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849" r:id="rId3"/>
  </p:sldMasterIdLst>
  <p:notesMasterIdLst>
    <p:notesMasterId r:id="rId85"/>
  </p:notesMasterIdLst>
  <p:handoutMasterIdLst>
    <p:handoutMasterId r:id="rId86"/>
  </p:handoutMasterIdLst>
  <p:sldIdLst>
    <p:sldId id="257" r:id="rId4"/>
    <p:sldId id="269" r:id="rId5"/>
    <p:sldId id="334" r:id="rId6"/>
    <p:sldId id="318" r:id="rId7"/>
    <p:sldId id="319" r:id="rId8"/>
    <p:sldId id="320" r:id="rId9"/>
    <p:sldId id="321" r:id="rId10"/>
    <p:sldId id="322" r:id="rId11"/>
    <p:sldId id="323" r:id="rId12"/>
    <p:sldId id="317" r:id="rId13"/>
    <p:sldId id="352" r:id="rId14"/>
    <p:sldId id="353" r:id="rId15"/>
    <p:sldId id="314" r:id="rId16"/>
    <p:sldId id="315" r:id="rId17"/>
    <p:sldId id="324" r:id="rId18"/>
    <p:sldId id="325"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326" r:id="rId33"/>
    <p:sldId id="287" r:id="rId34"/>
    <p:sldId id="292" r:id="rId35"/>
    <p:sldId id="298" r:id="rId36"/>
    <p:sldId id="299" r:id="rId37"/>
    <p:sldId id="300" r:id="rId38"/>
    <p:sldId id="301" r:id="rId39"/>
    <p:sldId id="302" r:id="rId40"/>
    <p:sldId id="304" r:id="rId41"/>
    <p:sldId id="307" r:id="rId42"/>
    <p:sldId id="305" r:id="rId43"/>
    <p:sldId id="306" r:id="rId44"/>
    <p:sldId id="308" r:id="rId45"/>
    <p:sldId id="354" r:id="rId46"/>
    <p:sldId id="309" r:id="rId47"/>
    <p:sldId id="328" r:id="rId48"/>
    <p:sldId id="329" r:id="rId49"/>
    <p:sldId id="330" r:id="rId50"/>
    <p:sldId id="331" r:id="rId51"/>
    <p:sldId id="332" r:id="rId52"/>
    <p:sldId id="333" r:id="rId53"/>
    <p:sldId id="311" r:id="rId54"/>
    <p:sldId id="360" r:id="rId55"/>
    <p:sldId id="312" r:id="rId56"/>
    <p:sldId id="363" r:id="rId57"/>
    <p:sldId id="364" r:id="rId58"/>
    <p:sldId id="335" r:id="rId59"/>
    <p:sldId id="336" r:id="rId60"/>
    <p:sldId id="337" r:id="rId61"/>
    <p:sldId id="338" r:id="rId62"/>
    <p:sldId id="339" r:id="rId63"/>
    <p:sldId id="340" r:id="rId64"/>
    <p:sldId id="341" r:id="rId65"/>
    <p:sldId id="342" r:id="rId66"/>
    <p:sldId id="343" r:id="rId67"/>
    <p:sldId id="344" r:id="rId68"/>
    <p:sldId id="345" r:id="rId69"/>
    <p:sldId id="346" r:id="rId70"/>
    <p:sldId id="347" r:id="rId71"/>
    <p:sldId id="348" r:id="rId72"/>
    <p:sldId id="349" r:id="rId73"/>
    <p:sldId id="350" r:id="rId74"/>
    <p:sldId id="351" r:id="rId75"/>
    <p:sldId id="355" r:id="rId76"/>
    <p:sldId id="356" r:id="rId77"/>
    <p:sldId id="357" r:id="rId78"/>
    <p:sldId id="358" r:id="rId79"/>
    <p:sldId id="359" r:id="rId80"/>
    <p:sldId id="361" r:id="rId81"/>
    <p:sldId id="362" r:id="rId82"/>
    <p:sldId id="327" r:id="rId83"/>
    <p:sldId id="313" r:id="rId84"/>
  </p:sldIdLst>
  <p:sldSz cx="9144000" cy="6858000" type="screen4x3"/>
  <p:notesSz cx="68580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39"/>
    <p:restoredTop sz="94730"/>
  </p:normalViewPr>
  <p:slideViewPr>
    <p:cSldViewPr>
      <p:cViewPr varScale="1">
        <p:scale>
          <a:sx n="132" d="100"/>
          <a:sy n="132" d="100"/>
        </p:scale>
        <p:origin x="53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ableStyles" Target="tableStyle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4518C456-DE76-D045-BC43-C5481714C1D3}"/>
              </a:ext>
            </a:extLst>
          </p:cNvPr>
          <p:cNvSpPr>
            <a:spLocks noGrp="1" noChangeArrowheads="1"/>
          </p:cNvSpPr>
          <p:nvPr>
            <p:ph type="hdr" sz="quarter"/>
          </p:nvPr>
        </p:nvSpPr>
        <p:spPr bwMode="auto">
          <a:xfrm>
            <a:off x="0" y="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t" anchorCtr="0" compatLnSpc="1">
            <a:prstTxWarp prst="textNoShape">
              <a:avLst/>
            </a:prstTxWarp>
          </a:bodyPr>
          <a:lstStyle>
            <a:lvl1pPr defTabSz="930275">
              <a:defRPr sz="1200">
                <a:latin typeface="Times New Roman" charset="0"/>
                <a:ea typeface="ＭＳ Ｐゴシック" charset="0"/>
              </a:defRPr>
            </a:lvl1pPr>
          </a:lstStyle>
          <a:p>
            <a:pPr>
              <a:defRPr/>
            </a:pPr>
            <a:endParaRPr lang="en-US"/>
          </a:p>
        </p:txBody>
      </p:sp>
      <p:sp>
        <p:nvSpPr>
          <p:cNvPr id="103427" name="Rectangle 3">
            <a:extLst>
              <a:ext uri="{FF2B5EF4-FFF2-40B4-BE49-F238E27FC236}">
                <a16:creationId xmlns:a16="http://schemas.microsoft.com/office/drawing/2014/main" id="{9CDD4C3C-4FBF-4B49-9417-42FA7EEA4EC4}"/>
              </a:ext>
            </a:extLst>
          </p:cNvPr>
          <p:cNvSpPr>
            <a:spLocks noGrp="1" noChangeArrowheads="1"/>
          </p:cNvSpPr>
          <p:nvPr>
            <p:ph type="dt" sz="quarter" idx="1"/>
          </p:nvPr>
        </p:nvSpPr>
        <p:spPr bwMode="auto">
          <a:xfrm>
            <a:off x="3886200" y="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t" anchorCtr="0" compatLnSpc="1">
            <a:prstTxWarp prst="textNoShape">
              <a:avLst/>
            </a:prstTxWarp>
          </a:bodyPr>
          <a:lstStyle>
            <a:lvl1pPr algn="r" defTabSz="930275">
              <a:defRPr sz="1200">
                <a:latin typeface="Times New Roman" charset="0"/>
                <a:ea typeface="ＭＳ Ｐゴシック" charset="0"/>
              </a:defRPr>
            </a:lvl1pPr>
          </a:lstStyle>
          <a:p>
            <a:pPr>
              <a:defRPr/>
            </a:pPr>
            <a:endParaRPr lang="en-US"/>
          </a:p>
        </p:txBody>
      </p:sp>
      <p:sp>
        <p:nvSpPr>
          <p:cNvPr id="103428" name="Rectangle 4">
            <a:extLst>
              <a:ext uri="{FF2B5EF4-FFF2-40B4-BE49-F238E27FC236}">
                <a16:creationId xmlns:a16="http://schemas.microsoft.com/office/drawing/2014/main" id="{CB7D21FF-B725-A54D-A4BF-2E498112F0BC}"/>
              </a:ext>
            </a:extLst>
          </p:cNvPr>
          <p:cNvSpPr>
            <a:spLocks noGrp="1" noChangeArrowheads="1"/>
          </p:cNvSpPr>
          <p:nvPr>
            <p:ph type="ftr" sz="quarter" idx="2"/>
          </p:nvPr>
        </p:nvSpPr>
        <p:spPr bwMode="auto">
          <a:xfrm>
            <a:off x="0" y="883285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b" anchorCtr="0" compatLnSpc="1">
            <a:prstTxWarp prst="textNoShape">
              <a:avLst/>
            </a:prstTxWarp>
          </a:bodyPr>
          <a:lstStyle>
            <a:lvl1pPr defTabSz="930275">
              <a:defRPr sz="1200">
                <a:latin typeface="Times New Roman" charset="0"/>
                <a:ea typeface="ＭＳ Ｐゴシック" charset="0"/>
              </a:defRPr>
            </a:lvl1pPr>
          </a:lstStyle>
          <a:p>
            <a:pPr>
              <a:defRPr/>
            </a:pPr>
            <a:endParaRPr lang="en-US"/>
          </a:p>
        </p:txBody>
      </p:sp>
      <p:sp>
        <p:nvSpPr>
          <p:cNvPr id="103429" name="Rectangle 5">
            <a:extLst>
              <a:ext uri="{FF2B5EF4-FFF2-40B4-BE49-F238E27FC236}">
                <a16:creationId xmlns:a16="http://schemas.microsoft.com/office/drawing/2014/main" id="{3B61E116-1F45-7E45-815A-54DE9F679A0F}"/>
              </a:ext>
            </a:extLst>
          </p:cNvPr>
          <p:cNvSpPr>
            <a:spLocks noGrp="1" noChangeArrowheads="1"/>
          </p:cNvSpPr>
          <p:nvPr>
            <p:ph type="sldNum" sz="quarter" idx="3"/>
          </p:nvPr>
        </p:nvSpPr>
        <p:spPr bwMode="auto">
          <a:xfrm>
            <a:off x="3886200" y="883285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b" anchorCtr="0" compatLnSpc="1">
            <a:prstTxWarp prst="textNoShape">
              <a:avLst/>
            </a:prstTxWarp>
          </a:bodyPr>
          <a:lstStyle>
            <a:lvl1pPr algn="r" defTabSz="930275">
              <a:defRPr sz="1200" smtClean="0">
                <a:latin typeface="Times New Roman" charset="0"/>
                <a:ea typeface="ＭＳ Ｐゴシック" charset="-128"/>
              </a:defRPr>
            </a:lvl1pPr>
          </a:lstStyle>
          <a:p>
            <a:pPr>
              <a:defRPr/>
            </a:pPr>
            <a:fld id="{FCA090ED-44C8-D24E-8CC2-A6CE3495CD4B}"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286F3F5-0768-AB4A-8E2B-AA74001B7533}"/>
              </a:ext>
            </a:extLst>
          </p:cNvPr>
          <p:cNvSpPr>
            <a:spLocks noGrp="1" noChangeArrowheads="1"/>
          </p:cNvSpPr>
          <p:nvPr>
            <p:ph type="hdr" sz="quarter"/>
          </p:nvPr>
        </p:nvSpPr>
        <p:spPr bwMode="auto">
          <a:xfrm>
            <a:off x="0" y="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t" anchorCtr="0" compatLnSpc="1">
            <a:prstTxWarp prst="textNoShape">
              <a:avLst/>
            </a:prstTxWarp>
          </a:bodyPr>
          <a:lstStyle>
            <a:lvl1pPr defTabSz="930275">
              <a:defRPr sz="1200">
                <a:latin typeface="Times New Roman" charset="0"/>
                <a:ea typeface="ＭＳ Ｐゴシック" charset="0"/>
              </a:defRPr>
            </a:lvl1pPr>
          </a:lstStyle>
          <a:p>
            <a:pPr>
              <a:defRPr/>
            </a:pPr>
            <a:endParaRPr lang="en-US"/>
          </a:p>
        </p:txBody>
      </p:sp>
      <p:sp>
        <p:nvSpPr>
          <p:cNvPr id="27651" name="Rectangle 3">
            <a:extLst>
              <a:ext uri="{FF2B5EF4-FFF2-40B4-BE49-F238E27FC236}">
                <a16:creationId xmlns:a16="http://schemas.microsoft.com/office/drawing/2014/main" id="{B0337672-A123-8D4F-922B-ACF1B63F2D69}"/>
              </a:ext>
            </a:extLst>
          </p:cNvPr>
          <p:cNvSpPr>
            <a:spLocks noGrp="1" noChangeArrowheads="1"/>
          </p:cNvSpPr>
          <p:nvPr>
            <p:ph type="dt" idx="1"/>
          </p:nvPr>
        </p:nvSpPr>
        <p:spPr bwMode="auto">
          <a:xfrm>
            <a:off x="3886200" y="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t" anchorCtr="0" compatLnSpc="1">
            <a:prstTxWarp prst="textNoShape">
              <a:avLst/>
            </a:prstTxWarp>
          </a:bodyPr>
          <a:lstStyle>
            <a:lvl1pPr algn="r" defTabSz="930275">
              <a:defRPr sz="1200">
                <a:latin typeface="Times New Roman" charset="0"/>
                <a:ea typeface="ＭＳ Ｐゴシック" charset="0"/>
              </a:defRPr>
            </a:lvl1pPr>
          </a:lstStyle>
          <a:p>
            <a:pPr>
              <a:defRPr/>
            </a:pPr>
            <a:endParaRPr lang="en-US"/>
          </a:p>
        </p:txBody>
      </p:sp>
      <p:sp>
        <p:nvSpPr>
          <p:cNvPr id="30724" name="Rectangle 4">
            <a:extLst>
              <a:ext uri="{FF2B5EF4-FFF2-40B4-BE49-F238E27FC236}">
                <a16:creationId xmlns:a16="http://schemas.microsoft.com/office/drawing/2014/main" id="{1B361CEA-3EF1-F242-9203-C22F948E88A6}"/>
              </a:ext>
            </a:extLst>
          </p:cNvPr>
          <p:cNvSpPr>
            <a:spLocks noGrp="1" noRot="1" noChangeAspect="1" noChangeArrowheads="1" noTextEdit="1"/>
          </p:cNvSpPr>
          <p:nvPr>
            <p:ph type="sldImg" idx="2"/>
          </p:nvPr>
        </p:nvSpPr>
        <p:spPr bwMode="auto">
          <a:xfrm>
            <a:off x="1106488" y="698500"/>
            <a:ext cx="4646612" cy="3484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a:extLst>
              <a:ext uri="{FF2B5EF4-FFF2-40B4-BE49-F238E27FC236}">
                <a16:creationId xmlns:a16="http://schemas.microsoft.com/office/drawing/2014/main" id="{A8557FF7-75E6-8C4D-A66F-C95433855B60}"/>
              </a:ext>
            </a:extLst>
          </p:cNvPr>
          <p:cNvSpPr>
            <a:spLocks noGrp="1" noChangeArrowheads="1"/>
          </p:cNvSpPr>
          <p:nvPr>
            <p:ph type="body" sz="quarter" idx="3"/>
          </p:nvPr>
        </p:nvSpPr>
        <p:spPr bwMode="auto">
          <a:xfrm>
            <a:off x="914400" y="4414838"/>
            <a:ext cx="5029200" cy="4183062"/>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a:extLst>
              <a:ext uri="{FF2B5EF4-FFF2-40B4-BE49-F238E27FC236}">
                <a16:creationId xmlns:a16="http://schemas.microsoft.com/office/drawing/2014/main" id="{B5BC47E5-2803-A545-9304-5FE68500125F}"/>
              </a:ext>
            </a:extLst>
          </p:cNvPr>
          <p:cNvSpPr>
            <a:spLocks noGrp="1" noChangeArrowheads="1"/>
          </p:cNvSpPr>
          <p:nvPr>
            <p:ph type="ftr" sz="quarter" idx="4"/>
          </p:nvPr>
        </p:nvSpPr>
        <p:spPr bwMode="auto">
          <a:xfrm>
            <a:off x="0" y="883285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b" anchorCtr="0" compatLnSpc="1">
            <a:prstTxWarp prst="textNoShape">
              <a:avLst/>
            </a:prstTxWarp>
          </a:bodyPr>
          <a:lstStyle>
            <a:lvl1pPr defTabSz="930275">
              <a:defRPr sz="1200">
                <a:latin typeface="Times New Roman" charset="0"/>
                <a:ea typeface="ＭＳ Ｐゴシック" charset="0"/>
              </a:defRPr>
            </a:lvl1pPr>
          </a:lstStyle>
          <a:p>
            <a:pPr>
              <a:defRPr/>
            </a:pPr>
            <a:endParaRPr lang="en-US"/>
          </a:p>
        </p:txBody>
      </p:sp>
      <p:sp>
        <p:nvSpPr>
          <p:cNvPr id="27655" name="Rectangle 7">
            <a:extLst>
              <a:ext uri="{FF2B5EF4-FFF2-40B4-BE49-F238E27FC236}">
                <a16:creationId xmlns:a16="http://schemas.microsoft.com/office/drawing/2014/main" id="{FB267632-A46A-414A-B87B-95EE71368702}"/>
              </a:ext>
            </a:extLst>
          </p:cNvPr>
          <p:cNvSpPr>
            <a:spLocks noGrp="1" noChangeArrowheads="1"/>
          </p:cNvSpPr>
          <p:nvPr>
            <p:ph type="sldNum" sz="quarter" idx="5"/>
          </p:nvPr>
        </p:nvSpPr>
        <p:spPr bwMode="auto">
          <a:xfrm>
            <a:off x="3886200" y="8832850"/>
            <a:ext cx="2971800" cy="463550"/>
          </a:xfrm>
          <a:prstGeom prst="rect">
            <a:avLst/>
          </a:prstGeom>
          <a:noFill/>
          <a:ln>
            <a:noFill/>
          </a:ln>
          <a:effectLst/>
          <a:extLst>
            <a:ext uri="{909E8E84-426E-40dd-AFC4-6F175D3DCCD1}"/>
            <a:ext uri="{91240B29-F687-4f45-9708-019B960494DF}"/>
            <a:ext uri="{AF507438-7753-43e0-B8FC-AC1667EBCBE1}"/>
          </a:extLst>
        </p:spPr>
        <p:txBody>
          <a:bodyPr vert="horz" wrap="square" lIns="93022" tIns="46511" rIns="93022" bIns="46511" numCol="1" anchor="b" anchorCtr="0" compatLnSpc="1">
            <a:prstTxWarp prst="textNoShape">
              <a:avLst/>
            </a:prstTxWarp>
          </a:bodyPr>
          <a:lstStyle>
            <a:lvl1pPr algn="r" defTabSz="930275">
              <a:defRPr sz="1200" smtClean="0">
                <a:latin typeface="Times New Roman" charset="0"/>
                <a:ea typeface="ＭＳ Ｐゴシック" charset="-128"/>
              </a:defRPr>
            </a:lvl1pPr>
          </a:lstStyle>
          <a:p>
            <a:pPr>
              <a:defRPr/>
            </a:pPr>
            <a:fld id="{4C950444-17ED-724D-B4C6-3BA41208F1A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D0FF929B-87DB-7C41-83FB-18020D27813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171DB82-57DA-2C40-9A27-A37C1E9A25AF}" type="slidenum">
              <a:rPr lang="en-US" altLang="en-US" sz="1200"/>
              <a:pPr/>
              <a:t>1</a:t>
            </a:fld>
            <a:endParaRPr lang="en-US" altLang="en-US" sz="1200"/>
          </a:p>
        </p:txBody>
      </p:sp>
      <p:sp>
        <p:nvSpPr>
          <p:cNvPr id="33794" name="Rectangle 2">
            <a:extLst>
              <a:ext uri="{FF2B5EF4-FFF2-40B4-BE49-F238E27FC236}">
                <a16:creationId xmlns:a16="http://schemas.microsoft.com/office/drawing/2014/main" id="{51311FFF-B0A7-2C4C-96F4-8755E82CB089}"/>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F830A335-F3B7-AD47-8440-2D24316BB55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06490DC0-EF8F-F74B-A657-38435F3940C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6C198BE-6730-2740-9639-DA3717CDBAB7}" type="slidenum">
              <a:rPr lang="en-US" altLang="en-US" sz="1200"/>
              <a:pPr/>
              <a:t>13</a:t>
            </a:fld>
            <a:endParaRPr lang="en-US" altLang="en-US" sz="1200"/>
          </a:p>
        </p:txBody>
      </p:sp>
      <p:sp>
        <p:nvSpPr>
          <p:cNvPr id="55298" name="Rectangle 2">
            <a:extLst>
              <a:ext uri="{FF2B5EF4-FFF2-40B4-BE49-F238E27FC236}">
                <a16:creationId xmlns:a16="http://schemas.microsoft.com/office/drawing/2014/main" id="{C5B87752-A5FB-DF46-A9EF-EB7FDC19C5AA}"/>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2A59C52C-530B-B248-9A71-314242CDE27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3B2DE61B-E700-6444-BB15-D5BACBA9641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0506B5B-F35D-1A49-96E5-2C9FB4E4C58C}" type="slidenum">
              <a:rPr lang="en-US" altLang="en-US" sz="1200"/>
              <a:pPr/>
              <a:t>14</a:t>
            </a:fld>
            <a:endParaRPr lang="en-US" altLang="en-US" sz="1200"/>
          </a:p>
        </p:txBody>
      </p:sp>
      <p:sp>
        <p:nvSpPr>
          <p:cNvPr id="57346" name="Rectangle 2">
            <a:extLst>
              <a:ext uri="{FF2B5EF4-FFF2-40B4-BE49-F238E27FC236}">
                <a16:creationId xmlns:a16="http://schemas.microsoft.com/office/drawing/2014/main" id="{4F3BCFE2-58B3-3545-BD22-D80B703A1F5A}"/>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C273C6A9-90E8-B44D-9C82-828144A026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94165282-8E4A-E242-ADB4-3558C160CC7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2D3D5D0-A3FB-B348-A66A-965A004D0AE7}" type="slidenum">
              <a:rPr lang="en-US" altLang="en-US" sz="1200"/>
              <a:pPr/>
              <a:t>15</a:t>
            </a:fld>
            <a:endParaRPr lang="en-US" altLang="en-US" sz="1200"/>
          </a:p>
        </p:txBody>
      </p:sp>
      <p:sp>
        <p:nvSpPr>
          <p:cNvPr id="59394" name="Rectangle 2">
            <a:extLst>
              <a:ext uri="{FF2B5EF4-FFF2-40B4-BE49-F238E27FC236}">
                <a16:creationId xmlns:a16="http://schemas.microsoft.com/office/drawing/2014/main" id="{0DD2B296-D444-764E-9A2B-172AA342D968}"/>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A896516D-969F-524A-8211-135B232FD1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US" altLang="en-US">
                <a:ea typeface="ＭＳ Ｐゴシック" panose="020B0600070205080204" pitchFamily="34" charset="-128"/>
              </a:rPr>
              <a:t>.</a:t>
            </a:r>
            <a:r>
              <a:rPr lang="en-US" altLang="en-US" b="1">
                <a:ea typeface="ＭＳ Ｐゴシック" panose="020B0600070205080204" pitchFamily="34" charset="-128"/>
              </a:rPr>
              <a:t>Gating: Principles and Terms</a:t>
            </a:r>
          </a:p>
          <a:p>
            <a:r>
              <a:rPr lang="en-US" altLang="en-US">
                <a:ea typeface="ＭＳ Ｐゴシック" panose="020B0600070205080204" pitchFamily="34" charset="-128"/>
              </a:rPr>
              <a:t>There are a number of terms associated with flow cytometry analysis. One important concept is the idea of creating an </a:t>
            </a:r>
            <a:r>
              <a:rPr lang="en-US" altLang="en-US" b="1">
                <a:ea typeface="ＭＳ Ｐゴシック" panose="020B0600070205080204" pitchFamily="34" charset="-128"/>
              </a:rPr>
              <a:t>electronic gate</a:t>
            </a:r>
            <a:r>
              <a:rPr lang="en-US" altLang="en-US">
                <a:ea typeface="ＭＳ Ｐゴシック" panose="020B0600070205080204" pitchFamily="34" charset="-128"/>
              </a:rPr>
              <a:t>. A gate can also be referred to as a </a:t>
            </a:r>
            <a:r>
              <a:rPr lang="en-US" altLang="en-US" b="1">
                <a:ea typeface="ＭＳ Ｐゴシック" panose="020B0600070205080204" pitchFamily="34" charset="-128"/>
              </a:rPr>
              <a:t>bitmap</a:t>
            </a:r>
            <a:r>
              <a:rPr lang="en-US" altLang="en-US">
                <a:ea typeface="ＭＳ Ｐゴシック" panose="020B0600070205080204" pitchFamily="34" charset="-128"/>
              </a:rPr>
              <a:t> or </a:t>
            </a:r>
            <a:r>
              <a:rPr lang="en-US" altLang="en-US" b="1">
                <a:ea typeface="ＭＳ Ｐゴシック" panose="020B0600070205080204" pitchFamily="34" charset="-128"/>
              </a:rPr>
              <a:t>region</a:t>
            </a:r>
            <a:r>
              <a:rPr lang="en-US" altLang="en-US">
                <a:ea typeface="ＭＳ Ｐゴシック" panose="020B0600070205080204" pitchFamily="34" charset="-128"/>
              </a:rPr>
              <a:t>. Usually these terms are synonymous in usage, although they can mean slightly different things to different manufacturers. </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EA43CA06-422F-1C46-92D6-5D015FF40A5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71BDD63-0F20-C54A-9F6C-BC0ABF614002}" type="slidenum">
              <a:rPr lang="en-US" altLang="en-US" sz="1200"/>
              <a:pPr/>
              <a:t>16</a:t>
            </a:fld>
            <a:endParaRPr lang="en-US" altLang="en-US" sz="1200"/>
          </a:p>
        </p:txBody>
      </p:sp>
      <p:sp>
        <p:nvSpPr>
          <p:cNvPr id="61442" name="Rectangle 2">
            <a:extLst>
              <a:ext uri="{FF2B5EF4-FFF2-40B4-BE49-F238E27FC236}">
                <a16:creationId xmlns:a16="http://schemas.microsoft.com/office/drawing/2014/main" id="{38DF95BF-3ACB-E948-831C-57076D4462DC}"/>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3DF156C5-555E-2D42-BFFA-BDE77B8CEF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2E0158D6-0753-CF44-8FF0-30229E2F0D8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7C40A23-73D1-2F43-96E1-B9BA1C966A2C}" type="slidenum">
              <a:rPr lang="en-US" altLang="en-US" sz="1200"/>
              <a:pPr/>
              <a:t>17</a:t>
            </a:fld>
            <a:endParaRPr lang="en-US" altLang="en-US" sz="1200"/>
          </a:p>
        </p:txBody>
      </p:sp>
      <p:sp>
        <p:nvSpPr>
          <p:cNvPr id="63490" name="Rectangle 2">
            <a:extLst>
              <a:ext uri="{FF2B5EF4-FFF2-40B4-BE49-F238E27FC236}">
                <a16:creationId xmlns:a16="http://schemas.microsoft.com/office/drawing/2014/main" id="{64D99CFB-55DA-4147-B80A-8DADE64A7DF0}"/>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72D4DEE0-79AC-864E-92B6-F87E06A1377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47479267-698B-2443-B32D-8D2827D1D3C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9D8148D-B62D-7743-AEFA-41D0E4D635BC}" type="slidenum">
              <a:rPr lang="en-US" altLang="en-US" sz="1200"/>
              <a:pPr/>
              <a:t>18</a:t>
            </a:fld>
            <a:endParaRPr lang="en-US" altLang="en-US" sz="1200"/>
          </a:p>
        </p:txBody>
      </p:sp>
      <p:sp>
        <p:nvSpPr>
          <p:cNvPr id="65538" name="Rectangle 2">
            <a:extLst>
              <a:ext uri="{FF2B5EF4-FFF2-40B4-BE49-F238E27FC236}">
                <a16:creationId xmlns:a16="http://schemas.microsoft.com/office/drawing/2014/main" id="{429044AC-55A6-2D41-99C4-5C7D9E7CB91E}"/>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B6617801-533E-6E40-A9F9-86BA1018CA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CCF1EE17-E586-AE45-B63A-091D17C1EB3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E901BFE-6C0D-0D48-8846-42A2DE5A2A07}" type="slidenum">
              <a:rPr lang="en-US" altLang="en-US" sz="1200"/>
              <a:pPr/>
              <a:t>19</a:t>
            </a:fld>
            <a:endParaRPr lang="en-US" altLang="en-US" sz="1200"/>
          </a:p>
        </p:txBody>
      </p:sp>
      <p:sp>
        <p:nvSpPr>
          <p:cNvPr id="67586" name="Rectangle 2">
            <a:extLst>
              <a:ext uri="{FF2B5EF4-FFF2-40B4-BE49-F238E27FC236}">
                <a16:creationId xmlns:a16="http://schemas.microsoft.com/office/drawing/2014/main" id="{738D758C-A375-A74F-AADB-A6066964E759}"/>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49020633-89BF-7344-AF5F-0F1A9FFF08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E6EA139A-215A-5B46-88D3-77EEF47EBF3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545BB57-84DB-C64A-A58A-DB85989C2ECE}" type="slidenum">
              <a:rPr lang="en-US" altLang="en-US" sz="1200"/>
              <a:pPr/>
              <a:t>20</a:t>
            </a:fld>
            <a:endParaRPr lang="en-US" altLang="en-US" sz="1200"/>
          </a:p>
        </p:txBody>
      </p:sp>
      <p:sp>
        <p:nvSpPr>
          <p:cNvPr id="69634" name="Rectangle 2">
            <a:extLst>
              <a:ext uri="{FF2B5EF4-FFF2-40B4-BE49-F238E27FC236}">
                <a16:creationId xmlns:a16="http://schemas.microsoft.com/office/drawing/2014/main" id="{CF679D3B-DC31-6D4F-947E-7BF7013259C7}"/>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9450949F-3967-894C-8B3B-E3B11CAAE5C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A16F7AE5-6128-A146-B99F-7DD56F921D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AE862A6-0B56-F44B-A7CF-E17BDEC8CC11}" type="slidenum">
              <a:rPr lang="en-US" altLang="en-US" sz="1200"/>
              <a:pPr/>
              <a:t>21</a:t>
            </a:fld>
            <a:endParaRPr lang="en-US" altLang="en-US" sz="1200"/>
          </a:p>
        </p:txBody>
      </p:sp>
      <p:sp>
        <p:nvSpPr>
          <p:cNvPr id="71682" name="Rectangle 2">
            <a:extLst>
              <a:ext uri="{FF2B5EF4-FFF2-40B4-BE49-F238E27FC236}">
                <a16:creationId xmlns:a16="http://schemas.microsoft.com/office/drawing/2014/main" id="{0F4C1D3F-B5DA-5C4E-84C9-8C18727EC72F}"/>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86A094A0-A3AD-B84B-8CB6-A65379FCA49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894A2CE3-57AE-3148-B15C-254FD4886F0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073EDB2-D406-C743-B546-9A4303AD4514}" type="slidenum">
              <a:rPr lang="en-US" altLang="en-US" sz="1200"/>
              <a:pPr/>
              <a:t>22</a:t>
            </a:fld>
            <a:endParaRPr lang="en-US" altLang="en-US" sz="1200"/>
          </a:p>
        </p:txBody>
      </p:sp>
      <p:sp>
        <p:nvSpPr>
          <p:cNvPr id="73730" name="Rectangle 2">
            <a:extLst>
              <a:ext uri="{FF2B5EF4-FFF2-40B4-BE49-F238E27FC236}">
                <a16:creationId xmlns:a16="http://schemas.microsoft.com/office/drawing/2014/main" id="{40E581F6-3DC0-6944-800C-C2D148E481B7}"/>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F7DA7789-7CBD-DC4E-A257-D7065312ACB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06F248F9-3837-8649-8179-73878814707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0393AA8-4F86-8646-AD81-E16123FB24DA}" type="slidenum">
              <a:rPr lang="en-US" altLang="en-US" sz="1200"/>
              <a:pPr/>
              <a:t>2</a:t>
            </a:fld>
            <a:endParaRPr lang="en-US" altLang="en-US" sz="1200"/>
          </a:p>
        </p:txBody>
      </p:sp>
      <p:sp>
        <p:nvSpPr>
          <p:cNvPr id="35842" name="Rectangle 2">
            <a:extLst>
              <a:ext uri="{FF2B5EF4-FFF2-40B4-BE49-F238E27FC236}">
                <a16:creationId xmlns:a16="http://schemas.microsoft.com/office/drawing/2014/main" id="{C6B38832-5271-2D45-BD3E-EA1047646DB9}"/>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858EE1AE-9348-0F43-96DB-0EFC39E3F17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85D70AF5-0815-C149-8A0A-9B990C48680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74FEBBD-9BF1-684C-AB18-9FF4326DF8A9}" type="slidenum">
              <a:rPr lang="en-US" altLang="en-US" sz="1200"/>
              <a:pPr/>
              <a:t>23</a:t>
            </a:fld>
            <a:endParaRPr lang="en-US" altLang="en-US" sz="1200"/>
          </a:p>
        </p:txBody>
      </p:sp>
      <p:sp>
        <p:nvSpPr>
          <p:cNvPr id="75778" name="Rectangle 2">
            <a:extLst>
              <a:ext uri="{FF2B5EF4-FFF2-40B4-BE49-F238E27FC236}">
                <a16:creationId xmlns:a16="http://schemas.microsoft.com/office/drawing/2014/main" id="{DA4A34DE-919B-3945-9ACF-DF406A22DFA7}"/>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7054D2EC-C06E-C348-87EE-057753796DC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804E1B2F-8575-DC4B-AAB3-64B9494D986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FC26729-FBB5-5F4A-9CCC-DC86EBBC274B}" type="slidenum">
              <a:rPr lang="en-US" altLang="en-US" sz="1200"/>
              <a:pPr/>
              <a:t>24</a:t>
            </a:fld>
            <a:endParaRPr lang="en-US" altLang="en-US" sz="1200"/>
          </a:p>
        </p:txBody>
      </p:sp>
      <p:sp>
        <p:nvSpPr>
          <p:cNvPr id="77826" name="Rectangle 2">
            <a:extLst>
              <a:ext uri="{FF2B5EF4-FFF2-40B4-BE49-F238E27FC236}">
                <a16:creationId xmlns:a16="http://schemas.microsoft.com/office/drawing/2014/main" id="{CDB95821-7ABF-B74C-BF43-E05F08B6023E}"/>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1F14CC9B-BF4D-0146-A9C1-709585E7A47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9B5CE255-1DB1-1D48-8F27-AD89EE3BDF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DFEDAC6-CEBA-7E47-8890-8B01EA93A793}" type="slidenum">
              <a:rPr lang="en-US" altLang="en-US" sz="1200"/>
              <a:pPr/>
              <a:t>25</a:t>
            </a:fld>
            <a:endParaRPr lang="en-US" altLang="en-US" sz="1200"/>
          </a:p>
        </p:txBody>
      </p:sp>
      <p:sp>
        <p:nvSpPr>
          <p:cNvPr id="79874" name="Rectangle 2">
            <a:extLst>
              <a:ext uri="{FF2B5EF4-FFF2-40B4-BE49-F238E27FC236}">
                <a16:creationId xmlns:a16="http://schemas.microsoft.com/office/drawing/2014/main" id="{804AEA3C-6C4D-BC4A-ADCF-436D17153139}"/>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5EA7D705-168D-384B-B2C0-CC852003BBB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4E2825F3-36DE-AC43-8F02-EF847F0BF8C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81483E3-A5F5-064F-A5E4-218FCEC42DCF}" type="slidenum">
              <a:rPr lang="en-US" altLang="en-US" sz="1200"/>
              <a:pPr/>
              <a:t>26</a:t>
            </a:fld>
            <a:endParaRPr lang="en-US" altLang="en-US" sz="1200"/>
          </a:p>
        </p:txBody>
      </p:sp>
      <p:sp>
        <p:nvSpPr>
          <p:cNvPr id="81922" name="Rectangle 2">
            <a:extLst>
              <a:ext uri="{FF2B5EF4-FFF2-40B4-BE49-F238E27FC236}">
                <a16:creationId xmlns:a16="http://schemas.microsoft.com/office/drawing/2014/main" id="{F82FD1F8-82CE-494C-986A-F0B0AAB6A073}"/>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26ED28DC-3399-184B-9A71-0984C322DC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6FAB122A-1C0F-194D-93DC-AE46D1FD85A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02EF858-A0B8-4748-91BE-949BB40C1167}" type="slidenum">
              <a:rPr lang="en-US" altLang="en-US" sz="1200"/>
              <a:pPr/>
              <a:t>27</a:t>
            </a:fld>
            <a:endParaRPr lang="en-US" altLang="en-US" sz="1200"/>
          </a:p>
        </p:txBody>
      </p:sp>
      <p:sp>
        <p:nvSpPr>
          <p:cNvPr id="83970" name="Rectangle 2">
            <a:extLst>
              <a:ext uri="{FF2B5EF4-FFF2-40B4-BE49-F238E27FC236}">
                <a16:creationId xmlns:a16="http://schemas.microsoft.com/office/drawing/2014/main" id="{56D724A4-3039-A74A-9181-878E6F2F5954}"/>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93790D2A-1D52-8541-8732-9B6D18935C5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683756A0-73F4-E440-B603-912FF8B68CA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E650CBC-7DC6-DD4C-AEF3-59C7FC2F0764}" type="slidenum">
              <a:rPr lang="en-US" altLang="en-US" sz="1200"/>
              <a:pPr/>
              <a:t>28</a:t>
            </a:fld>
            <a:endParaRPr lang="en-US" altLang="en-US" sz="1200"/>
          </a:p>
        </p:txBody>
      </p:sp>
      <p:sp>
        <p:nvSpPr>
          <p:cNvPr id="86018" name="Rectangle 2">
            <a:extLst>
              <a:ext uri="{FF2B5EF4-FFF2-40B4-BE49-F238E27FC236}">
                <a16:creationId xmlns:a16="http://schemas.microsoft.com/office/drawing/2014/main" id="{DF890AB0-52AB-A54B-97AC-BB7A39A4EB91}"/>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14CBB0F0-9611-3343-A05D-0FFAA7AEBCB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BBDFA047-10CB-3041-95CE-B02B1DA7A6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9732A6F-D016-0048-91F2-6611F7CA9CF7}" type="slidenum">
              <a:rPr lang="en-US" altLang="en-US" sz="1200"/>
              <a:pPr/>
              <a:t>29</a:t>
            </a:fld>
            <a:endParaRPr lang="en-US" altLang="en-US" sz="1200"/>
          </a:p>
        </p:txBody>
      </p:sp>
      <p:sp>
        <p:nvSpPr>
          <p:cNvPr id="88066" name="Rectangle 2">
            <a:extLst>
              <a:ext uri="{FF2B5EF4-FFF2-40B4-BE49-F238E27FC236}">
                <a16:creationId xmlns:a16="http://schemas.microsoft.com/office/drawing/2014/main" id="{F480AFA8-FD23-0E4A-9897-F4A899189B63}"/>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CB11119F-508C-A74B-933F-1E5D1C738EB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B1484288-97E3-944D-8613-B5EE0AA98D7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4526C7E-8520-DA4E-956A-C905FFDC8619}" type="slidenum">
              <a:rPr lang="en-US" altLang="en-US" sz="1200"/>
              <a:pPr/>
              <a:t>30</a:t>
            </a:fld>
            <a:endParaRPr lang="en-US" altLang="en-US" sz="1200"/>
          </a:p>
        </p:txBody>
      </p:sp>
      <p:sp>
        <p:nvSpPr>
          <p:cNvPr id="90114" name="Rectangle 2">
            <a:extLst>
              <a:ext uri="{FF2B5EF4-FFF2-40B4-BE49-F238E27FC236}">
                <a16:creationId xmlns:a16="http://schemas.microsoft.com/office/drawing/2014/main" id="{AF9D18FE-11FF-9F4B-B1A5-79F476D705F6}"/>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17FF0CCC-9A67-1845-B976-019C6229154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Time was first proposed as a quality control parameter by Watson. IN the above example the DNA histogram (Top left) appears to have an abnormal G</a:t>
            </a:r>
            <a:r>
              <a:rPr lang="en-US" altLang="en-US" baseline="-25000">
                <a:ea typeface="ＭＳ Ｐゴシック" panose="020B0600070205080204" pitchFamily="34" charset="-128"/>
              </a:rPr>
              <a:t>0</a:t>
            </a:r>
            <a:r>
              <a:rPr lang="en-US" altLang="en-US">
                <a:ea typeface="ＭＳ Ｐゴシック" panose="020B0600070205080204" pitchFamily="34" charset="-128"/>
              </a:rPr>
              <a:t>-G</a:t>
            </a:r>
            <a:r>
              <a:rPr lang="en-US" altLang="en-US" baseline="-25000">
                <a:ea typeface="ＭＳ Ｐゴシック" panose="020B0600070205080204" pitchFamily="34" charset="-128"/>
              </a:rPr>
              <a:t>1</a:t>
            </a:r>
            <a:r>
              <a:rPr lang="en-US" altLang="en-US">
                <a:ea typeface="ＭＳ Ｐゴシック" panose="020B0600070205080204" pitchFamily="34" charset="-128"/>
              </a:rPr>
              <a:t> population. By collecting time as a parameter, an observation can be made as to the rate of cell collection. As can be seen at the right of this histogram, the collection rate appears to have been significantly reduced at region B. This may have been caused by a blockage in the flow cell or some other non-biological problem. If this caused turbulence in the flow cell, a significant impact might be seen on the CV of the fluorescence histogram. By removing the data collected during the time gate B (by using a Boolean operator [a NOT B], only data collected at the appropriate rate is included in the data analysis as seen on the lower left histogram. A normal time histogram is shown on the lower right.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B03DD79F-2E98-B541-93B2-56AC1726C6C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9353476-5D17-B14F-B2C1-AD4AE36D0A4A}" type="slidenum">
              <a:rPr lang="en-US" altLang="en-US" sz="1200"/>
              <a:pPr/>
              <a:t>31</a:t>
            </a:fld>
            <a:endParaRPr lang="en-US" altLang="en-US" sz="1200"/>
          </a:p>
        </p:txBody>
      </p:sp>
      <p:sp>
        <p:nvSpPr>
          <p:cNvPr id="92162" name="Rectangle 2">
            <a:extLst>
              <a:ext uri="{FF2B5EF4-FFF2-40B4-BE49-F238E27FC236}">
                <a16:creationId xmlns:a16="http://schemas.microsoft.com/office/drawing/2014/main" id="{65F39686-A9B3-694F-9A2F-F1E54222554C}"/>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2594160A-F153-6B49-A420-53EB8417A2A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2" tIns="45641" rIns="91282" bIns="45641"/>
          <a:lstStyle/>
          <a:p>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0376F751-BF48-A648-A62E-9F3A3CDDA17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5C05B99-BBD0-FF49-9AA1-3BD0FA6A2641}" type="slidenum">
              <a:rPr lang="en-US" altLang="en-US" sz="1200"/>
              <a:pPr/>
              <a:t>32</a:t>
            </a:fld>
            <a:endParaRPr lang="en-US" altLang="en-US" sz="1200"/>
          </a:p>
        </p:txBody>
      </p:sp>
      <p:sp>
        <p:nvSpPr>
          <p:cNvPr id="94210" name="Rectangle 2">
            <a:extLst>
              <a:ext uri="{FF2B5EF4-FFF2-40B4-BE49-F238E27FC236}">
                <a16:creationId xmlns:a16="http://schemas.microsoft.com/office/drawing/2014/main" id="{15737102-6EFF-0349-AAEC-FFE283C28B2A}"/>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44F2E153-6720-BE42-9D01-B6D319DB836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3BF7E1EB-B6F9-D949-B8F1-5970FA4BDB1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965EFC3-4F28-824F-B5A5-B9C671439013}" type="slidenum">
              <a:rPr lang="en-US" altLang="en-US" sz="1200">
                <a:solidFill>
                  <a:srgbClr val="000000"/>
                </a:solidFill>
              </a:rPr>
              <a:pPr/>
              <a:t>3</a:t>
            </a:fld>
            <a:endParaRPr lang="en-US" altLang="en-US" sz="1200">
              <a:solidFill>
                <a:srgbClr val="000000"/>
              </a:solidFill>
            </a:endParaRPr>
          </a:p>
        </p:txBody>
      </p:sp>
      <p:sp>
        <p:nvSpPr>
          <p:cNvPr id="37890" name="Rectangle 2">
            <a:extLst>
              <a:ext uri="{FF2B5EF4-FFF2-40B4-BE49-F238E27FC236}">
                <a16:creationId xmlns:a16="http://schemas.microsoft.com/office/drawing/2014/main" id="{74CF2F50-F03D-574E-9F0C-1D0D674026D3}"/>
              </a:ext>
            </a:extLst>
          </p:cNvPr>
          <p:cNvSpPr>
            <a:spLocks noGrp="1" noRot="1" noChangeAspect="1" noChangeArrowheads="1" noTextEdit="1"/>
          </p:cNvSpPr>
          <p:nvPr>
            <p:ph type="sldImg"/>
          </p:nvPr>
        </p:nvSpPr>
        <p:spPr>
          <a:xfrm>
            <a:off x="1104900" y="696913"/>
            <a:ext cx="4648200" cy="3486150"/>
          </a:xfrm>
          <a:ln/>
        </p:spPr>
      </p:sp>
      <p:sp>
        <p:nvSpPr>
          <p:cNvPr id="37891" name="Rectangle 3">
            <a:extLst>
              <a:ext uri="{FF2B5EF4-FFF2-40B4-BE49-F238E27FC236}">
                <a16:creationId xmlns:a16="http://schemas.microsoft.com/office/drawing/2014/main" id="{43B2DE30-C48A-9845-8BB1-44774FF5E3E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On the left is the only output of the original coulter counter – a graph on an oscilloscope – this was the data you had – eventually Fulwylers 1965 cell sorter (the original invention) has an osciloscope – and the only way to get the data off was with a polaroid camera – and one could actually cut out the histogram and weight it…!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0194F19E-E0E6-A84F-BD41-3899C649BB3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15387D3-2756-B542-907D-E161E0033E62}" type="slidenum">
              <a:rPr lang="en-US" altLang="en-US" sz="1200"/>
              <a:pPr/>
              <a:t>33</a:t>
            </a:fld>
            <a:endParaRPr lang="en-US" altLang="en-US" sz="1200"/>
          </a:p>
        </p:txBody>
      </p:sp>
      <p:sp>
        <p:nvSpPr>
          <p:cNvPr id="96258" name="Rectangle 2">
            <a:extLst>
              <a:ext uri="{FF2B5EF4-FFF2-40B4-BE49-F238E27FC236}">
                <a16:creationId xmlns:a16="http://schemas.microsoft.com/office/drawing/2014/main" id="{35E50205-CB5C-664D-A4DC-AC0801B8A9C7}"/>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2478C319-7950-1548-82A0-A9457F812DA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56FDA56C-1076-6448-B128-BC5EF5A8B7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267131C-35CF-2343-BE14-A8AE910DD9F7}" type="slidenum">
              <a:rPr lang="en-US" altLang="en-US" sz="1200"/>
              <a:pPr/>
              <a:t>34</a:t>
            </a:fld>
            <a:endParaRPr lang="en-US" altLang="en-US" sz="1200"/>
          </a:p>
        </p:txBody>
      </p:sp>
      <p:sp>
        <p:nvSpPr>
          <p:cNvPr id="98306" name="Rectangle 2">
            <a:extLst>
              <a:ext uri="{FF2B5EF4-FFF2-40B4-BE49-F238E27FC236}">
                <a16:creationId xmlns:a16="http://schemas.microsoft.com/office/drawing/2014/main" id="{DB55B969-2EEF-5B42-AAB5-3DC8D8FB71B3}"/>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DC882457-4519-464A-8BDA-7E0767E0F75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0A4CFE5B-569D-5C46-8672-BD9F6186FD7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24EEF36-C20F-F64C-A8D4-3470A523A010}" type="slidenum">
              <a:rPr lang="en-US" altLang="en-US" sz="1200"/>
              <a:pPr/>
              <a:t>35</a:t>
            </a:fld>
            <a:endParaRPr lang="en-US" altLang="en-US" sz="1200"/>
          </a:p>
        </p:txBody>
      </p:sp>
      <p:sp>
        <p:nvSpPr>
          <p:cNvPr id="100354" name="Rectangle 2">
            <a:extLst>
              <a:ext uri="{FF2B5EF4-FFF2-40B4-BE49-F238E27FC236}">
                <a16:creationId xmlns:a16="http://schemas.microsoft.com/office/drawing/2014/main" id="{F16EBE1C-3845-5A44-9D3F-7C724D4CCE18}"/>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2786B3F5-E503-1A4B-9CFF-DBA3A17ABA1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2E5F3A92-089F-3244-999A-B0871AC5C52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AFC7D25-3804-9646-A31D-6C62E1660EBD}" type="slidenum">
              <a:rPr lang="en-US" altLang="en-US" sz="1200"/>
              <a:pPr/>
              <a:t>36</a:t>
            </a:fld>
            <a:endParaRPr lang="en-US" altLang="en-US" sz="1200"/>
          </a:p>
        </p:txBody>
      </p:sp>
      <p:sp>
        <p:nvSpPr>
          <p:cNvPr id="102402" name="Rectangle 2">
            <a:extLst>
              <a:ext uri="{FF2B5EF4-FFF2-40B4-BE49-F238E27FC236}">
                <a16:creationId xmlns:a16="http://schemas.microsoft.com/office/drawing/2014/main" id="{69BE8EFC-5A6D-2E4E-8EC7-D54CC3E4BD1B}"/>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C5B922E7-0AAC-D247-8A50-06FAD238F01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E3693385-88F0-8E43-BDA0-2A22B789B9C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C21D3D2-D9DA-B044-97A4-A8521A57501F}" type="slidenum">
              <a:rPr lang="en-US" altLang="en-US" sz="1200"/>
              <a:pPr/>
              <a:t>37</a:t>
            </a:fld>
            <a:endParaRPr lang="en-US" altLang="en-US" sz="1200"/>
          </a:p>
        </p:txBody>
      </p:sp>
      <p:sp>
        <p:nvSpPr>
          <p:cNvPr id="104450" name="Rectangle 2">
            <a:extLst>
              <a:ext uri="{FF2B5EF4-FFF2-40B4-BE49-F238E27FC236}">
                <a16:creationId xmlns:a16="http://schemas.microsoft.com/office/drawing/2014/main" id="{A388D402-6758-1445-B15C-5369E5BE4D54}"/>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FE900D5F-B37F-CF42-9559-F170606525F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2" tIns="45641" rIns="91282" bIns="45641"/>
          <a:lstStyle/>
          <a:p>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99D7F97A-06FF-AD48-95B5-20A072FDDB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4A78D75-9283-1243-83C2-3311C477A99A}" type="slidenum">
              <a:rPr lang="en-US" altLang="en-US" sz="1200"/>
              <a:pPr/>
              <a:t>38</a:t>
            </a:fld>
            <a:endParaRPr lang="en-US" altLang="en-US" sz="1200"/>
          </a:p>
        </p:txBody>
      </p:sp>
      <p:sp>
        <p:nvSpPr>
          <p:cNvPr id="106498" name="Rectangle 2">
            <a:extLst>
              <a:ext uri="{FF2B5EF4-FFF2-40B4-BE49-F238E27FC236}">
                <a16:creationId xmlns:a16="http://schemas.microsoft.com/office/drawing/2014/main" id="{48D997D2-31DC-554F-8C18-59F23C5E51AF}"/>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EC0D6063-E9DE-0B46-A8F4-41281285B33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82" tIns="45641" rIns="91282" bIns="45641"/>
          <a:lstStyle/>
          <a:p>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7091A82E-2CB3-5D45-80BD-B2072A23DC6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82BDBDC-DF4F-FA4D-88D9-CF7467D86235}" type="slidenum">
              <a:rPr lang="en-US" altLang="en-US" sz="1200"/>
              <a:pPr/>
              <a:t>39</a:t>
            </a:fld>
            <a:endParaRPr lang="en-US" altLang="en-US" sz="1200"/>
          </a:p>
        </p:txBody>
      </p:sp>
      <p:sp>
        <p:nvSpPr>
          <p:cNvPr id="108546" name="Rectangle 2">
            <a:extLst>
              <a:ext uri="{FF2B5EF4-FFF2-40B4-BE49-F238E27FC236}">
                <a16:creationId xmlns:a16="http://schemas.microsoft.com/office/drawing/2014/main" id="{6D0E01C8-60F9-F643-B475-FF08FD000FF3}"/>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8E9B5A54-34FB-8D40-9DED-9D5046721B5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259D0D4A-DB6B-C24D-B0BB-D78D76DF2BD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8ECEAC5-86EB-3D41-826C-ECAA65D408E1}" type="slidenum">
              <a:rPr lang="en-US" altLang="en-US" sz="1200"/>
              <a:pPr/>
              <a:t>40</a:t>
            </a:fld>
            <a:endParaRPr lang="en-US" altLang="en-US" sz="1200"/>
          </a:p>
        </p:txBody>
      </p:sp>
      <p:sp>
        <p:nvSpPr>
          <p:cNvPr id="110594" name="Rectangle 2">
            <a:extLst>
              <a:ext uri="{FF2B5EF4-FFF2-40B4-BE49-F238E27FC236}">
                <a16:creationId xmlns:a16="http://schemas.microsoft.com/office/drawing/2014/main" id="{B6268C76-11FE-244F-ADC0-B172E3181284}"/>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07BEF52B-C2C5-1949-8FE0-094C0A7A9D9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785AD85C-4AC4-D44A-8F8E-AB5CD784610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0B04CF2-3FFC-B747-866F-4ECAC0A41DFE}" type="slidenum">
              <a:rPr lang="en-US" altLang="en-US" sz="1200"/>
              <a:pPr/>
              <a:t>41</a:t>
            </a:fld>
            <a:endParaRPr lang="en-US" altLang="en-US" sz="1200"/>
          </a:p>
        </p:txBody>
      </p:sp>
      <p:sp>
        <p:nvSpPr>
          <p:cNvPr id="112642" name="Rectangle 2">
            <a:extLst>
              <a:ext uri="{FF2B5EF4-FFF2-40B4-BE49-F238E27FC236}">
                <a16:creationId xmlns:a16="http://schemas.microsoft.com/office/drawing/2014/main" id="{06DB112B-F1E2-464B-8FFF-6409BD92934E}"/>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F7A77789-EAFC-9249-82F8-0323DC27C51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FCE79E79-CD0A-754A-9863-E966EA16419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C86D62C-DB32-2C40-8FAF-4D736B1ACCC2}" type="slidenum">
              <a:rPr lang="en-US" altLang="en-US" sz="1200"/>
              <a:pPr/>
              <a:t>42</a:t>
            </a:fld>
            <a:endParaRPr lang="en-US" altLang="en-US" sz="1200"/>
          </a:p>
        </p:txBody>
      </p:sp>
      <p:sp>
        <p:nvSpPr>
          <p:cNvPr id="114690" name="Rectangle 2">
            <a:extLst>
              <a:ext uri="{FF2B5EF4-FFF2-40B4-BE49-F238E27FC236}">
                <a16:creationId xmlns:a16="http://schemas.microsoft.com/office/drawing/2014/main" id="{D656287A-49A5-6545-B557-3910CAEBAFD0}"/>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75B96E86-3501-BC4F-BE38-0212C8A4B4A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D39572E7-28F8-9C43-AD47-5EC0261EBD1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1AE174E-207B-BE46-BB8A-A1BBDB865D75}" type="slidenum">
              <a:rPr lang="en-US" altLang="en-US" sz="1200"/>
              <a:pPr/>
              <a:t>4</a:t>
            </a:fld>
            <a:endParaRPr lang="en-US" altLang="en-US" sz="1200"/>
          </a:p>
        </p:txBody>
      </p:sp>
      <p:sp>
        <p:nvSpPr>
          <p:cNvPr id="39938" name="Rectangle 2">
            <a:extLst>
              <a:ext uri="{FF2B5EF4-FFF2-40B4-BE49-F238E27FC236}">
                <a16:creationId xmlns:a16="http://schemas.microsoft.com/office/drawing/2014/main" id="{92158EF3-B1E8-2D4F-8B5E-E34C51325FC2}"/>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06303231-8628-6948-A26D-309930324EFA}"/>
              </a:ext>
            </a:extLst>
          </p:cNvPr>
          <p:cNvSpPr>
            <a:spLocks noGrp="1" noChangeArrowheads="1"/>
          </p:cNvSpPr>
          <p:nvPr>
            <p:ph type="body" idx="1"/>
          </p:nvPr>
        </p:nvSpPr>
        <p:spPr>
          <a:xfrm>
            <a:off x="762000" y="4416425"/>
            <a:ext cx="51816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US" altLang="en-US">
                <a:ea typeface="ＭＳ Ｐゴシック" panose="020B0600070205080204" pitchFamily="34" charset="-128"/>
              </a:rPr>
              <a:t>.</a:t>
            </a:r>
            <a:r>
              <a:rPr lang="en-US" altLang="en-US" b="1">
                <a:ea typeface="ＭＳ Ｐゴシック" panose="020B0600070205080204" pitchFamily="34" charset="-128"/>
              </a:rPr>
              <a:t>Data Collection</a:t>
            </a:r>
          </a:p>
          <a:p>
            <a:r>
              <a:rPr lang="en-US" altLang="en-US">
                <a:ea typeface="ＭＳ Ｐゴシック" panose="020B0600070205080204" pitchFamily="34" charset="-128"/>
              </a:rPr>
              <a:t>Most flow cytometers collect between 3 and 10 "parameters" or "variables". Each variable can be used to </a:t>
            </a:r>
            <a:r>
              <a:rPr lang="en-US" altLang="en-US" b="1">
                <a:ea typeface="ＭＳ Ｐゴシック" panose="020B0600070205080204" pitchFamily="34" charset="-128"/>
              </a:rPr>
              <a:t>discriminate</a:t>
            </a:r>
            <a:r>
              <a:rPr lang="en-US" altLang="en-US">
                <a:ea typeface="ＭＳ Ｐゴシック" panose="020B0600070205080204" pitchFamily="34" charset="-128"/>
              </a:rPr>
              <a:t> some component of the cell populations. The standard for data collection has been known as the "</a:t>
            </a:r>
            <a:r>
              <a:rPr lang="en-US" altLang="en-US" i="1">
                <a:ea typeface="ＭＳ Ｐゴシック" panose="020B0600070205080204" pitchFamily="34" charset="-128"/>
              </a:rPr>
              <a:t>Flow Cytometry Standard</a:t>
            </a:r>
            <a:r>
              <a:rPr lang="en-US" altLang="en-US">
                <a:ea typeface="ＭＳ Ｐゴシック" panose="020B0600070205080204" pitchFamily="34" charset="-128"/>
              </a:rPr>
              <a:t>" or FCS data file structure. Data can be collected in either </a:t>
            </a:r>
            <a:r>
              <a:rPr lang="en-US" altLang="en-US" b="1">
                <a:ea typeface="ＭＳ Ｐゴシック" panose="020B0600070205080204" pitchFamily="34" charset="-128"/>
              </a:rPr>
              <a:t>histogram mode</a:t>
            </a:r>
            <a:r>
              <a:rPr lang="en-US" altLang="en-US">
                <a:ea typeface="ＭＳ Ｐゴシック" panose="020B0600070205080204" pitchFamily="34" charset="-128"/>
              </a:rPr>
              <a:t> or </a:t>
            </a:r>
            <a:r>
              <a:rPr lang="en-US" altLang="en-US" b="1">
                <a:ea typeface="ＭＳ Ｐゴシック" panose="020B0600070205080204" pitchFamily="34" charset="-128"/>
              </a:rPr>
              <a:t>listmode</a:t>
            </a:r>
            <a:r>
              <a:rPr lang="en-US" altLang="en-US">
                <a:ea typeface="ＭＳ Ｐゴシック" panose="020B0600070205080204" pitchFamily="34" charset="-128"/>
              </a:rPr>
              <a:t>. It is now routine to collect flow cytometry data in listmode because there are few constraints in the size of data collection files. Originally, flow cytometers did not have good network capability, small hard disks (5-20 Mb, and floppy drive that could save only about 1 Mb of data). With high capacity hard disks and </a:t>
            </a:r>
            <a:r>
              <a:rPr lang="en-US" altLang="en-US" b="1">
                <a:ea typeface="ＭＳ Ｐゴシック" panose="020B0600070205080204" pitchFamily="34" charset="-128"/>
              </a:rPr>
              <a:t>Ethernet</a:t>
            </a:r>
            <a:r>
              <a:rPr lang="en-US" altLang="en-US">
                <a:ea typeface="ＭＳ Ｐゴシック" panose="020B0600070205080204" pitchFamily="34" charset="-128"/>
              </a:rPr>
              <a:t> access now routine, listmode is the most useful collection modality. Data can be collected in a gated or </a:t>
            </a:r>
            <a:r>
              <a:rPr lang="en-US" altLang="en-US" b="1">
                <a:ea typeface="ＭＳ Ｐゴシック" panose="020B0600070205080204" pitchFamily="34" charset="-128"/>
              </a:rPr>
              <a:t>ungated</a:t>
            </a:r>
            <a:r>
              <a:rPr lang="en-US" altLang="en-US">
                <a:ea typeface="ＭＳ Ｐゴシック" panose="020B0600070205080204" pitchFamily="34" charset="-128"/>
              </a:rPr>
              <a:t> mode. If the data are </a:t>
            </a:r>
            <a:r>
              <a:rPr lang="en-US" altLang="en-US" b="1">
                <a:ea typeface="ＭＳ Ｐゴシック" panose="020B0600070205080204" pitchFamily="34" charset="-128"/>
              </a:rPr>
              <a:t>ungated</a:t>
            </a:r>
            <a:r>
              <a:rPr lang="en-US" altLang="en-US">
                <a:ea typeface="ＭＳ Ｐゴシック" panose="020B0600070205080204" pitchFamily="34" charset="-128"/>
              </a:rPr>
              <a:t>, all events registered by the instruments electronic circuits will be saved in listmode files. If gated collection is chosen, it is possible to collect a listmode file of only those events that satisfy certain criteria established by the operator.</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74CA34BD-224B-2C4D-ACDA-A29D0155819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C72282E-3FD8-D246-891D-FB7DBB774E86}" type="slidenum">
              <a:rPr lang="en-US" altLang="en-US" sz="1200"/>
              <a:pPr/>
              <a:t>44</a:t>
            </a:fld>
            <a:endParaRPr lang="en-US" altLang="en-US" sz="1200"/>
          </a:p>
        </p:txBody>
      </p:sp>
      <p:sp>
        <p:nvSpPr>
          <p:cNvPr id="117762" name="Rectangle 2">
            <a:extLst>
              <a:ext uri="{FF2B5EF4-FFF2-40B4-BE49-F238E27FC236}">
                <a16:creationId xmlns:a16="http://schemas.microsoft.com/office/drawing/2014/main" id="{E9718FC8-F676-8446-9F98-5CC23574F695}"/>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D736F9A8-A3FA-364C-83C6-8EC47F63E60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DB813208-5BC7-4641-8441-C5694A1C01F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44C462E-8CB9-2940-849C-10F15D9D667D}" type="slidenum">
              <a:rPr lang="en-US" altLang="en-US" sz="1200"/>
              <a:pPr/>
              <a:t>45</a:t>
            </a:fld>
            <a:endParaRPr lang="en-US" altLang="en-US" sz="1200"/>
          </a:p>
        </p:txBody>
      </p:sp>
      <p:sp>
        <p:nvSpPr>
          <p:cNvPr id="119810" name="Rectangle 2">
            <a:extLst>
              <a:ext uri="{FF2B5EF4-FFF2-40B4-BE49-F238E27FC236}">
                <a16:creationId xmlns:a16="http://schemas.microsoft.com/office/drawing/2014/main" id="{50545580-EEC4-0240-B267-95DEE8FD618F}"/>
              </a:ext>
            </a:extLst>
          </p:cNvPr>
          <p:cNvSpPr>
            <a:spLocks noGrp="1" noRot="1" noChangeAspect="1" noChangeArrowheads="1" noTextEdit="1"/>
          </p:cNvSpPr>
          <p:nvPr>
            <p:ph type="sldImg"/>
          </p:nvPr>
        </p:nvSpPr>
        <p:spPr>
          <a:xfrm>
            <a:off x="1106488" y="696913"/>
            <a:ext cx="4648200" cy="3486150"/>
          </a:xfrm>
          <a:ln/>
        </p:spPr>
      </p:sp>
      <p:sp>
        <p:nvSpPr>
          <p:cNvPr id="119811" name="Rectangle 3">
            <a:extLst>
              <a:ext uri="{FF2B5EF4-FFF2-40B4-BE49-F238E27FC236}">
                <a16:creationId xmlns:a16="http://schemas.microsoft.com/office/drawing/2014/main" id="{89E59F24-8130-C44C-BD1F-305BCCB4E6A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a:extLst>
              <a:ext uri="{FF2B5EF4-FFF2-40B4-BE49-F238E27FC236}">
                <a16:creationId xmlns:a16="http://schemas.microsoft.com/office/drawing/2014/main" id="{5598A43B-15E6-C547-BBDE-D7E4E3CAFE47}"/>
              </a:ext>
            </a:extLst>
          </p:cNvPr>
          <p:cNvSpPr>
            <a:spLocks noGrp="1" noRot="1" noChangeAspect="1" noTextEdit="1"/>
          </p:cNvSpPr>
          <p:nvPr>
            <p:ph type="sldImg"/>
          </p:nvPr>
        </p:nvSpPr>
        <p:spPr>
          <a:ln/>
        </p:spPr>
      </p:sp>
      <p:sp>
        <p:nvSpPr>
          <p:cNvPr id="121858" name="Notes Placeholder 2">
            <a:extLst>
              <a:ext uri="{FF2B5EF4-FFF2-40B4-BE49-F238E27FC236}">
                <a16:creationId xmlns:a16="http://schemas.microsoft.com/office/drawing/2014/main" id="{590614C9-CEF9-D346-B69E-D27D72AE455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21859" name="Slide Number Placeholder 3">
            <a:extLst>
              <a:ext uri="{FF2B5EF4-FFF2-40B4-BE49-F238E27FC236}">
                <a16:creationId xmlns:a16="http://schemas.microsoft.com/office/drawing/2014/main" id="{F5EA6683-8315-C044-A5D8-0221F272B02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2CB925C-8BC3-F440-9105-4DDA663F9196}" type="slidenum">
              <a:rPr lang="en-US" altLang="en-US" sz="1200"/>
              <a:pPr/>
              <a:t>46</a:t>
            </a:fld>
            <a:endParaRPr lang="en-US" alt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FCF609FF-63BC-4843-A9A6-00B67ABBEC5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89F47B9-73A8-BE44-9769-582FE80182D8}" type="slidenum">
              <a:rPr lang="en-US" altLang="en-US" sz="1200"/>
              <a:pPr/>
              <a:t>48</a:t>
            </a:fld>
            <a:endParaRPr lang="en-US" altLang="en-US" sz="1200"/>
          </a:p>
        </p:txBody>
      </p:sp>
      <p:sp>
        <p:nvSpPr>
          <p:cNvPr id="124930" name="Rectangle 2">
            <a:extLst>
              <a:ext uri="{FF2B5EF4-FFF2-40B4-BE49-F238E27FC236}">
                <a16:creationId xmlns:a16="http://schemas.microsoft.com/office/drawing/2014/main" id="{1E4B17BE-8151-6141-8F31-B5787ED9A691}"/>
              </a:ext>
            </a:extLst>
          </p:cNvPr>
          <p:cNvSpPr>
            <a:spLocks noGrp="1" noRot="1" noChangeAspect="1" noChangeArrowheads="1" noTextEdit="1"/>
          </p:cNvSpPr>
          <p:nvPr>
            <p:ph type="sldImg"/>
          </p:nvPr>
        </p:nvSpPr>
        <p:spPr>
          <a:xfrm>
            <a:off x="1106488" y="696913"/>
            <a:ext cx="4648200" cy="3486150"/>
          </a:xfrm>
          <a:ln/>
        </p:spPr>
      </p:sp>
      <p:sp>
        <p:nvSpPr>
          <p:cNvPr id="124931" name="Rectangle 3">
            <a:extLst>
              <a:ext uri="{FF2B5EF4-FFF2-40B4-BE49-F238E27FC236}">
                <a16:creationId xmlns:a16="http://schemas.microsoft.com/office/drawing/2014/main" id="{5904A050-76CA-6148-BAA8-43716888997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a:extLst>
              <a:ext uri="{FF2B5EF4-FFF2-40B4-BE49-F238E27FC236}">
                <a16:creationId xmlns:a16="http://schemas.microsoft.com/office/drawing/2014/main" id="{C24E9EB7-8FD4-2246-AB1F-A76B11EA5525}"/>
              </a:ext>
            </a:extLst>
          </p:cNvPr>
          <p:cNvSpPr>
            <a:spLocks noGrp="1" noRot="1" noChangeAspect="1" noTextEdit="1"/>
          </p:cNvSpPr>
          <p:nvPr>
            <p:ph type="sldImg"/>
          </p:nvPr>
        </p:nvSpPr>
        <p:spPr>
          <a:ln/>
        </p:spPr>
      </p:sp>
      <p:sp>
        <p:nvSpPr>
          <p:cNvPr id="126978" name="Notes Placeholder 2">
            <a:extLst>
              <a:ext uri="{FF2B5EF4-FFF2-40B4-BE49-F238E27FC236}">
                <a16:creationId xmlns:a16="http://schemas.microsoft.com/office/drawing/2014/main" id="{5309A6E6-11E9-1342-90D0-9CB30FFA12C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26979" name="Slide Number Placeholder 3">
            <a:extLst>
              <a:ext uri="{FF2B5EF4-FFF2-40B4-BE49-F238E27FC236}">
                <a16:creationId xmlns:a16="http://schemas.microsoft.com/office/drawing/2014/main" id="{FC55E0C6-E086-FC4B-8A57-A6C18836C5D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572AD2D-E98F-9747-8EDE-870D8F689F36}" type="slidenum">
              <a:rPr lang="en-US" altLang="en-US" sz="1200"/>
              <a:pPr/>
              <a:t>49</a:t>
            </a:fld>
            <a:endParaRPr lang="en-US" alt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a:extLst>
              <a:ext uri="{FF2B5EF4-FFF2-40B4-BE49-F238E27FC236}">
                <a16:creationId xmlns:a16="http://schemas.microsoft.com/office/drawing/2014/main" id="{AEF6B7EA-514D-FF44-A5F4-5E4D3438B03D}"/>
              </a:ext>
            </a:extLst>
          </p:cNvPr>
          <p:cNvSpPr>
            <a:spLocks noGrp="1" noRot="1" noChangeAspect="1" noTextEdit="1"/>
          </p:cNvSpPr>
          <p:nvPr>
            <p:ph type="sldImg"/>
          </p:nvPr>
        </p:nvSpPr>
        <p:spPr>
          <a:ln/>
        </p:spPr>
      </p:sp>
      <p:sp>
        <p:nvSpPr>
          <p:cNvPr id="129026" name="Notes Placeholder 2">
            <a:extLst>
              <a:ext uri="{FF2B5EF4-FFF2-40B4-BE49-F238E27FC236}">
                <a16:creationId xmlns:a16="http://schemas.microsoft.com/office/drawing/2014/main" id="{D151E991-9648-9942-9F1A-86005FC98E7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29027" name="Slide Number Placeholder 3">
            <a:extLst>
              <a:ext uri="{FF2B5EF4-FFF2-40B4-BE49-F238E27FC236}">
                <a16:creationId xmlns:a16="http://schemas.microsoft.com/office/drawing/2014/main" id="{189951D2-419D-7640-AFEE-6B2D9BA8E3E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F71ECD3-2F54-E94E-A8A9-21993C8AB92A}" type="slidenum">
              <a:rPr lang="en-US" altLang="en-US" sz="1200"/>
              <a:pPr/>
              <a:t>50</a:t>
            </a:fld>
            <a:endParaRPr lang="en-US" alt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DDCA5FFA-ECE3-2840-8C36-B69B8462992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FF1D3A3-CB5F-6248-98ED-C29AFB4E2712}" type="slidenum">
              <a:rPr lang="en-US" altLang="en-US" sz="1200"/>
              <a:pPr/>
              <a:t>51</a:t>
            </a:fld>
            <a:endParaRPr lang="en-US" altLang="en-US" sz="1200"/>
          </a:p>
        </p:txBody>
      </p:sp>
      <p:sp>
        <p:nvSpPr>
          <p:cNvPr id="131074" name="Rectangle 2">
            <a:extLst>
              <a:ext uri="{FF2B5EF4-FFF2-40B4-BE49-F238E27FC236}">
                <a16:creationId xmlns:a16="http://schemas.microsoft.com/office/drawing/2014/main" id="{005A6A32-B52F-4547-BA5A-CCCFFE3D22D7}"/>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255A9048-5BF2-4745-91C3-4F1B824CA5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0B976A90-D993-2341-B31D-75D30768821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F58AE68-D06E-824C-9486-6118120DC332}" type="slidenum">
              <a:rPr lang="en-US" altLang="en-US" sz="1200"/>
              <a:pPr/>
              <a:t>53</a:t>
            </a:fld>
            <a:endParaRPr lang="en-US" altLang="en-US" sz="1200"/>
          </a:p>
        </p:txBody>
      </p:sp>
      <p:sp>
        <p:nvSpPr>
          <p:cNvPr id="133122" name="Rectangle 2">
            <a:extLst>
              <a:ext uri="{FF2B5EF4-FFF2-40B4-BE49-F238E27FC236}">
                <a16:creationId xmlns:a16="http://schemas.microsoft.com/office/drawing/2014/main" id="{A4DF3B08-43DD-AD48-B591-D9A74FA86D4A}"/>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27B8D9B4-77EA-D747-AF96-F6782F245B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C950444-17ED-724D-B4C6-3BA41208F1A5}" type="slidenum">
              <a:rPr lang="en-US" altLang="en-US" smtClean="0"/>
              <a:pPr>
                <a:defRPr/>
              </a:pPr>
              <a:t>54</a:t>
            </a:fld>
            <a:endParaRPr lang="en-US" altLang="en-US"/>
          </a:p>
        </p:txBody>
      </p:sp>
    </p:spTree>
    <p:extLst>
      <p:ext uri="{BB962C8B-B14F-4D97-AF65-F5344CB8AC3E}">
        <p14:creationId xmlns:p14="http://schemas.microsoft.com/office/powerpoint/2010/main" val="73365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9EF11FDE-C8C5-DD4E-A532-15C1FC6A861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2CE8A51-6DD1-6048-BEEA-B6A649156B23}" type="slidenum">
              <a:rPr lang="en-US" altLang="en-US" sz="1200">
                <a:solidFill>
                  <a:srgbClr val="000000"/>
                </a:solidFill>
              </a:rPr>
              <a:pPr/>
              <a:t>56</a:t>
            </a:fld>
            <a:endParaRPr lang="en-US" altLang="en-US" sz="1200">
              <a:solidFill>
                <a:srgbClr val="000000"/>
              </a:solidFill>
            </a:endParaRPr>
          </a:p>
        </p:txBody>
      </p:sp>
      <p:sp>
        <p:nvSpPr>
          <p:cNvPr id="135170" name="Rectangle 2">
            <a:extLst>
              <a:ext uri="{FF2B5EF4-FFF2-40B4-BE49-F238E27FC236}">
                <a16:creationId xmlns:a16="http://schemas.microsoft.com/office/drawing/2014/main" id="{A0D88C2B-DA0B-9A40-B960-9DC7BA4F0B1D}"/>
              </a:ext>
            </a:extLst>
          </p:cNvPr>
          <p:cNvSpPr>
            <a:spLocks noGrp="1" noRot="1" noChangeAspect="1" noChangeArrowheads="1" noTextEdit="1"/>
          </p:cNvSpPr>
          <p:nvPr>
            <p:ph type="sldImg"/>
          </p:nvPr>
        </p:nvSpPr>
        <p:spPr>
          <a:xfrm>
            <a:off x="1106488" y="696913"/>
            <a:ext cx="4648200" cy="3486150"/>
          </a:xfrm>
          <a:ln/>
        </p:spPr>
      </p:sp>
      <p:sp>
        <p:nvSpPr>
          <p:cNvPr id="135171" name="Rectangle 3">
            <a:extLst>
              <a:ext uri="{FF2B5EF4-FFF2-40B4-BE49-F238E27FC236}">
                <a16:creationId xmlns:a16="http://schemas.microsoft.com/office/drawing/2014/main" id="{BB8D03FA-2CCA-D145-B4B1-4A7D701E11B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Basic schematic for how a flow cytometer works – a cell passes via a laser (blue line) and signals are passed down to each PMT and light scatter detector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CA4E796F-506F-C044-92C8-8965ED61AA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7805BB0-7847-8E44-90FD-94BF29C8BACF}" type="slidenum">
              <a:rPr lang="en-US" altLang="en-US" sz="1200"/>
              <a:pPr/>
              <a:t>5</a:t>
            </a:fld>
            <a:endParaRPr lang="en-US" altLang="en-US" sz="1200"/>
          </a:p>
        </p:txBody>
      </p:sp>
      <p:sp>
        <p:nvSpPr>
          <p:cNvPr id="41986" name="Rectangle 2">
            <a:extLst>
              <a:ext uri="{FF2B5EF4-FFF2-40B4-BE49-F238E27FC236}">
                <a16:creationId xmlns:a16="http://schemas.microsoft.com/office/drawing/2014/main" id="{27131792-FBBF-524C-9680-23903AE65EE7}"/>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E679BF20-92E9-C34A-93D1-D91EDB94A9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a:extLst>
              <a:ext uri="{FF2B5EF4-FFF2-40B4-BE49-F238E27FC236}">
                <a16:creationId xmlns:a16="http://schemas.microsoft.com/office/drawing/2014/main" id="{FEE50853-B1C8-F444-85AA-92A8D3E83350}"/>
              </a:ext>
            </a:extLst>
          </p:cNvPr>
          <p:cNvSpPr>
            <a:spLocks noGrp="1" noRot="1" noChangeAspect="1" noTextEdit="1"/>
          </p:cNvSpPr>
          <p:nvPr>
            <p:ph type="sldImg"/>
          </p:nvPr>
        </p:nvSpPr>
        <p:spPr>
          <a:ln/>
        </p:spPr>
      </p:sp>
      <p:sp>
        <p:nvSpPr>
          <p:cNvPr id="137218" name="Notes Placeholder 2">
            <a:extLst>
              <a:ext uri="{FF2B5EF4-FFF2-40B4-BE49-F238E27FC236}">
                <a16:creationId xmlns:a16="http://schemas.microsoft.com/office/drawing/2014/main" id="{8915DCBD-63B7-7C42-BBA2-F7F118BCA4D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
        <p:nvSpPr>
          <p:cNvPr id="137219" name="Slide Number Placeholder 3">
            <a:extLst>
              <a:ext uri="{FF2B5EF4-FFF2-40B4-BE49-F238E27FC236}">
                <a16:creationId xmlns:a16="http://schemas.microsoft.com/office/drawing/2014/main" id="{E7411725-1716-E744-98AE-B64337A6CFA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1368AED-2822-D447-B409-A7BC6FB6F6C0}" type="slidenum">
              <a:rPr lang="en-US" altLang="en-US" sz="1200">
                <a:solidFill>
                  <a:srgbClr val="000000"/>
                </a:solidFill>
              </a:rPr>
              <a:pPr/>
              <a:t>57</a:t>
            </a:fld>
            <a:endParaRPr lang="en-US" altLang="en-US" sz="1200">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668A9307-956A-5645-8A13-B6550B7EECC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0E89CC0-0166-6F43-BD51-C26B01F92CA8}" type="slidenum">
              <a:rPr lang="en-US" altLang="en-US" sz="1200">
                <a:solidFill>
                  <a:srgbClr val="000000"/>
                </a:solidFill>
              </a:rPr>
              <a:pPr/>
              <a:t>58</a:t>
            </a:fld>
            <a:endParaRPr lang="en-US" altLang="en-US" sz="1200">
              <a:solidFill>
                <a:srgbClr val="000000"/>
              </a:solidFill>
            </a:endParaRPr>
          </a:p>
        </p:txBody>
      </p:sp>
      <p:sp>
        <p:nvSpPr>
          <p:cNvPr id="139266" name="Rectangle 2">
            <a:extLst>
              <a:ext uri="{FF2B5EF4-FFF2-40B4-BE49-F238E27FC236}">
                <a16:creationId xmlns:a16="http://schemas.microsoft.com/office/drawing/2014/main" id="{BEBAAC00-4DFA-E747-B0EA-C72951346E53}"/>
              </a:ext>
            </a:extLst>
          </p:cNvPr>
          <p:cNvSpPr>
            <a:spLocks noGrp="1" noRot="1" noChangeAspect="1" noChangeArrowheads="1" noTextEdit="1"/>
          </p:cNvSpPr>
          <p:nvPr>
            <p:ph type="sldImg"/>
          </p:nvPr>
        </p:nvSpPr>
        <p:spPr>
          <a:xfrm>
            <a:off x="1106488" y="696913"/>
            <a:ext cx="4648200" cy="3486150"/>
          </a:xfrm>
          <a:ln/>
        </p:spPr>
      </p:sp>
      <p:sp>
        <p:nvSpPr>
          <p:cNvPr id="139267" name="Rectangle 3">
            <a:extLst>
              <a:ext uri="{FF2B5EF4-FFF2-40B4-BE49-F238E27FC236}">
                <a16:creationId xmlns:a16="http://schemas.microsoft.com/office/drawing/2014/main" id="{ABE9FD54-8436-6847-9CD8-5BEA7139E2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a:extLst>
              <a:ext uri="{FF2B5EF4-FFF2-40B4-BE49-F238E27FC236}">
                <a16:creationId xmlns:a16="http://schemas.microsoft.com/office/drawing/2014/main" id="{9148CA35-B30D-204E-8006-A6FA35746C60}"/>
              </a:ext>
            </a:extLst>
          </p:cNvPr>
          <p:cNvSpPr>
            <a:spLocks noGrp="1" noRot="1" noChangeAspect="1" noTextEdit="1"/>
          </p:cNvSpPr>
          <p:nvPr>
            <p:ph type="sldImg"/>
          </p:nvPr>
        </p:nvSpPr>
        <p:spPr>
          <a:ln/>
        </p:spPr>
      </p:sp>
      <p:sp>
        <p:nvSpPr>
          <p:cNvPr id="142338" name="Notes Placeholder 2">
            <a:extLst>
              <a:ext uri="{FF2B5EF4-FFF2-40B4-BE49-F238E27FC236}">
                <a16:creationId xmlns:a16="http://schemas.microsoft.com/office/drawing/2014/main" id="{AE2373F7-E97E-B04E-B4DD-4A8A34ABC90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42339" name="Slide Number Placeholder 3">
            <a:extLst>
              <a:ext uri="{FF2B5EF4-FFF2-40B4-BE49-F238E27FC236}">
                <a16:creationId xmlns:a16="http://schemas.microsoft.com/office/drawing/2014/main" id="{672F7B76-6B71-EE42-AC88-3EE84D633A1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06DDD47-B9BB-4849-971A-D0FC210DBDD3}" type="slidenum">
              <a:rPr lang="en-US" altLang="en-US" sz="1200"/>
              <a:pPr/>
              <a:t>60</a:t>
            </a:fld>
            <a:endParaRPr lang="en-US" alt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a:extLst>
              <a:ext uri="{FF2B5EF4-FFF2-40B4-BE49-F238E27FC236}">
                <a16:creationId xmlns:a16="http://schemas.microsoft.com/office/drawing/2014/main" id="{1D9EF6E5-B7F2-AE4C-BBEA-9B23966529DE}"/>
              </a:ext>
            </a:extLst>
          </p:cNvPr>
          <p:cNvSpPr>
            <a:spLocks noGrp="1" noRot="1" noChangeAspect="1" noTextEdit="1"/>
          </p:cNvSpPr>
          <p:nvPr>
            <p:ph type="sldImg"/>
          </p:nvPr>
        </p:nvSpPr>
        <p:spPr>
          <a:ln/>
        </p:spPr>
      </p:sp>
      <p:sp>
        <p:nvSpPr>
          <p:cNvPr id="144386" name="Notes Placeholder 2">
            <a:extLst>
              <a:ext uri="{FF2B5EF4-FFF2-40B4-BE49-F238E27FC236}">
                <a16:creationId xmlns:a16="http://schemas.microsoft.com/office/drawing/2014/main" id="{474307D9-ADAD-C141-9C0E-94D380F9AC6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44387" name="Slide Number Placeholder 3">
            <a:extLst>
              <a:ext uri="{FF2B5EF4-FFF2-40B4-BE49-F238E27FC236}">
                <a16:creationId xmlns:a16="http://schemas.microsoft.com/office/drawing/2014/main" id="{4FFD1949-97D0-4D48-9690-2A1A3186B73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467864C-BDD2-7643-BE28-928DF1EEF0ED}" type="slidenum">
              <a:rPr lang="en-US" altLang="en-US" sz="1200">
                <a:solidFill>
                  <a:srgbClr val="000000"/>
                </a:solidFill>
              </a:rPr>
              <a:pPr/>
              <a:t>61</a:t>
            </a:fld>
            <a:endParaRPr lang="en-US" altLang="en-US" sz="120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a:extLst>
              <a:ext uri="{FF2B5EF4-FFF2-40B4-BE49-F238E27FC236}">
                <a16:creationId xmlns:a16="http://schemas.microsoft.com/office/drawing/2014/main" id="{C0E71889-762A-A848-A904-6B164D34991D}"/>
              </a:ext>
            </a:extLst>
          </p:cNvPr>
          <p:cNvSpPr>
            <a:spLocks noGrp="1" noRot="1" noChangeAspect="1" noTextEdit="1"/>
          </p:cNvSpPr>
          <p:nvPr>
            <p:ph type="sldImg"/>
          </p:nvPr>
        </p:nvSpPr>
        <p:spPr>
          <a:ln/>
        </p:spPr>
      </p:sp>
      <p:sp>
        <p:nvSpPr>
          <p:cNvPr id="146434" name="Notes Placeholder 2">
            <a:extLst>
              <a:ext uri="{FF2B5EF4-FFF2-40B4-BE49-F238E27FC236}">
                <a16:creationId xmlns:a16="http://schemas.microsoft.com/office/drawing/2014/main" id="{F6B5BF21-EB5F-D94D-B133-F359F919002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46435" name="Slide Number Placeholder 3">
            <a:extLst>
              <a:ext uri="{FF2B5EF4-FFF2-40B4-BE49-F238E27FC236}">
                <a16:creationId xmlns:a16="http://schemas.microsoft.com/office/drawing/2014/main" id="{22D7379A-9112-C743-9FA1-B80F0D69D6F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12080AF-5F77-CA45-A818-855086D44B00}" type="slidenum">
              <a:rPr lang="en-US" altLang="en-US" sz="1200">
                <a:solidFill>
                  <a:srgbClr val="000000"/>
                </a:solidFill>
              </a:rPr>
              <a:pPr/>
              <a:t>62</a:t>
            </a:fld>
            <a:endParaRPr lang="en-US" altLang="en-US" sz="1200">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a:extLst>
              <a:ext uri="{FF2B5EF4-FFF2-40B4-BE49-F238E27FC236}">
                <a16:creationId xmlns:a16="http://schemas.microsoft.com/office/drawing/2014/main" id="{0A32450B-09D9-814A-8F96-8366D18DF7DE}"/>
              </a:ext>
            </a:extLst>
          </p:cNvPr>
          <p:cNvSpPr>
            <a:spLocks noGrp="1" noRot="1" noChangeAspect="1" noTextEdit="1"/>
          </p:cNvSpPr>
          <p:nvPr>
            <p:ph type="sldImg"/>
          </p:nvPr>
        </p:nvSpPr>
        <p:spPr>
          <a:ln/>
        </p:spPr>
      </p:sp>
      <p:sp>
        <p:nvSpPr>
          <p:cNvPr id="148482" name="Notes Placeholder 2">
            <a:extLst>
              <a:ext uri="{FF2B5EF4-FFF2-40B4-BE49-F238E27FC236}">
                <a16:creationId xmlns:a16="http://schemas.microsoft.com/office/drawing/2014/main" id="{125D8758-719D-CE40-BED7-2771E965626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48483" name="Slide Number Placeholder 3">
            <a:extLst>
              <a:ext uri="{FF2B5EF4-FFF2-40B4-BE49-F238E27FC236}">
                <a16:creationId xmlns:a16="http://schemas.microsoft.com/office/drawing/2014/main" id="{1FA38E91-902E-1D4B-9FC1-9DD9149A287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9C667C9-CC84-634B-9BC6-30557EEA5AB1}" type="slidenum">
              <a:rPr lang="en-US" altLang="en-US" sz="1200">
                <a:solidFill>
                  <a:srgbClr val="000000"/>
                </a:solidFill>
              </a:rPr>
              <a:pPr/>
              <a:t>63</a:t>
            </a:fld>
            <a:endParaRPr lang="en-US" altLang="en-US" sz="1200">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a:extLst>
              <a:ext uri="{FF2B5EF4-FFF2-40B4-BE49-F238E27FC236}">
                <a16:creationId xmlns:a16="http://schemas.microsoft.com/office/drawing/2014/main" id="{6D782D00-36F5-0241-8CA4-CC90CEFFCD53}"/>
              </a:ext>
            </a:extLst>
          </p:cNvPr>
          <p:cNvSpPr>
            <a:spLocks noGrp="1" noRot="1" noChangeAspect="1" noTextEdit="1"/>
          </p:cNvSpPr>
          <p:nvPr>
            <p:ph type="sldImg"/>
          </p:nvPr>
        </p:nvSpPr>
        <p:spPr>
          <a:ln/>
        </p:spPr>
      </p:sp>
      <p:sp>
        <p:nvSpPr>
          <p:cNvPr id="150530" name="Notes Placeholder 2">
            <a:extLst>
              <a:ext uri="{FF2B5EF4-FFF2-40B4-BE49-F238E27FC236}">
                <a16:creationId xmlns:a16="http://schemas.microsoft.com/office/drawing/2014/main" id="{AECDAD77-6AED-A445-969A-3D49F4FB8E4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50531" name="Slide Number Placeholder 3">
            <a:extLst>
              <a:ext uri="{FF2B5EF4-FFF2-40B4-BE49-F238E27FC236}">
                <a16:creationId xmlns:a16="http://schemas.microsoft.com/office/drawing/2014/main" id="{55AF4E8C-668D-B24E-B527-759B92B013F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1ECE84B-F3C9-834D-ABCA-F978CC1AA2BB}" type="slidenum">
              <a:rPr lang="en-US" altLang="en-US" sz="1200">
                <a:solidFill>
                  <a:srgbClr val="000000"/>
                </a:solidFill>
              </a:rPr>
              <a:pPr/>
              <a:t>64</a:t>
            </a:fld>
            <a:endParaRPr lang="en-US" altLang="en-US" sz="1200">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a:extLst>
              <a:ext uri="{FF2B5EF4-FFF2-40B4-BE49-F238E27FC236}">
                <a16:creationId xmlns:a16="http://schemas.microsoft.com/office/drawing/2014/main" id="{4A68ED52-F1DE-EC44-8D22-E3B3C7342DF5}"/>
              </a:ext>
            </a:extLst>
          </p:cNvPr>
          <p:cNvSpPr>
            <a:spLocks noGrp="1" noRot="1" noChangeAspect="1" noTextEdit="1"/>
          </p:cNvSpPr>
          <p:nvPr>
            <p:ph type="sldImg"/>
          </p:nvPr>
        </p:nvSpPr>
        <p:spPr>
          <a:ln/>
        </p:spPr>
      </p:sp>
      <p:sp>
        <p:nvSpPr>
          <p:cNvPr id="152578" name="Notes Placeholder 2">
            <a:extLst>
              <a:ext uri="{FF2B5EF4-FFF2-40B4-BE49-F238E27FC236}">
                <a16:creationId xmlns:a16="http://schemas.microsoft.com/office/drawing/2014/main" id="{6B269897-255F-6145-A47B-D446903E8D9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52579" name="Slide Number Placeholder 3">
            <a:extLst>
              <a:ext uri="{FF2B5EF4-FFF2-40B4-BE49-F238E27FC236}">
                <a16:creationId xmlns:a16="http://schemas.microsoft.com/office/drawing/2014/main" id="{978A10CE-A423-554E-A2CA-D4868C8E4AB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28A0FB5-9119-D24F-BF33-B0FBB359525F}" type="slidenum">
              <a:rPr lang="en-US" altLang="en-US" sz="1200">
                <a:solidFill>
                  <a:srgbClr val="000000"/>
                </a:solidFill>
              </a:rPr>
              <a:pPr/>
              <a:t>65</a:t>
            </a:fld>
            <a:endParaRPr lang="en-US" altLang="en-US" sz="1200">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a:extLst>
              <a:ext uri="{FF2B5EF4-FFF2-40B4-BE49-F238E27FC236}">
                <a16:creationId xmlns:a16="http://schemas.microsoft.com/office/drawing/2014/main" id="{6476F57D-E9BE-9A47-B999-20FDB34ABF22}"/>
              </a:ext>
            </a:extLst>
          </p:cNvPr>
          <p:cNvSpPr>
            <a:spLocks noGrp="1" noRot="1" noChangeAspect="1" noTextEdit="1"/>
          </p:cNvSpPr>
          <p:nvPr>
            <p:ph type="sldImg"/>
          </p:nvPr>
        </p:nvSpPr>
        <p:spPr>
          <a:ln/>
        </p:spPr>
      </p:sp>
      <p:sp>
        <p:nvSpPr>
          <p:cNvPr id="154626" name="Notes Placeholder 2">
            <a:extLst>
              <a:ext uri="{FF2B5EF4-FFF2-40B4-BE49-F238E27FC236}">
                <a16:creationId xmlns:a16="http://schemas.microsoft.com/office/drawing/2014/main" id="{1DDBD865-78DB-CC45-9CEC-0C6A735A4C3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54627" name="Slide Number Placeholder 3">
            <a:extLst>
              <a:ext uri="{FF2B5EF4-FFF2-40B4-BE49-F238E27FC236}">
                <a16:creationId xmlns:a16="http://schemas.microsoft.com/office/drawing/2014/main" id="{26551AD6-8F3A-394F-849D-0FD6AB62EAB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AB05BB5-FAD7-BE4A-9C83-7ED8435242CB}" type="slidenum">
              <a:rPr lang="en-US" altLang="en-US" sz="1200">
                <a:solidFill>
                  <a:srgbClr val="000000"/>
                </a:solidFill>
              </a:rPr>
              <a:pPr/>
              <a:t>66</a:t>
            </a:fld>
            <a:endParaRPr lang="en-US" altLang="en-US" sz="1200">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a:extLst>
              <a:ext uri="{FF2B5EF4-FFF2-40B4-BE49-F238E27FC236}">
                <a16:creationId xmlns:a16="http://schemas.microsoft.com/office/drawing/2014/main" id="{1BB8585D-6D8F-8745-B1BC-4A2E08433992}"/>
              </a:ext>
            </a:extLst>
          </p:cNvPr>
          <p:cNvSpPr>
            <a:spLocks noGrp="1" noRot="1" noChangeAspect="1" noTextEdit="1"/>
          </p:cNvSpPr>
          <p:nvPr>
            <p:ph type="sldImg"/>
          </p:nvPr>
        </p:nvSpPr>
        <p:spPr>
          <a:ln/>
        </p:spPr>
      </p:sp>
      <p:sp>
        <p:nvSpPr>
          <p:cNvPr id="156674" name="Notes Placeholder 2">
            <a:extLst>
              <a:ext uri="{FF2B5EF4-FFF2-40B4-BE49-F238E27FC236}">
                <a16:creationId xmlns:a16="http://schemas.microsoft.com/office/drawing/2014/main" id="{94B68CF3-024C-2443-A517-57B5DE0A029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56675" name="Slide Number Placeholder 3">
            <a:extLst>
              <a:ext uri="{FF2B5EF4-FFF2-40B4-BE49-F238E27FC236}">
                <a16:creationId xmlns:a16="http://schemas.microsoft.com/office/drawing/2014/main" id="{F25BBD6F-B8B0-4A45-B7F3-247487C0809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356B1A8-289C-B54B-BB66-68C0403C904B}" type="slidenum">
              <a:rPr lang="en-US" altLang="en-US" sz="1200">
                <a:solidFill>
                  <a:srgbClr val="000000"/>
                </a:solidFill>
              </a:rPr>
              <a:pPr/>
              <a:t>67</a:t>
            </a:fld>
            <a:endParaRPr lang="en-US" alt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36296B79-EA0B-3440-8695-126E346D03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44E0BFF-A863-A041-A085-16AC2F1D49BB}" type="slidenum">
              <a:rPr lang="en-US" altLang="en-US" sz="1200"/>
              <a:pPr/>
              <a:t>6</a:t>
            </a:fld>
            <a:endParaRPr lang="en-US" altLang="en-US" sz="1200"/>
          </a:p>
        </p:txBody>
      </p:sp>
      <p:sp>
        <p:nvSpPr>
          <p:cNvPr id="44034" name="Rectangle 2">
            <a:extLst>
              <a:ext uri="{FF2B5EF4-FFF2-40B4-BE49-F238E27FC236}">
                <a16:creationId xmlns:a16="http://schemas.microsoft.com/office/drawing/2014/main" id="{8EFE4D5D-D63B-8742-8853-7E92E8EA8A4F}"/>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E2C5D7D1-9D25-1D47-A42B-39C80F7C9C5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US" altLang="en-US">
                <a:ea typeface="ＭＳ Ｐゴシック" panose="020B0600070205080204" pitchFamily="34" charset="-128"/>
              </a:rPr>
              <a:t>.</a:t>
            </a:r>
            <a:r>
              <a:rPr lang="en-US" altLang="en-US" b="1">
                <a:ea typeface="ＭＳ Ｐゴシック" panose="020B0600070205080204" pitchFamily="34" charset="-128"/>
              </a:rPr>
              <a:t>Data structure</a:t>
            </a:r>
          </a:p>
          <a:p>
            <a:r>
              <a:rPr lang="en-US" altLang="en-US">
                <a:ea typeface="ＭＳ Ｐゴシック" panose="020B0600070205080204" pitchFamily="34" charset="-128"/>
              </a:rPr>
              <a:t>As noted above the file structure of the collected data is normally saved in a format known as </a:t>
            </a:r>
            <a:r>
              <a:rPr lang="en-US" altLang="en-US" b="1" i="1">
                <a:ea typeface="ＭＳ Ｐゴシック" panose="020B0600070205080204" pitchFamily="34" charset="-128"/>
              </a:rPr>
              <a:t>FSC (Flow Cytometry Standard).</a:t>
            </a:r>
            <a:r>
              <a:rPr lang="en-US" altLang="en-US">
                <a:ea typeface="ＭＳ Ｐゴシック" panose="020B0600070205080204" pitchFamily="34" charset="-128"/>
              </a:rPr>
              <a:t> This was originally proposed by Murphy et al (ref) to encourage all manufacturers and software engineers to comply with the standard to allow relatively easy data exchange between users of different instruments. Most manufacturers comply with a reasonable extent and a number of conversion utilities exist in software packages to allow cross-analysis of data from different instruments. The current standard is </a:t>
            </a:r>
            <a:r>
              <a:rPr lang="en-US" altLang="en-US" b="1">
                <a:ea typeface="ＭＳ Ｐゴシック" panose="020B0600070205080204" pitchFamily="34" charset="-128"/>
              </a:rPr>
              <a:t>FCS-2</a:t>
            </a:r>
            <a:r>
              <a:rPr lang="en-US" altLang="en-US">
                <a:ea typeface="ＭＳ Ｐゴシック" panose="020B0600070205080204" pitchFamily="34" charset="-128"/>
              </a:rPr>
              <a:t>, which adds a number of additional components to the file structure. </a:t>
            </a:r>
          </a:p>
          <a:p>
            <a:endParaRPr lang="en-US" altLang="en-US">
              <a:ea typeface="ＭＳ Ｐゴシック" panose="020B0600070205080204" pitchFamily="34" charset="-128"/>
            </a:endParaRPr>
          </a:p>
          <a:p>
            <a:r>
              <a:rPr lang="en-US" altLang="en-US">
                <a:ea typeface="ＭＳ Ｐゴシック" panose="020B0600070205080204" pitchFamily="34" charset="-128"/>
              </a:rPr>
              <a:t>Each file collected has a number of keywords, PMT (</a:t>
            </a:r>
            <a:r>
              <a:rPr lang="en-US" altLang="en-US" b="1">
                <a:ea typeface="ＭＳ Ｐゴシック" panose="020B0600070205080204" pitchFamily="34" charset="-128"/>
              </a:rPr>
              <a:t>Photomultiplier Tube</a:t>
            </a:r>
            <a:r>
              <a:rPr lang="en-US" altLang="en-US">
                <a:ea typeface="ＭＳ Ｐゴシック" panose="020B0600070205080204" pitchFamily="34" charset="-128"/>
              </a:rPr>
              <a:t>)  values and </a:t>
            </a:r>
            <a:r>
              <a:rPr lang="en-US" altLang="en-US" b="1">
                <a:ea typeface="ＭＳ Ｐゴシック" panose="020B0600070205080204" pitchFamily="34" charset="-128"/>
              </a:rPr>
              <a:t>gating regions</a:t>
            </a:r>
            <a:r>
              <a:rPr lang="en-US" altLang="en-US">
                <a:ea typeface="ＭＳ Ｐゴシック" panose="020B0600070205080204" pitchFamily="34" charset="-128"/>
              </a:rPr>
              <a:t> associated with it. Some </a:t>
            </a:r>
            <a:r>
              <a:rPr lang="en-US" altLang="en-US" b="1">
                <a:ea typeface="ＭＳ Ｐゴシック" panose="020B0600070205080204" pitchFamily="34" charset="-128"/>
              </a:rPr>
              <a:t>listmode</a:t>
            </a:r>
            <a:r>
              <a:rPr lang="en-US" altLang="en-US">
                <a:ea typeface="ＭＳ Ｐゴシック" panose="020B0600070205080204" pitchFamily="34" charset="-128"/>
              </a:rPr>
              <a:t> file structures also contain the instrument setup used to collect the original data. While each instrument collects files of different internal structure, in essence the information collected retains a relatively common format allowing 3</a:t>
            </a:r>
            <a:r>
              <a:rPr lang="en-US" altLang="en-US" baseline="30000">
                <a:ea typeface="ＭＳ Ｐゴシック" panose="020B0600070205080204" pitchFamily="34" charset="-128"/>
              </a:rPr>
              <a:t>rd</a:t>
            </a:r>
            <a:r>
              <a:rPr lang="en-US" altLang="en-US">
                <a:ea typeface="ＭＳ Ｐゴシック" panose="020B0600070205080204" pitchFamily="34" charset="-128"/>
              </a:rPr>
              <a:t> party software manufacturers to create value added analysis packages.</a:t>
            </a:r>
          </a:p>
          <a:p>
            <a:endParaRPr lang="en-US" altLang="en-US">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a:extLst>
              <a:ext uri="{FF2B5EF4-FFF2-40B4-BE49-F238E27FC236}">
                <a16:creationId xmlns:a16="http://schemas.microsoft.com/office/drawing/2014/main" id="{D72F59E8-A796-3C4C-A1B5-054FCEC63253}"/>
              </a:ext>
            </a:extLst>
          </p:cNvPr>
          <p:cNvSpPr>
            <a:spLocks noGrp="1" noRot="1" noChangeAspect="1" noTextEdit="1"/>
          </p:cNvSpPr>
          <p:nvPr>
            <p:ph type="sldImg"/>
          </p:nvPr>
        </p:nvSpPr>
        <p:spPr>
          <a:ln/>
        </p:spPr>
      </p:sp>
      <p:sp>
        <p:nvSpPr>
          <p:cNvPr id="158722" name="Notes Placeholder 2">
            <a:extLst>
              <a:ext uri="{FF2B5EF4-FFF2-40B4-BE49-F238E27FC236}">
                <a16:creationId xmlns:a16="http://schemas.microsoft.com/office/drawing/2014/main" id="{D67A3F9C-C3FF-6B4F-8EFC-8358A2FDDB4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58723" name="Slide Number Placeholder 3">
            <a:extLst>
              <a:ext uri="{FF2B5EF4-FFF2-40B4-BE49-F238E27FC236}">
                <a16:creationId xmlns:a16="http://schemas.microsoft.com/office/drawing/2014/main" id="{4FABD8DB-293F-BB43-A478-1C057CF5A7F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42EF99F-2131-B34B-BE33-932663506EAC}" type="slidenum">
              <a:rPr lang="en-US" altLang="en-US" sz="1200">
                <a:solidFill>
                  <a:srgbClr val="000000"/>
                </a:solidFill>
              </a:rPr>
              <a:pPr/>
              <a:t>68</a:t>
            </a:fld>
            <a:endParaRPr lang="en-US" altLang="en-US" sz="120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a:extLst>
              <a:ext uri="{FF2B5EF4-FFF2-40B4-BE49-F238E27FC236}">
                <a16:creationId xmlns:a16="http://schemas.microsoft.com/office/drawing/2014/main" id="{F23099D8-6519-C641-886B-7FD82C4A2E67}"/>
              </a:ext>
            </a:extLst>
          </p:cNvPr>
          <p:cNvSpPr>
            <a:spLocks noGrp="1" noRot="1" noChangeAspect="1" noTextEdit="1"/>
          </p:cNvSpPr>
          <p:nvPr>
            <p:ph type="sldImg"/>
          </p:nvPr>
        </p:nvSpPr>
        <p:spPr>
          <a:ln/>
        </p:spPr>
      </p:sp>
      <p:sp>
        <p:nvSpPr>
          <p:cNvPr id="160770" name="Notes Placeholder 2">
            <a:extLst>
              <a:ext uri="{FF2B5EF4-FFF2-40B4-BE49-F238E27FC236}">
                <a16:creationId xmlns:a16="http://schemas.microsoft.com/office/drawing/2014/main" id="{90735201-2E75-4F49-96B2-6CB09C667DA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60771" name="Slide Number Placeholder 3">
            <a:extLst>
              <a:ext uri="{FF2B5EF4-FFF2-40B4-BE49-F238E27FC236}">
                <a16:creationId xmlns:a16="http://schemas.microsoft.com/office/drawing/2014/main" id="{52A81EAD-C95A-0442-8384-3DD39A786AA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B65B3C3-23B1-0C49-B535-F4138301EA64}" type="slidenum">
              <a:rPr lang="en-US" altLang="en-US" sz="1200">
                <a:solidFill>
                  <a:srgbClr val="000000"/>
                </a:solidFill>
              </a:rPr>
              <a:pPr/>
              <a:t>69</a:t>
            </a:fld>
            <a:endParaRPr lang="en-US" altLang="en-US" sz="1200">
              <a:solidFill>
                <a:srgbClr val="000000"/>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a:extLst>
              <a:ext uri="{FF2B5EF4-FFF2-40B4-BE49-F238E27FC236}">
                <a16:creationId xmlns:a16="http://schemas.microsoft.com/office/drawing/2014/main" id="{1388C6EF-8B1D-944B-905B-CD163ED86A54}"/>
              </a:ext>
            </a:extLst>
          </p:cNvPr>
          <p:cNvSpPr>
            <a:spLocks noGrp="1" noRot="1" noChangeAspect="1" noTextEdit="1"/>
          </p:cNvSpPr>
          <p:nvPr>
            <p:ph type="sldImg"/>
          </p:nvPr>
        </p:nvSpPr>
        <p:spPr>
          <a:ln/>
        </p:spPr>
      </p:sp>
      <p:sp>
        <p:nvSpPr>
          <p:cNvPr id="162818" name="Notes Placeholder 2">
            <a:extLst>
              <a:ext uri="{FF2B5EF4-FFF2-40B4-BE49-F238E27FC236}">
                <a16:creationId xmlns:a16="http://schemas.microsoft.com/office/drawing/2014/main" id="{BB213E33-C1C3-054B-887A-99AF001336E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62819" name="Slide Number Placeholder 3">
            <a:extLst>
              <a:ext uri="{FF2B5EF4-FFF2-40B4-BE49-F238E27FC236}">
                <a16:creationId xmlns:a16="http://schemas.microsoft.com/office/drawing/2014/main" id="{2706970A-0F39-2C46-8C19-4B034EB2089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3ADF2C1-63F0-4A4E-9D47-FE0C56D44155}" type="slidenum">
              <a:rPr lang="en-US" altLang="en-US" sz="1200">
                <a:solidFill>
                  <a:srgbClr val="000000"/>
                </a:solidFill>
              </a:rPr>
              <a:pPr/>
              <a:t>70</a:t>
            </a:fld>
            <a:endParaRPr lang="en-US" altLang="en-US" sz="1200">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a:extLst>
              <a:ext uri="{FF2B5EF4-FFF2-40B4-BE49-F238E27FC236}">
                <a16:creationId xmlns:a16="http://schemas.microsoft.com/office/drawing/2014/main" id="{B6C85366-C325-7A40-96F7-18074E5D1D03}"/>
              </a:ext>
            </a:extLst>
          </p:cNvPr>
          <p:cNvSpPr>
            <a:spLocks noGrp="1" noRot="1" noChangeAspect="1" noTextEdit="1"/>
          </p:cNvSpPr>
          <p:nvPr>
            <p:ph type="sldImg"/>
          </p:nvPr>
        </p:nvSpPr>
        <p:spPr>
          <a:ln/>
        </p:spPr>
      </p:sp>
      <p:sp>
        <p:nvSpPr>
          <p:cNvPr id="164866" name="Notes Placeholder 2">
            <a:extLst>
              <a:ext uri="{FF2B5EF4-FFF2-40B4-BE49-F238E27FC236}">
                <a16:creationId xmlns:a16="http://schemas.microsoft.com/office/drawing/2014/main" id="{47EACE2B-797C-F64D-BA49-5E23FEB855A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64867" name="Slide Number Placeholder 3">
            <a:extLst>
              <a:ext uri="{FF2B5EF4-FFF2-40B4-BE49-F238E27FC236}">
                <a16:creationId xmlns:a16="http://schemas.microsoft.com/office/drawing/2014/main" id="{72A99DF0-5388-764A-98FA-079AEF55E88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2A70298-8D28-6E4C-BEE8-977DAC264B47}" type="slidenum">
              <a:rPr lang="en-US" altLang="en-US" sz="1200">
                <a:solidFill>
                  <a:srgbClr val="000000"/>
                </a:solidFill>
              </a:rPr>
              <a:pPr/>
              <a:t>71</a:t>
            </a:fld>
            <a:endParaRPr lang="en-US" altLang="en-US" sz="120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a:extLst>
              <a:ext uri="{FF2B5EF4-FFF2-40B4-BE49-F238E27FC236}">
                <a16:creationId xmlns:a16="http://schemas.microsoft.com/office/drawing/2014/main" id="{6EAC0618-D2B0-7342-A031-53A1823D67ED}"/>
              </a:ext>
            </a:extLst>
          </p:cNvPr>
          <p:cNvSpPr>
            <a:spLocks noGrp="1" noRot="1" noChangeAspect="1" noTextEdit="1"/>
          </p:cNvSpPr>
          <p:nvPr>
            <p:ph type="sldImg"/>
          </p:nvPr>
        </p:nvSpPr>
        <p:spPr>
          <a:ln/>
        </p:spPr>
      </p:sp>
      <p:sp>
        <p:nvSpPr>
          <p:cNvPr id="166914" name="Notes Placeholder 2">
            <a:extLst>
              <a:ext uri="{FF2B5EF4-FFF2-40B4-BE49-F238E27FC236}">
                <a16:creationId xmlns:a16="http://schemas.microsoft.com/office/drawing/2014/main" id="{63083341-D83C-3A4C-AA2C-F56A59BE935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66915" name="Slide Number Placeholder 3">
            <a:extLst>
              <a:ext uri="{FF2B5EF4-FFF2-40B4-BE49-F238E27FC236}">
                <a16:creationId xmlns:a16="http://schemas.microsoft.com/office/drawing/2014/main" id="{04EE8DAB-7F68-CB4D-8D30-8FD817ACEA7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05705B6-3BC7-F448-B58D-B99BF951C17E}" type="slidenum">
              <a:rPr lang="en-US" altLang="en-US" sz="1200">
                <a:solidFill>
                  <a:srgbClr val="000000"/>
                </a:solidFill>
              </a:rPr>
              <a:pPr/>
              <a:t>72</a:t>
            </a:fld>
            <a:endParaRPr lang="en-US" altLang="en-US" sz="1200">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8841D3CE-3A38-8C49-B6D4-05EF192D03E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5EB6564-2C9E-AB4F-B67E-40A8853EBF10}" type="slidenum">
              <a:rPr lang="en-US" altLang="en-US" sz="1200"/>
              <a:pPr/>
              <a:t>81</a:t>
            </a:fld>
            <a:endParaRPr lang="en-US" altLang="en-US" sz="1200"/>
          </a:p>
        </p:txBody>
      </p:sp>
      <p:sp>
        <p:nvSpPr>
          <p:cNvPr id="169986" name="Rectangle 2">
            <a:extLst>
              <a:ext uri="{FF2B5EF4-FFF2-40B4-BE49-F238E27FC236}">
                <a16:creationId xmlns:a16="http://schemas.microsoft.com/office/drawing/2014/main" id="{C6A4D825-9ADD-D646-B7A0-CB57865FABD6}"/>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23AFE242-0ED3-E344-BF83-A88BB094AE5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05C99C26-CA89-084F-BA75-1A4A441816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9B5AFC1-E113-A24F-8B02-0E623E2ADAD3}" type="slidenum">
              <a:rPr lang="en-US" altLang="en-US" sz="1200"/>
              <a:pPr/>
              <a:t>7</a:t>
            </a:fld>
            <a:endParaRPr lang="en-US" altLang="en-US" sz="1200"/>
          </a:p>
        </p:txBody>
      </p:sp>
      <p:sp>
        <p:nvSpPr>
          <p:cNvPr id="46082" name="Rectangle 2">
            <a:extLst>
              <a:ext uri="{FF2B5EF4-FFF2-40B4-BE49-F238E27FC236}">
                <a16:creationId xmlns:a16="http://schemas.microsoft.com/office/drawing/2014/main" id="{F733E59B-4470-5543-9187-C4DDE75E116C}"/>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C017969C-5284-8E4C-BBC6-E6C1AD0C5BB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US" altLang="en-US">
                <a:ea typeface="ＭＳ Ｐゴシック" panose="020B0600070205080204" pitchFamily="34" charset="-128"/>
              </a:rPr>
              <a:t>.</a:t>
            </a:r>
            <a:r>
              <a:rPr lang="en-US" altLang="en-US" b="1">
                <a:ea typeface="ＭＳ Ｐゴシック" panose="020B0600070205080204" pitchFamily="34" charset="-128"/>
              </a:rPr>
              <a:t>List Mode Data</a:t>
            </a:r>
          </a:p>
          <a:p>
            <a:r>
              <a:rPr lang="en-US" altLang="en-US">
                <a:ea typeface="ＭＳ Ｐゴシック" panose="020B0600070205080204" pitchFamily="34" charset="-128"/>
              </a:rPr>
              <a:t>Essentially however, a listmode file is a series of numbers which sequentially list data for each variable collected on each cell. This is shown in the associated table provided.</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37819C64-9219-6844-B9FB-F65F768B12F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617C43E-A9BB-724D-B39B-B7ED4228C1FB}" type="slidenum">
              <a:rPr lang="en-US" altLang="en-US" sz="1200"/>
              <a:pPr/>
              <a:t>8</a:t>
            </a:fld>
            <a:endParaRPr lang="en-US" altLang="en-US" sz="1200"/>
          </a:p>
        </p:txBody>
      </p:sp>
      <p:sp>
        <p:nvSpPr>
          <p:cNvPr id="48130" name="Rectangle 2">
            <a:extLst>
              <a:ext uri="{FF2B5EF4-FFF2-40B4-BE49-F238E27FC236}">
                <a16:creationId xmlns:a16="http://schemas.microsoft.com/office/drawing/2014/main" id="{D7C06F32-83F0-CB43-8815-55A9E78039F6}"/>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D503B276-647D-E64F-A9F1-897D4218D8A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F33C73EF-FC8A-2B4A-BFD1-D7160536491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248918E-2481-FD42-A89B-9716DF5A5352}" type="slidenum">
              <a:rPr lang="en-US" altLang="en-US" sz="1200"/>
              <a:pPr/>
              <a:t>9</a:t>
            </a:fld>
            <a:endParaRPr lang="en-US" altLang="en-US" sz="1200"/>
          </a:p>
        </p:txBody>
      </p:sp>
      <p:sp>
        <p:nvSpPr>
          <p:cNvPr id="50178" name="Rectangle 2">
            <a:extLst>
              <a:ext uri="{FF2B5EF4-FFF2-40B4-BE49-F238E27FC236}">
                <a16:creationId xmlns:a16="http://schemas.microsoft.com/office/drawing/2014/main" id="{B9CF7F6B-E6C0-E14E-9E35-8BA9CA3E3428}"/>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7356AA30-7FD2-5847-B9BA-3DF02942455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D646719-0769-FC41-B748-DBE894EEE6E0}"/>
              </a:ext>
            </a:extLst>
          </p:cNvPr>
          <p:cNvSpPr>
            <a:spLocks noGrp="1" noChangeArrowheads="1"/>
          </p:cNvSpPr>
          <p:nvPr>
            <p:ph type="dt" sz="half" idx="10"/>
          </p:nvPr>
        </p:nvSpPr>
        <p:spPr>
          <a:xfrm>
            <a:off x="0" y="6629400"/>
            <a:ext cx="1905000" cy="228600"/>
          </a:xfrm>
          <a:prstGeom prst="rect">
            <a:avLst/>
          </a:prstGeom>
          <a:ln/>
        </p:spPr>
        <p:txBody>
          <a:bodyPr/>
          <a:lstStyle>
            <a:lvl1pPr>
              <a:defRPr/>
            </a:lvl1pPr>
          </a:lstStyle>
          <a:p>
            <a:pPr>
              <a:defRPr/>
            </a:pPr>
            <a:fld id="{88FFF11B-B858-1744-914B-B5AB81D08F99}" type="datetime12">
              <a:rPr lang="en-US" altLang="en-US"/>
              <a:pPr>
                <a:defRPr/>
              </a:pPr>
              <a:t>12:58 PM</a:t>
            </a:fld>
            <a:endParaRPr lang="en-US" altLang="en-US"/>
          </a:p>
        </p:txBody>
      </p:sp>
      <p:sp>
        <p:nvSpPr>
          <p:cNvPr id="5" name="Rectangle 5">
            <a:extLst>
              <a:ext uri="{FF2B5EF4-FFF2-40B4-BE49-F238E27FC236}">
                <a16:creationId xmlns:a16="http://schemas.microsoft.com/office/drawing/2014/main" id="{EA6A1A9B-30C0-1546-87F2-DBEEF493D1F3}"/>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1299926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AD6B9A-0F72-E044-90C3-835EED3D9E85}"/>
              </a:ext>
            </a:extLst>
          </p:cNvPr>
          <p:cNvSpPr>
            <a:spLocks noGrp="1" noChangeArrowheads="1"/>
          </p:cNvSpPr>
          <p:nvPr>
            <p:ph type="dt" sz="half" idx="10"/>
          </p:nvPr>
        </p:nvSpPr>
        <p:spPr>
          <a:xfrm>
            <a:off x="0" y="6629400"/>
            <a:ext cx="1905000" cy="228600"/>
          </a:xfrm>
          <a:prstGeom prst="rect">
            <a:avLst/>
          </a:prstGeom>
          <a:ln/>
        </p:spPr>
        <p:txBody>
          <a:bodyPr/>
          <a:lstStyle>
            <a:lvl1pPr>
              <a:defRPr/>
            </a:lvl1pPr>
          </a:lstStyle>
          <a:p>
            <a:pPr>
              <a:defRPr/>
            </a:pPr>
            <a:fld id="{7B33D762-B2F0-3C48-AACB-53B885996CB7}" type="datetime12">
              <a:rPr lang="en-US" altLang="en-US"/>
              <a:pPr>
                <a:defRPr/>
              </a:pPr>
              <a:t>12:58 PM</a:t>
            </a:fld>
            <a:endParaRPr lang="en-US" altLang="en-US"/>
          </a:p>
        </p:txBody>
      </p:sp>
      <p:sp>
        <p:nvSpPr>
          <p:cNvPr id="5" name="Rectangle 5">
            <a:extLst>
              <a:ext uri="{FF2B5EF4-FFF2-40B4-BE49-F238E27FC236}">
                <a16:creationId xmlns:a16="http://schemas.microsoft.com/office/drawing/2014/main" id="{F24CB52A-B8E8-4144-BD5B-9AFCE52AFCD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375474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0"/>
            <a:ext cx="20764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769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C140AA-A7A4-104E-B377-296941AA0500}"/>
              </a:ext>
            </a:extLst>
          </p:cNvPr>
          <p:cNvSpPr>
            <a:spLocks noGrp="1" noChangeArrowheads="1"/>
          </p:cNvSpPr>
          <p:nvPr>
            <p:ph type="dt" sz="half" idx="10"/>
          </p:nvPr>
        </p:nvSpPr>
        <p:spPr>
          <a:xfrm>
            <a:off x="0" y="6629400"/>
            <a:ext cx="1905000" cy="228600"/>
          </a:xfrm>
          <a:prstGeom prst="rect">
            <a:avLst/>
          </a:prstGeom>
          <a:ln/>
        </p:spPr>
        <p:txBody>
          <a:bodyPr/>
          <a:lstStyle>
            <a:lvl1pPr>
              <a:defRPr/>
            </a:lvl1pPr>
          </a:lstStyle>
          <a:p>
            <a:pPr>
              <a:defRPr/>
            </a:pPr>
            <a:fld id="{7AA03D91-CED5-E940-9164-C5EA5C8723F1}" type="datetime12">
              <a:rPr lang="en-US" altLang="en-US"/>
              <a:pPr>
                <a:defRPr/>
              </a:pPr>
              <a:t>12:58 PM</a:t>
            </a:fld>
            <a:endParaRPr lang="en-US" altLang="en-US"/>
          </a:p>
        </p:txBody>
      </p:sp>
      <p:sp>
        <p:nvSpPr>
          <p:cNvPr id="5" name="Rectangle 5">
            <a:extLst>
              <a:ext uri="{FF2B5EF4-FFF2-40B4-BE49-F238E27FC236}">
                <a16:creationId xmlns:a16="http://schemas.microsoft.com/office/drawing/2014/main" id="{A2AC24FF-E8AF-1243-B2E9-83EDF84F3838}"/>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4785406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4D6131D-6E14-AC42-98FF-B2504D860046}"/>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2E99494C-C4F9-CF4A-AC7B-39931F2917EB}" type="datetime1">
              <a:rPr lang="en-US" altLang="en-US"/>
              <a:pPr>
                <a:defRPr/>
              </a:pPr>
              <a:t>3/28/22</a:t>
            </a:fld>
            <a:endParaRPr lang="en-US" altLang="en-US"/>
          </a:p>
        </p:txBody>
      </p:sp>
      <p:sp>
        <p:nvSpPr>
          <p:cNvPr id="5" name="Rectangle 5">
            <a:extLst>
              <a:ext uri="{FF2B5EF4-FFF2-40B4-BE49-F238E27FC236}">
                <a16:creationId xmlns:a16="http://schemas.microsoft.com/office/drawing/2014/main" id="{5A85DFE4-E680-214E-85D3-568C75BC0DEF}"/>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F84E15DB-8E56-DD43-9D9B-77429334BC80}"/>
              </a:ext>
            </a:extLst>
          </p:cNvPr>
          <p:cNvSpPr>
            <a:spLocks noGrp="1" noChangeArrowheads="1"/>
          </p:cNvSpPr>
          <p:nvPr>
            <p:ph type="sldNum" sz="quarter" idx="12"/>
          </p:nvPr>
        </p:nvSpPr>
        <p:spPr/>
        <p:txBody>
          <a:bodyPr/>
          <a:lstStyle>
            <a:lvl1pPr eaLnBrk="0" hangingPunct="0">
              <a:defRPr smtClean="0"/>
            </a:lvl1pPr>
          </a:lstStyle>
          <a:p>
            <a:pPr>
              <a:defRPr/>
            </a:pPr>
            <a:fld id="{5FA0031E-EF4C-5B46-BE9B-AF106023FA04}" type="slidenum">
              <a:rPr lang="en-US" altLang="en-US"/>
              <a:pPr>
                <a:defRPr/>
              </a:pPr>
              <a:t>‹#›</a:t>
            </a:fld>
            <a:endParaRPr lang="en-US" altLang="en-US"/>
          </a:p>
        </p:txBody>
      </p:sp>
    </p:spTree>
    <p:extLst>
      <p:ext uri="{BB962C8B-B14F-4D97-AF65-F5344CB8AC3E}">
        <p14:creationId xmlns:p14="http://schemas.microsoft.com/office/powerpoint/2010/main" val="3835870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E0C8D4-4061-E34A-94EF-EA7379F9D4D3}"/>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3117D1F2-1817-ED4E-AE65-2BF4BA34BFBF}" type="datetime1">
              <a:rPr lang="en-US" altLang="en-US"/>
              <a:pPr>
                <a:defRPr/>
              </a:pPr>
              <a:t>3/28/22</a:t>
            </a:fld>
            <a:endParaRPr lang="en-US" altLang="en-US"/>
          </a:p>
        </p:txBody>
      </p:sp>
      <p:sp>
        <p:nvSpPr>
          <p:cNvPr id="5" name="Rectangle 5">
            <a:extLst>
              <a:ext uri="{FF2B5EF4-FFF2-40B4-BE49-F238E27FC236}">
                <a16:creationId xmlns:a16="http://schemas.microsoft.com/office/drawing/2014/main" id="{CFEED373-45A9-B746-8B69-A8F76C5D84FA}"/>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E30045F0-D3C1-C143-B0E2-52FC33C9D9F4}"/>
              </a:ext>
            </a:extLst>
          </p:cNvPr>
          <p:cNvSpPr>
            <a:spLocks noGrp="1" noChangeArrowheads="1"/>
          </p:cNvSpPr>
          <p:nvPr>
            <p:ph type="sldNum" sz="quarter" idx="12"/>
          </p:nvPr>
        </p:nvSpPr>
        <p:spPr/>
        <p:txBody>
          <a:bodyPr/>
          <a:lstStyle>
            <a:lvl1pPr eaLnBrk="0" hangingPunct="0">
              <a:defRPr smtClean="0"/>
            </a:lvl1pPr>
          </a:lstStyle>
          <a:p>
            <a:pPr>
              <a:defRPr/>
            </a:pPr>
            <a:fld id="{777C6C4C-1EF9-B34C-B54D-56041DBFC258}" type="slidenum">
              <a:rPr lang="en-US" altLang="en-US"/>
              <a:pPr>
                <a:defRPr/>
              </a:pPr>
              <a:t>‹#›</a:t>
            </a:fld>
            <a:endParaRPr lang="en-US" altLang="en-US"/>
          </a:p>
        </p:txBody>
      </p:sp>
    </p:spTree>
    <p:extLst>
      <p:ext uri="{BB962C8B-B14F-4D97-AF65-F5344CB8AC3E}">
        <p14:creationId xmlns:p14="http://schemas.microsoft.com/office/powerpoint/2010/main" val="3249104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65DA786-46F3-9D47-8C9B-D09C65CBFD96}"/>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3B69BF7C-FE32-CC4C-BDEE-EFB86AF66960}" type="datetime1">
              <a:rPr lang="en-US" altLang="en-US"/>
              <a:pPr>
                <a:defRPr/>
              </a:pPr>
              <a:t>3/28/22</a:t>
            </a:fld>
            <a:endParaRPr lang="en-US" altLang="en-US"/>
          </a:p>
        </p:txBody>
      </p:sp>
      <p:sp>
        <p:nvSpPr>
          <p:cNvPr id="5" name="Rectangle 5">
            <a:extLst>
              <a:ext uri="{FF2B5EF4-FFF2-40B4-BE49-F238E27FC236}">
                <a16:creationId xmlns:a16="http://schemas.microsoft.com/office/drawing/2014/main" id="{81C74F59-B581-5B41-B1DA-1EE81A89E92B}"/>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59B65475-86EF-E64E-B269-8EFF917243F9}"/>
              </a:ext>
            </a:extLst>
          </p:cNvPr>
          <p:cNvSpPr>
            <a:spLocks noGrp="1" noChangeArrowheads="1"/>
          </p:cNvSpPr>
          <p:nvPr>
            <p:ph type="sldNum" sz="quarter" idx="12"/>
          </p:nvPr>
        </p:nvSpPr>
        <p:spPr/>
        <p:txBody>
          <a:bodyPr/>
          <a:lstStyle>
            <a:lvl1pPr eaLnBrk="0" hangingPunct="0">
              <a:defRPr smtClean="0"/>
            </a:lvl1pPr>
          </a:lstStyle>
          <a:p>
            <a:pPr>
              <a:defRPr/>
            </a:pPr>
            <a:fld id="{DD69B7F2-BB70-2B47-B3B9-ECDC929576F7}" type="slidenum">
              <a:rPr lang="en-US" altLang="en-US"/>
              <a:pPr>
                <a:defRPr/>
              </a:pPr>
              <a:t>‹#›</a:t>
            </a:fld>
            <a:endParaRPr lang="en-US" altLang="en-US"/>
          </a:p>
        </p:txBody>
      </p:sp>
    </p:spTree>
    <p:extLst>
      <p:ext uri="{BB962C8B-B14F-4D97-AF65-F5344CB8AC3E}">
        <p14:creationId xmlns:p14="http://schemas.microsoft.com/office/powerpoint/2010/main" val="2135699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362200"/>
            <a:ext cx="38100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362200"/>
            <a:ext cx="38100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3A9921-EB69-6C42-90F8-D6B16244B86E}"/>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D7955FD9-C20C-4A4D-95E9-D8227748DC66}" type="datetime1">
              <a:rPr lang="en-US" altLang="en-US"/>
              <a:pPr>
                <a:defRPr/>
              </a:pPr>
              <a:t>3/28/22</a:t>
            </a:fld>
            <a:endParaRPr lang="en-US" altLang="en-US"/>
          </a:p>
        </p:txBody>
      </p:sp>
      <p:sp>
        <p:nvSpPr>
          <p:cNvPr id="6" name="Footer Placeholder 5">
            <a:extLst>
              <a:ext uri="{FF2B5EF4-FFF2-40B4-BE49-F238E27FC236}">
                <a16:creationId xmlns:a16="http://schemas.microsoft.com/office/drawing/2014/main" id="{AC633146-84F3-9A45-8F28-85E4F947DA13}"/>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D5E895E4-C318-CF46-A5B3-E40F1FEFB8B0}"/>
              </a:ext>
            </a:extLst>
          </p:cNvPr>
          <p:cNvSpPr>
            <a:spLocks noGrp="1" noChangeArrowheads="1"/>
          </p:cNvSpPr>
          <p:nvPr>
            <p:ph type="sldNum" sz="quarter" idx="12"/>
          </p:nvPr>
        </p:nvSpPr>
        <p:spPr/>
        <p:txBody>
          <a:bodyPr/>
          <a:lstStyle>
            <a:lvl1pPr eaLnBrk="0" hangingPunct="0">
              <a:defRPr smtClean="0"/>
            </a:lvl1pPr>
          </a:lstStyle>
          <a:p>
            <a:pPr>
              <a:defRPr/>
            </a:pPr>
            <a:fld id="{70D12990-EA7E-F549-9622-2AD26FCD4A4D}" type="slidenum">
              <a:rPr lang="en-US" altLang="en-US"/>
              <a:pPr>
                <a:defRPr/>
              </a:pPr>
              <a:t>‹#›</a:t>
            </a:fld>
            <a:endParaRPr lang="en-US" altLang="en-US"/>
          </a:p>
        </p:txBody>
      </p:sp>
    </p:spTree>
    <p:extLst>
      <p:ext uri="{BB962C8B-B14F-4D97-AF65-F5344CB8AC3E}">
        <p14:creationId xmlns:p14="http://schemas.microsoft.com/office/powerpoint/2010/main" val="1445508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B8404A9-ACCF-9D49-B4E7-D32158059927}"/>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89EC82E1-2343-5945-94A9-3537B2C4B428}" type="datetime1">
              <a:rPr lang="en-US" altLang="en-US"/>
              <a:pPr>
                <a:defRPr/>
              </a:pPr>
              <a:t>3/28/22</a:t>
            </a:fld>
            <a:endParaRPr lang="en-US" altLang="en-US"/>
          </a:p>
        </p:txBody>
      </p:sp>
      <p:sp>
        <p:nvSpPr>
          <p:cNvPr id="8" name="Rectangle 5">
            <a:extLst>
              <a:ext uri="{FF2B5EF4-FFF2-40B4-BE49-F238E27FC236}">
                <a16:creationId xmlns:a16="http://schemas.microsoft.com/office/drawing/2014/main" id="{13DA5BD9-B490-5A43-90CC-09EBEF824BD6}"/>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9" name="Rectangle 6">
            <a:extLst>
              <a:ext uri="{FF2B5EF4-FFF2-40B4-BE49-F238E27FC236}">
                <a16:creationId xmlns:a16="http://schemas.microsoft.com/office/drawing/2014/main" id="{B35E26ED-C4DB-1C45-8B74-EB19BBC1C2DF}"/>
              </a:ext>
            </a:extLst>
          </p:cNvPr>
          <p:cNvSpPr>
            <a:spLocks noGrp="1" noChangeArrowheads="1"/>
          </p:cNvSpPr>
          <p:nvPr>
            <p:ph type="sldNum" sz="quarter" idx="12"/>
          </p:nvPr>
        </p:nvSpPr>
        <p:spPr/>
        <p:txBody>
          <a:bodyPr/>
          <a:lstStyle>
            <a:lvl1pPr eaLnBrk="0" hangingPunct="0">
              <a:defRPr smtClean="0"/>
            </a:lvl1pPr>
          </a:lstStyle>
          <a:p>
            <a:pPr>
              <a:defRPr/>
            </a:pPr>
            <a:fld id="{2B7886F0-B65E-E04A-999C-3EA7AC724D3A}" type="slidenum">
              <a:rPr lang="en-US" altLang="en-US"/>
              <a:pPr>
                <a:defRPr/>
              </a:pPr>
              <a:t>‹#›</a:t>
            </a:fld>
            <a:endParaRPr lang="en-US" altLang="en-US"/>
          </a:p>
        </p:txBody>
      </p:sp>
    </p:spTree>
    <p:extLst>
      <p:ext uri="{BB962C8B-B14F-4D97-AF65-F5344CB8AC3E}">
        <p14:creationId xmlns:p14="http://schemas.microsoft.com/office/powerpoint/2010/main" val="1945307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89D723C-54E0-8F47-A069-AEF8AD3E9D7F}"/>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CACA11F3-96F7-E646-9228-71E51AA5E045}" type="datetime1">
              <a:rPr lang="en-US" altLang="en-US"/>
              <a:pPr>
                <a:defRPr/>
              </a:pPr>
              <a:t>3/28/22</a:t>
            </a:fld>
            <a:endParaRPr lang="en-US" altLang="en-US"/>
          </a:p>
        </p:txBody>
      </p:sp>
      <p:sp>
        <p:nvSpPr>
          <p:cNvPr id="4" name="Rectangle 5">
            <a:extLst>
              <a:ext uri="{FF2B5EF4-FFF2-40B4-BE49-F238E27FC236}">
                <a16:creationId xmlns:a16="http://schemas.microsoft.com/office/drawing/2014/main" id="{5A419E89-CCBB-C442-B9B3-69F33009415B}"/>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5" name="Rectangle 6">
            <a:extLst>
              <a:ext uri="{FF2B5EF4-FFF2-40B4-BE49-F238E27FC236}">
                <a16:creationId xmlns:a16="http://schemas.microsoft.com/office/drawing/2014/main" id="{ED9CF3C5-6B8E-F044-B63C-4BBED37F674C}"/>
              </a:ext>
            </a:extLst>
          </p:cNvPr>
          <p:cNvSpPr>
            <a:spLocks noGrp="1" noChangeArrowheads="1"/>
          </p:cNvSpPr>
          <p:nvPr>
            <p:ph type="sldNum" sz="quarter" idx="12"/>
          </p:nvPr>
        </p:nvSpPr>
        <p:spPr/>
        <p:txBody>
          <a:bodyPr/>
          <a:lstStyle>
            <a:lvl1pPr eaLnBrk="0" hangingPunct="0">
              <a:defRPr smtClean="0"/>
            </a:lvl1pPr>
          </a:lstStyle>
          <a:p>
            <a:pPr>
              <a:defRPr/>
            </a:pPr>
            <a:fld id="{0E43BDAD-6413-244C-ACBE-E30E5AF57549}" type="slidenum">
              <a:rPr lang="en-US" altLang="en-US"/>
              <a:pPr>
                <a:defRPr/>
              </a:pPr>
              <a:t>‹#›</a:t>
            </a:fld>
            <a:endParaRPr lang="en-US" altLang="en-US"/>
          </a:p>
        </p:txBody>
      </p:sp>
    </p:spTree>
    <p:extLst>
      <p:ext uri="{BB962C8B-B14F-4D97-AF65-F5344CB8AC3E}">
        <p14:creationId xmlns:p14="http://schemas.microsoft.com/office/powerpoint/2010/main" val="2700119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5797FAF-169D-CD4B-8B70-4FD8BAFEBEE8}"/>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4F161A17-7857-7E49-90FC-CA0EC82E9A09}" type="datetime1">
              <a:rPr lang="en-US" altLang="en-US"/>
              <a:pPr>
                <a:defRPr/>
              </a:pPr>
              <a:t>3/28/22</a:t>
            </a:fld>
            <a:endParaRPr lang="en-US" altLang="en-US"/>
          </a:p>
        </p:txBody>
      </p:sp>
      <p:sp>
        <p:nvSpPr>
          <p:cNvPr id="3" name="Rectangle 5">
            <a:extLst>
              <a:ext uri="{FF2B5EF4-FFF2-40B4-BE49-F238E27FC236}">
                <a16:creationId xmlns:a16="http://schemas.microsoft.com/office/drawing/2014/main" id="{D561203D-10C0-B641-ACF2-CD63C4012C21}"/>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4" name="Rectangle 6">
            <a:extLst>
              <a:ext uri="{FF2B5EF4-FFF2-40B4-BE49-F238E27FC236}">
                <a16:creationId xmlns:a16="http://schemas.microsoft.com/office/drawing/2014/main" id="{AB5F54E8-B41F-CD46-8CC2-F3537913A067}"/>
              </a:ext>
            </a:extLst>
          </p:cNvPr>
          <p:cNvSpPr>
            <a:spLocks noGrp="1" noChangeArrowheads="1"/>
          </p:cNvSpPr>
          <p:nvPr>
            <p:ph type="sldNum" sz="quarter" idx="12"/>
          </p:nvPr>
        </p:nvSpPr>
        <p:spPr/>
        <p:txBody>
          <a:bodyPr/>
          <a:lstStyle>
            <a:lvl1pPr eaLnBrk="0" hangingPunct="0">
              <a:defRPr smtClean="0"/>
            </a:lvl1pPr>
          </a:lstStyle>
          <a:p>
            <a:pPr>
              <a:defRPr/>
            </a:pPr>
            <a:fld id="{510D1EE0-878C-C04D-9E32-90B9F7598E53}" type="slidenum">
              <a:rPr lang="en-US" altLang="en-US"/>
              <a:pPr>
                <a:defRPr/>
              </a:pPr>
              <a:t>‹#›</a:t>
            </a:fld>
            <a:endParaRPr lang="en-US" altLang="en-US"/>
          </a:p>
        </p:txBody>
      </p:sp>
    </p:spTree>
    <p:extLst>
      <p:ext uri="{BB962C8B-B14F-4D97-AF65-F5344CB8AC3E}">
        <p14:creationId xmlns:p14="http://schemas.microsoft.com/office/powerpoint/2010/main" val="1678356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784A8DD-5872-B34E-9778-40F6610B7944}"/>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E763809B-508B-5C43-8295-7D8FE6983A11}" type="datetime1">
              <a:rPr lang="en-US" altLang="en-US"/>
              <a:pPr>
                <a:defRPr/>
              </a:pPr>
              <a:t>3/28/22</a:t>
            </a:fld>
            <a:endParaRPr lang="en-US" altLang="en-US"/>
          </a:p>
        </p:txBody>
      </p:sp>
      <p:sp>
        <p:nvSpPr>
          <p:cNvPr id="6" name="Footer Placeholder 5">
            <a:extLst>
              <a:ext uri="{FF2B5EF4-FFF2-40B4-BE49-F238E27FC236}">
                <a16:creationId xmlns:a16="http://schemas.microsoft.com/office/drawing/2014/main" id="{59A9C6C3-4E93-EB43-BAF5-F2819C324F3F}"/>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89CEA03F-2181-BE4C-9D40-49E1823AF32F}"/>
              </a:ext>
            </a:extLst>
          </p:cNvPr>
          <p:cNvSpPr>
            <a:spLocks noGrp="1" noChangeArrowheads="1"/>
          </p:cNvSpPr>
          <p:nvPr>
            <p:ph type="sldNum" sz="quarter" idx="12"/>
          </p:nvPr>
        </p:nvSpPr>
        <p:spPr/>
        <p:txBody>
          <a:bodyPr/>
          <a:lstStyle>
            <a:lvl1pPr eaLnBrk="0" hangingPunct="0">
              <a:defRPr smtClean="0"/>
            </a:lvl1pPr>
          </a:lstStyle>
          <a:p>
            <a:pPr>
              <a:defRPr/>
            </a:pPr>
            <a:fld id="{0BD1CA68-DE68-6145-9FB3-5A5DC2FE0955}" type="slidenum">
              <a:rPr lang="en-US" altLang="en-US"/>
              <a:pPr>
                <a:defRPr/>
              </a:pPr>
              <a:t>‹#›</a:t>
            </a:fld>
            <a:endParaRPr lang="en-US" altLang="en-US"/>
          </a:p>
        </p:txBody>
      </p:sp>
    </p:spTree>
    <p:extLst>
      <p:ext uri="{BB962C8B-B14F-4D97-AF65-F5344CB8AC3E}">
        <p14:creationId xmlns:p14="http://schemas.microsoft.com/office/powerpoint/2010/main" val="3631212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D3220B-CBC0-DD46-99B4-0415153F2404}"/>
              </a:ext>
            </a:extLst>
          </p:cNvPr>
          <p:cNvSpPr>
            <a:spLocks noGrp="1" noChangeArrowheads="1"/>
          </p:cNvSpPr>
          <p:nvPr>
            <p:ph type="dt" sz="half" idx="10"/>
          </p:nvPr>
        </p:nvSpPr>
        <p:spPr>
          <a:xfrm>
            <a:off x="0" y="6629400"/>
            <a:ext cx="1905000" cy="228600"/>
          </a:xfrm>
          <a:prstGeom prst="rect">
            <a:avLst/>
          </a:prstGeom>
          <a:ln/>
        </p:spPr>
        <p:txBody>
          <a:bodyPr/>
          <a:lstStyle>
            <a:lvl1pPr>
              <a:defRPr/>
            </a:lvl1pPr>
          </a:lstStyle>
          <a:p>
            <a:pPr>
              <a:defRPr/>
            </a:pPr>
            <a:fld id="{53B6EDEC-2DBF-6246-893A-DCB583AE805A}" type="datetime12">
              <a:rPr lang="en-US" altLang="en-US"/>
              <a:pPr>
                <a:defRPr/>
              </a:pPr>
              <a:t>12:58 PM</a:t>
            </a:fld>
            <a:endParaRPr lang="en-US" altLang="en-US"/>
          </a:p>
        </p:txBody>
      </p:sp>
      <p:sp>
        <p:nvSpPr>
          <p:cNvPr id="5" name="Rectangle 5">
            <a:extLst>
              <a:ext uri="{FF2B5EF4-FFF2-40B4-BE49-F238E27FC236}">
                <a16:creationId xmlns:a16="http://schemas.microsoft.com/office/drawing/2014/main" id="{C84A0400-9E2A-1B4A-8DE6-B5B319F7F4F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8207046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FB8AB1B-1ECD-3349-9750-118425FB6108}"/>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2BD071BB-0F6F-F241-B105-CB663854C6BD}" type="datetime1">
              <a:rPr lang="en-US" altLang="en-US"/>
              <a:pPr>
                <a:defRPr/>
              </a:pPr>
              <a:t>3/28/22</a:t>
            </a:fld>
            <a:endParaRPr lang="en-US" altLang="en-US"/>
          </a:p>
        </p:txBody>
      </p:sp>
      <p:sp>
        <p:nvSpPr>
          <p:cNvPr id="6" name="Footer Placeholder 5">
            <a:extLst>
              <a:ext uri="{FF2B5EF4-FFF2-40B4-BE49-F238E27FC236}">
                <a16:creationId xmlns:a16="http://schemas.microsoft.com/office/drawing/2014/main" id="{F7473AF3-13BE-304B-845C-7E3459479B17}"/>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918288DF-EF71-6044-88D9-95766B84D64E}"/>
              </a:ext>
            </a:extLst>
          </p:cNvPr>
          <p:cNvSpPr>
            <a:spLocks noGrp="1" noChangeArrowheads="1"/>
          </p:cNvSpPr>
          <p:nvPr>
            <p:ph type="sldNum" sz="quarter" idx="12"/>
          </p:nvPr>
        </p:nvSpPr>
        <p:spPr/>
        <p:txBody>
          <a:bodyPr/>
          <a:lstStyle>
            <a:lvl1pPr eaLnBrk="0" hangingPunct="0">
              <a:defRPr smtClean="0"/>
            </a:lvl1pPr>
          </a:lstStyle>
          <a:p>
            <a:pPr>
              <a:defRPr/>
            </a:pPr>
            <a:fld id="{18CF76D9-256A-EB40-8AE2-D7F27962F2D1}" type="slidenum">
              <a:rPr lang="en-US" altLang="en-US"/>
              <a:pPr>
                <a:defRPr/>
              </a:pPr>
              <a:t>‹#›</a:t>
            </a:fld>
            <a:endParaRPr lang="en-US" altLang="en-US"/>
          </a:p>
        </p:txBody>
      </p:sp>
    </p:spTree>
    <p:extLst>
      <p:ext uri="{BB962C8B-B14F-4D97-AF65-F5344CB8AC3E}">
        <p14:creationId xmlns:p14="http://schemas.microsoft.com/office/powerpoint/2010/main" val="1329477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C7F8BC3-7A15-994B-8156-5E6CBD6CC8E0}"/>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D5F3107B-2DBB-4E42-9493-14B36C0E14A0}" type="datetime1">
              <a:rPr lang="en-US" altLang="en-US"/>
              <a:pPr>
                <a:defRPr/>
              </a:pPr>
              <a:t>3/28/22</a:t>
            </a:fld>
            <a:endParaRPr lang="en-US" altLang="en-US"/>
          </a:p>
        </p:txBody>
      </p:sp>
      <p:sp>
        <p:nvSpPr>
          <p:cNvPr id="5" name="Rectangle 5">
            <a:extLst>
              <a:ext uri="{FF2B5EF4-FFF2-40B4-BE49-F238E27FC236}">
                <a16:creationId xmlns:a16="http://schemas.microsoft.com/office/drawing/2014/main" id="{5ABA9E9D-E106-8D4D-AC35-094575E7665F}"/>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C28E1557-769D-184A-B80B-910112692B1F}"/>
              </a:ext>
            </a:extLst>
          </p:cNvPr>
          <p:cNvSpPr>
            <a:spLocks noGrp="1" noChangeArrowheads="1"/>
          </p:cNvSpPr>
          <p:nvPr>
            <p:ph type="sldNum" sz="quarter" idx="12"/>
          </p:nvPr>
        </p:nvSpPr>
        <p:spPr/>
        <p:txBody>
          <a:bodyPr/>
          <a:lstStyle>
            <a:lvl1pPr eaLnBrk="0" hangingPunct="0">
              <a:defRPr smtClean="0"/>
            </a:lvl1pPr>
          </a:lstStyle>
          <a:p>
            <a:pPr>
              <a:defRPr/>
            </a:pPr>
            <a:fld id="{09CFAA43-8F5D-3A4A-8A18-967231D1CE22}" type="slidenum">
              <a:rPr lang="en-US" altLang="en-US"/>
              <a:pPr>
                <a:defRPr/>
              </a:pPr>
              <a:t>‹#›</a:t>
            </a:fld>
            <a:endParaRPr lang="en-US" altLang="en-US"/>
          </a:p>
        </p:txBody>
      </p:sp>
    </p:spTree>
    <p:extLst>
      <p:ext uri="{BB962C8B-B14F-4D97-AF65-F5344CB8AC3E}">
        <p14:creationId xmlns:p14="http://schemas.microsoft.com/office/powerpoint/2010/main" val="2714555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1219200"/>
            <a:ext cx="196215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73405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FBCB12A-08A1-DC45-B851-AEE3B8F4974C}"/>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675E9A1E-305C-0B42-831B-6012CC039ABC}" type="datetime1">
              <a:rPr lang="en-US" altLang="en-US"/>
              <a:pPr>
                <a:defRPr/>
              </a:pPr>
              <a:t>3/28/22</a:t>
            </a:fld>
            <a:endParaRPr lang="en-US" altLang="en-US"/>
          </a:p>
        </p:txBody>
      </p:sp>
      <p:sp>
        <p:nvSpPr>
          <p:cNvPr id="5" name="Rectangle 5">
            <a:extLst>
              <a:ext uri="{FF2B5EF4-FFF2-40B4-BE49-F238E27FC236}">
                <a16:creationId xmlns:a16="http://schemas.microsoft.com/office/drawing/2014/main" id="{B216AB8E-A9ED-FD4F-BE36-441296D9A25A}"/>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128C3E3C-4DE7-514E-AE5E-32022ADB7CEB}"/>
              </a:ext>
            </a:extLst>
          </p:cNvPr>
          <p:cNvSpPr>
            <a:spLocks noGrp="1" noChangeArrowheads="1"/>
          </p:cNvSpPr>
          <p:nvPr>
            <p:ph type="sldNum" sz="quarter" idx="12"/>
          </p:nvPr>
        </p:nvSpPr>
        <p:spPr/>
        <p:txBody>
          <a:bodyPr/>
          <a:lstStyle>
            <a:lvl1pPr eaLnBrk="0" hangingPunct="0">
              <a:defRPr smtClean="0"/>
            </a:lvl1pPr>
          </a:lstStyle>
          <a:p>
            <a:pPr>
              <a:defRPr/>
            </a:pPr>
            <a:fld id="{CBFE3BA3-44E1-4D42-B250-A8CE1F13B041}" type="slidenum">
              <a:rPr lang="en-US" altLang="en-US"/>
              <a:pPr>
                <a:defRPr/>
              </a:pPr>
              <a:t>‹#›</a:t>
            </a:fld>
            <a:endParaRPr lang="en-US" altLang="en-US"/>
          </a:p>
        </p:txBody>
      </p:sp>
    </p:spTree>
    <p:extLst>
      <p:ext uri="{BB962C8B-B14F-4D97-AF65-F5344CB8AC3E}">
        <p14:creationId xmlns:p14="http://schemas.microsoft.com/office/powerpoint/2010/main" val="2416749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2362200"/>
            <a:ext cx="38100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362200"/>
            <a:ext cx="3810000" cy="179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305300"/>
            <a:ext cx="3810000" cy="179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9A3FF89-4CCA-C54F-B876-76EEC66D0993}"/>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71C860DD-4113-D14B-BDE1-81173D3AC482}" type="datetime1">
              <a:rPr lang="en-US" altLang="en-US"/>
              <a:pPr>
                <a:defRPr/>
              </a:pPr>
              <a:t>3/28/22</a:t>
            </a:fld>
            <a:endParaRPr lang="en-US" altLang="en-US"/>
          </a:p>
        </p:txBody>
      </p:sp>
      <p:sp>
        <p:nvSpPr>
          <p:cNvPr id="7" name="Rectangle 5">
            <a:extLst>
              <a:ext uri="{FF2B5EF4-FFF2-40B4-BE49-F238E27FC236}">
                <a16:creationId xmlns:a16="http://schemas.microsoft.com/office/drawing/2014/main" id="{184F6C8F-0645-8147-8C12-218C156AF2A5}"/>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8" name="Rectangle 6">
            <a:extLst>
              <a:ext uri="{FF2B5EF4-FFF2-40B4-BE49-F238E27FC236}">
                <a16:creationId xmlns:a16="http://schemas.microsoft.com/office/drawing/2014/main" id="{3E0E05C0-B0D7-F843-86AC-9FA4EA364600}"/>
              </a:ext>
            </a:extLst>
          </p:cNvPr>
          <p:cNvSpPr>
            <a:spLocks noGrp="1" noChangeArrowheads="1"/>
          </p:cNvSpPr>
          <p:nvPr>
            <p:ph type="sldNum" sz="quarter" idx="12"/>
          </p:nvPr>
        </p:nvSpPr>
        <p:spPr/>
        <p:txBody>
          <a:bodyPr/>
          <a:lstStyle>
            <a:lvl1pPr eaLnBrk="0" hangingPunct="0">
              <a:defRPr smtClean="0"/>
            </a:lvl1pPr>
          </a:lstStyle>
          <a:p>
            <a:pPr>
              <a:defRPr/>
            </a:pPr>
            <a:fld id="{EB02857A-B7E1-784E-99C8-A1E222EBD7E4}" type="slidenum">
              <a:rPr lang="en-US" altLang="en-US"/>
              <a:pPr>
                <a:defRPr/>
              </a:pPr>
              <a:t>‹#›</a:t>
            </a:fld>
            <a:endParaRPr lang="en-US" altLang="en-US"/>
          </a:p>
        </p:txBody>
      </p:sp>
    </p:spTree>
    <p:extLst>
      <p:ext uri="{BB962C8B-B14F-4D97-AF65-F5344CB8AC3E}">
        <p14:creationId xmlns:p14="http://schemas.microsoft.com/office/powerpoint/2010/main" val="334883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362200"/>
            <a:ext cx="7772400" cy="3733800"/>
          </a:xfrm>
        </p:spPr>
        <p:txBody>
          <a:bodyPr/>
          <a:lstStyle/>
          <a:p>
            <a:pPr lvl="0"/>
            <a:endParaRPr lang="en-US" noProof="0"/>
          </a:p>
        </p:txBody>
      </p:sp>
      <p:sp>
        <p:nvSpPr>
          <p:cNvPr id="4" name="Rectangle 4">
            <a:extLst>
              <a:ext uri="{FF2B5EF4-FFF2-40B4-BE49-F238E27FC236}">
                <a16:creationId xmlns:a16="http://schemas.microsoft.com/office/drawing/2014/main" id="{6680A58A-4BA4-164F-BDAB-D1389E092566}"/>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1548E2EC-FB38-6345-8210-1EFA3B812CA7}" type="datetime1">
              <a:rPr lang="en-US" altLang="en-US"/>
              <a:pPr>
                <a:defRPr/>
              </a:pPr>
              <a:t>3/28/22</a:t>
            </a:fld>
            <a:endParaRPr lang="en-US" altLang="en-US"/>
          </a:p>
        </p:txBody>
      </p:sp>
      <p:sp>
        <p:nvSpPr>
          <p:cNvPr id="5" name="Rectangle 5">
            <a:extLst>
              <a:ext uri="{FF2B5EF4-FFF2-40B4-BE49-F238E27FC236}">
                <a16:creationId xmlns:a16="http://schemas.microsoft.com/office/drawing/2014/main" id="{DDA593F2-69EC-304B-9027-ADFF6DAD0339}"/>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FB84697F-13E8-D741-852E-DC3E83966DCE}"/>
              </a:ext>
            </a:extLst>
          </p:cNvPr>
          <p:cNvSpPr>
            <a:spLocks noGrp="1" noChangeArrowheads="1"/>
          </p:cNvSpPr>
          <p:nvPr>
            <p:ph type="sldNum" sz="quarter" idx="12"/>
          </p:nvPr>
        </p:nvSpPr>
        <p:spPr/>
        <p:txBody>
          <a:bodyPr/>
          <a:lstStyle>
            <a:lvl1pPr eaLnBrk="0" hangingPunct="0">
              <a:defRPr smtClean="0"/>
            </a:lvl1pPr>
          </a:lstStyle>
          <a:p>
            <a:pPr>
              <a:defRPr/>
            </a:pPr>
            <a:fld id="{9D6FCDD7-F869-9241-BE4C-95D122F94D58}" type="slidenum">
              <a:rPr lang="en-US" altLang="en-US"/>
              <a:pPr>
                <a:defRPr/>
              </a:pPr>
              <a:t>‹#›</a:t>
            </a:fld>
            <a:endParaRPr lang="en-US" altLang="en-US"/>
          </a:p>
        </p:txBody>
      </p:sp>
    </p:spTree>
    <p:extLst>
      <p:ext uri="{BB962C8B-B14F-4D97-AF65-F5344CB8AC3E}">
        <p14:creationId xmlns:p14="http://schemas.microsoft.com/office/powerpoint/2010/main" val="1324255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2362200"/>
            <a:ext cx="38100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2362200"/>
            <a:ext cx="38100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026174-96AA-A143-9012-F54813876823}"/>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8E2A3A13-D7A7-9D4C-B45C-7668A0870357}" type="datetime1">
              <a:rPr lang="en-US" altLang="en-US"/>
              <a:pPr>
                <a:defRPr/>
              </a:pPr>
              <a:t>3/28/22</a:t>
            </a:fld>
            <a:endParaRPr lang="en-US" altLang="en-US"/>
          </a:p>
        </p:txBody>
      </p:sp>
      <p:sp>
        <p:nvSpPr>
          <p:cNvPr id="6" name="Footer Placeholder 5">
            <a:extLst>
              <a:ext uri="{FF2B5EF4-FFF2-40B4-BE49-F238E27FC236}">
                <a16:creationId xmlns:a16="http://schemas.microsoft.com/office/drawing/2014/main" id="{FA4263E5-7526-DE47-91DA-1E34C2795EAA}"/>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AFB4DC9B-D2C2-614E-8032-A7300F7FE430}"/>
              </a:ext>
            </a:extLst>
          </p:cNvPr>
          <p:cNvSpPr>
            <a:spLocks noGrp="1" noChangeArrowheads="1"/>
          </p:cNvSpPr>
          <p:nvPr>
            <p:ph type="sldNum" sz="quarter" idx="12"/>
          </p:nvPr>
        </p:nvSpPr>
        <p:spPr/>
        <p:txBody>
          <a:bodyPr/>
          <a:lstStyle>
            <a:lvl1pPr eaLnBrk="0" hangingPunct="0">
              <a:defRPr smtClean="0"/>
            </a:lvl1pPr>
          </a:lstStyle>
          <a:p>
            <a:pPr>
              <a:defRPr/>
            </a:pPr>
            <a:fld id="{F4B4CB07-7ECE-4045-A122-676B34DAA91F}" type="slidenum">
              <a:rPr lang="en-US" altLang="en-US"/>
              <a:pPr>
                <a:defRPr/>
              </a:pPr>
              <a:t>‹#›</a:t>
            </a:fld>
            <a:endParaRPr lang="en-US" altLang="en-US"/>
          </a:p>
        </p:txBody>
      </p:sp>
    </p:spTree>
    <p:extLst>
      <p:ext uri="{BB962C8B-B14F-4D97-AF65-F5344CB8AC3E}">
        <p14:creationId xmlns:p14="http://schemas.microsoft.com/office/powerpoint/2010/main" val="2347032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219200"/>
            <a:ext cx="78486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79F690A-44F4-F449-B78D-BD42B5DD272F}"/>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238A7DC7-04B7-294D-BB91-B14C7F82C2E7}" type="datetime1">
              <a:rPr lang="en-US" altLang="en-US"/>
              <a:pPr>
                <a:defRPr/>
              </a:pPr>
              <a:t>3/28/22</a:t>
            </a:fld>
            <a:endParaRPr lang="en-US" altLang="en-US"/>
          </a:p>
        </p:txBody>
      </p:sp>
      <p:sp>
        <p:nvSpPr>
          <p:cNvPr id="4" name="Rectangle 5">
            <a:extLst>
              <a:ext uri="{FF2B5EF4-FFF2-40B4-BE49-F238E27FC236}">
                <a16:creationId xmlns:a16="http://schemas.microsoft.com/office/drawing/2014/main" id="{79EC61C3-CE9E-4F45-825E-A37A74D9432C}"/>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5" name="Rectangle 6">
            <a:extLst>
              <a:ext uri="{FF2B5EF4-FFF2-40B4-BE49-F238E27FC236}">
                <a16:creationId xmlns:a16="http://schemas.microsoft.com/office/drawing/2014/main" id="{7574368D-11F0-C442-85AB-28CBF7A92D65}"/>
              </a:ext>
            </a:extLst>
          </p:cNvPr>
          <p:cNvSpPr>
            <a:spLocks noGrp="1" noChangeArrowheads="1"/>
          </p:cNvSpPr>
          <p:nvPr>
            <p:ph type="sldNum" sz="quarter" idx="12"/>
          </p:nvPr>
        </p:nvSpPr>
        <p:spPr/>
        <p:txBody>
          <a:bodyPr/>
          <a:lstStyle>
            <a:lvl1pPr eaLnBrk="0" hangingPunct="0">
              <a:defRPr smtClean="0"/>
            </a:lvl1pPr>
          </a:lstStyle>
          <a:p>
            <a:pPr>
              <a:defRPr/>
            </a:pPr>
            <a:fld id="{A316028B-218B-404A-B6AD-ACEEB3F4E5E5}" type="slidenum">
              <a:rPr lang="en-US" altLang="en-US"/>
              <a:pPr>
                <a:defRPr/>
              </a:pPr>
              <a:t>‹#›</a:t>
            </a:fld>
            <a:endParaRPr lang="en-US" altLang="en-US"/>
          </a:p>
        </p:txBody>
      </p:sp>
    </p:spTree>
    <p:extLst>
      <p:ext uri="{BB962C8B-B14F-4D97-AF65-F5344CB8AC3E}">
        <p14:creationId xmlns:p14="http://schemas.microsoft.com/office/powerpoint/2010/main" val="1411459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2362200"/>
            <a:ext cx="38100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362200"/>
            <a:ext cx="38100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0E90B7-6E0C-6D4F-AE52-B631F39879DA}"/>
              </a:ext>
            </a:extLst>
          </p:cNvPr>
          <p:cNvSpPr>
            <a:spLocks noGrp="1" noChangeArrowheads="1"/>
          </p:cNvSpPr>
          <p:nvPr>
            <p:ph type="dt" sz="half" idx="10"/>
          </p:nvPr>
        </p:nvSpPr>
        <p:spPr/>
        <p:txBody>
          <a:bodyPr/>
          <a:lstStyle>
            <a:lvl1pPr eaLnBrk="0" hangingPunct="0">
              <a:defRPr smtClean="0">
                <a:latin typeface="Times New Roman" charset="0"/>
              </a:defRPr>
            </a:lvl1pPr>
          </a:lstStyle>
          <a:p>
            <a:pPr>
              <a:defRPr/>
            </a:pPr>
            <a:fld id="{BAB57618-D18B-E84E-A3D2-4E0DC767476F}" type="datetime1">
              <a:rPr lang="en-US" altLang="en-US"/>
              <a:pPr>
                <a:defRPr/>
              </a:pPr>
              <a:t>3/28/22</a:t>
            </a:fld>
            <a:endParaRPr lang="en-US" altLang="en-US"/>
          </a:p>
        </p:txBody>
      </p:sp>
      <p:sp>
        <p:nvSpPr>
          <p:cNvPr id="6" name="Footer Placeholder 5">
            <a:extLst>
              <a:ext uri="{FF2B5EF4-FFF2-40B4-BE49-F238E27FC236}">
                <a16:creationId xmlns:a16="http://schemas.microsoft.com/office/drawing/2014/main" id="{5E8E9CA5-08EB-D244-89FC-0B6C94592042}"/>
              </a:ext>
            </a:extLst>
          </p:cNvPr>
          <p:cNvSpPr>
            <a:spLocks noGrp="1" noChangeArrowheads="1"/>
          </p:cNvSpPr>
          <p:nvPr>
            <p:ph type="ftr" sz="quarter" idx="11"/>
          </p:nvPr>
        </p:nvSpPr>
        <p:spPr/>
        <p:txBody>
          <a:bodyPr/>
          <a:lstStyle>
            <a:lvl1pPr eaLnBrk="0" hangingPunct="0">
              <a:defRPr>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88025673-EE13-4641-9B55-58D12C4C25E1}"/>
              </a:ext>
            </a:extLst>
          </p:cNvPr>
          <p:cNvSpPr>
            <a:spLocks noGrp="1" noChangeArrowheads="1"/>
          </p:cNvSpPr>
          <p:nvPr>
            <p:ph type="sldNum" sz="quarter" idx="12"/>
          </p:nvPr>
        </p:nvSpPr>
        <p:spPr/>
        <p:txBody>
          <a:bodyPr/>
          <a:lstStyle>
            <a:lvl1pPr eaLnBrk="0" hangingPunct="0">
              <a:defRPr smtClean="0"/>
            </a:lvl1pPr>
          </a:lstStyle>
          <a:p>
            <a:pPr>
              <a:defRPr/>
            </a:pPr>
            <a:fld id="{2FAA364D-BA93-3040-B801-960819C53EC8}" type="slidenum">
              <a:rPr lang="en-US" altLang="en-US"/>
              <a:pPr>
                <a:defRPr/>
              </a:pPr>
              <a:t>‹#›</a:t>
            </a:fld>
            <a:endParaRPr lang="en-US" altLang="en-US"/>
          </a:p>
        </p:txBody>
      </p:sp>
    </p:spTree>
    <p:extLst>
      <p:ext uri="{BB962C8B-B14F-4D97-AF65-F5344CB8AC3E}">
        <p14:creationId xmlns:p14="http://schemas.microsoft.com/office/powerpoint/2010/main" val="158137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535C6-3E89-A444-AE13-7FE203E66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234D07-530D-5A4B-BB76-084BA5B2690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E98DDF-F2E8-1B46-840F-FF4BDBE42619}"/>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07D0FE22-30E9-E34A-89C7-05F941A69068}"/>
              </a:ext>
            </a:extLst>
          </p:cNvPr>
          <p:cNvSpPr>
            <a:spLocks noGrp="1"/>
          </p:cNvSpPr>
          <p:nvPr>
            <p:ph type="ftr" sz="quarter" idx="11"/>
          </p:nvPr>
        </p:nvSpPr>
        <p:spPr/>
        <p:txBody>
          <a:bodyPr/>
          <a:lstStyle/>
          <a:p>
            <a:r>
              <a:rPr lang="en-US"/>
              <a:t>‹#›</a:t>
            </a:r>
          </a:p>
        </p:txBody>
      </p:sp>
      <p:sp>
        <p:nvSpPr>
          <p:cNvPr id="6" name="Slide Number Placeholder 5">
            <a:extLst>
              <a:ext uri="{FF2B5EF4-FFF2-40B4-BE49-F238E27FC236}">
                <a16:creationId xmlns:a16="http://schemas.microsoft.com/office/drawing/2014/main" id="{F1DC9349-42EA-AF46-89C9-5C45B788EB05}"/>
              </a:ext>
            </a:extLst>
          </p:cNvPr>
          <p:cNvSpPr>
            <a:spLocks noGrp="1"/>
          </p:cNvSpPr>
          <p:nvPr>
            <p:ph type="sldNum" sz="quarter" idx="12"/>
          </p:nvPr>
        </p:nvSpPr>
        <p:spPr>
          <a:xfrm>
            <a:off x="6457950" y="6356351"/>
            <a:ext cx="2057400" cy="365125"/>
          </a:xfrm>
          <a:prstGeom prst="rect">
            <a:avLst/>
          </a:prstGeom>
        </p:spPr>
        <p:txBody>
          <a:bodyPr/>
          <a:lstStyle/>
          <a:p>
            <a:fld id="{B533D1DB-020E-3B40-92D7-C3628B3E9A56}" type="slidenum">
              <a:rPr lang="en-US" smtClean="0"/>
              <a:t>‹#›</a:t>
            </a:fld>
            <a:endParaRPr lang="en-US"/>
          </a:p>
        </p:txBody>
      </p:sp>
    </p:spTree>
    <p:extLst>
      <p:ext uri="{BB962C8B-B14F-4D97-AF65-F5344CB8AC3E}">
        <p14:creationId xmlns:p14="http://schemas.microsoft.com/office/powerpoint/2010/main" val="26006998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07C30AC-189E-C648-8366-46722A153FE0}"/>
              </a:ext>
            </a:extLst>
          </p:cNvPr>
          <p:cNvSpPr>
            <a:spLocks noGrp="1" noChangeArrowheads="1"/>
          </p:cNvSpPr>
          <p:nvPr>
            <p:ph type="dt" sz="half" idx="10"/>
          </p:nvPr>
        </p:nvSpPr>
        <p:spPr>
          <a:ln/>
        </p:spPr>
        <p:txBody>
          <a:bodyPr/>
          <a:lstStyle>
            <a:lvl1pPr>
              <a:defRPr/>
            </a:lvl1pPr>
          </a:lstStyle>
          <a:p>
            <a:pPr>
              <a:defRPr/>
            </a:pPr>
            <a:fld id="{4BFE3C45-B7A0-7E4E-B08C-F42C231B0D36}" type="datetime12">
              <a:rPr lang="en-US" altLang="en-US"/>
              <a:pPr>
                <a:defRPr/>
              </a:pPr>
              <a:t>1:58 PM</a:t>
            </a:fld>
            <a:endParaRPr lang="en-US" altLang="en-US"/>
          </a:p>
        </p:txBody>
      </p:sp>
      <p:sp>
        <p:nvSpPr>
          <p:cNvPr id="5" name="Rectangle 5">
            <a:extLst>
              <a:ext uri="{FF2B5EF4-FFF2-40B4-BE49-F238E27FC236}">
                <a16:creationId xmlns:a16="http://schemas.microsoft.com/office/drawing/2014/main" id="{3CD86B43-984D-CE47-8267-AAB6CA05625C}"/>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56733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E412C4A-44E0-994F-BD1D-1F412B3E1DF2}"/>
              </a:ext>
            </a:extLst>
          </p:cNvPr>
          <p:cNvSpPr>
            <a:spLocks noGrp="1" noChangeArrowheads="1"/>
          </p:cNvSpPr>
          <p:nvPr>
            <p:ph type="dt" sz="half" idx="10"/>
          </p:nvPr>
        </p:nvSpPr>
        <p:spPr>
          <a:xfrm>
            <a:off x="0" y="6629400"/>
            <a:ext cx="1905000" cy="228600"/>
          </a:xfrm>
          <a:prstGeom prst="rect">
            <a:avLst/>
          </a:prstGeom>
          <a:ln/>
        </p:spPr>
        <p:txBody>
          <a:bodyPr/>
          <a:lstStyle>
            <a:lvl1pPr>
              <a:defRPr/>
            </a:lvl1pPr>
          </a:lstStyle>
          <a:p>
            <a:pPr>
              <a:defRPr/>
            </a:pPr>
            <a:fld id="{E72BBEAB-FFBA-204E-A847-BEFB19FBC7A4}" type="datetime12">
              <a:rPr lang="en-US" altLang="en-US"/>
              <a:pPr>
                <a:defRPr/>
              </a:pPr>
              <a:t>12:58 PM</a:t>
            </a:fld>
            <a:endParaRPr lang="en-US" altLang="en-US"/>
          </a:p>
        </p:txBody>
      </p:sp>
      <p:sp>
        <p:nvSpPr>
          <p:cNvPr id="5" name="Rectangle 5">
            <a:extLst>
              <a:ext uri="{FF2B5EF4-FFF2-40B4-BE49-F238E27FC236}">
                <a16:creationId xmlns:a16="http://schemas.microsoft.com/office/drawing/2014/main" id="{BC3FD1E5-B872-0546-A11F-AAE2F2738EBF}"/>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8538757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87186F8-B742-8745-BF74-8302B409FAD1}"/>
              </a:ext>
            </a:extLst>
          </p:cNvPr>
          <p:cNvSpPr>
            <a:spLocks noGrp="1" noChangeArrowheads="1"/>
          </p:cNvSpPr>
          <p:nvPr>
            <p:ph type="dt" sz="half" idx="10"/>
          </p:nvPr>
        </p:nvSpPr>
        <p:spPr>
          <a:ln/>
        </p:spPr>
        <p:txBody>
          <a:bodyPr/>
          <a:lstStyle>
            <a:lvl1pPr>
              <a:defRPr/>
            </a:lvl1pPr>
          </a:lstStyle>
          <a:p>
            <a:pPr>
              <a:defRPr/>
            </a:pPr>
            <a:fld id="{D898D1F3-7BAD-5442-8091-D7025B10C65F}" type="datetime12">
              <a:rPr lang="en-US" altLang="en-US"/>
              <a:pPr>
                <a:defRPr/>
              </a:pPr>
              <a:t>1:58 PM</a:t>
            </a:fld>
            <a:endParaRPr lang="en-US" altLang="en-US"/>
          </a:p>
        </p:txBody>
      </p:sp>
      <p:sp>
        <p:nvSpPr>
          <p:cNvPr id="4" name="Rectangle 5">
            <a:extLst>
              <a:ext uri="{FF2B5EF4-FFF2-40B4-BE49-F238E27FC236}">
                <a16:creationId xmlns:a16="http://schemas.microsoft.com/office/drawing/2014/main" id="{EE47E1DE-9AFF-7F46-B46C-3B0495A3FAF9}"/>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3441235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A73714B-AD9B-9B4F-910B-1366D91125A4}"/>
              </a:ext>
            </a:extLst>
          </p:cNvPr>
          <p:cNvSpPr>
            <a:spLocks noGrp="1" noChangeArrowheads="1"/>
          </p:cNvSpPr>
          <p:nvPr>
            <p:ph type="dt" sz="half" idx="10"/>
          </p:nvPr>
        </p:nvSpPr>
        <p:spPr>
          <a:ln/>
        </p:spPr>
        <p:txBody>
          <a:bodyPr/>
          <a:lstStyle>
            <a:lvl1pPr>
              <a:defRPr/>
            </a:lvl1pPr>
          </a:lstStyle>
          <a:p>
            <a:pPr>
              <a:defRPr/>
            </a:pPr>
            <a:fld id="{526586D6-36CE-304F-B554-399A0E8084D9}" type="datetime12">
              <a:rPr lang="en-US" altLang="en-US"/>
              <a:pPr>
                <a:defRPr/>
              </a:pPr>
              <a:t>1:58 PM</a:t>
            </a:fld>
            <a:endParaRPr lang="en-US" altLang="en-US"/>
          </a:p>
        </p:txBody>
      </p:sp>
      <p:sp>
        <p:nvSpPr>
          <p:cNvPr id="3" name="Rectangle 5">
            <a:extLst>
              <a:ext uri="{FF2B5EF4-FFF2-40B4-BE49-F238E27FC236}">
                <a16:creationId xmlns:a16="http://schemas.microsoft.com/office/drawing/2014/main" id="{DAE75ED1-43F0-9E40-A79E-6E9A946841AC}"/>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2075275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524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524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E41EE37-BFC7-DB4C-A7CC-1768900EFA8D}"/>
              </a:ext>
            </a:extLst>
          </p:cNvPr>
          <p:cNvSpPr>
            <a:spLocks noGrp="1" noChangeArrowheads="1"/>
          </p:cNvSpPr>
          <p:nvPr>
            <p:ph type="dt" sz="half" idx="10"/>
          </p:nvPr>
        </p:nvSpPr>
        <p:spPr>
          <a:xfrm>
            <a:off x="0" y="6629400"/>
            <a:ext cx="1905000" cy="228600"/>
          </a:xfrm>
          <a:prstGeom prst="rect">
            <a:avLst/>
          </a:prstGeom>
          <a:ln/>
        </p:spPr>
        <p:txBody>
          <a:bodyPr/>
          <a:lstStyle>
            <a:lvl1pPr>
              <a:defRPr/>
            </a:lvl1pPr>
          </a:lstStyle>
          <a:p>
            <a:pPr>
              <a:defRPr/>
            </a:pPr>
            <a:fld id="{230A4D5B-10E2-0941-9728-6018C8555B83}" type="datetime12">
              <a:rPr lang="en-US" altLang="en-US"/>
              <a:pPr>
                <a:defRPr/>
              </a:pPr>
              <a:t>12:58 PM</a:t>
            </a:fld>
            <a:endParaRPr lang="en-US" altLang="en-US"/>
          </a:p>
        </p:txBody>
      </p:sp>
      <p:sp>
        <p:nvSpPr>
          <p:cNvPr id="6" name="Rectangle 5">
            <a:extLst>
              <a:ext uri="{FF2B5EF4-FFF2-40B4-BE49-F238E27FC236}">
                <a16:creationId xmlns:a16="http://schemas.microsoft.com/office/drawing/2014/main" id="{A11ABCA9-1582-6047-BC0D-6EF8EA1C9279}"/>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2311438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4AA96B0-D1B1-8743-B3DC-006E94BD4B8D}"/>
              </a:ext>
            </a:extLst>
          </p:cNvPr>
          <p:cNvSpPr>
            <a:spLocks noGrp="1" noChangeArrowheads="1"/>
          </p:cNvSpPr>
          <p:nvPr>
            <p:ph type="dt" sz="half" idx="10"/>
          </p:nvPr>
        </p:nvSpPr>
        <p:spPr>
          <a:xfrm>
            <a:off x="0" y="6629400"/>
            <a:ext cx="1905000" cy="228600"/>
          </a:xfrm>
          <a:prstGeom prst="rect">
            <a:avLst/>
          </a:prstGeom>
          <a:ln/>
        </p:spPr>
        <p:txBody>
          <a:bodyPr/>
          <a:lstStyle>
            <a:lvl1pPr>
              <a:defRPr/>
            </a:lvl1pPr>
          </a:lstStyle>
          <a:p>
            <a:pPr>
              <a:defRPr/>
            </a:pPr>
            <a:fld id="{21DCDED6-3CA9-AF47-B683-EE804A5E48C7}" type="datetime12">
              <a:rPr lang="en-US" altLang="en-US"/>
              <a:pPr>
                <a:defRPr/>
              </a:pPr>
              <a:t>12:58 PM</a:t>
            </a:fld>
            <a:endParaRPr lang="en-US" altLang="en-US"/>
          </a:p>
        </p:txBody>
      </p:sp>
      <p:sp>
        <p:nvSpPr>
          <p:cNvPr id="8" name="Rectangle 5">
            <a:extLst>
              <a:ext uri="{FF2B5EF4-FFF2-40B4-BE49-F238E27FC236}">
                <a16:creationId xmlns:a16="http://schemas.microsoft.com/office/drawing/2014/main" id="{B9661973-C0E5-AF4C-9450-5381B885E4C0}"/>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5616760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AB052E8-D0B1-694A-A8F7-4573F2849D2D}"/>
              </a:ext>
            </a:extLst>
          </p:cNvPr>
          <p:cNvSpPr>
            <a:spLocks noGrp="1" noChangeArrowheads="1"/>
          </p:cNvSpPr>
          <p:nvPr>
            <p:ph type="dt" sz="half" idx="10"/>
          </p:nvPr>
        </p:nvSpPr>
        <p:spPr>
          <a:xfrm>
            <a:off x="0" y="6629400"/>
            <a:ext cx="1905000" cy="228600"/>
          </a:xfrm>
          <a:prstGeom prst="rect">
            <a:avLst/>
          </a:prstGeom>
          <a:ln/>
        </p:spPr>
        <p:txBody>
          <a:bodyPr/>
          <a:lstStyle>
            <a:lvl1pPr>
              <a:defRPr/>
            </a:lvl1pPr>
          </a:lstStyle>
          <a:p>
            <a:pPr>
              <a:defRPr/>
            </a:pPr>
            <a:fld id="{382395EF-BD1A-9A4E-A7E1-A475C3E044BB}" type="datetime12">
              <a:rPr lang="en-US" altLang="en-US"/>
              <a:pPr>
                <a:defRPr/>
              </a:pPr>
              <a:t>12:58 PM</a:t>
            </a:fld>
            <a:endParaRPr lang="en-US" altLang="en-US"/>
          </a:p>
        </p:txBody>
      </p:sp>
      <p:sp>
        <p:nvSpPr>
          <p:cNvPr id="4" name="Rectangle 5">
            <a:extLst>
              <a:ext uri="{FF2B5EF4-FFF2-40B4-BE49-F238E27FC236}">
                <a16:creationId xmlns:a16="http://schemas.microsoft.com/office/drawing/2014/main" id="{CF48351D-9ACB-CA4A-BB55-7B79B603E664}"/>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3446491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25B8CE4-4885-F64E-B6AD-899E3EAA2A2F}"/>
              </a:ext>
            </a:extLst>
          </p:cNvPr>
          <p:cNvSpPr>
            <a:spLocks noGrp="1" noChangeArrowheads="1"/>
          </p:cNvSpPr>
          <p:nvPr>
            <p:ph type="dt" sz="half" idx="10"/>
          </p:nvPr>
        </p:nvSpPr>
        <p:spPr>
          <a:xfrm>
            <a:off x="0" y="6629400"/>
            <a:ext cx="1905000" cy="228600"/>
          </a:xfrm>
          <a:prstGeom prst="rect">
            <a:avLst/>
          </a:prstGeom>
          <a:ln/>
        </p:spPr>
        <p:txBody>
          <a:bodyPr/>
          <a:lstStyle>
            <a:lvl1pPr>
              <a:defRPr/>
            </a:lvl1pPr>
          </a:lstStyle>
          <a:p>
            <a:pPr>
              <a:defRPr/>
            </a:pPr>
            <a:fld id="{4546FD34-5A20-A542-9573-91F014BED333}" type="datetime12">
              <a:rPr lang="en-US" altLang="en-US"/>
              <a:pPr>
                <a:defRPr/>
              </a:pPr>
              <a:t>12:58 PM</a:t>
            </a:fld>
            <a:endParaRPr lang="en-US" altLang="en-US"/>
          </a:p>
        </p:txBody>
      </p:sp>
      <p:sp>
        <p:nvSpPr>
          <p:cNvPr id="3" name="Rectangle 5">
            <a:extLst>
              <a:ext uri="{FF2B5EF4-FFF2-40B4-BE49-F238E27FC236}">
                <a16:creationId xmlns:a16="http://schemas.microsoft.com/office/drawing/2014/main" id="{C0803266-C926-874A-B6B8-23F2C352237B}"/>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8943992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C5BEFCF-9716-9243-AAF5-BEED50860753}"/>
              </a:ext>
            </a:extLst>
          </p:cNvPr>
          <p:cNvSpPr>
            <a:spLocks noGrp="1" noChangeArrowheads="1"/>
          </p:cNvSpPr>
          <p:nvPr>
            <p:ph type="dt" sz="half" idx="10"/>
          </p:nvPr>
        </p:nvSpPr>
        <p:spPr>
          <a:xfrm>
            <a:off x="0" y="6629400"/>
            <a:ext cx="1905000" cy="228600"/>
          </a:xfrm>
          <a:prstGeom prst="rect">
            <a:avLst/>
          </a:prstGeom>
          <a:ln/>
        </p:spPr>
        <p:txBody>
          <a:bodyPr/>
          <a:lstStyle>
            <a:lvl1pPr>
              <a:defRPr/>
            </a:lvl1pPr>
          </a:lstStyle>
          <a:p>
            <a:pPr>
              <a:defRPr/>
            </a:pPr>
            <a:fld id="{D90A3B8D-A630-A147-B67F-CAB9DF5B22C7}" type="datetime12">
              <a:rPr lang="en-US" altLang="en-US"/>
              <a:pPr>
                <a:defRPr/>
              </a:pPr>
              <a:t>12:58 PM</a:t>
            </a:fld>
            <a:endParaRPr lang="en-US" altLang="en-US"/>
          </a:p>
        </p:txBody>
      </p:sp>
      <p:sp>
        <p:nvSpPr>
          <p:cNvPr id="6" name="Rectangle 5">
            <a:extLst>
              <a:ext uri="{FF2B5EF4-FFF2-40B4-BE49-F238E27FC236}">
                <a16:creationId xmlns:a16="http://schemas.microsoft.com/office/drawing/2014/main" id="{F7D94819-D750-B54F-B941-AEAAD73DB68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3931019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F08E291-C19A-C046-869E-762C269E4D5F}"/>
              </a:ext>
            </a:extLst>
          </p:cNvPr>
          <p:cNvSpPr>
            <a:spLocks noGrp="1" noChangeArrowheads="1"/>
          </p:cNvSpPr>
          <p:nvPr>
            <p:ph type="dt" sz="half" idx="10"/>
          </p:nvPr>
        </p:nvSpPr>
        <p:spPr>
          <a:xfrm>
            <a:off x="0" y="6629400"/>
            <a:ext cx="1905000" cy="228600"/>
          </a:xfrm>
          <a:prstGeom prst="rect">
            <a:avLst/>
          </a:prstGeom>
          <a:ln/>
        </p:spPr>
        <p:txBody>
          <a:bodyPr/>
          <a:lstStyle>
            <a:lvl1pPr>
              <a:defRPr/>
            </a:lvl1pPr>
          </a:lstStyle>
          <a:p>
            <a:pPr>
              <a:defRPr/>
            </a:pPr>
            <a:fld id="{E4DAD246-8CCA-CD45-A10F-8E477F38549D}" type="datetime12">
              <a:rPr lang="en-US" altLang="en-US"/>
              <a:pPr>
                <a:defRPr/>
              </a:pPr>
              <a:t>12:58 PM</a:t>
            </a:fld>
            <a:endParaRPr lang="en-US" altLang="en-US"/>
          </a:p>
        </p:txBody>
      </p:sp>
      <p:sp>
        <p:nvSpPr>
          <p:cNvPr id="6" name="Rectangle 5">
            <a:extLst>
              <a:ext uri="{FF2B5EF4-FFF2-40B4-BE49-F238E27FC236}">
                <a16:creationId xmlns:a16="http://schemas.microsoft.com/office/drawing/2014/main" id="{648A3B65-04DF-E040-BADF-FB7C82D3FFEA}"/>
              </a:ext>
            </a:extLst>
          </p:cNvPr>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939363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0.xml"/><Relationship Id="rId7" Type="http://schemas.openxmlformats.org/officeDocument/2006/relationships/image" Target="../media/image5.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4F4461F-7846-5A46-A856-C0296A1A8996}"/>
              </a:ext>
            </a:extLst>
          </p:cNvPr>
          <p:cNvSpPr>
            <a:spLocks noGrp="1" noChangeArrowheads="1"/>
          </p:cNvSpPr>
          <p:nvPr>
            <p:ph type="title"/>
          </p:nvPr>
        </p:nvSpPr>
        <p:spPr bwMode="auto">
          <a:xfrm>
            <a:off x="457200" y="0"/>
            <a:ext cx="807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EF78C62-5106-2241-9AFD-6B6249615B19}"/>
              </a:ext>
            </a:extLst>
          </p:cNvPr>
          <p:cNvSpPr>
            <a:spLocks noGrp="1" noChangeArrowheads="1"/>
          </p:cNvSpPr>
          <p:nvPr>
            <p:ph type="body" idx="1"/>
          </p:nvPr>
        </p:nvSpPr>
        <p:spPr bwMode="auto">
          <a:xfrm>
            <a:off x="990600" y="1524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69AA3A7C-8C73-6749-80E6-6F446DE34CC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0"/>
              </a:defRPr>
            </a:lvl1pPr>
          </a:lstStyle>
          <a:p>
            <a:pPr>
              <a:defRPr/>
            </a:pPr>
            <a:endParaRPr lang="en-US"/>
          </a:p>
        </p:txBody>
      </p:sp>
      <p:sp>
        <p:nvSpPr>
          <p:cNvPr id="1030" name="Rectangle 7">
            <a:extLst>
              <a:ext uri="{FF2B5EF4-FFF2-40B4-BE49-F238E27FC236}">
                <a16:creationId xmlns:a16="http://schemas.microsoft.com/office/drawing/2014/main" id="{09ABA87D-8352-8140-9A2B-E470F205D07A}"/>
              </a:ext>
            </a:extLst>
          </p:cNvPr>
          <p:cNvSpPr>
            <a:spLocks noChangeArrowheads="1"/>
          </p:cNvSpPr>
          <p:nvPr/>
        </p:nvSpPr>
        <p:spPr bwMode="auto">
          <a:xfrm>
            <a:off x="7239000" y="6591288"/>
            <a:ext cx="1905000" cy="266711"/>
          </a:xfrm>
          <a:prstGeom prst="rect">
            <a:avLst/>
          </a:prstGeom>
          <a:noFill/>
          <a:ln>
            <a:noFill/>
          </a:ln>
          <a:effectLst/>
          <a:extLst>
            <a:ext uri="{909E8E84-426E-40dd-AFC4-6F175D3DCCD1}"/>
            <a:ext uri="{91240B29-F687-4f45-9708-019B960494DF}"/>
            <a:ext uri="{AF507438-7753-43e0-B8FC-AC1667EBCBE1}"/>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r">
              <a:defRPr/>
            </a:pPr>
            <a:r>
              <a:rPr lang="en-US" altLang="en-US" sz="1100" dirty="0"/>
              <a:t>Page </a:t>
            </a:r>
            <a:fld id="{2497CD87-B87B-3440-AB3E-FF5D0E057DF4}" type="slidenum">
              <a:rPr lang="en-US" altLang="en-US" sz="1100" smtClean="0"/>
              <a:pPr algn="r">
                <a:defRPr/>
              </a:pPr>
              <a:t>‹#›</a:t>
            </a:fld>
            <a:endParaRPr lang="en-US" altLang="en-US" sz="1100" dirty="0"/>
          </a:p>
        </p:txBody>
      </p:sp>
      <p:sp>
        <p:nvSpPr>
          <p:cNvPr id="1031" name="Rectangle 8">
            <a:extLst>
              <a:ext uri="{FF2B5EF4-FFF2-40B4-BE49-F238E27FC236}">
                <a16:creationId xmlns:a16="http://schemas.microsoft.com/office/drawing/2014/main" id="{5AA04890-DF74-BE45-97A2-F1E9A76F1FDB}"/>
              </a:ext>
            </a:extLst>
          </p:cNvPr>
          <p:cNvSpPr>
            <a:spLocks noChangeArrowheads="1"/>
          </p:cNvSpPr>
          <p:nvPr userDrawn="1"/>
        </p:nvSpPr>
        <p:spPr bwMode="auto">
          <a:xfrm>
            <a:off x="2487613" y="6689725"/>
            <a:ext cx="5145087" cy="228600"/>
          </a:xfrm>
          <a:prstGeom prst="rect">
            <a:avLst/>
          </a:prstGeom>
          <a:noFill/>
          <a:ln>
            <a:noFill/>
          </a:ln>
          <a:effectLst/>
          <a:extLst>
            <a:ext uri="{909E8E84-426E-40dd-AFC4-6F175D3DCCD1}"/>
            <a:ext uri="{91240B29-F687-4f45-9708-019B960494DF}"/>
            <a:ext uri="{AF507438-7753-43e0-B8FC-AC1667EBCBE1}"/>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800" dirty="0">
                <a:latin typeface="Comic Sans MS" charset="0"/>
              </a:rPr>
              <a:t>© 1988-2022 J.Paul Robinson, Purdue University  BMS 631 </a:t>
            </a:r>
          </a:p>
        </p:txBody>
      </p:sp>
      <p:pic>
        <p:nvPicPr>
          <p:cNvPr id="1032" name="Picture 10" descr="puclnew">
            <a:extLst>
              <a:ext uri="{FF2B5EF4-FFF2-40B4-BE49-F238E27FC236}">
                <a16:creationId xmlns:a16="http://schemas.microsoft.com/office/drawing/2014/main" id="{CC920988-3F03-6A42-A7C3-03D4BD28CD8C}"/>
              </a:ext>
            </a:extLst>
          </p:cNvPr>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1219200" y="6297613"/>
            <a:ext cx="1219200"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Line 11">
            <a:extLst>
              <a:ext uri="{FF2B5EF4-FFF2-40B4-BE49-F238E27FC236}">
                <a16:creationId xmlns:a16="http://schemas.microsoft.com/office/drawing/2014/main" id="{586F83E1-8AB7-7C40-A62F-041828071570}"/>
              </a:ext>
            </a:extLst>
          </p:cNvPr>
          <p:cNvSpPr>
            <a:spLocks noChangeShapeType="1"/>
          </p:cNvSpPr>
          <p:nvPr userDrawn="1"/>
        </p:nvSpPr>
        <p:spPr bwMode="auto">
          <a:xfrm flipV="1">
            <a:off x="0" y="812800"/>
            <a:ext cx="9144000" cy="95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ransition/>
  <p:hf sldNum="0" hdr="0" ftr="0"/>
  <p:txStyles>
    <p:titleStyle>
      <a:lvl1pPr algn="ctr" rtl="0" eaLnBrk="0" fontAlgn="base" hangingPunct="0">
        <a:spcBef>
          <a:spcPct val="0"/>
        </a:spcBef>
        <a:spcAft>
          <a:spcPct val="0"/>
        </a:spcAft>
        <a:defRPr sz="3200">
          <a:solidFill>
            <a:schemeClr val="tx2"/>
          </a:solidFill>
          <a:latin typeface="+mj-lt"/>
          <a:ea typeface="ＭＳ Ｐゴシック" charset="0"/>
          <a:cs typeface="+mj-cs"/>
        </a:defRPr>
      </a:lvl1pPr>
      <a:lvl2pPr algn="ctr" rtl="0" eaLnBrk="0" fontAlgn="base" hangingPunct="0">
        <a:spcBef>
          <a:spcPct val="0"/>
        </a:spcBef>
        <a:spcAft>
          <a:spcPct val="0"/>
        </a:spcAft>
        <a:defRPr sz="3200">
          <a:solidFill>
            <a:schemeClr val="tx2"/>
          </a:solidFill>
          <a:latin typeface="Arial" charset="0"/>
          <a:ea typeface="ＭＳ Ｐゴシック" charset="0"/>
        </a:defRPr>
      </a:lvl2pPr>
      <a:lvl3pPr algn="ctr" rtl="0" eaLnBrk="0" fontAlgn="base" hangingPunct="0">
        <a:spcBef>
          <a:spcPct val="0"/>
        </a:spcBef>
        <a:spcAft>
          <a:spcPct val="0"/>
        </a:spcAft>
        <a:defRPr sz="3200">
          <a:solidFill>
            <a:schemeClr val="tx2"/>
          </a:solidFill>
          <a:latin typeface="Arial" charset="0"/>
          <a:ea typeface="ＭＳ Ｐゴシック" charset="0"/>
        </a:defRPr>
      </a:lvl3pPr>
      <a:lvl4pPr algn="ctr" rtl="0" eaLnBrk="0" fontAlgn="base" hangingPunct="0">
        <a:spcBef>
          <a:spcPct val="0"/>
        </a:spcBef>
        <a:spcAft>
          <a:spcPct val="0"/>
        </a:spcAft>
        <a:defRPr sz="3200">
          <a:solidFill>
            <a:schemeClr val="tx2"/>
          </a:solidFill>
          <a:latin typeface="Arial" charset="0"/>
          <a:ea typeface="ＭＳ Ｐゴシック" charset="0"/>
        </a:defRPr>
      </a:lvl4pPr>
      <a:lvl5pPr algn="ctr" rtl="0" eaLnBrk="0" fontAlgn="base" hangingPunct="0">
        <a:spcBef>
          <a:spcPct val="0"/>
        </a:spcBef>
        <a:spcAft>
          <a:spcPct val="0"/>
        </a:spcAft>
        <a:defRPr sz="3200">
          <a:solidFill>
            <a:schemeClr val="tx2"/>
          </a:solidFill>
          <a:latin typeface="Arial" charset="0"/>
          <a:ea typeface="ＭＳ Ｐゴシック" charset="0"/>
        </a:defRPr>
      </a:lvl5pPr>
      <a:lvl6pPr marL="457200" algn="ctr" rtl="0" eaLnBrk="0" fontAlgn="base" hangingPunct="0">
        <a:spcBef>
          <a:spcPct val="0"/>
        </a:spcBef>
        <a:spcAft>
          <a:spcPct val="0"/>
        </a:spcAft>
        <a:defRPr sz="3200">
          <a:solidFill>
            <a:schemeClr val="tx2"/>
          </a:solidFill>
          <a:latin typeface="Arial" charset="0"/>
        </a:defRPr>
      </a:lvl6pPr>
      <a:lvl7pPr marL="914400" algn="ctr" rtl="0" eaLnBrk="0" fontAlgn="base" hangingPunct="0">
        <a:spcBef>
          <a:spcPct val="0"/>
        </a:spcBef>
        <a:spcAft>
          <a:spcPct val="0"/>
        </a:spcAft>
        <a:defRPr sz="3200">
          <a:solidFill>
            <a:schemeClr val="tx2"/>
          </a:solidFill>
          <a:latin typeface="Arial" charset="0"/>
        </a:defRPr>
      </a:lvl7pPr>
      <a:lvl8pPr marL="1371600" algn="ctr" rtl="0" eaLnBrk="0" fontAlgn="base" hangingPunct="0">
        <a:spcBef>
          <a:spcPct val="0"/>
        </a:spcBef>
        <a:spcAft>
          <a:spcPct val="0"/>
        </a:spcAft>
        <a:defRPr sz="3200">
          <a:solidFill>
            <a:schemeClr val="tx2"/>
          </a:solidFill>
          <a:latin typeface="Arial" charset="0"/>
        </a:defRPr>
      </a:lvl8pPr>
      <a:lvl9pPr marL="1828800" algn="ctr" rtl="0" eaLnBrk="0" fontAlgn="base" hangingPunct="0">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D27382C-E41A-594E-8BC0-5E666B6B574D}"/>
              </a:ext>
            </a:extLst>
          </p:cNvPr>
          <p:cNvSpPr>
            <a:spLocks noGrp="1" noChangeArrowheads="1"/>
          </p:cNvSpPr>
          <p:nvPr>
            <p:ph type="title"/>
          </p:nvPr>
        </p:nvSpPr>
        <p:spPr bwMode="auto">
          <a:xfrm>
            <a:off x="762000" y="1219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1A6D3C66-453D-644B-AF16-F0AFD019BFCD}"/>
              </a:ext>
            </a:extLst>
          </p:cNvPr>
          <p:cNvSpPr>
            <a:spLocks noGrp="1" noChangeArrowheads="1"/>
          </p:cNvSpPr>
          <p:nvPr>
            <p:ph type="body" idx="1"/>
          </p:nvPr>
        </p:nvSpPr>
        <p:spPr bwMode="auto">
          <a:xfrm>
            <a:off x="685800" y="2362200"/>
            <a:ext cx="7772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2" name="Rectangle 4">
            <a:extLst>
              <a:ext uri="{FF2B5EF4-FFF2-40B4-BE49-F238E27FC236}">
                <a16:creationId xmlns:a16="http://schemas.microsoft.com/office/drawing/2014/main" id="{2D8C7FA6-1A72-5044-ADC4-7F89775BEAF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solidFill>
                  <a:srgbClr val="000000"/>
                </a:solidFill>
                <a:latin typeface="Arial" charset="0"/>
                <a:ea typeface="ＭＳ Ｐゴシック" charset="-128"/>
              </a:defRPr>
            </a:lvl1pPr>
          </a:lstStyle>
          <a:p>
            <a:pPr>
              <a:defRPr/>
            </a:pPr>
            <a:fld id="{CC2632A5-A06F-0D4C-BB43-E78B3C110305}" type="datetime1">
              <a:rPr lang="en-US" altLang="en-US"/>
              <a:pPr>
                <a:defRPr/>
              </a:pPr>
              <a:t>3/28/22</a:t>
            </a:fld>
            <a:endParaRPr lang="en-US" altLang="en-US"/>
          </a:p>
        </p:txBody>
      </p:sp>
      <p:sp>
        <p:nvSpPr>
          <p:cNvPr id="7173" name="Rectangle 5">
            <a:extLst>
              <a:ext uri="{FF2B5EF4-FFF2-40B4-BE49-F238E27FC236}">
                <a16:creationId xmlns:a16="http://schemas.microsoft.com/office/drawing/2014/main" id="{E601F771-2598-5744-BB6F-C7A2E22E2BB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defRPr>
            </a:lvl1pPr>
          </a:lstStyle>
          <a:p>
            <a:pPr>
              <a:defRPr/>
            </a:pPr>
            <a:endParaRPr lang="en-US"/>
          </a:p>
        </p:txBody>
      </p:sp>
      <p:sp>
        <p:nvSpPr>
          <p:cNvPr id="7174" name="Rectangle 6">
            <a:extLst>
              <a:ext uri="{FF2B5EF4-FFF2-40B4-BE49-F238E27FC236}">
                <a16:creationId xmlns:a16="http://schemas.microsoft.com/office/drawing/2014/main" id="{63328F10-737C-494E-936B-896150567A8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Times New Roman" charset="0"/>
                <a:ea typeface="ＭＳ Ｐゴシック" charset="-128"/>
              </a:defRPr>
            </a:lvl1pPr>
          </a:lstStyle>
          <a:p>
            <a:pPr>
              <a:defRPr/>
            </a:pPr>
            <a:fld id="{2833D925-E88F-4543-9CC0-6C55FB988338}" type="slidenum">
              <a:rPr lang="en-US" altLang="en-US"/>
              <a:pPr>
                <a:defRPr/>
              </a:pPr>
              <a:t>‹#›</a:t>
            </a:fld>
            <a:endParaRPr lang="en-US" altLang="en-US"/>
          </a:p>
        </p:txBody>
      </p:sp>
      <p:pic>
        <p:nvPicPr>
          <p:cNvPr id="13319" name="Picture 7" descr="puclnew small">
            <a:extLst>
              <a:ext uri="{FF2B5EF4-FFF2-40B4-BE49-F238E27FC236}">
                <a16:creationId xmlns:a16="http://schemas.microsoft.com/office/drawing/2014/main" id="{458166D6-1A5A-0B49-9D90-497563FABAEA}"/>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52400" y="6362700"/>
            <a:ext cx="10826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 Box 8">
            <a:extLst>
              <a:ext uri="{FF2B5EF4-FFF2-40B4-BE49-F238E27FC236}">
                <a16:creationId xmlns:a16="http://schemas.microsoft.com/office/drawing/2014/main" id="{20B9805D-8C32-E54D-86C7-579A9A2CD412}"/>
              </a:ext>
            </a:extLst>
          </p:cNvPr>
          <p:cNvSpPr txBox="1">
            <a:spLocks noChangeArrowheads="1"/>
          </p:cNvSpPr>
          <p:nvPr/>
        </p:nvSpPr>
        <p:spPr bwMode="auto">
          <a:xfrm>
            <a:off x="152400" y="838200"/>
            <a:ext cx="2189163" cy="396875"/>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defRPr/>
            </a:pPr>
            <a:r>
              <a:rPr lang="en-US" altLang="en-US" sz="2000">
                <a:solidFill>
                  <a:srgbClr val="FFFFFF"/>
                </a:solidFill>
                <a:effectLst>
                  <a:outerShdw blurRad="38100" dist="38100" dir="2700000" algn="tl">
                    <a:srgbClr val="C0C0C0"/>
                  </a:outerShdw>
                </a:effectLst>
                <a:latin typeface="Arial" charset="0"/>
              </a:rPr>
              <a:t>Purdue University</a:t>
            </a:r>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Lst>
  <p:txStyles>
    <p:titleStyle>
      <a:lvl1pPr algn="ctr" rtl="0" eaLnBrk="0" fontAlgn="base" hangingPunct="0">
        <a:spcBef>
          <a:spcPct val="0"/>
        </a:spcBef>
        <a:spcAft>
          <a:spcPct val="0"/>
        </a:spcAft>
        <a:defRPr sz="3200">
          <a:solidFill>
            <a:schemeClr val="tx2"/>
          </a:solidFill>
          <a:latin typeface="+mj-lt"/>
          <a:ea typeface="ＭＳ Ｐゴシック" charset="0"/>
          <a:cs typeface="+mj-cs"/>
        </a:defRPr>
      </a:lvl1pPr>
      <a:lvl2pPr algn="ctr" rtl="0" eaLnBrk="0" fontAlgn="base" hangingPunct="0">
        <a:spcBef>
          <a:spcPct val="0"/>
        </a:spcBef>
        <a:spcAft>
          <a:spcPct val="0"/>
        </a:spcAft>
        <a:defRPr sz="3200">
          <a:solidFill>
            <a:schemeClr val="tx2"/>
          </a:solidFill>
          <a:latin typeface="Arial" pitchFamily="34" charset="0"/>
          <a:ea typeface="ＭＳ Ｐゴシック" charset="0"/>
        </a:defRPr>
      </a:lvl2pPr>
      <a:lvl3pPr algn="ctr" rtl="0" eaLnBrk="0" fontAlgn="base" hangingPunct="0">
        <a:spcBef>
          <a:spcPct val="0"/>
        </a:spcBef>
        <a:spcAft>
          <a:spcPct val="0"/>
        </a:spcAft>
        <a:defRPr sz="3200">
          <a:solidFill>
            <a:schemeClr val="tx2"/>
          </a:solidFill>
          <a:latin typeface="Arial" pitchFamily="34" charset="0"/>
          <a:ea typeface="ＭＳ Ｐゴシック" charset="0"/>
        </a:defRPr>
      </a:lvl3pPr>
      <a:lvl4pPr algn="ctr" rtl="0" eaLnBrk="0" fontAlgn="base" hangingPunct="0">
        <a:spcBef>
          <a:spcPct val="0"/>
        </a:spcBef>
        <a:spcAft>
          <a:spcPct val="0"/>
        </a:spcAft>
        <a:defRPr sz="3200">
          <a:solidFill>
            <a:schemeClr val="tx2"/>
          </a:solidFill>
          <a:latin typeface="Arial" pitchFamily="34" charset="0"/>
          <a:ea typeface="ＭＳ Ｐゴシック" charset="0"/>
        </a:defRPr>
      </a:lvl4pPr>
      <a:lvl5pPr algn="ctr" rtl="0" eaLnBrk="0" fontAlgn="base" hangingPunct="0">
        <a:spcBef>
          <a:spcPct val="0"/>
        </a:spcBef>
        <a:spcAft>
          <a:spcPct val="0"/>
        </a:spcAft>
        <a:defRPr sz="3200">
          <a:solidFill>
            <a:schemeClr val="tx2"/>
          </a:solidFill>
          <a:latin typeface="Arial" pitchFamily="34" charset="0"/>
          <a:ea typeface="ＭＳ Ｐゴシック" charset="0"/>
        </a:defRPr>
      </a:lvl5pPr>
      <a:lvl6pPr marL="457200" algn="ctr" rtl="0" fontAlgn="base">
        <a:spcBef>
          <a:spcPct val="0"/>
        </a:spcBef>
        <a:spcAft>
          <a:spcPct val="0"/>
        </a:spcAft>
        <a:defRPr sz="3200">
          <a:solidFill>
            <a:schemeClr val="tx2"/>
          </a:solidFill>
          <a:latin typeface="Arial" pitchFamily="34" charset="0"/>
        </a:defRPr>
      </a:lvl6pPr>
      <a:lvl7pPr marL="914400" algn="ctr" rtl="0" fontAlgn="base">
        <a:spcBef>
          <a:spcPct val="0"/>
        </a:spcBef>
        <a:spcAft>
          <a:spcPct val="0"/>
        </a:spcAft>
        <a:defRPr sz="3200">
          <a:solidFill>
            <a:schemeClr val="tx2"/>
          </a:solidFill>
          <a:latin typeface="Arial" pitchFamily="34" charset="0"/>
        </a:defRPr>
      </a:lvl7pPr>
      <a:lvl8pPr marL="1371600" algn="ctr" rtl="0" fontAlgn="base">
        <a:spcBef>
          <a:spcPct val="0"/>
        </a:spcBef>
        <a:spcAft>
          <a:spcPct val="0"/>
        </a:spcAft>
        <a:defRPr sz="3200">
          <a:solidFill>
            <a:schemeClr val="tx2"/>
          </a:solidFill>
          <a:latin typeface="Arial" pitchFamily="34" charset="0"/>
        </a:defRPr>
      </a:lvl8pPr>
      <a:lvl9pPr marL="1828800" algn="ctr" rtl="0" fontAlgn="base">
        <a:spcBef>
          <a:spcPct val="0"/>
        </a:spcBef>
        <a:spcAft>
          <a:spcPct val="0"/>
        </a:spcAft>
        <a:defRPr sz="32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726358-FEE3-C541-9E0E-5C1ABDE97BA6}"/>
              </a:ext>
            </a:extLst>
          </p:cNvPr>
          <p:cNvSpPr/>
          <p:nvPr userDrawn="1"/>
        </p:nvSpPr>
        <p:spPr>
          <a:xfrm>
            <a:off x="0" y="0"/>
            <a:ext cx="9144000" cy="6383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a:extLst>
              <a:ext uri="{FF2B5EF4-FFF2-40B4-BE49-F238E27FC236}">
                <a16:creationId xmlns:a16="http://schemas.microsoft.com/office/drawing/2014/main" id="{1943DA0B-CACE-1D47-9FF9-6162F6B62CC5}"/>
              </a:ext>
            </a:extLst>
          </p:cNvPr>
          <p:cNvSpPr>
            <a:spLocks noGrp="1"/>
          </p:cNvSpPr>
          <p:nvPr>
            <p:ph type="title"/>
          </p:nvPr>
        </p:nvSpPr>
        <p:spPr>
          <a:xfrm>
            <a:off x="322370" y="920080"/>
            <a:ext cx="7886700" cy="45527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35D2858D-A47C-0548-B08C-1F36E32CAA54}"/>
              </a:ext>
            </a:extLst>
          </p:cNvPr>
          <p:cNvSpPr>
            <a:spLocks noGrp="1"/>
          </p:cNvSpPr>
          <p:nvPr>
            <p:ph type="body" idx="1"/>
          </p:nvPr>
        </p:nvSpPr>
        <p:spPr>
          <a:xfrm>
            <a:off x="322370" y="1475974"/>
            <a:ext cx="7886700" cy="413079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6D0086E-9146-EC46-8F9C-63D72E8982E8}"/>
              </a:ext>
            </a:extLst>
          </p:cNvPr>
          <p:cNvSpPr>
            <a:spLocks noGrp="1"/>
          </p:cNvSpPr>
          <p:nvPr>
            <p:ph type="ftr" sz="quarter" idx="3"/>
          </p:nvPr>
        </p:nvSpPr>
        <p:spPr>
          <a:xfrm>
            <a:off x="3028950" y="6511969"/>
            <a:ext cx="3086100" cy="223542"/>
          </a:xfrm>
          <a:prstGeom prst="rect">
            <a:avLst/>
          </a:prstGeom>
        </p:spPr>
        <p:txBody>
          <a:bodyPr vert="horz" lIns="91440" tIns="45720" rIns="91440" bIns="45720" rtlCol="0" anchor="ctr"/>
          <a:lstStyle>
            <a:lvl1pPr algn="ctr">
              <a:defRPr sz="900">
                <a:solidFill>
                  <a:schemeClr val="bg1"/>
                </a:solidFill>
              </a:defRPr>
            </a:lvl1pPr>
          </a:lstStyle>
          <a:p>
            <a:fld id="{88E94964-B3A1-1744-9E4E-4AC552125A0C}" type="slidenum">
              <a:rPr lang="en-US" smtClean="0"/>
              <a:pPr/>
              <a:t>‹#›</a:t>
            </a:fld>
            <a:endParaRPr lang="en-US" dirty="0"/>
          </a:p>
        </p:txBody>
      </p:sp>
      <p:pic>
        <p:nvPicPr>
          <p:cNvPr id="8" name="Picture 7">
            <a:extLst>
              <a:ext uri="{FF2B5EF4-FFF2-40B4-BE49-F238E27FC236}">
                <a16:creationId xmlns:a16="http://schemas.microsoft.com/office/drawing/2014/main" id="{62EF4F13-3E3D-CC4A-B130-DB33C36ED97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203597" y="6484332"/>
            <a:ext cx="675037" cy="232088"/>
          </a:xfrm>
          <a:prstGeom prst="rect">
            <a:avLst/>
          </a:prstGeom>
        </p:spPr>
      </p:pic>
      <p:pic>
        <p:nvPicPr>
          <p:cNvPr id="11" name="Picture 10">
            <a:extLst>
              <a:ext uri="{FF2B5EF4-FFF2-40B4-BE49-F238E27FC236}">
                <a16:creationId xmlns:a16="http://schemas.microsoft.com/office/drawing/2014/main" id="{35EF12E5-5413-8048-BD2A-D5E62F9E42A8}"/>
              </a:ext>
            </a:extLst>
          </p:cNvPr>
          <p:cNvPicPr>
            <a:picLocks noChangeAspect="1"/>
          </p:cNvPicPr>
          <p:nvPr userDrawn="1"/>
        </p:nvPicPr>
        <p:blipFill>
          <a:blip r:embed="rId7"/>
          <a:stretch>
            <a:fillRect/>
          </a:stretch>
        </p:blipFill>
        <p:spPr>
          <a:xfrm>
            <a:off x="322371" y="6505555"/>
            <a:ext cx="1599643" cy="240919"/>
          </a:xfrm>
          <a:prstGeom prst="rect">
            <a:avLst/>
          </a:prstGeom>
        </p:spPr>
      </p:pic>
      <p:pic>
        <p:nvPicPr>
          <p:cNvPr id="10" name="Picture 9">
            <a:extLst>
              <a:ext uri="{FF2B5EF4-FFF2-40B4-BE49-F238E27FC236}">
                <a16:creationId xmlns:a16="http://schemas.microsoft.com/office/drawing/2014/main" id="{F9B02AAF-9773-C641-8028-2CE416C34BB8}"/>
              </a:ext>
            </a:extLst>
          </p:cNvPr>
          <p:cNvPicPr>
            <a:picLocks noChangeAspect="1"/>
          </p:cNvPicPr>
          <p:nvPr userDrawn="1"/>
        </p:nvPicPr>
        <p:blipFill>
          <a:blip r:embed="rId8"/>
          <a:stretch>
            <a:fillRect/>
          </a:stretch>
        </p:blipFill>
        <p:spPr>
          <a:xfrm>
            <a:off x="0" y="5891252"/>
            <a:ext cx="470072" cy="984912"/>
          </a:xfrm>
          <a:prstGeom prst="rect">
            <a:avLst/>
          </a:prstGeom>
        </p:spPr>
      </p:pic>
    </p:spTree>
    <p:extLst>
      <p:ext uri="{BB962C8B-B14F-4D97-AF65-F5344CB8AC3E}">
        <p14:creationId xmlns:p14="http://schemas.microsoft.com/office/powerpoint/2010/main" val="1075923898"/>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Lst>
  <p:hf sldNum="0" hdr="0" dt="0"/>
  <p:txStyles>
    <p:titleStyle>
      <a:lvl1pPr algn="l" defTabSz="685800" rtl="0" eaLnBrk="1" latinLnBrk="0" hangingPunct="1">
        <a:lnSpc>
          <a:spcPct val="90000"/>
        </a:lnSpc>
        <a:spcBef>
          <a:spcPct val="0"/>
        </a:spcBef>
        <a:buNone/>
        <a:defRPr sz="2700" kern="1200">
          <a:solidFill>
            <a:srgbClr val="00BBD4"/>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8.emf"/><Relationship Id="rId3" Type="http://schemas.openxmlformats.org/officeDocument/2006/relationships/image" Target="../media/image28.emf"/><Relationship Id="rId7" Type="http://schemas.openxmlformats.org/officeDocument/2006/relationships/image" Target="../media/image32.emf"/><Relationship Id="rId12"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emf"/><Relationship Id="rId11" Type="http://schemas.openxmlformats.org/officeDocument/2006/relationships/image" Target="../media/image36.png"/><Relationship Id="rId5" Type="http://schemas.openxmlformats.org/officeDocument/2006/relationships/image" Target="../media/image30.emf"/><Relationship Id="rId10" Type="http://schemas.openxmlformats.org/officeDocument/2006/relationships/image" Target="../media/image35.png"/><Relationship Id="rId4" Type="http://schemas.openxmlformats.org/officeDocument/2006/relationships/image" Target="../media/image29.emf"/><Relationship Id="rId9" Type="http://schemas.openxmlformats.org/officeDocument/2006/relationships/image" Target="../media/image34.emf"/><Relationship Id="rId1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4.e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hyperlink" Target="http://isac-net.org/Resources-for-Cytometrists/Data-Standards/Data-File-Standards/Flow-Cytometry-Data-File-Format-Standards.aspx"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99.png"/><Relationship Id="rId11" Type="http://schemas.openxmlformats.org/officeDocument/2006/relationships/image" Target="../media/image104.emf"/><Relationship Id="rId5" Type="http://schemas.openxmlformats.org/officeDocument/2006/relationships/image" Target="../media/image98.png"/><Relationship Id="rId10" Type="http://schemas.openxmlformats.org/officeDocument/2006/relationships/image" Target="../media/image103.emf"/><Relationship Id="rId4" Type="http://schemas.openxmlformats.org/officeDocument/2006/relationships/image" Target="../media/image97.png"/><Relationship Id="rId9" Type="http://schemas.openxmlformats.org/officeDocument/2006/relationships/image" Target="../media/image102.emf"/></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106.png"/></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110.png"/></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61.xml"/><Relationship Id="rId1" Type="http://schemas.openxmlformats.org/officeDocument/2006/relationships/slideLayout" Target="../slideLayouts/slideLayout18.xml"/><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3.xml"/><Relationship Id="rId1" Type="http://schemas.openxmlformats.org/officeDocument/2006/relationships/slideLayout" Target="../slideLayouts/slideLayout13.xml"/><Relationship Id="rId5" Type="http://schemas.openxmlformats.org/officeDocument/2006/relationships/image" Target="../media/image117.png"/><Relationship Id="rId4" Type="http://schemas.openxmlformats.org/officeDocument/2006/relationships/image" Target="../media/image116.png"/></Relationships>
</file>

<file path=ppt/slides/_rels/slide72.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128.png"/><Relationship Id="rId3" Type="http://schemas.openxmlformats.org/officeDocument/2006/relationships/image" Target="../media/image118.jpeg"/><Relationship Id="rId7" Type="http://schemas.openxmlformats.org/officeDocument/2006/relationships/image" Target="../media/image122.jpeg"/><Relationship Id="rId12" Type="http://schemas.openxmlformats.org/officeDocument/2006/relationships/image" Target="../media/image127.pn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121.jpeg"/><Relationship Id="rId11" Type="http://schemas.openxmlformats.org/officeDocument/2006/relationships/image" Target="../media/image126.emf"/><Relationship Id="rId5" Type="http://schemas.openxmlformats.org/officeDocument/2006/relationships/image" Target="../media/image120.jpeg"/><Relationship Id="rId10" Type="http://schemas.openxmlformats.org/officeDocument/2006/relationships/image" Target="../media/image125.png"/><Relationship Id="rId4" Type="http://schemas.openxmlformats.org/officeDocument/2006/relationships/image" Target="../media/image119.jpeg"/><Relationship Id="rId9" Type="http://schemas.openxmlformats.org/officeDocument/2006/relationships/image" Target="../media/image124.jpeg"/></Relationships>
</file>

<file path=ppt/slides/_rels/slide73.xml.rels><?xml version="1.0" encoding="UTF-8" standalone="yes"?>
<Relationships xmlns="http://schemas.openxmlformats.org/package/2006/relationships"><Relationship Id="rId2" Type="http://schemas.openxmlformats.org/officeDocument/2006/relationships/image" Target="../media/image129.tiff"/><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130.tiff"/><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131.tiff"/><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33.tiff"/><Relationship Id="rId2" Type="http://schemas.openxmlformats.org/officeDocument/2006/relationships/image" Target="../media/image132.tiff"/><Relationship Id="rId1" Type="http://schemas.openxmlformats.org/officeDocument/2006/relationships/slideLayout" Target="../slideLayouts/slideLayout13.xml"/><Relationship Id="rId5" Type="http://schemas.openxmlformats.org/officeDocument/2006/relationships/image" Target="../media/image135.tiff"/><Relationship Id="rId4" Type="http://schemas.openxmlformats.org/officeDocument/2006/relationships/image" Target="../media/image134.tiff"/></Relationships>
</file>

<file path=ppt/slides/_rels/slide77.xml.rels><?xml version="1.0" encoding="UTF-8" standalone="yes"?>
<Relationships xmlns="http://schemas.openxmlformats.org/package/2006/relationships"><Relationship Id="rId2" Type="http://schemas.openxmlformats.org/officeDocument/2006/relationships/image" Target="../media/image136.tiff"/><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137.tiff"/><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image" Target="../media/image139.tiff"/><Relationship Id="rId2" Type="http://schemas.openxmlformats.org/officeDocument/2006/relationships/image" Target="../media/image138.tiff"/><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Date Placeholder 2">
            <a:extLst>
              <a:ext uri="{FF2B5EF4-FFF2-40B4-BE49-F238E27FC236}">
                <a16:creationId xmlns:a16="http://schemas.microsoft.com/office/drawing/2014/main" id="{68E8492F-3D5D-FB4D-8EBC-A1BBF1D1024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BAC0CEA-E927-2544-9089-BAA7480239A4}" type="datetime12">
              <a:rPr lang="en-US" altLang="en-US" sz="1400">
                <a:latin typeface="Times New Roman" panose="02020603050405020304" pitchFamily="18" charset="0"/>
              </a:rPr>
              <a:pPr>
                <a:spcBef>
                  <a:spcPct val="0"/>
                </a:spcBef>
                <a:buFontTx/>
                <a:buNone/>
              </a:pPr>
              <a:t>12:58 PM</a:t>
            </a:fld>
            <a:endParaRPr lang="en-US" altLang="en-US" sz="1400">
              <a:latin typeface="Times New Roman" panose="02020603050405020304" pitchFamily="18" charset="0"/>
            </a:endParaRPr>
          </a:p>
        </p:txBody>
      </p:sp>
      <p:sp>
        <p:nvSpPr>
          <p:cNvPr id="19459" name="Rectangle 2">
            <a:extLst>
              <a:ext uri="{FF2B5EF4-FFF2-40B4-BE49-F238E27FC236}">
                <a16:creationId xmlns:a16="http://schemas.microsoft.com/office/drawing/2014/main" id="{ED34880F-D8D5-4D4D-BD8C-5A0D20257934}"/>
              </a:ext>
            </a:extLst>
          </p:cNvPr>
          <p:cNvSpPr>
            <a:spLocks noGrp="1" noChangeArrowheads="1"/>
          </p:cNvSpPr>
          <p:nvPr>
            <p:ph type="title"/>
          </p:nvPr>
        </p:nvSpPr>
        <p:spPr>
          <a:xfrm>
            <a:off x="0" y="-76200"/>
            <a:ext cx="9372600" cy="1143000"/>
          </a:xfrm>
        </p:spPr>
        <p:txBody>
          <a:bodyPr/>
          <a:lstStyle/>
          <a:p>
            <a:pPr>
              <a:defRPr/>
            </a:pPr>
            <a:r>
              <a:rPr lang="en-US" altLang="en-US" sz="2800" dirty="0">
                <a:ea typeface="+mj-ea"/>
              </a:rPr>
              <a:t>BMS 631 - LECTURE 10 Flow Cytometry: Theory</a:t>
            </a:r>
          </a:p>
        </p:txBody>
      </p:sp>
      <p:sp>
        <p:nvSpPr>
          <p:cNvPr id="19460" name="Text Box 3">
            <a:extLst>
              <a:ext uri="{FF2B5EF4-FFF2-40B4-BE49-F238E27FC236}">
                <a16:creationId xmlns:a16="http://schemas.microsoft.com/office/drawing/2014/main" id="{A954BBBD-5241-2F43-9CC7-A86C267F8706}"/>
              </a:ext>
            </a:extLst>
          </p:cNvPr>
          <p:cNvSpPr txBox="1">
            <a:spLocks noChangeArrowheads="1"/>
          </p:cNvSpPr>
          <p:nvPr/>
        </p:nvSpPr>
        <p:spPr bwMode="auto">
          <a:xfrm>
            <a:off x="6350" y="4876800"/>
            <a:ext cx="3505200" cy="1230313"/>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400" dirty="0">
                <a:ea typeface="+mn-ea"/>
              </a:rPr>
              <a:t>Lynn Hall G221</a:t>
            </a:r>
          </a:p>
          <a:p>
            <a:pPr>
              <a:defRPr/>
            </a:pPr>
            <a:r>
              <a:rPr lang="en-US" altLang="en-US" sz="1400" dirty="0">
                <a:ea typeface="+mn-ea"/>
              </a:rPr>
              <a:t>Purdue University</a:t>
            </a:r>
          </a:p>
          <a:p>
            <a:pPr>
              <a:defRPr/>
            </a:pPr>
            <a:r>
              <a:rPr lang="en-US" altLang="en-US" sz="1400" dirty="0">
                <a:ea typeface="+mn-ea"/>
              </a:rPr>
              <a:t>Office: 494 0757</a:t>
            </a:r>
          </a:p>
          <a:p>
            <a:pPr>
              <a:defRPr/>
            </a:pPr>
            <a:r>
              <a:rPr lang="en-US" altLang="en-US" sz="1400" dirty="0">
                <a:ea typeface="+mn-ea"/>
              </a:rPr>
              <a:t>email; </a:t>
            </a:r>
            <a:r>
              <a:rPr lang="en-US" altLang="en-US" sz="1400" dirty="0" err="1">
                <a:ea typeface="+mn-ea"/>
              </a:rPr>
              <a:t>robinson</a:t>
            </a:r>
            <a:r>
              <a:rPr lang="en-US" altLang="en-US" sz="1400" dirty="0">
                <a:ea typeface="+mn-ea"/>
              </a:rPr>
              <a:t> at </a:t>
            </a:r>
            <a:r>
              <a:rPr lang="en-US" altLang="en-US" sz="1400" dirty="0" err="1">
                <a:ea typeface="+mn-ea"/>
              </a:rPr>
              <a:t>flowcyt.cyto.purdue.edu</a:t>
            </a:r>
            <a:endParaRPr lang="en-US" altLang="en-US" sz="1400" dirty="0">
              <a:ea typeface="+mn-ea"/>
            </a:endParaRPr>
          </a:p>
          <a:p>
            <a:pPr>
              <a:defRPr/>
            </a:pPr>
            <a:r>
              <a:rPr lang="en-US" altLang="en-US" sz="1800" dirty="0">
                <a:ea typeface="+mn-ea"/>
              </a:rPr>
              <a:t>WEB  </a:t>
            </a:r>
            <a:r>
              <a:rPr lang="en-US" altLang="en-US" sz="1800" dirty="0">
                <a:solidFill>
                  <a:srgbClr val="0033CC"/>
                </a:solidFill>
                <a:ea typeface="+mn-ea"/>
              </a:rPr>
              <a:t>http://</a:t>
            </a:r>
            <a:r>
              <a:rPr lang="en-US" altLang="en-US" sz="1800" dirty="0" err="1">
                <a:solidFill>
                  <a:srgbClr val="0033CC"/>
                </a:solidFill>
                <a:ea typeface="+mn-ea"/>
              </a:rPr>
              <a:t>www.cyto.purdue.edu</a:t>
            </a:r>
            <a:endParaRPr lang="en-US" altLang="en-US" sz="1800" dirty="0">
              <a:solidFill>
                <a:srgbClr val="0033CC"/>
              </a:solidFill>
              <a:ea typeface="+mn-ea"/>
            </a:endParaRPr>
          </a:p>
        </p:txBody>
      </p:sp>
      <p:sp>
        <p:nvSpPr>
          <p:cNvPr id="32772" name="Text Box 4">
            <a:extLst>
              <a:ext uri="{FF2B5EF4-FFF2-40B4-BE49-F238E27FC236}">
                <a16:creationId xmlns:a16="http://schemas.microsoft.com/office/drawing/2014/main" id="{0EDA8906-8FD9-654E-803D-12C2733BA5CC}"/>
              </a:ext>
            </a:extLst>
          </p:cNvPr>
          <p:cNvSpPr txBox="1">
            <a:spLocks noChangeArrowheads="1"/>
          </p:cNvSpPr>
          <p:nvPr/>
        </p:nvSpPr>
        <p:spPr bwMode="auto">
          <a:xfrm>
            <a:off x="533400" y="984250"/>
            <a:ext cx="73152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pPr>
            <a:r>
              <a:rPr lang="en-US" altLang="en-US" sz="3600">
                <a:latin typeface="Arial" panose="020B0604020202020204" pitchFamily="34" charset="0"/>
              </a:rPr>
              <a:t> Data Structure and Basic </a:t>
            </a:r>
            <a:r>
              <a:rPr lang="en-US" altLang="en-US" sz="3200">
                <a:latin typeface="Arial" panose="020B0604020202020204" pitchFamily="34" charset="0"/>
              </a:rPr>
              <a:t>Multiparameter Data Analysis</a:t>
            </a:r>
            <a:endParaRPr lang="en-US" altLang="en-US" sz="2800">
              <a:latin typeface="Arial" panose="020B0604020202020204" pitchFamily="34" charset="0"/>
            </a:endParaRPr>
          </a:p>
        </p:txBody>
      </p:sp>
      <p:sp>
        <p:nvSpPr>
          <p:cNvPr id="19462" name="Text Box 5">
            <a:extLst>
              <a:ext uri="{FF2B5EF4-FFF2-40B4-BE49-F238E27FC236}">
                <a16:creationId xmlns:a16="http://schemas.microsoft.com/office/drawing/2014/main" id="{3F859DBF-2210-1642-A280-CA9CADDD2907}"/>
              </a:ext>
            </a:extLst>
          </p:cNvPr>
          <p:cNvSpPr txBox="1">
            <a:spLocks noChangeArrowheads="1"/>
          </p:cNvSpPr>
          <p:nvPr/>
        </p:nvSpPr>
        <p:spPr bwMode="auto">
          <a:xfrm>
            <a:off x="2133600" y="2819400"/>
            <a:ext cx="4343400" cy="13716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latin typeface="Arial" charset="0"/>
                <a:ea typeface="+mn-ea"/>
              </a:rPr>
              <a:t>J. Paul Robinson</a:t>
            </a:r>
            <a:br>
              <a:rPr lang="en-US" altLang="en-US">
                <a:latin typeface="Arial" charset="0"/>
                <a:ea typeface="+mn-ea"/>
              </a:rPr>
            </a:br>
            <a:r>
              <a:rPr lang="en-US" altLang="en-US" sz="2000">
                <a:latin typeface="Arial" charset="0"/>
                <a:ea typeface="+mn-ea"/>
              </a:rPr>
              <a:t>SVM Professor of Cytomics</a:t>
            </a:r>
          </a:p>
          <a:p>
            <a:pPr>
              <a:defRPr/>
            </a:pPr>
            <a:r>
              <a:rPr lang="en-US" altLang="en-US" sz="2000">
                <a:latin typeface="Arial" charset="0"/>
                <a:ea typeface="+mn-ea"/>
              </a:rPr>
              <a:t>Professor of Biomedical Engineering</a:t>
            </a:r>
          </a:p>
          <a:p>
            <a:pPr>
              <a:defRPr/>
            </a:pPr>
            <a:r>
              <a:rPr lang="en-US" altLang="en-US" sz="2000">
                <a:latin typeface="Arial" charset="0"/>
                <a:ea typeface="+mn-ea"/>
              </a:rPr>
              <a:t>Purdue University</a:t>
            </a:r>
          </a:p>
        </p:txBody>
      </p:sp>
      <p:pic>
        <p:nvPicPr>
          <p:cNvPr id="32774" name="Picture 11" descr="paul">
            <a:extLst>
              <a:ext uri="{FF2B5EF4-FFF2-40B4-BE49-F238E27FC236}">
                <a16:creationId xmlns:a16="http://schemas.microsoft.com/office/drawing/2014/main" id="{F8FD7DF1-4BA3-C54C-9164-47AF3A391ED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0" y="1828800"/>
            <a:ext cx="1023938"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13">
            <a:extLst>
              <a:ext uri="{FF2B5EF4-FFF2-40B4-BE49-F238E27FC236}">
                <a16:creationId xmlns:a16="http://schemas.microsoft.com/office/drawing/2014/main" id="{8575DD78-40D6-ED46-8415-BFFCEBB0E35A}"/>
              </a:ext>
            </a:extLst>
          </p:cNvPr>
          <p:cNvSpPr txBox="1">
            <a:spLocks noChangeArrowheads="1"/>
          </p:cNvSpPr>
          <p:nvPr/>
        </p:nvSpPr>
        <p:spPr bwMode="auto">
          <a:xfrm>
            <a:off x="2590800" y="4191000"/>
            <a:ext cx="4800600" cy="738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400" b="1">
                <a:solidFill>
                  <a:schemeClr val="accent2"/>
                </a:solidFill>
              </a:rPr>
              <a:t>Notice:</a:t>
            </a:r>
            <a:r>
              <a:rPr lang="en-US" altLang="en-US" sz="1400">
                <a:solidFill>
                  <a:schemeClr val="accent2"/>
                </a:solidFill>
              </a:rPr>
              <a:t> The materials in this presentation are copyrighted materials. If you want to use any of these slides, you may do so if you credit each slide with the author’s name.</a:t>
            </a:r>
            <a:endParaRPr lang="en-US" altLang="en-US" sz="1400"/>
          </a:p>
        </p:txBody>
      </p:sp>
      <p:sp>
        <p:nvSpPr>
          <p:cNvPr id="32776" name="TextBox 1">
            <a:extLst>
              <a:ext uri="{FF2B5EF4-FFF2-40B4-BE49-F238E27FC236}">
                <a16:creationId xmlns:a16="http://schemas.microsoft.com/office/drawing/2014/main" id="{571149A4-2AA9-2946-8540-BB19C17F7E25}"/>
              </a:ext>
            </a:extLst>
          </p:cNvPr>
          <p:cNvSpPr txBox="1">
            <a:spLocks noChangeArrowheads="1"/>
          </p:cNvSpPr>
          <p:nvPr/>
        </p:nvSpPr>
        <p:spPr bwMode="auto">
          <a:xfrm>
            <a:off x="5899150" y="5792788"/>
            <a:ext cx="28241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3</a:t>
            </a:r>
            <a:r>
              <a:rPr lang="en-US" altLang="en-US" sz="1800" baseline="30000"/>
              <a:t>rd</a:t>
            </a:r>
            <a:r>
              <a:rPr lang="en-US" altLang="en-US" sz="1800"/>
              <a:t> Ed. Shapiro p 207-214</a:t>
            </a:r>
          </a:p>
          <a:p>
            <a:pPr>
              <a:spcBef>
                <a:spcPct val="0"/>
              </a:spcBef>
              <a:buFontTx/>
              <a:buNone/>
            </a:pPr>
            <a:r>
              <a:rPr lang="en-US" altLang="en-US" sz="1800"/>
              <a:t>4</a:t>
            </a:r>
            <a:r>
              <a:rPr lang="en-US" altLang="en-US" sz="1800" baseline="30000"/>
              <a:t>th</a:t>
            </a:r>
            <a:r>
              <a:rPr lang="en-US" altLang="en-US" sz="1800"/>
              <a:t> Ed p</a:t>
            </a:r>
            <a:endParaRPr lang="en-US" altLang="en-US" sz="2000"/>
          </a:p>
        </p:txBody>
      </p:sp>
      <p:sp>
        <p:nvSpPr>
          <p:cNvPr id="32777" name="TextBox 2">
            <a:extLst>
              <a:ext uri="{FF2B5EF4-FFF2-40B4-BE49-F238E27FC236}">
                <a16:creationId xmlns:a16="http://schemas.microsoft.com/office/drawing/2014/main" id="{2401C5CF-BA10-CF44-A160-B5D934B809C9}"/>
              </a:ext>
            </a:extLst>
          </p:cNvPr>
          <p:cNvSpPr txBox="1">
            <a:spLocks noChangeArrowheads="1"/>
          </p:cNvSpPr>
          <p:nvPr/>
        </p:nvSpPr>
        <p:spPr bwMode="auto">
          <a:xfrm>
            <a:off x="5257800" y="6324600"/>
            <a:ext cx="3181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dirty="0">
                <a:latin typeface="Times New Roman" panose="02020603050405020304" pitchFamily="18" charset="0"/>
              </a:rPr>
              <a:t>This lecture last updated: March 23, 2016</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3AA01631-0F2C-CB4E-9D12-631C75FB3C40}"/>
              </a:ext>
            </a:extLst>
          </p:cNvPr>
          <p:cNvSpPr>
            <a:spLocks noGrp="1"/>
          </p:cNvSpPr>
          <p:nvPr>
            <p:ph type="title"/>
          </p:nvPr>
        </p:nvSpPr>
        <p:spPr/>
        <p:txBody>
          <a:bodyPr/>
          <a:lstStyle/>
          <a:p>
            <a:pPr>
              <a:defRPr/>
            </a:pPr>
            <a:r>
              <a:rPr lang="en-US" altLang="en-US" dirty="0">
                <a:ea typeface="+mj-ea"/>
              </a:rPr>
              <a:t>Analog vs digital data collection</a:t>
            </a:r>
          </a:p>
        </p:txBody>
      </p:sp>
      <p:sp>
        <p:nvSpPr>
          <p:cNvPr id="51202" name="Date Placeholder 3">
            <a:extLst>
              <a:ext uri="{FF2B5EF4-FFF2-40B4-BE49-F238E27FC236}">
                <a16:creationId xmlns:a16="http://schemas.microsoft.com/office/drawing/2014/main" id="{140745CF-0D78-FE4A-9AFC-541821B9C21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98826FB-8F46-B14D-BD98-014E252E6001}" type="datetime12">
              <a:rPr lang="en-US" altLang="en-US" sz="1400">
                <a:latin typeface="Times New Roman" panose="02020603050405020304" pitchFamily="18" charset="0"/>
              </a:rPr>
              <a:pPr>
                <a:spcBef>
                  <a:spcPct val="0"/>
                </a:spcBef>
                <a:buFontTx/>
                <a:buNone/>
              </a:pPr>
              <a:t>12:58 PM</a:t>
            </a:fld>
            <a:endParaRPr lang="en-US" altLang="en-US" sz="1400">
              <a:latin typeface="Times New Roman" panose="02020603050405020304" pitchFamily="18" charset="0"/>
            </a:endParaRPr>
          </a:p>
        </p:txBody>
      </p:sp>
      <p:pic>
        <p:nvPicPr>
          <p:cNvPr id="51203" name="Picture 2">
            <a:extLst>
              <a:ext uri="{FF2B5EF4-FFF2-40B4-BE49-F238E27FC236}">
                <a16:creationId xmlns:a16="http://schemas.microsoft.com/office/drawing/2014/main" id="{6F2443AA-3376-1E47-83A8-7DD9B1CF8F5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905000"/>
            <a:ext cx="91440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Box 6">
            <a:extLst>
              <a:ext uri="{FF2B5EF4-FFF2-40B4-BE49-F238E27FC236}">
                <a16:creationId xmlns:a16="http://schemas.microsoft.com/office/drawing/2014/main" id="{F577A10C-6AB0-D140-8DDF-7AC7AA7E566E}"/>
              </a:ext>
            </a:extLst>
          </p:cNvPr>
          <p:cNvSpPr txBox="1">
            <a:spLocks noChangeArrowheads="1"/>
          </p:cNvSpPr>
          <p:nvPr/>
        </p:nvSpPr>
        <p:spPr bwMode="auto">
          <a:xfrm>
            <a:off x="3998913" y="6097588"/>
            <a:ext cx="4608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chemeClr val="accent2"/>
                </a:solidFill>
                <a:latin typeface="Times New Roman" panose="02020603050405020304" pitchFamily="18" charset="0"/>
              </a:rPr>
              <a:t>Data from BD White paper on Diva (Ben Verwer dated 2001)</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416D7-C026-AE46-BD76-552904FA733E}"/>
              </a:ext>
            </a:extLst>
          </p:cNvPr>
          <p:cNvSpPr>
            <a:spLocks noGrp="1"/>
          </p:cNvSpPr>
          <p:nvPr>
            <p:ph type="title"/>
          </p:nvPr>
        </p:nvSpPr>
        <p:spPr/>
        <p:txBody>
          <a:bodyPr/>
          <a:lstStyle/>
          <a:p>
            <a:pPr>
              <a:defRPr/>
            </a:pPr>
            <a:r>
              <a:rPr lang="en-US" dirty="0">
                <a:ea typeface="+mj-ea"/>
              </a:rPr>
              <a:t>Digital structure (18 bits)</a:t>
            </a:r>
          </a:p>
        </p:txBody>
      </p:sp>
      <p:sp>
        <p:nvSpPr>
          <p:cNvPr id="52226" name="Date Placeholder 3">
            <a:extLst>
              <a:ext uri="{FF2B5EF4-FFF2-40B4-BE49-F238E27FC236}">
                <a16:creationId xmlns:a16="http://schemas.microsoft.com/office/drawing/2014/main" id="{6DB32C36-64DC-474A-BE4F-48E1DFD69A00}"/>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19BB8A3-1466-F44C-AC82-4E75D15307A9}" type="datetime12">
              <a:rPr lang="en-US" altLang="en-US" sz="1400">
                <a:latin typeface="Times New Roman" panose="02020603050405020304" pitchFamily="18" charset="0"/>
              </a:rPr>
              <a:pPr>
                <a:spcBef>
                  <a:spcPct val="0"/>
                </a:spcBef>
                <a:buFontTx/>
                <a:buNone/>
              </a:pPr>
              <a:t>12:58 PM</a:t>
            </a:fld>
            <a:endParaRPr lang="en-US" altLang="en-US" sz="1400">
              <a:latin typeface="Times New Roman" panose="02020603050405020304" pitchFamily="18" charset="0"/>
            </a:endParaRPr>
          </a:p>
        </p:txBody>
      </p:sp>
      <p:pic>
        <p:nvPicPr>
          <p:cNvPr id="52227" name="Picture 4">
            <a:extLst>
              <a:ext uri="{FF2B5EF4-FFF2-40B4-BE49-F238E27FC236}">
                <a16:creationId xmlns:a16="http://schemas.microsoft.com/office/drawing/2014/main" id="{506D069F-A48A-4A4E-BCBE-B4ADDCB8915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1175" y="685800"/>
            <a:ext cx="8039100"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5">
            <a:extLst>
              <a:ext uri="{FF2B5EF4-FFF2-40B4-BE49-F238E27FC236}">
                <a16:creationId xmlns:a16="http://schemas.microsoft.com/office/drawing/2014/main" id="{48111009-6D72-6343-B43C-AA71617D735C}"/>
              </a:ext>
            </a:extLst>
          </p:cNvPr>
          <p:cNvSpPr txBox="1">
            <a:spLocks noChangeArrowheads="1"/>
          </p:cNvSpPr>
          <p:nvPr/>
        </p:nvSpPr>
        <p:spPr bwMode="auto">
          <a:xfrm>
            <a:off x="3998913" y="6019800"/>
            <a:ext cx="4608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chemeClr val="accent2"/>
                </a:solidFill>
                <a:latin typeface="Times New Roman" panose="02020603050405020304" pitchFamily="18" charset="0"/>
              </a:rPr>
              <a:t>Data from BD White paper on Diva (Ben Verwer dated 2001)</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31636043-4A13-684E-9171-329636CA43DB}"/>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53250" name="Date Placeholder 3">
            <a:extLst>
              <a:ext uri="{FF2B5EF4-FFF2-40B4-BE49-F238E27FC236}">
                <a16:creationId xmlns:a16="http://schemas.microsoft.com/office/drawing/2014/main" id="{A6018171-C99E-4244-B807-C394225B3C76}"/>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41996DD-2286-7C42-8412-30C747366D31}" type="datetime12">
              <a:rPr lang="en-US" altLang="en-US" sz="1400">
                <a:latin typeface="Times New Roman" panose="02020603050405020304" pitchFamily="18" charset="0"/>
              </a:rPr>
              <a:pPr>
                <a:spcBef>
                  <a:spcPct val="0"/>
                </a:spcBef>
                <a:buFontTx/>
                <a:buNone/>
              </a:pPr>
              <a:t>12:58 PM</a:t>
            </a:fld>
            <a:endParaRPr lang="en-US" altLang="en-US" sz="1400">
              <a:latin typeface="Times New Roman" panose="02020603050405020304" pitchFamily="18" charset="0"/>
            </a:endParaRPr>
          </a:p>
        </p:txBody>
      </p:sp>
      <p:pic>
        <p:nvPicPr>
          <p:cNvPr id="53251" name="Picture 2">
            <a:extLst>
              <a:ext uri="{FF2B5EF4-FFF2-40B4-BE49-F238E27FC236}">
                <a16:creationId xmlns:a16="http://schemas.microsoft.com/office/drawing/2014/main" id="{4EBC70FB-691A-9C47-8382-1B77194A1B9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990600"/>
            <a:ext cx="71024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Box 5">
            <a:extLst>
              <a:ext uri="{FF2B5EF4-FFF2-40B4-BE49-F238E27FC236}">
                <a16:creationId xmlns:a16="http://schemas.microsoft.com/office/drawing/2014/main" id="{FCA9E6C3-B406-C247-923F-58D96B2C432F}"/>
              </a:ext>
            </a:extLst>
          </p:cNvPr>
          <p:cNvSpPr txBox="1">
            <a:spLocks noChangeArrowheads="1"/>
          </p:cNvSpPr>
          <p:nvPr/>
        </p:nvSpPr>
        <p:spPr bwMode="auto">
          <a:xfrm>
            <a:off x="2133600" y="5334000"/>
            <a:ext cx="347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The famous “picket fence”</a:t>
            </a:r>
          </a:p>
        </p:txBody>
      </p:sp>
      <p:sp>
        <p:nvSpPr>
          <p:cNvPr id="53253" name="TextBox 5">
            <a:extLst>
              <a:ext uri="{FF2B5EF4-FFF2-40B4-BE49-F238E27FC236}">
                <a16:creationId xmlns:a16="http://schemas.microsoft.com/office/drawing/2014/main" id="{19451AFB-370D-AB40-ACE3-82A8568FA111}"/>
              </a:ext>
            </a:extLst>
          </p:cNvPr>
          <p:cNvSpPr txBox="1">
            <a:spLocks noChangeArrowheads="1"/>
          </p:cNvSpPr>
          <p:nvPr/>
        </p:nvSpPr>
        <p:spPr bwMode="auto">
          <a:xfrm>
            <a:off x="3998913" y="6097588"/>
            <a:ext cx="4608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chemeClr val="accent2"/>
                </a:solidFill>
                <a:latin typeface="Times New Roman" panose="02020603050405020304" pitchFamily="18" charset="0"/>
              </a:rPr>
              <a:t>Data from BD White paper on Diva (Ben Verwer dated 2001)</a:t>
            </a:r>
          </a:p>
        </p:txBody>
      </p:sp>
      <p:cxnSp>
        <p:nvCxnSpPr>
          <p:cNvPr id="53254" name="Straight Arrow Connector 8">
            <a:extLst>
              <a:ext uri="{FF2B5EF4-FFF2-40B4-BE49-F238E27FC236}">
                <a16:creationId xmlns:a16="http://schemas.microsoft.com/office/drawing/2014/main" id="{B6E1F463-5773-F54A-B88E-1751C9BEA57F}"/>
              </a:ext>
            </a:extLst>
          </p:cNvPr>
          <p:cNvCxnSpPr>
            <a:cxnSpLocks noChangeShapeType="1"/>
          </p:cNvCxnSpPr>
          <p:nvPr/>
        </p:nvCxnSpPr>
        <p:spPr bwMode="auto">
          <a:xfrm>
            <a:off x="1524000" y="3048000"/>
            <a:ext cx="1371600" cy="0"/>
          </a:xfrm>
          <a:prstGeom prst="straightConnector1">
            <a:avLst/>
          </a:prstGeom>
          <a:noFill/>
          <a:ln w="9525">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255" name="TextBox 9">
            <a:extLst>
              <a:ext uri="{FF2B5EF4-FFF2-40B4-BE49-F238E27FC236}">
                <a16:creationId xmlns:a16="http://schemas.microsoft.com/office/drawing/2014/main" id="{6F141724-1F33-0E4B-9F7F-DD456D35D7DD}"/>
              </a:ext>
            </a:extLst>
          </p:cNvPr>
          <p:cNvSpPr txBox="1">
            <a:spLocks noChangeArrowheads="1"/>
          </p:cNvSpPr>
          <p:nvPr/>
        </p:nvSpPr>
        <p:spPr bwMode="auto">
          <a:xfrm>
            <a:off x="1719263" y="2601913"/>
            <a:ext cx="947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9 values</a:t>
            </a:r>
          </a:p>
        </p:txBody>
      </p:sp>
      <p:cxnSp>
        <p:nvCxnSpPr>
          <p:cNvPr id="53256" name="Straight Arrow Connector 10">
            <a:extLst>
              <a:ext uri="{FF2B5EF4-FFF2-40B4-BE49-F238E27FC236}">
                <a16:creationId xmlns:a16="http://schemas.microsoft.com/office/drawing/2014/main" id="{DF720EB1-7453-2B4E-9F70-0FA3C38E09DF}"/>
              </a:ext>
            </a:extLst>
          </p:cNvPr>
          <p:cNvCxnSpPr>
            <a:cxnSpLocks noChangeShapeType="1"/>
          </p:cNvCxnSpPr>
          <p:nvPr/>
        </p:nvCxnSpPr>
        <p:spPr bwMode="auto">
          <a:xfrm>
            <a:off x="6934200" y="2819400"/>
            <a:ext cx="381000" cy="0"/>
          </a:xfrm>
          <a:prstGeom prst="straightConnector1">
            <a:avLst/>
          </a:prstGeom>
          <a:noFill/>
          <a:ln w="9525">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257" name="TextBox 12">
            <a:extLst>
              <a:ext uri="{FF2B5EF4-FFF2-40B4-BE49-F238E27FC236}">
                <a16:creationId xmlns:a16="http://schemas.microsoft.com/office/drawing/2014/main" id="{469D39F3-16AA-1D48-9BDC-8FEC6BE2D1CA}"/>
              </a:ext>
            </a:extLst>
          </p:cNvPr>
          <p:cNvSpPr txBox="1">
            <a:spLocks noChangeArrowheads="1"/>
          </p:cNvSpPr>
          <p:nvPr/>
        </p:nvSpPr>
        <p:spPr bwMode="auto">
          <a:xfrm>
            <a:off x="7620000" y="2438400"/>
            <a:ext cx="1177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90k values</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Date Placeholder 3">
            <a:extLst>
              <a:ext uri="{FF2B5EF4-FFF2-40B4-BE49-F238E27FC236}">
                <a16:creationId xmlns:a16="http://schemas.microsoft.com/office/drawing/2014/main" id="{243C1979-2DD6-8048-AC92-0B4A3608DBB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AE584F6-F092-BA40-9C1F-240B4F139DAF}" type="datetime12">
              <a:rPr lang="en-US" altLang="en-US" sz="1400">
                <a:latin typeface="Times New Roman" panose="02020603050405020304" pitchFamily="18" charset="0"/>
              </a:rPr>
              <a:pPr>
                <a:spcBef>
                  <a:spcPct val="0"/>
                </a:spcBef>
                <a:buFontTx/>
                <a:buNone/>
              </a:pPr>
              <a:t>12:58 PM</a:t>
            </a:fld>
            <a:endParaRPr lang="en-US" altLang="en-US" sz="1400">
              <a:latin typeface="Times New Roman" panose="02020603050405020304" pitchFamily="18" charset="0"/>
            </a:endParaRPr>
          </a:p>
        </p:txBody>
      </p:sp>
      <p:sp>
        <p:nvSpPr>
          <p:cNvPr id="29699" name="Rectangle 2">
            <a:extLst>
              <a:ext uri="{FF2B5EF4-FFF2-40B4-BE49-F238E27FC236}">
                <a16:creationId xmlns:a16="http://schemas.microsoft.com/office/drawing/2014/main" id="{7063D84C-27D2-7C44-9AA3-D4722C047299}"/>
              </a:ext>
            </a:extLst>
          </p:cNvPr>
          <p:cNvSpPr>
            <a:spLocks noGrp="1" noChangeArrowheads="1"/>
          </p:cNvSpPr>
          <p:nvPr>
            <p:ph type="title"/>
          </p:nvPr>
        </p:nvSpPr>
        <p:spPr/>
        <p:txBody>
          <a:bodyPr/>
          <a:lstStyle/>
          <a:p>
            <a:pPr>
              <a:defRPr/>
            </a:pPr>
            <a:r>
              <a:rPr lang="en-US" altLang="en-US" dirty="0">
                <a:ea typeface="+mj-ea"/>
              </a:rPr>
              <a:t>Gating</a:t>
            </a:r>
          </a:p>
        </p:txBody>
      </p:sp>
      <p:sp>
        <p:nvSpPr>
          <p:cNvPr id="54275" name="Rectangle 3">
            <a:extLst>
              <a:ext uri="{FF2B5EF4-FFF2-40B4-BE49-F238E27FC236}">
                <a16:creationId xmlns:a16="http://schemas.microsoft.com/office/drawing/2014/main" id="{8A959C8E-664C-5843-994C-0BD6711AF4BE}"/>
              </a:ext>
            </a:extLst>
          </p:cNvPr>
          <p:cNvSpPr>
            <a:spLocks noGrp="1" noChangeArrowheads="1"/>
          </p:cNvSpPr>
          <p:nvPr>
            <p:ph type="body" idx="1"/>
          </p:nvPr>
        </p:nvSpPr>
        <p:spPr>
          <a:xfrm>
            <a:off x="533400" y="1066800"/>
            <a:ext cx="7772400" cy="4114800"/>
          </a:xfrm>
        </p:spPr>
        <p:txBody>
          <a:bodyPr/>
          <a:lstStyle/>
          <a:p>
            <a:r>
              <a:rPr lang="en-US" altLang="en-US">
                <a:solidFill>
                  <a:srgbClr val="000000"/>
                </a:solidFill>
                <a:ea typeface="ＭＳ Ｐゴシック" panose="020B0600070205080204" pitchFamily="34" charset="-128"/>
              </a:rPr>
              <a:t>Real-time gating vs. software gating</a:t>
            </a:r>
          </a:p>
          <a:p>
            <a:r>
              <a:rPr lang="en-US" altLang="en-US">
                <a:solidFill>
                  <a:srgbClr val="000000"/>
                </a:solidFill>
                <a:ea typeface="ＭＳ Ｐゴシック" panose="020B0600070205080204" pitchFamily="34" charset="-128"/>
              </a:rPr>
              <a:t>Establishing regions</a:t>
            </a:r>
          </a:p>
          <a:p>
            <a:r>
              <a:rPr lang="en-US" altLang="en-US">
                <a:solidFill>
                  <a:srgbClr val="000000"/>
                </a:solidFill>
                <a:ea typeface="ＭＳ Ｐゴシック" panose="020B0600070205080204" pitchFamily="34" charset="-128"/>
              </a:rPr>
              <a:t>Gating strategies</a:t>
            </a:r>
          </a:p>
          <a:p>
            <a:r>
              <a:rPr lang="en-US" altLang="en-US">
                <a:solidFill>
                  <a:srgbClr val="000000"/>
                </a:solidFill>
                <a:ea typeface="ＭＳ Ｐゴシック" panose="020B0600070205080204" pitchFamily="34" charset="-128"/>
              </a:rPr>
              <a:t>Quadrant analysis</a:t>
            </a:r>
          </a:p>
          <a:p>
            <a:r>
              <a:rPr lang="en-US" altLang="en-US">
                <a:solidFill>
                  <a:srgbClr val="000000"/>
                </a:solidFill>
                <a:ea typeface="ＭＳ Ｐゴシック" panose="020B0600070205080204" pitchFamily="34" charset="-128"/>
              </a:rPr>
              <a:t>Complex or Boolean gates</a:t>
            </a:r>
          </a:p>
          <a:p>
            <a:r>
              <a:rPr lang="en-US" altLang="en-US">
                <a:solidFill>
                  <a:srgbClr val="000000"/>
                </a:solidFill>
                <a:ea typeface="ＭＳ Ｐゴシック" panose="020B0600070205080204" pitchFamily="34" charset="-128"/>
              </a:rPr>
              <a:t>Back gating</a:t>
            </a:r>
          </a:p>
          <a:p>
            <a:endParaRPr lang="en-US" altLang="en-US">
              <a:ea typeface="ＭＳ Ｐゴシック" panose="020B0600070205080204" pitchFamily="34" charset="-128"/>
            </a:endParaRPr>
          </a:p>
        </p:txBody>
      </p:sp>
      <p:sp>
        <p:nvSpPr>
          <p:cNvPr id="54276" name="TextBox 1">
            <a:extLst>
              <a:ext uri="{FF2B5EF4-FFF2-40B4-BE49-F238E27FC236}">
                <a16:creationId xmlns:a16="http://schemas.microsoft.com/office/drawing/2014/main" id="{EF7B83F5-F137-DE40-93D2-B30F87E1CE59}"/>
              </a:ext>
            </a:extLst>
          </p:cNvPr>
          <p:cNvSpPr txBox="1">
            <a:spLocks noChangeArrowheads="1"/>
          </p:cNvSpPr>
          <p:nvPr/>
        </p:nvSpPr>
        <p:spPr bwMode="auto">
          <a:xfrm>
            <a:off x="381000" y="4953000"/>
            <a:ext cx="82502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Note: some software differentiates between a region and a gate</a:t>
            </a:r>
            <a:r>
              <a:rPr lang="is-IS" altLang="en-US" sz="2400">
                <a:latin typeface="Times New Roman" panose="02020603050405020304" pitchFamily="18" charset="0"/>
              </a:rPr>
              <a:t>…</a:t>
            </a:r>
          </a:p>
          <a:p>
            <a:pPr>
              <a:spcBef>
                <a:spcPct val="0"/>
              </a:spcBef>
              <a:buFontTx/>
              <a:buNone/>
            </a:pPr>
            <a:r>
              <a:rPr lang="en-US" altLang="en-US" sz="2400">
                <a:latin typeface="Times New Roman" panose="02020603050405020304" pitchFamily="18" charset="0"/>
              </a:rPr>
              <a:t>T</a:t>
            </a:r>
            <a:r>
              <a:rPr lang="is-IS" altLang="en-US" sz="2400">
                <a:latin typeface="Times New Roman" panose="02020603050405020304" pitchFamily="18" charset="0"/>
              </a:rPr>
              <a:t>o me it is 6 of one thing and half a dozen of the other.....</a:t>
            </a:r>
            <a:endParaRPr lang="en-US" altLang="en-US" sz="2400">
              <a:latin typeface="Times New Roman" panose="02020603050405020304" pitchFamily="18"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Date Placeholder 3">
            <a:extLst>
              <a:ext uri="{FF2B5EF4-FFF2-40B4-BE49-F238E27FC236}">
                <a16:creationId xmlns:a16="http://schemas.microsoft.com/office/drawing/2014/main" id="{1C3BB12D-39A3-F340-801B-5A5F05E206F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862884A1-DADB-BA4E-97BF-B480DE5D1210}" type="datetime12">
              <a:rPr lang="en-US" altLang="en-US" sz="1400">
                <a:latin typeface="Times New Roman" panose="02020603050405020304" pitchFamily="18" charset="0"/>
              </a:rPr>
              <a:pPr>
                <a:spcBef>
                  <a:spcPct val="0"/>
                </a:spcBef>
                <a:buFontTx/>
                <a:buNone/>
              </a:pPr>
              <a:t>12:58 PM</a:t>
            </a:fld>
            <a:endParaRPr lang="en-US" altLang="en-US" sz="1400">
              <a:latin typeface="Times New Roman" panose="02020603050405020304" pitchFamily="18" charset="0"/>
            </a:endParaRPr>
          </a:p>
        </p:txBody>
      </p:sp>
      <p:sp>
        <p:nvSpPr>
          <p:cNvPr id="30723" name="Rectangle 2">
            <a:extLst>
              <a:ext uri="{FF2B5EF4-FFF2-40B4-BE49-F238E27FC236}">
                <a16:creationId xmlns:a16="http://schemas.microsoft.com/office/drawing/2014/main" id="{15F0A148-55E0-FF41-ABE3-E8D6D3659CD4}"/>
              </a:ext>
            </a:extLst>
          </p:cNvPr>
          <p:cNvSpPr>
            <a:spLocks noGrp="1" noChangeArrowheads="1"/>
          </p:cNvSpPr>
          <p:nvPr>
            <p:ph type="title"/>
          </p:nvPr>
        </p:nvSpPr>
        <p:spPr/>
        <p:txBody>
          <a:bodyPr/>
          <a:lstStyle/>
          <a:p>
            <a:pPr>
              <a:defRPr/>
            </a:pPr>
            <a:r>
              <a:rPr lang="en-US" altLang="en-US">
                <a:solidFill>
                  <a:srgbClr val="000000"/>
                </a:solidFill>
                <a:ea typeface="+mj-ea"/>
              </a:rPr>
              <a:t>Real-Time vs. Software Gating</a:t>
            </a:r>
          </a:p>
        </p:txBody>
      </p:sp>
      <p:sp>
        <p:nvSpPr>
          <p:cNvPr id="30724" name="Rectangle 3">
            <a:extLst>
              <a:ext uri="{FF2B5EF4-FFF2-40B4-BE49-F238E27FC236}">
                <a16:creationId xmlns:a16="http://schemas.microsoft.com/office/drawing/2014/main" id="{F18AD5CC-AB65-A540-9D5D-D440DCD587D4}"/>
              </a:ext>
            </a:extLst>
          </p:cNvPr>
          <p:cNvSpPr>
            <a:spLocks noGrp="1" noChangeArrowheads="1"/>
          </p:cNvSpPr>
          <p:nvPr>
            <p:ph type="body" idx="1"/>
          </p:nvPr>
        </p:nvSpPr>
        <p:spPr>
          <a:xfrm>
            <a:off x="533400" y="1524000"/>
            <a:ext cx="8382000" cy="4114800"/>
          </a:xfrm>
        </p:spPr>
        <p:txBody>
          <a:bodyPr/>
          <a:lstStyle/>
          <a:p>
            <a:pPr>
              <a:defRPr/>
            </a:pPr>
            <a:r>
              <a:rPr lang="en-US" sz="2800" dirty="0">
                <a:solidFill>
                  <a:schemeClr val="folHlink"/>
                </a:solidFill>
              </a:rPr>
              <a:t>Real-time or live gating:</a:t>
            </a:r>
          </a:p>
          <a:p>
            <a:pPr marL="0" indent="0">
              <a:buFontTx/>
              <a:buNone/>
              <a:defRPr/>
            </a:pPr>
            <a:r>
              <a:rPr lang="en-US" sz="2800" dirty="0">
                <a:solidFill>
                  <a:srgbClr val="000000"/>
                </a:solidFill>
              </a:rPr>
              <a:t>Restrict the data that will be accepted by a computer (some characteristic must be met before data  is stored)</a:t>
            </a:r>
          </a:p>
          <a:p>
            <a:pPr>
              <a:defRPr/>
            </a:pPr>
            <a:endParaRPr lang="en-US" sz="2800" dirty="0">
              <a:solidFill>
                <a:srgbClr val="000000"/>
              </a:solidFill>
            </a:endParaRPr>
          </a:p>
          <a:p>
            <a:pPr>
              <a:defRPr/>
            </a:pPr>
            <a:r>
              <a:rPr lang="en-US" sz="2800" dirty="0">
                <a:solidFill>
                  <a:schemeClr val="folHlink"/>
                </a:solidFill>
              </a:rPr>
              <a:t>Software or analysis gating:</a:t>
            </a:r>
          </a:p>
          <a:p>
            <a:pPr marL="0" indent="0">
              <a:buFontTx/>
              <a:buNone/>
              <a:defRPr/>
            </a:pPr>
            <a:r>
              <a:rPr lang="en-US" sz="2800" dirty="0">
                <a:solidFill>
                  <a:srgbClr val="000000"/>
                </a:solidFill>
              </a:rPr>
              <a:t>Excludes certain stored data from a  particular analysis procedure</a:t>
            </a:r>
          </a:p>
          <a:p>
            <a:pPr>
              <a:defRPr/>
            </a:pPr>
            <a:endParaRPr lang="en-US" sz="2800" dirty="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23812584-BE33-ED47-A584-3D8A803DC8F4}"/>
              </a:ext>
            </a:extLst>
          </p:cNvPr>
          <p:cNvSpPr>
            <a:spLocks noGrp="1" noChangeArrowheads="1"/>
          </p:cNvSpPr>
          <p:nvPr>
            <p:ph type="title"/>
          </p:nvPr>
        </p:nvSpPr>
        <p:spPr>
          <a:xfrm>
            <a:off x="609600" y="-152400"/>
            <a:ext cx="7772400" cy="1143000"/>
          </a:xfrm>
          <a:extLst>
            <a:ext uri="{91240B29-F687-4f45-9708-019B960494DF}"/>
          </a:extLst>
        </p:spPr>
        <p:txBody>
          <a:bodyPr lIns="90488" tIns="44450" rIns="90488" bIns="44450"/>
          <a:lstStyle/>
          <a:p>
            <a:pPr>
              <a:defRPr/>
            </a:pPr>
            <a:r>
              <a:rPr lang="en-US" altLang="en-US">
                <a:ea typeface="+mj-ea"/>
              </a:rPr>
              <a:t>Establishing Regions</a:t>
            </a:r>
          </a:p>
        </p:txBody>
      </p:sp>
      <p:sp>
        <p:nvSpPr>
          <p:cNvPr id="58370" name="Rectangle 4">
            <a:extLst>
              <a:ext uri="{FF2B5EF4-FFF2-40B4-BE49-F238E27FC236}">
                <a16:creationId xmlns:a16="http://schemas.microsoft.com/office/drawing/2014/main" id="{6D228EB8-F9AC-E440-B842-A339496CCC8F}"/>
              </a:ext>
            </a:extLst>
          </p:cNvPr>
          <p:cNvSpPr>
            <a:spLocks noChangeArrowheads="1"/>
          </p:cNvSpPr>
          <p:nvPr/>
        </p:nvSpPr>
        <p:spPr bwMode="auto">
          <a:xfrm>
            <a:off x="136525" y="1538288"/>
            <a:ext cx="161115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58371" name="Rectangle 5">
            <a:extLst>
              <a:ext uri="{FF2B5EF4-FFF2-40B4-BE49-F238E27FC236}">
                <a16:creationId xmlns:a16="http://schemas.microsoft.com/office/drawing/2014/main" id="{5FCA6107-0FDA-A44F-BE39-FCB2F8EDCB82}"/>
              </a:ext>
            </a:extLst>
          </p:cNvPr>
          <p:cNvSpPr>
            <a:spLocks noChangeArrowheads="1"/>
          </p:cNvSpPr>
          <p:nvPr/>
        </p:nvSpPr>
        <p:spPr bwMode="auto">
          <a:xfrm>
            <a:off x="136525" y="1339850"/>
            <a:ext cx="4127500"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buFontTx/>
              <a:buChar char="•"/>
            </a:pPr>
            <a:r>
              <a:rPr lang="en-US" altLang="en-US" sz="2800"/>
              <a:t>Establishing regions:</a:t>
            </a:r>
          </a:p>
          <a:p>
            <a:pPr lvl="1"/>
            <a:r>
              <a:rPr lang="en-US" altLang="en-US" sz="2800"/>
              <a:t>-objective or subjective?</a:t>
            </a:r>
          </a:p>
          <a:p>
            <a:pPr lvl="1"/>
            <a:r>
              <a:rPr lang="en-US" altLang="en-US" sz="2800"/>
              <a:t>-training/skill/practice</a:t>
            </a:r>
          </a:p>
          <a:p>
            <a:pPr lvl="1"/>
            <a:endParaRPr lang="en-US" altLang="en-US" sz="2800"/>
          </a:p>
          <a:p>
            <a:pPr>
              <a:buFontTx/>
              <a:buChar char="•"/>
            </a:pPr>
            <a:r>
              <a:rPr lang="en-US" altLang="en-US" sz="2800"/>
              <a:t>Possible shapes: </a:t>
            </a:r>
          </a:p>
          <a:p>
            <a:pPr lvl="1"/>
            <a:r>
              <a:rPr lang="en-US" altLang="en-US" sz="2800"/>
              <a:t>-rectangles</a:t>
            </a:r>
          </a:p>
          <a:p>
            <a:pPr lvl="1"/>
            <a:r>
              <a:rPr lang="en-US" altLang="en-US" sz="2800"/>
              <a:t>-ellipses</a:t>
            </a:r>
          </a:p>
          <a:p>
            <a:pPr lvl="1"/>
            <a:r>
              <a:rPr lang="en-US" altLang="en-US" sz="2800"/>
              <a:t>-free-hand</a:t>
            </a:r>
          </a:p>
          <a:p>
            <a:pPr lvl="1"/>
            <a:r>
              <a:rPr lang="en-US" altLang="en-US" sz="2800"/>
              <a:t>-quadrants</a:t>
            </a:r>
          </a:p>
          <a:p>
            <a:r>
              <a:rPr lang="en-US" altLang="en-US" sz="2800"/>
              <a:t>				</a:t>
            </a:r>
          </a:p>
          <a:p>
            <a:pPr>
              <a:buFontTx/>
              <a:buChar char="•"/>
            </a:pPr>
            <a:r>
              <a:rPr lang="en-US" altLang="en-US" sz="2800"/>
              <a:t>Statistics</a:t>
            </a:r>
          </a:p>
        </p:txBody>
      </p:sp>
      <p:pic>
        <p:nvPicPr>
          <p:cNvPr id="58372" name="Picture 6">
            <a:extLst>
              <a:ext uri="{FF2B5EF4-FFF2-40B4-BE49-F238E27FC236}">
                <a16:creationId xmlns:a16="http://schemas.microsoft.com/office/drawing/2014/main" id="{9C3B8C37-A6ED-F348-9FC3-87A4DBC30D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1752600"/>
            <a:ext cx="40862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Line 7">
            <a:extLst>
              <a:ext uri="{FF2B5EF4-FFF2-40B4-BE49-F238E27FC236}">
                <a16:creationId xmlns:a16="http://schemas.microsoft.com/office/drawing/2014/main" id="{FC1C39FD-D64E-0940-BFC7-2217E9720BF1}"/>
              </a:ext>
            </a:extLst>
          </p:cNvPr>
          <p:cNvSpPr>
            <a:spLocks noChangeShapeType="1"/>
          </p:cNvSpPr>
          <p:nvPr/>
        </p:nvSpPr>
        <p:spPr bwMode="auto">
          <a:xfrm>
            <a:off x="5715000" y="3810000"/>
            <a:ext cx="914400" cy="0"/>
          </a:xfrm>
          <a:prstGeom prst="line">
            <a:avLst/>
          </a:prstGeom>
          <a:noFill/>
          <a:ln w="28575">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31751" name="Text Box 8">
            <a:extLst>
              <a:ext uri="{FF2B5EF4-FFF2-40B4-BE49-F238E27FC236}">
                <a16:creationId xmlns:a16="http://schemas.microsoft.com/office/drawing/2014/main" id="{97D52552-2063-6349-9D8E-6A63EA6033C8}"/>
              </a:ext>
            </a:extLst>
          </p:cNvPr>
          <p:cNvSpPr txBox="1">
            <a:spLocks noChangeArrowheads="1"/>
          </p:cNvSpPr>
          <p:nvPr/>
        </p:nvSpPr>
        <p:spPr bwMode="auto">
          <a:xfrm>
            <a:off x="5562600" y="3276600"/>
            <a:ext cx="9906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a:solidFill>
                  <a:schemeClr val="bg2"/>
                </a:solidFill>
                <a:ea typeface="+mn-ea"/>
              </a:rPr>
              <a:t>R1</a:t>
            </a:r>
          </a:p>
        </p:txBody>
      </p:sp>
      <p:sp>
        <p:nvSpPr>
          <p:cNvPr id="31752" name="Line 9">
            <a:extLst>
              <a:ext uri="{FF2B5EF4-FFF2-40B4-BE49-F238E27FC236}">
                <a16:creationId xmlns:a16="http://schemas.microsoft.com/office/drawing/2014/main" id="{C46E15E6-8D6E-F144-B161-DB9F14B3AD5C}"/>
              </a:ext>
            </a:extLst>
          </p:cNvPr>
          <p:cNvSpPr>
            <a:spLocks noChangeShapeType="1"/>
          </p:cNvSpPr>
          <p:nvPr/>
        </p:nvSpPr>
        <p:spPr bwMode="auto">
          <a:xfrm>
            <a:off x="5562600" y="3962400"/>
            <a:ext cx="1219200" cy="0"/>
          </a:xfrm>
          <a:prstGeom prst="line">
            <a:avLst/>
          </a:prstGeom>
          <a:noFill/>
          <a:ln w="28575">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31753" name="Line 10">
            <a:extLst>
              <a:ext uri="{FF2B5EF4-FFF2-40B4-BE49-F238E27FC236}">
                <a16:creationId xmlns:a16="http://schemas.microsoft.com/office/drawing/2014/main" id="{CDED6636-9B39-9342-A67F-F99E934A2E13}"/>
              </a:ext>
            </a:extLst>
          </p:cNvPr>
          <p:cNvSpPr>
            <a:spLocks noChangeShapeType="1"/>
          </p:cNvSpPr>
          <p:nvPr/>
        </p:nvSpPr>
        <p:spPr bwMode="auto">
          <a:xfrm>
            <a:off x="5486400" y="4114800"/>
            <a:ext cx="1447800" cy="0"/>
          </a:xfrm>
          <a:prstGeom prst="line">
            <a:avLst/>
          </a:prstGeom>
          <a:noFill/>
          <a:ln w="28575">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31754" name="Line 11">
            <a:extLst>
              <a:ext uri="{FF2B5EF4-FFF2-40B4-BE49-F238E27FC236}">
                <a16:creationId xmlns:a16="http://schemas.microsoft.com/office/drawing/2014/main" id="{AB755754-4392-814C-9602-9C6D7B1D7106}"/>
              </a:ext>
            </a:extLst>
          </p:cNvPr>
          <p:cNvSpPr>
            <a:spLocks noChangeShapeType="1"/>
          </p:cNvSpPr>
          <p:nvPr/>
        </p:nvSpPr>
        <p:spPr bwMode="auto">
          <a:xfrm>
            <a:off x="5410200" y="4267200"/>
            <a:ext cx="1676400" cy="0"/>
          </a:xfrm>
          <a:prstGeom prst="line">
            <a:avLst/>
          </a:prstGeom>
          <a:noFill/>
          <a:ln w="28575">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Tree>
  </p:cSld>
  <p:clrMapOvr>
    <a:masterClrMapping/>
  </p:clrMapOvr>
  <p:transition advTm="934"/>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3">
            <a:extLst>
              <a:ext uri="{FF2B5EF4-FFF2-40B4-BE49-F238E27FC236}">
                <a16:creationId xmlns:a16="http://schemas.microsoft.com/office/drawing/2014/main" id="{74F75265-E95A-A841-B070-9EEA72EA8754}"/>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60950" y="1158875"/>
            <a:ext cx="3514725" cy="41021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771" name="Rectangle 4">
            <a:extLst>
              <a:ext uri="{FF2B5EF4-FFF2-40B4-BE49-F238E27FC236}">
                <a16:creationId xmlns:a16="http://schemas.microsoft.com/office/drawing/2014/main" id="{79DBF0B6-03FD-5D43-BF71-D3E00D8D2C9B}"/>
              </a:ext>
            </a:extLst>
          </p:cNvPr>
          <p:cNvSpPr>
            <a:spLocks noChangeArrowheads="1"/>
          </p:cNvSpPr>
          <p:nvPr/>
        </p:nvSpPr>
        <p:spPr bwMode="auto">
          <a:xfrm>
            <a:off x="661988" y="5597525"/>
            <a:ext cx="3943350" cy="458788"/>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Region 1 established</a:t>
            </a:r>
          </a:p>
        </p:txBody>
      </p:sp>
      <p:sp>
        <p:nvSpPr>
          <p:cNvPr id="32772" name="Rectangle 5">
            <a:extLst>
              <a:ext uri="{FF2B5EF4-FFF2-40B4-BE49-F238E27FC236}">
                <a16:creationId xmlns:a16="http://schemas.microsoft.com/office/drawing/2014/main" id="{5E891131-811F-F246-8377-DC7E82D1204E}"/>
              </a:ext>
            </a:extLst>
          </p:cNvPr>
          <p:cNvSpPr>
            <a:spLocks noChangeArrowheads="1"/>
          </p:cNvSpPr>
          <p:nvPr/>
        </p:nvSpPr>
        <p:spPr bwMode="auto">
          <a:xfrm>
            <a:off x="5262563" y="5624513"/>
            <a:ext cx="2679700" cy="458787"/>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Gated on Region 1</a:t>
            </a:r>
          </a:p>
        </p:txBody>
      </p:sp>
      <p:sp>
        <p:nvSpPr>
          <p:cNvPr id="32773" name="Rectangle 6">
            <a:extLst>
              <a:ext uri="{FF2B5EF4-FFF2-40B4-BE49-F238E27FC236}">
                <a16:creationId xmlns:a16="http://schemas.microsoft.com/office/drawing/2014/main" id="{11FE5CD1-A3B0-C04E-987E-9C61F74F5404}"/>
              </a:ext>
            </a:extLst>
          </p:cNvPr>
          <p:cNvSpPr>
            <a:spLocks noChangeArrowheads="1"/>
          </p:cNvSpPr>
          <p:nvPr/>
        </p:nvSpPr>
        <p:spPr bwMode="auto">
          <a:xfrm>
            <a:off x="3314700" y="152400"/>
            <a:ext cx="2452688" cy="6445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600">
                <a:solidFill>
                  <a:schemeClr val="tx2"/>
                </a:solidFill>
                <a:ea typeface="+mn-ea"/>
              </a:rPr>
              <a:t>Using Gates</a:t>
            </a:r>
          </a:p>
        </p:txBody>
      </p:sp>
      <p:sp>
        <p:nvSpPr>
          <p:cNvPr id="32774" name="Rectangle 7">
            <a:extLst>
              <a:ext uri="{FF2B5EF4-FFF2-40B4-BE49-F238E27FC236}">
                <a16:creationId xmlns:a16="http://schemas.microsoft.com/office/drawing/2014/main" id="{2817403C-D9BE-6141-AC92-EF0A84DCEEFE}"/>
              </a:ext>
            </a:extLst>
          </p:cNvPr>
          <p:cNvSpPr>
            <a:spLocks noChangeArrowheads="1"/>
          </p:cNvSpPr>
          <p:nvPr/>
        </p:nvSpPr>
        <p:spPr bwMode="auto">
          <a:xfrm rot="-5400000">
            <a:off x="4852988" y="3327400"/>
            <a:ext cx="738188" cy="287337"/>
          </a:xfrm>
          <a:prstGeom prst="rect">
            <a:avLst/>
          </a:prstGeom>
          <a:noFill/>
          <a:ln>
            <a:noFill/>
          </a:ln>
          <a:effectLst/>
          <a:extLst>
            <a:ext uri="{909E8E84-426E-40dd-AFC4-6F175D3DCCD1}"/>
            <a:ext uri="{91240B29-F687-4f45-9708-019B960494DF}"/>
            <a:ext uri="{AF507438-7753-43e0-B8FC-AC1667EBCBE1}"/>
          </a:extLst>
        </p:spPr>
        <p:txBody>
          <a:bodyPr lIns="87312" tIns="44450" rIns="87312" bIns="44450">
            <a:spAutoFit/>
          </a:bodyPr>
          <a:lstStyle>
            <a:lvl1pPr defTabSz="825500">
              <a:defRPr sz="2400">
                <a:solidFill>
                  <a:schemeClr val="tx1"/>
                </a:solidFill>
                <a:latin typeface="Times New Roman" charset="0"/>
              </a:defRPr>
            </a:lvl1pPr>
            <a:lvl2pPr marL="742950" indent="-285750" defTabSz="825500">
              <a:defRPr sz="2400">
                <a:solidFill>
                  <a:schemeClr val="tx1"/>
                </a:solidFill>
                <a:latin typeface="Times New Roman" charset="0"/>
              </a:defRPr>
            </a:lvl2pPr>
            <a:lvl3pPr marL="1143000" indent="-228600" defTabSz="825500">
              <a:defRPr sz="2400">
                <a:solidFill>
                  <a:schemeClr val="tx1"/>
                </a:solidFill>
                <a:latin typeface="Times New Roman" charset="0"/>
              </a:defRPr>
            </a:lvl3pPr>
            <a:lvl4pPr marL="1600200" indent="-228600" defTabSz="825500">
              <a:defRPr sz="2400">
                <a:solidFill>
                  <a:schemeClr val="tx1"/>
                </a:solidFill>
                <a:latin typeface="Times New Roman" charset="0"/>
              </a:defRPr>
            </a:lvl4pPr>
            <a:lvl5pPr marL="2057400" indent="-228600" defTabSz="825500">
              <a:defRPr sz="2400">
                <a:solidFill>
                  <a:schemeClr val="tx1"/>
                </a:solidFill>
                <a:latin typeface="Times New Roman" charset="0"/>
              </a:defRPr>
            </a:lvl5pPr>
            <a:lvl6pPr marL="2514600" indent="-228600" defTabSz="825500" eaLnBrk="0" fontAlgn="base" hangingPunct="0">
              <a:spcBef>
                <a:spcPct val="0"/>
              </a:spcBef>
              <a:spcAft>
                <a:spcPct val="0"/>
              </a:spcAft>
              <a:defRPr sz="2400">
                <a:solidFill>
                  <a:schemeClr val="tx1"/>
                </a:solidFill>
                <a:latin typeface="Times New Roman" charset="0"/>
              </a:defRPr>
            </a:lvl6pPr>
            <a:lvl7pPr marL="2971800" indent="-228600" defTabSz="825500" eaLnBrk="0" fontAlgn="base" hangingPunct="0">
              <a:spcBef>
                <a:spcPct val="0"/>
              </a:spcBef>
              <a:spcAft>
                <a:spcPct val="0"/>
              </a:spcAft>
              <a:defRPr sz="2400">
                <a:solidFill>
                  <a:schemeClr val="tx1"/>
                </a:solidFill>
                <a:latin typeface="Times New Roman" charset="0"/>
              </a:defRPr>
            </a:lvl7pPr>
            <a:lvl8pPr marL="3429000" indent="-228600" defTabSz="825500" eaLnBrk="0" fontAlgn="base" hangingPunct="0">
              <a:spcBef>
                <a:spcPct val="0"/>
              </a:spcBef>
              <a:spcAft>
                <a:spcPct val="0"/>
              </a:spcAft>
              <a:defRPr sz="2400">
                <a:solidFill>
                  <a:schemeClr val="tx1"/>
                </a:solidFill>
                <a:latin typeface="Times New Roman" charset="0"/>
              </a:defRPr>
            </a:lvl8pPr>
            <a:lvl9pPr marL="3886200" indent="-228600" defTabSz="825500" eaLnBrk="0" fontAlgn="base" hangingPunct="0">
              <a:spcBef>
                <a:spcPct val="0"/>
              </a:spcBef>
              <a:spcAft>
                <a:spcPct val="0"/>
              </a:spcAft>
              <a:defRPr sz="2400">
                <a:solidFill>
                  <a:schemeClr val="tx1"/>
                </a:solidFill>
                <a:latin typeface="Times New Roman" charset="0"/>
              </a:defRPr>
            </a:lvl9pPr>
          </a:lstStyle>
          <a:p>
            <a:pPr>
              <a:defRPr/>
            </a:pPr>
            <a:r>
              <a:rPr lang="en-US" altLang="en-US" sz="1300">
                <a:solidFill>
                  <a:srgbClr val="000000"/>
                </a:solidFill>
                <a:ea typeface="+mn-ea"/>
              </a:rPr>
              <a:t>log PE</a:t>
            </a:r>
          </a:p>
        </p:txBody>
      </p:sp>
      <p:pic>
        <p:nvPicPr>
          <p:cNvPr id="60422" name="Picture 10">
            <a:extLst>
              <a:ext uri="{FF2B5EF4-FFF2-40B4-BE49-F238E27FC236}">
                <a16:creationId xmlns:a16="http://schemas.microsoft.com/office/drawing/2014/main" id="{071648A2-A2C6-564A-95BE-0B03B690031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775" y="1600200"/>
            <a:ext cx="40862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Line 8">
            <a:extLst>
              <a:ext uri="{FF2B5EF4-FFF2-40B4-BE49-F238E27FC236}">
                <a16:creationId xmlns:a16="http://schemas.microsoft.com/office/drawing/2014/main" id="{A74FAA40-E240-0A41-9C5F-EC21EA10F54F}"/>
              </a:ext>
            </a:extLst>
          </p:cNvPr>
          <p:cNvSpPr>
            <a:spLocks noChangeShapeType="1"/>
          </p:cNvSpPr>
          <p:nvPr/>
        </p:nvSpPr>
        <p:spPr bwMode="auto">
          <a:xfrm flipV="1">
            <a:off x="1447800" y="3840163"/>
            <a:ext cx="685800" cy="0"/>
          </a:xfrm>
          <a:prstGeom prst="line">
            <a:avLst/>
          </a:prstGeom>
          <a:noFill/>
          <a:ln w="28575">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32777" name="Text Box 11">
            <a:extLst>
              <a:ext uri="{FF2B5EF4-FFF2-40B4-BE49-F238E27FC236}">
                <a16:creationId xmlns:a16="http://schemas.microsoft.com/office/drawing/2014/main" id="{112FBBB2-B212-074D-9144-27225D811298}"/>
              </a:ext>
            </a:extLst>
          </p:cNvPr>
          <p:cNvSpPr txBox="1">
            <a:spLocks noChangeArrowheads="1"/>
          </p:cNvSpPr>
          <p:nvPr/>
        </p:nvSpPr>
        <p:spPr bwMode="auto">
          <a:xfrm>
            <a:off x="1219200" y="3276600"/>
            <a:ext cx="9906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a:ea typeface="+mn-ea"/>
              </a:rPr>
              <a:t>R1</a:t>
            </a:r>
          </a:p>
        </p:txBody>
      </p:sp>
      <p:sp>
        <p:nvSpPr>
          <p:cNvPr id="32778" name="Line 12">
            <a:extLst>
              <a:ext uri="{FF2B5EF4-FFF2-40B4-BE49-F238E27FC236}">
                <a16:creationId xmlns:a16="http://schemas.microsoft.com/office/drawing/2014/main" id="{BE40399B-F0F8-4043-8B65-53C5BD24D3F3}"/>
              </a:ext>
            </a:extLst>
          </p:cNvPr>
          <p:cNvSpPr>
            <a:spLocks noChangeShapeType="1"/>
          </p:cNvSpPr>
          <p:nvPr/>
        </p:nvSpPr>
        <p:spPr bwMode="auto">
          <a:xfrm flipV="1">
            <a:off x="2133600" y="2540000"/>
            <a:ext cx="4318000" cy="1066800"/>
          </a:xfrm>
          <a:prstGeom prst="line">
            <a:avLst/>
          </a:prstGeom>
          <a:noFill/>
          <a:ln w="38100">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cxnSp>
        <p:nvCxnSpPr>
          <p:cNvPr id="60426" name="Straight Connector 2">
            <a:extLst>
              <a:ext uri="{FF2B5EF4-FFF2-40B4-BE49-F238E27FC236}">
                <a16:creationId xmlns:a16="http://schemas.microsoft.com/office/drawing/2014/main" id="{5809B5AA-472E-D141-A543-60B37ABF4684}"/>
              </a:ext>
            </a:extLst>
          </p:cNvPr>
          <p:cNvCxnSpPr>
            <a:cxnSpLocks noChangeShapeType="1"/>
          </p:cNvCxnSpPr>
          <p:nvPr/>
        </p:nvCxnSpPr>
        <p:spPr bwMode="auto">
          <a:xfrm flipV="1">
            <a:off x="1447800" y="3733800"/>
            <a:ext cx="0" cy="2286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cxnSp>
        <p:nvCxnSpPr>
          <p:cNvPr id="60427" name="Straight Connector 12">
            <a:extLst>
              <a:ext uri="{FF2B5EF4-FFF2-40B4-BE49-F238E27FC236}">
                <a16:creationId xmlns:a16="http://schemas.microsoft.com/office/drawing/2014/main" id="{8DBEC44E-076E-5042-8F94-10FB1EDE29DB}"/>
              </a:ext>
            </a:extLst>
          </p:cNvPr>
          <p:cNvCxnSpPr>
            <a:cxnSpLocks noChangeShapeType="1"/>
          </p:cNvCxnSpPr>
          <p:nvPr/>
        </p:nvCxnSpPr>
        <p:spPr bwMode="auto">
          <a:xfrm flipV="1">
            <a:off x="2133600" y="3733800"/>
            <a:ext cx="0" cy="2286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transition advTm="1428"/>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Date Placeholder 2">
            <a:extLst>
              <a:ext uri="{FF2B5EF4-FFF2-40B4-BE49-F238E27FC236}">
                <a16:creationId xmlns:a16="http://schemas.microsoft.com/office/drawing/2014/main" id="{5AD77E5A-0DFF-A346-AFDA-68975C69227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6CA0228-4222-EE40-9AEC-D161A84E8D8A}" type="datetime12">
              <a:rPr lang="en-US" altLang="en-US" sz="1400">
                <a:latin typeface="Times New Roman" panose="02020603050405020304" pitchFamily="18" charset="0"/>
              </a:rPr>
              <a:pPr>
                <a:spcBef>
                  <a:spcPct val="0"/>
                </a:spcBef>
                <a:buFontTx/>
                <a:buNone/>
              </a:pPr>
              <a:t>12:58 PM</a:t>
            </a:fld>
            <a:endParaRPr lang="en-US" altLang="en-US" sz="1400">
              <a:latin typeface="Times New Roman" panose="02020603050405020304" pitchFamily="18" charset="0"/>
            </a:endParaRPr>
          </a:p>
        </p:txBody>
      </p:sp>
      <p:sp>
        <p:nvSpPr>
          <p:cNvPr id="33795" name="Rectangle 2">
            <a:extLst>
              <a:ext uri="{FF2B5EF4-FFF2-40B4-BE49-F238E27FC236}">
                <a16:creationId xmlns:a16="http://schemas.microsoft.com/office/drawing/2014/main" id="{ACE9BB75-321A-3B44-B78A-4A887D19C2A1}"/>
              </a:ext>
            </a:extLst>
          </p:cNvPr>
          <p:cNvSpPr>
            <a:spLocks noGrp="1" noChangeArrowheads="1"/>
          </p:cNvSpPr>
          <p:nvPr>
            <p:ph type="title"/>
          </p:nvPr>
        </p:nvSpPr>
        <p:spPr>
          <a:extLst>
            <a:ext uri="{91240B29-F687-4f45-9708-019B960494DF}"/>
          </a:extLst>
        </p:spPr>
        <p:txBody>
          <a:bodyPr lIns="90488" tIns="44450" rIns="90488" bIns="44450"/>
          <a:lstStyle/>
          <a:p>
            <a:pPr>
              <a:defRPr/>
            </a:pPr>
            <a:r>
              <a:rPr lang="en-US" altLang="en-US">
                <a:ea typeface="+mj-ea"/>
              </a:rPr>
              <a:t>Quadrant Analysis</a:t>
            </a:r>
          </a:p>
        </p:txBody>
      </p:sp>
      <p:pic>
        <p:nvPicPr>
          <p:cNvPr id="62467" name="Picture 3">
            <a:extLst>
              <a:ext uri="{FF2B5EF4-FFF2-40B4-BE49-F238E27FC236}">
                <a16:creationId xmlns:a16="http://schemas.microsoft.com/office/drawing/2014/main" id="{AAEF734B-70C7-0743-9E98-39E9309A4100}"/>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5275" y="1781175"/>
            <a:ext cx="4079875" cy="37147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2468" name="Picture 4">
            <a:extLst>
              <a:ext uri="{FF2B5EF4-FFF2-40B4-BE49-F238E27FC236}">
                <a16:creationId xmlns:a16="http://schemas.microsoft.com/office/drawing/2014/main" id="{90EC53DC-BDE1-954E-A980-AB90A0FCB9CA}"/>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67275" y="1819275"/>
            <a:ext cx="3829050" cy="36766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3798" name="Rectangle 5">
            <a:extLst>
              <a:ext uri="{FF2B5EF4-FFF2-40B4-BE49-F238E27FC236}">
                <a16:creationId xmlns:a16="http://schemas.microsoft.com/office/drawing/2014/main" id="{67C3165B-105B-F948-A780-1F2EA684CFAA}"/>
              </a:ext>
            </a:extLst>
          </p:cNvPr>
          <p:cNvSpPr>
            <a:spLocks noChangeArrowheads="1"/>
          </p:cNvSpPr>
          <p:nvPr/>
        </p:nvSpPr>
        <p:spPr bwMode="auto">
          <a:xfrm rot="-5400000">
            <a:off x="132557" y="3096418"/>
            <a:ext cx="609600" cy="27146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200" b="1">
                <a:solidFill>
                  <a:srgbClr val="000000"/>
                </a:solidFill>
                <a:ea typeface="+mn-ea"/>
              </a:rPr>
              <a:t>log PE</a:t>
            </a:r>
          </a:p>
        </p:txBody>
      </p:sp>
      <p:sp>
        <p:nvSpPr>
          <p:cNvPr id="33799" name="Rectangle 6">
            <a:extLst>
              <a:ext uri="{FF2B5EF4-FFF2-40B4-BE49-F238E27FC236}">
                <a16:creationId xmlns:a16="http://schemas.microsoft.com/office/drawing/2014/main" id="{8A93A48D-E1B0-9D49-AE90-4017BD99A6FC}"/>
              </a:ext>
            </a:extLst>
          </p:cNvPr>
          <p:cNvSpPr>
            <a:spLocks noChangeArrowheads="1"/>
          </p:cNvSpPr>
          <p:nvPr/>
        </p:nvSpPr>
        <p:spPr bwMode="auto">
          <a:xfrm>
            <a:off x="3338513" y="2133600"/>
            <a:ext cx="600075" cy="3333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600" b="1">
                <a:solidFill>
                  <a:srgbClr val="000000"/>
                </a:solidFill>
                <a:ea typeface="+mn-ea"/>
              </a:rPr>
              <a:t>(+ +)</a:t>
            </a:r>
          </a:p>
        </p:txBody>
      </p:sp>
      <p:sp>
        <p:nvSpPr>
          <p:cNvPr id="33800" name="Rectangle 7">
            <a:extLst>
              <a:ext uri="{FF2B5EF4-FFF2-40B4-BE49-F238E27FC236}">
                <a16:creationId xmlns:a16="http://schemas.microsoft.com/office/drawing/2014/main" id="{C4DD74D7-E998-6640-B584-63D67B0D8DDB}"/>
              </a:ext>
            </a:extLst>
          </p:cNvPr>
          <p:cNvSpPr>
            <a:spLocks noChangeArrowheads="1"/>
          </p:cNvSpPr>
          <p:nvPr/>
        </p:nvSpPr>
        <p:spPr bwMode="auto">
          <a:xfrm>
            <a:off x="747713" y="2133600"/>
            <a:ext cx="603250" cy="3333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600" b="1">
                <a:solidFill>
                  <a:srgbClr val="000000"/>
                </a:solidFill>
                <a:ea typeface="+mn-ea"/>
              </a:rPr>
              <a:t>( - +)</a:t>
            </a:r>
          </a:p>
        </p:txBody>
      </p:sp>
      <p:sp>
        <p:nvSpPr>
          <p:cNvPr id="33801" name="Rectangle 8">
            <a:extLst>
              <a:ext uri="{FF2B5EF4-FFF2-40B4-BE49-F238E27FC236}">
                <a16:creationId xmlns:a16="http://schemas.microsoft.com/office/drawing/2014/main" id="{5A983FCE-6A7B-E14F-8272-AF79C73AFAC5}"/>
              </a:ext>
            </a:extLst>
          </p:cNvPr>
          <p:cNvSpPr>
            <a:spLocks noChangeArrowheads="1"/>
          </p:cNvSpPr>
          <p:nvPr/>
        </p:nvSpPr>
        <p:spPr bwMode="auto">
          <a:xfrm>
            <a:off x="3338513" y="4473575"/>
            <a:ext cx="596900" cy="363538"/>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b="1">
                <a:solidFill>
                  <a:srgbClr val="000000"/>
                </a:solidFill>
                <a:ea typeface="+mn-ea"/>
              </a:rPr>
              <a:t>(+ -)</a:t>
            </a:r>
          </a:p>
        </p:txBody>
      </p:sp>
      <p:sp>
        <p:nvSpPr>
          <p:cNvPr id="62473" name="Rectangle 9">
            <a:extLst>
              <a:ext uri="{FF2B5EF4-FFF2-40B4-BE49-F238E27FC236}">
                <a16:creationId xmlns:a16="http://schemas.microsoft.com/office/drawing/2014/main" id="{0059783A-7E8A-3E46-96CC-94C87C757E05}"/>
              </a:ext>
            </a:extLst>
          </p:cNvPr>
          <p:cNvSpPr>
            <a:spLocks noChangeArrowheads="1"/>
          </p:cNvSpPr>
          <p:nvPr/>
        </p:nvSpPr>
        <p:spPr bwMode="auto">
          <a:xfrm>
            <a:off x="915988" y="4343400"/>
            <a:ext cx="5302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latin typeface="Times New Roman" panose="02020603050405020304" pitchFamily="18" charset="0"/>
              </a:rPr>
              <a:t>(- -)</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Date Placeholder 2">
            <a:extLst>
              <a:ext uri="{FF2B5EF4-FFF2-40B4-BE49-F238E27FC236}">
                <a16:creationId xmlns:a16="http://schemas.microsoft.com/office/drawing/2014/main" id="{77F0EEC6-711F-404E-8A46-CD268743A16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ADA5F49-8F07-FD4C-8337-257E468EB2B6}"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34819" name="Rectangle 2">
            <a:extLst>
              <a:ext uri="{FF2B5EF4-FFF2-40B4-BE49-F238E27FC236}">
                <a16:creationId xmlns:a16="http://schemas.microsoft.com/office/drawing/2014/main" id="{C6450309-AC3B-954E-80A0-5F419A2E47EB}"/>
              </a:ext>
            </a:extLst>
          </p:cNvPr>
          <p:cNvSpPr>
            <a:spLocks noGrp="1" noChangeArrowheads="1"/>
          </p:cNvSpPr>
          <p:nvPr>
            <p:ph type="title"/>
          </p:nvPr>
        </p:nvSpPr>
        <p:spPr>
          <a:xfrm>
            <a:off x="-152400" y="228600"/>
            <a:ext cx="9525000" cy="914400"/>
          </a:xfrm>
          <a:extLst>
            <a:ext uri="{91240B29-F687-4f45-9708-019B960494DF}"/>
          </a:extLst>
        </p:spPr>
        <p:txBody>
          <a:bodyPr lIns="90488" tIns="44450" rIns="90488" bIns="44450"/>
          <a:lstStyle/>
          <a:p>
            <a:pPr>
              <a:defRPr/>
            </a:pPr>
            <a:r>
              <a:rPr lang="en-US" altLang="en-US">
                <a:ea typeface="+mj-ea"/>
              </a:rPr>
              <a:t>Drawing Regions:  Sample Preparation</a:t>
            </a:r>
            <a:br>
              <a:rPr lang="en-US" altLang="en-US">
                <a:ea typeface="+mj-ea"/>
              </a:rPr>
            </a:br>
            <a:r>
              <a:rPr lang="en-US" altLang="en-US">
                <a:ea typeface="+mj-ea"/>
              </a:rPr>
              <a:t>			</a:t>
            </a:r>
          </a:p>
        </p:txBody>
      </p:sp>
      <p:pic>
        <p:nvPicPr>
          <p:cNvPr id="64515" name="Picture 3">
            <a:extLst>
              <a:ext uri="{FF2B5EF4-FFF2-40B4-BE49-F238E27FC236}">
                <a16:creationId xmlns:a16="http://schemas.microsoft.com/office/drawing/2014/main" id="{98A9D4A4-1A15-5D40-81EA-1B539014C83C}"/>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5400" y="1666875"/>
            <a:ext cx="3438525" cy="35242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4516" name="Picture 4">
            <a:extLst>
              <a:ext uri="{FF2B5EF4-FFF2-40B4-BE49-F238E27FC236}">
                <a16:creationId xmlns:a16="http://schemas.microsoft.com/office/drawing/2014/main" id="{59F17D97-79EB-C74B-BC40-491B3480EBC7}"/>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0225" y="1673225"/>
            <a:ext cx="3359150" cy="35115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822" name="Line 5">
            <a:extLst>
              <a:ext uri="{FF2B5EF4-FFF2-40B4-BE49-F238E27FC236}">
                <a16:creationId xmlns:a16="http://schemas.microsoft.com/office/drawing/2014/main" id="{4D00A3DB-C76B-014C-8B09-1EDE90E38FED}"/>
              </a:ext>
            </a:extLst>
          </p:cNvPr>
          <p:cNvSpPr>
            <a:spLocks noChangeShapeType="1"/>
          </p:cNvSpPr>
          <p:nvPr/>
        </p:nvSpPr>
        <p:spPr bwMode="auto">
          <a:xfrm flipV="1">
            <a:off x="2209800" y="1974850"/>
            <a:ext cx="0" cy="2908300"/>
          </a:xfrm>
          <a:prstGeom prst="line">
            <a:avLst/>
          </a:prstGeom>
          <a:noFill/>
          <a:ln w="12700">
            <a:solidFill>
              <a:srgbClr val="000000"/>
            </a:solidFill>
            <a:prstDash val="dash"/>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34823" name="Line 6">
            <a:extLst>
              <a:ext uri="{FF2B5EF4-FFF2-40B4-BE49-F238E27FC236}">
                <a16:creationId xmlns:a16="http://schemas.microsoft.com/office/drawing/2014/main" id="{8C741836-482B-4343-8959-155A108449D4}"/>
              </a:ext>
            </a:extLst>
          </p:cNvPr>
          <p:cNvSpPr>
            <a:spLocks noChangeShapeType="1"/>
          </p:cNvSpPr>
          <p:nvPr/>
        </p:nvSpPr>
        <p:spPr bwMode="auto">
          <a:xfrm flipV="1">
            <a:off x="6553200" y="1974850"/>
            <a:ext cx="0" cy="2908300"/>
          </a:xfrm>
          <a:prstGeom prst="line">
            <a:avLst/>
          </a:prstGeom>
          <a:noFill/>
          <a:ln w="12700">
            <a:solidFill>
              <a:srgbClr val="000000"/>
            </a:solidFill>
            <a:prstDash val="dash"/>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67591" name="Rectangle 7">
            <a:extLst>
              <a:ext uri="{FF2B5EF4-FFF2-40B4-BE49-F238E27FC236}">
                <a16:creationId xmlns:a16="http://schemas.microsoft.com/office/drawing/2014/main" id="{B3A43465-C18C-C34D-AF67-230B344320C8}"/>
              </a:ext>
            </a:extLst>
          </p:cNvPr>
          <p:cNvSpPr>
            <a:spLocks noChangeArrowheads="1"/>
          </p:cNvSpPr>
          <p:nvPr/>
        </p:nvSpPr>
        <p:spPr bwMode="auto">
          <a:xfrm>
            <a:off x="595313" y="5426075"/>
            <a:ext cx="8150225" cy="515938"/>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2800" i="1">
                <a:effectLst>
                  <a:outerShdw blurRad="38100" dist="38100" dir="2700000" algn="tl">
                    <a:srgbClr val="C0C0C0"/>
                  </a:outerShdw>
                </a:effectLst>
              </a:rPr>
              <a:t>B.subtilis</a:t>
            </a:r>
            <a:r>
              <a:rPr lang="en-US" altLang="en-US" sz="2800">
                <a:effectLst>
                  <a:outerShdw blurRad="38100" dist="38100" dir="2700000" algn="tl">
                    <a:srgbClr val="C0C0C0"/>
                  </a:outerShdw>
                </a:effectLst>
              </a:rPr>
              <a:t> spores			</a:t>
            </a:r>
            <a:r>
              <a:rPr lang="en-US" altLang="en-US" sz="2800" i="1">
                <a:effectLst>
                  <a:outerShdw blurRad="38100" dist="38100" dir="2700000" algn="tl">
                    <a:srgbClr val="C0C0C0"/>
                  </a:outerShdw>
                </a:effectLst>
              </a:rPr>
              <a:t>B.subtilis </a:t>
            </a:r>
            <a:r>
              <a:rPr lang="en-US" altLang="en-US" sz="2800">
                <a:effectLst>
                  <a:outerShdw blurRad="38100" dist="38100" dir="2700000" algn="tl">
                    <a:srgbClr val="C0C0C0"/>
                  </a:outerShdw>
                </a:effectLst>
              </a:rPr>
              <a:t> veg. + spores</a:t>
            </a:r>
          </a:p>
        </p:txBody>
      </p:sp>
      <p:sp>
        <p:nvSpPr>
          <p:cNvPr id="34825" name="Rectangle 8">
            <a:extLst>
              <a:ext uri="{FF2B5EF4-FFF2-40B4-BE49-F238E27FC236}">
                <a16:creationId xmlns:a16="http://schemas.microsoft.com/office/drawing/2014/main" id="{AE7D01FF-27B7-7746-A4BA-EDE439E4C82C}"/>
              </a:ext>
            </a:extLst>
          </p:cNvPr>
          <p:cNvSpPr>
            <a:spLocks noChangeArrowheads="1"/>
          </p:cNvSpPr>
          <p:nvPr/>
        </p:nvSpPr>
        <p:spPr bwMode="auto">
          <a:xfrm>
            <a:off x="2424113" y="4367213"/>
            <a:ext cx="655637" cy="3016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400">
                <a:solidFill>
                  <a:srgbClr val="000000"/>
                </a:solidFill>
                <a:ea typeface="+mn-ea"/>
              </a:rPr>
              <a:t>Debris</a:t>
            </a:r>
          </a:p>
        </p:txBody>
      </p:sp>
      <p:sp>
        <p:nvSpPr>
          <p:cNvPr id="34826" name="Rectangle 9">
            <a:extLst>
              <a:ext uri="{FF2B5EF4-FFF2-40B4-BE49-F238E27FC236}">
                <a16:creationId xmlns:a16="http://schemas.microsoft.com/office/drawing/2014/main" id="{470D1C6E-2124-424A-9359-630C132AAFDD}"/>
              </a:ext>
            </a:extLst>
          </p:cNvPr>
          <p:cNvSpPr>
            <a:spLocks noChangeArrowheads="1"/>
          </p:cNvSpPr>
          <p:nvPr/>
        </p:nvSpPr>
        <p:spPr bwMode="auto">
          <a:xfrm>
            <a:off x="2805113" y="3910013"/>
            <a:ext cx="665162" cy="3016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400">
                <a:solidFill>
                  <a:srgbClr val="000000"/>
                </a:solidFill>
                <a:ea typeface="+mn-ea"/>
              </a:rPr>
              <a:t>Spores</a:t>
            </a:r>
          </a:p>
        </p:txBody>
      </p:sp>
      <p:sp>
        <p:nvSpPr>
          <p:cNvPr id="34827" name="Rectangle 10">
            <a:extLst>
              <a:ext uri="{FF2B5EF4-FFF2-40B4-BE49-F238E27FC236}">
                <a16:creationId xmlns:a16="http://schemas.microsoft.com/office/drawing/2014/main" id="{418D64BE-7079-5F44-85AD-9E87F6C52158}"/>
              </a:ext>
            </a:extLst>
          </p:cNvPr>
          <p:cNvSpPr>
            <a:spLocks noChangeArrowheads="1"/>
          </p:cNvSpPr>
          <p:nvPr/>
        </p:nvSpPr>
        <p:spPr bwMode="auto">
          <a:xfrm>
            <a:off x="7377113" y="3910013"/>
            <a:ext cx="665162" cy="3016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400">
                <a:solidFill>
                  <a:srgbClr val="000000"/>
                </a:solidFill>
                <a:ea typeface="+mn-ea"/>
              </a:rPr>
              <a:t>Spores</a:t>
            </a:r>
          </a:p>
        </p:txBody>
      </p:sp>
      <p:sp>
        <p:nvSpPr>
          <p:cNvPr id="34828" name="Rectangle 11">
            <a:extLst>
              <a:ext uri="{FF2B5EF4-FFF2-40B4-BE49-F238E27FC236}">
                <a16:creationId xmlns:a16="http://schemas.microsoft.com/office/drawing/2014/main" id="{C39CE351-F019-EA4B-8D1A-8A812E2F568D}"/>
              </a:ext>
            </a:extLst>
          </p:cNvPr>
          <p:cNvSpPr>
            <a:spLocks noChangeArrowheads="1"/>
          </p:cNvSpPr>
          <p:nvPr/>
        </p:nvSpPr>
        <p:spPr bwMode="auto">
          <a:xfrm>
            <a:off x="6919913" y="4595813"/>
            <a:ext cx="655637" cy="3016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400">
                <a:solidFill>
                  <a:srgbClr val="000000"/>
                </a:solidFill>
                <a:ea typeface="+mn-ea"/>
              </a:rPr>
              <a:t>Debris</a:t>
            </a:r>
          </a:p>
        </p:txBody>
      </p:sp>
      <p:sp>
        <p:nvSpPr>
          <p:cNvPr id="34829" name="Rectangle 12">
            <a:extLst>
              <a:ext uri="{FF2B5EF4-FFF2-40B4-BE49-F238E27FC236}">
                <a16:creationId xmlns:a16="http://schemas.microsoft.com/office/drawing/2014/main" id="{96215684-D8BB-4643-AC56-DE0979C05A60}"/>
              </a:ext>
            </a:extLst>
          </p:cNvPr>
          <p:cNvSpPr>
            <a:spLocks noChangeArrowheads="1"/>
          </p:cNvSpPr>
          <p:nvPr/>
        </p:nvSpPr>
        <p:spPr bwMode="auto">
          <a:xfrm>
            <a:off x="7148513" y="4291013"/>
            <a:ext cx="996950" cy="3016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400">
                <a:solidFill>
                  <a:srgbClr val="000000"/>
                </a:solidFill>
                <a:ea typeface="+mn-ea"/>
              </a:rPr>
              <a:t>Vegetative </a:t>
            </a:r>
          </a:p>
        </p:txBody>
      </p:sp>
      <p:sp>
        <p:nvSpPr>
          <p:cNvPr id="64525" name="Rectangle 13">
            <a:extLst>
              <a:ext uri="{FF2B5EF4-FFF2-40B4-BE49-F238E27FC236}">
                <a16:creationId xmlns:a16="http://schemas.microsoft.com/office/drawing/2014/main" id="{E591EE48-8820-BF4F-A1B5-1615A2C1F173}"/>
              </a:ext>
            </a:extLst>
          </p:cNvPr>
          <p:cNvSpPr>
            <a:spLocks noChangeArrowheads="1"/>
          </p:cNvSpPr>
          <p:nvPr/>
        </p:nvSpPr>
        <p:spPr bwMode="auto">
          <a:xfrm>
            <a:off x="6994525" y="3146425"/>
            <a:ext cx="738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4831" name="Line 14">
            <a:extLst>
              <a:ext uri="{FF2B5EF4-FFF2-40B4-BE49-F238E27FC236}">
                <a16:creationId xmlns:a16="http://schemas.microsoft.com/office/drawing/2014/main" id="{40BE8515-A945-EB4E-B0D2-34BC48EC3331}"/>
              </a:ext>
            </a:extLst>
          </p:cNvPr>
          <p:cNvSpPr>
            <a:spLocks noChangeShapeType="1"/>
          </p:cNvSpPr>
          <p:nvPr/>
        </p:nvSpPr>
        <p:spPr bwMode="auto">
          <a:xfrm>
            <a:off x="838200" y="2590800"/>
            <a:ext cx="1295400" cy="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32" name="Text Box 15">
            <a:extLst>
              <a:ext uri="{FF2B5EF4-FFF2-40B4-BE49-F238E27FC236}">
                <a16:creationId xmlns:a16="http://schemas.microsoft.com/office/drawing/2014/main" id="{2D78775B-23E7-8B48-BFAA-0296784EFBFF}"/>
              </a:ext>
            </a:extLst>
          </p:cNvPr>
          <p:cNvSpPr txBox="1">
            <a:spLocks noChangeArrowheads="1"/>
          </p:cNvSpPr>
          <p:nvPr/>
        </p:nvSpPr>
        <p:spPr bwMode="auto">
          <a:xfrm>
            <a:off x="822325" y="2144713"/>
            <a:ext cx="1196975" cy="523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400" dirty="0">
                <a:solidFill>
                  <a:srgbClr val="FF0000"/>
                </a:solidFill>
                <a:ea typeface="+mn-ea"/>
              </a:rPr>
              <a:t>Data removed</a:t>
            </a:r>
          </a:p>
          <a:p>
            <a:pPr>
              <a:defRPr/>
            </a:pPr>
            <a:r>
              <a:rPr lang="en-US" altLang="en-US" sz="1400" dirty="0">
                <a:solidFill>
                  <a:srgbClr val="FF0000"/>
                </a:solidFill>
                <a:ea typeface="+mn-ea"/>
              </a:rPr>
              <a:t>From analysis</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Date Placeholder 2">
            <a:extLst>
              <a:ext uri="{FF2B5EF4-FFF2-40B4-BE49-F238E27FC236}">
                <a16:creationId xmlns:a16="http://schemas.microsoft.com/office/drawing/2014/main" id="{EDB6BA44-537D-0944-A144-6A38C2595D3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AA78CAC-C2B8-154A-8D67-53598C210132}"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66562" name="Rectangle 2">
            <a:extLst>
              <a:ext uri="{FF2B5EF4-FFF2-40B4-BE49-F238E27FC236}">
                <a16:creationId xmlns:a16="http://schemas.microsoft.com/office/drawing/2014/main" id="{24BD4E77-D1BA-1745-B455-D4EF1F334861}"/>
              </a:ext>
            </a:extLst>
          </p:cNvPr>
          <p:cNvSpPr>
            <a:spLocks noGrp="1" noChangeArrowheads="1"/>
          </p:cNvSpPr>
          <p:nvPr>
            <p:ph type="title"/>
          </p:nvPr>
        </p:nvSpPr>
        <p:spPr>
          <a:xfrm>
            <a:off x="228600" y="0"/>
            <a:ext cx="7772400" cy="582613"/>
          </a:xfrm>
        </p:spPr>
        <p:txBody>
          <a:bodyPr lIns="90488" tIns="44450" rIns="90488" bIns="44450"/>
          <a:lstStyle/>
          <a:p>
            <a:pPr defTabSz="114300"/>
            <a:br>
              <a:rPr lang="en-US" altLang="en-US">
                <a:ea typeface="ＭＳ Ｐゴシック" panose="020B0600070205080204" pitchFamily="34" charset="-128"/>
              </a:rPr>
            </a:br>
            <a:r>
              <a:rPr lang="en-US" altLang="en-US">
                <a:ea typeface="ＭＳ Ｐゴシック" panose="020B0600070205080204" pitchFamily="34" charset="-128"/>
              </a:rPr>
              <a:t>Complex or Boolean Gating</a:t>
            </a:r>
          </a:p>
        </p:txBody>
      </p:sp>
      <p:sp>
        <p:nvSpPr>
          <p:cNvPr id="66563" name="Rectangle 3">
            <a:extLst>
              <a:ext uri="{FF2B5EF4-FFF2-40B4-BE49-F238E27FC236}">
                <a16:creationId xmlns:a16="http://schemas.microsoft.com/office/drawing/2014/main" id="{B6F4CAAF-FB0E-5E49-AA2B-09050EAA1A70}"/>
              </a:ext>
            </a:extLst>
          </p:cNvPr>
          <p:cNvSpPr>
            <a:spLocks noChangeArrowheads="1"/>
          </p:cNvSpPr>
          <p:nvPr/>
        </p:nvSpPr>
        <p:spPr bwMode="auto">
          <a:xfrm>
            <a:off x="381000" y="1143000"/>
            <a:ext cx="7616825"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800">
                <a:latin typeface="Arial" panose="020B0604020202020204" pitchFamily="34" charset="0"/>
              </a:rPr>
              <a:t>With two overlapping regions, several options are available: </a:t>
            </a:r>
          </a:p>
          <a:p>
            <a:pPr latinLnBrk="1"/>
            <a:endParaRPr lang="en-US" altLang="en-US" sz="2800">
              <a:latin typeface="Arial" panose="020B0604020202020204" pitchFamily="34" charset="0"/>
            </a:endParaRPr>
          </a:p>
        </p:txBody>
      </p:sp>
      <p:sp>
        <p:nvSpPr>
          <p:cNvPr id="66564" name="Rectangle 4">
            <a:extLst>
              <a:ext uri="{FF2B5EF4-FFF2-40B4-BE49-F238E27FC236}">
                <a16:creationId xmlns:a16="http://schemas.microsoft.com/office/drawing/2014/main" id="{D0519A19-F99E-7A43-9047-E29A3B3D069F}"/>
              </a:ext>
            </a:extLst>
          </p:cNvPr>
          <p:cNvSpPr>
            <a:spLocks noChangeArrowheads="1"/>
          </p:cNvSpPr>
          <p:nvPr/>
        </p:nvSpPr>
        <p:spPr bwMode="auto">
          <a:xfrm>
            <a:off x="4479925" y="152400"/>
            <a:ext cx="6580188"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pic>
        <p:nvPicPr>
          <p:cNvPr id="66565" name="Picture 5">
            <a:extLst>
              <a:ext uri="{FF2B5EF4-FFF2-40B4-BE49-F238E27FC236}">
                <a16:creationId xmlns:a16="http://schemas.microsoft.com/office/drawing/2014/main" id="{70C52F51-B306-794E-B85E-6E822F068CF3}"/>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0" y="2362200"/>
            <a:ext cx="4384675" cy="39814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Date Placeholder 3">
            <a:extLst>
              <a:ext uri="{FF2B5EF4-FFF2-40B4-BE49-F238E27FC236}">
                <a16:creationId xmlns:a16="http://schemas.microsoft.com/office/drawing/2014/main" id="{35213ABD-82F3-364B-9042-F99D1496400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EAC5373-022F-4441-AFBC-1804A6B5689C}" type="datetime12">
              <a:rPr lang="en-US" altLang="en-US" sz="1400">
                <a:latin typeface="Times New Roman" panose="02020603050405020304" pitchFamily="18" charset="0"/>
              </a:rPr>
              <a:pPr>
                <a:spcBef>
                  <a:spcPct val="0"/>
                </a:spcBef>
                <a:buFontTx/>
                <a:buNone/>
              </a:pPr>
              <a:t>12:58 PM</a:t>
            </a:fld>
            <a:endParaRPr lang="en-US" altLang="en-US" sz="1400">
              <a:latin typeface="Times New Roman" panose="02020603050405020304" pitchFamily="18" charset="0"/>
            </a:endParaRPr>
          </a:p>
        </p:txBody>
      </p:sp>
      <p:sp>
        <p:nvSpPr>
          <p:cNvPr id="20483" name="Rectangle 2">
            <a:extLst>
              <a:ext uri="{FF2B5EF4-FFF2-40B4-BE49-F238E27FC236}">
                <a16:creationId xmlns:a16="http://schemas.microsoft.com/office/drawing/2014/main" id="{EA5F4F45-B92A-344F-B142-F1E1018E40E4}"/>
              </a:ext>
            </a:extLst>
          </p:cNvPr>
          <p:cNvSpPr>
            <a:spLocks noGrp="1" noChangeArrowheads="1"/>
          </p:cNvSpPr>
          <p:nvPr>
            <p:ph type="title"/>
          </p:nvPr>
        </p:nvSpPr>
        <p:spPr>
          <a:xfrm>
            <a:off x="706438" y="153988"/>
            <a:ext cx="7772400" cy="746125"/>
          </a:xfrm>
        </p:spPr>
        <p:txBody>
          <a:bodyPr/>
          <a:lstStyle/>
          <a:p>
            <a:pPr>
              <a:defRPr/>
            </a:pPr>
            <a:r>
              <a:rPr lang="en-US" altLang="en-US">
                <a:ea typeface="+mj-ea"/>
              </a:rPr>
              <a:t>Data Analysis</a:t>
            </a:r>
          </a:p>
        </p:txBody>
      </p:sp>
      <p:sp>
        <p:nvSpPr>
          <p:cNvPr id="20484" name="Rectangle 3">
            <a:extLst>
              <a:ext uri="{FF2B5EF4-FFF2-40B4-BE49-F238E27FC236}">
                <a16:creationId xmlns:a16="http://schemas.microsoft.com/office/drawing/2014/main" id="{D43E8590-EA6B-FD4F-89DC-7F38A2A1285D}"/>
              </a:ext>
            </a:extLst>
          </p:cNvPr>
          <p:cNvSpPr>
            <a:spLocks noGrp="1" noChangeArrowheads="1"/>
          </p:cNvSpPr>
          <p:nvPr>
            <p:ph type="body" idx="1"/>
          </p:nvPr>
        </p:nvSpPr>
        <p:spPr>
          <a:xfrm>
            <a:off x="2133600" y="1447800"/>
            <a:ext cx="5867400" cy="4114800"/>
          </a:xfrm>
        </p:spPr>
        <p:txBody>
          <a:bodyPr/>
          <a:lstStyle/>
          <a:p>
            <a:pPr>
              <a:defRPr/>
            </a:pPr>
            <a:r>
              <a:rPr lang="en-US" altLang="en-US">
                <a:ea typeface="+mn-ea"/>
              </a:rPr>
              <a:t>File Structure</a:t>
            </a:r>
          </a:p>
          <a:p>
            <a:pPr>
              <a:defRPr/>
            </a:pPr>
            <a:r>
              <a:rPr lang="en-US" altLang="en-US">
                <a:ea typeface="+mn-ea"/>
              </a:rPr>
              <a:t>Gating</a:t>
            </a:r>
          </a:p>
          <a:p>
            <a:pPr>
              <a:defRPr/>
            </a:pPr>
            <a:r>
              <a:rPr lang="en-US" altLang="en-US">
                <a:ea typeface="+mn-ea"/>
              </a:rPr>
              <a:t>Data displays</a:t>
            </a:r>
          </a:p>
          <a:p>
            <a:pPr lvl="1">
              <a:defRPr/>
            </a:pPr>
            <a:r>
              <a:rPr lang="en-US" altLang="en-US"/>
              <a:t>histogram</a:t>
            </a:r>
          </a:p>
          <a:p>
            <a:pPr lvl="1">
              <a:defRPr/>
            </a:pPr>
            <a:r>
              <a:rPr lang="en-US" altLang="en-US"/>
              <a:t>dot plot</a:t>
            </a:r>
          </a:p>
          <a:p>
            <a:pPr lvl="1">
              <a:defRPr/>
            </a:pPr>
            <a:r>
              <a:rPr lang="en-US" altLang="en-US"/>
              <a:t>isometric display</a:t>
            </a:r>
          </a:p>
          <a:p>
            <a:pPr lvl="1">
              <a:defRPr/>
            </a:pPr>
            <a:r>
              <a:rPr lang="en-US" altLang="en-US"/>
              <a:t>contour plot</a:t>
            </a:r>
          </a:p>
          <a:p>
            <a:pPr lvl="1">
              <a:defRPr/>
            </a:pPr>
            <a:r>
              <a:rPr lang="en-US" altLang="en-US"/>
              <a:t>chromatic (color) plots</a:t>
            </a:r>
          </a:p>
          <a:p>
            <a:pPr lvl="1">
              <a:defRPr/>
            </a:pPr>
            <a:r>
              <a:rPr lang="en-US" altLang="en-US"/>
              <a:t>3 D projection</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Date Placeholder 2">
            <a:extLst>
              <a:ext uri="{FF2B5EF4-FFF2-40B4-BE49-F238E27FC236}">
                <a16:creationId xmlns:a16="http://schemas.microsoft.com/office/drawing/2014/main" id="{21847617-AC2A-F44F-A258-D10D87EE865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DE4CB08-5638-3047-BE90-53CB89FFB229}"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36867" name="Rectangle 2">
            <a:extLst>
              <a:ext uri="{FF2B5EF4-FFF2-40B4-BE49-F238E27FC236}">
                <a16:creationId xmlns:a16="http://schemas.microsoft.com/office/drawing/2014/main" id="{EB7E5293-2786-9546-8AA4-300BBECCFF43}"/>
              </a:ext>
            </a:extLst>
          </p:cNvPr>
          <p:cNvSpPr>
            <a:spLocks noGrp="1" noChangeArrowheads="1"/>
          </p:cNvSpPr>
          <p:nvPr>
            <p:ph type="title"/>
          </p:nvPr>
        </p:nvSpPr>
        <p:spPr>
          <a:extLst>
            <a:ext uri="{91240B29-F687-4f45-9708-019B960494DF}"/>
          </a:extLst>
        </p:spPr>
        <p:txBody>
          <a:bodyPr lIns="90488" tIns="44450" rIns="90488" bIns="44450"/>
          <a:lstStyle/>
          <a:p>
            <a:pPr>
              <a:defRPr/>
            </a:pPr>
            <a:r>
              <a:rPr lang="en-US" altLang="en-US">
                <a:ea typeface="+mj-ea"/>
              </a:rPr>
              <a:t>Boolean Gating</a:t>
            </a:r>
          </a:p>
        </p:txBody>
      </p:sp>
      <p:sp>
        <p:nvSpPr>
          <p:cNvPr id="69635" name="Rectangle 3">
            <a:extLst>
              <a:ext uri="{FF2B5EF4-FFF2-40B4-BE49-F238E27FC236}">
                <a16:creationId xmlns:a16="http://schemas.microsoft.com/office/drawing/2014/main" id="{E9F32FBD-A2FC-604C-AC2E-BB32D532C1C2}"/>
              </a:ext>
            </a:extLst>
          </p:cNvPr>
          <p:cNvSpPr>
            <a:spLocks noChangeArrowheads="1"/>
          </p:cNvSpPr>
          <p:nvPr/>
        </p:nvSpPr>
        <p:spPr bwMode="auto">
          <a:xfrm>
            <a:off x="709613" y="1498600"/>
            <a:ext cx="2484437" cy="57626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3200">
                <a:effectLst>
                  <a:outerShdw blurRad="38100" dist="38100" dir="2700000" algn="tl">
                    <a:srgbClr val="C0C0C0"/>
                  </a:outerShdw>
                </a:effectLst>
              </a:rPr>
              <a:t>Not Region 1:</a:t>
            </a:r>
          </a:p>
        </p:txBody>
      </p:sp>
      <p:pic>
        <p:nvPicPr>
          <p:cNvPr id="68612" name="Picture 4">
            <a:extLst>
              <a:ext uri="{FF2B5EF4-FFF2-40B4-BE49-F238E27FC236}">
                <a16:creationId xmlns:a16="http://schemas.microsoft.com/office/drawing/2014/main" id="{0709489E-54B1-C845-B7A3-C38DA502A5AA}"/>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57488" y="2446338"/>
            <a:ext cx="3540125" cy="36433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Date Placeholder 2">
            <a:extLst>
              <a:ext uri="{FF2B5EF4-FFF2-40B4-BE49-F238E27FC236}">
                <a16:creationId xmlns:a16="http://schemas.microsoft.com/office/drawing/2014/main" id="{44E8B0A4-9605-6743-AAC9-143EBA71A66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D1B8328D-E023-924F-9396-1AA3E59620E8}"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37891" name="Rectangle 2">
            <a:extLst>
              <a:ext uri="{FF2B5EF4-FFF2-40B4-BE49-F238E27FC236}">
                <a16:creationId xmlns:a16="http://schemas.microsoft.com/office/drawing/2014/main" id="{5C56D62F-7645-B647-8843-33520E9FB8E8}"/>
              </a:ext>
            </a:extLst>
          </p:cNvPr>
          <p:cNvSpPr>
            <a:spLocks noGrp="1" noChangeArrowheads="1"/>
          </p:cNvSpPr>
          <p:nvPr>
            <p:ph type="title"/>
          </p:nvPr>
        </p:nvSpPr>
        <p:spPr>
          <a:extLst>
            <a:ext uri="{91240B29-F687-4f45-9708-019B960494DF}"/>
          </a:extLst>
        </p:spPr>
        <p:txBody>
          <a:bodyPr lIns="90488" tIns="44450" rIns="90488" bIns="44450"/>
          <a:lstStyle/>
          <a:p>
            <a:pPr>
              <a:defRPr/>
            </a:pPr>
            <a:r>
              <a:rPr lang="en-US" altLang="en-US">
                <a:ea typeface="+mj-ea"/>
              </a:rPr>
              <a:t>Boolean Gating</a:t>
            </a:r>
          </a:p>
        </p:txBody>
      </p:sp>
      <p:sp>
        <p:nvSpPr>
          <p:cNvPr id="70659" name="Rectangle 3">
            <a:extLst>
              <a:ext uri="{FF2B5EF4-FFF2-40B4-BE49-F238E27FC236}">
                <a16:creationId xmlns:a16="http://schemas.microsoft.com/office/drawing/2014/main" id="{15BE0D8C-6B5A-2E4E-9B65-1600D12A758C}"/>
              </a:ext>
            </a:extLst>
          </p:cNvPr>
          <p:cNvSpPr>
            <a:spLocks noChangeArrowheads="1"/>
          </p:cNvSpPr>
          <p:nvPr/>
        </p:nvSpPr>
        <p:spPr bwMode="auto">
          <a:xfrm>
            <a:off x="4491038" y="2949575"/>
            <a:ext cx="33861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37893" name="Rectangle 4">
            <a:extLst>
              <a:ext uri="{FF2B5EF4-FFF2-40B4-BE49-F238E27FC236}">
                <a16:creationId xmlns:a16="http://schemas.microsoft.com/office/drawing/2014/main" id="{F5C61AF8-5208-084A-9976-1D0DA5C5AD5D}"/>
              </a:ext>
            </a:extLst>
          </p:cNvPr>
          <p:cNvSpPr>
            <a:spLocks noChangeArrowheads="1"/>
          </p:cNvSpPr>
          <p:nvPr/>
        </p:nvSpPr>
        <p:spPr bwMode="auto">
          <a:xfrm>
            <a:off x="892175" y="1543050"/>
            <a:ext cx="2798763" cy="6445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600">
                <a:ea typeface="+mn-ea"/>
              </a:rPr>
              <a:t>Not Region 2:</a:t>
            </a:r>
          </a:p>
        </p:txBody>
      </p:sp>
      <p:pic>
        <p:nvPicPr>
          <p:cNvPr id="70661" name="Picture 5">
            <a:extLst>
              <a:ext uri="{FF2B5EF4-FFF2-40B4-BE49-F238E27FC236}">
                <a16:creationId xmlns:a16="http://schemas.microsoft.com/office/drawing/2014/main" id="{6526E12B-574F-A14B-9152-57E1F9F90604}"/>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54313" y="2398713"/>
            <a:ext cx="3546475" cy="3965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Date Placeholder 2">
            <a:extLst>
              <a:ext uri="{FF2B5EF4-FFF2-40B4-BE49-F238E27FC236}">
                <a16:creationId xmlns:a16="http://schemas.microsoft.com/office/drawing/2014/main" id="{91313E3C-0352-FB42-8EB0-2094E10F16F7}"/>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AEDEEEE-B278-D64C-9470-F264991FE239}"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38915" name="Rectangle 2">
            <a:extLst>
              <a:ext uri="{FF2B5EF4-FFF2-40B4-BE49-F238E27FC236}">
                <a16:creationId xmlns:a16="http://schemas.microsoft.com/office/drawing/2014/main" id="{B45EF1F5-D6E7-E044-9F01-B90CE9C98437}"/>
              </a:ext>
            </a:extLst>
          </p:cNvPr>
          <p:cNvSpPr>
            <a:spLocks noGrp="1" noChangeArrowheads="1"/>
          </p:cNvSpPr>
          <p:nvPr>
            <p:ph type="title"/>
          </p:nvPr>
        </p:nvSpPr>
        <p:spPr>
          <a:extLst>
            <a:ext uri="{91240B29-F687-4f45-9708-019B960494DF}"/>
          </a:extLst>
        </p:spPr>
        <p:txBody>
          <a:bodyPr lIns="90488" tIns="44450" rIns="90488" bIns="44450"/>
          <a:lstStyle/>
          <a:p>
            <a:pPr>
              <a:defRPr/>
            </a:pPr>
            <a:r>
              <a:rPr lang="en-US" altLang="en-US">
                <a:ea typeface="+mj-ea"/>
              </a:rPr>
              <a:t>Boolean Gating</a:t>
            </a:r>
          </a:p>
        </p:txBody>
      </p:sp>
      <p:pic>
        <p:nvPicPr>
          <p:cNvPr id="72707" name="Picture 3">
            <a:extLst>
              <a:ext uri="{FF2B5EF4-FFF2-40B4-BE49-F238E27FC236}">
                <a16:creationId xmlns:a16="http://schemas.microsoft.com/office/drawing/2014/main" id="{8D81BFF0-749E-DB40-BA72-8EE18570BDAD}"/>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59088" y="2498725"/>
            <a:ext cx="3429000" cy="37750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8917" name="Rectangle 4">
            <a:extLst>
              <a:ext uri="{FF2B5EF4-FFF2-40B4-BE49-F238E27FC236}">
                <a16:creationId xmlns:a16="http://schemas.microsoft.com/office/drawing/2014/main" id="{567460FD-350C-2948-BF56-6627F60DEE13}"/>
              </a:ext>
            </a:extLst>
          </p:cNvPr>
          <p:cNvSpPr>
            <a:spLocks noChangeArrowheads="1"/>
          </p:cNvSpPr>
          <p:nvPr/>
        </p:nvSpPr>
        <p:spPr bwMode="auto">
          <a:xfrm>
            <a:off x="1120775" y="1590675"/>
            <a:ext cx="3830638" cy="58261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200">
                <a:ea typeface="+mn-ea"/>
              </a:rPr>
              <a:t>Region 1 or Region 2:</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Date Placeholder 2">
            <a:extLst>
              <a:ext uri="{FF2B5EF4-FFF2-40B4-BE49-F238E27FC236}">
                <a16:creationId xmlns:a16="http://schemas.microsoft.com/office/drawing/2014/main" id="{145D35F7-3710-EC48-BA80-B517BA57798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21EB227-F461-6843-96B1-237F97410179}"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39939" name="Rectangle 2">
            <a:extLst>
              <a:ext uri="{FF2B5EF4-FFF2-40B4-BE49-F238E27FC236}">
                <a16:creationId xmlns:a16="http://schemas.microsoft.com/office/drawing/2014/main" id="{6CB941DE-F131-534E-B028-8C385F9AF156}"/>
              </a:ext>
            </a:extLst>
          </p:cNvPr>
          <p:cNvSpPr>
            <a:spLocks noGrp="1" noChangeArrowheads="1"/>
          </p:cNvSpPr>
          <p:nvPr>
            <p:ph type="title"/>
          </p:nvPr>
        </p:nvSpPr>
        <p:spPr>
          <a:xfrm>
            <a:off x="-228600" y="0"/>
            <a:ext cx="7772400" cy="914400"/>
          </a:xfrm>
          <a:extLst>
            <a:ext uri="{91240B29-F687-4f45-9708-019B960494DF}"/>
          </a:extLst>
        </p:spPr>
        <p:txBody>
          <a:bodyPr lIns="90488" tIns="44450" rIns="90488" bIns="44450"/>
          <a:lstStyle/>
          <a:p>
            <a:pPr>
              <a:defRPr/>
            </a:pPr>
            <a:r>
              <a:rPr lang="en-US" altLang="en-US">
                <a:ea typeface="+mj-ea"/>
              </a:rPr>
              <a:t>Boolean Gating</a:t>
            </a:r>
          </a:p>
        </p:txBody>
      </p:sp>
      <p:pic>
        <p:nvPicPr>
          <p:cNvPr id="74755" name="Picture 3">
            <a:extLst>
              <a:ext uri="{FF2B5EF4-FFF2-40B4-BE49-F238E27FC236}">
                <a16:creationId xmlns:a16="http://schemas.microsoft.com/office/drawing/2014/main" id="{CBCA7EF0-FFE3-8548-8BD8-2F3CE908A4F6}"/>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7325" y="2447925"/>
            <a:ext cx="3668713" cy="364013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9941" name="Rectangle 4">
            <a:extLst>
              <a:ext uri="{FF2B5EF4-FFF2-40B4-BE49-F238E27FC236}">
                <a16:creationId xmlns:a16="http://schemas.microsoft.com/office/drawing/2014/main" id="{3BF8F29F-9143-B343-8AF4-61605821E61D}"/>
              </a:ext>
            </a:extLst>
          </p:cNvPr>
          <p:cNvSpPr>
            <a:spLocks noChangeArrowheads="1"/>
          </p:cNvSpPr>
          <p:nvPr/>
        </p:nvSpPr>
        <p:spPr bwMode="auto">
          <a:xfrm>
            <a:off x="984250" y="1498600"/>
            <a:ext cx="4083050" cy="58261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200">
                <a:ea typeface="+mn-ea"/>
              </a:rPr>
              <a:t>Region 1 and Region 2:</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Date Placeholder 1">
            <a:extLst>
              <a:ext uri="{FF2B5EF4-FFF2-40B4-BE49-F238E27FC236}">
                <a16:creationId xmlns:a16="http://schemas.microsoft.com/office/drawing/2014/main" id="{37BD4B88-EB9B-9D4F-AE42-FEBE7EF3E31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F3C5D69-258E-3C4A-B9CA-E21B429E9683}"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pic>
        <p:nvPicPr>
          <p:cNvPr id="76802" name="Picture 2">
            <a:extLst>
              <a:ext uri="{FF2B5EF4-FFF2-40B4-BE49-F238E27FC236}">
                <a16:creationId xmlns:a16="http://schemas.microsoft.com/office/drawing/2014/main" id="{3641A5D4-C157-2C4E-A947-CD13D34910E2}"/>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1275" y="2236788"/>
            <a:ext cx="3894138" cy="4060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0964" name="Rectangle 3">
            <a:extLst>
              <a:ext uri="{FF2B5EF4-FFF2-40B4-BE49-F238E27FC236}">
                <a16:creationId xmlns:a16="http://schemas.microsoft.com/office/drawing/2014/main" id="{715177DB-CBCE-E247-B34F-77DA7961882D}"/>
              </a:ext>
            </a:extLst>
          </p:cNvPr>
          <p:cNvSpPr>
            <a:spLocks noChangeArrowheads="1"/>
          </p:cNvSpPr>
          <p:nvPr/>
        </p:nvSpPr>
        <p:spPr bwMode="auto">
          <a:xfrm>
            <a:off x="687388" y="1281113"/>
            <a:ext cx="4970462" cy="58261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200">
                <a:ea typeface="+mn-ea"/>
              </a:rPr>
              <a:t>Not (Region1 and Region 2):</a:t>
            </a:r>
          </a:p>
        </p:txBody>
      </p:sp>
      <p:sp>
        <p:nvSpPr>
          <p:cNvPr id="40965" name="Rectangle 4">
            <a:extLst>
              <a:ext uri="{FF2B5EF4-FFF2-40B4-BE49-F238E27FC236}">
                <a16:creationId xmlns:a16="http://schemas.microsoft.com/office/drawing/2014/main" id="{FE5996B0-AB08-E741-9F1A-1EF08E251194}"/>
              </a:ext>
            </a:extLst>
          </p:cNvPr>
          <p:cNvSpPr>
            <a:spLocks noChangeArrowheads="1"/>
          </p:cNvSpPr>
          <p:nvPr/>
        </p:nvSpPr>
        <p:spPr bwMode="auto">
          <a:xfrm>
            <a:off x="914400" y="109538"/>
            <a:ext cx="2978150" cy="57626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200">
                <a:solidFill>
                  <a:schemeClr val="tx2"/>
                </a:solidFill>
                <a:latin typeface="Arial" charset="0"/>
                <a:ea typeface="+mn-ea"/>
              </a:rPr>
              <a:t>Boolean Gating</a:t>
            </a:r>
          </a:p>
        </p:txBody>
      </p:sp>
      <p:sp>
        <p:nvSpPr>
          <p:cNvPr id="76805" name="Freeform 5">
            <a:extLst>
              <a:ext uri="{FF2B5EF4-FFF2-40B4-BE49-F238E27FC236}">
                <a16:creationId xmlns:a16="http://schemas.microsoft.com/office/drawing/2014/main" id="{B5BC705B-9E39-9445-9A1F-664B05A2A17B}"/>
              </a:ext>
            </a:extLst>
          </p:cNvPr>
          <p:cNvSpPr>
            <a:spLocks/>
          </p:cNvSpPr>
          <p:nvPr/>
        </p:nvSpPr>
        <p:spPr bwMode="auto">
          <a:xfrm>
            <a:off x="4114800" y="3733800"/>
            <a:ext cx="153988" cy="1296988"/>
          </a:xfrm>
          <a:custGeom>
            <a:avLst/>
            <a:gdLst>
              <a:gd name="T0" fmla="*/ 2147483646 w 97"/>
              <a:gd name="T1" fmla="*/ 0 h 817"/>
              <a:gd name="T2" fmla="*/ 0 w 97"/>
              <a:gd name="T3" fmla="*/ 2147483646 h 817"/>
              <a:gd name="T4" fmla="*/ 2147483646 w 97"/>
              <a:gd name="T5" fmla="*/ 2147483646 h 817"/>
              <a:gd name="T6" fmla="*/ 2147483646 w 97"/>
              <a:gd name="T7" fmla="*/ 2147483646 h 817"/>
              <a:gd name="T8" fmla="*/ 2147483646 w 97"/>
              <a:gd name="T9" fmla="*/ 0 h 817"/>
              <a:gd name="T10" fmla="*/ 2147483646 w 97"/>
              <a:gd name="T11" fmla="*/ 0 h 8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 h="817">
                <a:moveTo>
                  <a:pt x="48" y="0"/>
                </a:moveTo>
                <a:lnTo>
                  <a:pt x="0" y="48"/>
                </a:lnTo>
                <a:lnTo>
                  <a:pt x="48" y="768"/>
                </a:lnTo>
                <a:lnTo>
                  <a:pt x="96" y="816"/>
                </a:lnTo>
                <a:lnTo>
                  <a:pt x="96" y="0"/>
                </a:lnTo>
                <a:lnTo>
                  <a:pt x="48" y="0"/>
                </a:lnTo>
              </a:path>
            </a:pathLst>
          </a:custGeom>
          <a:solidFill>
            <a:schemeClr val="tx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Date Placeholder 3">
            <a:extLst>
              <a:ext uri="{FF2B5EF4-FFF2-40B4-BE49-F238E27FC236}">
                <a16:creationId xmlns:a16="http://schemas.microsoft.com/office/drawing/2014/main" id="{681E33B4-0A81-A84F-B127-7DD0A8017F6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4F19E08-81EA-5441-B3E9-D9D4EA1395C1}"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78850" name="Freeform 3">
            <a:extLst>
              <a:ext uri="{FF2B5EF4-FFF2-40B4-BE49-F238E27FC236}">
                <a16:creationId xmlns:a16="http://schemas.microsoft.com/office/drawing/2014/main" id="{20D95496-4D52-0547-B2BA-823A7BC3D674}"/>
              </a:ext>
            </a:extLst>
          </p:cNvPr>
          <p:cNvSpPr>
            <a:spLocks/>
          </p:cNvSpPr>
          <p:nvPr/>
        </p:nvSpPr>
        <p:spPr bwMode="auto">
          <a:xfrm>
            <a:off x="1535113" y="1941513"/>
            <a:ext cx="2911475" cy="2940050"/>
          </a:xfrm>
          <a:custGeom>
            <a:avLst/>
            <a:gdLst>
              <a:gd name="T0" fmla="*/ 0 w 1999"/>
              <a:gd name="T1" fmla="*/ 0 h 1803"/>
              <a:gd name="T2" fmla="*/ 2147483646 w 1999"/>
              <a:gd name="T3" fmla="*/ 0 h 1803"/>
              <a:gd name="T4" fmla="*/ 2147483646 w 1999"/>
              <a:gd name="T5" fmla="*/ 2147483646 h 1803"/>
              <a:gd name="T6" fmla="*/ 0 w 1999"/>
              <a:gd name="T7" fmla="*/ 2147483646 h 1803"/>
              <a:gd name="T8" fmla="*/ 0 w 1999"/>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1803">
                <a:moveTo>
                  <a:pt x="0" y="0"/>
                </a:moveTo>
                <a:lnTo>
                  <a:pt x="1998" y="0"/>
                </a:lnTo>
                <a:lnTo>
                  <a:pt x="1998" y="1802"/>
                </a:lnTo>
                <a:lnTo>
                  <a:pt x="0" y="1802"/>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88" name="Rectangle 5">
            <a:extLst>
              <a:ext uri="{FF2B5EF4-FFF2-40B4-BE49-F238E27FC236}">
                <a16:creationId xmlns:a16="http://schemas.microsoft.com/office/drawing/2014/main" id="{BF26ECF2-30CB-EF41-9708-25E97EA842B0}"/>
              </a:ext>
            </a:extLst>
          </p:cNvPr>
          <p:cNvSpPr>
            <a:spLocks noChangeArrowheads="1"/>
          </p:cNvSpPr>
          <p:nvPr/>
        </p:nvSpPr>
        <p:spPr bwMode="auto">
          <a:xfrm>
            <a:off x="1370013" y="4973638"/>
            <a:ext cx="261937" cy="268287"/>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0</a:t>
            </a:r>
          </a:p>
        </p:txBody>
      </p:sp>
      <p:sp>
        <p:nvSpPr>
          <p:cNvPr id="41989" name="Rectangle 6">
            <a:extLst>
              <a:ext uri="{FF2B5EF4-FFF2-40B4-BE49-F238E27FC236}">
                <a16:creationId xmlns:a16="http://schemas.microsoft.com/office/drawing/2014/main" id="{E15F2096-BE0D-CA49-8BCF-01C0D49BA153}"/>
              </a:ext>
            </a:extLst>
          </p:cNvPr>
          <p:cNvSpPr>
            <a:spLocks noChangeArrowheads="1"/>
          </p:cNvSpPr>
          <p:nvPr/>
        </p:nvSpPr>
        <p:spPr bwMode="auto">
          <a:xfrm>
            <a:off x="1635125" y="4956175"/>
            <a:ext cx="393700" cy="268288"/>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 200</a:t>
            </a:r>
          </a:p>
        </p:txBody>
      </p:sp>
      <p:sp>
        <p:nvSpPr>
          <p:cNvPr id="41990" name="Rectangle 7">
            <a:extLst>
              <a:ext uri="{FF2B5EF4-FFF2-40B4-BE49-F238E27FC236}">
                <a16:creationId xmlns:a16="http://schemas.microsoft.com/office/drawing/2014/main" id="{D9EC511D-9A1F-E642-A097-07879CCE876F}"/>
              </a:ext>
            </a:extLst>
          </p:cNvPr>
          <p:cNvSpPr>
            <a:spLocks noChangeArrowheads="1"/>
          </p:cNvSpPr>
          <p:nvPr/>
        </p:nvSpPr>
        <p:spPr bwMode="auto">
          <a:xfrm>
            <a:off x="2201863" y="4956175"/>
            <a:ext cx="393700" cy="268288"/>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 400</a:t>
            </a:r>
          </a:p>
        </p:txBody>
      </p:sp>
      <p:sp>
        <p:nvSpPr>
          <p:cNvPr id="41991" name="Rectangle 8">
            <a:extLst>
              <a:ext uri="{FF2B5EF4-FFF2-40B4-BE49-F238E27FC236}">
                <a16:creationId xmlns:a16="http://schemas.microsoft.com/office/drawing/2014/main" id="{6E3D1591-4B1C-A64A-B0DF-149BF8641606}"/>
              </a:ext>
            </a:extLst>
          </p:cNvPr>
          <p:cNvSpPr>
            <a:spLocks noChangeArrowheads="1"/>
          </p:cNvSpPr>
          <p:nvPr/>
        </p:nvSpPr>
        <p:spPr bwMode="auto">
          <a:xfrm>
            <a:off x="2770188" y="4956175"/>
            <a:ext cx="393700" cy="268288"/>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 600</a:t>
            </a:r>
          </a:p>
        </p:txBody>
      </p:sp>
      <p:sp>
        <p:nvSpPr>
          <p:cNvPr id="41992" name="Rectangle 9">
            <a:extLst>
              <a:ext uri="{FF2B5EF4-FFF2-40B4-BE49-F238E27FC236}">
                <a16:creationId xmlns:a16="http://schemas.microsoft.com/office/drawing/2014/main" id="{795F2D89-BC2C-9946-972F-6F3F20F59E62}"/>
              </a:ext>
            </a:extLst>
          </p:cNvPr>
          <p:cNvSpPr>
            <a:spLocks noChangeArrowheads="1"/>
          </p:cNvSpPr>
          <p:nvPr/>
        </p:nvSpPr>
        <p:spPr bwMode="auto">
          <a:xfrm>
            <a:off x="3338513" y="4956175"/>
            <a:ext cx="393700" cy="268288"/>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 800</a:t>
            </a:r>
          </a:p>
        </p:txBody>
      </p:sp>
      <p:sp>
        <p:nvSpPr>
          <p:cNvPr id="41993" name="Rectangle 10">
            <a:extLst>
              <a:ext uri="{FF2B5EF4-FFF2-40B4-BE49-F238E27FC236}">
                <a16:creationId xmlns:a16="http://schemas.microsoft.com/office/drawing/2014/main" id="{D31377FB-00DB-F749-AC92-ED2DA86D2288}"/>
              </a:ext>
            </a:extLst>
          </p:cNvPr>
          <p:cNvSpPr>
            <a:spLocks noChangeArrowheads="1"/>
          </p:cNvSpPr>
          <p:nvPr/>
        </p:nvSpPr>
        <p:spPr bwMode="auto">
          <a:xfrm>
            <a:off x="3906838" y="4956175"/>
            <a:ext cx="419100" cy="268288"/>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solidFill>
                  <a:srgbClr val="A3FFFF"/>
                </a:solidFill>
                <a:latin typeface="Arial" charset="0"/>
                <a:ea typeface="+mn-ea"/>
              </a:rPr>
              <a:t>1000</a:t>
            </a:r>
          </a:p>
        </p:txBody>
      </p:sp>
      <p:pic>
        <p:nvPicPr>
          <p:cNvPr id="78857" name="Picture 12">
            <a:extLst>
              <a:ext uri="{FF2B5EF4-FFF2-40B4-BE49-F238E27FC236}">
                <a16:creationId xmlns:a16="http://schemas.microsoft.com/office/drawing/2014/main" id="{47FECEE9-F876-0641-9737-01AE40CEA814}"/>
              </a:ext>
            </a:extLst>
          </p:cNvPr>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35075" y="4741863"/>
            <a:ext cx="3429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8" name="Picture 13">
            <a:extLst>
              <a:ext uri="{FF2B5EF4-FFF2-40B4-BE49-F238E27FC236}">
                <a16:creationId xmlns:a16="http://schemas.microsoft.com/office/drawing/2014/main" id="{9A21DF2E-FE0C-7745-8AA0-716D379BBBDA}"/>
              </a:ext>
            </a:extLst>
          </p:cNvPr>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35075" y="4432300"/>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9" name="Picture 14">
            <a:extLst>
              <a:ext uri="{FF2B5EF4-FFF2-40B4-BE49-F238E27FC236}">
                <a16:creationId xmlns:a16="http://schemas.microsoft.com/office/drawing/2014/main" id="{259C67D5-CEB9-804B-B056-86E98CA843D9}"/>
              </a:ext>
            </a:extLst>
          </p:cNvPr>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35075" y="3860800"/>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0" name="Picture 15">
            <a:extLst>
              <a:ext uri="{FF2B5EF4-FFF2-40B4-BE49-F238E27FC236}">
                <a16:creationId xmlns:a16="http://schemas.microsoft.com/office/drawing/2014/main" id="{4D766A74-FB92-C34B-A7B5-199652FC8D0D}"/>
              </a:ext>
            </a:extLst>
          </p:cNvPr>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35075" y="3286125"/>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1" name="Picture 16">
            <a:extLst>
              <a:ext uri="{FF2B5EF4-FFF2-40B4-BE49-F238E27FC236}">
                <a16:creationId xmlns:a16="http://schemas.microsoft.com/office/drawing/2014/main" id="{980ED1B4-EBE8-774A-AF0A-E9FBF26EB29D}"/>
              </a:ext>
            </a:extLst>
          </p:cNvPr>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35075" y="2713038"/>
            <a:ext cx="3429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2" name="Picture 17">
            <a:extLst>
              <a:ext uri="{FF2B5EF4-FFF2-40B4-BE49-F238E27FC236}">
                <a16:creationId xmlns:a16="http://schemas.microsoft.com/office/drawing/2014/main" id="{3063F6D8-78A0-0A4C-8428-9AF381F14966}"/>
              </a:ext>
            </a:extLst>
          </p:cNvPr>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35075" y="2105025"/>
            <a:ext cx="3429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0" name="Line 18">
            <a:extLst>
              <a:ext uri="{FF2B5EF4-FFF2-40B4-BE49-F238E27FC236}">
                <a16:creationId xmlns:a16="http://schemas.microsoft.com/office/drawing/2014/main" id="{677A8CF9-0991-3346-9268-0BB3DA5A86F7}"/>
              </a:ext>
            </a:extLst>
          </p:cNvPr>
          <p:cNvSpPr>
            <a:spLocks noChangeShapeType="1"/>
          </p:cNvSpPr>
          <p:nvPr/>
        </p:nvSpPr>
        <p:spPr bwMode="auto">
          <a:xfrm>
            <a:off x="1516063" y="4905375"/>
            <a:ext cx="0" cy="4445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1" name="Line 19">
            <a:extLst>
              <a:ext uri="{FF2B5EF4-FFF2-40B4-BE49-F238E27FC236}">
                <a16:creationId xmlns:a16="http://schemas.microsoft.com/office/drawing/2014/main" id="{16078632-DFF4-384D-91BD-556FA8800C3F}"/>
              </a:ext>
            </a:extLst>
          </p:cNvPr>
          <p:cNvSpPr>
            <a:spLocks noChangeShapeType="1"/>
          </p:cNvSpPr>
          <p:nvPr/>
        </p:nvSpPr>
        <p:spPr bwMode="auto">
          <a:xfrm>
            <a:off x="1819275"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2" name="Line 20">
            <a:extLst>
              <a:ext uri="{FF2B5EF4-FFF2-40B4-BE49-F238E27FC236}">
                <a16:creationId xmlns:a16="http://schemas.microsoft.com/office/drawing/2014/main" id="{A26FF9F7-CC90-8E45-A331-22538B9F41AA}"/>
              </a:ext>
            </a:extLst>
          </p:cNvPr>
          <p:cNvSpPr>
            <a:spLocks noChangeShapeType="1"/>
          </p:cNvSpPr>
          <p:nvPr/>
        </p:nvSpPr>
        <p:spPr bwMode="auto">
          <a:xfrm>
            <a:off x="2105025"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3" name="Line 21">
            <a:extLst>
              <a:ext uri="{FF2B5EF4-FFF2-40B4-BE49-F238E27FC236}">
                <a16:creationId xmlns:a16="http://schemas.microsoft.com/office/drawing/2014/main" id="{821FBFA5-B04D-FC45-AC0D-103957521372}"/>
              </a:ext>
            </a:extLst>
          </p:cNvPr>
          <p:cNvSpPr>
            <a:spLocks noChangeShapeType="1"/>
          </p:cNvSpPr>
          <p:nvPr/>
        </p:nvSpPr>
        <p:spPr bwMode="auto">
          <a:xfrm>
            <a:off x="2386013"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4" name="Line 22">
            <a:extLst>
              <a:ext uri="{FF2B5EF4-FFF2-40B4-BE49-F238E27FC236}">
                <a16:creationId xmlns:a16="http://schemas.microsoft.com/office/drawing/2014/main" id="{08AD67D4-4F9F-4745-B84B-DD8E90344F9B}"/>
              </a:ext>
            </a:extLst>
          </p:cNvPr>
          <p:cNvSpPr>
            <a:spLocks noChangeShapeType="1"/>
          </p:cNvSpPr>
          <p:nvPr/>
        </p:nvSpPr>
        <p:spPr bwMode="auto">
          <a:xfrm>
            <a:off x="2671763"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5" name="Line 23">
            <a:extLst>
              <a:ext uri="{FF2B5EF4-FFF2-40B4-BE49-F238E27FC236}">
                <a16:creationId xmlns:a16="http://schemas.microsoft.com/office/drawing/2014/main" id="{92917799-1A31-7446-B799-13EB7C5AFE9F}"/>
              </a:ext>
            </a:extLst>
          </p:cNvPr>
          <p:cNvSpPr>
            <a:spLocks noChangeShapeType="1"/>
          </p:cNvSpPr>
          <p:nvPr/>
        </p:nvSpPr>
        <p:spPr bwMode="auto">
          <a:xfrm>
            <a:off x="2954338"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6" name="Line 24">
            <a:extLst>
              <a:ext uri="{FF2B5EF4-FFF2-40B4-BE49-F238E27FC236}">
                <a16:creationId xmlns:a16="http://schemas.microsoft.com/office/drawing/2014/main" id="{197689C8-FC36-E841-9E72-D9A5EC7253EB}"/>
              </a:ext>
            </a:extLst>
          </p:cNvPr>
          <p:cNvSpPr>
            <a:spLocks noChangeShapeType="1"/>
          </p:cNvSpPr>
          <p:nvPr/>
        </p:nvSpPr>
        <p:spPr bwMode="auto">
          <a:xfrm>
            <a:off x="3236913"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7" name="Line 25">
            <a:extLst>
              <a:ext uri="{FF2B5EF4-FFF2-40B4-BE49-F238E27FC236}">
                <a16:creationId xmlns:a16="http://schemas.microsoft.com/office/drawing/2014/main" id="{C6ADC6A3-535E-174F-BD1B-146A3C45FBAB}"/>
              </a:ext>
            </a:extLst>
          </p:cNvPr>
          <p:cNvSpPr>
            <a:spLocks noChangeShapeType="1"/>
          </p:cNvSpPr>
          <p:nvPr/>
        </p:nvSpPr>
        <p:spPr bwMode="auto">
          <a:xfrm>
            <a:off x="3522663"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8" name="Line 26">
            <a:extLst>
              <a:ext uri="{FF2B5EF4-FFF2-40B4-BE49-F238E27FC236}">
                <a16:creationId xmlns:a16="http://schemas.microsoft.com/office/drawing/2014/main" id="{05F6B8D0-073A-8C4C-918B-8B21146F75AE}"/>
              </a:ext>
            </a:extLst>
          </p:cNvPr>
          <p:cNvSpPr>
            <a:spLocks noChangeShapeType="1"/>
          </p:cNvSpPr>
          <p:nvPr/>
        </p:nvSpPr>
        <p:spPr bwMode="auto">
          <a:xfrm>
            <a:off x="3805238"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09" name="Line 27">
            <a:extLst>
              <a:ext uri="{FF2B5EF4-FFF2-40B4-BE49-F238E27FC236}">
                <a16:creationId xmlns:a16="http://schemas.microsoft.com/office/drawing/2014/main" id="{9D1E88EE-3F57-7A45-ADA3-DEFB8D63F573}"/>
              </a:ext>
            </a:extLst>
          </p:cNvPr>
          <p:cNvSpPr>
            <a:spLocks noChangeShapeType="1"/>
          </p:cNvSpPr>
          <p:nvPr/>
        </p:nvSpPr>
        <p:spPr bwMode="auto">
          <a:xfrm>
            <a:off x="4089400"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0" name="Line 28">
            <a:extLst>
              <a:ext uri="{FF2B5EF4-FFF2-40B4-BE49-F238E27FC236}">
                <a16:creationId xmlns:a16="http://schemas.microsoft.com/office/drawing/2014/main" id="{69D6EB54-44DF-CB41-82CE-F34A16570452}"/>
              </a:ext>
            </a:extLst>
          </p:cNvPr>
          <p:cNvSpPr>
            <a:spLocks noChangeShapeType="1"/>
          </p:cNvSpPr>
          <p:nvPr/>
        </p:nvSpPr>
        <p:spPr bwMode="auto">
          <a:xfrm>
            <a:off x="4370388"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1" name="Line 29">
            <a:extLst>
              <a:ext uri="{FF2B5EF4-FFF2-40B4-BE49-F238E27FC236}">
                <a16:creationId xmlns:a16="http://schemas.microsoft.com/office/drawing/2014/main" id="{516DAFEF-AFF4-9F4E-9C05-97C1EE040D2F}"/>
              </a:ext>
            </a:extLst>
          </p:cNvPr>
          <p:cNvSpPr>
            <a:spLocks noChangeShapeType="1"/>
          </p:cNvSpPr>
          <p:nvPr/>
        </p:nvSpPr>
        <p:spPr bwMode="auto">
          <a:xfrm flipH="1">
            <a:off x="1470025" y="487838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2" name="Line 30">
            <a:extLst>
              <a:ext uri="{FF2B5EF4-FFF2-40B4-BE49-F238E27FC236}">
                <a16:creationId xmlns:a16="http://schemas.microsoft.com/office/drawing/2014/main" id="{39E0CF98-758C-5647-BCF8-433B81CDACBD}"/>
              </a:ext>
            </a:extLst>
          </p:cNvPr>
          <p:cNvSpPr>
            <a:spLocks noChangeShapeType="1"/>
          </p:cNvSpPr>
          <p:nvPr/>
        </p:nvSpPr>
        <p:spPr bwMode="auto">
          <a:xfrm flipH="1">
            <a:off x="1470025" y="4591050"/>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3" name="Line 31">
            <a:extLst>
              <a:ext uri="{FF2B5EF4-FFF2-40B4-BE49-F238E27FC236}">
                <a16:creationId xmlns:a16="http://schemas.microsoft.com/office/drawing/2014/main" id="{DB76E9A5-3B4C-F244-8A86-6F4B0C9052C1}"/>
              </a:ext>
            </a:extLst>
          </p:cNvPr>
          <p:cNvSpPr>
            <a:spLocks noChangeShapeType="1"/>
          </p:cNvSpPr>
          <p:nvPr/>
        </p:nvSpPr>
        <p:spPr bwMode="auto">
          <a:xfrm flipH="1">
            <a:off x="1470025" y="4305300"/>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4" name="Line 32">
            <a:extLst>
              <a:ext uri="{FF2B5EF4-FFF2-40B4-BE49-F238E27FC236}">
                <a16:creationId xmlns:a16="http://schemas.microsoft.com/office/drawing/2014/main" id="{34B37109-7586-0249-9E77-D45615D5A04D}"/>
              </a:ext>
            </a:extLst>
          </p:cNvPr>
          <p:cNvSpPr>
            <a:spLocks noChangeShapeType="1"/>
          </p:cNvSpPr>
          <p:nvPr/>
        </p:nvSpPr>
        <p:spPr bwMode="auto">
          <a:xfrm flipH="1">
            <a:off x="1470025" y="4017963"/>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5" name="Line 33">
            <a:extLst>
              <a:ext uri="{FF2B5EF4-FFF2-40B4-BE49-F238E27FC236}">
                <a16:creationId xmlns:a16="http://schemas.microsoft.com/office/drawing/2014/main" id="{B47BB8E1-0BCD-F34D-B6F4-87DC7894C526}"/>
              </a:ext>
            </a:extLst>
          </p:cNvPr>
          <p:cNvSpPr>
            <a:spLocks noChangeShapeType="1"/>
          </p:cNvSpPr>
          <p:nvPr/>
        </p:nvSpPr>
        <p:spPr bwMode="auto">
          <a:xfrm flipH="1">
            <a:off x="1470025" y="3730625"/>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6" name="Line 34">
            <a:extLst>
              <a:ext uri="{FF2B5EF4-FFF2-40B4-BE49-F238E27FC236}">
                <a16:creationId xmlns:a16="http://schemas.microsoft.com/office/drawing/2014/main" id="{70CE914F-31D9-3342-92A9-9A01466A547A}"/>
              </a:ext>
            </a:extLst>
          </p:cNvPr>
          <p:cNvSpPr>
            <a:spLocks noChangeShapeType="1"/>
          </p:cNvSpPr>
          <p:nvPr/>
        </p:nvSpPr>
        <p:spPr bwMode="auto">
          <a:xfrm flipH="1">
            <a:off x="1470025" y="3446463"/>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7" name="Line 35">
            <a:extLst>
              <a:ext uri="{FF2B5EF4-FFF2-40B4-BE49-F238E27FC236}">
                <a16:creationId xmlns:a16="http://schemas.microsoft.com/office/drawing/2014/main" id="{24B9682F-F503-C840-A2A6-3AD9A879C651}"/>
              </a:ext>
            </a:extLst>
          </p:cNvPr>
          <p:cNvSpPr>
            <a:spLocks noChangeShapeType="1"/>
          </p:cNvSpPr>
          <p:nvPr/>
        </p:nvSpPr>
        <p:spPr bwMode="auto">
          <a:xfrm flipH="1">
            <a:off x="1470025" y="315753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8" name="Line 36">
            <a:extLst>
              <a:ext uri="{FF2B5EF4-FFF2-40B4-BE49-F238E27FC236}">
                <a16:creationId xmlns:a16="http://schemas.microsoft.com/office/drawing/2014/main" id="{111F5E05-03C1-AE49-A0DE-6FDAE429F473}"/>
              </a:ext>
            </a:extLst>
          </p:cNvPr>
          <p:cNvSpPr>
            <a:spLocks noChangeShapeType="1"/>
          </p:cNvSpPr>
          <p:nvPr/>
        </p:nvSpPr>
        <p:spPr bwMode="auto">
          <a:xfrm flipH="1">
            <a:off x="1470025" y="287178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19" name="Line 37">
            <a:extLst>
              <a:ext uri="{FF2B5EF4-FFF2-40B4-BE49-F238E27FC236}">
                <a16:creationId xmlns:a16="http://schemas.microsoft.com/office/drawing/2014/main" id="{C49972A3-F66D-A349-9940-C1A1830609EC}"/>
              </a:ext>
            </a:extLst>
          </p:cNvPr>
          <p:cNvSpPr>
            <a:spLocks noChangeShapeType="1"/>
          </p:cNvSpPr>
          <p:nvPr/>
        </p:nvSpPr>
        <p:spPr bwMode="auto">
          <a:xfrm flipH="1">
            <a:off x="1470025" y="258603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0" name="Line 38">
            <a:extLst>
              <a:ext uri="{FF2B5EF4-FFF2-40B4-BE49-F238E27FC236}">
                <a16:creationId xmlns:a16="http://schemas.microsoft.com/office/drawing/2014/main" id="{FE719D28-1FC6-A044-8645-179166669B42}"/>
              </a:ext>
            </a:extLst>
          </p:cNvPr>
          <p:cNvSpPr>
            <a:spLocks noChangeShapeType="1"/>
          </p:cNvSpPr>
          <p:nvPr/>
        </p:nvSpPr>
        <p:spPr bwMode="auto">
          <a:xfrm flipH="1">
            <a:off x="1470025" y="2298700"/>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1" name="Line 39">
            <a:extLst>
              <a:ext uri="{FF2B5EF4-FFF2-40B4-BE49-F238E27FC236}">
                <a16:creationId xmlns:a16="http://schemas.microsoft.com/office/drawing/2014/main" id="{B55BEA32-AC24-6441-A139-D03E56B47297}"/>
              </a:ext>
            </a:extLst>
          </p:cNvPr>
          <p:cNvSpPr>
            <a:spLocks noChangeShapeType="1"/>
          </p:cNvSpPr>
          <p:nvPr/>
        </p:nvSpPr>
        <p:spPr bwMode="auto">
          <a:xfrm flipH="1">
            <a:off x="1470025" y="2011363"/>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78885" name="Freeform 40">
            <a:extLst>
              <a:ext uri="{FF2B5EF4-FFF2-40B4-BE49-F238E27FC236}">
                <a16:creationId xmlns:a16="http://schemas.microsoft.com/office/drawing/2014/main" id="{C4B94DF9-ECCE-EC40-91E4-8913678FDF9E}"/>
              </a:ext>
            </a:extLst>
          </p:cNvPr>
          <p:cNvSpPr>
            <a:spLocks/>
          </p:cNvSpPr>
          <p:nvPr/>
        </p:nvSpPr>
        <p:spPr bwMode="auto">
          <a:xfrm>
            <a:off x="1535113" y="962025"/>
            <a:ext cx="2911475" cy="981075"/>
          </a:xfrm>
          <a:custGeom>
            <a:avLst/>
            <a:gdLst>
              <a:gd name="T0" fmla="*/ 0 w 1999"/>
              <a:gd name="T1" fmla="*/ 0 h 602"/>
              <a:gd name="T2" fmla="*/ 2147483646 w 1999"/>
              <a:gd name="T3" fmla="*/ 0 h 602"/>
              <a:gd name="T4" fmla="*/ 2147483646 w 1999"/>
              <a:gd name="T5" fmla="*/ 2147483646 h 602"/>
              <a:gd name="T6" fmla="*/ 0 w 1999"/>
              <a:gd name="T7" fmla="*/ 2147483646 h 602"/>
              <a:gd name="T8" fmla="*/ 0 w 1999"/>
              <a:gd name="T9" fmla="*/ 0 h 6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602">
                <a:moveTo>
                  <a:pt x="0" y="0"/>
                </a:moveTo>
                <a:lnTo>
                  <a:pt x="1998" y="0"/>
                </a:lnTo>
                <a:lnTo>
                  <a:pt x="1998" y="601"/>
                </a:lnTo>
                <a:lnTo>
                  <a:pt x="0" y="601"/>
                </a:lnTo>
                <a:lnTo>
                  <a:pt x="0" y="0"/>
                </a:lnTo>
              </a:path>
            </a:pathLst>
          </a:custGeom>
          <a:solidFill>
            <a:schemeClr val="bg1"/>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8886" name="Picture 41">
            <a:extLst>
              <a:ext uri="{FF2B5EF4-FFF2-40B4-BE49-F238E27FC236}">
                <a16:creationId xmlns:a16="http://schemas.microsoft.com/office/drawing/2014/main" id="{2B7C596B-82DD-204B-9F2E-08BCC36B594C}"/>
              </a:ext>
            </a:extLst>
          </p:cNvPr>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66800" y="1317625"/>
            <a:ext cx="407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24" name="Line 42">
            <a:extLst>
              <a:ext uri="{FF2B5EF4-FFF2-40B4-BE49-F238E27FC236}">
                <a16:creationId xmlns:a16="http://schemas.microsoft.com/office/drawing/2014/main" id="{0BC18916-FF5A-A544-99BD-071E06E47279}"/>
              </a:ext>
            </a:extLst>
          </p:cNvPr>
          <p:cNvSpPr>
            <a:spLocks noChangeShapeType="1"/>
          </p:cNvSpPr>
          <p:nvPr/>
        </p:nvSpPr>
        <p:spPr bwMode="auto">
          <a:xfrm>
            <a:off x="1535113" y="1947863"/>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5" name="Line 43">
            <a:extLst>
              <a:ext uri="{FF2B5EF4-FFF2-40B4-BE49-F238E27FC236}">
                <a16:creationId xmlns:a16="http://schemas.microsoft.com/office/drawing/2014/main" id="{986710E6-22AE-244B-A229-32207B441219}"/>
              </a:ext>
            </a:extLst>
          </p:cNvPr>
          <p:cNvSpPr>
            <a:spLocks noChangeShapeType="1"/>
          </p:cNvSpPr>
          <p:nvPr/>
        </p:nvSpPr>
        <p:spPr bwMode="auto">
          <a:xfrm>
            <a:off x="1819275" y="1947863"/>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6" name="Line 44">
            <a:extLst>
              <a:ext uri="{FF2B5EF4-FFF2-40B4-BE49-F238E27FC236}">
                <a16:creationId xmlns:a16="http://schemas.microsoft.com/office/drawing/2014/main" id="{C800BCB5-D60B-9A4D-B203-DC2719B95C8B}"/>
              </a:ext>
            </a:extLst>
          </p:cNvPr>
          <p:cNvSpPr>
            <a:spLocks noChangeShapeType="1"/>
          </p:cNvSpPr>
          <p:nvPr/>
        </p:nvSpPr>
        <p:spPr bwMode="auto">
          <a:xfrm>
            <a:off x="2105025" y="1947863"/>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7" name="Line 45">
            <a:extLst>
              <a:ext uri="{FF2B5EF4-FFF2-40B4-BE49-F238E27FC236}">
                <a16:creationId xmlns:a16="http://schemas.microsoft.com/office/drawing/2014/main" id="{BE2ABDE7-E808-C145-9D10-CC491E18CAB0}"/>
              </a:ext>
            </a:extLst>
          </p:cNvPr>
          <p:cNvSpPr>
            <a:spLocks noChangeShapeType="1"/>
          </p:cNvSpPr>
          <p:nvPr/>
        </p:nvSpPr>
        <p:spPr bwMode="auto">
          <a:xfrm>
            <a:off x="2386013" y="1947863"/>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8" name="Line 46">
            <a:extLst>
              <a:ext uri="{FF2B5EF4-FFF2-40B4-BE49-F238E27FC236}">
                <a16:creationId xmlns:a16="http://schemas.microsoft.com/office/drawing/2014/main" id="{66BE12E4-0248-C741-B4F4-54047D7539BD}"/>
              </a:ext>
            </a:extLst>
          </p:cNvPr>
          <p:cNvSpPr>
            <a:spLocks noChangeShapeType="1"/>
          </p:cNvSpPr>
          <p:nvPr/>
        </p:nvSpPr>
        <p:spPr bwMode="auto">
          <a:xfrm>
            <a:off x="2671763" y="1947863"/>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9" name="Line 47">
            <a:extLst>
              <a:ext uri="{FF2B5EF4-FFF2-40B4-BE49-F238E27FC236}">
                <a16:creationId xmlns:a16="http://schemas.microsoft.com/office/drawing/2014/main" id="{3502DFC1-F084-7D47-94C3-C9C6BBD6FA0A}"/>
              </a:ext>
            </a:extLst>
          </p:cNvPr>
          <p:cNvSpPr>
            <a:spLocks noChangeShapeType="1"/>
          </p:cNvSpPr>
          <p:nvPr/>
        </p:nvSpPr>
        <p:spPr bwMode="auto">
          <a:xfrm>
            <a:off x="2954338" y="1947863"/>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0" name="Line 48">
            <a:extLst>
              <a:ext uri="{FF2B5EF4-FFF2-40B4-BE49-F238E27FC236}">
                <a16:creationId xmlns:a16="http://schemas.microsoft.com/office/drawing/2014/main" id="{18AC5541-0975-2947-A71E-BCAA84570A37}"/>
              </a:ext>
            </a:extLst>
          </p:cNvPr>
          <p:cNvSpPr>
            <a:spLocks noChangeShapeType="1"/>
          </p:cNvSpPr>
          <p:nvPr/>
        </p:nvSpPr>
        <p:spPr bwMode="auto">
          <a:xfrm>
            <a:off x="3236913" y="1947863"/>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1" name="Line 49">
            <a:extLst>
              <a:ext uri="{FF2B5EF4-FFF2-40B4-BE49-F238E27FC236}">
                <a16:creationId xmlns:a16="http://schemas.microsoft.com/office/drawing/2014/main" id="{9A6F19CF-B5A8-204B-B4CB-E637E83C8842}"/>
              </a:ext>
            </a:extLst>
          </p:cNvPr>
          <p:cNvSpPr>
            <a:spLocks noChangeShapeType="1"/>
          </p:cNvSpPr>
          <p:nvPr/>
        </p:nvSpPr>
        <p:spPr bwMode="auto">
          <a:xfrm>
            <a:off x="3522663" y="1947863"/>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2" name="Line 50">
            <a:extLst>
              <a:ext uri="{FF2B5EF4-FFF2-40B4-BE49-F238E27FC236}">
                <a16:creationId xmlns:a16="http://schemas.microsoft.com/office/drawing/2014/main" id="{C6EFE300-6B7A-C94A-A485-AC63E4F82C4D}"/>
              </a:ext>
            </a:extLst>
          </p:cNvPr>
          <p:cNvSpPr>
            <a:spLocks noChangeShapeType="1"/>
          </p:cNvSpPr>
          <p:nvPr/>
        </p:nvSpPr>
        <p:spPr bwMode="auto">
          <a:xfrm>
            <a:off x="3805238" y="1947863"/>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3" name="Line 51">
            <a:extLst>
              <a:ext uri="{FF2B5EF4-FFF2-40B4-BE49-F238E27FC236}">
                <a16:creationId xmlns:a16="http://schemas.microsoft.com/office/drawing/2014/main" id="{26C5EBC1-3017-B441-9A8E-C0BD1644C35F}"/>
              </a:ext>
            </a:extLst>
          </p:cNvPr>
          <p:cNvSpPr>
            <a:spLocks noChangeShapeType="1"/>
          </p:cNvSpPr>
          <p:nvPr/>
        </p:nvSpPr>
        <p:spPr bwMode="auto">
          <a:xfrm>
            <a:off x="4089400" y="1947863"/>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4" name="Line 52">
            <a:extLst>
              <a:ext uri="{FF2B5EF4-FFF2-40B4-BE49-F238E27FC236}">
                <a16:creationId xmlns:a16="http://schemas.microsoft.com/office/drawing/2014/main" id="{8445D49E-5C90-514E-83E6-D4C8EEBC30E1}"/>
              </a:ext>
            </a:extLst>
          </p:cNvPr>
          <p:cNvSpPr>
            <a:spLocks noChangeShapeType="1"/>
          </p:cNvSpPr>
          <p:nvPr/>
        </p:nvSpPr>
        <p:spPr bwMode="auto">
          <a:xfrm>
            <a:off x="4370388" y="1947863"/>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5" name="Line 53">
            <a:extLst>
              <a:ext uri="{FF2B5EF4-FFF2-40B4-BE49-F238E27FC236}">
                <a16:creationId xmlns:a16="http://schemas.microsoft.com/office/drawing/2014/main" id="{F442F1BA-0D0B-194D-98A5-CDAF32CA29D9}"/>
              </a:ext>
            </a:extLst>
          </p:cNvPr>
          <p:cNvSpPr>
            <a:spLocks noChangeShapeType="1"/>
          </p:cNvSpPr>
          <p:nvPr/>
        </p:nvSpPr>
        <p:spPr bwMode="auto">
          <a:xfrm flipH="1">
            <a:off x="1470025" y="1941513"/>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6" name="Line 54">
            <a:extLst>
              <a:ext uri="{FF2B5EF4-FFF2-40B4-BE49-F238E27FC236}">
                <a16:creationId xmlns:a16="http://schemas.microsoft.com/office/drawing/2014/main" id="{4ECEBCE2-F68D-5845-B399-DE15B9E7286E}"/>
              </a:ext>
            </a:extLst>
          </p:cNvPr>
          <p:cNvSpPr>
            <a:spLocks noChangeShapeType="1"/>
          </p:cNvSpPr>
          <p:nvPr/>
        </p:nvSpPr>
        <p:spPr bwMode="auto">
          <a:xfrm flipH="1">
            <a:off x="1470025" y="1695450"/>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7" name="Line 55">
            <a:extLst>
              <a:ext uri="{FF2B5EF4-FFF2-40B4-BE49-F238E27FC236}">
                <a16:creationId xmlns:a16="http://schemas.microsoft.com/office/drawing/2014/main" id="{473D32AD-F787-7140-BD1A-499D37A83385}"/>
              </a:ext>
            </a:extLst>
          </p:cNvPr>
          <p:cNvSpPr>
            <a:spLocks noChangeShapeType="1"/>
          </p:cNvSpPr>
          <p:nvPr/>
        </p:nvSpPr>
        <p:spPr bwMode="auto">
          <a:xfrm flipH="1">
            <a:off x="1470025" y="1450975"/>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8" name="Line 56">
            <a:extLst>
              <a:ext uri="{FF2B5EF4-FFF2-40B4-BE49-F238E27FC236}">
                <a16:creationId xmlns:a16="http://schemas.microsoft.com/office/drawing/2014/main" id="{7E779021-F4ED-EE4A-AA93-9B5C77A165C6}"/>
              </a:ext>
            </a:extLst>
          </p:cNvPr>
          <p:cNvSpPr>
            <a:spLocks noChangeShapeType="1"/>
          </p:cNvSpPr>
          <p:nvPr/>
        </p:nvSpPr>
        <p:spPr bwMode="auto">
          <a:xfrm flipH="1">
            <a:off x="1470025" y="1206500"/>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39" name="Line 57">
            <a:extLst>
              <a:ext uri="{FF2B5EF4-FFF2-40B4-BE49-F238E27FC236}">
                <a16:creationId xmlns:a16="http://schemas.microsoft.com/office/drawing/2014/main" id="{D7036F58-FFD8-734F-BEB0-47F88A634759}"/>
              </a:ext>
            </a:extLst>
          </p:cNvPr>
          <p:cNvSpPr>
            <a:spLocks noChangeShapeType="1"/>
          </p:cNvSpPr>
          <p:nvPr/>
        </p:nvSpPr>
        <p:spPr bwMode="auto">
          <a:xfrm flipH="1">
            <a:off x="1470025" y="962025"/>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78903" name="Freeform 58">
            <a:extLst>
              <a:ext uri="{FF2B5EF4-FFF2-40B4-BE49-F238E27FC236}">
                <a16:creationId xmlns:a16="http://schemas.microsoft.com/office/drawing/2014/main" id="{03C8E43E-8C3E-324D-B7A8-AF00D417383E}"/>
              </a:ext>
            </a:extLst>
          </p:cNvPr>
          <p:cNvSpPr>
            <a:spLocks/>
          </p:cNvSpPr>
          <p:nvPr/>
        </p:nvSpPr>
        <p:spPr bwMode="auto">
          <a:xfrm>
            <a:off x="1616075" y="962025"/>
            <a:ext cx="2227263" cy="981075"/>
          </a:xfrm>
          <a:custGeom>
            <a:avLst/>
            <a:gdLst>
              <a:gd name="T0" fmla="*/ 2147483646 w 1968"/>
              <a:gd name="T1" fmla="*/ 2147483646 h 602"/>
              <a:gd name="T2" fmla="*/ 2147483646 w 1968"/>
              <a:gd name="T3" fmla="*/ 2147483646 h 602"/>
              <a:gd name="T4" fmla="*/ 2147483646 w 1968"/>
              <a:gd name="T5" fmla="*/ 2147483646 h 602"/>
              <a:gd name="T6" fmla="*/ 2147483646 w 1968"/>
              <a:gd name="T7" fmla="*/ 2147483646 h 602"/>
              <a:gd name="T8" fmla="*/ 2147483646 w 1968"/>
              <a:gd name="T9" fmla="*/ 2147483646 h 602"/>
              <a:gd name="T10" fmla="*/ 2147483646 w 1968"/>
              <a:gd name="T11" fmla="*/ 2147483646 h 602"/>
              <a:gd name="T12" fmla="*/ 2147483646 w 1968"/>
              <a:gd name="T13" fmla="*/ 2147483646 h 602"/>
              <a:gd name="T14" fmla="*/ 2147483646 w 1968"/>
              <a:gd name="T15" fmla="*/ 2147483646 h 602"/>
              <a:gd name="T16" fmla="*/ 2147483646 w 1968"/>
              <a:gd name="T17" fmla="*/ 2147483646 h 602"/>
              <a:gd name="T18" fmla="*/ 2147483646 w 1968"/>
              <a:gd name="T19" fmla="*/ 2147483646 h 602"/>
              <a:gd name="T20" fmla="*/ 2147483646 w 1968"/>
              <a:gd name="T21" fmla="*/ 2147483646 h 602"/>
              <a:gd name="T22" fmla="*/ 2147483646 w 1968"/>
              <a:gd name="T23" fmla="*/ 2147483646 h 602"/>
              <a:gd name="T24" fmla="*/ 2147483646 w 1968"/>
              <a:gd name="T25" fmla="*/ 2147483646 h 602"/>
              <a:gd name="T26" fmla="*/ 2147483646 w 1968"/>
              <a:gd name="T27" fmla="*/ 2147483646 h 602"/>
              <a:gd name="T28" fmla="*/ 2147483646 w 1968"/>
              <a:gd name="T29" fmla="*/ 2147483646 h 602"/>
              <a:gd name="T30" fmla="*/ 2147483646 w 1968"/>
              <a:gd name="T31" fmla="*/ 2147483646 h 602"/>
              <a:gd name="T32" fmla="*/ 2147483646 w 1968"/>
              <a:gd name="T33" fmla="*/ 2147483646 h 602"/>
              <a:gd name="T34" fmla="*/ 2147483646 w 1968"/>
              <a:gd name="T35" fmla="*/ 2147483646 h 602"/>
              <a:gd name="T36" fmla="*/ 2147483646 w 1968"/>
              <a:gd name="T37" fmla="*/ 2147483646 h 602"/>
              <a:gd name="T38" fmla="*/ 2147483646 w 1968"/>
              <a:gd name="T39" fmla="*/ 2147483646 h 602"/>
              <a:gd name="T40" fmla="*/ 2147483646 w 1968"/>
              <a:gd name="T41" fmla="*/ 2147483646 h 602"/>
              <a:gd name="T42" fmla="*/ 2147483646 w 1968"/>
              <a:gd name="T43" fmla="*/ 2147483646 h 602"/>
              <a:gd name="T44" fmla="*/ 2147483646 w 1968"/>
              <a:gd name="T45" fmla="*/ 2147483646 h 602"/>
              <a:gd name="T46" fmla="*/ 2147483646 w 1968"/>
              <a:gd name="T47" fmla="*/ 2147483646 h 602"/>
              <a:gd name="T48" fmla="*/ 2147483646 w 1968"/>
              <a:gd name="T49" fmla="*/ 2147483646 h 602"/>
              <a:gd name="T50" fmla="*/ 2147483646 w 1968"/>
              <a:gd name="T51" fmla="*/ 2147483646 h 602"/>
              <a:gd name="T52" fmla="*/ 2147483646 w 1968"/>
              <a:gd name="T53" fmla="*/ 2147483646 h 602"/>
              <a:gd name="T54" fmla="*/ 2147483646 w 1968"/>
              <a:gd name="T55" fmla="*/ 2147483646 h 602"/>
              <a:gd name="T56" fmla="*/ 2147483646 w 1968"/>
              <a:gd name="T57" fmla="*/ 2147483646 h 602"/>
              <a:gd name="T58" fmla="*/ 2147483646 w 1968"/>
              <a:gd name="T59" fmla="*/ 2147483646 h 602"/>
              <a:gd name="T60" fmla="*/ 2147483646 w 1968"/>
              <a:gd name="T61" fmla="*/ 2147483646 h 602"/>
              <a:gd name="T62" fmla="*/ 2147483646 w 1968"/>
              <a:gd name="T63" fmla="*/ 2147483646 h 6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68" h="602">
                <a:moveTo>
                  <a:pt x="0" y="600"/>
                </a:moveTo>
                <a:lnTo>
                  <a:pt x="32" y="597"/>
                </a:lnTo>
                <a:lnTo>
                  <a:pt x="63" y="581"/>
                </a:lnTo>
                <a:lnTo>
                  <a:pt x="94" y="501"/>
                </a:lnTo>
                <a:lnTo>
                  <a:pt x="125" y="295"/>
                </a:lnTo>
                <a:lnTo>
                  <a:pt x="157" y="63"/>
                </a:lnTo>
                <a:lnTo>
                  <a:pt x="187" y="0"/>
                </a:lnTo>
                <a:lnTo>
                  <a:pt x="219" y="49"/>
                </a:lnTo>
                <a:lnTo>
                  <a:pt x="250" y="185"/>
                </a:lnTo>
                <a:lnTo>
                  <a:pt x="281" y="275"/>
                </a:lnTo>
                <a:lnTo>
                  <a:pt x="312" y="354"/>
                </a:lnTo>
                <a:lnTo>
                  <a:pt x="344" y="429"/>
                </a:lnTo>
                <a:lnTo>
                  <a:pt x="375" y="498"/>
                </a:lnTo>
                <a:lnTo>
                  <a:pt x="406" y="535"/>
                </a:lnTo>
                <a:lnTo>
                  <a:pt x="438" y="554"/>
                </a:lnTo>
                <a:lnTo>
                  <a:pt x="469" y="550"/>
                </a:lnTo>
                <a:lnTo>
                  <a:pt x="501" y="547"/>
                </a:lnTo>
                <a:lnTo>
                  <a:pt x="531" y="538"/>
                </a:lnTo>
                <a:lnTo>
                  <a:pt x="562" y="537"/>
                </a:lnTo>
                <a:lnTo>
                  <a:pt x="594" y="536"/>
                </a:lnTo>
                <a:lnTo>
                  <a:pt x="625" y="543"/>
                </a:lnTo>
                <a:lnTo>
                  <a:pt x="656" y="555"/>
                </a:lnTo>
                <a:lnTo>
                  <a:pt x="687" y="564"/>
                </a:lnTo>
                <a:lnTo>
                  <a:pt x="719" y="573"/>
                </a:lnTo>
                <a:lnTo>
                  <a:pt x="750" y="577"/>
                </a:lnTo>
                <a:lnTo>
                  <a:pt x="781" y="586"/>
                </a:lnTo>
                <a:lnTo>
                  <a:pt x="811" y="589"/>
                </a:lnTo>
                <a:lnTo>
                  <a:pt x="844" y="591"/>
                </a:lnTo>
                <a:lnTo>
                  <a:pt x="874" y="592"/>
                </a:lnTo>
                <a:lnTo>
                  <a:pt x="906" y="590"/>
                </a:lnTo>
                <a:lnTo>
                  <a:pt x="937" y="585"/>
                </a:lnTo>
                <a:lnTo>
                  <a:pt x="968" y="577"/>
                </a:lnTo>
                <a:lnTo>
                  <a:pt x="999" y="568"/>
                </a:lnTo>
                <a:lnTo>
                  <a:pt x="1031" y="560"/>
                </a:lnTo>
                <a:lnTo>
                  <a:pt x="1062" y="545"/>
                </a:lnTo>
                <a:lnTo>
                  <a:pt x="1093" y="530"/>
                </a:lnTo>
                <a:lnTo>
                  <a:pt x="1125" y="514"/>
                </a:lnTo>
                <a:lnTo>
                  <a:pt x="1156" y="496"/>
                </a:lnTo>
                <a:lnTo>
                  <a:pt x="1186" y="472"/>
                </a:lnTo>
                <a:lnTo>
                  <a:pt x="1218" y="461"/>
                </a:lnTo>
                <a:lnTo>
                  <a:pt x="1249" y="437"/>
                </a:lnTo>
                <a:lnTo>
                  <a:pt x="1280" y="425"/>
                </a:lnTo>
                <a:lnTo>
                  <a:pt x="1312" y="407"/>
                </a:lnTo>
                <a:lnTo>
                  <a:pt x="1343" y="392"/>
                </a:lnTo>
                <a:lnTo>
                  <a:pt x="1374" y="404"/>
                </a:lnTo>
                <a:lnTo>
                  <a:pt x="1406" y="384"/>
                </a:lnTo>
                <a:lnTo>
                  <a:pt x="1437" y="379"/>
                </a:lnTo>
                <a:lnTo>
                  <a:pt x="1468" y="377"/>
                </a:lnTo>
                <a:lnTo>
                  <a:pt x="1498" y="384"/>
                </a:lnTo>
                <a:lnTo>
                  <a:pt x="1530" y="390"/>
                </a:lnTo>
                <a:lnTo>
                  <a:pt x="1561" y="397"/>
                </a:lnTo>
                <a:lnTo>
                  <a:pt x="1592" y="397"/>
                </a:lnTo>
                <a:lnTo>
                  <a:pt x="1623" y="395"/>
                </a:lnTo>
                <a:lnTo>
                  <a:pt x="1655" y="406"/>
                </a:lnTo>
                <a:lnTo>
                  <a:pt x="1686" y="414"/>
                </a:lnTo>
                <a:lnTo>
                  <a:pt x="1718" y="425"/>
                </a:lnTo>
                <a:lnTo>
                  <a:pt x="1749" y="431"/>
                </a:lnTo>
                <a:lnTo>
                  <a:pt x="1780" y="437"/>
                </a:lnTo>
                <a:lnTo>
                  <a:pt x="1810" y="451"/>
                </a:lnTo>
                <a:lnTo>
                  <a:pt x="1842" y="460"/>
                </a:lnTo>
                <a:lnTo>
                  <a:pt x="1873" y="469"/>
                </a:lnTo>
                <a:lnTo>
                  <a:pt x="1904" y="496"/>
                </a:lnTo>
                <a:lnTo>
                  <a:pt x="1936" y="541"/>
                </a:lnTo>
                <a:lnTo>
                  <a:pt x="1967" y="601"/>
                </a:lnTo>
              </a:path>
            </a:pathLst>
          </a:custGeom>
          <a:noFill/>
          <a:ln w="254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04" name="Freeform 59">
            <a:extLst>
              <a:ext uri="{FF2B5EF4-FFF2-40B4-BE49-F238E27FC236}">
                <a16:creationId xmlns:a16="http://schemas.microsoft.com/office/drawing/2014/main" id="{438112FA-E579-EE44-99F6-1375C6646ACB}"/>
              </a:ext>
            </a:extLst>
          </p:cNvPr>
          <p:cNvSpPr>
            <a:spLocks/>
          </p:cNvSpPr>
          <p:nvPr/>
        </p:nvSpPr>
        <p:spPr bwMode="auto">
          <a:xfrm>
            <a:off x="4443413" y="1941513"/>
            <a:ext cx="968375" cy="2940050"/>
          </a:xfrm>
          <a:custGeom>
            <a:avLst/>
            <a:gdLst>
              <a:gd name="T0" fmla="*/ 0 w 665"/>
              <a:gd name="T1" fmla="*/ 0 h 1803"/>
              <a:gd name="T2" fmla="*/ 2147483646 w 665"/>
              <a:gd name="T3" fmla="*/ 0 h 1803"/>
              <a:gd name="T4" fmla="*/ 2147483646 w 665"/>
              <a:gd name="T5" fmla="*/ 2147483646 h 1803"/>
              <a:gd name="T6" fmla="*/ 0 w 665"/>
              <a:gd name="T7" fmla="*/ 2147483646 h 1803"/>
              <a:gd name="T8" fmla="*/ 0 w 665"/>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5" h="1803">
                <a:moveTo>
                  <a:pt x="0" y="0"/>
                </a:moveTo>
                <a:lnTo>
                  <a:pt x="664" y="0"/>
                </a:lnTo>
                <a:lnTo>
                  <a:pt x="664" y="1802"/>
                </a:lnTo>
                <a:lnTo>
                  <a:pt x="0" y="1802"/>
                </a:lnTo>
                <a:lnTo>
                  <a:pt x="0" y="0"/>
                </a:lnTo>
              </a:path>
            </a:pathLst>
          </a:custGeom>
          <a:solidFill>
            <a:schemeClr val="bg1"/>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05" name="Freeform 60">
            <a:extLst>
              <a:ext uri="{FF2B5EF4-FFF2-40B4-BE49-F238E27FC236}">
                <a16:creationId xmlns:a16="http://schemas.microsoft.com/office/drawing/2014/main" id="{C14A3C54-1362-DA49-BC01-8F460727097D}"/>
              </a:ext>
            </a:extLst>
          </p:cNvPr>
          <p:cNvSpPr>
            <a:spLocks/>
          </p:cNvSpPr>
          <p:nvPr/>
        </p:nvSpPr>
        <p:spPr bwMode="auto">
          <a:xfrm>
            <a:off x="1716088" y="4419600"/>
            <a:ext cx="38100" cy="3651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06" name="Freeform 61">
            <a:extLst>
              <a:ext uri="{FF2B5EF4-FFF2-40B4-BE49-F238E27FC236}">
                <a16:creationId xmlns:a16="http://schemas.microsoft.com/office/drawing/2014/main" id="{2DB3E5C7-BC72-1A41-B7F5-BE79F13E00CE}"/>
              </a:ext>
            </a:extLst>
          </p:cNvPr>
          <p:cNvSpPr>
            <a:spLocks/>
          </p:cNvSpPr>
          <p:nvPr/>
        </p:nvSpPr>
        <p:spPr bwMode="auto">
          <a:xfrm>
            <a:off x="1763713" y="4419600"/>
            <a:ext cx="34925" cy="3651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07" name="Freeform 62">
            <a:extLst>
              <a:ext uri="{FF2B5EF4-FFF2-40B4-BE49-F238E27FC236}">
                <a16:creationId xmlns:a16="http://schemas.microsoft.com/office/drawing/2014/main" id="{D36520A4-A30D-0B43-8F1E-75898749D467}"/>
              </a:ext>
            </a:extLst>
          </p:cNvPr>
          <p:cNvSpPr>
            <a:spLocks/>
          </p:cNvSpPr>
          <p:nvPr/>
        </p:nvSpPr>
        <p:spPr bwMode="auto">
          <a:xfrm>
            <a:off x="1808163" y="4419600"/>
            <a:ext cx="125412" cy="36513"/>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08" name="Freeform 63">
            <a:extLst>
              <a:ext uri="{FF2B5EF4-FFF2-40B4-BE49-F238E27FC236}">
                <a16:creationId xmlns:a16="http://schemas.microsoft.com/office/drawing/2014/main" id="{127EB7FC-4C8C-8B4A-8593-02F616E46993}"/>
              </a:ext>
            </a:extLst>
          </p:cNvPr>
          <p:cNvSpPr>
            <a:spLocks/>
          </p:cNvSpPr>
          <p:nvPr/>
        </p:nvSpPr>
        <p:spPr bwMode="auto">
          <a:xfrm>
            <a:off x="1671638" y="4373563"/>
            <a:ext cx="36512"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09" name="Freeform 64">
            <a:extLst>
              <a:ext uri="{FF2B5EF4-FFF2-40B4-BE49-F238E27FC236}">
                <a16:creationId xmlns:a16="http://schemas.microsoft.com/office/drawing/2014/main" id="{0062A28F-16C8-F440-A1DE-F75F8D792F36}"/>
              </a:ext>
            </a:extLst>
          </p:cNvPr>
          <p:cNvSpPr>
            <a:spLocks/>
          </p:cNvSpPr>
          <p:nvPr/>
        </p:nvSpPr>
        <p:spPr bwMode="auto">
          <a:xfrm>
            <a:off x="1716088" y="4373563"/>
            <a:ext cx="38100" cy="38100"/>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0" name="Freeform 65">
            <a:extLst>
              <a:ext uri="{FF2B5EF4-FFF2-40B4-BE49-F238E27FC236}">
                <a16:creationId xmlns:a16="http://schemas.microsoft.com/office/drawing/2014/main" id="{216B40AB-450F-0242-875B-8D6837B98AB2}"/>
              </a:ext>
            </a:extLst>
          </p:cNvPr>
          <p:cNvSpPr>
            <a:spLocks/>
          </p:cNvSpPr>
          <p:nvPr/>
        </p:nvSpPr>
        <p:spPr bwMode="auto">
          <a:xfrm>
            <a:off x="1763713" y="4373563"/>
            <a:ext cx="80962" cy="38100"/>
          </a:xfrm>
          <a:custGeom>
            <a:avLst/>
            <a:gdLst>
              <a:gd name="T0" fmla="*/ 0 w 56"/>
              <a:gd name="T1" fmla="*/ 2147483646 h 24"/>
              <a:gd name="T2" fmla="*/ 2147483646 w 56"/>
              <a:gd name="T3" fmla="*/ 2147483646 h 24"/>
              <a:gd name="T4" fmla="*/ 2147483646 w 56"/>
              <a:gd name="T5" fmla="*/ 0 h 24"/>
              <a:gd name="T6" fmla="*/ 0 w 56"/>
              <a:gd name="T7" fmla="*/ 0 h 24"/>
              <a:gd name="T8" fmla="*/ 0 w 5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4">
                <a:moveTo>
                  <a:pt x="0" y="23"/>
                </a:moveTo>
                <a:lnTo>
                  <a:pt x="55" y="23"/>
                </a:lnTo>
                <a:lnTo>
                  <a:pt x="55"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1" name="Freeform 66">
            <a:extLst>
              <a:ext uri="{FF2B5EF4-FFF2-40B4-BE49-F238E27FC236}">
                <a16:creationId xmlns:a16="http://schemas.microsoft.com/office/drawing/2014/main" id="{0E4CAD34-1AFC-0B47-95AC-E2B305389A19}"/>
              </a:ext>
            </a:extLst>
          </p:cNvPr>
          <p:cNvSpPr>
            <a:spLocks/>
          </p:cNvSpPr>
          <p:nvPr/>
        </p:nvSpPr>
        <p:spPr bwMode="auto">
          <a:xfrm>
            <a:off x="1854200" y="4373563"/>
            <a:ext cx="36513"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2" name="Freeform 67">
            <a:extLst>
              <a:ext uri="{FF2B5EF4-FFF2-40B4-BE49-F238E27FC236}">
                <a16:creationId xmlns:a16="http://schemas.microsoft.com/office/drawing/2014/main" id="{1B0EAE35-BA4A-A847-8772-747C677A8ABC}"/>
              </a:ext>
            </a:extLst>
          </p:cNvPr>
          <p:cNvSpPr>
            <a:spLocks/>
          </p:cNvSpPr>
          <p:nvPr/>
        </p:nvSpPr>
        <p:spPr bwMode="auto">
          <a:xfrm>
            <a:off x="1900238" y="4373563"/>
            <a:ext cx="33337" cy="38100"/>
          </a:xfrm>
          <a:custGeom>
            <a:avLst/>
            <a:gdLst>
              <a:gd name="T0" fmla="*/ 0 w 23"/>
              <a:gd name="T1" fmla="*/ 2147483646 h 24"/>
              <a:gd name="T2" fmla="*/ 2147483646 w 23"/>
              <a:gd name="T3" fmla="*/ 2147483646 h 24"/>
              <a:gd name="T4" fmla="*/ 2147483646 w 23"/>
              <a:gd name="T5" fmla="*/ 0 h 24"/>
              <a:gd name="T6" fmla="*/ 0 w 23"/>
              <a:gd name="T7" fmla="*/ 0 h 24"/>
              <a:gd name="T8" fmla="*/ 0 w 23"/>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23"/>
                </a:moveTo>
                <a:lnTo>
                  <a:pt x="22" y="23"/>
                </a:lnTo>
                <a:lnTo>
                  <a:pt x="22"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3" name="Freeform 68">
            <a:extLst>
              <a:ext uri="{FF2B5EF4-FFF2-40B4-BE49-F238E27FC236}">
                <a16:creationId xmlns:a16="http://schemas.microsoft.com/office/drawing/2014/main" id="{E7DF55C2-692A-CB45-BF09-4F1682F1272A}"/>
              </a:ext>
            </a:extLst>
          </p:cNvPr>
          <p:cNvSpPr>
            <a:spLocks/>
          </p:cNvSpPr>
          <p:nvPr/>
        </p:nvSpPr>
        <p:spPr bwMode="auto">
          <a:xfrm>
            <a:off x="1944688" y="4373563"/>
            <a:ext cx="36512"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4" name="Freeform 69">
            <a:extLst>
              <a:ext uri="{FF2B5EF4-FFF2-40B4-BE49-F238E27FC236}">
                <a16:creationId xmlns:a16="http://schemas.microsoft.com/office/drawing/2014/main" id="{68D8BB87-D38A-AC40-9961-7ADE72E1664D}"/>
              </a:ext>
            </a:extLst>
          </p:cNvPr>
          <p:cNvSpPr>
            <a:spLocks/>
          </p:cNvSpPr>
          <p:nvPr/>
        </p:nvSpPr>
        <p:spPr bwMode="auto">
          <a:xfrm>
            <a:off x="1989138" y="4373563"/>
            <a:ext cx="38100" cy="38100"/>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5" name="Freeform 70">
            <a:extLst>
              <a:ext uri="{FF2B5EF4-FFF2-40B4-BE49-F238E27FC236}">
                <a16:creationId xmlns:a16="http://schemas.microsoft.com/office/drawing/2014/main" id="{BDE28588-DAC0-1F44-B2CD-6B855237413E}"/>
              </a:ext>
            </a:extLst>
          </p:cNvPr>
          <p:cNvSpPr>
            <a:spLocks/>
          </p:cNvSpPr>
          <p:nvPr/>
        </p:nvSpPr>
        <p:spPr bwMode="auto">
          <a:xfrm>
            <a:off x="1627188" y="4327525"/>
            <a:ext cx="34925" cy="3651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6" name="Freeform 71">
            <a:extLst>
              <a:ext uri="{FF2B5EF4-FFF2-40B4-BE49-F238E27FC236}">
                <a16:creationId xmlns:a16="http://schemas.microsoft.com/office/drawing/2014/main" id="{5F4B2806-0836-A64C-BC7A-F097EDB561EA}"/>
              </a:ext>
            </a:extLst>
          </p:cNvPr>
          <p:cNvSpPr>
            <a:spLocks/>
          </p:cNvSpPr>
          <p:nvPr/>
        </p:nvSpPr>
        <p:spPr bwMode="auto">
          <a:xfrm>
            <a:off x="1671638" y="432752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7" name="Freeform 72">
            <a:extLst>
              <a:ext uri="{FF2B5EF4-FFF2-40B4-BE49-F238E27FC236}">
                <a16:creationId xmlns:a16="http://schemas.microsoft.com/office/drawing/2014/main" id="{2C82A0D5-FC5D-1F4C-BEE4-8194E5AF1005}"/>
              </a:ext>
            </a:extLst>
          </p:cNvPr>
          <p:cNvSpPr>
            <a:spLocks/>
          </p:cNvSpPr>
          <p:nvPr/>
        </p:nvSpPr>
        <p:spPr bwMode="auto">
          <a:xfrm>
            <a:off x="1716088" y="4327525"/>
            <a:ext cx="128587" cy="36513"/>
          </a:xfrm>
          <a:custGeom>
            <a:avLst/>
            <a:gdLst>
              <a:gd name="T0" fmla="*/ 0 w 89"/>
              <a:gd name="T1" fmla="*/ 2147483646 h 22"/>
              <a:gd name="T2" fmla="*/ 2147483646 w 89"/>
              <a:gd name="T3" fmla="*/ 2147483646 h 22"/>
              <a:gd name="T4" fmla="*/ 2147483646 w 89"/>
              <a:gd name="T5" fmla="*/ 0 h 22"/>
              <a:gd name="T6" fmla="*/ 0 w 89"/>
              <a:gd name="T7" fmla="*/ 0 h 22"/>
              <a:gd name="T8" fmla="*/ 0 w 8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22">
                <a:moveTo>
                  <a:pt x="0" y="21"/>
                </a:moveTo>
                <a:lnTo>
                  <a:pt x="88" y="21"/>
                </a:lnTo>
                <a:lnTo>
                  <a:pt x="8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8" name="Freeform 73">
            <a:extLst>
              <a:ext uri="{FF2B5EF4-FFF2-40B4-BE49-F238E27FC236}">
                <a16:creationId xmlns:a16="http://schemas.microsoft.com/office/drawing/2014/main" id="{1D554552-9530-9F4E-8A8D-139E56932141}"/>
              </a:ext>
            </a:extLst>
          </p:cNvPr>
          <p:cNvSpPr>
            <a:spLocks/>
          </p:cNvSpPr>
          <p:nvPr/>
        </p:nvSpPr>
        <p:spPr bwMode="auto">
          <a:xfrm>
            <a:off x="1854200" y="4327525"/>
            <a:ext cx="79375" cy="36513"/>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19" name="Freeform 74">
            <a:extLst>
              <a:ext uri="{FF2B5EF4-FFF2-40B4-BE49-F238E27FC236}">
                <a16:creationId xmlns:a16="http://schemas.microsoft.com/office/drawing/2014/main" id="{24B59881-9E31-DF4E-843B-1019A378FEE4}"/>
              </a:ext>
            </a:extLst>
          </p:cNvPr>
          <p:cNvSpPr>
            <a:spLocks/>
          </p:cNvSpPr>
          <p:nvPr/>
        </p:nvSpPr>
        <p:spPr bwMode="auto">
          <a:xfrm>
            <a:off x="1944688" y="432752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0" name="Freeform 75">
            <a:extLst>
              <a:ext uri="{FF2B5EF4-FFF2-40B4-BE49-F238E27FC236}">
                <a16:creationId xmlns:a16="http://schemas.microsoft.com/office/drawing/2014/main" id="{6CEE1F2D-319B-2D48-8FFC-8B5CF41140DC}"/>
              </a:ext>
            </a:extLst>
          </p:cNvPr>
          <p:cNvSpPr>
            <a:spLocks/>
          </p:cNvSpPr>
          <p:nvPr/>
        </p:nvSpPr>
        <p:spPr bwMode="auto">
          <a:xfrm>
            <a:off x="1989138" y="4327525"/>
            <a:ext cx="38100" cy="36513"/>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1" name="Freeform 76">
            <a:extLst>
              <a:ext uri="{FF2B5EF4-FFF2-40B4-BE49-F238E27FC236}">
                <a16:creationId xmlns:a16="http://schemas.microsoft.com/office/drawing/2014/main" id="{D58F0BB2-4D45-9749-943C-6EF521AC7668}"/>
              </a:ext>
            </a:extLst>
          </p:cNvPr>
          <p:cNvSpPr>
            <a:spLocks/>
          </p:cNvSpPr>
          <p:nvPr/>
        </p:nvSpPr>
        <p:spPr bwMode="auto">
          <a:xfrm>
            <a:off x="2035175" y="4327525"/>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2" name="Freeform 77">
            <a:extLst>
              <a:ext uri="{FF2B5EF4-FFF2-40B4-BE49-F238E27FC236}">
                <a16:creationId xmlns:a16="http://schemas.microsoft.com/office/drawing/2014/main" id="{9BA6D1AF-16B1-DC49-98B3-FE1235C1B559}"/>
              </a:ext>
            </a:extLst>
          </p:cNvPr>
          <p:cNvSpPr>
            <a:spLocks/>
          </p:cNvSpPr>
          <p:nvPr/>
        </p:nvSpPr>
        <p:spPr bwMode="auto">
          <a:xfrm>
            <a:off x="1581150" y="4283075"/>
            <a:ext cx="34925" cy="3651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3" name="Freeform 78">
            <a:extLst>
              <a:ext uri="{FF2B5EF4-FFF2-40B4-BE49-F238E27FC236}">
                <a16:creationId xmlns:a16="http://schemas.microsoft.com/office/drawing/2014/main" id="{0262055A-DFF6-B244-BA69-46EF2287789A}"/>
              </a:ext>
            </a:extLst>
          </p:cNvPr>
          <p:cNvSpPr>
            <a:spLocks/>
          </p:cNvSpPr>
          <p:nvPr/>
        </p:nvSpPr>
        <p:spPr bwMode="auto">
          <a:xfrm>
            <a:off x="1627188" y="4283075"/>
            <a:ext cx="34925" cy="3651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4" name="Freeform 79">
            <a:extLst>
              <a:ext uri="{FF2B5EF4-FFF2-40B4-BE49-F238E27FC236}">
                <a16:creationId xmlns:a16="http://schemas.microsoft.com/office/drawing/2014/main" id="{7A95C837-FA96-6148-A033-E4F6BE027312}"/>
              </a:ext>
            </a:extLst>
          </p:cNvPr>
          <p:cNvSpPr>
            <a:spLocks/>
          </p:cNvSpPr>
          <p:nvPr/>
        </p:nvSpPr>
        <p:spPr bwMode="auto">
          <a:xfrm>
            <a:off x="1671638" y="428307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5" name="Freeform 80">
            <a:extLst>
              <a:ext uri="{FF2B5EF4-FFF2-40B4-BE49-F238E27FC236}">
                <a16:creationId xmlns:a16="http://schemas.microsoft.com/office/drawing/2014/main" id="{7B380690-0309-8A47-9D36-91D101A76322}"/>
              </a:ext>
            </a:extLst>
          </p:cNvPr>
          <p:cNvSpPr>
            <a:spLocks/>
          </p:cNvSpPr>
          <p:nvPr/>
        </p:nvSpPr>
        <p:spPr bwMode="auto">
          <a:xfrm>
            <a:off x="1716088" y="4283075"/>
            <a:ext cx="174625" cy="36513"/>
          </a:xfrm>
          <a:custGeom>
            <a:avLst/>
            <a:gdLst>
              <a:gd name="T0" fmla="*/ 0 w 120"/>
              <a:gd name="T1" fmla="*/ 2147483646 h 22"/>
              <a:gd name="T2" fmla="*/ 2147483646 w 120"/>
              <a:gd name="T3" fmla="*/ 2147483646 h 22"/>
              <a:gd name="T4" fmla="*/ 2147483646 w 120"/>
              <a:gd name="T5" fmla="*/ 0 h 22"/>
              <a:gd name="T6" fmla="*/ 0 w 120"/>
              <a:gd name="T7" fmla="*/ 0 h 22"/>
              <a:gd name="T8" fmla="*/ 0 w 12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22">
                <a:moveTo>
                  <a:pt x="0" y="21"/>
                </a:moveTo>
                <a:lnTo>
                  <a:pt x="119" y="21"/>
                </a:lnTo>
                <a:lnTo>
                  <a:pt x="119"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6" name="Freeform 81">
            <a:extLst>
              <a:ext uri="{FF2B5EF4-FFF2-40B4-BE49-F238E27FC236}">
                <a16:creationId xmlns:a16="http://schemas.microsoft.com/office/drawing/2014/main" id="{4771144D-2681-9B4D-808A-C9097087F9B3}"/>
              </a:ext>
            </a:extLst>
          </p:cNvPr>
          <p:cNvSpPr>
            <a:spLocks/>
          </p:cNvSpPr>
          <p:nvPr/>
        </p:nvSpPr>
        <p:spPr bwMode="auto">
          <a:xfrm>
            <a:off x="1900238" y="4283075"/>
            <a:ext cx="33337" cy="3651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7" name="Freeform 82">
            <a:extLst>
              <a:ext uri="{FF2B5EF4-FFF2-40B4-BE49-F238E27FC236}">
                <a16:creationId xmlns:a16="http://schemas.microsoft.com/office/drawing/2014/main" id="{986CC7B3-52C3-EA41-8DB9-502819F6D046}"/>
              </a:ext>
            </a:extLst>
          </p:cNvPr>
          <p:cNvSpPr>
            <a:spLocks/>
          </p:cNvSpPr>
          <p:nvPr/>
        </p:nvSpPr>
        <p:spPr bwMode="auto">
          <a:xfrm>
            <a:off x="1944688" y="428307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8" name="Freeform 83">
            <a:extLst>
              <a:ext uri="{FF2B5EF4-FFF2-40B4-BE49-F238E27FC236}">
                <a16:creationId xmlns:a16="http://schemas.microsoft.com/office/drawing/2014/main" id="{97B30430-3054-0B46-8AD8-DEB7D1577A59}"/>
              </a:ext>
            </a:extLst>
          </p:cNvPr>
          <p:cNvSpPr>
            <a:spLocks/>
          </p:cNvSpPr>
          <p:nvPr/>
        </p:nvSpPr>
        <p:spPr bwMode="auto">
          <a:xfrm>
            <a:off x="1989138" y="4283075"/>
            <a:ext cx="38100" cy="36513"/>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29" name="Freeform 84">
            <a:extLst>
              <a:ext uri="{FF2B5EF4-FFF2-40B4-BE49-F238E27FC236}">
                <a16:creationId xmlns:a16="http://schemas.microsoft.com/office/drawing/2014/main" id="{BCE4E6B0-EF0C-A446-81F2-A3C67C95E228}"/>
              </a:ext>
            </a:extLst>
          </p:cNvPr>
          <p:cNvSpPr>
            <a:spLocks/>
          </p:cNvSpPr>
          <p:nvPr/>
        </p:nvSpPr>
        <p:spPr bwMode="auto">
          <a:xfrm>
            <a:off x="2035175" y="4283075"/>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0" name="Freeform 85">
            <a:extLst>
              <a:ext uri="{FF2B5EF4-FFF2-40B4-BE49-F238E27FC236}">
                <a16:creationId xmlns:a16="http://schemas.microsoft.com/office/drawing/2014/main" id="{08A60A46-44C4-5E46-9133-30EF19E6F8C8}"/>
              </a:ext>
            </a:extLst>
          </p:cNvPr>
          <p:cNvSpPr>
            <a:spLocks/>
          </p:cNvSpPr>
          <p:nvPr/>
        </p:nvSpPr>
        <p:spPr bwMode="auto">
          <a:xfrm>
            <a:off x="2081213" y="4283075"/>
            <a:ext cx="34925" cy="3651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1" name="Freeform 86">
            <a:extLst>
              <a:ext uri="{FF2B5EF4-FFF2-40B4-BE49-F238E27FC236}">
                <a16:creationId xmlns:a16="http://schemas.microsoft.com/office/drawing/2014/main" id="{06356D67-3767-0242-823C-16CD55530B86}"/>
              </a:ext>
            </a:extLst>
          </p:cNvPr>
          <p:cNvSpPr>
            <a:spLocks/>
          </p:cNvSpPr>
          <p:nvPr/>
        </p:nvSpPr>
        <p:spPr bwMode="auto">
          <a:xfrm>
            <a:off x="1581150" y="4237038"/>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2" name="Freeform 87">
            <a:extLst>
              <a:ext uri="{FF2B5EF4-FFF2-40B4-BE49-F238E27FC236}">
                <a16:creationId xmlns:a16="http://schemas.microsoft.com/office/drawing/2014/main" id="{628A1FF7-993B-B341-9BB2-A4AC3A3F3569}"/>
              </a:ext>
            </a:extLst>
          </p:cNvPr>
          <p:cNvSpPr>
            <a:spLocks/>
          </p:cNvSpPr>
          <p:nvPr/>
        </p:nvSpPr>
        <p:spPr bwMode="auto">
          <a:xfrm>
            <a:off x="1627188" y="4237038"/>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3" name="Freeform 88">
            <a:extLst>
              <a:ext uri="{FF2B5EF4-FFF2-40B4-BE49-F238E27FC236}">
                <a16:creationId xmlns:a16="http://schemas.microsoft.com/office/drawing/2014/main" id="{A6725E0B-496C-0245-BF7C-A4511872F68B}"/>
              </a:ext>
            </a:extLst>
          </p:cNvPr>
          <p:cNvSpPr>
            <a:spLocks/>
          </p:cNvSpPr>
          <p:nvPr/>
        </p:nvSpPr>
        <p:spPr bwMode="auto">
          <a:xfrm>
            <a:off x="1671638" y="4237038"/>
            <a:ext cx="261937" cy="36512"/>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4" name="Freeform 89">
            <a:extLst>
              <a:ext uri="{FF2B5EF4-FFF2-40B4-BE49-F238E27FC236}">
                <a16:creationId xmlns:a16="http://schemas.microsoft.com/office/drawing/2014/main" id="{5DBD304A-AB1F-DF42-9538-7A7B0588479E}"/>
              </a:ext>
            </a:extLst>
          </p:cNvPr>
          <p:cNvSpPr>
            <a:spLocks/>
          </p:cNvSpPr>
          <p:nvPr/>
        </p:nvSpPr>
        <p:spPr bwMode="auto">
          <a:xfrm>
            <a:off x="1944688" y="4237038"/>
            <a:ext cx="36512"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5" name="Freeform 90">
            <a:extLst>
              <a:ext uri="{FF2B5EF4-FFF2-40B4-BE49-F238E27FC236}">
                <a16:creationId xmlns:a16="http://schemas.microsoft.com/office/drawing/2014/main" id="{B2DB5426-6F74-284C-89EC-1582B810A141}"/>
              </a:ext>
            </a:extLst>
          </p:cNvPr>
          <p:cNvSpPr>
            <a:spLocks/>
          </p:cNvSpPr>
          <p:nvPr/>
        </p:nvSpPr>
        <p:spPr bwMode="auto">
          <a:xfrm>
            <a:off x="1989138" y="4237038"/>
            <a:ext cx="38100" cy="36512"/>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6" name="Freeform 91">
            <a:extLst>
              <a:ext uri="{FF2B5EF4-FFF2-40B4-BE49-F238E27FC236}">
                <a16:creationId xmlns:a16="http://schemas.microsoft.com/office/drawing/2014/main" id="{788808D3-C8E4-2E4B-8BA0-3CCF4C8F0F08}"/>
              </a:ext>
            </a:extLst>
          </p:cNvPr>
          <p:cNvSpPr>
            <a:spLocks/>
          </p:cNvSpPr>
          <p:nvPr/>
        </p:nvSpPr>
        <p:spPr bwMode="auto">
          <a:xfrm>
            <a:off x="2035175" y="4237038"/>
            <a:ext cx="36513"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7" name="Freeform 92">
            <a:extLst>
              <a:ext uri="{FF2B5EF4-FFF2-40B4-BE49-F238E27FC236}">
                <a16:creationId xmlns:a16="http://schemas.microsoft.com/office/drawing/2014/main" id="{1C65C551-496E-2F4D-8331-E4A3305D6F96}"/>
              </a:ext>
            </a:extLst>
          </p:cNvPr>
          <p:cNvSpPr>
            <a:spLocks/>
          </p:cNvSpPr>
          <p:nvPr/>
        </p:nvSpPr>
        <p:spPr bwMode="auto">
          <a:xfrm>
            <a:off x="2081213" y="4237038"/>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8" name="Freeform 93">
            <a:extLst>
              <a:ext uri="{FF2B5EF4-FFF2-40B4-BE49-F238E27FC236}">
                <a16:creationId xmlns:a16="http://schemas.microsoft.com/office/drawing/2014/main" id="{9F2D803C-ED19-3E41-8505-0FC8FFBB346C}"/>
              </a:ext>
            </a:extLst>
          </p:cNvPr>
          <p:cNvSpPr>
            <a:spLocks/>
          </p:cNvSpPr>
          <p:nvPr/>
        </p:nvSpPr>
        <p:spPr bwMode="auto">
          <a:xfrm>
            <a:off x="2125663" y="4237038"/>
            <a:ext cx="36512"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39" name="Freeform 94">
            <a:extLst>
              <a:ext uri="{FF2B5EF4-FFF2-40B4-BE49-F238E27FC236}">
                <a16:creationId xmlns:a16="http://schemas.microsoft.com/office/drawing/2014/main" id="{427820CA-3D0F-4948-8296-0301E6767CB4}"/>
              </a:ext>
            </a:extLst>
          </p:cNvPr>
          <p:cNvSpPr>
            <a:spLocks/>
          </p:cNvSpPr>
          <p:nvPr/>
        </p:nvSpPr>
        <p:spPr bwMode="auto">
          <a:xfrm>
            <a:off x="1581150" y="4189413"/>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0" name="Freeform 95">
            <a:extLst>
              <a:ext uri="{FF2B5EF4-FFF2-40B4-BE49-F238E27FC236}">
                <a16:creationId xmlns:a16="http://schemas.microsoft.com/office/drawing/2014/main" id="{378E68EB-54A3-DE43-9D86-91B8A926B05C}"/>
              </a:ext>
            </a:extLst>
          </p:cNvPr>
          <p:cNvSpPr>
            <a:spLocks/>
          </p:cNvSpPr>
          <p:nvPr/>
        </p:nvSpPr>
        <p:spPr bwMode="auto">
          <a:xfrm>
            <a:off x="1627188" y="4189413"/>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1" name="Freeform 96">
            <a:extLst>
              <a:ext uri="{FF2B5EF4-FFF2-40B4-BE49-F238E27FC236}">
                <a16:creationId xmlns:a16="http://schemas.microsoft.com/office/drawing/2014/main" id="{635FEE8E-0168-D148-B591-B4D13744CBFB}"/>
              </a:ext>
            </a:extLst>
          </p:cNvPr>
          <p:cNvSpPr>
            <a:spLocks/>
          </p:cNvSpPr>
          <p:nvPr/>
        </p:nvSpPr>
        <p:spPr bwMode="auto">
          <a:xfrm>
            <a:off x="1671638" y="4189413"/>
            <a:ext cx="82550" cy="36512"/>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2" name="Freeform 97">
            <a:extLst>
              <a:ext uri="{FF2B5EF4-FFF2-40B4-BE49-F238E27FC236}">
                <a16:creationId xmlns:a16="http://schemas.microsoft.com/office/drawing/2014/main" id="{B0FFD8DD-CFC0-1F48-B613-3A17EC8F9FC9}"/>
              </a:ext>
            </a:extLst>
          </p:cNvPr>
          <p:cNvSpPr>
            <a:spLocks/>
          </p:cNvSpPr>
          <p:nvPr/>
        </p:nvSpPr>
        <p:spPr bwMode="auto">
          <a:xfrm>
            <a:off x="1763713" y="4189413"/>
            <a:ext cx="80962" cy="36512"/>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3" name="Freeform 98" descr="Wide upward diagonal">
            <a:extLst>
              <a:ext uri="{FF2B5EF4-FFF2-40B4-BE49-F238E27FC236}">
                <a16:creationId xmlns:a16="http://schemas.microsoft.com/office/drawing/2014/main" id="{2BD61AD6-FCA6-AD4D-B210-2B2207DB0C02}"/>
              </a:ext>
            </a:extLst>
          </p:cNvPr>
          <p:cNvSpPr>
            <a:spLocks/>
          </p:cNvSpPr>
          <p:nvPr/>
        </p:nvSpPr>
        <p:spPr bwMode="auto">
          <a:xfrm>
            <a:off x="1854200" y="4189413"/>
            <a:ext cx="127000" cy="36512"/>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blipFill dpi="0" rotWithShape="0">
            <a:blip r:embed="rId10"/>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4" name="Freeform 99">
            <a:extLst>
              <a:ext uri="{FF2B5EF4-FFF2-40B4-BE49-F238E27FC236}">
                <a16:creationId xmlns:a16="http://schemas.microsoft.com/office/drawing/2014/main" id="{92645D98-CCA8-0F48-9687-71FD0F851096}"/>
              </a:ext>
            </a:extLst>
          </p:cNvPr>
          <p:cNvSpPr>
            <a:spLocks/>
          </p:cNvSpPr>
          <p:nvPr/>
        </p:nvSpPr>
        <p:spPr bwMode="auto">
          <a:xfrm>
            <a:off x="1989138" y="4189413"/>
            <a:ext cx="38100" cy="36512"/>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5" name="Freeform 100">
            <a:extLst>
              <a:ext uri="{FF2B5EF4-FFF2-40B4-BE49-F238E27FC236}">
                <a16:creationId xmlns:a16="http://schemas.microsoft.com/office/drawing/2014/main" id="{104354BA-7122-FB40-BCA0-A4F03AE96A66}"/>
              </a:ext>
            </a:extLst>
          </p:cNvPr>
          <p:cNvSpPr>
            <a:spLocks/>
          </p:cNvSpPr>
          <p:nvPr/>
        </p:nvSpPr>
        <p:spPr bwMode="auto">
          <a:xfrm>
            <a:off x="2035175" y="4189413"/>
            <a:ext cx="36513"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6" name="Freeform 101">
            <a:extLst>
              <a:ext uri="{FF2B5EF4-FFF2-40B4-BE49-F238E27FC236}">
                <a16:creationId xmlns:a16="http://schemas.microsoft.com/office/drawing/2014/main" id="{7C78991D-A006-F648-A5EF-3137248F3CBA}"/>
              </a:ext>
            </a:extLst>
          </p:cNvPr>
          <p:cNvSpPr>
            <a:spLocks/>
          </p:cNvSpPr>
          <p:nvPr/>
        </p:nvSpPr>
        <p:spPr bwMode="auto">
          <a:xfrm>
            <a:off x="2081213" y="4189413"/>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7" name="Freeform 102">
            <a:extLst>
              <a:ext uri="{FF2B5EF4-FFF2-40B4-BE49-F238E27FC236}">
                <a16:creationId xmlns:a16="http://schemas.microsoft.com/office/drawing/2014/main" id="{0747B846-1669-454B-99A5-52E1FA887B92}"/>
              </a:ext>
            </a:extLst>
          </p:cNvPr>
          <p:cNvSpPr>
            <a:spLocks/>
          </p:cNvSpPr>
          <p:nvPr/>
        </p:nvSpPr>
        <p:spPr bwMode="auto">
          <a:xfrm>
            <a:off x="2125663" y="4189413"/>
            <a:ext cx="36512"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8" name="Freeform 103">
            <a:extLst>
              <a:ext uri="{FF2B5EF4-FFF2-40B4-BE49-F238E27FC236}">
                <a16:creationId xmlns:a16="http://schemas.microsoft.com/office/drawing/2014/main" id="{E6175D4E-12EA-B744-B5FF-C33196E83D24}"/>
              </a:ext>
            </a:extLst>
          </p:cNvPr>
          <p:cNvSpPr>
            <a:spLocks/>
          </p:cNvSpPr>
          <p:nvPr/>
        </p:nvSpPr>
        <p:spPr bwMode="auto">
          <a:xfrm>
            <a:off x="1581150" y="4144963"/>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49" name="Freeform 104">
            <a:extLst>
              <a:ext uri="{FF2B5EF4-FFF2-40B4-BE49-F238E27FC236}">
                <a16:creationId xmlns:a16="http://schemas.microsoft.com/office/drawing/2014/main" id="{27E19386-C2F3-7249-B986-B7974CD04028}"/>
              </a:ext>
            </a:extLst>
          </p:cNvPr>
          <p:cNvSpPr>
            <a:spLocks/>
          </p:cNvSpPr>
          <p:nvPr/>
        </p:nvSpPr>
        <p:spPr bwMode="auto">
          <a:xfrm>
            <a:off x="1627188" y="4144963"/>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0" name="Freeform 105">
            <a:extLst>
              <a:ext uri="{FF2B5EF4-FFF2-40B4-BE49-F238E27FC236}">
                <a16:creationId xmlns:a16="http://schemas.microsoft.com/office/drawing/2014/main" id="{30C870B2-2001-7840-89F0-365AF1C4B9DB}"/>
              </a:ext>
            </a:extLst>
          </p:cNvPr>
          <p:cNvSpPr>
            <a:spLocks/>
          </p:cNvSpPr>
          <p:nvPr/>
        </p:nvSpPr>
        <p:spPr bwMode="auto">
          <a:xfrm>
            <a:off x="1671638" y="4144963"/>
            <a:ext cx="82550"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1" name="Freeform 106">
            <a:extLst>
              <a:ext uri="{FF2B5EF4-FFF2-40B4-BE49-F238E27FC236}">
                <a16:creationId xmlns:a16="http://schemas.microsoft.com/office/drawing/2014/main" id="{9C76C834-AAC6-4846-A686-F47869C77DF7}"/>
              </a:ext>
            </a:extLst>
          </p:cNvPr>
          <p:cNvSpPr>
            <a:spLocks/>
          </p:cNvSpPr>
          <p:nvPr/>
        </p:nvSpPr>
        <p:spPr bwMode="auto">
          <a:xfrm>
            <a:off x="1763713" y="4144963"/>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2" name="Freeform 107" descr="Wide upward diagonal">
            <a:extLst>
              <a:ext uri="{FF2B5EF4-FFF2-40B4-BE49-F238E27FC236}">
                <a16:creationId xmlns:a16="http://schemas.microsoft.com/office/drawing/2014/main" id="{661D98DD-95C3-4F47-BF3D-F07B2D94217D}"/>
              </a:ext>
            </a:extLst>
          </p:cNvPr>
          <p:cNvSpPr>
            <a:spLocks/>
          </p:cNvSpPr>
          <p:nvPr/>
        </p:nvSpPr>
        <p:spPr bwMode="auto">
          <a:xfrm>
            <a:off x="1900238" y="4144963"/>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blipFill dpi="0" rotWithShape="0">
            <a:blip r:embed="rId10"/>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3" name="Freeform 108">
            <a:extLst>
              <a:ext uri="{FF2B5EF4-FFF2-40B4-BE49-F238E27FC236}">
                <a16:creationId xmlns:a16="http://schemas.microsoft.com/office/drawing/2014/main" id="{57556A48-8A94-474B-9C59-A5C1715C57F9}"/>
              </a:ext>
            </a:extLst>
          </p:cNvPr>
          <p:cNvSpPr>
            <a:spLocks/>
          </p:cNvSpPr>
          <p:nvPr/>
        </p:nvSpPr>
        <p:spPr bwMode="auto">
          <a:xfrm>
            <a:off x="2035175" y="41449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4" name="Freeform 109">
            <a:extLst>
              <a:ext uri="{FF2B5EF4-FFF2-40B4-BE49-F238E27FC236}">
                <a16:creationId xmlns:a16="http://schemas.microsoft.com/office/drawing/2014/main" id="{28C909F5-4388-F14D-9D09-C854BE179029}"/>
              </a:ext>
            </a:extLst>
          </p:cNvPr>
          <p:cNvSpPr>
            <a:spLocks/>
          </p:cNvSpPr>
          <p:nvPr/>
        </p:nvSpPr>
        <p:spPr bwMode="auto">
          <a:xfrm>
            <a:off x="2081213" y="4144963"/>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5" name="Freeform 110">
            <a:extLst>
              <a:ext uri="{FF2B5EF4-FFF2-40B4-BE49-F238E27FC236}">
                <a16:creationId xmlns:a16="http://schemas.microsoft.com/office/drawing/2014/main" id="{E13C5B1F-091A-864E-A54E-091C5DB47D2C}"/>
              </a:ext>
            </a:extLst>
          </p:cNvPr>
          <p:cNvSpPr>
            <a:spLocks/>
          </p:cNvSpPr>
          <p:nvPr/>
        </p:nvSpPr>
        <p:spPr bwMode="auto">
          <a:xfrm>
            <a:off x="2125663" y="4144963"/>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6" name="Freeform 111">
            <a:extLst>
              <a:ext uri="{FF2B5EF4-FFF2-40B4-BE49-F238E27FC236}">
                <a16:creationId xmlns:a16="http://schemas.microsoft.com/office/drawing/2014/main" id="{75D43A25-2600-9049-ADA7-864BB7E1DC53}"/>
              </a:ext>
            </a:extLst>
          </p:cNvPr>
          <p:cNvSpPr>
            <a:spLocks/>
          </p:cNvSpPr>
          <p:nvPr/>
        </p:nvSpPr>
        <p:spPr bwMode="auto">
          <a:xfrm>
            <a:off x="2171700" y="41449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7" name="Freeform 112">
            <a:extLst>
              <a:ext uri="{FF2B5EF4-FFF2-40B4-BE49-F238E27FC236}">
                <a16:creationId xmlns:a16="http://schemas.microsoft.com/office/drawing/2014/main" id="{C6F13DFD-D94D-B94A-8254-BF102C6133A7}"/>
              </a:ext>
            </a:extLst>
          </p:cNvPr>
          <p:cNvSpPr>
            <a:spLocks/>
          </p:cNvSpPr>
          <p:nvPr/>
        </p:nvSpPr>
        <p:spPr bwMode="auto">
          <a:xfrm>
            <a:off x="1627188" y="4097338"/>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8" name="Freeform 113">
            <a:extLst>
              <a:ext uri="{FF2B5EF4-FFF2-40B4-BE49-F238E27FC236}">
                <a16:creationId xmlns:a16="http://schemas.microsoft.com/office/drawing/2014/main" id="{36627C67-E77B-6743-B014-EFA7EBF0A552}"/>
              </a:ext>
            </a:extLst>
          </p:cNvPr>
          <p:cNvSpPr>
            <a:spLocks/>
          </p:cNvSpPr>
          <p:nvPr/>
        </p:nvSpPr>
        <p:spPr bwMode="auto">
          <a:xfrm>
            <a:off x="1671638" y="4097338"/>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59" name="Freeform 114">
            <a:extLst>
              <a:ext uri="{FF2B5EF4-FFF2-40B4-BE49-F238E27FC236}">
                <a16:creationId xmlns:a16="http://schemas.microsoft.com/office/drawing/2014/main" id="{89382876-ACB0-1A4E-BD7E-CE992BBC7397}"/>
              </a:ext>
            </a:extLst>
          </p:cNvPr>
          <p:cNvSpPr>
            <a:spLocks/>
          </p:cNvSpPr>
          <p:nvPr/>
        </p:nvSpPr>
        <p:spPr bwMode="auto">
          <a:xfrm>
            <a:off x="1716088" y="4097338"/>
            <a:ext cx="82550" cy="38100"/>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0" name="Freeform 115">
            <a:extLst>
              <a:ext uri="{FF2B5EF4-FFF2-40B4-BE49-F238E27FC236}">
                <a16:creationId xmlns:a16="http://schemas.microsoft.com/office/drawing/2014/main" id="{2F94B6CA-FA13-FF40-BD60-01D228AC24D5}"/>
              </a:ext>
            </a:extLst>
          </p:cNvPr>
          <p:cNvSpPr>
            <a:spLocks/>
          </p:cNvSpPr>
          <p:nvPr/>
        </p:nvSpPr>
        <p:spPr bwMode="auto">
          <a:xfrm>
            <a:off x="1808163" y="4097338"/>
            <a:ext cx="82550"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1" name="Freeform 116" descr="Outlined diamond">
            <a:extLst>
              <a:ext uri="{FF2B5EF4-FFF2-40B4-BE49-F238E27FC236}">
                <a16:creationId xmlns:a16="http://schemas.microsoft.com/office/drawing/2014/main" id="{D41D9F26-F116-3244-8B19-FD5361405F72}"/>
              </a:ext>
            </a:extLst>
          </p:cNvPr>
          <p:cNvSpPr>
            <a:spLocks/>
          </p:cNvSpPr>
          <p:nvPr/>
        </p:nvSpPr>
        <p:spPr bwMode="auto">
          <a:xfrm>
            <a:off x="1900238" y="4097338"/>
            <a:ext cx="171450" cy="38100"/>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blipFill dpi="0" rotWithShape="0">
            <a:blip r:embed="rId11"/>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2" name="Freeform 117">
            <a:extLst>
              <a:ext uri="{FF2B5EF4-FFF2-40B4-BE49-F238E27FC236}">
                <a16:creationId xmlns:a16="http://schemas.microsoft.com/office/drawing/2014/main" id="{71F8E5D1-259A-5E48-84D6-1DD0B6AE5B18}"/>
              </a:ext>
            </a:extLst>
          </p:cNvPr>
          <p:cNvSpPr>
            <a:spLocks/>
          </p:cNvSpPr>
          <p:nvPr/>
        </p:nvSpPr>
        <p:spPr bwMode="auto">
          <a:xfrm>
            <a:off x="2081213" y="4097338"/>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3" name="Freeform 118">
            <a:extLst>
              <a:ext uri="{FF2B5EF4-FFF2-40B4-BE49-F238E27FC236}">
                <a16:creationId xmlns:a16="http://schemas.microsoft.com/office/drawing/2014/main" id="{04236DD4-BC95-9640-98D0-FDA9210C223D}"/>
              </a:ext>
            </a:extLst>
          </p:cNvPr>
          <p:cNvSpPr>
            <a:spLocks/>
          </p:cNvSpPr>
          <p:nvPr/>
        </p:nvSpPr>
        <p:spPr bwMode="auto">
          <a:xfrm>
            <a:off x="2125663" y="4097338"/>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4" name="Freeform 119">
            <a:extLst>
              <a:ext uri="{FF2B5EF4-FFF2-40B4-BE49-F238E27FC236}">
                <a16:creationId xmlns:a16="http://schemas.microsoft.com/office/drawing/2014/main" id="{2C3E0059-8074-9849-99CD-3B0CDB8A0FDC}"/>
              </a:ext>
            </a:extLst>
          </p:cNvPr>
          <p:cNvSpPr>
            <a:spLocks/>
          </p:cNvSpPr>
          <p:nvPr/>
        </p:nvSpPr>
        <p:spPr bwMode="auto">
          <a:xfrm>
            <a:off x="2171700" y="4097338"/>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5" name="Freeform 120">
            <a:extLst>
              <a:ext uri="{FF2B5EF4-FFF2-40B4-BE49-F238E27FC236}">
                <a16:creationId xmlns:a16="http://schemas.microsoft.com/office/drawing/2014/main" id="{DAC412E5-583F-494D-AA79-3560B5513241}"/>
              </a:ext>
            </a:extLst>
          </p:cNvPr>
          <p:cNvSpPr>
            <a:spLocks/>
          </p:cNvSpPr>
          <p:nvPr/>
        </p:nvSpPr>
        <p:spPr bwMode="auto">
          <a:xfrm>
            <a:off x="1627188" y="4052888"/>
            <a:ext cx="34925" cy="34925"/>
          </a:xfrm>
          <a:custGeom>
            <a:avLst/>
            <a:gdLst>
              <a:gd name="T0" fmla="*/ 0 w 24"/>
              <a:gd name="T1" fmla="*/ 2147483646 h 21"/>
              <a:gd name="T2" fmla="*/ 2147483646 w 24"/>
              <a:gd name="T3" fmla="*/ 2147483646 h 21"/>
              <a:gd name="T4" fmla="*/ 2147483646 w 24"/>
              <a:gd name="T5" fmla="*/ 0 h 21"/>
              <a:gd name="T6" fmla="*/ 0 w 24"/>
              <a:gd name="T7" fmla="*/ 0 h 21"/>
              <a:gd name="T8" fmla="*/ 0 w 2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1">
                <a:moveTo>
                  <a:pt x="0" y="20"/>
                </a:moveTo>
                <a:lnTo>
                  <a:pt x="23" y="20"/>
                </a:lnTo>
                <a:lnTo>
                  <a:pt x="23" y="0"/>
                </a:lnTo>
                <a:lnTo>
                  <a:pt x="0" y="0"/>
                </a:lnTo>
                <a:lnTo>
                  <a:pt x="0" y="20"/>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6" name="Freeform 121">
            <a:extLst>
              <a:ext uri="{FF2B5EF4-FFF2-40B4-BE49-F238E27FC236}">
                <a16:creationId xmlns:a16="http://schemas.microsoft.com/office/drawing/2014/main" id="{3848E8F2-E080-E049-AC38-01E9A1AF97CD}"/>
              </a:ext>
            </a:extLst>
          </p:cNvPr>
          <p:cNvSpPr>
            <a:spLocks/>
          </p:cNvSpPr>
          <p:nvPr/>
        </p:nvSpPr>
        <p:spPr bwMode="auto">
          <a:xfrm>
            <a:off x="1671638" y="4052888"/>
            <a:ext cx="36512" cy="34925"/>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7" name="Freeform 122">
            <a:extLst>
              <a:ext uri="{FF2B5EF4-FFF2-40B4-BE49-F238E27FC236}">
                <a16:creationId xmlns:a16="http://schemas.microsoft.com/office/drawing/2014/main" id="{E0BDA1E4-5B9C-7248-899E-ED8BDED410A6}"/>
              </a:ext>
            </a:extLst>
          </p:cNvPr>
          <p:cNvSpPr>
            <a:spLocks/>
          </p:cNvSpPr>
          <p:nvPr/>
        </p:nvSpPr>
        <p:spPr bwMode="auto">
          <a:xfrm>
            <a:off x="1716088" y="4052888"/>
            <a:ext cx="355600" cy="34925"/>
          </a:xfrm>
          <a:custGeom>
            <a:avLst/>
            <a:gdLst>
              <a:gd name="T0" fmla="*/ 0 w 244"/>
              <a:gd name="T1" fmla="*/ 2147483646 h 21"/>
              <a:gd name="T2" fmla="*/ 2147483646 w 244"/>
              <a:gd name="T3" fmla="*/ 2147483646 h 21"/>
              <a:gd name="T4" fmla="*/ 2147483646 w 244"/>
              <a:gd name="T5" fmla="*/ 0 h 21"/>
              <a:gd name="T6" fmla="*/ 0 w 244"/>
              <a:gd name="T7" fmla="*/ 0 h 21"/>
              <a:gd name="T8" fmla="*/ 0 w 24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21">
                <a:moveTo>
                  <a:pt x="0" y="20"/>
                </a:moveTo>
                <a:lnTo>
                  <a:pt x="243" y="20"/>
                </a:lnTo>
                <a:lnTo>
                  <a:pt x="243" y="0"/>
                </a:lnTo>
                <a:lnTo>
                  <a:pt x="0" y="0"/>
                </a:lnTo>
                <a:lnTo>
                  <a:pt x="0" y="20"/>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8" name="Freeform 123">
            <a:extLst>
              <a:ext uri="{FF2B5EF4-FFF2-40B4-BE49-F238E27FC236}">
                <a16:creationId xmlns:a16="http://schemas.microsoft.com/office/drawing/2014/main" id="{76C81229-C645-FA47-B886-E6B5E597FBC6}"/>
              </a:ext>
            </a:extLst>
          </p:cNvPr>
          <p:cNvSpPr>
            <a:spLocks/>
          </p:cNvSpPr>
          <p:nvPr/>
        </p:nvSpPr>
        <p:spPr bwMode="auto">
          <a:xfrm>
            <a:off x="2081213" y="4052888"/>
            <a:ext cx="34925" cy="34925"/>
          </a:xfrm>
          <a:custGeom>
            <a:avLst/>
            <a:gdLst>
              <a:gd name="T0" fmla="*/ 0 w 24"/>
              <a:gd name="T1" fmla="*/ 2147483646 h 21"/>
              <a:gd name="T2" fmla="*/ 2147483646 w 24"/>
              <a:gd name="T3" fmla="*/ 2147483646 h 21"/>
              <a:gd name="T4" fmla="*/ 2147483646 w 24"/>
              <a:gd name="T5" fmla="*/ 0 h 21"/>
              <a:gd name="T6" fmla="*/ 0 w 24"/>
              <a:gd name="T7" fmla="*/ 0 h 21"/>
              <a:gd name="T8" fmla="*/ 0 w 24"/>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1">
                <a:moveTo>
                  <a:pt x="0" y="20"/>
                </a:moveTo>
                <a:lnTo>
                  <a:pt x="23" y="20"/>
                </a:lnTo>
                <a:lnTo>
                  <a:pt x="23" y="0"/>
                </a:lnTo>
                <a:lnTo>
                  <a:pt x="0" y="0"/>
                </a:lnTo>
                <a:lnTo>
                  <a:pt x="0" y="20"/>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69" name="Freeform 124">
            <a:extLst>
              <a:ext uri="{FF2B5EF4-FFF2-40B4-BE49-F238E27FC236}">
                <a16:creationId xmlns:a16="http://schemas.microsoft.com/office/drawing/2014/main" id="{EA60B9BC-7EAD-0C4D-B5F8-D8E1782F0BF8}"/>
              </a:ext>
            </a:extLst>
          </p:cNvPr>
          <p:cNvSpPr>
            <a:spLocks/>
          </p:cNvSpPr>
          <p:nvPr/>
        </p:nvSpPr>
        <p:spPr bwMode="auto">
          <a:xfrm>
            <a:off x="2125663" y="4052888"/>
            <a:ext cx="36512" cy="34925"/>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0" name="Freeform 125">
            <a:extLst>
              <a:ext uri="{FF2B5EF4-FFF2-40B4-BE49-F238E27FC236}">
                <a16:creationId xmlns:a16="http://schemas.microsoft.com/office/drawing/2014/main" id="{09CFC5DA-3348-D544-9D59-46D7238A9AB8}"/>
              </a:ext>
            </a:extLst>
          </p:cNvPr>
          <p:cNvSpPr>
            <a:spLocks/>
          </p:cNvSpPr>
          <p:nvPr/>
        </p:nvSpPr>
        <p:spPr bwMode="auto">
          <a:xfrm>
            <a:off x="2171700" y="4052888"/>
            <a:ext cx="36513" cy="34925"/>
          </a:xfrm>
          <a:custGeom>
            <a:avLst/>
            <a:gdLst>
              <a:gd name="T0" fmla="*/ 0 w 25"/>
              <a:gd name="T1" fmla="*/ 2147483646 h 21"/>
              <a:gd name="T2" fmla="*/ 2147483646 w 25"/>
              <a:gd name="T3" fmla="*/ 2147483646 h 21"/>
              <a:gd name="T4" fmla="*/ 2147483646 w 25"/>
              <a:gd name="T5" fmla="*/ 0 h 21"/>
              <a:gd name="T6" fmla="*/ 0 w 25"/>
              <a:gd name="T7" fmla="*/ 0 h 21"/>
              <a:gd name="T8" fmla="*/ 0 w 25"/>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1">
                <a:moveTo>
                  <a:pt x="0" y="20"/>
                </a:moveTo>
                <a:lnTo>
                  <a:pt x="24" y="20"/>
                </a:lnTo>
                <a:lnTo>
                  <a:pt x="24" y="0"/>
                </a:lnTo>
                <a:lnTo>
                  <a:pt x="0" y="0"/>
                </a:lnTo>
                <a:lnTo>
                  <a:pt x="0" y="20"/>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1" name="Freeform 126">
            <a:extLst>
              <a:ext uri="{FF2B5EF4-FFF2-40B4-BE49-F238E27FC236}">
                <a16:creationId xmlns:a16="http://schemas.microsoft.com/office/drawing/2014/main" id="{C20E9E30-AB93-2641-8F16-4928BDC67522}"/>
              </a:ext>
            </a:extLst>
          </p:cNvPr>
          <p:cNvSpPr>
            <a:spLocks/>
          </p:cNvSpPr>
          <p:nvPr/>
        </p:nvSpPr>
        <p:spPr bwMode="auto">
          <a:xfrm>
            <a:off x="2217738" y="4052888"/>
            <a:ext cx="33337" cy="34925"/>
          </a:xfrm>
          <a:custGeom>
            <a:avLst/>
            <a:gdLst>
              <a:gd name="T0" fmla="*/ 0 w 23"/>
              <a:gd name="T1" fmla="*/ 2147483646 h 21"/>
              <a:gd name="T2" fmla="*/ 2147483646 w 23"/>
              <a:gd name="T3" fmla="*/ 2147483646 h 21"/>
              <a:gd name="T4" fmla="*/ 2147483646 w 23"/>
              <a:gd name="T5" fmla="*/ 0 h 21"/>
              <a:gd name="T6" fmla="*/ 0 w 23"/>
              <a:gd name="T7" fmla="*/ 0 h 21"/>
              <a:gd name="T8" fmla="*/ 0 w 23"/>
              <a:gd name="T9" fmla="*/ 214748364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
                <a:moveTo>
                  <a:pt x="0" y="20"/>
                </a:moveTo>
                <a:lnTo>
                  <a:pt x="22" y="20"/>
                </a:lnTo>
                <a:lnTo>
                  <a:pt x="22" y="0"/>
                </a:lnTo>
                <a:lnTo>
                  <a:pt x="0" y="0"/>
                </a:lnTo>
                <a:lnTo>
                  <a:pt x="0" y="20"/>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2" name="Freeform 127">
            <a:extLst>
              <a:ext uri="{FF2B5EF4-FFF2-40B4-BE49-F238E27FC236}">
                <a16:creationId xmlns:a16="http://schemas.microsoft.com/office/drawing/2014/main" id="{F093C277-4515-DD46-AA62-A99BBA02F2E8}"/>
              </a:ext>
            </a:extLst>
          </p:cNvPr>
          <p:cNvSpPr>
            <a:spLocks/>
          </p:cNvSpPr>
          <p:nvPr/>
        </p:nvSpPr>
        <p:spPr bwMode="auto">
          <a:xfrm>
            <a:off x="1671638" y="4006850"/>
            <a:ext cx="36512"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3" name="Freeform 128">
            <a:extLst>
              <a:ext uri="{FF2B5EF4-FFF2-40B4-BE49-F238E27FC236}">
                <a16:creationId xmlns:a16="http://schemas.microsoft.com/office/drawing/2014/main" id="{07C09B43-051E-DF4A-9F0B-A0C76913E3B0}"/>
              </a:ext>
            </a:extLst>
          </p:cNvPr>
          <p:cNvSpPr>
            <a:spLocks/>
          </p:cNvSpPr>
          <p:nvPr/>
        </p:nvSpPr>
        <p:spPr bwMode="auto">
          <a:xfrm>
            <a:off x="1716088" y="4006850"/>
            <a:ext cx="38100" cy="3651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4" name="Freeform 129">
            <a:extLst>
              <a:ext uri="{FF2B5EF4-FFF2-40B4-BE49-F238E27FC236}">
                <a16:creationId xmlns:a16="http://schemas.microsoft.com/office/drawing/2014/main" id="{503DA41B-47F5-5D43-9502-6D0BCC6A4343}"/>
              </a:ext>
            </a:extLst>
          </p:cNvPr>
          <p:cNvSpPr>
            <a:spLocks/>
          </p:cNvSpPr>
          <p:nvPr/>
        </p:nvSpPr>
        <p:spPr bwMode="auto">
          <a:xfrm>
            <a:off x="1763713" y="4006850"/>
            <a:ext cx="307975" cy="36513"/>
          </a:xfrm>
          <a:custGeom>
            <a:avLst/>
            <a:gdLst>
              <a:gd name="T0" fmla="*/ 0 w 211"/>
              <a:gd name="T1" fmla="*/ 2147483646 h 23"/>
              <a:gd name="T2" fmla="*/ 2147483646 w 211"/>
              <a:gd name="T3" fmla="*/ 2147483646 h 23"/>
              <a:gd name="T4" fmla="*/ 2147483646 w 211"/>
              <a:gd name="T5" fmla="*/ 0 h 23"/>
              <a:gd name="T6" fmla="*/ 0 w 211"/>
              <a:gd name="T7" fmla="*/ 0 h 23"/>
              <a:gd name="T8" fmla="*/ 0 w 211"/>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3">
                <a:moveTo>
                  <a:pt x="0" y="22"/>
                </a:moveTo>
                <a:lnTo>
                  <a:pt x="210" y="22"/>
                </a:lnTo>
                <a:lnTo>
                  <a:pt x="210"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5" name="Freeform 130">
            <a:extLst>
              <a:ext uri="{FF2B5EF4-FFF2-40B4-BE49-F238E27FC236}">
                <a16:creationId xmlns:a16="http://schemas.microsoft.com/office/drawing/2014/main" id="{547BA0AB-9263-424D-9610-4C280A4FD726}"/>
              </a:ext>
            </a:extLst>
          </p:cNvPr>
          <p:cNvSpPr>
            <a:spLocks/>
          </p:cNvSpPr>
          <p:nvPr/>
        </p:nvSpPr>
        <p:spPr bwMode="auto">
          <a:xfrm>
            <a:off x="2081213" y="4006850"/>
            <a:ext cx="34925" cy="3651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6" name="Freeform 131">
            <a:extLst>
              <a:ext uri="{FF2B5EF4-FFF2-40B4-BE49-F238E27FC236}">
                <a16:creationId xmlns:a16="http://schemas.microsoft.com/office/drawing/2014/main" id="{6E036F99-B30C-F841-8CF7-7718CE3AD747}"/>
              </a:ext>
            </a:extLst>
          </p:cNvPr>
          <p:cNvSpPr>
            <a:spLocks/>
          </p:cNvSpPr>
          <p:nvPr/>
        </p:nvSpPr>
        <p:spPr bwMode="auto">
          <a:xfrm>
            <a:off x="2125663" y="4006850"/>
            <a:ext cx="36512"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7" name="Freeform 132">
            <a:extLst>
              <a:ext uri="{FF2B5EF4-FFF2-40B4-BE49-F238E27FC236}">
                <a16:creationId xmlns:a16="http://schemas.microsoft.com/office/drawing/2014/main" id="{540875F7-63B9-8946-B0D8-D86FF604EFE2}"/>
              </a:ext>
            </a:extLst>
          </p:cNvPr>
          <p:cNvSpPr>
            <a:spLocks/>
          </p:cNvSpPr>
          <p:nvPr/>
        </p:nvSpPr>
        <p:spPr bwMode="auto">
          <a:xfrm>
            <a:off x="2171700" y="400685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8" name="Freeform 133">
            <a:extLst>
              <a:ext uri="{FF2B5EF4-FFF2-40B4-BE49-F238E27FC236}">
                <a16:creationId xmlns:a16="http://schemas.microsoft.com/office/drawing/2014/main" id="{336C4ACA-88C8-C94D-AE8A-062B3CC95D65}"/>
              </a:ext>
            </a:extLst>
          </p:cNvPr>
          <p:cNvSpPr>
            <a:spLocks/>
          </p:cNvSpPr>
          <p:nvPr/>
        </p:nvSpPr>
        <p:spPr bwMode="auto">
          <a:xfrm>
            <a:off x="2217738" y="4006850"/>
            <a:ext cx="33337"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79" name="Freeform 134">
            <a:extLst>
              <a:ext uri="{FF2B5EF4-FFF2-40B4-BE49-F238E27FC236}">
                <a16:creationId xmlns:a16="http://schemas.microsoft.com/office/drawing/2014/main" id="{0CC6B1AE-843E-B94E-ADD3-ABB40605D4E0}"/>
              </a:ext>
            </a:extLst>
          </p:cNvPr>
          <p:cNvSpPr>
            <a:spLocks/>
          </p:cNvSpPr>
          <p:nvPr/>
        </p:nvSpPr>
        <p:spPr bwMode="auto">
          <a:xfrm>
            <a:off x="1671638" y="3960813"/>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0" name="Freeform 135">
            <a:extLst>
              <a:ext uri="{FF2B5EF4-FFF2-40B4-BE49-F238E27FC236}">
                <a16:creationId xmlns:a16="http://schemas.microsoft.com/office/drawing/2014/main" id="{6EE86246-D9C0-C24A-8717-67AA31E1D547}"/>
              </a:ext>
            </a:extLst>
          </p:cNvPr>
          <p:cNvSpPr>
            <a:spLocks/>
          </p:cNvSpPr>
          <p:nvPr/>
        </p:nvSpPr>
        <p:spPr bwMode="auto">
          <a:xfrm>
            <a:off x="1716088" y="3960813"/>
            <a:ext cx="38100" cy="38100"/>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1" name="Freeform 136">
            <a:extLst>
              <a:ext uri="{FF2B5EF4-FFF2-40B4-BE49-F238E27FC236}">
                <a16:creationId xmlns:a16="http://schemas.microsoft.com/office/drawing/2014/main" id="{2D52AFC0-20C3-5A41-9DFE-62A022254601}"/>
              </a:ext>
            </a:extLst>
          </p:cNvPr>
          <p:cNvSpPr>
            <a:spLocks/>
          </p:cNvSpPr>
          <p:nvPr/>
        </p:nvSpPr>
        <p:spPr bwMode="auto">
          <a:xfrm>
            <a:off x="1763713" y="3960813"/>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2" name="Freeform 137">
            <a:extLst>
              <a:ext uri="{FF2B5EF4-FFF2-40B4-BE49-F238E27FC236}">
                <a16:creationId xmlns:a16="http://schemas.microsoft.com/office/drawing/2014/main" id="{EA6DE4A7-AC4A-504A-B53C-67B4FE74CEF9}"/>
              </a:ext>
            </a:extLst>
          </p:cNvPr>
          <p:cNvSpPr>
            <a:spLocks/>
          </p:cNvSpPr>
          <p:nvPr/>
        </p:nvSpPr>
        <p:spPr bwMode="auto">
          <a:xfrm>
            <a:off x="1808163" y="3960813"/>
            <a:ext cx="263525" cy="38100"/>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3" name="Freeform 138">
            <a:extLst>
              <a:ext uri="{FF2B5EF4-FFF2-40B4-BE49-F238E27FC236}">
                <a16:creationId xmlns:a16="http://schemas.microsoft.com/office/drawing/2014/main" id="{D2AA9620-1FEE-E546-AEC5-EE8DE66B6A73}"/>
              </a:ext>
            </a:extLst>
          </p:cNvPr>
          <p:cNvSpPr>
            <a:spLocks/>
          </p:cNvSpPr>
          <p:nvPr/>
        </p:nvSpPr>
        <p:spPr bwMode="auto">
          <a:xfrm>
            <a:off x="2081213" y="3960813"/>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4" name="Freeform 139">
            <a:extLst>
              <a:ext uri="{FF2B5EF4-FFF2-40B4-BE49-F238E27FC236}">
                <a16:creationId xmlns:a16="http://schemas.microsoft.com/office/drawing/2014/main" id="{1D4B0186-04A7-EB45-8ED7-17E06C425A54}"/>
              </a:ext>
            </a:extLst>
          </p:cNvPr>
          <p:cNvSpPr>
            <a:spLocks/>
          </p:cNvSpPr>
          <p:nvPr/>
        </p:nvSpPr>
        <p:spPr bwMode="auto">
          <a:xfrm>
            <a:off x="2125663" y="3960813"/>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5" name="Freeform 140">
            <a:extLst>
              <a:ext uri="{FF2B5EF4-FFF2-40B4-BE49-F238E27FC236}">
                <a16:creationId xmlns:a16="http://schemas.microsoft.com/office/drawing/2014/main" id="{CD358BA6-004A-FA49-83D4-086FED18BB40}"/>
              </a:ext>
            </a:extLst>
          </p:cNvPr>
          <p:cNvSpPr>
            <a:spLocks/>
          </p:cNvSpPr>
          <p:nvPr/>
        </p:nvSpPr>
        <p:spPr bwMode="auto">
          <a:xfrm>
            <a:off x="2171700" y="39608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6" name="Freeform 141">
            <a:extLst>
              <a:ext uri="{FF2B5EF4-FFF2-40B4-BE49-F238E27FC236}">
                <a16:creationId xmlns:a16="http://schemas.microsoft.com/office/drawing/2014/main" id="{D91668F2-CFE7-914C-BC74-E836F6FBC4A3}"/>
              </a:ext>
            </a:extLst>
          </p:cNvPr>
          <p:cNvSpPr>
            <a:spLocks/>
          </p:cNvSpPr>
          <p:nvPr/>
        </p:nvSpPr>
        <p:spPr bwMode="auto">
          <a:xfrm>
            <a:off x="2217738" y="3960813"/>
            <a:ext cx="82550"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7" name="Freeform 142">
            <a:extLst>
              <a:ext uri="{FF2B5EF4-FFF2-40B4-BE49-F238E27FC236}">
                <a16:creationId xmlns:a16="http://schemas.microsoft.com/office/drawing/2014/main" id="{307D9A98-0047-BF40-8B8C-0049DB7A3DC8}"/>
              </a:ext>
            </a:extLst>
          </p:cNvPr>
          <p:cNvSpPr>
            <a:spLocks/>
          </p:cNvSpPr>
          <p:nvPr/>
        </p:nvSpPr>
        <p:spPr bwMode="auto">
          <a:xfrm>
            <a:off x="1716088" y="3914775"/>
            <a:ext cx="38100" cy="38100"/>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8" name="Freeform 143">
            <a:extLst>
              <a:ext uri="{FF2B5EF4-FFF2-40B4-BE49-F238E27FC236}">
                <a16:creationId xmlns:a16="http://schemas.microsoft.com/office/drawing/2014/main" id="{64C48E77-ECDD-FF43-9073-CDAABFB61F26}"/>
              </a:ext>
            </a:extLst>
          </p:cNvPr>
          <p:cNvSpPr>
            <a:spLocks/>
          </p:cNvSpPr>
          <p:nvPr/>
        </p:nvSpPr>
        <p:spPr bwMode="auto">
          <a:xfrm>
            <a:off x="1763713" y="3914775"/>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89" name="Freeform 144">
            <a:extLst>
              <a:ext uri="{FF2B5EF4-FFF2-40B4-BE49-F238E27FC236}">
                <a16:creationId xmlns:a16="http://schemas.microsoft.com/office/drawing/2014/main" id="{5B7F95BD-0A50-8C42-89BD-85ADBCE78148}"/>
              </a:ext>
            </a:extLst>
          </p:cNvPr>
          <p:cNvSpPr>
            <a:spLocks/>
          </p:cNvSpPr>
          <p:nvPr/>
        </p:nvSpPr>
        <p:spPr bwMode="auto">
          <a:xfrm>
            <a:off x="1808163" y="3914775"/>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0" name="Freeform 145">
            <a:extLst>
              <a:ext uri="{FF2B5EF4-FFF2-40B4-BE49-F238E27FC236}">
                <a16:creationId xmlns:a16="http://schemas.microsoft.com/office/drawing/2014/main" id="{541E690F-0A76-0141-98F3-51F20BC17CF1}"/>
              </a:ext>
            </a:extLst>
          </p:cNvPr>
          <p:cNvSpPr>
            <a:spLocks/>
          </p:cNvSpPr>
          <p:nvPr/>
        </p:nvSpPr>
        <p:spPr bwMode="auto">
          <a:xfrm>
            <a:off x="1854200" y="3914775"/>
            <a:ext cx="217488" cy="38100"/>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1" name="Freeform 146">
            <a:extLst>
              <a:ext uri="{FF2B5EF4-FFF2-40B4-BE49-F238E27FC236}">
                <a16:creationId xmlns:a16="http://schemas.microsoft.com/office/drawing/2014/main" id="{99F382A0-4DE3-BF42-936A-D2F636264B5E}"/>
              </a:ext>
            </a:extLst>
          </p:cNvPr>
          <p:cNvSpPr>
            <a:spLocks/>
          </p:cNvSpPr>
          <p:nvPr/>
        </p:nvSpPr>
        <p:spPr bwMode="auto">
          <a:xfrm>
            <a:off x="2081213" y="3914775"/>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2" name="Freeform 147">
            <a:extLst>
              <a:ext uri="{FF2B5EF4-FFF2-40B4-BE49-F238E27FC236}">
                <a16:creationId xmlns:a16="http://schemas.microsoft.com/office/drawing/2014/main" id="{324E2F23-D56D-944B-844A-8EE3419E1886}"/>
              </a:ext>
            </a:extLst>
          </p:cNvPr>
          <p:cNvSpPr>
            <a:spLocks/>
          </p:cNvSpPr>
          <p:nvPr/>
        </p:nvSpPr>
        <p:spPr bwMode="auto">
          <a:xfrm>
            <a:off x="2125663" y="3914775"/>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3" name="Freeform 148">
            <a:extLst>
              <a:ext uri="{FF2B5EF4-FFF2-40B4-BE49-F238E27FC236}">
                <a16:creationId xmlns:a16="http://schemas.microsoft.com/office/drawing/2014/main" id="{61D41FDB-8F49-1749-AB44-AB00FFA138D6}"/>
              </a:ext>
            </a:extLst>
          </p:cNvPr>
          <p:cNvSpPr>
            <a:spLocks/>
          </p:cNvSpPr>
          <p:nvPr/>
        </p:nvSpPr>
        <p:spPr bwMode="auto">
          <a:xfrm>
            <a:off x="2171700" y="3914775"/>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4" name="Freeform 149">
            <a:extLst>
              <a:ext uri="{FF2B5EF4-FFF2-40B4-BE49-F238E27FC236}">
                <a16:creationId xmlns:a16="http://schemas.microsoft.com/office/drawing/2014/main" id="{C4CED4C8-C678-6F44-9666-F980F47929C5}"/>
              </a:ext>
            </a:extLst>
          </p:cNvPr>
          <p:cNvSpPr>
            <a:spLocks/>
          </p:cNvSpPr>
          <p:nvPr/>
        </p:nvSpPr>
        <p:spPr bwMode="auto">
          <a:xfrm>
            <a:off x="2217738" y="3914775"/>
            <a:ext cx="33337" cy="38100"/>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5" name="Freeform 150">
            <a:extLst>
              <a:ext uri="{FF2B5EF4-FFF2-40B4-BE49-F238E27FC236}">
                <a16:creationId xmlns:a16="http://schemas.microsoft.com/office/drawing/2014/main" id="{F8569F44-7C99-ED40-940A-C15C95E289A4}"/>
              </a:ext>
            </a:extLst>
          </p:cNvPr>
          <p:cNvSpPr>
            <a:spLocks/>
          </p:cNvSpPr>
          <p:nvPr/>
        </p:nvSpPr>
        <p:spPr bwMode="auto">
          <a:xfrm>
            <a:off x="2263775" y="3914775"/>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6" name="Freeform 151">
            <a:extLst>
              <a:ext uri="{FF2B5EF4-FFF2-40B4-BE49-F238E27FC236}">
                <a16:creationId xmlns:a16="http://schemas.microsoft.com/office/drawing/2014/main" id="{6BB5AA50-5A76-A24A-8A49-67A97704839A}"/>
              </a:ext>
            </a:extLst>
          </p:cNvPr>
          <p:cNvSpPr>
            <a:spLocks/>
          </p:cNvSpPr>
          <p:nvPr/>
        </p:nvSpPr>
        <p:spPr bwMode="auto">
          <a:xfrm>
            <a:off x="1716088" y="3868738"/>
            <a:ext cx="38100" cy="36512"/>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7" name="Freeform 152">
            <a:extLst>
              <a:ext uri="{FF2B5EF4-FFF2-40B4-BE49-F238E27FC236}">
                <a16:creationId xmlns:a16="http://schemas.microsoft.com/office/drawing/2014/main" id="{4CFE68C3-9F1B-1B48-95A5-A9B4A5523B49}"/>
              </a:ext>
            </a:extLst>
          </p:cNvPr>
          <p:cNvSpPr>
            <a:spLocks/>
          </p:cNvSpPr>
          <p:nvPr/>
        </p:nvSpPr>
        <p:spPr bwMode="auto">
          <a:xfrm>
            <a:off x="1763713" y="386873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8" name="Freeform 153">
            <a:extLst>
              <a:ext uri="{FF2B5EF4-FFF2-40B4-BE49-F238E27FC236}">
                <a16:creationId xmlns:a16="http://schemas.microsoft.com/office/drawing/2014/main" id="{1CAFC6B3-4A66-0748-8B18-8229CF7C28E8}"/>
              </a:ext>
            </a:extLst>
          </p:cNvPr>
          <p:cNvSpPr>
            <a:spLocks/>
          </p:cNvSpPr>
          <p:nvPr/>
        </p:nvSpPr>
        <p:spPr bwMode="auto">
          <a:xfrm>
            <a:off x="1808163" y="3868738"/>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99" name="Freeform 154">
            <a:extLst>
              <a:ext uri="{FF2B5EF4-FFF2-40B4-BE49-F238E27FC236}">
                <a16:creationId xmlns:a16="http://schemas.microsoft.com/office/drawing/2014/main" id="{C5CFC35F-1B04-AF43-A23D-94F8FCAA2DF4}"/>
              </a:ext>
            </a:extLst>
          </p:cNvPr>
          <p:cNvSpPr>
            <a:spLocks/>
          </p:cNvSpPr>
          <p:nvPr/>
        </p:nvSpPr>
        <p:spPr bwMode="auto">
          <a:xfrm>
            <a:off x="1854200" y="3868738"/>
            <a:ext cx="261938" cy="36512"/>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0" name="Freeform 155">
            <a:extLst>
              <a:ext uri="{FF2B5EF4-FFF2-40B4-BE49-F238E27FC236}">
                <a16:creationId xmlns:a16="http://schemas.microsoft.com/office/drawing/2014/main" id="{FC723C2F-F5D1-844D-81A1-63F67DC222CE}"/>
              </a:ext>
            </a:extLst>
          </p:cNvPr>
          <p:cNvSpPr>
            <a:spLocks/>
          </p:cNvSpPr>
          <p:nvPr/>
        </p:nvSpPr>
        <p:spPr bwMode="auto">
          <a:xfrm>
            <a:off x="2125663" y="3868738"/>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1" name="Freeform 156">
            <a:extLst>
              <a:ext uri="{FF2B5EF4-FFF2-40B4-BE49-F238E27FC236}">
                <a16:creationId xmlns:a16="http://schemas.microsoft.com/office/drawing/2014/main" id="{E01B2650-22FC-C84B-BBA0-68B23E350F26}"/>
              </a:ext>
            </a:extLst>
          </p:cNvPr>
          <p:cNvSpPr>
            <a:spLocks/>
          </p:cNvSpPr>
          <p:nvPr/>
        </p:nvSpPr>
        <p:spPr bwMode="auto">
          <a:xfrm>
            <a:off x="2171700" y="386873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2" name="Freeform 157">
            <a:extLst>
              <a:ext uri="{FF2B5EF4-FFF2-40B4-BE49-F238E27FC236}">
                <a16:creationId xmlns:a16="http://schemas.microsoft.com/office/drawing/2014/main" id="{0639A45F-27C8-8A4E-92E1-6803E934B91C}"/>
              </a:ext>
            </a:extLst>
          </p:cNvPr>
          <p:cNvSpPr>
            <a:spLocks/>
          </p:cNvSpPr>
          <p:nvPr/>
        </p:nvSpPr>
        <p:spPr bwMode="auto">
          <a:xfrm>
            <a:off x="2217738" y="3868738"/>
            <a:ext cx="33337"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3" name="Freeform 158">
            <a:extLst>
              <a:ext uri="{FF2B5EF4-FFF2-40B4-BE49-F238E27FC236}">
                <a16:creationId xmlns:a16="http://schemas.microsoft.com/office/drawing/2014/main" id="{C88C95A6-78F9-6C40-9843-CB05060BEC6C}"/>
              </a:ext>
            </a:extLst>
          </p:cNvPr>
          <p:cNvSpPr>
            <a:spLocks/>
          </p:cNvSpPr>
          <p:nvPr/>
        </p:nvSpPr>
        <p:spPr bwMode="auto">
          <a:xfrm>
            <a:off x="2263775" y="3868738"/>
            <a:ext cx="80963"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4" name="Freeform 159">
            <a:extLst>
              <a:ext uri="{FF2B5EF4-FFF2-40B4-BE49-F238E27FC236}">
                <a16:creationId xmlns:a16="http://schemas.microsoft.com/office/drawing/2014/main" id="{97D7E548-6940-3E4F-8C3C-D2F3D8BD03E6}"/>
              </a:ext>
            </a:extLst>
          </p:cNvPr>
          <p:cNvSpPr>
            <a:spLocks/>
          </p:cNvSpPr>
          <p:nvPr/>
        </p:nvSpPr>
        <p:spPr bwMode="auto">
          <a:xfrm>
            <a:off x="1763713" y="3822700"/>
            <a:ext cx="34925" cy="3651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5" name="Freeform 160">
            <a:extLst>
              <a:ext uri="{FF2B5EF4-FFF2-40B4-BE49-F238E27FC236}">
                <a16:creationId xmlns:a16="http://schemas.microsoft.com/office/drawing/2014/main" id="{311301DB-EA02-CE4D-813C-74BA89C7FA22}"/>
              </a:ext>
            </a:extLst>
          </p:cNvPr>
          <p:cNvSpPr>
            <a:spLocks/>
          </p:cNvSpPr>
          <p:nvPr/>
        </p:nvSpPr>
        <p:spPr bwMode="auto">
          <a:xfrm>
            <a:off x="1808163" y="3822700"/>
            <a:ext cx="36512"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6" name="Freeform 161">
            <a:extLst>
              <a:ext uri="{FF2B5EF4-FFF2-40B4-BE49-F238E27FC236}">
                <a16:creationId xmlns:a16="http://schemas.microsoft.com/office/drawing/2014/main" id="{FCA413DD-A8AF-A143-9E9B-AD1C514DC6D6}"/>
              </a:ext>
            </a:extLst>
          </p:cNvPr>
          <p:cNvSpPr>
            <a:spLocks/>
          </p:cNvSpPr>
          <p:nvPr/>
        </p:nvSpPr>
        <p:spPr bwMode="auto">
          <a:xfrm>
            <a:off x="1854200" y="3822700"/>
            <a:ext cx="79375"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7" name="Freeform 162">
            <a:extLst>
              <a:ext uri="{FF2B5EF4-FFF2-40B4-BE49-F238E27FC236}">
                <a16:creationId xmlns:a16="http://schemas.microsoft.com/office/drawing/2014/main" id="{BB7CD90F-5FDA-3847-8A96-BEBC131D7AA3}"/>
              </a:ext>
            </a:extLst>
          </p:cNvPr>
          <p:cNvSpPr>
            <a:spLocks/>
          </p:cNvSpPr>
          <p:nvPr/>
        </p:nvSpPr>
        <p:spPr bwMode="auto">
          <a:xfrm>
            <a:off x="1944688" y="3822700"/>
            <a:ext cx="127000" cy="3651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8" name="Freeform 163">
            <a:extLst>
              <a:ext uri="{FF2B5EF4-FFF2-40B4-BE49-F238E27FC236}">
                <a16:creationId xmlns:a16="http://schemas.microsoft.com/office/drawing/2014/main" id="{433B0275-024A-5A45-A9BD-3C95F1410A05}"/>
              </a:ext>
            </a:extLst>
          </p:cNvPr>
          <p:cNvSpPr>
            <a:spLocks/>
          </p:cNvSpPr>
          <p:nvPr/>
        </p:nvSpPr>
        <p:spPr bwMode="auto">
          <a:xfrm>
            <a:off x="2081213" y="3822700"/>
            <a:ext cx="80962"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09" name="Freeform 164">
            <a:extLst>
              <a:ext uri="{FF2B5EF4-FFF2-40B4-BE49-F238E27FC236}">
                <a16:creationId xmlns:a16="http://schemas.microsoft.com/office/drawing/2014/main" id="{520E6108-69A7-DD48-84BA-7FAAD211D966}"/>
              </a:ext>
            </a:extLst>
          </p:cNvPr>
          <p:cNvSpPr>
            <a:spLocks/>
          </p:cNvSpPr>
          <p:nvPr/>
        </p:nvSpPr>
        <p:spPr bwMode="auto">
          <a:xfrm>
            <a:off x="2171700" y="382270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0" name="Freeform 165">
            <a:extLst>
              <a:ext uri="{FF2B5EF4-FFF2-40B4-BE49-F238E27FC236}">
                <a16:creationId xmlns:a16="http://schemas.microsoft.com/office/drawing/2014/main" id="{2E1CA3B3-AC20-154B-B985-B58C457080EE}"/>
              </a:ext>
            </a:extLst>
          </p:cNvPr>
          <p:cNvSpPr>
            <a:spLocks/>
          </p:cNvSpPr>
          <p:nvPr/>
        </p:nvSpPr>
        <p:spPr bwMode="auto">
          <a:xfrm>
            <a:off x="2217738" y="3822700"/>
            <a:ext cx="82550"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1" name="Freeform 166">
            <a:extLst>
              <a:ext uri="{FF2B5EF4-FFF2-40B4-BE49-F238E27FC236}">
                <a16:creationId xmlns:a16="http://schemas.microsoft.com/office/drawing/2014/main" id="{76435D44-C81F-5E40-9E4B-B46211F45EB4}"/>
              </a:ext>
            </a:extLst>
          </p:cNvPr>
          <p:cNvSpPr>
            <a:spLocks/>
          </p:cNvSpPr>
          <p:nvPr/>
        </p:nvSpPr>
        <p:spPr bwMode="auto">
          <a:xfrm>
            <a:off x="2308225" y="382270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2" name="Freeform 167">
            <a:extLst>
              <a:ext uri="{FF2B5EF4-FFF2-40B4-BE49-F238E27FC236}">
                <a16:creationId xmlns:a16="http://schemas.microsoft.com/office/drawing/2014/main" id="{80DF359C-BCE5-1744-952D-40B01B461D20}"/>
              </a:ext>
            </a:extLst>
          </p:cNvPr>
          <p:cNvSpPr>
            <a:spLocks/>
          </p:cNvSpPr>
          <p:nvPr/>
        </p:nvSpPr>
        <p:spPr bwMode="auto">
          <a:xfrm>
            <a:off x="2354263" y="3822700"/>
            <a:ext cx="80962"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3" name="Freeform 168">
            <a:extLst>
              <a:ext uri="{FF2B5EF4-FFF2-40B4-BE49-F238E27FC236}">
                <a16:creationId xmlns:a16="http://schemas.microsoft.com/office/drawing/2014/main" id="{C39FD925-E99C-BA47-B426-E862AB87C842}"/>
              </a:ext>
            </a:extLst>
          </p:cNvPr>
          <p:cNvSpPr>
            <a:spLocks/>
          </p:cNvSpPr>
          <p:nvPr/>
        </p:nvSpPr>
        <p:spPr bwMode="auto">
          <a:xfrm>
            <a:off x="1763713" y="3776663"/>
            <a:ext cx="34925" cy="38100"/>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4" name="Freeform 169">
            <a:extLst>
              <a:ext uri="{FF2B5EF4-FFF2-40B4-BE49-F238E27FC236}">
                <a16:creationId xmlns:a16="http://schemas.microsoft.com/office/drawing/2014/main" id="{BB8635AC-B10C-3E42-9FEA-BAB629EBBEE0}"/>
              </a:ext>
            </a:extLst>
          </p:cNvPr>
          <p:cNvSpPr>
            <a:spLocks/>
          </p:cNvSpPr>
          <p:nvPr/>
        </p:nvSpPr>
        <p:spPr bwMode="auto">
          <a:xfrm>
            <a:off x="1808163" y="3776663"/>
            <a:ext cx="36512"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5" name="Freeform 170">
            <a:extLst>
              <a:ext uri="{FF2B5EF4-FFF2-40B4-BE49-F238E27FC236}">
                <a16:creationId xmlns:a16="http://schemas.microsoft.com/office/drawing/2014/main" id="{1D16189E-8B0E-B04B-ADDF-1096A4B7962B}"/>
              </a:ext>
            </a:extLst>
          </p:cNvPr>
          <p:cNvSpPr>
            <a:spLocks/>
          </p:cNvSpPr>
          <p:nvPr/>
        </p:nvSpPr>
        <p:spPr bwMode="auto">
          <a:xfrm>
            <a:off x="1854200" y="3776663"/>
            <a:ext cx="36513"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6" name="Freeform 171">
            <a:extLst>
              <a:ext uri="{FF2B5EF4-FFF2-40B4-BE49-F238E27FC236}">
                <a16:creationId xmlns:a16="http://schemas.microsoft.com/office/drawing/2014/main" id="{1AD3D7B5-253B-B444-AA05-64EE813AA8DC}"/>
              </a:ext>
            </a:extLst>
          </p:cNvPr>
          <p:cNvSpPr>
            <a:spLocks/>
          </p:cNvSpPr>
          <p:nvPr/>
        </p:nvSpPr>
        <p:spPr bwMode="auto">
          <a:xfrm>
            <a:off x="1900238" y="3776663"/>
            <a:ext cx="261937" cy="38100"/>
          </a:xfrm>
          <a:custGeom>
            <a:avLst/>
            <a:gdLst>
              <a:gd name="T0" fmla="*/ 0 w 180"/>
              <a:gd name="T1" fmla="*/ 2147483646 h 24"/>
              <a:gd name="T2" fmla="*/ 2147483646 w 180"/>
              <a:gd name="T3" fmla="*/ 2147483646 h 24"/>
              <a:gd name="T4" fmla="*/ 2147483646 w 180"/>
              <a:gd name="T5" fmla="*/ 0 h 24"/>
              <a:gd name="T6" fmla="*/ 0 w 180"/>
              <a:gd name="T7" fmla="*/ 0 h 24"/>
              <a:gd name="T8" fmla="*/ 0 w 180"/>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4">
                <a:moveTo>
                  <a:pt x="0" y="23"/>
                </a:moveTo>
                <a:lnTo>
                  <a:pt x="179" y="23"/>
                </a:lnTo>
                <a:lnTo>
                  <a:pt x="179"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7" name="Freeform 172">
            <a:extLst>
              <a:ext uri="{FF2B5EF4-FFF2-40B4-BE49-F238E27FC236}">
                <a16:creationId xmlns:a16="http://schemas.microsoft.com/office/drawing/2014/main" id="{82118681-AB60-964E-9EE7-DBB447728A50}"/>
              </a:ext>
            </a:extLst>
          </p:cNvPr>
          <p:cNvSpPr>
            <a:spLocks/>
          </p:cNvSpPr>
          <p:nvPr/>
        </p:nvSpPr>
        <p:spPr bwMode="auto">
          <a:xfrm>
            <a:off x="2171700" y="3776663"/>
            <a:ext cx="36513"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8" name="Freeform 173">
            <a:extLst>
              <a:ext uri="{FF2B5EF4-FFF2-40B4-BE49-F238E27FC236}">
                <a16:creationId xmlns:a16="http://schemas.microsoft.com/office/drawing/2014/main" id="{2E44741A-3BC4-1C40-9779-4EBF24F899E0}"/>
              </a:ext>
            </a:extLst>
          </p:cNvPr>
          <p:cNvSpPr>
            <a:spLocks/>
          </p:cNvSpPr>
          <p:nvPr/>
        </p:nvSpPr>
        <p:spPr bwMode="auto">
          <a:xfrm>
            <a:off x="2217738" y="3776663"/>
            <a:ext cx="127000" cy="38100"/>
          </a:xfrm>
          <a:custGeom>
            <a:avLst/>
            <a:gdLst>
              <a:gd name="T0" fmla="*/ 0 w 87"/>
              <a:gd name="T1" fmla="*/ 2147483646 h 24"/>
              <a:gd name="T2" fmla="*/ 2147483646 w 87"/>
              <a:gd name="T3" fmla="*/ 2147483646 h 24"/>
              <a:gd name="T4" fmla="*/ 2147483646 w 87"/>
              <a:gd name="T5" fmla="*/ 0 h 24"/>
              <a:gd name="T6" fmla="*/ 0 w 87"/>
              <a:gd name="T7" fmla="*/ 0 h 24"/>
              <a:gd name="T8" fmla="*/ 0 w 87"/>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4">
                <a:moveTo>
                  <a:pt x="0" y="23"/>
                </a:moveTo>
                <a:lnTo>
                  <a:pt x="86" y="23"/>
                </a:lnTo>
                <a:lnTo>
                  <a:pt x="86"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19" name="Freeform 174">
            <a:extLst>
              <a:ext uri="{FF2B5EF4-FFF2-40B4-BE49-F238E27FC236}">
                <a16:creationId xmlns:a16="http://schemas.microsoft.com/office/drawing/2014/main" id="{62E9ED1C-E5BF-6543-B862-C93293CA47A3}"/>
              </a:ext>
            </a:extLst>
          </p:cNvPr>
          <p:cNvSpPr>
            <a:spLocks/>
          </p:cNvSpPr>
          <p:nvPr/>
        </p:nvSpPr>
        <p:spPr bwMode="auto">
          <a:xfrm>
            <a:off x="2354263" y="3776663"/>
            <a:ext cx="80962" cy="38100"/>
          </a:xfrm>
          <a:custGeom>
            <a:avLst/>
            <a:gdLst>
              <a:gd name="T0" fmla="*/ 0 w 55"/>
              <a:gd name="T1" fmla="*/ 2147483646 h 24"/>
              <a:gd name="T2" fmla="*/ 2147483646 w 55"/>
              <a:gd name="T3" fmla="*/ 2147483646 h 24"/>
              <a:gd name="T4" fmla="*/ 2147483646 w 55"/>
              <a:gd name="T5" fmla="*/ 0 h 24"/>
              <a:gd name="T6" fmla="*/ 0 w 55"/>
              <a:gd name="T7" fmla="*/ 0 h 24"/>
              <a:gd name="T8" fmla="*/ 0 w 5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4">
                <a:moveTo>
                  <a:pt x="0" y="23"/>
                </a:moveTo>
                <a:lnTo>
                  <a:pt x="54" y="23"/>
                </a:lnTo>
                <a:lnTo>
                  <a:pt x="5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0" name="Freeform 175">
            <a:extLst>
              <a:ext uri="{FF2B5EF4-FFF2-40B4-BE49-F238E27FC236}">
                <a16:creationId xmlns:a16="http://schemas.microsoft.com/office/drawing/2014/main" id="{E65A60B5-F129-6246-BCB6-79AF2E9F455B}"/>
              </a:ext>
            </a:extLst>
          </p:cNvPr>
          <p:cNvSpPr>
            <a:spLocks/>
          </p:cNvSpPr>
          <p:nvPr/>
        </p:nvSpPr>
        <p:spPr bwMode="auto">
          <a:xfrm>
            <a:off x="2444750" y="3776663"/>
            <a:ext cx="34925" cy="38100"/>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1" name="Freeform 176">
            <a:extLst>
              <a:ext uri="{FF2B5EF4-FFF2-40B4-BE49-F238E27FC236}">
                <a16:creationId xmlns:a16="http://schemas.microsoft.com/office/drawing/2014/main" id="{22C44898-6B68-E04B-BBFD-DA93C7E3349F}"/>
              </a:ext>
            </a:extLst>
          </p:cNvPr>
          <p:cNvSpPr>
            <a:spLocks/>
          </p:cNvSpPr>
          <p:nvPr/>
        </p:nvSpPr>
        <p:spPr bwMode="auto">
          <a:xfrm>
            <a:off x="1808163" y="373062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2" name="Freeform 177">
            <a:extLst>
              <a:ext uri="{FF2B5EF4-FFF2-40B4-BE49-F238E27FC236}">
                <a16:creationId xmlns:a16="http://schemas.microsoft.com/office/drawing/2014/main" id="{8B5B2148-4DD8-2442-B3BA-D1BAF16C4CA9}"/>
              </a:ext>
            </a:extLst>
          </p:cNvPr>
          <p:cNvSpPr>
            <a:spLocks/>
          </p:cNvSpPr>
          <p:nvPr/>
        </p:nvSpPr>
        <p:spPr bwMode="auto">
          <a:xfrm>
            <a:off x="1854200" y="3730625"/>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3" name="Freeform 178">
            <a:extLst>
              <a:ext uri="{FF2B5EF4-FFF2-40B4-BE49-F238E27FC236}">
                <a16:creationId xmlns:a16="http://schemas.microsoft.com/office/drawing/2014/main" id="{EA32DEE9-8334-BF45-83B9-70260EAB2FEA}"/>
              </a:ext>
            </a:extLst>
          </p:cNvPr>
          <p:cNvSpPr>
            <a:spLocks/>
          </p:cNvSpPr>
          <p:nvPr/>
        </p:nvSpPr>
        <p:spPr bwMode="auto">
          <a:xfrm>
            <a:off x="1900238" y="3730625"/>
            <a:ext cx="33337" cy="3651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4" name="Freeform 179">
            <a:extLst>
              <a:ext uri="{FF2B5EF4-FFF2-40B4-BE49-F238E27FC236}">
                <a16:creationId xmlns:a16="http://schemas.microsoft.com/office/drawing/2014/main" id="{39E0B244-F8E5-664B-BF16-B27EAAC46FD7}"/>
              </a:ext>
            </a:extLst>
          </p:cNvPr>
          <p:cNvSpPr>
            <a:spLocks/>
          </p:cNvSpPr>
          <p:nvPr/>
        </p:nvSpPr>
        <p:spPr bwMode="auto">
          <a:xfrm>
            <a:off x="1944688" y="373062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5" name="Freeform 180">
            <a:extLst>
              <a:ext uri="{FF2B5EF4-FFF2-40B4-BE49-F238E27FC236}">
                <a16:creationId xmlns:a16="http://schemas.microsoft.com/office/drawing/2014/main" id="{24419F7D-AA48-244D-A30A-3314A88D7607}"/>
              </a:ext>
            </a:extLst>
          </p:cNvPr>
          <p:cNvSpPr>
            <a:spLocks/>
          </p:cNvSpPr>
          <p:nvPr/>
        </p:nvSpPr>
        <p:spPr bwMode="auto">
          <a:xfrm>
            <a:off x="1989138" y="3730625"/>
            <a:ext cx="127000" cy="36513"/>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6" name="Freeform 181">
            <a:extLst>
              <a:ext uri="{FF2B5EF4-FFF2-40B4-BE49-F238E27FC236}">
                <a16:creationId xmlns:a16="http://schemas.microsoft.com/office/drawing/2014/main" id="{6EC9CCB3-BB89-A346-8CA5-8A3723E6EB3B}"/>
              </a:ext>
            </a:extLst>
          </p:cNvPr>
          <p:cNvSpPr>
            <a:spLocks/>
          </p:cNvSpPr>
          <p:nvPr/>
        </p:nvSpPr>
        <p:spPr bwMode="auto">
          <a:xfrm>
            <a:off x="2125663" y="373062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7" name="Freeform 182">
            <a:extLst>
              <a:ext uri="{FF2B5EF4-FFF2-40B4-BE49-F238E27FC236}">
                <a16:creationId xmlns:a16="http://schemas.microsoft.com/office/drawing/2014/main" id="{730E02EF-96DB-1640-9003-5CC5704BD32C}"/>
              </a:ext>
            </a:extLst>
          </p:cNvPr>
          <p:cNvSpPr>
            <a:spLocks/>
          </p:cNvSpPr>
          <p:nvPr/>
        </p:nvSpPr>
        <p:spPr bwMode="auto">
          <a:xfrm>
            <a:off x="2171700" y="3730625"/>
            <a:ext cx="217488" cy="36513"/>
          </a:xfrm>
          <a:custGeom>
            <a:avLst/>
            <a:gdLst>
              <a:gd name="T0" fmla="*/ 0 w 149"/>
              <a:gd name="T1" fmla="*/ 2147483646 h 22"/>
              <a:gd name="T2" fmla="*/ 2147483646 w 149"/>
              <a:gd name="T3" fmla="*/ 2147483646 h 22"/>
              <a:gd name="T4" fmla="*/ 2147483646 w 149"/>
              <a:gd name="T5" fmla="*/ 0 h 22"/>
              <a:gd name="T6" fmla="*/ 0 w 149"/>
              <a:gd name="T7" fmla="*/ 0 h 22"/>
              <a:gd name="T8" fmla="*/ 0 w 14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2">
                <a:moveTo>
                  <a:pt x="0" y="21"/>
                </a:moveTo>
                <a:lnTo>
                  <a:pt x="148" y="21"/>
                </a:lnTo>
                <a:lnTo>
                  <a:pt x="148"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8" name="Freeform 183">
            <a:extLst>
              <a:ext uri="{FF2B5EF4-FFF2-40B4-BE49-F238E27FC236}">
                <a16:creationId xmlns:a16="http://schemas.microsoft.com/office/drawing/2014/main" id="{7C45167A-8751-7741-A6FD-6FAD06687242}"/>
              </a:ext>
            </a:extLst>
          </p:cNvPr>
          <p:cNvSpPr>
            <a:spLocks/>
          </p:cNvSpPr>
          <p:nvPr/>
        </p:nvSpPr>
        <p:spPr bwMode="auto">
          <a:xfrm>
            <a:off x="2400300" y="3730625"/>
            <a:ext cx="34925" cy="3651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29" name="Freeform 184">
            <a:extLst>
              <a:ext uri="{FF2B5EF4-FFF2-40B4-BE49-F238E27FC236}">
                <a16:creationId xmlns:a16="http://schemas.microsoft.com/office/drawing/2014/main" id="{12B6C323-09E6-424A-A8C3-BAAAAD37F047}"/>
              </a:ext>
            </a:extLst>
          </p:cNvPr>
          <p:cNvSpPr>
            <a:spLocks/>
          </p:cNvSpPr>
          <p:nvPr/>
        </p:nvSpPr>
        <p:spPr bwMode="auto">
          <a:xfrm>
            <a:off x="2444750" y="3730625"/>
            <a:ext cx="34925" cy="3651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0" name="Freeform 185">
            <a:extLst>
              <a:ext uri="{FF2B5EF4-FFF2-40B4-BE49-F238E27FC236}">
                <a16:creationId xmlns:a16="http://schemas.microsoft.com/office/drawing/2014/main" id="{AD67E282-CFBC-6A4B-A48E-2CCE600504C7}"/>
              </a:ext>
            </a:extLst>
          </p:cNvPr>
          <p:cNvSpPr>
            <a:spLocks/>
          </p:cNvSpPr>
          <p:nvPr/>
        </p:nvSpPr>
        <p:spPr bwMode="auto">
          <a:xfrm>
            <a:off x="2490788" y="3730625"/>
            <a:ext cx="82550" cy="36513"/>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1" name="Freeform 186">
            <a:extLst>
              <a:ext uri="{FF2B5EF4-FFF2-40B4-BE49-F238E27FC236}">
                <a16:creationId xmlns:a16="http://schemas.microsoft.com/office/drawing/2014/main" id="{A1A71F26-8788-E640-BAAE-5A2D8E51D2F9}"/>
              </a:ext>
            </a:extLst>
          </p:cNvPr>
          <p:cNvSpPr>
            <a:spLocks/>
          </p:cNvSpPr>
          <p:nvPr/>
        </p:nvSpPr>
        <p:spPr bwMode="auto">
          <a:xfrm>
            <a:off x="1808163" y="3684588"/>
            <a:ext cx="82550"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2" name="Freeform 187">
            <a:extLst>
              <a:ext uri="{FF2B5EF4-FFF2-40B4-BE49-F238E27FC236}">
                <a16:creationId xmlns:a16="http://schemas.microsoft.com/office/drawing/2014/main" id="{6E341741-FE38-534D-90B1-AADCBBD174CA}"/>
              </a:ext>
            </a:extLst>
          </p:cNvPr>
          <p:cNvSpPr>
            <a:spLocks/>
          </p:cNvSpPr>
          <p:nvPr/>
        </p:nvSpPr>
        <p:spPr bwMode="auto">
          <a:xfrm>
            <a:off x="1900238" y="3684588"/>
            <a:ext cx="33337"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3" name="Freeform 188">
            <a:extLst>
              <a:ext uri="{FF2B5EF4-FFF2-40B4-BE49-F238E27FC236}">
                <a16:creationId xmlns:a16="http://schemas.microsoft.com/office/drawing/2014/main" id="{9F7DE3FD-6E90-CA4A-BA74-5A42E106FA82}"/>
              </a:ext>
            </a:extLst>
          </p:cNvPr>
          <p:cNvSpPr>
            <a:spLocks/>
          </p:cNvSpPr>
          <p:nvPr/>
        </p:nvSpPr>
        <p:spPr bwMode="auto">
          <a:xfrm>
            <a:off x="1944688" y="3684588"/>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4" name="Freeform 189">
            <a:extLst>
              <a:ext uri="{FF2B5EF4-FFF2-40B4-BE49-F238E27FC236}">
                <a16:creationId xmlns:a16="http://schemas.microsoft.com/office/drawing/2014/main" id="{33346FC4-2995-204F-A65D-8C53B9F7F25F}"/>
              </a:ext>
            </a:extLst>
          </p:cNvPr>
          <p:cNvSpPr>
            <a:spLocks/>
          </p:cNvSpPr>
          <p:nvPr/>
        </p:nvSpPr>
        <p:spPr bwMode="auto">
          <a:xfrm>
            <a:off x="1989138" y="3684588"/>
            <a:ext cx="400050" cy="36512"/>
          </a:xfrm>
          <a:custGeom>
            <a:avLst/>
            <a:gdLst>
              <a:gd name="T0" fmla="*/ 0 w 274"/>
              <a:gd name="T1" fmla="*/ 2147483646 h 22"/>
              <a:gd name="T2" fmla="*/ 2147483646 w 274"/>
              <a:gd name="T3" fmla="*/ 2147483646 h 22"/>
              <a:gd name="T4" fmla="*/ 2147483646 w 274"/>
              <a:gd name="T5" fmla="*/ 0 h 22"/>
              <a:gd name="T6" fmla="*/ 0 w 274"/>
              <a:gd name="T7" fmla="*/ 0 h 22"/>
              <a:gd name="T8" fmla="*/ 0 w 27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2">
                <a:moveTo>
                  <a:pt x="0" y="21"/>
                </a:moveTo>
                <a:lnTo>
                  <a:pt x="273" y="21"/>
                </a:lnTo>
                <a:lnTo>
                  <a:pt x="27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5" name="Freeform 190">
            <a:extLst>
              <a:ext uri="{FF2B5EF4-FFF2-40B4-BE49-F238E27FC236}">
                <a16:creationId xmlns:a16="http://schemas.microsoft.com/office/drawing/2014/main" id="{7EDEA6E7-EF97-1B46-B298-ECF75F296297}"/>
              </a:ext>
            </a:extLst>
          </p:cNvPr>
          <p:cNvSpPr>
            <a:spLocks/>
          </p:cNvSpPr>
          <p:nvPr/>
        </p:nvSpPr>
        <p:spPr bwMode="auto">
          <a:xfrm>
            <a:off x="2400300" y="368458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6" name="Freeform 191">
            <a:extLst>
              <a:ext uri="{FF2B5EF4-FFF2-40B4-BE49-F238E27FC236}">
                <a16:creationId xmlns:a16="http://schemas.microsoft.com/office/drawing/2014/main" id="{D217B8C1-A1D2-DE46-8A29-1FF3C3385666}"/>
              </a:ext>
            </a:extLst>
          </p:cNvPr>
          <p:cNvSpPr>
            <a:spLocks/>
          </p:cNvSpPr>
          <p:nvPr/>
        </p:nvSpPr>
        <p:spPr bwMode="auto">
          <a:xfrm>
            <a:off x="2444750" y="368458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7" name="Freeform 192">
            <a:extLst>
              <a:ext uri="{FF2B5EF4-FFF2-40B4-BE49-F238E27FC236}">
                <a16:creationId xmlns:a16="http://schemas.microsoft.com/office/drawing/2014/main" id="{FCE76FAA-9DC7-9641-B50D-130DAE5CF6CD}"/>
              </a:ext>
            </a:extLst>
          </p:cNvPr>
          <p:cNvSpPr>
            <a:spLocks/>
          </p:cNvSpPr>
          <p:nvPr/>
        </p:nvSpPr>
        <p:spPr bwMode="auto">
          <a:xfrm>
            <a:off x="2490788" y="368458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8" name="Freeform 193">
            <a:extLst>
              <a:ext uri="{FF2B5EF4-FFF2-40B4-BE49-F238E27FC236}">
                <a16:creationId xmlns:a16="http://schemas.microsoft.com/office/drawing/2014/main" id="{5E28FAC0-79E1-A846-A593-0F41ED00C2B9}"/>
              </a:ext>
            </a:extLst>
          </p:cNvPr>
          <p:cNvSpPr>
            <a:spLocks/>
          </p:cNvSpPr>
          <p:nvPr/>
        </p:nvSpPr>
        <p:spPr bwMode="auto">
          <a:xfrm>
            <a:off x="2535238" y="3684588"/>
            <a:ext cx="82550"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39" name="Freeform 194">
            <a:extLst>
              <a:ext uri="{FF2B5EF4-FFF2-40B4-BE49-F238E27FC236}">
                <a16:creationId xmlns:a16="http://schemas.microsoft.com/office/drawing/2014/main" id="{40EC7E6E-FDC2-2B4E-BF30-6B1D691F1487}"/>
              </a:ext>
            </a:extLst>
          </p:cNvPr>
          <p:cNvSpPr>
            <a:spLocks/>
          </p:cNvSpPr>
          <p:nvPr/>
        </p:nvSpPr>
        <p:spPr bwMode="auto">
          <a:xfrm>
            <a:off x="1854200" y="3640138"/>
            <a:ext cx="36513"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0" name="Freeform 195">
            <a:extLst>
              <a:ext uri="{FF2B5EF4-FFF2-40B4-BE49-F238E27FC236}">
                <a16:creationId xmlns:a16="http://schemas.microsoft.com/office/drawing/2014/main" id="{7B761201-7C58-AB4A-B12A-7472189AFC05}"/>
              </a:ext>
            </a:extLst>
          </p:cNvPr>
          <p:cNvSpPr>
            <a:spLocks/>
          </p:cNvSpPr>
          <p:nvPr/>
        </p:nvSpPr>
        <p:spPr bwMode="auto">
          <a:xfrm>
            <a:off x="1900238" y="3640138"/>
            <a:ext cx="33337" cy="36512"/>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1" name="Freeform 196">
            <a:extLst>
              <a:ext uri="{FF2B5EF4-FFF2-40B4-BE49-F238E27FC236}">
                <a16:creationId xmlns:a16="http://schemas.microsoft.com/office/drawing/2014/main" id="{C429680C-9C01-EB44-AB9D-FBAD127F15D1}"/>
              </a:ext>
            </a:extLst>
          </p:cNvPr>
          <p:cNvSpPr>
            <a:spLocks/>
          </p:cNvSpPr>
          <p:nvPr/>
        </p:nvSpPr>
        <p:spPr bwMode="auto">
          <a:xfrm>
            <a:off x="1944688" y="3640138"/>
            <a:ext cx="36512"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2" name="Freeform 197">
            <a:extLst>
              <a:ext uri="{FF2B5EF4-FFF2-40B4-BE49-F238E27FC236}">
                <a16:creationId xmlns:a16="http://schemas.microsoft.com/office/drawing/2014/main" id="{08A61879-F66C-0F40-A80A-0C103D45CAE7}"/>
              </a:ext>
            </a:extLst>
          </p:cNvPr>
          <p:cNvSpPr>
            <a:spLocks/>
          </p:cNvSpPr>
          <p:nvPr/>
        </p:nvSpPr>
        <p:spPr bwMode="auto">
          <a:xfrm>
            <a:off x="1989138" y="3640138"/>
            <a:ext cx="38100" cy="36512"/>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3" name="Freeform 198">
            <a:extLst>
              <a:ext uri="{FF2B5EF4-FFF2-40B4-BE49-F238E27FC236}">
                <a16:creationId xmlns:a16="http://schemas.microsoft.com/office/drawing/2014/main" id="{E608BE58-9453-D542-A41E-4403167B28ED}"/>
              </a:ext>
            </a:extLst>
          </p:cNvPr>
          <p:cNvSpPr>
            <a:spLocks/>
          </p:cNvSpPr>
          <p:nvPr/>
        </p:nvSpPr>
        <p:spPr bwMode="auto">
          <a:xfrm>
            <a:off x="2035175" y="3640138"/>
            <a:ext cx="36513"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4" name="Freeform 199">
            <a:extLst>
              <a:ext uri="{FF2B5EF4-FFF2-40B4-BE49-F238E27FC236}">
                <a16:creationId xmlns:a16="http://schemas.microsoft.com/office/drawing/2014/main" id="{0295F283-662C-9D47-B5E5-BF6DBAE64028}"/>
              </a:ext>
            </a:extLst>
          </p:cNvPr>
          <p:cNvSpPr>
            <a:spLocks/>
          </p:cNvSpPr>
          <p:nvPr/>
        </p:nvSpPr>
        <p:spPr bwMode="auto">
          <a:xfrm>
            <a:off x="2081213" y="3640138"/>
            <a:ext cx="80962" cy="36512"/>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5" name="Freeform 200">
            <a:extLst>
              <a:ext uri="{FF2B5EF4-FFF2-40B4-BE49-F238E27FC236}">
                <a16:creationId xmlns:a16="http://schemas.microsoft.com/office/drawing/2014/main" id="{A50FB180-34C4-4A46-A3E6-94F956CB398D}"/>
              </a:ext>
            </a:extLst>
          </p:cNvPr>
          <p:cNvSpPr>
            <a:spLocks/>
          </p:cNvSpPr>
          <p:nvPr/>
        </p:nvSpPr>
        <p:spPr bwMode="auto">
          <a:xfrm>
            <a:off x="2171700" y="3640138"/>
            <a:ext cx="36513" cy="36512"/>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6" name="Freeform 201">
            <a:extLst>
              <a:ext uri="{FF2B5EF4-FFF2-40B4-BE49-F238E27FC236}">
                <a16:creationId xmlns:a16="http://schemas.microsoft.com/office/drawing/2014/main" id="{98096EA6-73D4-014E-AE2C-2FC40988A6E4}"/>
              </a:ext>
            </a:extLst>
          </p:cNvPr>
          <p:cNvSpPr>
            <a:spLocks/>
          </p:cNvSpPr>
          <p:nvPr/>
        </p:nvSpPr>
        <p:spPr bwMode="auto">
          <a:xfrm>
            <a:off x="2217738" y="3640138"/>
            <a:ext cx="171450" cy="36512"/>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7" name="Freeform 202">
            <a:extLst>
              <a:ext uri="{FF2B5EF4-FFF2-40B4-BE49-F238E27FC236}">
                <a16:creationId xmlns:a16="http://schemas.microsoft.com/office/drawing/2014/main" id="{0B4B2164-768B-9441-952D-20C9DB040858}"/>
              </a:ext>
            </a:extLst>
          </p:cNvPr>
          <p:cNvSpPr>
            <a:spLocks/>
          </p:cNvSpPr>
          <p:nvPr/>
        </p:nvSpPr>
        <p:spPr bwMode="auto">
          <a:xfrm>
            <a:off x="2400300" y="3640138"/>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8" name="Freeform 203">
            <a:extLst>
              <a:ext uri="{FF2B5EF4-FFF2-40B4-BE49-F238E27FC236}">
                <a16:creationId xmlns:a16="http://schemas.microsoft.com/office/drawing/2014/main" id="{1FC75D40-0935-F34F-AA53-F491967DD08A}"/>
              </a:ext>
            </a:extLst>
          </p:cNvPr>
          <p:cNvSpPr>
            <a:spLocks/>
          </p:cNvSpPr>
          <p:nvPr/>
        </p:nvSpPr>
        <p:spPr bwMode="auto">
          <a:xfrm>
            <a:off x="2444750" y="3640138"/>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49" name="Freeform 204">
            <a:extLst>
              <a:ext uri="{FF2B5EF4-FFF2-40B4-BE49-F238E27FC236}">
                <a16:creationId xmlns:a16="http://schemas.microsoft.com/office/drawing/2014/main" id="{7474F5F8-8A52-614C-80B3-8F26E7E522EF}"/>
              </a:ext>
            </a:extLst>
          </p:cNvPr>
          <p:cNvSpPr>
            <a:spLocks/>
          </p:cNvSpPr>
          <p:nvPr/>
        </p:nvSpPr>
        <p:spPr bwMode="auto">
          <a:xfrm>
            <a:off x="2490788" y="3640138"/>
            <a:ext cx="34925" cy="36512"/>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0" name="Freeform 205">
            <a:extLst>
              <a:ext uri="{FF2B5EF4-FFF2-40B4-BE49-F238E27FC236}">
                <a16:creationId xmlns:a16="http://schemas.microsoft.com/office/drawing/2014/main" id="{5A9A9E89-8FBB-B649-BE81-0995BA8C1063}"/>
              </a:ext>
            </a:extLst>
          </p:cNvPr>
          <p:cNvSpPr>
            <a:spLocks/>
          </p:cNvSpPr>
          <p:nvPr/>
        </p:nvSpPr>
        <p:spPr bwMode="auto">
          <a:xfrm>
            <a:off x="2535238" y="3640138"/>
            <a:ext cx="38100" cy="36512"/>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1" name="Freeform 206">
            <a:extLst>
              <a:ext uri="{FF2B5EF4-FFF2-40B4-BE49-F238E27FC236}">
                <a16:creationId xmlns:a16="http://schemas.microsoft.com/office/drawing/2014/main" id="{EFBC348C-8A9A-624D-BB76-1BCDB860B878}"/>
              </a:ext>
            </a:extLst>
          </p:cNvPr>
          <p:cNvSpPr>
            <a:spLocks/>
          </p:cNvSpPr>
          <p:nvPr/>
        </p:nvSpPr>
        <p:spPr bwMode="auto">
          <a:xfrm>
            <a:off x="2581275" y="3640138"/>
            <a:ext cx="80963" cy="36512"/>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2" name="Freeform 207">
            <a:extLst>
              <a:ext uri="{FF2B5EF4-FFF2-40B4-BE49-F238E27FC236}">
                <a16:creationId xmlns:a16="http://schemas.microsoft.com/office/drawing/2014/main" id="{108C08F8-EC92-6248-98C7-B5DA9EF2E9CE}"/>
              </a:ext>
            </a:extLst>
          </p:cNvPr>
          <p:cNvSpPr>
            <a:spLocks/>
          </p:cNvSpPr>
          <p:nvPr/>
        </p:nvSpPr>
        <p:spPr bwMode="auto">
          <a:xfrm>
            <a:off x="1900238" y="3592513"/>
            <a:ext cx="33337" cy="38100"/>
          </a:xfrm>
          <a:custGeom>
            <a:avLst/>
            <a:gdLst>
              <a:gd name="T0" fmla="*/ 0 w 23"/>
              <a:gd name="T1" fmla="*/ 2147483646 h 24"/>
              <a:gd name="T2" fmla="*/ 2147483646 w 23"/>
              <a:gd name="T3" fmla="*/ 2147483646 h 24"/>
              <a:gd name="T4" fmla="*/ 2147483646 w 23"/>
              <a:gd name="T5" fmla="*/ 0 h 24"/>
              <a:gd name="T6" fmla="*/ 0 w 23"/>
              <a:gd name="T7" fmla="*/ 0 h 24"/>
              <a:gd name="T8" fmla="*/ 0 w 23"/>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23"/>
                </a:moveTo>
                <a:lnTo>
                  <a:pt x="22" y="23"/>
                </a:lnTo>
                <a:lnTo>
                  <a:pt x="22"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3" name="Freeform 208">
            <a:extLst>
              <a:ext uri="{FF2B5EF4-FFF2-40B4-BE49-F238E27FC236}">
                <a16:creationId xmlns:a16="http://schemas.microsoft.com/office/drawing/2014/main" id="{16EBA848-524A-6C43-BBC0-F7F5FB452F69}"/>
              </a:ext>
            </a:extLst>
          </p:cNvPr>
          <p:cNvSpPr>
            <a:spLocks/>
          </p:cNvSpPr>
          <p:nvPr/>
        </p:nvSpPr>
        <p:spPr bwMode="auto">
          <a:xfrm>
            <a:off x="1944688" y="3592513"/>
            <a:ext cx="36512"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4" name="Freeform 209">
            <a:extLst>
              <a:ext uri="{FF2B5EF4-FFF2-40B4-BE49-F238E27FC236}">
                <a16:creationId xmlns:a16="http://schemas.microsoft.com/office/drawing/2014/main" id="{97CF0625-D973-084A-A3A8-670404E52F9E}"/>
              </a:ext>
            </a:extLst>
          </p:cNvPr>
          <p:cNvSpPr>
            <a:spLocks/>
          </p:cNvSpPr>
          <p:nvPr/>
        </p:nvSpPr>
        <p:spPr bwMode="auto">
          <a:xfrm>
            <a:off x="1989138" y="3592513"/>
            <a:ext cx="38100" cy="38100"/>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5" name="Freeform 210">
            <a:extLst>
              <a:ext uri="{FF2B5EF4-FFF2-40B4-BE49-F238E27FC236}">
                <a16:creationId xmlns:a16="http://schemas.microsoft.com/office/drawing/2014/main" id="{B0650BA0-0CD3-154F-A206-574D9C28760E}"/>
              </a:ext>
            </a:extLst>
          </p:cNvPr>
          <p:cNvSpPr>
            <a:spLocks/>
          </p:cNvSpPr>
          <p:nvPr/>
        </p:nvSpPr>
        <p:spPr bwMode="auto">
          <a:xfrm>
            <a:off x="2035175" y="3592513"/>
            <a:ext cx="127000" cy="38100"/>
          </a:xfrm>
          <a:custGeom>
            <a:avLst/>
            <a:gdLst>
              <a:gd name="T0" fmla="*/ 0 w 88"/>
              <a:gd name="T1" fmla="*/ 2147483646 h 24"/>
              <a:gd name="T2" fmla="*/ 2147483646 w 88"/>
              <a:gd name="T3" fmla="*/ 2147483646 h 24"/>
              <a:gd name="T4" fmla="*/ 2147483646 w 88"/>
              <a:gd name="T5" fmla="*/ 0 h 24"/>
              <a:gd name="T6" fmla="*/ 0 w 88"/>
              <a:gd name="T7" fmla="*/ 0 h 24"/>
              <a:gd name="T8" fmla="*/ 0 w 88"/>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24">
                <a:moveTo>
                  <a:pt x="0" y="23"/>
                </a:moveTo>
                <a:lnTo>
                  <a:pt x="87" y="23"/>
                </a:lnTo>
                <a:lnTo>
                  <a:pt x="87"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6" name="Freeform 211">
            <a:extLst>
              <a:ext uri="{FF2B5EF4-FFF2-40B4-BE49-F238E27FC236}">
                <a16:creationId xmlns:a16="http://schemas.microsoft.com/office/drawing/2014/main" id="{803A6837-1D40-A446-BC68-40DB38F40624}"/>
              </a:ext>
            </a:extLst>
          </p:cNvPr>
          <p:cNvSpPr>
            <a:spLocks/>
          </p:cNvSpPr>
          <p:nvPr/>
        </p:nvSpPr>
        <p:spPr bwMode="auto">
          <a:xfrm>
            <a:off x="2171700" y="3592513"/>
            <a:ext cx="36513"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7" name="Freeform 212">
            <a:extLst>
              <a:ext uri="{FF2B5EF4-FFF2-40B4-BE49-F238E27FC236}">
                <a16:creationId xmlns:a16="http://schemas.microsoft.com/office/drawing/2014/main" id="{FBACBBFE-6DBA-6F4C-968F-F98F1EBCBA5F}"/>
              </a:ext>
            </a:extLst>
          </p:cNvPr>
          <p:cNvSpPr>
            <a:spLocks/>
          </p:cNvSpPr>
          <p:nvPr/>
        </p:nvSpPr>
        <p:spPr bwMode="auto">
          <a:xfrm>
            <a:off x="2217738" y="3592513"/>
            <a:ext cx="261937" cy="38100"/>
          </a:xfrm>
          <a:custGeom>
            <a:avLst/>
            <a:gdLst>
              <a:gd name="T0" fmla="*/ 0 w 180"/>
              <a:gd name="T1" fmla="*/ 2147483646 h 24"/>
              <a:gd name="T2" fmla="*/ 2147483646 w 180"/>
              <a:gd name="T3" fmla="*/ 2147483646 h 24"/>
              <a:gd name="T4" fmla="*/ 2147483646 w 180"/>
              <a:gd name="T5" fmla="*/ 0 h 24"/>
              <a:gd name="T6" fmla="*/ 0 w 180"/>
              <a:gd name="T7" fmla="*/ 0 h 24"/>
              <a:gd name="T8" fmla="*/ 0 w 180"/>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4">
                <a:moveTo>
                  <a:pt x="0" y="23"/>
                </a:moveTo>
                <a:lnTo>
                  <a:pt x="179" y="23"/>
                </a:lnTo>
                <a:lnTo>
                  <a:pt x="179" y="0"/>
                </a:lnTo>
                <a:lnTo>
                  <a:pt x="0" y="0"/>
                </a:lnTo>
                <a:lnTo>
                  <a:pt x="0" y="23"/>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8" name="Freeform 213">
            <a:extLst>
              <a:ext uri="{FF2B5EF4-FFF2-40B4-BE49-F238E27FC236}">
                <a16:creationId xmlns:a16="http://schemas.microsoft.com/office/drawing/2014/main" id="{BBD6E68F-949C-7F4B-B882-0C66F228B10B}"/>
              </a:ext>
            </a:extLst>
          </p:cNvPr>
          <p:cNvSpPr>
            <a:spLocks/>
          </p:cNvSpPr>
          <p:nvPr/>
        </p:nvSpPr>
        <p:spPr bwMode="auto">
          <a:xfrm>
            <a:off x="2490788" y="3592513"/>
            <a:ext cx="34925" cy="38100"/>
          </a:xfrm>
          <a:custGeom>
            <a:avLst/>
            <a:gdLst>
              <a:gd name="T0" fmla="*/ 0 w 24"/>
              <a:gd name="T1" fmla="*/ 2147483646 h 24"/>
              <a:gd name="T2" fmla="*/ 2147483646 w 24"/>
              <a:gd name="T3" fmla="*/ 2147483646 h 24"/>
              <a:gd name="T4" fmla="*/ 2147483646 w 24"/>
              <a:gd name="T5" fmla="*/ 0 h 24"/>
              <a:gd name="T6" fmla="*/ 0 w 24"/>
              <a:gd name="T7" fmla="*/ 0 h 24"/>
              <a:gd name="T8" fmla="*/ 0 w 24"/>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23"/>
                </a:moveTo>
                <a:lnTo>
                  <a:pt x="23" y="23"/>
                </a:lnTo>
                <a:lnTo>
                  <a:pt x="23" y="0"/>
                </a:lnTo>
                <a:lnTo>
                  <a:pt x="0" y="0"/>
                </a:lnTo>
                <a:lnTo>
                  <a:pt x="0" y="23"/>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59" name="Freeform 214">
            <a:extLst>
              <a:ext uri="{FF2B5EF4-FFF2-40B4-BE49-F238E27FC236}">
                <a16:creationId xmlns:a16="http://schemas.microsoft.com/office/drawing/2014/main" id="{82D0CA63-B5B6-4749-A132-9D8C3E6B5241}"/>
              </a:ext>
            </a:extLst>
          </p:cNvPr>
          <p:cNvSpPr>
            <a:spLocks/>
          </p:cNvSpPr>
          <p:nvPr/>
        </p:nvSpPr>
        <p:spPr bwMode="auto">
          <a:xfrm>
            <a:off x="2535238" y="3592513"/>
            <a:ext cx="38100" cy="38100"/>
          </a:xfrm>
          <a:custGeom>
            <a:avLst/>
            <a:gdLst>
              <a:gd name="T0" fmla="*/ 0 w 26"/>
              <a:gd name="T1" fmla="*/ 2147483646 h 24"/>
              <a:gd name="T2" fmla="*/ 2147483646 w 26"/>
              <a:gd name="T3" fmla="*/ 2147483646 h 24"/>
              <a:gd name="T4" fmla="*/ 2147483646 w 26"/>
              <a:gd name="T5" fmla="*/ 0 h 24"/>
              <a:gd name="T6" fmla="*/ 0 w 26"/>
              <a:gd name="T7" fmla="*/ 0 h 24"/>
              <a:gd name="T8" fmla="*/ 0 w 26"/>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23"/>
                </a:moveTo>
                <a:lnTo>
                  <a:pt x="25" y="23"/>
                </a:lnTo>
                <a:lnTo>
                  <a:pt x="25" y="0"/>
                </a:lnTo>
                <a:lnTo>
                  <a:pt x="0" y="0"/>
                </a:lnTo>
                <a:lnTo>
                  <a:pt x="0" y="23"/>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0" name="Freeform 215">
            <a:extLst>
              <a:ext uri="{FF2B5EF4-FFF2-40B4-BE49-F238E27FC236}">
                <a16:creationId xmlns:a16="http://schemas.microsoft.com/office/drawing/2014/main" id="{A2755E8C-F191-3043-861B-45CD1735D15B}"/>
              </a:ext>
            </a:extLst>
          </p:cNvPr>
          <p:cNvSpPr>
            <a:spLocks/>
          </p:cNvSpPr>
          <p:nvPr/>
        </p:nvSpPr>
        <p:spPr bwMode="auto">
          <a:xfrm>
            <a:off x="2581275" y="3592513"/>
            <a:ext cx="36513" cy="38100"/>
          </a:xfrm>
          <a:custGeom>
            <a:avLst/>
            <a:gdLst>
              <a:gd name="T0" fmla="*/ 0 w 25"/>
              <a:gd name="T1" fmla="*/ 2147483646 h 24"/>
              <a:gd name="T2" fmla="*/ 2147483646 w 25"/>
              <a:gd name="T3" fmla="*/ 2147483646 h 24"/>
              <a:gd name="T4" fmla="*/ 2147483646 w 25"/>
              <a:gd name="T5" fmla="*/ 0 h 24"/>
              <a:gd name="T6" fmla="*/ 0 w 25"/>
              <a:gd name="T7" fmla="*/ 0 h 24"/>
              <a:gd name="T8" fmla="*/ 0 w 2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23"/>
                </a:moveTo>
                <a:lnTo>
                  <a:pt x="24" y="23"/>
                </a:lnTo>
                <a:lnTo>
                  <a:pt x="24" y="0"/>
                </a:lnTo>
                <a:lnTo>
                  <a:pt x="0" y="0"/>
                </a:lnTo>
                <a:lnTo>
                  <a:pt x="0" y="23"/>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1" name="Freeform 216">
            <a:extLst>
              <a:ext uri="{FF2B5EF4-FFF2-40B4-BE49-F238E27FC236}">
                <a16:creationId xmlns:a16="http://schemas.microsoft.com/office/drawing/2014/main" id="{31F5A880-936A-0E44-9FD6-6E1E9E7EE6CF}"/>
              </a:ext>
            </a:extLst>
          </p:cNvPr>
          <p:cNvSpPr>
            <a:spLocks/>
          </p:cNvSpPr>
          <p:nvPr/>
        </p:nvSpPr>
        <p:spPr bwMode="auto">
          <a:xfrm>
            <a:off x="2625725" y="3592513"/>
            <a:ext cx="80963" cy="38100"/>
          </a:xfrm>
          <a:custGeom>
            <a:avLst/>
            <a:gdLst>
              <a:gd name="T0" fmla="*/ 0 w 55"/>
              <a:gd name="T1" fmla="*/ 2147483646 h 24"/>
              <a:gd name="T2" fmla="*/ 2147483646 w 55"/>
              <a:gd name="T3" fmla="*/ 2147483646 h 24"/>
              <a:gd name="T4" fmla="*/ 2147483646 w 55"/>
              <a:gd name="T5" fmla="*/ 0 h 24"/>
              <a:gd name="T6" fmla="*/ 0 w 55"/>
              <a:gd name="T7" fmla="*/ 0 h 24"/>
              <a:gd name="T8" fmla="*/ 0 w 55"/>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4">
                <a:moveTo>
                  <a:pt x="0" y="23"/>
                </a:moveTo>
                <a:lnTo>
                  <a:pt x="54" y="23"/>
                </a:lnTo>
                <a:lnTo>
                  <a:pt x="54" y="0"/>
                </a:lnTo>
                <a:lnTo>
                  <a:pt x="0" y="0"/>
                </a:lnTo>
                <a:lnTo>
                  <a:pt x="0" y="23"/>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2" name="Freeform 217">
            <a:extLst>
              <a:ext uri="{FF2B5EF4-FFF2-40B4-BE49-F238E27FC236}">
                <a16:creationId xmlns:a16="http://schemas.microsoft.com/office/drawing/2014/main" id="{BCDF167D-8167-6F4C-9FC2-9AAADB2B4A4D}"/>
              </a:ext>
            </a:extLst>
          </p:cNvPr>
          <p:cNvSpPr>
            <a:spLocks/>
          </p:cNvSpPr>
          <p:nvPr/>
        </p:nvSpPr>
        <p:spPr bwMode="auto">
          <a:xfrm>
            <a:off x="1900238" y="3548063"/>
            <a:ext cx="80962" cy="36512"/>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3" name="Freeform 218">
            <a:extLst>
              <a:ext uri="{FF2B5EF4-FFF2-40B4-BE49-F238E27FC236}">
                <a16:creationId xmlns:a16="http://schemas.microsoft.com/office/drawing/2014/main" id="{28C75E33-E1F1-3545-A70B-E4024F868C1F}"/>
              </a:ext>
            </a:extLst>
          </p:cNvPr>
          <p:cNvSpPr>
            <a:spLocks/>
          </p:cNvSpPr>
          <p:nvPr/>
        </p:nvSpPr>
        <p:spPr bwMode="auto">
          <a:xfrm>
            <a:off x="1989138" y="3548063"/>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4" name="Freeform 219">
            <a:extLst>
              <a:ext uri="{FF2B5EF4-FFF2-40B4-BE49-F238E27FC236}">
                <a16:creationId xmlns:a16="http://schemas.microsoft.com/office/drawing/2014/main" id="{5082DF37-CA43-D146-8437-031627769F21}"/>
              </a:ext>
            </a:extLst>
          </p:cNvPr>
          <p:cNvSpPr>
            <a:spLocks/>
          </p:cNvSpPr>
          <p:nvPr/>
        </p:nvSpPr>
        <p:spPr bwMode="auto">
          <a:xfrm>
            <a:off x="2125663" y="3548063"/>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5" name="Freeform 220">
            <a:extLst>
              <a:ext uri="{FF2B5EF4-FFF2-40B4-BE49-F238E27FC236}">
                <a16:creationId xmlns:a16="http://schemas.microsoft.com/office/drawing/2014/main" id="{4ADE7410-57CA-BC4B-BDBB-7F16B8D32FC6}"/>
              </a:ext>
            </a:extLst>
          </p:cNvPr>
          <p:cNvSpPr>
            <a:spLocks/>
          </p:cNvSpPr>
          <p:nvPr/>
        </p:nvSpPr>
        <p:spPr bwMode="auto">
          <a:xfrm>
            <a:off x="2171700" y="35480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6" name="Freeform 221">
            <a:extLst>
              <a:ext uri="{FF2B5EF4-FFF2-40B4-BE49-F238E27FC236}">
                <a16:creationId xmlns:a16="http://schemas.microsoft.com/office/drawing/2014/main" id="{5D98885E-855B-6F46-BCD6-11E0792926A6}"/>
              </a:ext>
            </a:extLst>
          </p:cNvPr>
          <p:cNvSpPr>
            <a:spLocks/>
          </p:cNvSpPr>
          <p:nvPr/>
        </p:nvSpPr>
        <p:spPr bwMode="auto">
          <a:xfrm>
            <a:off x="2217738" y="3548063"/>
            <a:ext cx="261937" cy="36512"/>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7" name="Freeform 222">
            <a:extLst>
              <a:ext uri="{FF2B5EF4-FFF2-40B4-BE49-F238E27FC236}">
                <a16:creationId xmlns:a16="http://schemas.microsoft.com/office/drawing/2014/main" id="{B439E5FD-6D73-E34F-ADBC-A2D082AA7973}"/>
              </a:ext>
            </a:extLst>
          </p:cNvPr>
          <p:cNvSpPr>
            <a:spLocks/>
          </p:cNvSpPr>
          <p:nvPr/>
        </p:nvSpPr>
        <p:spPr bwMode="auto">
          <a:xfrm>
            <a:off x="2490788" y="3548063"/>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8" name="Freeform 223">
            <a:extLst>
              <a:ext uri="{FF2B5EF4-FFF2-40B4-BE49-F238E27FC236}">
                <a16:creationId xmlns:a16="http://schemas.microsoft.com/office/drawing/2014/main" id="{932DD3B1-9A12-C346-A075-8482449EF820}"/>
              </a:ext>
            </a:extLst>
          </p:cNvPr>
          <p:cNvSpPr>
            <a:spLocks/>
          </p:cNvSpPr>
          <p:nvPr/>
        </p:nvSpPr>
        <p:spPr bwMode="auto">
          <a:xfrm>
            <a:off x="2535238" y="3548063"/>
            <a:ext cx="38100" cy="36512"/>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69" name="Freeform 224">
            <a:extLst>
              <a:ext uri="{FF2B5EF4-FFF2-40B4-BE49-F238E27FC236}">
                <a16:creationId xmlns:a16="http://schemas.microsoft.com/office/drawing/2014/main" id="{AD11E86F-AAF0-2D43-9D73-BE2DB38DCC78}"/>
              </a:ext>
            </a:extLst>
          </p:cNvPr>
          <p:cNvSpPr>
            <a:spLocks/>
          </p:cNvSpPr>
          <p:nvPr/>
        </p:nvSpPr>
        <p:spPr bwMode="auto">
          <a:xfrm>
            <a:off x="2581275" y="35480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0" name="Freeform 225">
            <a:extLst>
              <a:ext uri="{FF2B5EF4-FFF2-40B4-BE49-F238E27FC236}">
                <a16:creationId xmlns:a16="http://schemas.microsoft.com/office/drawing/2014/main" id="{32A37EF2-70ED-D346-8F21-899FD61CAC22}"/>
              </a:ext>
            </a:extLst>
          </p:cNvPr>
          <p:cNvSpPr>
            <a:spLocks/>
          </p:cNvSpPr>
          <p:nvPr/>
        </p:nvSpPr>
        <p:spPr bwMode="auto">
          <a:xfrm>
            <a:off x="2625725" y="35480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1" name="Freeform 226">
            <a:extLst>
              <a:ext uri="{FF2B5EF4-FFF2-40B4-BE49-F238E27FC236}">
                <a16:creationId xmlns:a16="http://schemas.microsoft.com/office/drawing/2014/main" id="{AEB5F6BC-6009-0944-80D4-E6ABD47BF9FA}"/>
              </a:ext>
            </a:extLst>
          </p:cNvPr>
          <p:cNvSpPr>
            <a:spLocks/>
          </p:cNvSpPr>
          <p:nvPr/>
        </p:nvSpPr>
        <p:spPr bwMode="auto">
          <a:xfrm>
            <a:off x="2671763" y="3548063"/>
            <a:ext cx="34925"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2" name="Freeform 227">
            <a:extLst>
              <a:ext uri="{FF2B5EF4-FFF2-40B4-BE49-F238E27FC236}">
                <a16:creationId xmlns:a16="http://schemas.microsoft.com/office/drawing/2014/main" id="{92CAE4B6-0820-6849-A705-2A950832D044}"/>
              </a:ext>
            </a:extLst>
          </p:cNvPr>
          <p:cNvSpPr>
            <a:spLocks/>
          </p:cNvSpPr>
          <p:nvPr/>
        </p:nvSpPr>
        <p:spPr bwMode="auto">
          <a:xfrm>
            <a:off x="1944688" y="350202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3" name="Freeform 228">
            <a:extLst>
              <a:ext uri="{FF2B5EF4-FFF2-40B4-BE49-F238E27FC236}">
                <a16:creationId xmlns:a16="http://schemas.microsoft.com/office/drawing/2014/main" id="{4114A60E-9D59-F749-97BD-3E2A65523E6B}"/>
              </a:ext>
            </a:extLst>
          </p:cNvPr>
          <p:cNvSpPr>
            <a:spLocks/>
          </p:cNvSpPr>
          <p:nvPr/>
        </p:nvSpPr>
        <p:spPr bwMode="auto">
          <a:xfrm>
            <a:off x="1989138" y="3502025"/>
            <a:ext cx="38100" cy="36513"/>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4" name="Freeform 229">
            <a:extLst>
              <a:ext uri="{FF2B5EF4-FFF2-40B4-BE49-F238E27FC236}">
                <a16:creationId xmlns:a16="http://schemas.microsoft.com/office/drawing/2014/main" id="{42C860AB-ED28-5A4D-9A2F-0754A93AC08E}"/>
              </a:ext>
            </a:extLst>
          </p:cNvPr>
          <p:cNvSpPr>
            <a:spLocks/>
          </p:cNvSpPr>
          <p:nvPr/>
        </p:nvSpPr>
        <p:spPr bwMode="auto">
          <a:xfrm>
            <a:off x="2035175" y="3502025"/>
            <a:ext cx="80963" cy="3651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5" name="Freeform 230">
            <a:extLst>
              <a:ext uri="{FF2B5EF4-FFF2-40B4-BE49-F238E27FC236}">
                <a16:creationId xmlns:a16="http://schemas.microsoft.com/office/drawing/2014/main" id="{5C285C41-363C-6447-94E4-AFB2309E2BAD}"/>
              </a:ext>
            </a:extLst>
          </p:cNvPr>
          <p:cNvSpPr>
            <a:spLocks/>
          </p:cNvSpPr>
          <p:nvPr/>
        </p:nvSpPr>
        <p:spPr bwMode="auto">
          <a:xfrm>
            <a:off x="2125663" y="350202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6" name="Freeform 231">
            <a:extLst>
              <a:ext uri="{FF2B5EF4-FFF2-40B4-BE49-F238E27FC236}">
                <a16:creationId xmlns:a16="http://schemas.microsoft.com/office/drawing/2014/main" id="{684DA938-3E5A-0A4F-A84B-D109C67C1BBF}"/>
              </a:ext>
            </a:extLst>
          </p:cNvPr>
          <p:cNvSpPr>
            <a:spLocks/>
          </p:cNvSpPr>
          <p:nvPr/>
        </p:nvSpPr>
        <p:spPr bwMode="auto">
          <a:xfrm>
            <a:off x="2171700" y="3502025"/>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7" name="Freeform 232">
            <a:extLst>
              <a:ext uri="{FF2B5EF4-FFF2-40B4-BE49-F238E27FC236}">
                <a16:creationId xmlns:a16="http://schemas.microsoft.com/office/drawing/2014/main" id="{60B2BE84-94AB-9C40-B699-A0037DEAD0CE}"/>
              </a:ext>
            </a:extLst>
          </p:cNvPr>
          <p:cNvSpPr>
            <a:spLocks/>
          </p:cNvSpPr>
          <p:nvPr/>
        </p:nvSpPr>
        <p:spPr bwMode="auto">
          <a:xfrm>
            <a:off x="2217738" y="3502025"/>
            <a:ext cx="307975" cy="36513"/>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8" name="Freeform 233">
            <a:extLst>
              <a:ext uri="{FF2B5EF4-FFF2-40B4-BE49-F238E27FC236}">
                <a16:creationId xmlns:a16="http://schemas.microsoft.com/office/drawing/2014/main" id="{623FAE34-5325-C745-A9A2-DD73C59D0264}"/>
              </a:ext>
            </a:extLst>
          </p:cNvPr>
          <p:cNvSpPr>
            <a:spLocks/>
          </p:cNvSpPr>
          <p:nvPr/>
        </p:nvSpPr>
        <p:spPr bwMode="auto">
          <a:xfrm>
            <a:off x="2535238" y="3502025"/>
            <a:ext cx="38100" cy="36513"/>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79" name="Freeform 234">
            <a:extLst>
              <a:ext uri="{FF2B5EF4-FFF2-40B4-BE49-F238E27FC236}">
                <a16:creationId xmlns:a16="http://schemas.microsoft.com/office/drawing/2014/main" id="{41836616-F638-1646-A944-3D8F6A6C3158}"/>
              </a:ext>
            </a:extLst>
          </p:cNvPr>
          <p:cNvSpPr>
            <a:spLocks/>
          </p:cNvSpPr>
          <p:nvPr/>
        </p:nvSpPr>
        <p:spPr bwMode="auto">
          <a:xfrm>
            <a:off x="2581275" y="3502025"/>
            <a:ext cx="80963" cy="3651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0" name="Freeform 235">
            <a:extLst>
              <a:ext uri="{FF2B5EF4-FFF2-40B4-BE49-F238E27FC236}">
                <a16:creationId xmlns:a16="http://schemas.microsoft.com/office/drawing/2014/main" id="{377DF85E-01FE-8D43-BE91-7021E6366E0F}"/>
              </a:ext>
            </a:extLst>
          </p:cNvPr>
          <p:cNvSpPr>
            <a:spLocks/>
          </p:cNvSpPr>
          <p:nvPr/>
        </p:nvSpPr>
        <p:spPr bwMode="auto">
          <a:xfrm>
            <a:off x="2671763" y="3502025"/>
            <a:ext cx="34925" cy="3651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1" name="Freeform 236">
            <a:extLst>
              <a:ext uri="{FF2B5EF4-FFF2-40B4-BE49-F238E27FC236}">
                <a16:creationId xmlns:a16="http://schemas.microsoft.com/office/drawing/2014/main" id="{642A1031-8F34-2E4F-84B0-41382EB26F0C}"/>
              </a:ext>
            </a:extLst>
          </p:cNvPr>
          <p:cNvSpPr>
            <a:spLocks/>
          </p:cNvSpPr>
          <p:nvPr/>
        </p:nvSpPr>
        <p:spPr bwMode="auto">
          <a:xfrm>
            <a:off x="1944688" y="3455988"/>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2" name="Freeform 237">
            <a:extLst>
              <a:ext uri="{FF2B5EF4-FFF2-40B4-BE49-F238E27FC236}">
                <a16:creationId xmlns:a16="http://schemas.microsoft.com/office/drawing/2014/main" id="{9717BEEF-2B85-8442-BD76-DA5D2C2ED6A7}"/>
              </a:ext>
            </a:extLst>
          </p:cNvPr>
          <p:cNvSpPr>
            <a:spLocks/>
          </p:cNvSpPr>
          <p:nvPr/>
        </p:nvSpPr>
        <p:spPr bwMode="auto">
          <a:xfrm>
            <a:off x="2081213" y="345598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3" name="Freeform 238">
            <a:extLst>
              <a:ext uri="{FF2B5EF4-FFF2-40B4-BE49-F238E27FC236}">
                <a16:creationId xmlns:a16="http://schemas.microsoft.com/office/drawing/2014/main" id="{AFF64CD7-A9BA-6146-9981-14B51365040E}"/>
              </a:ext>
            </a:extLst>
          </p:cNvPr>
          <p:cNvSpPr>
            <a:spLocks/>
          </p:cNvSpPr>
          <p:nvPr/>
        </p:nvSpPr>
        <p:spPr bwMode="auto">
          <a:xfrm>
            <a:off x="2125663" y="3455988"/>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4" name="Freeform 239">
            <a:extLst>
              <a:ext uri="{FF2B5EF4-FFF2-40B4-BE49-F238E27FC236}">
                <a16:creationId xmlns:a16="http://schemas.microsoft.com/office/drawing/2014/main" id="{46FB16EF-65CC-5749-86BF-0CF09D80992A}"/>
              </a:ext>
            </a:extLst>
          </p:cNvPr>
          <p:cNvSpPr>
            <a:spLocks/>
          </p:cNvSpPr>
          <p:nvPr/>
        </p:nvSpPr>
        <p:spPr bwMode="auto">
          <a:xfrm>
            <a:off x="2171700" y="34559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5" name="Freeform 240">
            <a:extLst>
              <a:ext uri="{FF2B5EF4-FFF2-40B4-BE49-F238E27FC236}">
                <a16:creationId xmlns:a16="http://schemas.microsoft.com/office/drawing/2014/main" id="{ADE4C6B4-BC8F-784F-AE4D-169881A0A356}"/>
              </a:ext>
            </a:extLst>
          </p:cNvPr>
          <p:cNvSpPr>
            <a:spLocks/>
          </p:cNvSpPr>
          <p:nvPr/>
        </p:nvSpPr>
        <p:spPr bwMode="auto">
          <a:xfrm>
            <a:off x="2217738" y="3455988"/>
            <a:ext cx="33337"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6" name="Freeform 241">
            <a:extLst>
              <a:ext uri="{FF2B5EF4-FFF2-40B4-BE49-F238E27FC236}">
                <a16:creationId xmlns:a16="http://schemas.microsoft.com/office/drawing/2014/main" id="{7D393C37-6768-9E4A-B759-F0D3E23D6F05}"/>
              </a:ext>
            </a:extLst>
          </p:cNvPr>
          <p:cNvSpPr>
            <a:spLocks/>
          </p:cNvSpPr>
          <p:nvPr/>
        </p:nvSpPr>
        <p:spPr bwMode="auto">
          <a:xfrm>
            <a:off x="2263775" y="3455988"/>
            <a:ext cx="261938" cy="36512"/>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7" name="Freeform 242">
            <a:extLst>
              <a:ext uri="{FF2B5EF4-FFF2-40B4-BE49-F238E27FC236}">
                <a16:creationId xmlns:a16="http://schemas.microsoft.com/office/drawing/2014/main" id="{E6FF4C28-9309-0045-8D85-03E575844ED4}"/>
              </a:ext>
            </a:extLst>
          </p:cNvPr>
          <p:cNvSpPr>
            <a:spLocks/>
          </p:cNvSpPr>
          <p:nvPr/>
        </p:nvSpPr>
        <p:spPr bwMode="auto">
          <a:xfrm>
            <a:off x="2535238" y="3455988"/>
            <a:ext cx="38100" cy="36512"/>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8" name="Freeform 243">
            <a:extLst>
              <a:ext uri="{FF2B5EF4-FFF2-40B4-BE49-F238E27FC236}">
                <a16:creationId xmlns:a16="http://schemas.microsoft.com/office/drawing/2014/main" id="{C274FADC-0F19-CD40-B8A5-DB50FB2641ED}"/>
              </a:ext>
            </a:extLst>
          </p:cNvPr>
          <p:cNvSpPr>
            <a:spLocks/>
          </p:cNvSpPr>
          <p:nvPr/>
        </p:nvSpPr>
        <p:spPr bwMode="auto">
          <a:xfrm>
            <a:off x="2581275" y="34559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89" name="Freeform 244">
            <a:extLst>
              <a:ext uri="{FF2B5EF4-FFF2-40B4-BE49-F238E27FC236}">
                <a16:creationId xmlns:a16="http://schemas.microsoft.com/office/drawing/2014/main" id="{B3C003EC-DF4A-A444-845C-45768A75FF75}"/>
              </a:ext>
            </a:extLst>
          </p:cNvPr>
          <p:cNvSpPr>
            <a:spLocks/>
          </p:cNvSpPr>
          <p:nvPr/>
        </p:nvSpPr>
        <p:spPr bwMode="auto">
          <a:xfrm>
            <a:off x="2625725" y="34559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0" name="Freeform 245">
            <a:extLst>
              <a:ext uri="{FF2B5EF4-FFF2-40B4-BE49-F238E27FC236}">
                <a16:creationId xmlns:a16="http://schemas.microsoft.com/office/drawing/2014/main" id="{EEC5D4A0-9766-8846-9E46-15CC29512040}"/>
              </a:ext>
            </a:extLst>
          </p:cNvPr>
          <p:cNvSpPr>
            <a:spLocks/>
          </p:cNvSpPr>
          <p:nvPr/>
        </p:nvSpPr>
        <p:spPr bwMode="auto">
          <a:xfrm>
            <a:off x="2671763" y="3455988"/>
            <a:ext cx="34925"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1" name="Freeform 246">
            <a:extLst>
              <a:ext uri="{FF2B5EF4-FFF2-40B4-BE49-F238E27FC236}">
                <a16:creationId xmlns:a16="http://schemas.microsoft.com/office/drawing/2014/main" id="{1690F797-6431-EA42-8EA8-76BF70A16267}"/>
              </a:ext>
            </a:extLst>
          </p:cNvPr>
          <p:cNvSpPr>
            <a:spLocks/>
          </p:cNvSpPr>
          <p:nvPr/>
        </p:nvSpPr>
        <p:spPr bwMode="auto">
          <a:xfrm>
            <a:off x="2716213" y="3455988"/>
            <a:ext cx="38100" cy="36512"/>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2" name="Freeform 247">
            <a:extLst>
              <a:ext uri="{FF2B5EF4-FFF2-40B4-BE49-F238E27FC236}">
                <a16:creationId xmlns:a16="http://schemas.microsoft.com/office/drawing/2014/main" id="{7C587D81-0815-D040-AE27-9D0529D0DBC4}"/>
              </a:ext>
            </a:extLst>
          </p:cNvPr>
          <p:cNvSpPr>
            <a:spLocks/>
          </p:cNvSpPr>
          <p:nvPr/>
        </p:nvSpPr>
        <p:spPr bwMode="auto">
          <a:xfrm>
            <a:off x="2990850" y="3455988"/>
            <a:ext cx="579438" cy="36512"/>
          </a:xfrm>
          <a:custGeom>
            <a:avLst/>
            <a:gdLst>
              <a:gd name="T0" fmla="*/ 0 w 398"/>
              <a:gd name="T1" fmla="*/ 2147483646 h 22"/>
              <a:gd name="T2" fmla="*/ 2147483646 w 398"/>
              <a:gd name="T3" fmla="*/ 2147483646 h 22"/>
              <a:gd name="T4" fmla="*/ 2147483646 w 398"/>
              <a:gd name="T5" fmla="*/ 0 h 22"/>
              <a:gd name="T6" fmla="*/ 0 w 398"/>
              <a:gd name="T7" fmla="*/ 0 h 22"/>
              <a:gd name="T8" fmla="*/ 0 w 398"/>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8" h="22">
                <a:moveTo>
                  <a:pt x="0" y="21"/>
                </a:moveTo>
                <a:lnTo>
                  <a:pt x="397" y="21"/>
                </a:lnTo>
                <a:lnTo>
                  <a:pt x="397"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3" name="Freeform 248">
            <a:extLst>
              <a:ext uri="{FF2B5EF4-FFF2-40B4-BE49-F238E27FC236}">
                <a16:creationId xmlns:a16="http://schemas.microsoft.com/office/drawing/2014/main" id="{B4D208E2-BB2C-5D4F-BABE-061D57764B28}"/>
              </a:ext>
            </a:extLst>
          </p:cNvPr>
          <p:cNvSpPr>
            <a:spLocks/>
          </p:cNvSpPr>
          <p:nvPr/>
        </p:nvSpPr>
        <p:spPr bwMode="auto">
          <a:xfrm>
            <a:off x="1989138" y="3409950"/>
            <a:ext cx="127000" cy="3651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4" name="Freeform 249">
            <a:extLst>
              <a:ext uri="{FF2B5EF4-FFF2-40B4-BE49-F238E27FC236}">
                <a16:creationId xmlns:a16="http://schemas.microsoft.com/office/drawing/2014/main" id="{C04944C2-3687-7748-8980-EEF4CC1B5ECD}"/>
              </a:ext>
            </a:extLst>
          </p:cNvPr>
          <p:cNvSpPr>
            <a:spLocks/>
          </p:cNvSpPr>
          <p:nvPr/>
        </p:nvSpPr>
        <p:spPr bwMode="auto">
          <a:xfrm>
            <a:off x="2125663" y="3409950"/>
            <a:ext cx="82550"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5" name="Freeform 250">
            <a:extLst>
              <a:ext uri="{FF2B5EF4-FFF2-40B4-BE49-F238E27FC236}">
                <a16:creationId xmlns:a16="http://schemas.microsoft.com/office/drawing/2014/main" id="{022C384A-8A58-1D41-83F5-A6A8B43BD47F}"/>
              </a:ext>
            </a:extLst>
          </p:cNvPr>
          <p:cNvSpPr>
            <a:spLocks/>
          </p:cNvSpPr>
          <p:nvPr/>
        </p:nvSpPr>
        <p:spPr bwMode="auto">
          <a:xfrm>
            <a:off x="2217738" y="3409950"/>
            <a:ext cx="33337"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6" name="Freeform 251">
            <a:extLst>
              <a:ext uri="{FF2B5EF4-FFF2-40B4-BE49-F238E27FC236}">
                <a16:creationId xmlns:a16="http://schemas.microsoft.com/office/drawing/2014/main" id="{261F29D4-8133-2C46-B37C-5B189D183FD2}"/>
              </a:ext>
            </a:extLst>
          </p:cNvPr>
          <p:cNvSpPr>
            <a:spLocks/>
          </p:cNvSpPr>
          <p:nvPr/>
        </p:nvSpPr>
        <p:spPr bwMode="auto">
          <a:xfrm>
            <a:off x="2263775" y="3409950"/>
            <a:ext cx="261938" cy="3651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7" name="Freeform 252">
            <a:extLst>
              <a:ext uri="{FF2B5EF4-FFF2-40B4-BE49-F238E27FC236}">
                <a16:creationId xmlns:a16="http://schemas.microsoft.com/office/drawing/2014/main" id="{FC4A842F-B0A1-3243-A32E-F5CAC75B69BF}"/>
              </a:ext>
            </a:extLst>
          </p:cNvPr>
          <p:cNvSpPr>
            <a:spLocks/>
          </p:cNvSpPr>
          <p:nvPr/>
        </p:nvSpPr>
        <p:spPr bwMode="auto">
          <a:xfrm>
            <a:off x="2535238" y="3409950"/>
            <a:ext cx="38100" cy="3651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8" name="Freeform 253">
            <a:extLst>
              <a:ext uri="{FF2B5EF4-FFF2-40B4-BE49-F238E27FC236}">
                <a16:creationId xmlns:a16="http://schemas.microsoft.com/office/drawing/2014/main" id="{741E98E2-B680-3549-83E4-B70FE4D549CC}"/>
              </a:ext>
            </a:extLst>
          </p:cNvPr>
          <p:cNvSpPr>
            <a:spLocks/>
          </p:cNvSpPr>
          <p:nvPr/>
        </p:nvSpPr>
        <p:spPr bwMode="auto">
          <a:xfrm>
            <a:off x="2581275" y="340995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99" name="Freeform 254">
            <a:extLst>
              <a:ext uri="{FF2B5EF4-FFF2-40B4-BE49-F238E27FC236}">
                <a16:creationId xmlns:a16="http://schemas.microsoft.com/office/drawing/2014/main" id="{FC6199B6-E307-BA46-BEE3-BEC2DA5D4225}"/>
              </a:ext>
            </a:extLst>
          </p:cNvPr>
          <p:cNvSpPr>
            <a:spLocks/>
          </p:cNvSpPr>
          <p:nvPr/>
        </p:nvSpPr>
        <p:spPr bwMode="auto">
          <a:xfrm>
            <a:off x="2625725" y="340995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0" name="Freeform 255">
            <a:extLst>
              <a:ext uri="{FF2B5EF4-FFF2-40B4-BE49-F238E27FC236}">
                <a16:creationId xmlns:a16="http://schemas.microsoft.com/office/drawing/2014/main" id="{245ABF08-EF5A-FD4B-9F5B-7E748C9355FB}"/>
              </a:ext>
            </a:extLst>
          </p:cNvPr>
          <p:cNvSpPr>
            <a:spLocks/>
          </p:cNvSpPr>
          <p:nvPr/>
        </p:nvSpPr>
        <p:spPr bwMode="auto">
          <a:xfrm>
            <a:off x="2671763" y="3409950"/>
            <a:ext cx="34925"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1" name="Freeform 256">
            <a:extLst>
              <a:ext uri="{FF2B5EF4-FFF2-40B4-BE49-F238E27FC236}">
                <a16:creationId xmlns:a16="http://schemas.microsoft.com/office/drawing/2014/main" id="{3A81ACF6-42BE-ED48-8071-61BCF7D90038}"/>
              </a:ext>
            </a:extLst>
          </p:cNvPr>
          <p:cNvSpPr>
            <a:spLocks/>
          </p:cNvSpPr>
          <p:nvPr/>
        </p:nvSpPr>
        <p:spPr bwMode="auto">
          <a:xfrm>
            <a:off x="2716213" y="3409950"/>
            <a:ext cx="80962"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2" name="Freeform 257">
            <a:extLst>
              <a:ext uri="{FF2B5EF4-FFF2-40B4-BE49-F238E27FC236}">
                <a16:creationId xmlns:a16="http://schemas.microsoft.com/office/drawing/2014/main" id="{FEB98433-84F9-564A-81EC-569D8431A6AA}"/>
              </a:ext>
            </a:extLst>
          </p:cNvPr>
          <p:cNvSpPr>
            <a:spLocks/>
          </p:cNvSpPr>
          <p:nvPr/>
        </p:nvSpPr>
        <p:spPr bwMode="auto">
          <a:xfrm>
            <a:off x="2898775" y="3409950"/>
            <a:ext cx="215900" cy="36513"/>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3" name="Freeform 258">
            <a:extLst>
              <a:ext uri="{FF2B5EF4-FFF2-40B4-BE49-F238E27FC236}">
                <a16:creationId xmlns:a16="http://schemas.microsoft.com/office/drawing/2014/main" id="{DF5611CC-C556-8342-B5E2-BF77916DF3BF}"/>
              </a:ext>
            </a:extLst>
          </p:cNvPr>
          <p:cNvSpPr>
            <a:spLocks/>
          </p:cNvSpPr>
          <p:nvPr/>
        </p:nvSpPr>
        <p:spPr bwMode="auto">
          <a:xfrm>
            <a:off x="3125788" y="3409950"/>
            <a:ext cx="355600" cy="36513"/>
          </a:xfrm>
          <a:custGeom>
            <a:avLst/>
            <a:gdLst>
              <a:gd name="T0" fmla="*/ 0 w 244"/>
              <a:gd name="T1" fmla="*/ 2147483646 h 23"/>
              <a:gd name="T2" fmla="*/ 2147483646 w 244"/>
              <a:gd name="T3" fmla="*/ 2147483646 h 23"/>
              <a:gd name="T4" fmla="*/ 2147483646 w 244"/>
              <a:gd name="T5" fmla="*/ 0 h 23"/>
              <a:gd name="T6" fmla="*/ 0 w 244"/>
              <a:gd name="T7" fmla="*/ 0 h 23"/>
              <a:gd name="T8" fmla="*/ 0 w 24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 h="23">
                <a:moveTo>
                  <a:pt x="0" y="22"/>
                </a:moveTo>
                <a:lnTo>
                  <a:pt x="243" y="22"/>
                </a:lnTo>
                <a:lnTo>
                  <a:pt x="243"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4" name="Freeform 259">
            <a:extLst>
              <a:ext uri="{FF2B5EF4-FFF2-40B4-BE49-F238E27FC236}">
                <a16:creationId xmlns:a16="http://schemas.microsoft.com/office/drawing/2014/main" id="{A1A6CDE0-FE08-FF4E-98EB-8F5AE01594EC}"/>
              </a:ext>
            </a:extLst>
          </p:cNvPr>
          <p:cNvSpPr>
            <a:spLocks/>
          </p:cNvSpPr>
          <p:nvPr/>
        </p:nvSpPr>
        <p:spPr bwMode="auto">
          <a:xfrm>
            <a:off x="3489325" y="3409950"/>
            <a:ext cx="265113" cy="36513"/>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5" name="Freeform 260">
            <a:extLst>
              <a:ext uri="{FF2B5EF4-FFF2-40B4-BE49-F238E27FC236}">
                <a16:creationId xmlns:a16="http://schemas.microsoft.com/office/drawing/2014/main" id="{C8DC1393-ACCC-ED4C-85DF-05725AB42B8B}"/>
              </a:ext>
            </a:extLst>
          </p:cNvPr>
          <p:cNvSpPr>
            <a:spLocks/>
          </p:cNvSpPr>
          <p:nvPr/>
        </p:nvSpPr>
        <p:spPr bwMode="auto">
          <a:xfrm>
            <a:off x="2035175" y="3363913"/>
            <a:ext cx="127000" cy="38100"/>
          </a:xfrm>
          <a:custGeom>
            <a:avLst/>
            <a:gdLst>
              <a:gd name="T0" fmla="*/ 0 w 88"/>
              <a:gd name="T1" fmla="*/ 2147483646 h 23"/>
              <a:gd name="T2" fmla="*/ 2147483646 w 88"/>
              <a:gd name="T3" fmla="*/ 2147483646 h 23"/>
              <a:gd name="T4" fmla="*/ 2147483646 w 88"/>
              <a:gd name="T5" fmla="*/ 0 h 23"/>
              <a:gd name="T6" fmla="*/ 0 w 88"/>
              <a:gd name="T7" fmla="*/ 0 h 23"/>
              <a:gd name="T8" fmla="*/ 0 w 8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23">
                <a:moveTo>
                  <a:pt x="0" y="22"/>
                </a:moveTo>
                <a:lnTo>
                  <a:pt x="87" y="22"/>
                </a:lnTo>
                <a:lnTo>
                  <a:pt x="87"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6" name="Freeform 261">
            <a:extLst>
              <a:ext uri="{FF2B5EF4-FFF2-40B4-BE49-F238E27FC236}">
                <a16:creationId xmlns:a16="http://schemas.microsoft.com/office/drawing/2014/main" id="{65A6249B-1BDC-E940-BDDA-E0C908715904}"/>
              </a:ext>
            </a:extLst>
          </p:cNvPr>
          <p:cNvSpPr>
            <a:spLocks/>
          </p:cNvSpPr>
          <p:nvPr/>
        </p:nvSpPr>
        <p:spPr bwMode="auto">
          <a:xfrm>
            <a:off x="2171700" y="33639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7" name="Freeform 262">
            <a:extLst>
              <a:ext uri="{FF2B5EF4-FFF2-40B4-BE49-F238E27FC236}">
                <a16:creationId xmlns:a16="http://schemas.microsoft.com/office/drawing/2014/main" id="{05E06543-2B7D-8348-8B90-D59AA0021B3A}"/>
              </a:ext>
            </a:extLst>
          </p:cNvPr>
          <p:cNvSpPr>
            <a:spLocks/>
          </p:cNvSpPr>
          <p:nvPr/>
        </p:nvSpPr>
        <p:spPr bwMode="auto">
          <a:xfrm>
            <a:off x="2217738" y="3363913"/>
            <a:ext cx="33337" cy="38100"/>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8" name="Freeform 263">
            <a:extLst>
              <a:ext uri="{FF2B5EF4-FFF2-40B4-BE49-F238E27FC236}">
                <a16:creationId xmlns:a16="http://schemas.microsoft.com/office/drawing/2014/main" id="{446037C1-9FB1-CB48-B7BC-E6E14499F035}"/>
              </a:ext>
            </a:extLst>
          </p:cNvPr>
          <p:cNvSpPr>
            <a:spLocks/>
          </p:cNvSpPr>
          <p:nvPr/>
        </p:nvSpPr>
        <p:spPr bwMode="auto">
          <a:xfrm>
            <a:off x="2263775" y="33639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09" name="Freeform 264">
            <a:extLst>
              <a:ext uri="{FF2B5EF4-FFF2-40B4-BE49-F238E27FC236}">
                <a16:creationId xmlns:a16="http://schemas.microsoft.com/office/drawing/2014/main" id="{93E239F9-F9FF-4D4C-B5F4-78660FC82FF6}"/>
              </a:ext>
            </a:extLst>
          </p:cNvPr>
          <p:cNvSpPr>
            <a:spLocks/>
          </p:cNvSpPr>
          <p:nvPr/>
        </p:nvSpPr>
        <p:spPr bwMode="auto">
          <a:xfrm>
            <a:off x="2308225" y="3363913"/>
            <a:ext cx="217488" cy="38100"/>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0" name="Freeform 265">
            <a:extLst>
              <a:ext uri="{FF2B5EF4-FFF2-40B4-BE49-F238E27FC236}">
                <a16:creationId xmlns:a16="http://schemas.microsoft.com/office/drawing/2014/main" id="{6D6BFB5C-FABA-3140-9A21-CF6A758C3935}"/>
              </a:ext>
            </a:extLst>
          </p:cNvPr>
          <p:cNvSpPr>
            <a:spLocks/>
          </p:cNvSpPr>
          <p:nvPr/>
        </p:nvSpPr>
        <p:spPr bwMode="auto">
          <a:xfrm>
            <a:off x="2535238" y="3363913"/>
            <a:ext cx="38100" cy="38100"/>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1" name="Freeform 266">
            <a:extLst>
              <a:ext uri="{FF2B5EF4-FFF2-40B4-BE49-F238E27FC236}">
                <a16:creationId xmlns:a16="http://schemas.microsoft.com/office/drawing/2014/main" id="{DC6163D0-0A13-6D45-B755-626D37C4D119}"/>
              </a:ext>
            </a:extLst>
          </p:cNvPr>
          <p:cNvSpPr>
            <a:spLocks/>
          </p:cNvSpPr>
          <p:nvPr/>
        </p:nvSpPr>
        <p:spPr bwMode="auto">
          <a:xfrm>
            <a:off x="2581275" y="33639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2" name="Freeform 267">
            <a:extLst>
              <a:ext uri="{FF2B5EF4-FFF2-40B4-BE49-F238E27FC236}">
                <a16:creationId xmlns:a16="http://schemas.microsoft.com/office/drawing/2014/main" id="{B827F0E8-B5E8-D54E-B32B-F2CE7948F625}"/>
              </a:ext>
            </a:extLst>
          </p:cNvPr>
          <p:cNvSpPr>
            <a:spLocks/>
          </p:cNvSpPr>
          <p:nvPr/>
        </p:nvSpPr>
        <p:spPr bwMode="auto">
          <a:xfrm>
            <a:off x="2625725" y="33639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3" name="Freeform 268">
            <a:extLst>
              <a:ext uri="{FF2B5EF4-FFF2-40B4-BE49-F238E27FC236}">
                <a16:creationId xmlns:a16="http://schemas.microsoft.com/office/drawing/2014/main" id="{CE7C9403-0C6C-0441-B93B-03133C8BF770}"/>
              </a:ext>
            </a:extLst>
          </p:cNvPr>
          <p:cNvSpPr>
            <a:spLocks/>
          </p:cNvSpPr>
          <p:nvPr/>
        </p:nvSpPr>
        <p:spPr bwMode="auto">
          <a:xfrm>
            <a:off x="2671763" y="3363913"/>
            <a:ext cx="34925" cy="38100"/>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4" name="Freeform 269">
            <a:extLst>
              <a:ext uri="{FF2B5EF4-FFF2-40B4-BE49-F238E27FC236}">
                <a16:creationId xmlns:a16="http://schemas.microsoft.com/office/drawing/2014/main" id="{EEF58BE7-3EAF-3144-80B4-78D4586C8906}"/>
              </a:ext>
            </a:extLst>
          </p:cNvPr>
          <p:cNvSpPr>
            <a:spLocks/>
          </p:cNvSpPr>
          <p:nvPr/>
        </p:nvSpPr>
        <p:spPr bwMode="auto">
          <a:xfrm>
            <a:off x="2716213" y="3363913"/>
            <a:ext cx="80962"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5" name="Freeform 270">
            <a:extLst>
              <a:ext uri="{FF2B5EF4-FFF2-40B4-BE49-F238E27FC236}">
                <a16:creationId xmlns:a16="http://schemas.microsoft.com/office/drawing/2014/main" id="{6F14FDD9-81DB-9645-9542-62B0AE9E1DEC}"/>
              </a:ext>
            </a:extLst>
          </p:cNvPr>
          <p:cNvSpPr>
            <a:spLocks/>
          </p:cNvSpPr>
          <p:nvPr/>
        </p:nvSpPr>
        <p:spPr bwMode="auto">
          <a:xfrm>
            <a:off x="2898775" y="3363913"/>
            <a:ext cx="80963"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6" name="Freeform 271">
            <a:extLst>
              <a:ext uri="{FF2B5EF4-FFF2-40B4-BE49-F238E27FC236}">
                <a16:creationId xmlns:a16="http://schemas.microsoft.com/office/drawing/2014/main" id="{BB808B5A-1B23-5546-B618-373C866B8734}"/>
              </a:ext>
            </a:extLst>
          </p:cNvPr>
          <p:cNvSpPr>
            <a:spLocks/>
          </p:cNvSpPr>
          <p:nvPr/>
        </p:nvSpPr>
        <p:spPr bwMode="auto">
          <a:xfrm>
            <a:off x="2990850" y="3363913"/>
            <a:ext cx="80963"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7" name="Freeform 272">
            <a:extLst>
              <a:ext uri="{FF2B5EF4-FFF2-40B4-BE49-F238E27FC236}">
                <a16:creationId xmlns:a16="http://schemas.microsoft.com/office/drawing/2014/main" id="{39351424-BE3A-7449-B7CB-C07C6E7A3306}"/>
              </a:ext>
            </a:extLst>
          </p:cNvPr>
          <p:cNvSpPr>
            <a:spLocks/>
          </p:cNvSpPr>
          <p:nvPr/>
        </p:nvSpPr>
        <p:spPr bwMode="auto">
          <a:xfrm>
            <a:off x="3081338" y="3363913"/>
            <a:ext cx="171450" cy="38100"/>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8" name="Freeform 273">
            <a:extLst>
              <a:ext uri="{FF2B5EF4-FFF2-40B4-BE49-F238E27FC236}">
                <a16:creationId xmlns:a16="http://schemas.microsoft.com/office/drawing/2014/main" id="{523C3712-F632-7F4B-A173-9E85D1AD8876}"/>
              </a:ext>
            </a:extLst>
          </p:cNvPr>
          <p:cNvSpPr>
            <a:spLocks/>
          </p:cNvSpPr>
          <p:nvPr/>
        </p:nvSpPr>
        <p:spPr bwMode="auto">
          <a:xfrm>
            <a:off x="3262313" y="3363913"/>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19" name="Freeform 274">
            <a:extLst>
              <a:ext uri="{FF2B5EF4-FFF2-40B4-BE49-F238E27FC236}">
                <a16:creationId xmlns:a16="http://schemas.microsoft.com/office/drawing/2014/main" id="{27DAB41C-E4EB-8842-9824-2549AB1A5BEB}"/>
              </a:ext>
            </a:extLst>
          </p:cNvPr>
          <p:cNvSpPr>
            <a:spLocks/>
          </p:cNvSpPr>
          <p:nvPr/>
        </p:nvSpPr>
        <p:spPr bwMode="auto">
          <a:xfrm>
            <a:off x="3308350" y="3363913"/>
            <a:ext cx="309563" cy="38100"/>
          </a:xfrm>
          <a:custGeom>
            <a:avLst/>
            <a:gdLst>
              <a:gd name="T0" fmla="*/ 0 w 212"/>
              <a:gd name="T1" fmla="*/ 2147483646 h 23"/>
              <a:gd name="T2" fmla="*/ 2147483646 w 212"/>
              <a:gd name="T3" fmla="*/ 2147483646 h 23"/>
              <a:gd name="T4" fmla="*/ 2147483646 w 212"/>
              <a:gd name="T5" fmla="*/ 0 h 23"/>
              <a:gd name="T6" fmla="*/ 0 w 212"/>
              <a:gd name="T7" fmla="*/ 0 h 23"/>
              <a:gd name="T8" fmla="*/ 0 w 21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23">
                <a:moveTo>
                  <a:pt x="0" y="22"/>
                </a:moveTo>
                <a:lnTo>
                  <a:pt x="211" y="22"/>
                </a:lnTo>
                <a:lnTo>
                  <a:pt x="211"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0" name="Freeform 275">
            <a:extLst>
              <a:ext uri="{FF2B5EF4-FFF2-40B4-BE49-F238E27FC236}">
                <a16:creationId xmlns:a16="http://schemas.microsoft.com/office/drawing/2014/main" id="{C0994FC1-7AAD-D447-A2C3-1AE1E3733BAF}"/>
              </a:ext>
            </a:extLst>
          </p:cNvPr>
          <p:cNvSpPr>
            <a:spLocks/>
          </p:cNvSpPr>
          <p:nvPr/>
        </p:nvSpPr>
        <p:spPr bwMode="auto">
          <a:xfrm>
            <a:off x="3625850" y="3363913"/>
            <a:ext cx="80963" cy="38100"/>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1" name="Freeform 276">
            <a:extLst>
              <a:ext uri="{FF2B5EF4-FFF2-40B4-BE49-F238E27FC236}">
                <a16:creationId xmlns:a16="http://schemas.microsoft.com/office/drawing/2014/main" id="{CA758542-F29C-524F-9473-0E1924B14CC1}"/>
              </a:ext>
            </a:extLst>
          </p:cNvPr>
          <p:cNvSpPr>
            <a:spLocks/>
          </p:cNvSpPr>
          <p:nvPr/>
        </p:nvSpPr>
        <p:spPr bwMode="auto">
          <a:xfrm>
            <a:off x="3716338" y="3363913"/>
            <a:ext cx="173037" cy="38100"/>
          </a:xfrm>
          <a:custGeom>
            <a:avLst/>
            <a:gdLst>
              <a:gd name="T0" fmla="*/ 0 w 118"/>
              <a:gd name="T1" fmla="*/ 2147483646 h 23"/>
              <a:gd name="T2" fmla="*/ 2147483646 w 118"/>
              <a:gd name="T3" fmla="*/ 2147483646 h 23"/>
              <a:gd name="T4" fmla="*/ 2147483646 w 118"/>
              <a:gd name="T5" fmla="*/ 0 h 23"/>
              <a:gd name="T6" fmla="*/ 0 w 118"/>
              <a:gd name="T7" fmla="*/ 0 h 23"/>
              <a:gd name="T8" fmla="*/ 0 w 11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23">
                <a:moveTo>
                  <a:pt x="0" y="22"/>
                </a:moveTo>
                <a:lnTo>
                  <a:pt x="117" y="22"/>
                </a:lnTo>
                <a:lnTo>
                  <a:pt x="117"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2" name="Freeform 277">
            <a:extLst>
              <a:ext uri="{FF2B5EF4-FFF2-40B4-BE49-F238E27FC236}">
                <a16:creationId xmlns:a16="http://schemas.microsoft.com/office/drawing/2014/main" id="{1B20DAC2-6062-F744-9058-0E22E5D5A352}"/>
              </a:ext>
            </a:extLst>
          </p:cNvPr>
          <p:cNvSpPr>
            <a:spLocks/>
          </p:cNvSpPr>
          <p:nvPr/>
        </p:nvSpPr>
        <p:spPr bwMode="auto">
          <a:xfrm>
            <a:off x="2125663" y="3319463"/>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3" name="Freeform 278">
            <a:extLst>
              <a:ext uri="{FF2B5EF4-FFF2-40B4-BE49-F238E27FC236}">
                <a16:creationId xmlns:a16="http://schemas.microsoft.com/office/drawing/2014/main" id="{2929E3BB-593C-1F45-8BC2-12C49432318B}"/>
              </a:ext>
            </a:extLst>
          </p:cNvPr>
          <p:cNvSpPr>
            <a:spLocks/>
          </p:cNvSpPr>
          <p:nvPr/>
        </p:nvSpPr>
        <p:spPr bwMode="auto">
          <a:xfrm>
            <a:off x="2171700" y="33194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4" name="Freeform 279">
            <a:extLst>
              <a:ext uri="{FF2B5EF4-FFF2-40B4-BE49-F238E27FC236}">
                <a16:creationId xmlns:a16="http://schemas.microsoft.com/office/drawing/2014/main" id="{8723BA47-A018-F342-8FDE-1E51245C28EA}"/>
              </a:ext>
            </a:extLst>
          </p:cNvPr>
          <p:cNvSpPr>
            <a:spLocks/>
          </p:cNvSpPr>
          <p:nvPr/>
        </p:nvSpPr>
        <p:spPr bwMode="auto">
          <a:xfrm>
            <a:off x="2217738" y="3319463"/>
            <a:ext cx="33337"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5" name="Freeform 280">
            <a:extLst>
              <a:ext uri="{FF2B5EF4-FFF2-40B4-BE49-F238E27FC236}">
                <a16:creationId xmlns:a16="http://schemas.microsoft.com/office/drawing/2014/main" id="{3FFA823B-99D4-CE4F-B433-51BDF9C94AB8}"/>
              </a:ext>
            </a:extLst>
          </p:cNvPr>
          <p:cNvSpPr>
            <a:spLocks/>
          </p:cNvSpPr>
          <p:nvPr/>
        </p:nvSpPr>
        <p:spPr bwMode="auto">
          <a:xfrm>
            <a:off x="2263775" y="33194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6" name="Freeform 281">
            <a:extLst>
              <a:ext uri="{FF2B5EF4-FFF2-40B4-BE49-F238E27FC236}">
                <a16:creationId xmlns:a16="http://schemas.microsoft.com/office/drawing/2014/main" id="{E2156056-8746-D14C-9802-CF4D460BB7FC}"/>
              </a:ext>
            </a:extLst>
          </p:cNvPr>
          <p:cNvSpPr>
            <a:spLocks/>
          </p:cNvSpPr>
          <p:nvPr/>
        </p:nvSpPr>
        <p:spPr bwMode="auto">
          <a:xfrm>
            <a:off x="2308225" y="33194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7" name="Freeform 282">
            <a:extLst>
              <a:ext uri="{FF2B5EF4-FFF2-40B4-BE49-F238E27FC236}">
                <a16:creationId xmlns:a16="http://schemas.microsoft.com/office/drawing/2014/main" id="{35DF9DFE-94BC-754C-BE3F-311001E3DC09}"/>
              </a:ext>
            </a:extLst>
          </p:cNvPr>
          <p:cNvSpPr>
            <a:spLocks/>
          </p:cNvSpPr>
          <p:nvPr/>
        </p:nvSpPr>
        <p:spPr bwMode="auto">
          <a:xfrm>
            <a:off x="2354263" y="3319463"/>
            <a:ext cx="125412" cy="36512"/>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8" name="Freeform 283">
            <a:extLst>
              <a:ext uri="{FF2B5EF4-FFF2-40B4-BE49-F238E27FC236}">
                <a16:creationId xmlns:a16="http://schemas.microsoft.com/office/drawing/2014/main" id="{1FB4F3D9-0A94-9447-B0F6-F8C01FFB00C7}"/>
              </a:ext>
            </a:extLst>
          </p:cNvPr>
          <p:cNvSpPr>
            <a:spLocks/>
          </p:cNvSpPr>
          <p:nvPr/>
        </p:nvSpPr>
        <p:spPr bwMode="auto">
          <a:xfrm>
            <a:off x="2490788" y="3319463"/>
            <a:ext cx="82550" cy="36512"/>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29" name="Freeform 284">
            <a:extLst>
              <a:ext uri="{FF2B5EF4-FFF2-40B4-BE49-F238E27FC236}">
                <a16:creationId xmlns:a16="http://schemas.microsoft.com/office/drawing/2014/main" id="{35608812-EC1B-F648-B667-B340C446C331}"/>
              </a:ext>
            </a:extLst>
          </p:cNvPr>
          <p:cNvSpPr>
            <a:spLocks/>
          </p:cNvSpPr>
          <p:nvPr/>
        </p:nvSpPr>
        <p:spPr bwMode="auto">
          <a:xfrm>
            <a:off x="2581275" y="33194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0" name="Freeform 285">
            <a:extLst>
              <a:ext uri="{FF2B5EF4-FFF2-40B4-BE49-F238E27FC236}">
                <a16:creationId xmlns:a16="http://schemas.microsoft.com/office/drawing/2014/main" id="{35F2547B-E007-1644-BEAC-212355732D7B}"/>
              </a:ext>
            </a:extLst>
          </p:cNvPr>
          <p:cNvSpPr>
            <a:spLocks/>
          </p:cNvSpPr>
          <p:nvPr/>
        </p:nvSpPr>
        <p:spPr bwMode="auto">
          <a:xfrm>
            <a:off x="2625725" y="33194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1" name="Freeform 286">
            <a:extLst>
              <a:ext uri="{FF2B5EF4-FFF2-40B4-BE49-F238E27FC236}">
                <a16:creationId xmlns:a16="http://schemas.microsoft.com/office/drawing/2014/main" id="{CB21C244-8578-8A4E-AD58-071326E4C19F}"/>
              </a:ext>
            </a:extLst>
          </p:cNvPr>
          <p:cNvSpPr>
            <a:spLocks/>
          </p:cNvSpPr>
          <p:nvPr/>
        </p:nvSpPr>
        <p:spPr bwMode="auto">
          <a:xfrm>
            <a:off x="2671763" y="3319463"/>
            <a:ext cx="34925"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2" name="Freeform 287">
            <a:extLst>
              <a:ext uri="{FF2B5EF4-FFF2-40B4-BE49-F238E27FC236}">
                <a16:creationId xmlns:a16="http://schemas.microsoft.com/office/drawing/2014/main" id="{B2187988-513F-5444-A93A-0F3C79F8ADA6}"/>
              </a:ext>
            </a:extLst>
          </p:cNvPr>
          <p:cNvSpPr>
            <a:spLocks/>
          </p:cNvSpPr>
          <p:nvPr/>
        </p:nvSpPr>
        <p:spPr bwMode="auto">
          <a:xfrm>
            <a:off x="2716213" y="3319463"/>
            <a:ext cx="219075" cy="36512"/>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3" name="Freeform 288">
            <a:extLst>
              <a:ext uri="{FF2B5EF4-FFF2-40B4-BE49-F238E27FC236}">
                <a16:creationId xmlns:a16="http://schemas.microsoft.com/office/drawing/2014/main" id="{ABF0B86D-C758-3742-A6FF-26DF01A2C4E7}"/>
              </a:ext>
            </a:extLst>
          </p:cNvPr>
          <p:cNvSpPr>
            <a:spLocks/>
          </p:cNvSpPr>
          <p:nvPr/>
        </p:nvSpPr>
        <p:spPr bwMode="auto">
          <a:xfrm>
            <a:off x="2944813" y="3319463"/>
            <a:ext cx="80962"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4" name="Freeform 289">
            <a:extLst>
              <a:ext uri="{FF2B5EF4-FFF2-40B4-BE49-F238E27FC236}">
                <a16:creationId xmlns:a16="http://schemas.microsoft.com/office/drawing/2014/main" id="{9CB72015-6995-9B49-8AF7-6C74D89CC373}"/>
              </a:ext>
            </a:extLst>
          </p:cNvPr>
          <p:cNvSpPr>
            <a:spLocks/>
          </p:cNvSpPr>
          <p:nvPr/>
        </p:nvSpPr>
        <p:spPr bwMode="auto">
          <a:xfrm>
            <a:off x="3035300" y="331946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5" name="Freeform 290">
            <a:extLst>
              <a:ext uri="{FF2B5EF4-FFF2-40B4-BE49-F238E27FC236}">
                <a16:creationId xmlns:a16="http://schemas.microsoft.com/office/drawing/2014/main" id="{E365FB5C-84CB-9841-AD5C-5BDD81928DD8}"/>
              </a:ext>
            </a:extLst>
          </p:cNvPr>
          <p:cNvSpPr>
            <a:spLocks/>
          </p:cNvSpPr>
          <p:nvPr/>
        </p:nvSpPr>
        <p:spPr bwMode="auto">
          <a:xfrm>
            <a:off x="3081338" y="3319463"/>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6" name="Freeform 291">
            <a:extLst>
              <a:ext uri="{FF2B5EF4-FFF2-40B4-BE49-F238E27FC236}">
                <a16:creationId xmlns:a16="http://schemas.microsoft.com/office/drawing/2014/main" id="{DCB0B931-FCB3-AF41-B448-1FC6A32DCE0F}"/>
              </a:ext>
            </a:extLst>
          </p:cNvPr>
          <p:cNvSpPr>
            <a:spLocks/>
          </p:cNvSpPr>
          <p:nvPr/>
        </p:nvSpPr>
        <p:spPr bwMode="auto">
          <a:xfrm>
            <a:off x="3216275" y="3319463"/>
            <a:ext cx="309563" cy="36512"/>
          </a:xfrm>
          <a:custGeom>
            <a:avLst/>
            <a:gdLst>
              <a:gd name="T0" fmla="*/ 0 w 213"/>
              <a:gd name="T1" fmla="*/ 2147483646 h 22"/>
              <a:gd name="T2" fmla="*/ 2147483646 w 213"/>
              <a:gd name="T3" fmla="*/ 2147483646 h 22"/>
              <a:gd name="T4" fmla="*/ 2147483646 w 213"/>
              <a:gd name="T5" fmla="*/ 0 h 22"/>
              <a:gd name="T6" fmla="*/ 0 w 213"/>
              <a:gd name="T7" fmla="*/ 0 h 22"/>
              <a:gd name="T8" fmla="*/ 0 w 21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3" h="22">
                <a:moveTo>
                  <a:pt x="0" y="21"/>
                </a:moveTo>
                <a:lnTo>
                  <a:pt x="212" y="21"/>
                </a:lnTo>
                <a:lnTo>
                  <a:pt x="21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7" name="Freeform 292">
            <a:extLst>
              <a:ext uri="{FF2B5EF4-FFF2-40B4-BE49-F238E27FC236}">
                <a16:creationId xmlns:a16="http://schemas.microsoft.com/office/drawing/2014/main" id="{3471444A-8BDE-834D-A688-A8514DA79BAD}"/>
              </a:ext>
            </a:extLst>
          </p:cNvPr>
          <p:cNvSpPr>
            <a:spLocks/>
          </p:cNvSpPr>
          <p:nvPr/>
        </p:nvSpPr>
        <p:spPr bwMode="auto">
          <a:xfrm>
            <a:off x="3536950" y="3319463"/>
            <a:ext cx="169863" cy="36512"/>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8" name="Freeform 293">
            <a:extLst>
              <a:ext uri="{FF2B5EF4-FFF2-40B4-BE49-F238E27FC236}">
                <a16:creationId xmlns:a16="http://schemas.microsoft.com/office/drawing/2014/main" id="{9258C841-C62D-2048-B298-4EA25C0F5D83}"/>
              </a:ext>
            </a:extLst>
          </p:cNvPr>
          <p:cNvSpPr>
            <a:spLocks/>
          </p:cNvSpPr>
          <p:nvPr/>
        </p:nvSpPr>
        <p:spPr bwMode="auto">
          <a:xfrm>
            <a:off x="3716338" y="3319463"/>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39" name="Freeform 294">
            <a:extLst>
              <a:ext uri="{FF2B5EF4-FFF2-40B4-BE49-F238E27FC236}">
                <a16:creationId xmlns:a16="http://schemas.microsoft.com/office/drawing/2014/main" id="{53ACDDBF-D8EF-2347-A7E4-EEFC9C33D090}"/>
              </a:ext>
            </a:extLst>
          </p:cNvPr>
          <p:cNvSpPr>
            <a:spLocks/>
          </p:cNvSpPr>
          <p:nvPr/>
        </p:nvSpPr>
        <p:spPr bwMode="auto">
          <a:xfrm>
            <a:off x="3854450" y="3319463"/>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0" name="Freeform 295">
            <a:extLst>
              <a:ext uri="{FF2B5EF4-FFF2-40B4-BE49-F238E27FC236}">
                <a16:creationId xmlns:a16="http://schemas.microsoft.com/office/drawing/2014/main" id="{5FBD3522-0AD2-1644-87C3-C0CA0727A29C}"/>
              </a:ext>
            </a:extLst>
          </p:cNvPr>
          <p:cNvSpPr>
            <a:spLocks/>
          </p:cNvSpPr>
          <p:nvPr/>
        </p:nvSpPr>
        <p:spPr bwMode="auto">
          <a:xfrm>
            <a:off x="3897313" y="3319463"/>
            <a:ext cx="174625" cy="36512"/>
          </a:xfrm>
          <a:custGeom>
            <a:avLst/>
            <a:gdLst>
              <a:gd name="T0" fmla="*/ 0 w 120"/>
              <a:gd name="T1" fmla="*/ 2147483646 h 22"/>
              <a:gd name="T2" fmla="*/ 2147483646 w 120"/>
              <a:gd name="T3" fmla="*/ 2147483646 h 22"/>
              <a:gd name="T4" fmla="*/ 2147483646 w 120"/>
              <a:gd name="T5" fmla="*/ 0 h 22"/>
              <a:gd name="T6" fmla="*/ 0 w 120"/>
              <a:gd name="T7" fmla="*/ 0 h 22"/>
              <a:gd name="T8" fmla="*/ 0 w 12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22">
                <a:moveTo>
                  <a:pt x="0" y="21"/>
                </a:moveTo>
                <a:lnTo>
                  <a:pt x="119" y="21"/>
                </a:lnTo>
                <a:lnTo>
                  <a:pt x="11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1" name="Freeform 296">
            <a:extLst>
              <a:ext uri="{FF2B5EF4-FFF2-40B4-BE49-F238E27FC236}">
                <a16:creationId xmlns:a16="http://schemas.microsoft.com/office/drawing/2014/main" id="{A80C2CA5-3675-DB49-9228-E2BFF42C2CDB}"/>
              </a:ext>
            </a:extLst>
          </p:cNvPr>
          <p:cNvSpPr>
            <a:spLocks/>
          </p:cNvSpPr>
          <p:nvPr/>
        </p:nvSpPr>
        <p:spPr bwMode="auto">
          <a:xfrm>
            <a:off x="2171700" y="3271838"/>
            <a:ext cx="79375" cy="36512"/>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2" name="Freeform 297">
            <a:extLst>
              <a:ext uri="{FF2B5EF4-FFF2-40B4-BE49-F238E27FC236}">
                <a16:creationId xmlns:a16="http://schemas.microsoft.com/office/drawing/2014/main" id="{AFC45477-D07A-6646-BF7E-38CA8476A3F7}"/>
              </a:ext>
            </a:extLst>
          </p:cNvPr>
          <p:cNvSpPr>
            <a:spLocks/>
          </p:cNvSpPr>
          <p:nvPr/>
        </p:nvSpPr>
        <p:spPr bwMode="auto">
          <a:xfrm>
            <a:off x="2263775" y="327183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3" name="Freeform 298">
            <a:extLst>
              <a:ext uri="{FF2B5EF4-FFF2-40B4-BE49-F238E27FC236}">
                <a16:creationId xmlns:a16="http://schemas.microsoft.com/office/drawing/2014/main" id="{CBBA6717-F417-EE4F-8FBE-54A5ED07FE2A}"/>
              </a:ext>
            </a:extLst>
          </p:cNvPr>
          <p:cNvSpPr>
            <a:spLocks/>
          </p:cNvSpPr>
          <p:nvPr/>
        </p:nvSpPr>
        <p:spPr bwMode="auto">
          <a:xfrm>
            <a:off x="2308225" y="3271838"/>
            <a:ext cx="80963" cy="36512"/>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4" name="Freeform 299">
            <a:extLst>
              <a:ext uri="{FF2B5EF4-FFF2-40B4-BE49-F238E27FC236}">
                <a16:creationId xmlns:a16="http://schemas.microsoft.com/office/drawing/2014/main" id="{BBC9EF89-5B40-AF46-8DD8-46303D38C191}"/>
              </a:ext>
            </a:extLst>
          </p:cNvPr>
          <p:cNvSpPr>
            <a:spLocks/>
          </p:cNvSpPr>
          <p:nvPr/>
        </p:nvSpPr>
        <p:spPr bwMode="auto">
          <a:xfrm>
            <a:off x="2400300" y="327183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5" name="Freeform 300">
            <a:extLst>
              <a:ext uri="{FF2B5EF4-FFF2-40B4-BE49-F238E27FC236}">
                <a16:creationId xmlns:a16="http://schemas.microsoft.com/office/drawing/2014/main" id="{9321E6F0-BF61-BD4E-B242-331F28E8290E}"/>
              </a:ext>
            </a:extLst>
          </p:cNvPr>
          <p:cNvSpPr>
            <a:spLocks/>
          </p:cNvSpPr>
          <p:nvPr/>
        </p:nvSpPr>
        <p:spPr bwMode="auto">
          <a:xfrm>
            <a:off x="2444750" y="3271838"/>
            <a:ext cx="173038" cy="36512"/>
          </a:xfrm>
          <a:custGeom>
            <a:avLst/>
            <a:gdLst>
              <a:gd name="T0" fmla="*/ 0 w 118"/>
              <a:gd name="T1" fmla="*/ 2147483646 h 22"/>
              <a:gd name="T2" fmla="*/ 2147483646 w 118"/>
              <a:gd name="T3" fmla="*/ 2147483646 h 22"/>
              <a:gd name="T4" fmla="*/ 2147483646 w 118"/>
              <a:gd name="T5" fmla="*/ 0 h 22"/>
              <a:gd name="T6" fmla="*/ 0 w 118"/>
              <a:gd name="T7" fmla="*/ 0 h 22"/>
              <a:gd name="T8" fmla="*/ 0 w 118"/>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22">
                <a:moveTo>
                  <a:pt x="0" y="21"/>
                </a:moveTo>
                <a:lnTo>
                  <a:pt x="117" y="21"/>
                </a:lnTo>
                <a:lnTo>
                  <a:pt x="117"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6" name="Freeform 301">
            <a:extLst>
              <a:ext uri="{FF2B5EF4-FFF2-40B4-BE49-F238E27FC236}">
                <a16:creationId xmlns:a16="http://schemas.microsoft.com/office/drawing/2014/main" id="{498C4F64-BBBA-644B-9147-37A16CD5FE0A}"/>
              </a:ext>
            </a:extLst>
          </p:cNvPr>
          <p:cNvSpPr>
            <a:spLocks/>
          </p:cNvSpPr>
          <p:nvPr/>
        </p:nvSpPr>
        <p:spPr bwMode="auto">
          <a:xfrm>
            <a:off x="2625725" y="327183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7" name="Freeform 302">
            <a:extLst>
              <a:ext uri="{FF2B5EF4-FFF2-40B4-BE49-F238E27FC236}">
                <a16:creationId xmlns:a16="http://schemas.microsoft.com/office/drawing/2014/main" id="{90EB3BB5-3768-854B-BC11-262D61E55603}"/>
              </a:ext>
            </a:extLst>
          </p:cNvPr>
          <p:cNvSpPr>
            <a:spLocks/>
          </p:cNvSpPr>
          <p:nvPr/>
        </p:nvSpPr>
        <p:spPr bwMode="auto">
          <a:xfrm>
            <a:off x="2671763" y="3271838"/>
            <a:ext cx="34925"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8" name="Freeform 303">
            <a:extLst>
              <a:ext uri="{FF2B5EF4-FFF2-40B4-BE49-F238E27FC236}">
                <a16:creationId xmlns:a16="http://schemas.microsoft.com/office/drawing/2014/main" id="{D378DCB1-E57D-804A-9871-442044B1E554}"/>
              </a:ext>
            </a:extLst>
          </p:cNvPr>
          <p:cNvSpPr>
            <a:spLocks/>
          </p:cNvSpPr>
          <p:nvPr/>
        </p:nvSpPr>
        <p:spPr bwMode="auto">
          <a:xfrm>
            <a:off x="2716213" y="3271838"/>
            <a:ext cx="219075" cy="36512"/>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49" name="Freeform 304">
            <a:extLst>
              <a:ext uri="{FF2B5EF4-FFF2-40B4-BE49-F238E27FC236}">
                <a16:creationId xmlns:a16="http://schemas.microsoft.com/office/drawing/2014/main" id="{FF05AED2-84E0-CA4C-9FA1-1FE20BE3071C}"/>
              </a:ext>
            </a:extLst>
          </p:cNvPr>
          <p:cNvSpPr>
            <a:spLocks/>
          </p:cNvSpPr>
          <p:nvPr/>
        </p:nvSpPr>
        <p:spPr bwMode="auto">
          <a:xfrm>
            <a:off x="2944813" y="327183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0" name="Freeform 305">
            <a:extLst>
              <a:ext uri="{FF2B5EF4-FFF2-40B4-BE49-F238E27FC236}">
                <a16:creationId xmlns:a16="http://schemas.microsoft.com/office/drawing/2014/main" id="{70AFE8F7-0A51-9748-8405-0A2AD7F0DE8F}"/>
              </a:ext>
            </a:extLst>
          </p:cNvPr>
          <p:cNvSpPr>
            <a:spLocks/>
          </p:cNvSpPr>
          <p:nvPr/>
        </p:nvSpPr>
        <p:spPr bwMode="auto">
          <a:xfrm>
            <a:off x="2990850" y="3271838"/>
            <a:ext cx="34925"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1" name="Freeform 306">
            <a:extLst>
              <a:ext uri="{FF2B5EF4-FFF2-40B4-BE49-F238E27FC236}">
                <a16:creationId xmlns:a16="http://schemas.microsoft.com/office/drawing/2014/main" id="{C094D09F-C458-CA40-B498-4ABA6353929F}"/>
              </a:ext>
            </a:extLst>
          </p:cNvPr>
          <p:cNvSpPr>
            <a:spLocks/>
          </p:cNvSpPr>
          <p:nvPr/>
        </p:nvSpPr>
        <p:spPr bwMode="auto">
          <a:xfrm>
            <a:off x="3035300" y="3271838"/>
            <a:ext cx="79375" cy="36512"/>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2" name="Freeform 307">
            <a:extLst>
              <a:ext uri="{FF2B5EF4-FFF2-40B4-BE49-F238E27FC236}">
                <a16:creationId xmlns:a16="http://schemas.microsoft.com/office/drawing/2014/main" id="{D3E39E3E-80D8-7746-A8A4-A3073DB24B7F}"/>
              </a:ext>
            </a:extLst>
          </p:cNvPr>
          <p:cNvSpPr>
            <a:spLocks/>
          </p:cNvSpPr>
          <p:nvPr/>
        </p:nvSpPr>
        <p:spPr bwMode="auto">
          <a:xfrm>
            <a:off x="3125788" y="3271838"/>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3" name="Freeform 308">
            <a:extLst>
              <a:ext uri="{FF2B5EF4-FFF2-40B4-BE49-F238E27FC236}">
                <a16:creationId xmlns:a16="http://schemas.microsoft.com/office/drawing/2014/main" id="{21909630-A0F1-854F-B50A-D82E60DCA572}"/>
              </a:ext>
            </a:extLst>
          </p:cNvPr>
          <p:cNvSpPr>
            <a:spLocks/>
          </p:cNvSpPr>
          <p:nvPr/>
        </p:nvSpPr>
        <p:spPr bwMode="auto">
          <a:xfrm>
            <a:off x="3171825" y="3271838"/>
            <a:ext cx="488950" cy="36512"/>
          </a:xfrm>
          <a:custGeom>
            <a:avLst/>
            <a:gdLst>
              <a:gd name="T0" fmla="*/ 0 w 336"/>
              <a:gd name="T1" fmla="*/ 2147483646 h 22"/>
              <a:gd name="T2" fmla="*/ 2147483646 w 336"/>
              <a:gd name="T3" fmla="*/ 2147483646 h 22"/>
              <a:gd name="T4" fmla="*/ 2147483646 w 336"/>
              <a:gd name="T5" fmla="*/ 0 h 22"/>
              <a:gd name="T6" fmla="*/ 0 w 336"/>
              <a:gd name="T7" fmla="*/ 0 h 22"/>
              <a:gd name="T8" fmla="*/ 0 w 33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22">
                <a:moveTo>
                  <a:pt x="0" y="21"/>
                </a:moveTo>
                <a:lnTo>
                  <a:pt x="335" y="21"/>
                </a:lnTo>
                <a:lnTo>
                  <a:pt x="33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4" name="Freeform 309">
            <a:extLst>
              <a:ext uri="{FF2B5EF4-FFF2-40B4-BE49-F238E27FC236}">
                <a16:creationId xmlns:a16="http://schemas.microsoft.com/office/drawing/2014/main" id="{33E137AB-0ABE-9F44-805C-BAF383AD8590}"/>
              </a:ext>
            </a:extLst>
          </p:cNvPr>
          <p:cNvSpPr>
            <a:spLocks/>
          </p:cNvSpPr>
          <p:nvPr/>
        </p:nvSpPr>
        <p:spPr bwMode="auto">
          <a:xfrm>
            <a:off x="3671888" y="3271838"/>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5" name="Freeform 310">
            <a:extLst>
              <a:ext uri="{FF2B5EF4-FFF2-40B4-BE49-F238E27FC236}">
                <a16:creationId xmlns:a16="http://schemas.microsoft.com/office/drawing/2014/main" id="{253E9565-BAAC-AD4C-8BE2-A50BB7BD0ADD}"/>
              </a:ext>
            </a:extLst>
          </p:cNvPr>
          <p:cNvSpPr>
            <a:spLocks/>
          </p:cNvSpPr>
          <p:nvPr/>
        </p:nvSpPr>
        <p:spPr bwMode="auto">
          <a:xfrm>
            <a:off x="3808413" y="327183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6" name="Freeform 311">
            <a:extLst>
              <a:ext uri="{FF2B5EF4-FFF2-40B4-BE49-F238E27FC236}">
                <a16:creationId xmlns:a16="http://schemas.microsoft.com/office/drawing/2014/main" id="{C5B8B00D-D382-8B41-AE45-6660A918C06D}"/>
              </a:ext>
            </a:extLst>
          </p:cNvPr>
          <p:cNvSpPr>
            <a:spLocks/>
          </p:cNvSpPr>
          <p:nvPr/>
        </p:nvSpPr>
        <p:spPr bwMode="auto">
          <a:xfrm>
            <a:off x="3854450" y="3271838"/>
            <a:ext cx="173038" cy="36512"/>
          </a:xfrm>
          <a:custGeom>
            <a:avLst/>
            <a:gdLst>
              <a:gd name="T0" fmla="*/ 0 w 119"/>
              <a:gd name="T1" fmla="*/ 2147483646 h 22"/>
              <a:gd name="T2" fmla="*/ 2147483646 w 119"/>
              <a:gd name="T3" fmla="*/ 2147483646 h 22"/>
              <a:gd name="T4" fmla="*/ 2147483646 w 119"/>
              <a:gd name="T5" fmla="*/ 0 h 22"/>
              <a:gd name="T6" fmla="*/ 0 w 119"/>
              <a:gd name="T7" fmla="*/ 0 h 22"/>
              <a:gd name="T8" fmla="*/ 0 w 11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2">
                <a:moveTo>
                  <a:pt x="0" y="21"/>
                </a:moveTo>
                <a:lnTo>
                  <a:pt x="118" y="21"/>
                </a:lnTo>
                <a:lnTo>
                  <a:pt x="118"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7" name="Freeform 312">
            <a:extLst>
              <a:ext uri="{FF2B5EF4-FFF2-40B4-BE49-F238E27FC236}">
                <a16:creationId xmlns:a16="http://schemas.microsoft.com/office/drawing/2014/main" id="{2CE98FAE-DAB0-AE4A-BAF0-6525532ADF78}"/>
              </a:ext>
            </a:extLst>
          </p:cNvPr>
          <p:cNvSpPr>
            <a:spLocks/>
          </p:cNvSpPr>
          <p:nvPr/>
        </p:nvSpPr>
        <p:spPr bwMode="auto">
          <a:xfrm>
            <a:off x="4035425" y="327183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8" name="Freeform 313">
            <a:extLst>
              <a:ext uri="{FF2B5EF4-FFF2-40B4-BE49-F238E27FC236}">
                <a16:creationId xmlns:a16="http://schemas.microsoft.com/office/drawing/2014/main" id="{8B1A72EC-FC2C-D647-8CA8-C458FE88D5C4}"/>
              </a:ext>
            </a:extLst>
          </p:cNvPr>
          <p:cNvSpPr>
            <a:spLocks/>
          </p:cNvSpPr>
          <p:nvPr/>
        </p:nvSpPr>
        <p:spPr bwMode="auto">
          <a:xfrm>
            <a:off x="4079875" y="3271838"/>
            <a:ext cx="80963"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59" name="Freeform 314">
            <a:extLst>
              <a:ext uri="{FF2B5EF4-FFF2-40B4-BE49-F238E27FC236}">
                <a16:creationId xmlns:a16="http://schemas.microsoft.com/office/drawing/2014/main" id="{478EF18C-48BC-ED48-B406-AA2E7D6280DA}"/>
              </a:ext>
            </a:extLst>
          </p:cNvPr>
          <p:cNvSpPr>
            <a:spLocks/>
          </p:cNvSpPr>
          <p:nvPr/>
        </p:nvSpPr>
        <p:spPr bwMode="auto">
          <a:xfrm>
            <a:off x="2217738" y="3225800"/>
            <a:ext cx="33337"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0" name="Freeform 315">
            <a:extLst>
              <a:ext uri="{FF2B5EF4-FFF2-40B4-BE49-F238E27FC236}">
                <a16:creationId xmlns:a16="http://schemas.microsoft.com/office/drawing/2014/main" id="{63C32215-932A-DA4A-BA4E-0D7840D47A3B}"/>
              </a:ext>
            </a:extLst>
          </p:cNvPr>
          <p:cNvSpPr>
            <a:spLocks/>
          </p:cNvSpPr>
          <p:nvPr/>
        </p:nvSpPr>
        <p:spPr bwMode="auto">
          <a:xfrm>
            <a:off x="2263775" y="322580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1" name="Freeform 316">
            <a:extLst>
              <a:ext uri="{FF2B5EF4-FFF2-40B4-BE49-F238E27FC236}">
                <a16:creationId xmlns:a16="http://schemas.microsoft.com/office/drawing/2014/main" id="{D74D7BBD-09C2-0449-94D9-0D502BCBEA9D}"/>
              </a:ext>
            </a:extLst>
          </p:cNvPr>
          <p:cNvSpPr>
            <a:spLocks/>
          </p:cNvSpPr>
          <p:nvPr/>
        </p:nvSpPr>
        <p:spPr bwMode="auto">
          <a:xfrm>
            <a:off x="2308225" y="3225800"/>
            <a:ext cx="127000" cy="3651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2" name="Freeform 317">
            <a:extLst>
              <a:ext uri="{FF2B5EF4-FFF2-40B4-BE49-F238E27FC236}">
                <a16:creationId xmlns:a16="http://schemas.microsoft.com/office/drawing/2014/main" id="{EC8F7562-1208-A645-8729-E5CA55573731}"/>
              </a:ext>
            </a:extLst>
          </p:cNvPr>
          <p:cNvSpPr>
            <a:spLocks/>
          </p:cNvSpPr>
          <p:nvPr/>
        </p:nvSpPr>
        <p:spPr bwMode="auto">
          <a:xfrm>
            <a:off x="2444750" y="3225800"/>
            <a:ext cx="80963"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3" name="Freeform 318">
            <a:extLst>
              <a:ext uri="{FF2B5EF4-FFF2-40B4-BE49-F238E27FC236}">
                <a16:creationId xmlns:a16="http://schemas.microsoft.com/office/drawing/2014/main" id="{798F9FF2-BDB6-EE47-8E19-1CD2A4F85C8F}"/>
              </a:ext>
            </a:extLst>
          </p:cNvPr>
          <p:cNvSpPr>
            <a:spLocks/>
          </p:cNvSpPr>
          <p:nvPr/>
        </p:nvSpPr>
        <p:spPr bwMode="auto">
          <a:xfrm>
            <a:off x="2535238" y="3225800"/>
            <a:ext cx="127000" cy="3651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4" name="Freeform 319">
            <a:extLst>
              <a:ext uri="{FF2B5EF4-FFF2-40B4-BE49-F238E27FC236}">
                <a16:creationId xmlns:a16="http://schemas.microsoft.com/office/drawing/2014/main" id="{AF9957E3-1124-9145-B37E-55587BAAEBB6}"/>
              </a:ext>
            </a:extLst>
          </p:cNvPr>
          <p:cNvSpPr>
            <a:spLocks/>
          </p:cNvSpPr>
          <p:nvPr/>
        </p:nvSpPr>
        <p:spPr bwMode="auto">
          <a:xfrm>
            <a:off x="2671763" y="3225800"/>
            <a:ext cx="34925"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5" name="Freeform 320">
            <a:extLst>
              <a:ext uri="{FF2B5EF4-FFF2-40B4-BE49-F238E27FC236}">
                <a16:creationId xmlns:a16="http://schemas.microsoft.com/office/drawing/2014/main" id="{74D45751-BD3C-5541-A902-B78E672C70BF}"/>
              </a:ext>
            </a:extLst>
          </p:cNvPr>
          <p:cNvSpPr>
            <a:spLocks/>
          </p:cNvSpPr>
          <p:nvPr/>
        </p:nvSpPr>
        <p:spPr bwMode="auto">
          <a:xfrm>
            <a:off x="2716213" y="3225800"/>
            <a:ext cx="219075" cy="36513"/>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6" name="Freeform 321">
            <a:extLst>
              <a:ext uri="{FF2B5EF4-FFF2-40B4-BE49-F238E27FC236}">
                <a16:creationId xmlns:a16="http://schemas.microsoft.com/office/drawing/2014/main" id="{D026F3D4-5A7F-254B-94B1-D7DA0C2A4418}"/>
              </a:ext>
            </a:extLst>
          </p:cNvPr>
          <p:cNvSpPr>
            <a:spLocks/>
          </p:cNvSpPr>
          <p:nvPr/>
        </p:nvSpPr>
        <p:spPr bwMode="auto">
          <a:xfrm>
            <a:off x="2944813" y="3225800"/>
            <a:ext cx="80962"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7" name="Freeform 322">
            <a:extLst>
              <a:ext uri="{FF2B5EF4-FFF2-40B4-BE49-F238E27FC236}">
                <a16:creationId xmlns:a16="http://schemas.microsoft.com/office/drawing/2014/main" id="{3D1EDD91-723B-A747-A902-16519C0A2C36}"/>
              </a:ext>
            </a:extLst>
          </p:cNvPr>
          <p:cNvSpPr>
            <a:spLocks/>
          </p:cNvSpPr>
          <p:nvPr/>
        </p:nvSpPr>
        <p:spPr bwMode="auto">
          <a:xfrm>
            <a:off x="3035300" y="322580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8" name="Freeform 323">
            <a:extLst>
              <a:ext uri="{FF2B5EF4-FFF2-40B4-BE49-F238E27FC236}">
                <a16:creationId xmlns:a16="http://schemas.microsoft.com/office/drawing/2014/main" id="{F1A15618-702D-2A4C-B9F0-7DA89778E628}"/>
              </a:ext>
            </a:extLst>
          </p:cNvPr>
          <p:cNvSpPr>
            <a:spLocks/>
          </p:cNvSpPr>
          <p:nvPr/>
        </p:nvSpPr>
        <p:spPr bwMode="auto">
          <a:xfrm>
            <a:off x="3081338" y="3225800"/>
            <a:ext cx="80962"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69" name="Freeform 324">
            <a:extLst>
              <a:ext uri="{FF2B5EF4-FFF2-40B4-BE49-F238E27FC236}">
                <a16:creationId xmlns:a16="http://schemas.microsoft.com/office/drawing/2014/main" id="{1B689397-0EA4-3E49-BB0F-FA201F2C37D2}"/>
              </a:ext>
            </a:extLst>
          </p:cNvPr>
          <p:cNvSpPr>
            <a:spLocks/>
          </p:cNvSpPr>
          <p:nvPr/>
        </p:nvSpPr>
        <p:spPr bwMode="auto">
          <a:xfrm>
            <a:off x="3171825" y="3225800"/>
            <a:ext cx="260350" cy="36513"/>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0" name="Freeform 325">
            <a:extLst>
              <a:ext uri="{FF2B5EF4-FFF2-40B4-BE49-F238E27FC236}">
                <a16:creationId xmlns:a16="http://schemas.microsoft.com/office/drawing/2014/main" id="{BC2B026F-7AD4-B842-8AB0-07754E342C90}"/>
              </a:ext>
            </a:extLst>
          </p:cNvPr>
          <p:cNvSpPr>
            <a:spLocks/>
          </p:cNvSpPr>
          <p:nvPr/>
        </p:nvSpPr>
        <p:spPr bwMode="auto">
          <a:xfrm>
            <a:off x="3444875" y="3225800"/>
            <a:ext cx="80963"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1" name="Freeform 326">
            <a:extLst>
              <a:ext uri="{FF2B5EF4-FFF2-40B4-BE49-F238E27FC236}">
                <a16:creationId xmlns:a16="http://schemas.microsoft.com/office/drawing/2014/main" id="{8507F6D8-37F5-A440-84C8-24B1C1ADD51B}"/>
              </a:ext>
            </a:extLst>
          </p:cNvPr>
          <p:cNvSpPr>
            <a:spLocks/>
          </p:cNvSpPr>
          <p:nvPr/>
        </p:nvSpPr>
        <p:spPr bwMode="auto">
          <a:xfrm>
            <a:off x="3536950" y="3225800"/>
            <a:ext cx="261938" cy="3651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2" name="Freeform 327">
            <a:extLst>
              <a:ext uri="{FF2B5EF4-FFF2-40B4-BE49-F238E27FC236}">
                <a16:creationId xmlns:a16="http://schemas.microsoft.com/office/drawing/2014/main" id="{BCC480C9-A33F-8244-A97D-E3DE65468A09}"/>
              </a:ext>
            </a:extLst>
          </p:cNvPr>
          <p:cNvSpPr>
            <a:spLocks/>
          </p:cNvSpPr>
          <p:nvPr/>
        </p:nvSpPr>
        <p:spPr bwMode="auto">
          <a:xfrm>
            <a:off x="3808413" y="3225800"/>
            <a:ext cx="127000" cy="3651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3" name="Freeform 328">
            <a:extLst>
              <a:ext uri="{FF2B5EF4-FFF2-40B4-BE49-F238E27FC236}">
                <a16:creationId xmlns:a16="http://schemas.microsoft.com/office/drawing/2014/main" id="{88DE7F4C-89C0-964D-95C6-CDFA3A137B16}"/>
              </a:ext>
            </a:extLst>
          </p:cNvPr>
          <p:cNvSpPr>
            <a:spLocks/>
          </p:cNvSpPr>
          <p:nvPr/>
        </p:nvSpPr>
        <p:spPr bwMode="auto">
          <a:xfrm>
            <a:off x="3943350" y="3225800"/>
            <a:ext cx="84138" cy="36513"/>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4" name="Freeform 329">
            <a:extLst>
              <a:ext uri="{FF2B5EF4-FFF2-40B4-BE49-F238E27FC236}">
                <a16:creationId xmlns:a16="http://schemas.microsoft.com/office/drawing/2014/main" id="{8A0B9B4E-4FAD-D740-A743-9B96D4DDE9A7}"/>
              </a:ext>
            </a:extLst>
          </p:cNvPr>
          <p:cNvSpPr>
            <a:spLocks/>
          </p:cNvSpPr>
          <p:nvPr/>
        </p:nvSpPr>
        <p:spPr bwMode="auto">
          <a:xfrm>
            <a:off x="4035425" y="3225800"/>
            <a:ext cx="125413" cy="36513"/>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5" name="Freeform 330">
            <a:extLst>
              <a:ext uri="{FF2B5EF4-FFF2-40B4-BE49-F238E27FC236}">
                <a16:creationId xmlns:a16="http://schemas.microsoft.com/office/drawing/2014/main" id="{2ED88A6F-120E-4F48-917B-EDAD7AF63714}"/>
              </a:ext>
            </a:extLst>
          </p:cNvPr>
          <p:cNvSpPr>
            <a:spLocks/>
          </p:cNvSpPr>
          <p:nvPr/>
        </p:nvSpPr>
        <p:spPr bwMode="auto">
          <a:xfrm>
            <a:off x="4171950" y="322580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6" name="Freeform 331">
            <a:extLst>
              <a:ext uri="{FF2B5EF4-FFF2-40B4-BE49-F238E27FC236}">
                <a16:creationId xmlns:a16="http://schemas.microsoft.com/office/drawing/2014/main" id="{3E5FFB5D-FABE-F648-BBEF-9080DB926D78}"/>
              </a:ext>
            </a:extLst>
          </p:cNvPr>
          <p:cNvSpPr>
            <a:spLocks/>
          </p:cNvSpPr>
          <p:nvPr/>
        </p:nvSpPr>
        <p:spPr bwMode="auto">
          <a:xfrm>
            <a:off x="2263775" y="3181350"/>
            <a:ext cx="80963"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7" name="Freeform 332">
            <a:extLst>
              <a:ext uri="{FF2B5EF4-FFF2-40B4-BE49-F238E27FC236}">
                <a16:creationId xmlns:a16="http://schemas.microsoft.com/office/drawing/2014/main" id="{1D03DED4-559B-7549-ACA7-B86D6CB6609C}"/>
              </a:ext>
            </a:extLst>
          </p:cNvPr>
          <p:cNvSpPr>
            <a:spLocks/>
          </p:cNvSpPr>
          <p:nvPr/>
        </p:nvSpPr>
        <p:spPr bwMode="auto">
          <a:xfrm>
            <a:off x="2354263" y="3181350"/>
            <a:ext cx="34925"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8" name="Freeform 333">
            <a:extLst>
              <a:ext uri="{FF2B5EF4-FFF2-40B4-BE49-F238E27FC236}">
                <a16:creationId xmlns:a16="http://schemas.microsoft.com/office/drawing/2014/main" id="{8D5EBDD7-22A9-2B4D-AA5B-6955AB52ADD4}"/>
              </a:ext>
            </a:extLst>
          </p:cNvPr>
          <p:cNvSpPr>
            <a:spLocks/>
          </p:cNvSpPr>
          <p:nvPr/>
        </p:nvSpPr>
        <p:spPr bwMode="auto">
          <a:xfrm>
            <a:off x="2400300" y="3181350"/>
            <a:ext cx="261938" cy="3651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79" name="Freeform 334">
            <a:extLst>
              <a:ext uri="{FF2B5EF4-FFF2-40B4-BE49-F238E27FC236}">
                <a16:creationId xmlns:a16="http://schemas.microsoft.com/office/drawing/2014/main" id="{2CE48750-E9C9-0346-8856-3EAEE1F52664}"/>
              </a:ext>
            </a:extLst>
          </p:cNvPr>
          <p:cNvSpPr>
            <a:spLocks/>
          </p:cNvSpPr>
          <p:nvPr/>
        </p:nvSpPr>
        <p:spPr bwMode="auto">
          <a:xfrm>
            <a:off x="2671763" y="3181350"/>
            <a:ext cx="34925"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0" name="Freeform 335">
            <a:extLst>
              <a:ext uri="{FF2B5EF4-FFF2-40B4-BE49-F238E27FC236}">
                <a16:creationId xmlns:a16="http://schemas.microsoft.com/office/drawing/2014/main" id="{99A49C12-1194-1942-9ED8-23FC2F545C06}"/>
              </a:ext>
            </a:extLst>
          </p:cNvPr>
          <p:cNvSpPr>
            <a:spLocks/>
          </p:cNvSpPr>
          <p:nvPr/>
        </p:nvSpPr>
        <p:spPr bwMode="auto">
          <a:xfrm>
            <a:off x="2716213" y="3181350"/>
            <a:ext cx="219075" cy="36513"/>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1" name="Freeform 336">
            <a:extLst>
              <a:ext uri="{FF2B5EF4-FFF2-40B4-BE49-F238E27FC236}">
                <a16:creationId xmlns:a16="http://schemas.microsoft.com/office/drawing/2014/main" id="{100DAAEA-8221-0F45-959F-D03EEE2947C2}"/>
              </a:ext>
            </a:extLst>
          </p:cNvPr>
          <p:cNvSpPr>
            <a:spLocks/>
          </p:cNvSpPr>
          <p:nvPr/>
        </p:nvSpPr>
        <p:spPr bwMode="auto">
          <a:xfrm>
            <a:off x="2944813" y="3181350"/>
            <a:ext cx="34925" cy="36513"/>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2" name="Freeform 337">
            <a:extLst>
              <a:ext uri="{FF2B5EF4-FFF2-40B4-BE49-F238E27FC236}">
                <a16:creationId xmlns:a16="http://schemas.microsoft.com/office/drawing/2014/main" id="{1963F990-A3DE-F044-988B-776195D2F03D}"/>
              </a:ext>
            </a:extLst>
          </p:cNvPr>
          <p:cNvSpPr>
            <a:spLocks/>
          </p:cNvSpPr>
          <p:nvPr/>
        </p:nvSpPr>
        <p:spPr bwMode="auto">
          <a:xfrm>
            <a:off x="2990850" y="3181350"/>
            <a:ext cx="80963"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3" name="Freeform 338">
            <a:extLst>
              <a:ext uri="{FF2B5EF4-FFF2-40B4-BE49-F238E27FC236}">
                <a16:creationId xmlns:a16="http://schemas.microsoft.com/office/drawing/2014/main" id="{8BDEB0BC-A84D-3449-AC4F-ECA8278C1CA7}"/>
              </a:ext>
            </a:extLst>
          </p:cNvPr>
          <p:cNvSpPr>
            <a:spLocks/>
          </p:cNvSpPr>
          <p:nvPr/>
        </p:nvSpPr>
        <p:spPr bwMode="auto">
          <a:xfrm>
            <a:off x="3081338" y="3181350"/>
            <a:ext cx="33337"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4" name="Freeform 339">
            <a:extLst>
              <a:ext uri="{FF2B5EF4-FFF2-40B4-BE49-F238E27FC236}">
                <a16:creationId xmlns:a16="http://schemas.microsoft.com/office/drawing/2014/main" id="{8EBCF3D1-F853-554C-80A6-DF88AD548A31}"/>
              </a:ext>
            </a:extLst>
          </p:cNvPr>
          <p:cNvSpPr>
            <a:spLocks/>
          </p:cNvSpPr>
          <p:nvPr/>
        </p:nvSpPr>
        <p:spPr bwMode="auto">
          <a:xfrm>
            <a:off x="3125788" y="3181350"/>
            <a:ext cx="173037" cy="36513"/>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5" name="Freeform 340">
            <a:extLst>
              <a:ext uri="{FF2B5EF4-FFF2-40B4-BE49-F238E27FC236}">
                <a16:creationId xmlns:a16="http://schemas.microsoft.com/office/drawing/2014/main" id="{9D82476F-4AEB-7341-BCF1-617D0A9932BA}"/>
              </a:ext>
            </a:extLst>
          </p:cNvPr>
          <p:cNvSpPr>
            <a:spLocks/>
          </p:cNvSpPr>
          <p:nvPr/>
        </p:nvSpPr>
        <p:spPr bwMode="auto">
          <a:xfrm>
            <a:off x="3308350" y="3181350"/>
            <a:ext cx="398463" cy="36513"/>
          </a:xfrm>
          <a:custGeom>
            <a:avLst/>
            <a:gdLst>
              <a:gd name="T0" fmla="*/ 0 w 273"/>
              <a:gd name="T1" fmla="*/ 2147483646 h 23"/>
              <a:gd name="T2" fmla="*/ 2147483646 w 273"/>
              <a:gd name="T3" fmla="*/ 2147483646 h 23"/>
              <a:gd name="T4" fmla="*/ 2147483646 w 273"/>
              <a:gd name="T5" fmla="*/ 0 h 23"/>
              <a:gd name="T6" fmla="*/ 0 w 273"/>
              <a:gd name="T7" fmla="*/ 0 h 23"/>
              <a:gd name="T8" fmla="*/ 0 w 27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 h="23">
                <a:moveTo>
                  <a:pt x="0" y="22"/>
                </a:moveTo>
                <a:lnTo>
                  <a:pt x="272" y="22"/>
                </a:lnTo>
                <a:lnTo>
                  <a:pt x="27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6" name="Freeform 341">
            <a:extLst>
              <a:ext uri="{FF2B5EF4-FFF2-40B4-BE49-F238E27FC236}">
                <a16:creationId xmlns:a16="http://schemas.microsoft.com/office/drawing/2014/main" id="{735CC827-C429-7347-804E-6D0CE10DB29F}"/>
              </a:ext>
            </a:extLst>
          </p:cNvPr>
          <p:cNvSpPr>
            <a:spLocks/>
          </p:cNvSpPr>
          <p:nvPr/>
        </p:nvSpPr>
        <p:spPr bwMode="auto">
          <a:xfrm>
            <a:off x="3716338" y="3181350"/>
            <a:ext cx="261937" cy="3651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7" name="Freeform 342">
            <a:extLst>
              <a:ext uri="{FF2B5EF4-FFF2-40B4-BE49-F238E27FC236}">
                <a16:creationId xmlns:a16="http://schemas.microsoft.com/office/drawing/2014/main" id="{A8342A79-C132-8840-B765-DB12E0D9B073}"/>
              </a:ext>
            </a:extLst>
          </p:cNvPr>
          <p:cNvSpPr>
            <a:spLocks/>
          </p:cNvSpPr>
          <p:nvPr/>
        </p:nvSpPr>
        <p:spPr bwMode="auto">
          <a:xfrm>
            <a:off x="3989388" y="3181350"/>
            <a:ext cx="38100" cy="36513"/>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8" name="Freeform 343">
            <a:extLst>
              <a:ext uri="{FF2B5EF4-FFF2-40B4-BE49-F238E27FC236}">
                <a16:creationId xmlns:a16="http://schemas.microsoft.com/office/drawing/2014/main" id="{59A14514-7BAB-5D40-9214-DA64AE34474A}"/>
              </a:ext>
            </a:extLst>
          </p:cNvPr>
          <p:cNvSpPr>
            <a:spLocks/>
          </p:cNvSpPr>
          <p:nvPr/>
        </p:nvSpPr>
        <p:spPr bwMode="auto">
          <a:xfrm>
            <a:off x="4035425" y="3181350"/>
            <a:ext cx="125413" cy="36513"/>
          </a:xfrm>
          <a:custGeom>
            <a:avLst/>
            <a:gdLst>
              <a:gd name="T0" fmla="*/ 0 w 86"/>
              <a:gd name="T1" fmla="*/ 2147483646 h 23"/>
              <a:gd name="T2" fmla="*/ 2147483646 w 86"/>
              <a:gd name="T3" fmla="*/ 2147483646 h 23"/>
              <a:gd name="T4" fmla="*/ 2147483646 w 86"/>
              <a:gd name="T5" fmla="*/ 0 h 23"/>
              <a:gd name="T6" fmla="*/ 0 w 86"/>
              <a:gd name="T7" fmla="*/ 0 h 23"/>
              <a:gd name="T8" fmla="*/ 0 w 8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3">
                <a:moveTo>
                  <a:pt x="0" y="22"/>
                </a:moveTo>
                <a:lnTo>
                  <a:pt x="85" y="22"/>
                </a:lnTo>
                <a:lnTo>
                  <a:pt x="8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89" name="Freeform 344">
            <a:extLst>
              <a:ext uri="{FF2B5EF4-FFF2-40B4-BE49-F238E27FC236}">
                <a16:creationId xmlns:a16="http://schemas.microsoft.com/office/drawing/2014/main" id="{7293A6EE-8124-0E4B-898E-CE2548EDC370}"/>
              </a:ext>
            </a:extLst>
          </p:cNvPr>
          <p:cNvSpPr>
            <a:spLocks/>
          </p:cNvSpPr>
          <p:nvPr/>
        </p:nvSpPr>
        <p:spPr bwMode="auto">
          <a:xfrm>
            <a:off x="4171950" y="318135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0" name="Freeform 345">
            <a:extLst>
              <a:ext uri="{FF2B5EF4-FFF2-40B4-BE49-F238E27FC236}">
                <a16:creationId xmlns:a16="http://schemas.microsoft.com/office/drawing/2014/main" id="{2F53122F-044E-9849-858E-D3C35D7000F7}"/>
              </a:ext>
            </a:extLst>
          </p:cNvPr>
          <p:cNvSpPr>
            <a:spLocks/>
          </p:cNvSpPr>
          <p:nvPr/>
        </p:nvSpPr>
        <p:spPr bwMode="auto">
          <a:xfrm>
            <a:off x="4216400" y="318135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1" name="Freeform 346">
            <a:extLst>
              <a:ext uri="{FF2B5EF4-FFF2-40B4-BE49-F238E27FC236}">
                <a16:creationId xmlns:a16="http://schemas.microsoft.com/office/drawing/2014/main" id="{E7C46661-D1F2-5644-9BAB-DC1A7E65CEE1}"/>
              </a:ext>
            </a:extLst>
          </p:cNvPr>
          <p:cNvSpPr>
            <a:spLocks/>
          </p:cNvSpPr>
          <p:nvPr/>
        </p:nvSpPr>
        <p:spPr bwMode="auto">
          <a:xfrm>
            <a:off x="2308225" y="3135313"/>
            <a:ext cx="80963" cy="36512"/>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2" name="Freeform 347">
            <a:extLst>
              <a:ext uri="{FF2B5EF4-FFF2-40B4-BE49-F238E27FC236}">
                <a16:creationId xmlns:a16="http://schemas.microsoft.com/office/drawing/2014/main" id="{74015F98-F241-8745-9F9B-1BC5C98F6402}"/>
              </a:ext>
            </a:extLst>
          </p:cNvPr>
          <p:cNvSpPr>
            <a:spLocks/>
          </p:cNvSpPr>
          <p:nvPr/>
        </p:nvSpPr>
        <p:spPr bwMode="auto">
          <a:xfrm>
            <a:off x="2400300" y="3135313"/>
            <a:ext cx="125413" cy="36512"/>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3" name="Freeform 348">
            <a:extLst>
              <a:ext uri="{FF2B5EF4-FFF2-40B4-BE49-F238E27FC236}">
                <a16:creationId xmlns:a16="http://schemas.microsoft.com/office/drawing/2014/main" id="{CB33D0F9-AC78-1441-B4C3-D2C7EDC12C38}"/>
              </a:ext>
            </a:extLst>
          </p:cNvPr>
          <p:cNvSpPr>
            <a:spLocks/>
          </p:cNvSpPr>
          <p:nvPr/>
        </p:nvSpPr>
        <p:spPr bwMode="auto">
          <a:xfrm>
            <a:off x="2535238" y="3135313"/>
            <a:ext cx="38100" cy="36512"/>
          </a:xfrm>
          <a:custGeom>
            <a:avLst/>
            <a:gdLst>
              <a:gd name="T0" fmla="*/ 0 w 26"/>
              <a:gd name="T1" fmla="*/ 2147483646 h 22"/>
              <a:gd name="T2" fmla="*/ 2147483646 w 26"/>
              <a:gd name="T3" fmla="*/ 2147483646 h 22"/>
              <a:gd name="T4" fmla="*/ 2147483646 w 26"/>
              <a:gd name="T5" fmla="*/ 0 h 22"/>
              <a:gd name="T6" fmla="*/ 0 w 26"/>
              <a:gd name="T7" fmla="*/ 0 h 22"/>
              <a:gd name="T8" fmla="*/ 0 w 2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2">
                <a:moveTo>
                  <a:pt x="0" y="21"/>
                </a:moveTo>
                <a:lnTo>
                  <a:pt x="25" y="21"/>
                </a:lnTo>
                <a:lnTo>
                  <a:pt x="2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4" name="Freeform 349">
            <a:extLst>
              <a:ext uri="{FF2B5EF4-FFF2-40B4-BE49-F238E27FC236}">
                <a16:creationId xmlns:a16="http://schemas.microsoft.com/office/drawing/2014/main" id="{26346CDD-C601-5343-9385-BECA5A10876E}"/>
              </a:ext>
            </a:extLst>
          </p:cNvPr>
          <p:cNvSpPr>
            <a:spLocks/>
          </p:cNvSpPr>
          <p:nvPr/>
        </p:nvSpPr>
        <p:spPr bwMode="auto">
          <a:xfrm>
            <a:off x="2581275" y="3135313"/>
            <a:ext cx="80963"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5" name="Freeform 350">
            <a:extLst>
              <a:ext uri="{FF2B5EF4-FFF2-40B4-BE49-F238E27FC236}">
                <a16:creationId xmlns:a16="http://schemas.microsoft.com/office/drawing/2014/main" id="{F271F738-F54F-4D49-B9F4-C546094EB517}"/>
              </a:ext>
            </a:extLst>
          </p:cNvPr>
          <p:cNvSpPr>
            <a:spLocks/>
          </p:cNvSpPr>
          <p:nvPr/>
        </p:nvSpPr>
        <p:spPr bwMode="auto">
          <a:xfrm>
            <a:off x="2671763" y="3135313"/>
            <a:ext cx="219075" cy="36512"/>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6" name="Freeform 351">
            <a:extLst>
              <a:ext uri="{FF2B5EF4-FFF2-40B4-BE49-F238E27FC236}">
                <a16:creationId xmlns:a16="http://schemas.microsoft.com/office/drawing/2014/main" id="{7626EA53-DF65-784B-B746-1C4DD60D25F5}"/>
              </a:ext>
            </a:extLst>
          </p:cNvPr>
          <p:cNvSpPr>
            <a:spLocks/>
          </p:cNvSpPr>
          <p:nvPr/>
        </p:nvSpPr>
        <p:spPr bwMode="auto">
          <a:xfrm>
            <a:off x="2898775" y="313531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7" name="Freeform 352">
            <a:extLst>
              <a:ext uri="{FF2B5EF4-FFF2-40B4-BE49-F238E27FC236}">
                <a16:creationId xmlns:a16="http://schemas.microsoft.com/office/drawing/2014/main" id="{27C1DDB4-0DF5-0848-994A-F7A2DB29F1CD}"/>
              </a:ext>
            </a:extLst>
          </p:cNvPr>
          <p:cNvSpPr>
            <a:spLocks/>
          </p:cNvSpPr>
          <p:nvPr/>
        </p:nvSpPr>
        <p:spPr bwMode="auto">
          <a:xfrm>
            <a:off x="2944813" y="3135313"/>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8" name="Freeform 353">
            <a:extLst>
              <a:ext uri="{FF2B5EF4-FFF2-40B4-BE49-F238E27FC236}">
                <a16:creationId xmlns:a16="http://schemas.microsoft.com/office/drawing/2014/main" id="{93A9F6CB-69CF-7B46-A7AB-AB732973FBA8}"/>
              </a:ext>
            </a:extLst>
          </p:cNvPr>
          <p:cNvSpPr>
            <a:spLocks/>
          </p:cNvSpPr>
          <p:nvPr/>
        </p:nvSpPr>
        <p:spPr bwMode="auto">
          <a:xfrm>
            <a:off x="2990850" y="3135313"/>
            <a:ext cx="34925"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99" name="Freeform 354">
            <a:extLst>
              <a:ext uri="{FF2B5EF4-FFF2-40B4-BE49-F238E27FC236}">
                <a16:creationId xmlns:a16="http://schemas.microsoft.com/office/drawing/2014/main" id="{135DF8F4-31BC-8D41-9FAE-7B174D7BF8A7}"/>
              </a:ext>
            </a:extLst>
          </p:cNvPr>
          <p:cNvSpPr>
            <a:spLocks/>
          </p:cNvSpPr>
          <p:nvPr/>
        </p:nvSpPr>
        <p:spPr bwMode="auto">
          <a:xfrm>
            <a:off x="3035300" y="3135313"/>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0" name="Freeform 355">
            <a:extLst>
              <a:ext uri="{FF2B5EF4-FFF2-40B4-BE49-F238E27FC236}">
                <a16:creationId xmlns:a16="http://schemas.microsoft.com/office/drawing/2014/main" id="{78783C78-A816-6540-B4E9-63B981ED9DFE}"/>
              </a:ext>
            </a:extLst>
          </p:cNvPr>
          <p:cNvSpPr>
            <a:spLocks/>
          </p:cNvSpPr>
          <p:nvPr/>
        </p:nvSpPr>
        <p:spPr bwMode="auto">
          <a:xfrm>
            <a:off x="3081338" y="3135313"/>
            <a:ext cx="171450" cy="36512"/>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1" name="Freeform 356">
            <a:extLst>
              <a:ext uri="{FF2B5EF4-FFF2-40B4-BE49-F238E27FC236}">
                <a16:creationId xmlns:a16="http://schemas.microsoft.com/office/drawing/2014/main" id="{B1F64D5F-1E7A-3A4B-8BE4-F89E2385E111}"/>
              </a:ext>
            </a:extLst>
          </p:cNvPr>
          <p:cNvSpPr>
            <a:spLocks/>
          </p:cNvSpPr>
          <p:nvPr/>
        </p:nvSpPr>
        <p:spPr bwMode="auto">
          <a:xfrm>
            <a:off x="3262313" y="3135313"/>
            <a:ext cx="581025" cy="36512"/>
          </a:xfrm>
          <a:custGeom>
            <a:avLst/>
            <a:gdLst>
              <a:gd name="T0" fmla="*/ 0 w 399"/>
              <a:gd name="T1" fmla="*/ 2147483646 h 22"/>
              <a:gd name="T2" fmla="*/ 2147483646 w 399"/>
              <a:gd name="T3" fmla="*/ 2147483646 h 22"/>
              <a:gd name="T4" fmla="*/ 2147483646 w 399"/>
              <a:gd name="T5" fmla="*/ 0 h 22"/>
              <a:gd name="T6" fmla="*/ 0 w 399"/>
              <a:gd name="T7" fmla="*/ 0 h 22"/>
              <a:gd name="T8" fmla="*/ 0 w 39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 h="22">
                <a:moveTo>
                  <a:pt x="0" y="21"/>
                </a:moveTo>
                <a:lnTo>
                  <a:pt x="398" y="21"/>
                </a:lnTo>
                <a:lnTo>
                  <a:pt x="39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2" name="Freeform 357">
            <a:extLst>
              <a:ext uri="{FF2B5EF4-FFF2-40B4-BE49-F238E27FC236}">
                <a16:creationId xmlns:a16="http://schemas.microsoft.com/office/drawing/2014/main" id="{A3133CC1-2BED-8F47-BFFF-31D5B30C907A}"/>
              </a:ext>
            </a:extLst>
          </p:cNvPr>
          <p:cNvSpPr>
            <a:spLocks/>
          </p:cNvSpPr>
          <p:nvPr/>
        </p:nvSpPr>
        <p:spPr bwMode="auto">
          <a:xfrm>
            <a:off x="3854450" y="3135313"/>
            <a:ext cx="261938" cy="36512"/>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3" name="Freeform 358">
            <a:extLst>
              <a:ext uri="{FF2B5EF4-FFF2-40B4-BE49-F238E27FC236}">
                <a16:creationId xmlns:a16="http://schemas.microsoft.com/office/drawing/2014/main" id="{13BBC3F2-E16B-CB4A-ACA6-F6C485CB2F6B}"/>
              </a:ext>
            </a:extLst>
          </p:cNvPr>
          <p:cNvSpPr>
            <a:spLocks/>
          </p:cNvSpPr>
          <p:nvPr/>
        </p:nvSpPr>
        <p:spPr bwMode="auto">
          <a:xfrm>
            <a:off x="4125913" y="3135313"/>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4" name="Freeform 359">
            <a:extLst>
              <a:ext uri="{FF2B5EF4-FFF2-40B4-BE49-F238E27FC236}">
                <a16:creationId xmlns:a16="http://schemas.microsoft.com/office/drawing/2014/main" id="{C00FC0BD-D0A9-0F46-B909-21A313665926}"/>
              </a:ext>
            </a:extLst>
          </p:cNvPr>
          <p:cNvSpPr>
            <a:spLocks/>
          </p:cNvSpPr>
          <p:nvPr/>
        </p:nvSpPr>
        <p:spPr bwMode="auto">
          <a:xfrm>
            <a:off x="4171950" y="3135313"/>
            <a:ext cx="80963"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5" name="Freeform 360">
            <a:extLst>
              <a:ext uri="{FF2B5EF4-FFF2-40B4-BE49-F238E27FC236}">
                <a16:creationId xmlns:a16="http://schemas.microsoft.com/office/drawing/2014/main" id="{7A89EA1D-A916-6543-AAFB-59C7A8238010}"/>
              </a:ext>
            </a:extLst>
          </p:cNvPr>
          <p:cNvSpPr>
            <a:spLocks/>
          </p:cNvSpPr>
          <p:nvPr/>
        </p:nvSpPr>
        <p:spPr bwMode="auto">
          <a:xfrm>
            <a:off x="4262438" y="3135313"/>
            <a:ext cx="33337"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6" name="Freeform 361">
            <a:extLst>
              <a:ext uri="{FF2B5EF4-FFF2-40B4-BE49-F238E27FC236}">
                <a16:creationId xmlns:a16="http://schemas.microsoft.com/office/drawing/2014/main" id="{BD04AE23-3A77-8E4E-AB8D-8D1AE07DC5EF}"/>
              </a:ext>
            </a:extLst>
          </p:cNvPr>
          <p:cNvSpPr>
            <a:spLocks/>
          </p:cNvSpPr>
          <p:nvPr/>
        </p:nvSpPr>
        <p:spPr bwMode="auto">
          <a:xfrm>
            <a:off x="2400300" y="3087688"/>
            <a:ext cx="261938" cy="36512"/>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7" name="Freeform 362">
            <a:extLst>
              <a:ext uri="{FF2B5EF4-FFF2-40B4-BE49-F238E27FC236}">
                <a16:creationId xmlns:a16="http://schemas.microsoft.com/office/drawing/2014/main" id="{B4814EBE-39A7-7946-9D46-491B38CE945C}"/>
              </a:ext>
            </a:extLst>
          </p:cNvPr>
          <p:cNvSpPr>
            <a:spLocks/>
          </p:cNvSpPr>
          <p:nvPr/>
        </p:nvSpPr>
        <p:spPr bwMode="auto">
          <a:xfrm>
            <a:off x="2808288" y="3087688"/>
            <a:ext cx="82550" cy="36512"/>
          </a:xfrm>
          <a:custGeom>
            <a:avLst/>
            <a:gdLst>
              <a:gd name="T0" fmla="*/ 0 w 57"/>
              <a:gd name="T1" fmla="*/ 2147483646 h 22"/>
              <a:gd name="T2" fmla="*/ 2147483646 w 57"/>
              <a:gd name="T3" fmla="*/ 2147483646 h 22"/>
              <a:gd name="T4" fmla="*/ 2147483646 w 57"/>
              <a:gd name="T5" fmla="*/ 0 h 22"/>
              <a:gd name="T6" fmla="*/ 0 w 57"/>
              <a:gd name="T7" fmla="*/ 0 h 22"/>
              <a:gd name="T8" fmla="*/ 0 w 5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2">
                <a:moveTo>
                  <a:pt x="0" y="21"/>
                </a:moveTo>
                <a:lnTo>
                  <a:pt x="56" y="21"/>
                </a:lnTo>
                <a:lnTo>
                  <a:pt x="5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8" name="Freeform 363">
            <a:extLst>
              <a:ext uri="{FF2B5EF4-FFF2-40B4-BE49-F238E27FC236}">
                <a16:creationId xmlns:a16="http://schemas.microsoft.com/office/drawing/2014/main" id="{26266593-EF00-2D40-B457-4AE2D2B3EB01}"/>
              </a:ext>
            </a:extLst>
          </p:cNvPr>
          <p:cNvSpPr>
            <a:spLocks/>
          </p:cNvSpPr>
          <p:nvPr/>
        </p:nvSpPr>
        <p:spPr bwMode="auto">
          <a:xfrm>
            <a:off x="2898775" y="30876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09" name="Freeform 364">
            <a:extLst>
              <a:ext uri="{FF2B5EF4-FFF2-40B4-BE49-F238E27FC236}">
                <a16:creationId xmlns:a16="http://schemas.microsoft.com/office/drawing/2014/main" id="{FD4C46C9-9A67-864D-A28D-D7652436DC52}"/>
              </a:ext>
            </a:extLst>
          </p:cNvPr>
          <p:cNvSpPr>
            <a:spLocks/>
          </p:cNvSpPr>
          <p:nvPr/>
        </p:nvSpPr>
        <p:spPr bwMode="auto">
          <a:xfrm>
            <a:off x="2944813" y="3087688"/>
            <a:ext cx="34925" cy="36512"/>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0" name="Freeform 365">
            <a:extLst>
              <a:ext uri="{FF2B5EF4-FFF2-40B4-BE49-F238E27FC236}">
                <a16:creationId xmlns:a16="http://schemas.microsoft.com/office/drawing/2014/main" id="{348C1573-9F72-F54D-9144-968E7B054404}"/>
              </a:ext>
            </a:extLst>
          </p:cNvPr>
          <p:cNvSpPr>
            <a:spLocks/>
          </p:cNvSpPr>
          <p:nvPr/>
        </p:nvSpPr>
        <p:spPr bwMode="auto">
          <a:xfrm>
            <a:off x="2990850" y="3087688"/>
            <a:ext cx="34925"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1" name="Freeform 366">
            <a:extLst>
              <a:ext uri="{FF2B5EF4-FFF2-40B4-BE49-F238E27FC236}">
                <a16:creationId xmlns:a16="http://schemas.microsoft.com/office/drawing/2014/main" id="{C5C3E5EE-0911-9645-BCCA-935F04BD1E1D}"/>
              </a:ext>
            </a:extLst>
          </p:cNvPr>
          <p:cNvSpPr>
            <a:spLocks/>
          </p:cNvSpPr>
          <p:nvPr/>
        </p:nvSpPr>
        <p:spPr bwMode="auto">
          <a:xfrm>
            <a:off x="3035300" y="30876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2" name="Freeform 367">
            <a:extLst>
              <a:ext uri="{FF2B5EF4-FFF2-40B4-BE49-F238E27FC236}">
                <a16:creationId xmlns:a16="http://schemas.microsoft.com/office/drawing/2014/main" id="{6F69BBC0-8571-AA40-9E96-DE4DA753E225}"/>
              </a:ext>
            </a:extLst>
          </p:cNvPr>
          <p:cNvSpPr>
            <a:spLocks/>
          </p:cNvSpPr>
          <p:nvPr/>
        </p:nvSpPr>
        <p:spPr bwMode="auto">
          <a:xfrm>
            <a:off x="3081338" y="3087688"/>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3" name="Freeform 368">
            <a:extLst>
              <a:ext uri="{FF2B5EF4-FFF2-40B4-BE49-F238E27FC236}">
                <a16:creationId xmlns:a16="http://schemas.microsoft.com/office/drawing/2014/main" id="{351EC27A-B758-F449-ACD5-231F43E901FB}"/>
              </a:ext>
            </a:extLst>
          </p:cNvPr>
          <p:cNvSpPr>
            <a:spLocks/>
          </p:cNvSpPr>
          <p:nvPr/>
        </p:nvSpPr>
        <p:spPr bwMode="auto">
          <a:xfrm>
            <a:off x="3216275" y="3087688"/>
            <a:ext cx="719138" cy="36512"/>
          </a:xfrm>
          <a:custGeom>
            <a:avLst/>
            <a:gdLst>
              <a:gd name="T0" fmla="*/ 0 w 494"/>
              <a:gd name="T1" fmla="*/ 2147483646 h 22"/>
              <a:gd name="T2" fmla="*/ 2147483646 w 494"/>
              <a:gd name="T3" fmla="*/ 2147483646 h 22"/>
              <a:gd name="T4" fmla="*/ 2147483646 w 494"/>
              <a:gd name="T5" fmla="*/ 0 h 22"/>
              <a:gd name="T6" fmla="*/ 0 w 494"/>
              <a:gd name="T7" fmla="*/ 0 h 22"/>
              <a:gd name="T8" fmla="*/ 0 w 49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4" h="22">
                <a:moveTo>
                  <a:pt x="0" y="21"/>
                </a:moveTo>
                <a:lnTo>
                  <a:pt x="493" y="21"/>
                </a:lnTo>
                <a:lnTo>
                  <a:pt x="493"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4" name="Freeform 369">
            <a:extLst>
              <a:ext uri="{FF2B5EF4-FFF2-40B4-BE49-F238E27FC236}">
                <a16:creationId xmlns:a16="http://schemas.microsoft.com/office/drawing/2014/main" id="{E6DF506A-0DCB-2B4B-AE78-17B507118FEA}"/>
              </a:ext>
            </a:extLst>
          </p:cNvPr>
          <p:cNvSpPr>
            <a:spLocks/>
          </p:cNvSpPr>
          <p:nvPr/>
        </p:nvSpPr>
        <p:spPr bwMode="auto">
          <a:xfrm>
            <a:off x="3943350" y="3087688"/>
            <a:ext cx="265113" cy="36512"/>
          </a:xfrm>
          <a:custGeom>
            <a:avLst/>
            <a:gdLst>
              <a:gd name="T0" fmla="*/ 0 w 181"/>
              <a:gd name="T1" fmla="*/ 2147483646 h 22"/>
              <a:gd name="T2" fmla="*/ 2147483646 w 181"/>
              <a:gd name="T3" fmla="*/ 2147483646 h 22"/>
              <a:gd name="T4" fmla="*/ 2147483646 w 181"/>
              <a:gd name="T5" fmla="*/ 0 h 22"/>
              <a:gd name="T6" fmla="*/ 0 w 181"/>
              <a:gd name="T7" fmla="*/ 0 h 22"/>
              <a:gd name="T8" fmla="*/ 0 w 18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1" h="22">
                <a:moveTo>
                  <a:pt x="0" y="21"/>
                </a:moveTo>
                <a:lnTo>
                  <a:pt x="180" y="21"/>
                </a:lnTo>
                <a:lnTo>
                  <a:pt x="180"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5" name="Freeform 370">
            <a:extLst>
              <a:ext uri="{FF2B5EF4-FFF2-40B4-BE49-F238E27FC236}">
                <a16:creationId xmlns:a16="http://schemas.microsoft.com/office/drawing/2014/main" id="{56F87EA7-D948-B94A-9FF4-4397BA44006C}"/>
              </a:ext>
            </a:extLst>
          </p:cNvPr>
          <p:cNvSpPr>
            <a:spLocks/>
          </p:cNvSpPr>
          <p:nvPr/>
        </p:nvSpPr>
        <p:spPr bwMode="auto">
          <a:xfrm>
            <a:off x="4216400" y="30876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6" name="Freeform 371">
            <a:extLst>
              <a:ext uri="{FF2B5EF4-FFF2-40B4-BE49-F238E27FC236}">
                <a16:creationId xmlns:a16="http://schemas.microsoft.com/office/drawing/2014/main" id="{0B0E67D0-7D4E-1249-921E-F3432B3D6B30}"/>
              </a:ext>
            </a:extLst>
          </p:cNvPr>
          <p:cNvSpPr>
            <a:spLocks/>
          </p:cNvSpPr>
          <p:nvPr/>
        </p:nvSpPr>
        <p:spPr bwMode="auto">
          <a:xfrm>
            <a:off x="4262438" y="3087688"/>
            <a:ext cx="33337"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7" name="Freeform 372">
            <a:extLst>
              <a:ext uri="{FF2B5EF4-FFF2-40B4-BE49-F238E27FC236}">
                <a16:creationId xmlns:a16="http://schemas.microsoft.com/office/drawing/2014/main" id="{C119A887-22F9-8A45-9BB0-78117D4D6D94}"/>
              </a:ext>
            </a:extLst>
          </p:cNvPr>
          <p:cNvSpPr>
            <a:spLocks/>
          </p:cNvSpPr>
          <p:nvPr/>
        </p:nvSpPr>
        <p:spPr bwMode="auto">
          <a:xfrm>
            <a:off x="4306888" y="3087688"/>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8" name="Freeform 373">
            <a:extLst>
              <a:ext uri="{FF2B5EF4-FFF2-40B4-BE49-F238E27FC236}">
                <a16:creationId xmlns:a16="http://schemas.microsoft.com/office/drawing/2014/main" id="{EDB19532-8CA8-4545-B936-4E8DA6CF6312}"/>
              </a:ext>
            </a:extLst>
          </p:cNvPr>
          <p:cNvSpPr>
            <a:spLocks/>
          </p:cNvSpPr>
          <p:nvPr/>
        </p:nvSpPr>
        <p:spPr bwMode="auto">
          <a:xfrm>
            <a:off x="2581275" y="30416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19" name="Freeform 374">
            <a:extLst>
              <a:ext uri="{FF2B5EF4-FFF2-40B4-BE49-F238E27FC236}">
                <a16:creationId xmlns:a16="http://schemas.microsoft.com/office/drawing/2014/main" id="{BC05AE66-BE12-2741-9D4D-A3A3E3877679}"/>
              </a:ext>
            </a:extLst>
          </p:cNvPr>
          <p:cNvSpPr>
            <a:spLocks/>
          </p:cNvSpPr>
          <p:nvPr/>
        </p:nvSpPr>
        <p:spPr bwMode="auto">
          <a:xfrm>
            <a:off x="2854325" y="30416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0" name="Freeform 375">
            <a:extLst>
              <a:ext uri="{FF2B5EF4-FFF2-40B4-BE49-F238E27FC236}">
                <a16:creationId xmlns:a16="http://schemas.microsoft.com/office/drawing/2014/main" id="{C0C46242-471C-A241-ADA1-49344F9228A2}"/>
              </a:ext>
            </a:extLst>
          </p:cNvPr>
          <p:cNvSpPr>
            <a:spLocks/>
          </p:cNvSpPr>
          <p:nvPr/>
        </p:nvSpPr>
        <p:spPr bwMode="auto">
          <a:xfrm>
            <a:off x="2898775" y="30416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1" name="Freeform 376">
            <a:extLst>
              <a:ext uri="{FF2B5EF4-FFF2-40B4-BE49-F238E27FC236}">
                <a16:creationId xmlns:a16="http://schemas.microsoft.com/office/drawing/2014/main" id="{AD460BD5-98E9-0947-9CB8-40A8D8D8896F}"/>
              </a:ext>
            </a:extLst>
          </p:cNvPr>
          <p:cNvSpPr>
            <a:spLocks/>
          </p:cNvSpPr>
          <p:nvPr/>
        </p:nvSpPr>
        <p:spPr bwMode="auto">
          <a:xfrm>
            <a:off x="2944813" y="3041650"/>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2" name="Freeform 377">
            <a:extLst>
              <a:ext uri="{FF2B5EF4-FFF2-40B4-BE49-F238E27FC236}">
                <a16:creationId xmlns:a16="http://schemas.microsoft.com/office/drawing/2014/main" id="{82783FCF-65FA-AA4C-8D9E-DAB09FBE08A3}"/>
              </a:ext>
            </a:extLst>
          </p:cNvPr>
          <p:cNvSpPr>
            <a:spLocks/>
          </p:cNvSpPr>
          <p:nvPr/>
        </p:nvSpPr>
        <p:spPr bwMode="auto">
          <a:xfrm>
            <a:off x="2990850" y="3041650"/>
            <a:ext cx="34925"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3" name="Freeform 378">
            <a:extLst>
              <a:ext uri="{FF2B5EF4-FFF2-40B4-BE49-F238E27FC236}">
                <a16:creationId xmlns:a16="http://schemas.microsoft.com/office/drawing/2014/main" id="{01A061EF-28B7-4445-A87D-6163D8BC8FFD}"/>
              </a:ext>
            </a:extLst>
          </p:cNvPr>
          <p:cNvSpPr>
            <a:spLocks/>
          </p:cNvSpPr>
          <p:nvPr/>
        </p:nvSpPr>
        <p:spPr bwMode="auto">
          <a:xfrm>
            <a:off x="3035300" y="30416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4" name="Freeform 379">
            <a:extLst>
              <a:ext uri="{FF2B5EF4-FFF2-40B4-BE49-F238E27FC236}">
                <a16:creationId xmlns:a16="http://schemas.microsoft.com/office/drawing/2014/main" id="{6D72B681-7A3C-6E40-B06C-133ED1FCB718}"/>
              </a:ext>
            </a:extLst>
          </p:cNvPr>
          <p:cNvSpPr>
            <a:spLocks/>
          </p:cNvSpPr>
          <p:nvPr/>
        </p:nvSpPr>
        <p:spPr bwMode="auto">
          <a:xfrm>
            <a:off x="3081338" y="3041650"/>
            <a:ext cx="127000" cy="38100"/>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5" name="Freeform 380">
            <a:extLst>
              <a:ext uri="{FF2B5EF4-FFF2-40B4-BE49-F238E27FC236}">
                <a16:creationId xmlns:a16="http://schemas.microsoft.com/office/drawing/2014/main" id="{33D9F00A-10DC-3F48-9990-C62467FC2BE8}"/>
              </a:ext>
            </a:extLst>
          </p:cNvPr>
          <p:cNvSpPr>
            <a:spLocks/>
          </p:cNvSpPr>
          <p:nvPr/>
        </p:nvSpPr>
        <p:spPr bwMode="auto">
          <a:xfrm>
            <a:off x="3216275" y="3041650"/>
            <a:ext cx="265113" cy="38100"/>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6" name="Freeform 381">
            <a:extLst>
              <a:ext uri="{FF2B5EF4-FFF2-40B4-BE49-F238E27FC236}">
                <a16:creationId xmlns:a16="http://schemas.microsoft.com/office/drawing/2014/main" id="{AD80EFD4-9A8D-CE40-8EDA-5C5548F10232}"/>
              </a:ext>
            </a:extLst>
          </p:cNvPr>
          <p:cNvSpPr>
            <a:spLocks/>
          </p:cNvSpPr>
          <p:nvPr/>
        </p:nvSpPr>
        <p:spPr bwMode="auto">
          <a:xfrm>
            <a:off x="3489325" y="3041650"/>
            <a:ext cx="265113" cy="38100"/>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7" name="Freeform 382">
            <a:extLst>
              <a:ext uri="{FF2B5EF4-FFF2-40B4-BE49-F238E27FC236}">
                <a16:creationId xmlns:a16="http://schemas.microsoft.com/office/drawing/2014/main" id="{9F4397A1-B4C3-0448-AB43-5ECE337B8A67}"/>
              </a:ext>
            </a:extLst>
          </p:cNvPr>
          <p:cNvSpPr>
            <a:spLocks/>
          </p:cNvSpPr>
          <p:nvPr/>
        </p:nvSpPr>
        <p:spPr bwMode="auto">
          <a:xfrm>
            <a:off x="3762375" y="3041650"/>
            <a:ext cx="354013" cy="38100"/>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8" name="Freeform 383">
            <a:extLst>
              <a:ext uri="{FF2B5EF4-FFF2-40B4-BE49-F238E27FC236}">
                <a16:creationId xmlns:a16="http://schemas.microsoft.com/office/drawing/2014/main" id="{EFA92CDB-4E40-E244-B32A-BDE923DDBD5F}"/>
              </a:ext>
            </a:extLst>
          </p:cNvPr>
          <p:cNvSpPr>
            <a:spLocks/>
          </p:cNvSpPr>
          <p:nvPr/>
        </p:nvSpPr>
        <p:spPr bwMode="auto">
          <a:xfrm>
            <a:off x="4125913" y="3041650"/>
            <a:ext cx="169862" cy="38100"/>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29" name="Freeform 384">
            <a:extLst>
              <a:ext uri="{FF2B5EF4-FFF2-40B4-BE49-F238E27FC236}">
                <a16:creationId xmlns:a16="http://schemas.microsoft.com/office/drawing/2014/main" id="{07D21269-104A-C344-8A26-401A2E7986DC}"/>
              </a:ext>
            </a:extLst>
          </p:cNvPr>
          <p:cNvSpPr>
            <a:spLocks/>
          </p:cNvSpPr>
          <p:nvPr/>
        </p:nvSpPr>
        <p:spPr bwMode="auto">
          <a:xfrm>
            <a:off x="4306888" y="3041650"/>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0" name="Freeform 385">
            <a:extLst>
              <a:ext uri="{FF2B5EF4-FFF2-40B4-BE49-F238E27FC236}">
                <a16:creationId xmlns:a16="http://schemas.microsoft.com/office/drawing/2014/main" id="{5622214C-17A9-B441-A23A-93669DA9B5B5}"/>
              </a:ext>
            </a:extLst>
          </p:cNvPr>
          <p:cNvSpPr>
            <a:spLocks/>
          </p:cNvSpPr>
          <p:nvPr/>
        </p:nvSpPr>
        <p:spPr bwMode="auto">
          <a:xfrm>
            <a:off x="2898775" y="2997200"/>
            <a:ext cx="36513" cy="34925"/>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1" name="Freeform 386">
            <a:extLst>
              <a:ext uri="{FF2B5EF4-FFF2-40B4-BE49-F238E27FC236}">
                <a16:creationId xmlns:a16="http://schemas.microsoft.com/office/drawing/2014/main" id="{2A8EDB12-7FC4-944F-90FD-750386FA613A}"/>
              </a:ext>
            </a:extLst>
          </p:cNvPr>
          <p:cNvSpPr>
            <a:spLocks/>
          </p:cNvSpPr>
          <p:nvPr/>
        </p:nvSpPr>
        <p:spPr bwMode="auto">
          <a:xfrm>
            <a:off x="2944813" y="2997200"/>
            <a:ext cx="80962" cy="34925"/>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2" name="Freeform 387">
            <a:extLst>
              <a:ext uri="{FF2B5EF4-FFF2-40B4-BE49-F238E27FC236}">
                <a16:creationId xmlns:a16="http://schemas.microsoft.com/office/drawing/2014/main" id="{7C2D0F76-D3D5-5C44-B06A-2AE50CC47241}"/>
              </a:ext>
            </a:extLst>
          </p:cNvPr>
          <p:cNvSpPr>
            <a:spLocks/>
          </p:cNvSpPr>
          <p:nvPr/>
        </p:nvSpPr>
        <p:spPr bwMode="auto">
          <a:xfrm>
            <a:off x="3035300" y="2997200"/>
            <a:ext cx="36513" cy="34925"/>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3" name="Freeform 388">
            <a:extLst>
              <a:ext uri="{FF2B5EF4-FFF2-40B4-BE49-F238E27FC236}">
                <a16:creationId xmlns:a16="http://schemas.microsoft.com/office/drawing/2014/main" id="{7681F1BE-D673-B74B-BB84-1C556BDAB27D}"/>
              </a:ext>
            </a:extLst>
          </p:cNvPr>
          <p:cNvSpPr>
            <a:spLocks/>
          </p:cNvSpPr>
          <p:nvPr/>
        </p:nvSpPr>
        <p:spPr bwMode="auto">
          <a:xfrm>
            <a:off x="3081338" y="2997200"/>
            <a:ext cx="127000" cy="34925"/>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4" name="Freeform 389">
            <a:extLst>
              <a:ext uri="{FF2B5EF4-FFF2-40B4-BE49-F238E27FC236}">
                <a16:creationId xmlns:a16="http://schemas.microsoft.com/office/drawing/2014/main" id="{A8B03033-7E59-9648-946A-54ECFD33FAF9}"/>
              </a:ext>
            </a:extLst>
          </p:cNvPr>
          <p:cNvSpPr>
            <a:spLocks/>
          </p:cNvSpPr>
          <p:nvPr/>
        </p:nvSpPr>
        <p:spPr bwMode="auto">
          <a:xfrm>
            <a:off x="3216275" y="2997200"/>
            <a:ext cx="215900" cy="34925"/>
          </a:xfrm>
          <a:custGeom>
            <a:avLst/>
            <a:gdLst>
              <a:gd name="T0" fmla="*/ 0 w 149"/>
              <a:gd name="T1" fmla="*/ 2147483646 h 22"/>
              <a:gd name="T2" fmla="*/ 2147483646 w 149"/>
              <a:gd name="T3" fmla="*/ 2147483646 h 22"/>
              <a:gd name="T4" fmla="*/ 2147483646 w 149"/>
              <a:gd name="T5" fmla="*/ 0 h 22"/>
              <a:gd name="T6" fmla="*/ 0 w 149"/>
              <a:gd name="T7" fmla="*/ 0 h 22"/>
              <a:gd name="T8" fmla="*/ 0 w 149"/>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2">
                <a:moveTo>
                  <a:pt x="0" y="21"/>
                </a:moveTo>
                <a:lnTo>
                  <a:pt x="148" y="21"/>
                </a:lnTo>
                <a:lnTo>
                  <a:pt x="148"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5" name="Freeform 390">
            <a:extLst>
              <a:ext uri="{FF2B5EF4-FFF2-40B4-BE49-F238E27FC236}">
                <a16:creationId xmlns:a16="http://schemas.microsoft.com/office/drawing/2014/main" id="{4958B81D-C3C3-B441-8DF8-74A91256724F}"/>
              </a:ext>
            </a:extLst>
          </p:cNvPr>
          <p:cNvSpPr>
            <a:spLocks/>
          </p:cNvSpPr>
          <p:nvPr/>
        </p:nvSpPr>
        <p:spPr bwMode="auto">
          <a:xfrm>
            <a:off x="3444875" y="2997200"/>
            <a:ext cx="354013" cy="34925"/>
          </a:xfrm>
          <a:custGeom>
            <a:avLst/>
            <a:gdLst>
              <a:gd name="T0" fmla="*/ 0 w 243"/>
              <a:gd name="T1" fmla="*/ 2147483646 h 22"/>
              <a:gd name="T2" fmla="*/ 2147483646 w 243"/>
              <a:gd name="T3" fmla="*/ 2147483646 h 22"/>
              <a:gd name="T4" fmla="*/ 2147483646 w 243"/>
              <a:gd name="T5" fmla="*/ 0 h 22"/>
              <a:gd name="T6" fmla="*/ 0 w 243"/>
              <a:gd name="T7" fmla="*/ 0 h 22"/>
              <a:gd name="T8" fmla="*/ 0 w 24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2">
                <a:moveTo>
                  <a:pt x="0" y="21"/>
                </a:moveTo>
                <a:lnTo>
                  <a:pt x="242" y="21"/>
                </a:lnTo>
                <a:lnTo>
                  <a:pt x="242"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6" name="Freeform 391">
            <a:extLst>
              <a:ext uri="{FF2B5EF4-FFF2-40B4-BE49-F238E27FC236}">
                <a16:creationId xmlns:a16="http://schemas.microsoft.com/office/drawing/2014/main" id="{7AD4F37E-53F9-154B-9402-C9AAF444EB56}"/>
              </a:ext>
            </a:extLst>
          </p:cNvPr>
          <p:cNvSpPr>
            <a:spLocks/>
          </p:cNvSpPr>
          <p:nvPr/>
        </p:nvSpPr>
        <p:spPr bwMode="auto">
          <a:xfrm>
            <a:off x="3808413" y="2997200"/>
            <a:ext cx="352425" cy="34925"/>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7" name="Freeform 392">
            <a:extLst>
              <a:ext uri="{FF2B5EF4-FFF2-40B4-BE49-F238E27FC236}">
                <a16:creationId xmlns:a16="http://schemas.microsoft.com/office/drawing/2014/main" id="{23FA7049-6A3B-0547-ABFE-E62934049B8D}"/>
              </a:ext>
            </a:extLst>
          </p:cNvPr>
          <p:cNvSpPr>
            <a:spLocks/>
          </p:cNvSpPr>
          <p:nvPr/>
        </p:nvSpPr>
        <p:spPr bwMode="auto">
          <a:xfrm>
            <a:off x="4171950" y="2997200"/>
            <a:ext cx="123825" cy="34925"/>
          </a:xfrm>
          <a:custGeom>
            <a:avLst/>
            <a:gdLst>
              <a:gd name="T0" fmla="*/ 0 w 86"/>
              <a:gd name="T1" fmla="*/ 2147483646 h 22"/>
              <a:gd name="T2" fmla="*/ 2147483646 w 86"/>
              <a:gd name="T3" fmla="*/ 2147483646 h 22"/>
              <a:gd name="T4" fmla="*/ 2147483646 w 86"/>
              <a:gd name="T5" fmla="*/ 0 h 22"/>
              <a:gd name="T6" fmla="*/ 0 w 86"/>
              <a:gd name="T7" fmla="*/ 0 h 22"/>
              <a:gd name="T8" fmla="*/ 0 w 8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22">
                <a:moveTo>
                  <a:pt x="0" y="21"/>
                </a:moveTo>
                <a:lnTo>
                  <a:pt x="85" y="21"/>
                </a:lnTo>
                <a:lnTo>
                  <a:pt x="85"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8" name="Freeform 393">
            <a:extLst>
              <a:ext uri="{FF2B5EF4-FFF2-40B4-BE49-F238E27FC236}">
                <a16:creationId xmlns:a16="http://schemas.microsoft.com/office/drawing/2014/main" id="{FA088F92-864C-3541-B999-D87D68DDF37C}"/>
              </a:ext>
            </a:extLst>
          </p:cNvPr>
          <p:cNvSpPr>
            <a:spLocks/>
          </p:cNvSpPr>
          <p:nvPr/>
        </p:nvSpPr>
        <p:spPr bwMode="auto">
          <a:xfrm>
            <a:off x="4306888" y="2997200"/>
            <a:ext cx="36512" cy="34925"/>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39" name="Freeform 394">
            <a:extLst>
              <a:ext uri="{FF2B5EF4-FFF2-40B4-BE49-F238E27FC236}">
                <a16:creationId xmlns:a16="http://schemas.microsoft.com/office/drawing/2014/main" id="{78B5B058-F019-6147-8C2D-2EC8F7343E88}"/>
              </a:ext>
            </a:extLst>
          </p:cNvPr>
          <p:cNvSpPr>
            <a:spLocks/>
          </p:cNvSpPr>
          <p:nvPr/>
        </p:nvSpPr>
        <p:spPr bwMode="auto">
          <a:xfrm>
            <a:off x="4352925" y="2997200"/>
            <a:ext cx="36513" cy="34925"/>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0" name="Freeform 395">
            <a:extLst>
              <a:ext uri="{FF2B5EF4-FFF2-40B4-BE49-F238E27FC236}">
                <a16:creationId xmlns:a16="http://schemas.microsoft.com/office/drawing/2014/main" id="{46B3843D-FFDE-9842-BDE7-7CA284E3DE2C}"/>
              </a:ext>
            </a:extLst>
          </p:cNvPr>
          <p:cNvSpPr>
            <a:spLocks/>
          </p:cNvSpPr>
          <p:nvPr/>
        </p:nvSpPr>
        <p:spPr bwMode="auto">
          <a:xfrm>
            <a:off x="2898775" y="295116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1" name="Freeform 396">
            <a:extLst>
              <a:ext uri="{FF2B5EF4-FFF2-40B4-BE49-F238E27FC236}">
                <a16:creationId xmlns:a16="http://schemas.microsoft.com/office/drawing/2014/main" id="{E90CABE0-B5F6-3C42-953B-15829C407EC2}"/>
              </a:ext>
            </a:extLst>
          </p:cNvPr>
          <p:cNvSpPr>
            <a:spLocks/>
          </p:cNvSpPr>
          <p:nvPr/>
        </p:nvSpPr>
        <p:spPr bwMode="auto">
          <a:xfrm>
            <a:off x="2944813" y="2951163"/>
            <a:ext cx="80962"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2" name="Freeform 397">
            <a:extLst>
              <a:ext uri="{FF2B5EF4-FFF2-40B4-BE49-F238E27FC236}">
                <a16:creationId xmlns:a16="http://schemas.microsoft.com/office/drawing/2014/main" id="{DD4C8AA0-2293-9942-9AC4-A1ABB43924A5}"/>
              </a:ext>
            </a:extLst>
          </p:cNvPr>
          <p:cNvSpPr>
            <a:spLocks/>
          </p:cNvSpPr>
          <p:nvPr/>
        </p:nvSpPr>
        <p:spPr bwMode="auto">
          <a:xfrm>
            <a:off x="3035300" y="295116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3" name="Freeform 398">
            <a:extLst>
              <a:ext uri="{FF2B5EF4-FFF2-40B4-BE49-F238E27FC236}">
                <a16:creationId xmlns:a16="http://schemas.microsoft.com/office/drawing/2014/main" id="{8364E921-2829-8343-8B01-11F812587462}"/>
              </a:ext>
            </a:extLst>
          </p:cNvPr>
          <p:cNvSpPr>
            <a:spLocks/>
          </p:cNvSpPr>
          <p:nvPr/>
        </p:nvSpPr>
        <p:spPr bwMode="auto">
          <a:xfrm>
            <a:off x="3081338" y="2951163"/>
            <a:ext cx="33337" cy="38100"/>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4" name="Freeform 399">
            <a:extLst>
              <a:ext uri="{FF2B5EF4-FFF2-40B4-BE49-F238E27FC236}">
                <a16:creationId xmlns:a16="http://schemas.microsoft.com/office/drawing/2014/main" id="{7E413E26-7CB6-174D-A9BA-6558E41FE194}"/>
              </a:ext>
            </a:extLst>
          </p:cNvPr>
          <p:cNvSpPr>
            <a:spLocks/>
          </p:cNvSpPr>
          <p:nvPr/>
        </p:nvSpPr>
        <p:spPr bwMode="auto">
          <a:xfrm>
            <a:off x="3125788" y="2951163"/>
            <a:ext cx="82550" cy="38100"/>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5" name="Freeform 400">
            <a:extLst>
              <a:ext uri="{FF2B5EF4-FFF2-40B4-BE49-F238E27FC236}">
                <a16:creationId xmlns:a16="http://schemas.microsoft.com/office/drawing/2014/main" id="{BB9A85E2-7CA4-7945-A9F0-E84EB6898A84}"/>
              </a:ext>
            </a:extLst>
          </p:cNvPr>
          <p:cNvSpPr>
            <a:spLocks/>
          </p:cNvSpPr>
          <p:nvPr/>
        </p:nvSpPr>
        <p:spPr bwMode="auto">
          <a:xfrm>
            <a:off x="3216275" y="2951163"/>
            <a:ext cx="265113" cy="38100"/>
          </a:xfrm>
          <a:custGeom>
            <a:avLst/>
            <a:gdLst>
              <a:gd name="T0" fmla="*/ 0 w 182"/>
              <a:gd name="T1" fmla="*/ 2147483646 h 23"/>
              <a:gd name="T2" fmla="*/ 2147483646 w 182"/>
              <a:gd name="T3" fmla="*/ 2147483646 h 23"/>
              <a:gd name="T4" fmla="*/ 2147483646 w 182"/>
              <a:gd name="T5" fmla="*/ 0 h 23"/>
              <a:gd name="T6" fmla="*/ 0 w 182"/>
              <a:gd name="T7" fmla="*/ 0 h 23"/>
              <a:gd name="T8" fmla="*/ 0 w 182"/>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 h="23">
                <a:moveTo>
                  <a:pt x="0" y="22"/>
                </a:moveTo>
                <a:lnTo>
                  <a:pt x="181" y="22"/>
                </a:lnTo>
                <a:lnTo>
                  <a:pt x="181"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6" name="Freeform 401">
            <a:extLst>
              <a:ext uri="{FF2B5EF4-FFF2-40B4-BE49-F238E27FC236}">
                <a16:creationId xmlns:a16="http://schemas.microsoft.com/office/drawing/2014/main" id="{4F335AF8-8ADD-1847-B8D6-E2018BE502E7}"/>
              </a:ext>
            </a:extLst>
          </p:cNvPr>
          <p:cNvSpPr>
            <a:spLocks/>
          </p:cNvSpPr>
          <p:nvPr/>
        </p:nvSpPr>
        <p:spPr bwMode="auto">
          <a:xfrm>
            <a:off x="3489325" y="2951163"/>
            <a:ext cx="400050" cy="38100"/>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7" name="Freeform 402">
            <a:extLst>
              <a:ext uri="{FF2B5EF4-FFF2-40B4-BE49-F238E27FC236}">
                <a16:creationId xmlns:a16="http://schemas.microsoft.com/office/drawing/2014/main" id="{31714A13-0A23-7049-ACFE-6BF918B27BC0}"/>
              </a:ext>
            </a:extLst>
          </p:cNvPr>
          <p:cNvSpPr>
            <a:spLocks/>
          </p:cNvSpPr>
          <p:nvPr/>
        </p:nvSpPr>
        <p:spPr bwMode="auto">
          <a:xfrm>
            <a:off x="3897313" y="2951163"/>
            <a:ext cx="398462" cy="38100"/>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8" name="Freeform 403">
            <a:extLst>
              <a:ext uri="{FF2B5EF4-FFF2-40B4-BE49-F238E27FC236}">
                <a16:creationId xmlns:a16="http://schemas.microsoft.com/office/drawing/2014/main" id="{5366D66A-E85D-BD43-9068-01BDF068A85E}"/>
              </a:ext>
            </a:extLst>
          </p:cNvPr>
          <p:cNvSpPr>
            <a:spLocks/>
          </p:cNvSpPr>
          <p:nvPr/>
        </p:nvSpPr>
        <p:spPr bwMode="auto">
          <a:xfrm>
            <a:off x="4306888" y="2951163"/>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49" name="Freeform 404">
            <a:extLst>
              <a:ext uri="{FF2B5EF4-FFF2-40B4-BE49-F238E27FC236}">
                <a16:creationId xmlns:a16="http://schemas.microsoft.com/office/drawing/2014/main" id="{AA102817-7C63-3F4C-8C49-FBE8D9EEF2AD}"/>
              </a:ext>
            </a:extLst>
          </p:cNvPr>
          <p:cNvSpPr>
            <a:spLocks/>
          </p:cNvSpPr>
          <p:nvPr/>
        </p:nvSpPr>
        <p:spPr bwMode="auto">
          <a:xfrm>
            <a:off x="4352925" y="295116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0" name="Freeform 405">
            <a:extLst>
              <a:ext uri="{FF2B5EF4-FFF2-40B4-BE49-F238E27FC236}">
                <a16:creationId xmlns:a16="http://schemas.microsoft.com/office/drawing/2014/main" id="{25F20FC3-9334-A648-B148-90620A22A2D0}"/>
              </a:ext>
            </a:extLst>
          </p:cNvPr>
          <p:cNvSpPr>
            <a:spLocks/>
          </p:cNvSpPr>
          <p:nvPr/>
        </p:nvSpPr>
        <p:spPr bwMode="auto">
          <a:xfrm>
            <a:off x="2898775" y="2905125"/>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1" name="Freeform 406">
            <a:extLst>
              <a:ext uri="{FF2B5EF4-FFF2-40B4-BE49-F238E27FC236}">
                <a16:creationId xmlns:a16="http://schemas.microsoft.com/office/drawing/2014/main" id="{BF7458A2-FFA9-9A48-9C5C-CC2DEF953638}"/>
              </a:ext>
            </a:extLst>
          </p:cNvPr>
          <p:cNvSpPr>
            <a:spLocks/>
          </p:cNvSpPr>
          <p:nvPr/>
        </p:nvSpPr>
        <p:spPr bwMode="auto">
          <a:xfrm>
            <a:off x="2944813" y="2905125"/>
            <a:ext cx="34925" cy="36513"/>
          </a:xfrm>
          <a:custGeom>
            <a:avLst/>
            <a:gdLst>
              <a:gd name="T0" fmla="*/ 0 w 24"/>
              <a:gd name="T1" fmla="*/ 2147483646 h 22"/>
              <a:gd name="T2" fmla="*/ 2147483646 w 24"/>
              <a:gd name="T3" fmla="*/ 2147483646 h 22"/>
              <a:gd name="T4" fmla="*/ 2147483646 w 24"/>
              <a:gd name="T5" fmla="*/ 0 h 22"/>
              <a:gd name="T6" fmla="*/ 0 w 24"/>
              <a:gd name="T7" fmla="*/ 0 h 22"/>
              <a:gd name="T8" fmla="*/ 0 w 24"/>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2">
                <a:moveTo>
                  <a:pt x="0" y="21"/>
                </a:moveTo>
                <a:lnTo>
                  <a:pt x="23" y="21"/>
                </a:lnTo>
                <a:lnTo>
                  <a:pt x="23"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2" name="Freeform 407">
            <a:extLst>
              <a:ext uri="{FF2B5EF4-FFF2-40B4-BE49-F238E27FC236}">
                <a16:creationId xmlns:a16="http://schemas.microsoft.com/office/drawing/2014/main" id="{5684A321-38E9-364C-8D83-F3C3D46E8812}"/>
              </a:ext>
            </a:extLst>
          </p:cNvPr>
          <p:cNvSpPr>
            <a:spLocks/>
          </p:cNvSpPr>
          <p:nvPr/>
        </p:nvSpPr>
        <p:spPr bwMode="auto">
          <a:xfrm>
            <a:off x="2990850" y="2905125"/>
            <a:ext cx="34925"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3" name="Freeform 408">
            <a:extLst>
              <a:ext uri="{FF2B5EF4-FFF2-40B4-BE49-F238E27FC236}">
                <a16:creationId xmlns:a16="http://schemas.microsoft.com/office/drawing/2014/main" id="{7284C2FE-AACA-C345-BAD0-507B8563C268}"/>
              </a:ext>
            </a:extLst>
          </p:cNvPr>
          <p:cNvSpPr>
            <a:spLocks/>
          </p:cNvSpPr>
          <p:nvPr/>
        </p:nvSpPr>
        <p:spPr bwMode="auto">
          <a:xfrm>
            <a:off x="3035300" y="2905125"/>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4" name="Freeform 409">
            <a:extLst>
              <a:ext uri="{FF2B5EF4-FFF2-40B4-BE49-F238E27FC236}">
                <a16:creationId xmlns:a16="http://schemas.microsoft.com/office/drawing/2014/main" id="{06562013-E5DA-6742-8234-A30BDA217F59}"/>
              </a:ext>
            </a:extLst>
          </p:cNvPr>
          <p:cNvSpPr>
            <a:spLocks/>
          </p:cNvSpPr>
          <p:nvPr/>
        </p:nvSpPr>
        <p:spPr bwMode="auto">
          <a:xfrm>
            <a:off x="3081338" y="2905125"/>
            <a:ext cx="33337" cy="3651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5" name="Freeform 410">
            <a:extLst>
              <a:ext uri="{FF2B5EF4-FFF2-40B4-BE49-F238E27FC236}">
                <a16:creationId xmlns:a16="http://schemas.microsoft.com/office/drawing/2014/main" id="{C49E7CAE-2C9C-0748-821B-0E6AAC97CAEB}"/>
              </a:ext>
            </a:extLst>
          </p:cNvPr>
          <p:cNvSpPr>
            <a:spLocks/>
          </p:cNvSpPr>
          <p:nvPr/>
        </p:nvSpPr>
        <p:spPr bwMode="auto">
          <a:xfrm>
            <a:off x="3125788" y="2905125"/>
            <a:ext cx="127000" cy="36513"/>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6" name="Freeform 411">
            <a:extLst>
              <a:ext uri="{FF2B5EF4-FFF2-40B4-BE49-F238E27FC236}">
                <a16:creationId xmlns:a16="http://schemas.microsoft.com/office/drawing/2014/main" id="{8A0B761C-2B0E-304A-9C74-0D149067BE49}"/>
              </a:ext>
            </a:extLst>
          </p:cNvPr>
          <p:cNvSpPr>
            <a:spLocks/>
          </p:cNvSpPr>
          <p:nvPr/>
        </p:nvSpPr>
        <p:spPr bwMode="auto">
          <a:xfrm>
            <a:off x="3262313" y="2905125"/>
            <a:ext cx="219075" cy="36513"/>
          </a:xfrm>
          <a:custGeom>
            <a:avLst/>
            <a:gdLst>
              <a:gd name="T0" fmla="*/ 0 w 150"/>
              <a:gd name="T1" fmla="*/ 2147483646 h 22"/>
              <a:gd name="T2" fmla="*/ 2147483646 w 150"/>
              <a:gd name="T3" fmla="*/ 2147483646 h 22"/>
              <a:gd name="T4" fmla="*/ 2147483646 w 150"/>
              <a:gd name="T5" fmla="*/ 0 h 22"/>
              <a:gd name="T6" fmla="*/ 0 w 150"/>
              <a:gd name="T7" fmla="*/ 0 h 22"/>
              <a:gd name="T8" fmla="*/ 0 w 15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2">
                <a:moveTo>
                  <a:pt x="0" y="21"/>
                </a:moveTo>
                <a:lnTo>
                  <a:pt x="149" y="21"/>
                </a:lnTo>
                <a:lnTo>
                  <a:pt x="149"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7" name="Freeform 412">
            <a:extLst>
              <a:ext uri="{FF2B5EF4-FFF2-40B4-BE49-F238E27FC236}">
                <a16:creationId xmlns:a16="http://schemas.microsoft.com/office/drawing/2014/main" id="{E5D4A21F-411B-A049-BC99-6AB9742F84C5}"/>
              </a:ext>
            </a:extLst>
          </p:cNvPr>
          <p:cNvSpPr>
            <a:spLocks/>
          </p:cNvSpPr>
          <p:nvPr/>
        </p:nvSpPr>
        <p:spPr bwMode="auto">
          <a:xfrm>
            <a:off x="3489325" y="2905125"/>
            <a:ext cx="446088" cy="36513"/>
          </a:xfrm>
          <a:custGeom>
            <a:avLst/>
            <a:gdLst>
              <a:gd name="T0" fmla="*/ 0 w 306"/>
              <a:gd name="T1" fmla="*/ 2147483646 h 22"/>
              <a:gd name="T2" fmla="*/ 2147483646 w 306"/>
              <a:gd name="T3" fmla="*/ 2147483646 h 22"/>
              <a:gd name="T4" fmla="*/ 2147483646 w 306"/>
              <a:gd name="T5" fmla="*/ 0 h 22"/>
              <a:gd name="T6" fmla="*/ 0 w 306"/>
              <a:gd name="T7" fmla="*/ 0 h 22"/>
              <a:gd name="T8" fmla="*/ 0 w 30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2">
                <a:moveTo>
                  <a:pt x="0" y="21"/>
                </a:moveTo>
                <a:lnTo>
                  <a:pt x="305" y="21"/>
                </a:lnTo>
                <a:lnTo>
                  <a:pt x="305" y="0"/>
                </a:lnTo>
                <a:lnTo>
                  <a:pt x="0" y="0"/>
                </a:lnTo>
                <a:lnTo>
                  <a:pt x="0" y="21"/>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8" name="Freeform 413">
            <a:extLst>
              <a:ext uri="{FF2B5EF4-FFF2-40B4-BE49-F238E27FC236}">
                <a16:creationId xmlns:a16="http://schemas.microsoft.com/office/drawing/2014/main" id="{68E2D3D2-98D3-7B49-840B-863367846F6A}"/>
              </a:ext>
            </a:extLst>
          </p:cNvPr>
          <p:cNvSpPr>
            <a:spLocks/>
          </p:cNvSpPr>
          <p:nvPr/>
        </p:nvSpPr>
        <p:spPr bwMode="auto">
          <a:xfrm>
            <a:off x="3943350" y="2905125"/>
            <a:ext cx="352425" cy="36513"/>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59" name="Freeform 414">
            <a:extLst>
              <a:ext uri="{FF2B5EF4-FFF2-40B4-BE49-F238E27FC236}">
                <a16:creationId xmlns:a16="http://schemas.microsoft.com/office/drawing/2014/main" id="{350F15F5-EB1B-B141-AEA1-338515E9525C}"/>
              </a:ext>
            </a:extLst>
          </p:cNvPr>
          <p:cNvSpPr>
            <a:spLocks/>
          </p:cNvSpPr>
          <p:nvPr/>
        </p:nvSpPr>
        <p:spPr bwMode="auto">
          <a:xfrm>
            <a:off x="4306888" y="290512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0" name="Freeform 415">
            <a:extLst>
              <a:ext uri="{FF2B5EF4-FFF2-40B4-BE49-F238E27FC236}">
                <a16:creationId xmlns:a16="http://schemas.microsoft.com/office/drawing/2014/main" id="{57AA0DB9-F50A-1E45-B2F7-A61DF0015C9F}"/>
              </a:ext>
            </a:extLst>
          </p:cNvPr>
          <p:cNvSpPr>
            <a:spLocks/>
          </p:cNvSpPr>
          <p:nvPr/>
        </p:nvSpPr>
        <p:spPr bwMode="auto">
          <a:xfrm>
            <a:off x="4352925" y="2905125"/>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1" name="Freeform 416">
            <a:extLst>
              <a:ext uri="{FF2B5EF4-FFF2-40B4-BE49-F238E27FC236}">
                <a16:creationId xmlns:a16="http://schemas.microsoft.com/office/drawing/2014/main" id="{FDAE1D50-2E17-EA49-A143-20F17B81C20B}"/>
              </a:ext>
            </a:extLst>
          </p:cNvPr>
          <p:cNvSpPr>
            <a:spLocks/>
          </p:cNvSpPr>
          <p:nvPr/>
        </p:nvSpPr>
        <p:spPr bwMode="auto">
          <a:xfrm>
            <a:off x="2898775" y="2857500"/>
            <a:ext cx="80963"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2" name="Freeform 417">
            <a:extLst>
              <a:ext uri="{FF2B5EF4-FFF2-40B4-BE49-F238E27FC236}">
                <a16:creationId xmlns:a16="http://schemas.microsoft.com/office/drawing/2014/main" id="{38B2FD00-93D4-3047-9EA8-95B6EDBB1797}"/>
              </a:ext>
            </a:extLst>
          </p:cNvPr>
          <p:cNvSpPr>
            <a:spLocks/>
          </p:cNvSpPr>
          <p:nvPr/>
        </p:nvSpPr>
        <p:spPr bwMode="auto">
          <a:xfrm>
            <a:off x="2990850" y="2857500"/>
            <a:ext cx="80963"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3" name="Freeform 418">
            <a:extLst>
              <a:ext uri="{FF2B5EF4-FFF2-40B4-BE49-F238E27FC236}">
                <a16:creationId xmlns:a16="http://schemas.microsoft.com/office/drawing/2014/main" id="{31F2A9DD-E6C5-1F4F-8522-927B69511058}"/>
              </a:ext>
            </a:extLst>
          </p:cNvPr>
          <p:cNvSpPr>
            <a:spLocks/>
          </p:cNvSpPr>
          <p:nvPr/>
        </p:nvSpPr>
        <p:spPr bwMode="auto">
          <a:xfrm>
            <a:off x="3081338" y="2857500"/>
            <a:ext cx="33337" cy="38100"/>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4" name="Freeform 419">
            <a:extLst>
              <a:ext uri="{FF2B5EF4-FFF2-40B4-BE49-F238E27FC236}">
                <a16:creationId xmlns:a16="http://schemas.microsoft.com/office/drawing/2014/main" id="{06FF8971-AE63-764E-B084-051ED5D21471}"/>
              </a:ext>
            </a:extLst>
          </p:cNvPr>
          <p:cNvSpPr>
            <a:spLocks/>
          </p:cNvSpPr>
          <p:nvPr/>
        </p:nvSpPr>
        <p:spPr bwMode="auto">
          <a:xfrm>
            <a:off x="3125788" y="2857500"/>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5" name="Freeform 420">
            <a:extLst>
              <a:ext uri="{FF2B5EF4-FFF2-40B4-BE49-F238E27FC236}">
                <a16:creationId xmlns:a16="http://schemas.microsoft.com/office/drawing/2014/main" id="{F3C50A10-4A45-484D-88E8-4BDF992B3974}"/>
              </a:ext>
            </a:extLst>
          </p:cNvPr>
          <p:cNvSpPr>
            <a:spLocks/>
          </p:cNvSpPr>
          <p:nvPr/>
        </p:nvSpPr>
        <p:spPr bwMode="auto">
          <a:xfrm>
            <a:off x="3171825" y="2857500"/>
            <a:ext cx="127000" cy="38100"/>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6" name="Freeform 421">
            <a:extLst>
              <a:ext uri="{FF2B5EF4-FFF2-40B4-BE49-F238E27FC236}">
                <a16:creationId xmlns:a16="http://schemas.microsoft.com/office/drawing/2014/main" id="{0E75033B-AF63-5D49-9A6C-A58AC85FAA9B}"/>
              </a:ext>
            </a:extLst>
          </p:cNvPr>
          <p:cNvSpPr>
            <a:spLocks/>
          </p:cNvSpPr>
          <p:nvPr/>
        </p:nvSpPr>
        <p:spPr bwMode="auto">
          <a:xfrm>
            <a:off x="3308350" y="2857500"/>
            <a:ext cx="261938" cy="38100"/>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7" name="Freeform 422">
            <a:extLst>
              <a:ext uri="{FF2B5EF4-FFF2-40B4-BE49-F238E27FC236}">
                <a16:creationId xmlns:a16="http://schemas.microsoft.com/office/drawing/2014/main" id="{31EC2210-BEB7-484D-82FF-6D164B731037}"/>
              </a:ext>
            </a:extLst>
          </p:cNvPr>
          <p:cNvSpPr>
            <a:spLocks/>
          </p:cNvSpPr>
          <p:nvPr/>
        </p:nvSpPr>
        <p:spPr bwMode="auto">
          <a:xfrm>
            <a:off x="3581400" y="2857500"/>
            <a:ext cx="396875" cy="38100"/>
          </a:xfrm>
          <a:custGeom>
            <a:avLst/>
            <a:gdLst>
              <a:gd name="T0" fmla="*/ 0 w 273"/>
              <a:gd name="T1" fmla="*/ 2147483646 h 23"/>
              <a:gd name="T2" fmla="*/ 2147483646 w 273"/>
              <a:gd name="T3" fmla="*/ 2147483646 h 23"/>
              <a:gd name="T4" fmla="*/ 2147483646 w 273"/>
              <a:gd name="T5" fmla="*/ 0 h 23"/>
              <a:gd name="T6" fmla="*/ 0 w 273"/>
              <a:gd name="T7" fmla="*/ 0 h 23"/>
              <a:gd name="T8" fmla="*/ 0 w 27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 h="23">
                <a:moveTo>
                  <a:pt x="0" y="22"/>
                </a:moveTo>
                <a:lnTo>
                  <a:pt x="272" y="22"/>
                </a:lnTo>
                <a:lnTo>
                  <a:pt x="272"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8" name="Freeform 423">
            <a:extLst>
              <a:ext uri="{FF2B5EF4-FFF2-40B4-BE49-F238E27FC236}">
                <a16:creationId xmlns:a16="http://schemas.microsoft.com/office/drawing/2014/main" id="{FB11BE8E-7B64-144A-A49F-B1E06EC28CAD}"/>
              </a:ext>
            </a:extLst>
          </p:cNvPr>
          <p:cNvSpPr>
            <a:spLocks/>
          </p:cNvSpPr>
          <p:nvPr/>
        </p:nvSpPr>
        <p:spPr bwMode="auto">
          <a:xfrm>
            <a:off x="3989388" y="2857500"/>
            <a:ext cx="354012" cy="38100"/>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69" name="Freeform 424">
            <a:extLst>
              <a:ext uri="{FF2B5EF4-FFF2-40B4-BE49-F238E27FC236}">
                <a16:creationId xmlns:a16="http://schemas.microsoft.com/office/drawing/2014/main" id="{AFA15947-2EF8-A74B-BDBF-24F9986B5C55}"/>
              </a:ext>
            </a:extLst>
          </p:cNvPr>
          <p:cNvSpPr>
            <a:spLocks/>
          </p:cNvSpPr>
          <p:nvPr/>
        </p:nvSpPr>
        <p:spPr bwMode="auto">
          <a:xfrm>
            <a:off x="4352925" y="285750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0" name="Freeform 425">
            <a:extLst>
              <a:ext uri="{FF2B5EF4-FFF2-40B4-BE49-F238E27FC236}">
                <a16:creationId xmlns:a16="http://schemas.microsoft.com/office/drawing/2014/main" id="{036BC411-7B0A-5746-A1D5-E9A1C358EE09}"/>
              </a:ext>
            </a:extLst>
          </p:cNvPr>
          <p:cNvSpPr>
            <a:spLocks/>
          </p:cNvSpPr>
          <p:nvPr/>
        </p:nvSpPr>
        <p:spPr bwMode="auto">
          <a:xfrm>
            <a:off x="2898775" y="2813050"/>
            <a:ext cx="80963"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1" name="Freeform 426">
            <a:extLst>
              <a:ext uri="{FF2B5EF4-FFF2-40B4-BE49-F238E27FC236}">
                <a16:creationId xmlns:a16="http://schemas.microsoft.com/office/drawing/2014/main" id="{37AA66E2-62FF-D74F-ABE4-5B4D328051DD}"/>
              </a:ext>
            </a:extLst>
          </p:cNvPr>
          <p:cNvSpPr>
            <a:spLocks/>
          </p:cNvSpPr>
          <p:nvPr/>
        </p:nvSpPr>
        <p:spPr bwMode="auto">
          <a:xfrm>
            <a:off x="2990850" y="2813050"/>
            <a:ext cx="34925"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2" name="Freeform 427">
            <a:extLst>
              <a:ext uri="{FF2B5EF4-FFF2-40B4-BE49-F238E27FC236}">
                <a16:creationId xmlns:a16="http://schemas.microsoft.com/office/drawing/2014/main" id="{CC8F9FBB-F4B4-794E-AC19-3ED56F0523F3}"/>
              </a:ext>
            </a:extLst>
          </p:cNvPr>
          <p:cNvSpPr>
            <a:spLocks/>
          </p:cNvSpPr>
          <p:nvPr/>
        </p:nvSpPr>
        <p:spPr bwMode="auto">
          <a:xfrm>
            <a:off x="3035300" y="281305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3" name="Freeform 428">
            <a:extLst>
              <a:ext uri="{FF2B5EF4-FFF2-40B4-BE49-F238E27FC236}">
                <a16:creationId xmlns:a16="http://schemas.microsoft.com/office/drawing/2014/main" id="{DAF3EC69-F25A-2049-B08A-E0A68562B487}"/>
              </a:ext>
            </a:extLst>
          </p:cNvPr>
          <p:cNvSpPr>
            <a:spLocks/>
          </p:cNvSpPr>
          <p:nvPr/>
        </p:nvSpPr>
        <p:spPr bwMode="auto">
          <a:xfrm>
            <a:off x="3081338" y="2813050"/>
            <a:ext cx="33337"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4" name="Freeform 429">
            <a:extLst>
              <a:ext uri="{FF2B5EF4-FFF2-40B4-BE49-F238E27FC236}">
                <a16:creationId xmlns:a16="http://schemas.microsoft.com/office/drawing/2014/main" id="{7AA795F1-891B-6C40-A90D-D18D1EAFA944}"/>
              </a:ext>
            </a:extLst>
          </p:cNvPr>
          <p:cNvSpPr>
            <a:spLocks/>
          </p:cNvSpPr>
          <p:nvPr/>
        </p:nvSpPr>
        <p:spPr bwMode="auto">
          <a:xfrm>
            <a:off x="3125788" y="2813050"/>
            <a:ext cx="82550" cy="36513"/>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5" name="Freeform 430">
            <a:extLst>
              <a:ext uri="{FF2B5EF4-FFF2-40B4-BE49-F238E27FC236}">
                <a16:creationId xmlns:a16="http://schemas.microsoft.com/office/drawing/2014/main" id="{64F761A2-BD2E-814A-B17C-DDE573DDD176}"/>
              </a:ext>
            </a:extLst>
          </p:cNvPr>
          <p:cNvSpPr>
            <a:spLocks/>
          </p:cNvSpPr>
          <p:nvPr/>
        </p:nvSpPr>
        <p:spPr bwMode="auto">
          <a:xfrm>
            <a:off x="3216275" y="2813050"/>
            <a:ext cx="127000" cy="36513"/>
          </a:xfrm>
          <a:custGeom>
            <a:avLst/>
            <a:gdLst>
              <a:gd name="T0" fmla="*/ 0 w 87"/>
              <a:gd name="T1" fmla="*/ 2147483646 h 23"/>
              <a:gd name="T2" fmla="*/ 2147483646 w 87"/>
              <a:gd name="T3" fmla="*/ 2147483646 h 23"/>
              <a:gd name="T4" fmla="*/ 2147483646 w 87"/>
              <a:gd name="T5" fmla="*/ 0 h 23"/>
              <a:gd name="T6" fmla="*/ 0 w 87"/>
              <a:gd name="T7" fmla="*/ 0 h 23"/>
              <a:gd name="T8" fmla="*/ 0 w 8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3">
                <a:moveTo>
                  <a:pt x="0" y="22"/>
                </a:moveTo>
                <a:lnTo>
                  <a:pt x="86" y="22"/>
                </a:lnTo>
                <a:lnTo>
                  <a:pt x="8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6" name="Freeform 431">
            <a:extLst>
              <a:ext uri="{FF2B5EF4-FFF2-40B4-BE49-F238E27FC236}">
                <a16:creationId xmlns:a16="http://schemas.microsoft.com/office/drawing/2014/main" id="{C948F581-197A-7B42-97F8-0EAFB0BC7FC3}"/>
              </a:ext>
            </a:extLst>
          </p:cNvPr>
          <p:cNvSpPr>
            <a:spLocks/>
          </p:cNvSpPr>
          <p:nvPr/>
        </p:nvSpPr>
        <p:spPr bwMode="auto">
          <a:xfrm>
            <a:off x="3352800" y="2813050"/>
            <a:ext cx="446088" cy="36513"/>
          </a:xfrm>
          <a:custGeom>
            <a:avLst/>
            <a:gdLst>
              <a:gd name="T0" fmla="*/ 0 w 306"/>
              <a:gd name="T1" fmla="*/ 2147483646 h 23"/>
              <a:gd name="T2" fmla="*/ 2147483646 w 306"/>
              <a:gd name="T3" fmla="*/ 2147483646 h 23"/>
              <a:gd name="T4" fmla="*/ 2147483646 w 306"/>
              <a:gd name="T5" fmla="*/ 0 h 23"/>
              <a:gd name="T6" fmla="*/ 0 w 306"/>
              <a:gd name="T7" fmla="*/ 0 h 23"/>
              <a:gd name="T8" fmla="*/ 0 w 30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3">
                <a:moveTo>
                  <a:pt x="0" y="22"/>
                </a:moveTo>
                <a:lnTo>
                  <a:pt x="305" y="22"/>
                </a:lnTo>
                <a:lnTo>
                  <a:pt x="305"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7" name="Freeform 432">
            <a:extLst>
              <a:ext uri="{FF2B5EF4-FFF2-40B4-BE49-F238E27FC236}">
                <a16:creationId xmlns:a16="http://schemas.microsoft.com/office/drawing/2014/main" id="{FFA051F8-F2B7-5D49-A45A-10BFF4B8CBFC}"/>
              </a:ext>
            </a:extLst>
          </p:cNvPr>
          <p:cNvSpPr>
            <a:spLocks/>
          </p:cNvSpPr>
          <p:nvPr/>
        </p:nvSpPr>
        <p:spPr bwMode="auto">
          <a:xfrm>
            <a:off x="3808413" y="2813050"/>
            <a:ext cx="169862" cy="36513"/>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8" name="Freeform 433">
            <a:extLst>
              <a:ext uri="{FF2B5EF4-FFF2-40B4-BE49-F238E27FC236}">
                <a16:creationId xmlns:a16="http://schemas.microsoft.com/office/drawing/2014/main" id="{0D333A5F-0212-F74E-B223-A3082C491CB9}"/>
              </a:ext>
            </a:extLst>
          </p:cNvPr>
          <p:cNvSpPr>
            <a:spLocks/>
          </p:cNvSpPr>
          <p:nvPr/>
        </p:nvSpPr>
        <p:spPr bwMode="auto">
          <a:xfrm>
            <a:off x="3989388" y="2813050"/>
            <a:ext cx="354012" cy="36513"/>
          </a:xfrm>
          <a:custGeom>
            <a:avLst/>
            <a:gdLst>
              <a:gd name="T0" fmla="*/ 0 w 243"/>
              <a:gd name="T1" fmla="*/ 2147483646 h 23"/>
              <a:gd name="T2" fmla="*/ 2147483646 w 243"/>
              <a:gd name="T3" fmla="*/ 2147483646 h 23"/>
              <a:gd name="T4" fmla="*/ 2147483646 w 243"/>
              <a:gd name="T5" fmla="*/ 0 h 23"/>
              <a:gd name="T6" fmla="*/ 0 w 243"/>
              <a:gd name="T7" fmla="*/ 0 h 23"/>
              <a:gd name="T8" fmla="*/ 0 w 24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3" h="23">
                <a:moveTo>
                  <a:pt x="0" y="22"/>
                </a:moveTo>
                <a:lnTo>
                  <a:pt x="242" y="22"/>
                </a:lnTo>
                <a:lnTo>
                  <a:pt x="24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79" name="Freeform 434">
            <a:extLst>
              <a:ext uri="{FF2B5EF4-FFF2-40B4-BE49-F238E27FC236}">
                <a16:creationId xmlns:a16="http://schemas.microsoft.com/office/drawing/2014/main" id="{EB255801-C011-4C41-AF54-E2B4C3AF3C88}"/>
              </a:ext>
            </a:extLst>
          </p:cNvPr>
          <p:cNvSpPr>
            <a:spLocks/>
          </p:cNvSpPr>
          <p:nvPr/>
        </p:nvSpPr>
        <p:spPr bwMode="auto">
          <a:xfrm>
            <a:off x="4352925" y="281305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0" name="Freeform 435">
            <a:extLst>
              <a:ext uri="{FF2B5EF4-FFF2-40B4-BE49-F238E27FC236}">
                <a16:creationId xmlns:a16="http://schemas.microsoft.com/office/drawing/2014/main" id="{05A29BCF-1891-0847-BC07-6EA45F580B89}"/>
              </a:ext>
            </a:extLst>
          </p:cNvPr>
          <p:cNvSpPr>
            <a:spLocks/>
          </p:cNvSpPr>
          <p:nvPr/>
        </p:nvSpPr>
        <p:spPr bwMode="auto">
          <a:xfrm>
            <a:off x="2990850" y="2767013"/>
            <a:ext cx="34925"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1" name="Freeform 436">
            <a:extLst>
              <a:ext uri="{FF2B5EF4-FFF2-40B4-BE49-F238E27FC236}">
                <a16:creationId xmlns:a16="http://schemas.microsoft.com/office/drawing/2014/main" id="{D66A8451-EBB6-6146-9743-7031E03B8034}"/>
              </a:ext>
            </a:extLst>
          </p:cNvPr>
          <p:cNvSpPr>
            <a:spLocks/>
          </p:cNvSpPr>
          <p:nvPr/>
        </p:nvSpPr>
        <p:spPr bwMode="auto">
          <a:xfrm>
            <a:off x="3035300" y="27670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2" name="Freeform 437">
            <a:extLst>
              <a:ext uri="{FF2B5EF4-FFF2-40B4-BE49-F238E27FC236}">
                <a16:creationId xmlns:a16="http://schemas.microsoft.com/office/drawing/2014/main" id="{68A98C12-1715-F04D-8C8D-4C19F3C70ADA}"/>
              </a:ext>
            </a:extLst>
          </p:cNvPr>
          <p:cNvSpPr>
            <a:spLocks/>
          </p:cNvSpPr>
          <p:nvPr/>
        </p:nvSpPr>
        <p:spPr bwMode="auto">
          <a:xfrm>
            <a:off x="3081338" y="2767013"/>
            <a:ext cx="33337" cy="38100"/>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3" name="Freeform 438">
            <a:extLst>
              <a:ext uri="{FF2B5EF4-FFF2-40B4-BE49-F238E27FC236}">
                <a16:creationId xmlns:a16="http://schemas.microsoft.com/office/drawing/2014/main" id="{068DFC30-624C-C14E-80BE-017AEF7A2856}"/>
              </a:ext>
            </a:extLst>
          </p:cNvPr>
          <p:cNvSpPr>
            <a:spLocks/>
          </p:cNvSpPr>
          <p:nvPr/>
        </p:nvSpPr>
        <p:spPr bwMode="auto">
          <a:xfrm>
            <a:off x="3125788" y="2767013"/>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4" name="Freeform 439">
            <a:extLst>
              <a:ext uri="{FF2B5EF4-FFF2-40B4-BE49-F238E27FC236}">
                <a16:creationId xmlns:a16="http://schemas.microsoft.com/office/drawing/2014/main" id="{E1D1CC49-DBF6-A04E-8F90-8596EBB4AA42}"/>
              </a:ext>
            </a:extLst>
          </p:cNvPr>
          <p:cNvSpPr>
            <a:spLocks/>
          </p:cNvSpPr>
          <p:nvPr/>
        </p:nvSpPr>
        <p:spPr bwMode="auto">
          <a:xfrm>
            <a:off x="3171825" y="27670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5" name="Freeform 440">
            <a:extLst>
              <a:ext uri="{FF2B5EF4-FFF2-40B4-BE49-F238E27FC236}">
                <a16:creationId xmlns:a16="http://schemas.microsoft.com/office/drawing/2014/main" id="{94228D7B-7CE3-BD46-8C96-3D091B4B4B70}"/>
              </a:ext>
            </a:extLst>
          </p:cNvPr>
          <p:cNvSpPr>
            <a:spLocks/>
          </p:cNvSpPr>
          <p:nvPr/>
        </p:nvSpPr>
        <p:spPr bwMode="auto">
          <a:xfrm>
            <a:off x="3216275" y="2767013"/>
            <a:ext cx="173038" cy="38100"/>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6" name="Freeform 441">
            <a:extLst>
              <a:ext uri="{FF2B5EF4-FFF2-40B4-BE49-F238E27FC236}">
                <a16:creationId xmlns:a16="http://schemas.microsoft.com/office/drawing/2014/main" id="{DF736E0F-AF3F-C545-AA90-A5E148BE5983}"/>
              </a:ext>
            </a:extLst>
          </p:cNvPr>
          <p:cNvSpPr>
            <a:spLocks/>
          </p:cNvSpPr>
          <p:nvPr/>
        </p:nvSpPr>
        <p:spPr bwMode="auto">
          <a:xfrm>
            <a:off x="3398838" y="2767013"/>
            <a:ext cx="944562" cy="38100"/>
          </a:xfrm>
          <a:custGeom>
            <a:avLst/>
            <a:gdLst>
              <a:gd name="T0" fmla="*/ 0 w 648"/>
              <a:gd name="T1" fmla="*/ 2147483646 h 23"/>
              <a:gd name="T2" fmla="*/ 2147483646 w 648"/>
              <a:gd name="T3" fmla="*/ 2147483646 h 23"/>
              <a:gd name="T4" fmla="*/ 2147483646 w 648"/>
              <a:gd name="T5" fmla="*/ 0 h 23"/>
              <a:gd name="T6" fmla="*/ 0 w 648"/>
              <a:gd name="T7" fmla="*/ 0 h 23"/>
              <a:gd name="T8" fmla="*/ 0 w 648"/>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8" h="23">
                <a:moveTo>
                  <a:pt x="0" y="22"/>
                </a:moveTo>
                <a:lnTo>
                  <a:pt x="647" y="22"/>
                </a:lnTo>
                <a:lnTo>
                  <a:pt x="647"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7" name="Freeform 442">
            <a:extLst>
              <a:ext uri="{FF2B5EF4-FFF2-40B4-BE49-F238E27FC236}">
                <a16:creationId xmlns:a16="http://schemas.microsoft.com/office/drawing/2014/main" id="{8E08BCB9-3D73-444E-8D86-21F2CBA587AC}"/>
              </a:ext>
            </a:extLst>
          </p:cNvPr>
          <p:cNvSpPr>
            <a:spLocks/>
          </p:cNvSpPr>
          <p:nvPr/>
        </p:nvSpPr>
        <p:spPr bwMode="auto">
          <a:xfrm>
            <a:off x="4352925" y="2767013"/>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8" name="Freeform 443">
            <a:extLst>
              <a:ext uri="{FF2B5EF4-FFF2-40B4-BE49-F238E27FC236}">
                <a16:creationId xmlns:a16="http://schemas.microsoft.com/office/drawing/2014/main" id="{2FC9B948-81C2-D841-88C8-910AC35FBDA2}"/>
              </a:ext>
            </a:extLst>
          </p:cNvPr>
          <p:cNvSpPr>
            <a:spLocks/>
          </p:cNvSpPr>
          <p:nvPr/>
        </p:nvSpPr>
        <p:spPr bwMode="auto">
          <a:xfrm>
            <a:off x="2990850" y="2720975"/>
            <a:ext cx="80963" cy="3651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89" name="Freeform 444">
            <a:extLst>
              <a:ext uri="{FF2B5EF4-FFF2-40B4-BE49-F238E27FC236}">
                <a16:creationId xmlns:a16="http://schemas.microsoft.com/office/drawing/2014/main" id="{DBC86984-921B-F84A-B230-3013AB6B3B66}"/>
              </a:ext>
            </a:extLst>
          </p:cNvPr>
          <p:cNvSpPr>
            <a:spLocks/>
          </p:cNvSpPr>
          <p:nvPr/>
        </p:nvSpPr>
        <p:spPr bwMode="auto">
          <a:xfrm>
            <a:off x="3081338" y="2720975"/>
            <a:ext cx="33337" cy="36513"/>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0" name="Freeform 445">
            <a:extLst>
              <a:ext uri="{FF2B5EF4-FFF2-40B4-BE49-F238E27FC236}">
                <a16:creationId xmlns:a16="http://schemas.microsoft.com/office/drawing/2014/main" id="{A9BFEBDD-3422-1D4B-A67B-4493D26BB3DB}"/>
              </a:ext>
            </a:extLst>
          </p:cNvPr>
          <p:cNvSpPr>
            <a:spLocks/>
          </p:cNvSpPr>
          <p:nvPr/>
        </p:nvSpPr>
        <p:spPr bwMode="auto">
          <a:xfrm>
            <a:off x="3125788" y="272097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1" name="Freeform 446">
            <a:extLst>
              <a:ext uri="{FF2B5EF4-FFF2-40B4-BE49-F238E27FC236}">
                <a16:creationId xmlns:a16="http://schemas.microsoft.com/office/drawing/2014/main" id="{F30B4004-A234-F540-B196-2FCF929DE32C}"/>
              </a:ext>
            </a:extLst>
          </p:cNvPr>
          <p:cNvSpPr>
            <a:spLocks/>
          </p:cNvSpPr>
          <p:nvPr/>
        </p:nvSpPr>
        <p:spPr bwMode="auto">
          <a:xfrm>
            <a:off x="3171825" y="2720975"/>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2" name="Freeform 447">
            <a:extLst>
              <a:ext uri="{FF2B5EF4-FFF2-40B4-BE49-F238E27FC236}">
                <a16:creationId xmlns:a16="http://schemas.microsoft.com/office/drawing/2014/main" id="{39931027-6C43-8C48-8AD2-7493871AE208}"/>
              </a:ext>
            </a:extLst>
          </p:cNvPr>
          <p:cNvSpPr>
            <a:spLocks/>
          </p:cNvSpPr>
          <p:nvPr/>
        </p:nvSpPr>
        <p:spPr bwMode="auto">
          <a:xfrm>
            <a:off x="3216275" y="2720975"/>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3" name="Freeform 448">
            <a:extLst>
              <a:ext uri="{FF2B5EF4-FFF2-40B4-BE49-F238E27FC236}">
                <a16:creationId xmlns:a16="http://schemas.microsoft.com/office/drawing/2014/main" id="{24D62F99-E3D7-BE48-AB48-051D7A0FDC8E}"/>
              </a:ext>
            </a:extLst>
          </p:cNvPr>
          <p:cNvSpPr>
            <a:spLocks/>
          </p:cNvSpPr>
          <p:nvPr/>
        </p:nvSpPr>
        <p:spPr bwMode="auto">
          <a:xfrm>
            <a:off x="3262313" y="2720975"/>
            <a:ext cx="169862" cy="36513"/>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4" name="Freeform 449">
            <a:extLst>
              <a:ext uri="{FF2B5EF4-FFF2-40B4-BE49-F238E27FC236}">
                <a16:creationId xmlns:a16="http://schemas.microsoft.com/office/drawing/2014/main" id="{D4A31E99-9FEA-D848-BF68-215CC7898C34}"/>
              </a:ext>
            </a:extLst>
          </p:cNvPr>
          <p:cNvSpPr>
            <a:spLocks/>
          </p:cNvSpPr>
          <p:nvPr/>
        </p:nvSpPr>
        <p:spPr bwMode="auto">
          <a:xfrm>
            <a:off x="3444875" y="2720975"/>
            <a:ext cx="898525" cy="36513"/>
          </a:xfrm>
          <a:custGeom>
            <a:avLst/>
            <a:gdLst>
              <a:gd name="T0" fmla="*/ 0 w 617"/>
              <a:gd name="T1" fmla="*/ 2147483646 h 22"/>
              <a:gd name="T2" fmla="*/ 2147483646 w 617"/>
              <a:gd name="T3" fmla="*/ 2147483646 h 22"/>
              <a:gd name="T4" fmla="*/ 2147483646 w 617"/>
              <a:gd name="T5" fmla="*/ 0 h 22"/>
              <a:gd name="T6" fmla="*/ 0 w 617"/>
              <a:gd name="T7" fmla="*/ 0 h 22"/>
              <a:gd name="T8" fmla="*/ 0 w 6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7" h="22">
                <a:moveTo>
                  <a:pt x="0" y="21"/>
                </a:moveTo>
                <a:lnTo>
                  <a:pt x="616" y="21"/>
                </a:lnTo>
                <a:lnTo>
                  <a:pt x="616" y="0"/>
                </a:lnTo>
                <a:lnTo>
                  <a:pt x="0" y="0"/>
                </a:lnTo>
                <a:lnTo>
                  <a:pt x="0" y="21"/>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5" name="Freeform 450">
            <a:extLst>
              <a:ext uri="{FF2B5EF4-FFF2-40B4-BE49-F238E27FC236}">
                <a16:creationId xmlns:a16="http://schemas.microsoft.com/office/drawing/2014/main" id="{ED3D94D1-C10B-7D40-8F02-EDE6EDB6359D}"/>
              </a:ext>
            </a:extLst>
          </p:cNvPr>
          <p:cNvSpPr>
            <a:spLocks/>
          </p:cNvSpPr>
          <p:nvPr/>
        </p:nvSpPr>
        <p:spPr bwMode="auto">
          <a:xfrm>
            <a:off x="4352925" y="2720975"/>
            <a:ext cx="36513"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6" name="Freeform 451">
            <a:extLst>
              <a:ext uri="{FF2B5EF4-FFF2-40B4-BE49-F238E27FC236}">
                <a16:creationId xmlns:a16="http://schemas.microsoft.com/office/drawing/2014/main" id="{56838F6A-24AA-7741-B5B5-786D9826262F}"/>
              </a:ext>
            </a:extLst>
          </p:cNvPr>
          <p:cNvSpPr>
            <a:spLocks/>
          </p:cNvSpPr>
          <p:nvPr/>
        </p:nvSpPr>
        <p:spPr bwMode="auto">
          <a:xfrm>
            <a:off x="3035300" y="2674938"/>
            <a:ext cx="79375" cy="38100"/>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7" name="Freeform 452">
            <a:extLst>
              <a:ext uri="{FF2B5EF4-FFF2-40B4-BE49-F238E27FC236}">
                <a16:creationId xmlns:a16="http://schemas.microsoft.com/office/drawing/2014/main" id="{C797AC65-BF40-3A4D-9C27-007860407AE5}"/>
              </a:ext>
            </a:extLst>
          </p:cNvPr>
          <p:cNvSpPr>
            <a:spLocks/>
          </p:cNvSpPr>
          <p:nvPr/>
        </p:nvSpPr>
        <p:spPr bwMode="auto">
          <a:xfrm>
            <a:off x="3125788" y="2674938"/>
            <a:ext cx="82550" cy="38100"/>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8" name="Freeform 453">
            <a:extLst>
              <a:ext uri="{FF2B5EF4-FFF2-40B4-BE49-F238E27FC236}">
                <a16:creationId xmlns:a16="http://schemas.microsoft.com/office/drawing/2014/main" id="{67632727-119D-984C-8876-84C41B83B94D}"/>
              </a:ext>
            </a:extLst>
          </p:cNvPr>
          <p:cNvSpPr>
            <a:spLocks/>
          </p:cNvSpPr>
          <p:nvPr/>
        </p:nvSpPr>
        <p:spPr bwMode="auto">
          <a:xfrm>
            <a:off x="3216275" y="2674938"/>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99" name="Freeform 454">
            <a:extLst>
              <a:ext uri="{FF2B5EF4-FFF2-40B4-BE49-F238E27FC236}">
                <a16:creationId xmlns:a16="http://schemas.microsoft.com/office/drawing/2014/main" id="{941595B9-3A40-4347-98B1-9002DCE7C451}"/>
              </a:ext>
            </a:extLst>
          </p:cNvPr>
          <p:cNvSpPr>
            <a:spLocks/>
          </p:cNvSpPr>
          <p:nvPr/>
        </p:nvSpPr>
        <p:spPr bwMode="auto">
          <a:xfrm>
            <a:off x="3262313" y="2674938"/>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0" name="Freeform 455">
            <a:extLst>
              <a:ext uri="{FF2B5EF4-FFF2-40B4-BE49-F238E27FC236}">
                <a16:creationId xmlns:a16="http://schemas.microsoft.com/office/drawing/2014/main" id="{24F01BB2-0EA5-B14B-94AC-25258AF74920}"/>
              </a:ext>
            </a:extLst>
          </p:cNvPr>
          <p:cNvSpPr>
            <a:spLocks/>
          </p:cNvSpPr>
          <p:nvPr/>
        </p:nvSpPr>
        <p:spPr bwMode="auto">
          <a:xfrm>
            <a:off x="3308350" y="2674938"/>
            <a:ext cx="261938" cy="38100"/>
          </a:xfrm>
          <a:custGeom>
            <a:avLst/>
            <a:gdLst>
              <a:gd name="T0" fmla="*/ 0 w 179"/>
              <a:gd name="T1" fmla="*/ 2147483646 h 23"/>
              <a:gd name="T2" fmla="*/ 2147483646 w 179"/>
              <a:gd name="T3" fmla="*/ 2147483646 h 23"/>
              <a:gd name="T4" fmla="*/ 2147483646 w 179"/>
              <a:gd name="T5" fmla="*/ 0 h 23"/>
              <a:gd name="T6" fmla="*/ 0 w 179"/>
              <a:gd name="T7" fmla="*/ 0 h 23"/>
              <a:gd name="T8" fmla="*/ 0 w 17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23">
                <a:moveTo>
                  <a:pt x="0" y="22"/>
                </a:moveTo>
                <a:lnTo>
                  <a:pt x="178" y="22"/>
                </a:lnTo>
                <a:lnTo>
                  <a:pt x="17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1" name="Freeform 456">
            <a:extLst>
              <a:ext uri="{FF2B5EF4-FFF2-40B4-BE49-F238E27FC236}">
                <a16:creationId xmlns:a16="http://schemas.microsoft.com/office/drawing/2014/main" id="{9518C846-EF0D-C14A-AFE6-BB3BDC4E2C0E}"/>
              </a:ext>
            </a:extLst>
          </p:cNvPr>
          <p:cNvSpPr>
            <a:spLocks/>
          </p:cNvSpPr>
          <p:nvPr/>
        </p:nvSpPr>
        <p:spPr bwMode="auto">
          <a:xfrm>
            <a:off x="3581400" y="2674938"/>
            <a:ext cx="762000" cy="38100"/>
          </a:xfrm>
          <a:custGeom>
            <a:avLst/>
            <a:gdLst>
              <a:gd name="T0" fmla="*/ 0 w 523"/>
              <a:gd name="T1" fmla="*/ 2147483646 h 23"/>
              <a:gd name="T2" fmla="*/ 2147483646 w 523"/>
              <a:gd name="T3" fmla="*/ 2147483646 h 23"/>
              <a:gd name="T4" fmla="*/ 2147483646 w 523"/>
              <a:gd name="T5" fmla="*/ 0 h 23"/>
              <a:gd name="T6" fmla="*/ 0 w 523"/>
              <a:gd name="T7" fmla="*/ 0 h 23"/>
              <a:gd name="T8" fmla="*/ 0 w 5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3" h="23">
                <a:moveTo>
                  <a:pt x="0" y="22"/>
                </a:moveTo>
                <a:lnTo>
                  <a:pt x="522" y="22"/>
                </a:lnTo>
                <a:lnTo>
                  <a:pt x="522"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2" name="Freeform 457">
            <a:extLst>
              <a:ext uri="{FF2B5EF4-FFF2-40B4-BE49-F238E27FC236}">
                <a16:creationId xmlns:a16="http://schemas.microsoft.com/office/drawing/2014/main" id="{F6C178D4-56E3-B248-BDBA-D757E508DB28}"/>
              </a:ext>
            </a:extLst>
          </p:cNvPr>
          <p:cNvSpPr>
            <a:spLocks/>
          </p:cNvSpPr>
          <p:nvPr/>
        </p:nvSpPr>
        <p:spPr bwMode="auto">
          <a:xfrm>
            <a:off x="4352925" y="2674938"/>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3" name="Freeform 458">
            <a:extLst>
              <a:ext uri="{FF2B5EF4-FFF2-40B4-BE49-F238E27FC236}">
                <a16:creationId xmlns:a16="http://schemas.microsoft.com/office/drawing/2014/main" id="{353FD9CD-8F9A-0F45-8E7F-32AEFB71259D}"/>
              </a:ext>
            </a:extLst>
          </p:cNvPr>
          <p:cNvSpPr>
            <a:spLocks/>
          </p:cNvSpPr>
          <p:nvPr/>
        </p:nvSpPr>
        <p:spPr bwMode="auto">
          <a:xfrm>
            <a:off x="3035300" y="2628900"/>
            <a:ext cx="79375"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4" name="Freeform 459">
            <a:extLst>
              <a:ext uri="{FF2B5EF4-FFF2-40B4-BE49-F238E27FC236}">
                <a16:creationId xmlns:a16="http://schemas.microsoft.com/office/drawing/2014/main" id="{F734D75F-8902-7246-97C5-0C4FB68B3A13}"/>
              </a:ext>
            </a:extLst>
          </p:cNvPr>
          <p:cNvSpPr>
            <a:spLocks/>
          </p:cNvSpPr>
          <p:nvPr/>
        </p:nvSpPr>
        <p:spPr bwMode="auto">
          <a:xfrm>
            <a:off x="3125788" y="2628900"/>
            <a:ext cx="36512"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5" name="Freeform 460">
            <a:extLst>
              <a:ext uri="{FF2B5EF4-FFF2-40B4-BE49-F238E27FC236}">
                <a16:creationId xmlns:a16="http://schemas.microsoft.com/office/drawing/2014/main" id="{840866C0-B76A-E14E-A328-23ED3C23678D}"/>
              </a:ext>
            </a:extLst>
          </p:cNvPr>
          <p:cNvSpPr>
            <a:spLocks/>
          </p:cNvSpPr>
          <p:nvPr/>
        </p:nvSpPr>
        <p:spPr bwMode="auto">
          <a:xfrm>
            <a:off x="3171825" y="2628900"/>
            <a:ext cx="80963"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6" name="Freeform 461">
            <a:extLst>
              <a:ext uri="{FF2B5EF4-FFF2-40B4-BE49-F238E27FC236}">
                <a16:creationId xmlns:a16="http://schemas.microsoft.com/office/drawing/2014/main" id="{900ECBCD-A45D-7E43-A83B-A9D29B7FC71E}"/>
              </a:ext>
            </a:extLst>
          </p:cNvPr>
          <p:cNvSpPr>
            <a:spLocks/>
          </p:cNvSpPr>
          <p:nvPr/>
        </p:nvSpPr>
        <p:spPr bwMode="auto">
          <a:xfrm>
            <a:off x="3262313" y="2628900"/>
            <a:ext cx="80962"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7" name="Freeform 462">
            <a:extLst>
              <a:ext uri="{FF2B5EF4-FFF2-40B4-BE49-F238E27FC236}">
                <a16:creationId xmlns:a16="http://schemas.microsoft.com/office/drawing/2014/main" id="{349633F5-2807-F84E-A6B2-F30C01BD2BAD}"/>
              </a:ext>
            </a:extLst>
          </p:cNvPr>
          <p:cNvSpPr>
            <a:spLocks/>
          </p:cNvSpPr>
          <p:nvPr/>
        </p:nvSpPr>
        <p:spPr bwMode="auto">
          <a:xfrm>
            <a:off x="3352800" y="262890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8" name="Freeform 463">
            <a:extLst>
              <a:ext uri="{FF2B5EF4-FFF2-40B4-BE49-F238E27FC236}">
                <a16:creationId xmlns:a16="http://schemas.microsoft.com/office/drawing/2014/main" id="{2B1C85DD-F0ED-EC47-9F53-26BDAD531A0A}"/>
              </a:ext>
            </a:extLst>
          </p:cNvPr>
          <p:cNvSpPr>
            <a:spLocks/>
          </p:cNvSpPr>
          <p:nvPr/>
        </p:nvSpPr>
        <p:spPr bwMode="auto">
          <a:xfrm>
            <a:off x="3398838" y="2628900"/>
            <a:ext cx="261937" cy="3651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09" name="Freeform 464">
            <a:extLst>
              <a:ext uri="{FF2B5EF4-FFF2-40B4-BE49-F238E27FC236}">
                <a16:creationId xmlns:a16="http://schemas.microsoft.com/office/drawing/2014/main" id="{32952B4F-6905-8543-902C-27C315ADE1D7}"/>
              </a:ext>
            </a:extLst>
          </p:cNvPr>
          <p:cNvSpPr>
            <a:spLocks/>
          </p:cNvSpPr>
          <p:nvPr/>
        </p:nvSpPr>
        <p:spPr bwMode="auto">
          <a:xfrm>
            <a:off x="3671888" y="2628900"/>
            <a:ext cx="623887" cy="36513"/>
          </a:xfrm>
          <a:custGeom>
            <a:avLst/>
            <a:gdLst>
              <a:gd name="T0" fmla="*/ 0 w 429"/>
              <a:gd name="T1" fmla="*/ 2147483646 h 23"/>
              <a:gd name="T2" fmla="*/ 2147483646 w 429"/>
              <a:gd name="T3" fmla="*/ 2147483646 h 23"/>
              <a:gd name="T4" fmla="*/ 2147483646 w 429"/>
              <a:gd name="T5" fmla="*/ 0 h 23"/>
              <a:gd name="T6" fmla="*/ 0 w 429"/>
              <a:gd name="T7" fmla="*/ 0 h 23"/>
              <a:gd name="T8" fmla="*/ 0 w 42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9" h="23">
                <a:moveTo>
                  <a:pt x="0" y="22"/>
                </a:moveTo>
                <a:lnTo>
                  <a:pt x="428" y="22"/>
                </a:lnTo>
                <a:lnTo>
                  <a:pt x="428"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0" name="Freeform 465">
            <a:extLst>
              <a:ext uri="{FF2B5EF4-FFF2-40B4-BE49-F238E27FC236}">
                <a16:creationId xmlns:a16="http://schemas.microsoft.com/office/drawing/2014/main" id="{0D4D6B93-1234-4742-9E0B-F13588061A04}"/>
              </a:ext>
            </a:extLst>
          </p:cNvPr>
          <p:cNvSpPr>
            <a:spLocks/>
          </p:cNvSpPr>
          <p:nvPr/>
        </p:nvSpPr>
        <p:spPr bwMode="auto">
          <a:xfrm>
            <a:off x="4306888" y="2628900"/>
            <a:ext cx="82550" cy="36513"/>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1" name="Freeform 466">
            <a:extLst>
              <a:ext uri="{FF2B5EF4-FFF2-40B4-BE49-F238E27FC236}">
                <a16:creationId xmlns:a16="http://schemas.microsoft.com/office/drawing/2014/main" id="{A56E4178-69AC-BA45-8902-2E54FAC8B2F5}"/>
              </a:ext>
            </a:extLst>
          </p:cNvPr>
          <p:cNvSpPr>
            <a:spLocks/>
          </p:cNvSpPr>
          <p:nvPr/>
        </p:nvSpPr>
        <p:spPr bwMode="auto">
          <a:xfrm>
            <a:off x="3081338" y="2584450"/>
            <a:ext cx="80962" cy="36513"/>
          </a:xfrm>
          <a:custGeom>
            <a:avLst/>
            <a:gdLst>
              <a:gd name="T0" fmla="*/ 0 w 55"/>
              <a:gd name="T1" fmla="*/ 2147483646 h 23"/>
              <a:gd name="T2" fmla="*/ 2147483646 w 55"/>
              <a:gd name="T3" fmla="*/ 2147483646 h 23"/>
              <a:gd name="T4" fmla="*/ 2147483646 w 55"/>
              <a:gd name="T5" fmla="*/ 0 h 23"/>
              <a:gd name="T6" fmla="*/ 0 w 55"/>
              <a:gd name="T7" fmla="*/ 0 h 23"/>
              <a:gd name="T8" fmla="*/ 0 w 5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3">
                <a:moveTo>
                  <a:pt x="0" y="22"/>
                </a:moveTo>
                <a:lnTo>
                  <a:pt x="54" y="22"/>
                </a:lnTo>
                <a:lnTo>
                  <a:pt x="5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2" name="Freeform 467">
            <a:extLst>
              <a:ext uri="{FF2B5EF4-FFF2-40B4-BE49-F238E27FC236}">
                <a16:creationId xmlns:a16="http://schemas.microsoft.com/office/drawing/2014/main" id="{92AB6BED-1171-5041-8D41-C4433B2987D0}"/>
              </a:ext>
            </a:extLst>
          </p:cNvPr>
          <p:cNvSpPr>
            <a:spLocks/>
          </p:cNvSpPr>
          <p:nvPr/>
        </p:nvSpPr>
        <p:spPr bwMode="auto">
          <a:xfrm>
            <a:off x="3171825" y="258445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3" name="Freeform 468">
            <a:extLst>
              <a:ext uri="{FF2B5EF4-FFF2-40B4-BE49-F238E27FC236}">
                <a16:creationId xmlns:a16="http://schemas.microsoft.com/office/drawing/2014/main" id="{1E99C8CC-94BE-0744-AE90-1970B48C9727}"/>
              </a:ext>
            </a:extLst>
          </p:cNvPr>
          <p:cNvSpPr>
            <a:spLocks/>
          </p:cNvSpPr>
          <p:nvPr/>
        </p:nvSpPr>
        <p:spPr bwMode="auto">
          <a:xfrm>
            <a:off x="3216275" y="2584450"/>
            <a:ext cx="82550" cy="36513"/>
          </a:xfrm>
          <a:custGeom>
            <a:avLst/>
            <a:gdLst>
              <a:gd name="T0" fmla="*/ 0 w 57"/>
              <a:gd name="T1" fmla="*/ 2147483646 h 23"/>
              <a:gd name="T2" fmla="*/ 2147483646 w 57"/>
              <a:gd name="T3" fmla="*/ 2147483646 h 23"/>
              <a:gd name="T4" fmla="*/ 2147483646 w 57"/>
              <a:gd name="T5" fmla="*/ 0 h 23"/>
              <a:gd name="T6" fmla="*/ 0 w 57"/>
              <a:gd name="T7" fmla="*/ 0 h 23"/>
              <a:gd name="T8" fmla="*/ 0 w 5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3">
                <a:moveTo>
                  <a:pt x="0" y="22"/>
                </a:moveTo>
                <a:lnTo>
                  <a:pt x="56" y="22"/>
                </a:lnTo>
                <a:lnTo>
                  <a:pt x="56"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4" name="Freeform 469">
            <a:extLst>
              <a:ext uri="{FF2B5EF4-FFF2-40B4-BE49-F238E27FC236}">
                <a16:creationId xmlns:a16="http://schemas.microsoft.com/office/drawing/2014/main" id="{ABF8F785-355A-4E4E-BA59-F7FCF52B4FC5}"/>
              </a:ext>
            </a:extLst>
          </p:cNvPr>
          <p:cNvSpPr>
            <a:spLocks/>
          </p:cNvSpPr>
          <p:nvPr/>
        </p:nvSpPr>
        <p:spPr bwMode="auto">
          <a:xfrm>
            <a:off x="3308350" y="2584450"/>
            <a:ext cx="123825" cy="36513"/>
          </a:xfrm>
          <a:custGeom>
            <a:avLst/>
            <a:gdLst>
              <a:gd name="T0" fmla="*/ 0 w 85"/>
              <a:gd name="T1" fmla="*/ 2147483646 h 23"/>
              <a:gd name="T2" fmla="*/ 2147483646 w 85"/>
              <a:gd name="T3" fmla="*/ 2147483646 h 23"/>
              <a:gd name="T4" fmla="*/ 2147483646 w 85"/>
              <a:gd name="T5" fmla="*/ 0 h 23"/>
              <a:gd name="T6" fmla="*/ 0 w 85"/>
              <a:gd name="T7" fmla="*/ 0 h 23"/>
              <a:gd name="T8" fmla="*/ 0 w 8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3">
                <a:moveTo>
                  <a:pt x="0" y="22"/>
                </a:moveTo>
                <a:lnTo>
                  <a:pt x="84" y="22"/>
                </a:lnTo>
                <a:lnTo>
                  <a:pt x="8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5" name="Freeform 470">
            <a:extLst>
              <a:ext uri="{FF2B5EF4-FFF2-40B4-BE49-F238E27FC236}">
                <a16:creationId xmlns:a16="http://schemas.microsoft.com/office/drawing/2014/main" id="{0166F6EA-1BF6-F248-81C6-B80DF8492364}"/>
              </a:ext>
            </a:extLst>
          </p:cNvPr>
          <p:cNvSpPr>
            <a:spLocks/>
          </p:cNvSpPr>
          <p:nvPr/>
        </p:nvSpPr>
        <p:spPr bwMode="auto">
          <a:xfrm>
            <a:off x="3444875" y="2584450"/>
            <a:ext cx="80963"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6" name="Freeform 471">
            <a:extLst>
              <a:ext uri="{FF2B5EF4-FFF2-40B4-BE49-F238E27FC236}">
                <a16:creationId xmlns:a16="http://schemas.microsoft.com/office/drawing/2014/main" id="{5B5F75E3-8552-5549-B956-5093F6D991A9}"/>
              </a:ext>
            </a:extLst>
          </p:cNvPr>
          <p:cNvSpPr>
            <a:spLocks/>
          </p:cNvSpPr>
          <p:nvPr/>
        </p:nvSpPr>
        <p:spPr bwMode="auto">
          <a:xfrm>
            <a:off x="3536950" y="2584450"/>
            <a:ext cx="441325" cy="36513"/>
          </a:xfrm>
          <a:custGeom>
            <a:avLst/>
            <a:gdLst>
              <a:gd name="T0" fmla="*/ 0 w 304"/>
              <a:gd name="T1" fmla="*/ 2147483646 h 23"/>
              <a:gd name="T2" fmla="*/ 2147483646 w 304"/>
              <a:gd name="T3" fmla="*/ 2147483646 h 23"/>
              <a:gd name="T4" fmla="*/ 2147483646 w 304"/>
              <a:gd name="T5" fmla="*/ 0 h 23"/>
              <a:gd name="T6" fmla="*/ 0 w 304"/>
              <a:gd name="T7" fmla="*/ 0 h 23"/>
              <a:gd name="T8" fmla="*/ 0 w 30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 h="23">
                <a:moveTo>
                  <a:pt x="0" y="22"/>
                </a:moveTo>
                <a:lnTo>
                  <a:pt x="303" y="22"/>
                </a:lnTo>
                <a:lnTo>
                  <a:pt x="303"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7" name="Freeform 472">
            <a:extLst>
              <a:ext uri="{FF2B5EF4-FFF2-40B4-BE49-F238E27FC236}">
                <a16:creationId xmlns:a16="http://schemas.microsoft.com/office/drawing/2014/main" id="{08182A2D-4051-E444-9078-7B553D7BA37E}"/>
              </a:ext>
            </a:extLst>
          </p:cNvPr>
          <p:cNvSpPr>
            <a:spLocks/>
          </p:cNvSpPr>
          <p:nvPr/>
        </p:nvSpPr>
        <p:spPr bwMode="auto">
          <a:xfrm>
            <a:off x="3989388" y="2584450"/>
            <a:ext cx="219075" cy="36513"/>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8" name="Freeform 473">
            <a:extLst>
              <a:ext uri="{FF2B5EF4-FFF2-40B4-BE49-F238E27FC236}">
                <a16:creationId xmlns:a16="http://schemas.microsoft.com/office/drawing/2014/main" id="{125996DA-8B87-314B-B84E-FE57D397903B}"/>
              </a:ext>
            </a:extLst>
          </p:cNvPr>
          <p:cNvSpPr>
            <a:spLocks/>
          </p:cNvSpPr>
          <p:nvPr/>
        </p:nvSpPr>
        <p:spPr bwMode="auto">
          <a:xfrm>
            <a:off x="4216400" y="2584450"/>
            <a:ext cx="173038" cy="36513"/>
          </a:xfrm>
          <a:custGeom>
            <a:avLst/>
            <a:gdLst>
              <a:gd name="T0" fmla="*/ 0 w 119"/>
              <a:gd name="T1" fmla="*/ 2147483646 h 23"/>
              <a:gd name="T2" fmla="*/ 2147483646 w 119"/>
              <a:gd name="T3" fmla="*/ 2147483646 h 23"/>
              <a:gd name="T4" fmla="*/ 2147483646 w 119"/>
              <a:gd name="T5" fmla="*/ 0 h 23"/>
              <a:gd name="T6" fmla="*/ 0 w 119"/>
              <a:gd name="T7" fmla="*/ 0 h 23"/>
              <a:gd name="T8" fmla="*/ 0 w 11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3">
                <a:moveTo>
                  <a:pt x="0" y="22"/>
                </a:moveTo>
                <a:lnTo>
                  <a:pt x="118" y="22"/>
                </a:lnTo>
                <a:lnTo>
                  <a:pt x="11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19" name="Freeform 474">
            <a:extLst>
              <a:ext uri="{FF2B5EF4-FFF2-40B4-BE49-F238E27FC236}">
                <a16:creationId xmlns:a16="http://schemas.microsoft.com/office/drawing/2014/main" id="{D9733352-2DEB-9F48-9D32-FACFAEA8269C}"/>
              </a:ext>
            </a:extLst>
          </p:cNvPr>
          <p:cNvSpPr>
            <a:spLocks/>
          </p:cNvSpPr>
          <p:nvPr/>
        </p:nvSpPr>
        <p:spPr bwMode="auto">
          <a:xfrm>
            <a:off x="3125788" y="2538413"/>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0" name="Freeform 475">
            <a:extLst>
              <a:ext uri="{FF2B5EF4-FFF2-40B4-BE49-F238E27FC236}">
                <a16:creationId xmlns:a16="http://schemas.microsoft.com/office/drawing/2014/main" id="{3F9B6863-6906-FB42-94EB-2A40764773E1}"/>
              </a:ext>
            </a:extLst>
          </p:cNvPr>
          <p:cNvSpPr>
            <a:spLocks/>
          </p:cNvSpPr>
          <p:nvPr/>
        </p:nvSpPr>
        <p:spPr bwMode="auto">
          <a:xfrm>
            <a:off x="3262313" y="2538413"/>
            <a:ext cx="36512"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1" name="Freeform 476">
            <a:extLst>
              <a:ext uri="{FF2B5EF4-FFF2-40B4-BE49-F238E27FC236}">
                <a16:creationId xmlns:a16="http://schemas.microsoft.com/office/drawing/2014/main" id="{66E1BC73-3061-BB48-8139-5DE90E051ECD}"/>
              </a:ext>
            </a:extLst>
          </p:cNvPr>
          <p:cNvSpPr>
            <a:spLocks/>
          </p:cNvSpPr>
          <p:nvPr/>
        </p:nvSpPr>
        <p:spPr bwMode="auto">
          <a:xfrm>
            <a:off x="3308350" y="2538413"/>
            <a:ext cx="123825" cy="36512"/>
          </a:xfrm>
          <a:custGeom>
            <a:avLst/>
            <a:gdLst>
              <a:gd name="T0" fmla="*/ 0 w 85"/>
              <a:gd name="T1" fmla="*/ 2147483646 h 22"/>
              <a:gd name="T2" fmla="*/ 2147483646 w 85"/>
              <a:gd name="T3" fmla="*/ 2147483646 h 22"/>
              <a:gd name="T4" fmla="*/ 2147483646 w 85"/>
              <a:gd name="T5" fmla="*/ 0 h 22"/>
              <a:gd name="T6" fmla="*/ 0 w 85"/>
              <a:gd name="T7" fmla="*/ 0 h 22"/>
              <a:gd name="T8" fmla="*/ 0 w 8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2">
                <a:moveTo>
                  <a:pt x="0" y="21"/>
                </a:moveTo>
                <a:lnTo>
                  <a:pt x="84" y="21"/>
                </a:lnTo>
                <a:lnTo>
                  <a:pt x="84"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2" name="Freeform 477">
            <a:extLst>
              <a:ext uri="{FF2B5EF4-FFF2-40B4-BE49-F238E27FC236}">
                <a16:creationId xmlns:a16="http://schemas.microsoft.com/office/drawing/2014/main" id="{C00DA442-5CE6-E54D-9C25-F59546784D7E}"/>
              </a:ext>
            </a:extLst>
          </p:cNvPr>
          <p:cNvSpPr>
            <a:spLocks/>
          </p:cNvSpPr>
          <p:nvPr/>
        </p:nvSpPr>
        <p:spPr bwMode="auto">
          <a:xfrm>
            <a:off x="3444875" y="2538413"/>
            <a:ext cx="80963" cy="36512"/>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3" name="Freeform 478">
            <a:extLst>
              <a:ext uri="{FF2B5EF4-FFF2-40B4-BE49-F238E27FC236}">
                <a16:creationId xmlns:a16="http://schemas.microsoft.com/office/drawing/2014/main" id="{2D0AECC5-E13A-1C4C-894C-3D918D1701DF}"/>
              </a:ext>
            </a:extLst>
          </p:cNvPr>
          <p:cNvSpPr>
            <a:spLocks/>
          </p:cNvSpPr>
          <p:nvPr/>
        </p:nvSpPr>
        <p:spPr bwMode="auto">
          <a:xfrm>
            <a:off x="3536950" y="2538413"/>
            <a:ext cx="33338" cy="36512"/>
          </a:xfrm>
          <a:custGeom>
            <a:avLst/>
            <a:gdLst>
              <a:gd name="T0" fmla="*/ 0 w 23"/>
              <a:gd name="T1" fmla="*/ 2147483646 h 22"/>
              <a:gd name="T2" fmla="*/ 2147483646 w 23"/>
              <a:gd name="T3" fmla="*/ 2147483646 h 22"/>
              <a:gd name="T4" fmla="*/ 2147483646 w 23"/>
              <a:gd name="T5" fmla="*/ 0 h 22"/>
              <a:gd name="T6" fmla="*/ 0 w 23"/>
              <a:gd name="T7" fmla="*/ 0 h 22"/>
              <a:gd name="T8" fmla="*/ 0 w 23"/>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2">
                <a:moveTo>
                  <a:pt x="0" y="21"/>
                </a:moveTo>
                <a:lnTo>
                  <a:pt x="22" y="21"/>
                </a:lnTo>
                <a:lnTo>
                  <a:pt x="22"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4" name="Freeform 479">
            <a:extLst>
              <a:ext uri="{FF2B5EF4-FFF2-40B4-BE49-F238E27FC236}">
                <a16:creationId xmlns:a16="http://schemas.microsoft.com/office/drawing/2014/main" id="{F8AE54E6-9CBE-9248-90EC-9F99450B945F}"/>
              </a:ext>
            </a:extLst>
          </p:cNvPr>
          <p:cNvSpPr>
            <a:spLocks/>
          </p:cNvSpPr>
          <p:nvPr/>
        </p:nvSpPr>
        <p:spPr bwMode="auto">
          <a:xfrm>
            <a:off x="3581400" y="2538413"/>
            <a:ext cx="808038" cy="36512"/>
          </a:xfrm>
          <a:custGeom>
            <a:avLst/>
            <a:gdLst>
              <a:gd name="T0" fmla="*/ 0 w 555"/>
              <a:gd name="T1" fmla="*/ 2147483646 h 22"/>
              <a:gd name="T2" fmla="*/ 2147483646 w 555"/>
              <a:gd name="T3" fmla="*/ 2147483646 h 22"/>
              <a:gd name="T4" fmla="*/ 2147483646 w 555"/>
              <a:gd name="T5" fmla="*/ 0 h 22"/>
              <a:gd name="T6" fmla="*/ 0 w 555"/>
              <a:gd name="T7" fmla="*/ 0 h 22"/>
              <a:gd name="T8" fmla="*/ 0 w 5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5" h="22">
                <a:moveTo>
                  <a:pt x="0" y="21"/>
                </a:moveTo>
                <a:lnTo>
                  <a:pt x="554" y="21"/>
                </a:lnTo>
                <a:lnTo>
                  <a:pt x="554"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5" name="Freeform 480">
            <a:extLst>
              <a:ext uri="{FF2B5EF4-FFF2-40B4-BE49-F238E27FC236}">
                <a16:creationId xmlns:a16="http://schemas.microsoft.com/office/drawing/2014/main" id="{2E6F54C5-64BA-6441-874F-612129469CEF}"/>
              </a:ext>
            </a:extLst>
          </p:cNvPr>
          <p:cNvSpPr>
            <a:spLocks/>
          </p:cNvSpPr>
          <p:nvPr/>
        </p:nvSpPr>
        <p:spPr bwMode="auto">
          <a:xfrm>
            <a:off x="3171825" y="2490788"/>
            <a:ext cx="171450" cy="36512"/>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6" name="Freeform 481">
            <a:extLst>
              <a:ext uri="{FF2B5EF4-FFF2-40B4-BE49-F238E27FC236}">
                <a16:creationId xmlns:a16="http://schemas.microsoft.com/office/drawing/2014/main" id="{958F11F2-F7A9-0E4D-BB10-C29BA4941F3A}"/>
              </a:ext>
            </a:extLst>
          </p:cNvPr>
          <p:cNvSpPr>
            <a:spLocks/>
          </p:cNvSpPr>
          <p:nvPr/>
        </p:nvSpPr>
        <p:spPr bwMode="auto">
          <a:xfrm>
            <a:off x="3352800" y="24907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7" name="Freeform 482">
            <a:extLst>
              <a:ext uri="{FF2B5EF4-FFF2-40B4-BE49-F238E27FC236}">
                <a16:creationId xmlns:a16="http://schemas.microsoft.com/office/drawing/2014/main" id="{02576912-FD8F-E643-B2E2-9D005F918BCB}"/>
              </a:ext>
            </a:extLst>
          </p:cNvPr>
          <p:cNvSpPr>
            <a:spLocks/>
          </p:cNvSpPr>
          <p:nvPr/>
        </p:nvSpPr>
        <p:spPr bwMode="auto">
          <a:xfrm>
            <a:off x="3398838" y="2490788"/>
            <a:ext cx="171450" cy="36512"/>
          </a:xfrm>
          <a:custGeom>
            <a:avLst/>
            <a:gdLst>
              <a:gd name="T0" fmla="*/ 0 w 117"/>
              <a:gd name="T1" fmla="*/ 2147483646 h 22"/>
              <a:gd name="T2" fmla="*/ 2147483646 w 117"/>
              <a:gd name="T3" fmla="*/ 2147483646 h 22"/>
              <a:gd name="T4" fmla="*/ 2147483646 w 117"/>
              <a:gd name="T5" fmla="*/ 0 h 22"/>
              <a:gd name="T6" fmla="*/ 0 w 117"/>
              <a:gd name="T7" fmla="*/ 0 h 22"/>
              <a:gd name="T8" fmla="*/ 0 w 11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2">
                <a:moveTo>
                  <a:pt x="0" y="21"/>
                </a:moveTo>
                <a:lnTo>
                  <a:pt x="116" y="21"/>
                </a:lnTo>
                <a:lnTo>
                  <a:pt x="116"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8" name="Freeform 483">
            <a:extLst>
              <a:ext uri="{FF2B5EF4-FFF2-40B4-BE49-F238E27FC236}">
                <a16:creationId xmlns:a16="http://schemas.microsoft.com/office/drawing/2014/main" id="{E9588AD9-F675-A94F-B3F0-6C727DA12B53}"/>
              </a:ext>
            </a:extLst>
          </p:cNvPr>
          <p:cNvSpPr>
            <a:spLocks/>
          </p:cNvSpPr>
          <p:nvPr/>
        </p:nvSpPr>
        <p:spPr bwMode="auto">
          <a:xfrm>
            <a:off x="3581400" y="2490788"/>
            <a:ext cx="79375" cy="36512"/>
          </a:xfrm>
          <a:custGeom>
            <a:avLst/>
            <a:gdLst>
              <a:gd name="T0" fmla="*/ 0 w 55"/>
              <a:gd name="T1" fmla="*/ 2147483646 h 22"/>
              <a:gd name="T2" fmla="*/ 2147483646 w 55"/>
              <a:gd name="T3" fmla="*/ 2147483646 h 22"/>
              <a:gd name="T4" fmla="*/ 2147483646 w 55"/>
              <a:gd name="T5" fmla="*/ 0 h 22"/>
              <a:gd name="T6" fmla="*/ 0 w 55"/>
              <a:gd name="T7" fmla="*/ 0 h 22"/>
              <a:gd name="T8" fmla="*/ 0 w 5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2">
                <a:moveTo>
                  <a:pt x="0" y="21"/>
                </a:moveTo>
                <a:lnTo>
                  <a:pt x="54" y="21"/>
                </a:lnTo>
                <a:lnTo>
                  <a:pt x="54" y="0"/>
                </a:lnTo>
                <a:lnTo>
                  <a:pt x="0" y="0"/>
                </a:lnTo>
                <a:lnTo>
                  <a:pt x="0" y="21"/>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29" name="Freeform 484">
            <a:extLst>
              <a:ext uri="{FF2B5EF4-FFF2-40B4-BE49-F238E27FC236}">
                <a16:creationId xmlns:a16="http://schemas.microsoft.com/office/drawing/2014/main" id="{37CEFDD0-194C-7F4E-BB05-13ABF1C5D386}"/>
              </a:ext>
            </a:extLst>
          </p:cNvPr>
          <p:cNvSpPr>
            <a:spLocks/>
          </p:cNvSpPr>
          <p:nvPr/>
        </p:nvSpPr>
        <p:spPr bwMode="auto">
          <a:xfrm>
            <a:off x="3671888" y="2490788"/>
            <a:ext cx="127000" cy="36512"/>
          </a:xfrm>
          <a:custGeom>
            <a:avLst/>
            <a:gdLst>
              <a:gd name="T0" fmla="*/ 0 w 87"/>
              <a:gd name="T1" fmla="*/ 2147483646 h 22"/>
              <a:gd name="T2" fmla="*/ 2147483646 w 87"/>
              <a:gd name="T3" fmla="*/ 2147483646 h 22"/>
              <a:gd name="T4" fmla="*/ 2147483646 w 87"/>
              <a:gd name="T5" fmla="*/ 0 h 22"/>
              <a:gd name="T6" fmla="*/ 0 w 87"/>
              <a:gd name="T7" fmla="*/ 0 h 22"/>
              <a:gd name="T8" fmla="*/ 0 w 8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22">
                <a:moveTo>
                  <a:pt x="0" y="21"/>
                </a:moveTo>
                <a:lnTo>
                  <a:pt x="86" y="21"/>
                </a:lnTo>
                <a:lnTo>
                  <a:pt x="86"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0" name="Freeform 485">
            <a:extLst>
              <a:ext uri="{FF2B5EF4-FFF2-40B4-BE49-F238E27FC236}">
                <a16:creationId xmlns:a16="http://schemas.microsoft.com/office/drawing/2014/main" id="{B15D1A72-17CD-5947-8051-066D5B4895E0}"/>
              </a:ext>
            </a:extLst>
          </p:cNvPr>
          <p:cNvSpPr>
            <a:spLocks/>
          </p:cNvSpPr>
          <p:nvPr/>
        </p:nvSpPr>
        <p:spPr bwMode="auto">
          <a:xfrm>
            <a:off x="3808413" y="2490788"/>
            <a:ext cx="534987" cy="36512"/>
          </a:xfrm>
          <a:custGeom>
            <a:avLst/>
            <a:gdLst>
              <a:gd name="T0" fmla="*/ 0 w 367"/>
              <a:gd name="T1" fmla="*/ 2147483646 h 22"/>
              <a:gd name="T2" fmla="*/ 2147483646 w 367"/>
              <a:gd name="T3" fmla="*/ 2147483646 h 22"/>
              <a:gd name="T4" fmla="*/ 2147483646 w 367"/>
              <a:gd name="T5" fmla="*/ 0 h 22"/>
              <a:gd name="T6" fmla="*/ 0 w 367"/>
              <a:gd name="T7" fmla="*/ 0 h 22"/>
              <a:gd name="T8" fmla="*/ 0 w 367"/>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7" h="22">
                <a:moveTo>
                  <a:pt x="0" y="21"/>
                </a:moveTo>
                <a:lnTo>
                  <a:pt x="366" y="21"/>
                </a:lnTo>
                <a:lnTo>
                  <a:pt x="366" y="0"/>
                </a:lnTo>
                <a:lnTo>
                  <a:pt x="0" y="0"/>
                </a:lnTo>
                <a:lnTo>
                  <a:pt x="0" y="2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1" name="Freeform 486">
            <a:extLst>
              <a:ext uri="{FF2B5EF4-FFF2-40B4-BE49-F238E27FC236}">
                <a16:creationId xmlns:a16="http://schemas.microsoft.com/office/drawing/2014/main" id="{68097515-ED79-654C-ACD1-CE6DD1336851}"/>
              </a:ext>
            </a:extLst>
          </p:cNvPr>
          <p:cNvSpPr>
            <a:spLocks/>
          </p:cNvSpPr>
          <p:nvPr/>
        </p:nvSpPr>
        <p:spPr bwMode="auto">
          <a:xfrm>
            <a:off x="4352925" y="2490788"/>
            <a:ext cx="36513" cy="36512"/>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2" name="Freeform 487">
            <a:extLst>
              <a:ext uri="{FF2B5EF4-FFF2-40B4-BE49-F238E27FC236}">
                <a16:creationId xmlns:a16="http://schemas.microsoft.com/office/drawing/2014/main" id="{E80EB0C4-FF75-3A44-8623-764F9046BEE2}"/>
              </a:ext>
            </a:extLst>
          </p:cNvPr>
          <p:cNvSpPr>
            <a:spLocks/>
          </p:cNvSpPr>
          <p:nvPr/>
        </p:nvSpPr>
        <p:spPr bwMode="auto">
          <a:xfrm>
            <a:off x="3308350" y="2444750"/>
            <a:ext cx="123825" cy="38100"/>
          </a:xfrm>
          <a:custGeom>
            <a:avLst/>
            <a:gdLst>
              <a:gd name="T0" fmla="*/ 0 w 85"/>
              <a:gd name="T1" fmla="*/ 2147483646 h 23"/>
              <a:gd name="T2" fmla="*/ 2147483646 w 85"/>
              <a:gd name="T3" fmla="*/ 2147483646 h 23"/>
              <a:gd name="T4" fmla="*/ 2147483646 w 85"/>
              <a:gd name="T5" fmla="*/ 0 h 23"/>
              <a:gd name="T6" fmla="*/ 0 w 85"/>
              <a:gd name="T7" fmla="*/ 0 h 23"/>
              <a:gd name="T8" fmla="*/ 0 w 8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23">
                <a:moveTo>
                  <a:pt x="0" y="22"/>
                </a:moveTo>
                <a:lnTo>
                  <a:pt x="84" y="22"/>
                </a:lnTo>
                <a:lnTo>
                  <a:pt x="8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3" name="Freeform 488">
            <a:extLst>
              <a:ext uri="{FF2B5EF4-FFF2-40B4-BE49-F238E27FC236}">
                <a16:creationId xmlns:a16="http://schemas.microsoft.com/office/drawing/2014/main" id="{D94794B9-E176-8048-BE3E-7D7B1DEF3732}"/>
              </a:ext>
            </a:extLst>
          </p:cNvPr>
          <p:cNvSpPr>
            <a:spLocks/>
          </p:cNvSpPr>
          <p:nvPr/>
        </p:nvSpPr>
        <p:spPr bwMode="auto">
          <a:xfrm>
            <a:off x="3444875" y="24447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4" name="Freeform 489">
            <a:extLst>
              <a:ext uri="{FF2B5EF4-FFF2-40B4-BE49-F238E27FC236}">
                <a16:creationId xmlns:a16="http://schemas.microsoft.com/office/drawing/2014/main" id="{2AF0B924-4DEE-ED48-B9AA-134B432905D3}"/>
              </a:ext>
            </a:extLst>
          </p:cNvPr>
          <p:cNvSpPr>
            <a:spLocks/>
          </p:cNvSpPr>
          <p:nvPr/>
        </p:nvSpPr>
        <p:spPr bwMode="auto">
          <a:xfrm>
            <a:off x="3489325" y="2444750"/>
            <a:ext cx="217488" cy="38100"/>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5" name="Freeform 490">
            <a:extLst>
              <a:ext uri="{FF2B5EF4-FFF2-40B4-BE49-F238E27FC236}">
                <a16:creationId xmlns:a16="http://schemas.microsoft.com/office/drawing/2014/main" id="{15BE545C-E2BE-7645-8B41-BC137755642B}"/>
              </a:ext>
            </a:extLst>
          </p:cNvPr>
          <p:cNvSpPr>
            <a:spLocks/>
          </p:cNvSpPr>
          <p:nvPr/>
        </p:nvSpPr>
        <p:spPr bwMode="auto">
          <a:xfrm>
            <a:off x="3716338" y="2444750"/>
            <a:ext cx="82550" cy="38100"/>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6" name="Freeform 491">
            <a:extLst>
              <a:ext uri="{FF2B5EF4-FFF2-40B4-BE49-F238E27FC236}">
                <a16:creationId xmlns:a16="http://schemas.microsoft.com/office/drawing/2014/main" id="{26649967-7EE0-DA46-B39E-5BFF6260271D}"/>
              </a:ext>
            </a:extLst>
          </p:cNvPr>
          <p:cNvSpPr>
            <a:spLocks/>
          </p:cNvSpPr>
          <p:nvPr/>
        </p:nvSpPr>
        <p:spPr bwMode="auto">
          <a:xfrm>
            <a:off x="3808413" y="2444750"/>
            <a:ext cx="169862" cy="38100"/>
          </a:xfrm>
          <a:custGeom>
            <a:avLst/>
            <a:gdLst>
              <a:gd name="T0" fmla="*/ 0 w 117"/>
              <a:gd name="T1" fmla="*/ 2147483646 h 23"/>
              <a:gd name="T2" fmla="*/ 2147483646 w 117"/>
              <a:gd name="T3" fmla="*/ 2147483646 h 23"/>
              <a:gd name="T4" fmla="*/ 2147483646 w 117"/>
              <a:gd name="T5" fmla="*/ 0 h 23"/>
              <a:gd name="T6" fmla="*/ 0 w 117"/>
              <a:gd name="T7" fmla="*/ 0 h 23"/>
              <a:gd name="T8" fmla="*/ 0 w 117"/>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3">
                <a:moveTo>
                  <a:pt x="0" y="22"/>
                </a:moveTo>
                <a:lnTo>
                  <a:pt x="116" y="22"/>
                </a:lnTo>
                <a:lnTo>
                  <a:pt x="116"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7" name="Freeform 492">
            <a:extLst>
              <a:ext uri="{FF2B5EF4-FFF2-40B4-BE49-F238E27FC236}">
                <a16:creationId xmlns:a16="http://schemas.microsoft.com/office/drawing/2014/main" id="{371C478B-5D8D-814E-A0E7-F7136FD375CB}"/>
              </a:ext>
            </a:extLst>
          </p:cNvPr>
          <p:cNvSpPr>
            <a:spLocks/>
          </p:cNvSpPr>
          <p:nvPr/>
        </p:nvSpPr>
        <p:spPr bwMode="auto">
          <a:xfrm>
            <a:off x="3989388" y="2444750"/>
            <a:ext cx="38100" cy="38100"/>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8" name="Freeform 493">
            <a:extLst>
              <a:ext uri="{FF2B5EF4-FFF2-40B4-BE49-F238E27FC236}">
                <a16:creationId xmlns:a16="http://schemas.microsoft.com/office/drawing/2014/main" id="{E645C938-00A0-C642-99A0-EFF5DB2BBAAE}"/>
              </a:ext>
            </a:extLst>
          </p:cNvPr>
          <p:cNvSpPr>
            <a:spLocks/>
          </p:cNvSpPr>
          <p:nvPr/>
        </p:nvSpPr>
        <p:spPr bwMode="auto">
          <a:xfrm>
            <a:off x="4035425" y="24447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39" name="Freeform 494">
            <a:extLst>
              <a:ext uri="{FF2B5EF4-FFF2-40B4-BE49-F238E27FC236}">
                <a16:creationId xmlns:a16="http://schemas.microsoft.com/office/drawing/2014/main" id="{E6245D00-5444-4C4A-AC4C-77AEBBB8434B}"/>
              </a:ext>
            </a:extLst>
          </p:cNvPr>
          <p:cNvSpPr>
            <a:spLocks/>
          </p:cNvSpPr>
          <p:nvPr/>
        </p:nvSpPr>
        <p:spPr bwMode="auto">
          <a:xfrm>
            <a:off x="4079875" y="2444750"/>
            <a:ext cx="215900" cy="38100"/>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0" name="Freeform 495">
            <a:extLst>
              <a:ext uri="{FF2B5EF4-FFF2-40B4-BE49-F238E27FC236}">
                <a16:creationId xmlns:a16="http://schemas.microsoft.com/office/drawing/2014/main" id="{1F1F9F72-57E6-CF4F-8BE7-00AAACC211BD}"/>
              </a:ext>
            </a:extLst>
          </p:cNvPr>
          <p:cNvSpPr>
            <a:spLocks/>
          </p:cNvSpPr>
          <p:nvPr/>
        </p:nvSpPr>
        <p:spPr bwMode="auto">
          <a:xfrm>
            <a:off x="4306888" y="2444750"/>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1" name="Freeform 496">
            <a:extLst>
              <a:ext uri="{FF2B5EF4-FFF2-40B4-BE49-F238E27FC236}">
                <a16:creationId xmlns:a16="http://schemas.microsoft.com/office/drawing/2014/main" id="{4AB979DA-F001-AD43-BED9-347AC6ACECEE}"/>
              </a:ext>
            </a:extLst>
          </p:cNvPr>
          <p:cNvSpPr>
            <a:spLocks/>
          </p:cNvSpPr>
          <p:nvPr/>
        </p:nvSpPr>
        <p:spPr bwMode="auto">
          <a:xfrm>
            <a:off x="4352925" y="24447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2" name="Freeform 497">
            <a:extLst>
              <a:ext uri="{FF2B5EF4-FFF2-40B4-BE49-F238E27FC236}">
                <a16:creationId xmlns:a16="http://schemas.microsoft.com/office/drawing/2014/main" id="{F6A21B16-99BA-CE46-9602-25A395F8D3A7}"/>
              </a:ext>
            </a:extLst>
          </p:cNvPr>
          <p:cNvSpPr>
            <a:spLocks/>
          </p:cNvSpPr>
          <p:nvPr/>
        </p:nvSpPr>
        <p:spPr bwMode="auto">
          <a:xfrm>
            <a:off x="3308350" y="2400300"/>
            <a:ext cx="217488" cy="36513"/>
          </a:xfrm>
          <a:custGeom>
            <a:avLst/>
            <a:gdLst>
              <a:gd name="T0" fmla="*/ 0 w 149"/>
              <a:gd name="T1" fmla="*/ 2147483646 h 23"/>
              <a:gd name="T2" fmla="*/ 2147483646 w 149"/>
              <a:gd name="T3" fmla="*/ 2147483646 h 23"/>
              <a:gd name="T4" fmla="*/ 2147483646 w 149"/>
              <a:gd name="T5" fmla="*/ 0 h 23"/>
              <a:gd name="T6" fmla="*/ 0 w 149"/>
              <a:gd name="T7" fmla="*/ 0 h 23"/>
              <a:gd name="T8" fmla="*/ 0 w 149"/>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3">
                <a:moveTo>
                  <a:pt x="0" y="22"/>
                </a:moveTo>
                <a:lnTo>
                  <a:pt x="148" y="22"/>
                </a:lnTo>
                <a:lnTo>
                  <a:pt x="148"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3" name="Freeform 498">
            <a:extLst>
              <a:ext uri="{FF2B5EF4-FFF2-40B4-BE49-F238E27FC236}">
                <a16:creationId xmlns:a16="http://schemas.microsoft.com/office/drawing/2014/main" id="{9449B66F-E689-304E-882E-015ECB0BF099}"/>
              </a:ext>
            </a:extLst>
          </p:cNvPr>
          <p:cNvSpPr>
            <a:spLocks/>
          </p:cNvSpPr>
          <p:nvPr/>
        </p:nvSpPr>
        <p:spPr bwMode="auto">
          <a:xfrm>
            <a:off x="3536950" y="2400300"/>
            <a:ext cx="80963"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4" name="Freeform 499">
            <a:extLst>
              <a:ext uri="{FF2B5EF4-FFF2-40B4-BE49-F238E27FC236}">
                <a16:creationId xmlns:a16="http://schemas.microsoft.com/office/drawing/2014/main" id="{87F98FE2-6B3A-4D46-B3DC-DB93031FB7F4}"/>
              </a:ext>
            </a:extLst>
          </p:cNvPr>
          <p:cNvSpPr>
            <a:spLocks/>
          </p:cNvSpPr>
          <p:nvPr/>
        </p:nvSpPr>
        <p:spPr bwMode="auto">
          <a:xfrm>
            <a:off x="3625850" y="2400300"/>
            <a:ext cx="263525" cy="36513"/>
          </a:xfrm>
          <a:custGeom>
            <a:avLst/>
            <a:gdLst>
              <a:gd name="T0" fmla="*/ 0 w 180"/>
              <a:gd name="T1" fmla="*/ 2147483646 h 23"/>
              <a:gd name="T2" fmla="*/ 2147483646 w 180"/>
              <a:gd name="T3" fmla="*/ 2147483646 h 23"/>
              <a:gd name="T4" fmla="*/ 2147483646 w 180"/>
              <a:gd name="T5" fmla="*/ 0 h 23"/>
              <a:gd name="T6" fmla="*/ 0 w 180"/>
              <a:gd name="T7" fmla="*/ 0 h 23"/>
              <a:gd name="T8" fmla="*/ 0 w 18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3">
                <a:moveTo>
                  <a:pt x="0" y="22"/>
                </a:moveTo>
                <a:lnTo>
                  <a:pt x="179" y="22"/>
                </a:lnTo>
                <a:lnTo>
                  <a:pt x="179" y="0"/>
                </a:lnTo>
                <a:lnTo>
                  <a:pt x="0" y="0"/>
                </a:lnTo>
                <a:lnTo>
                  <a:pt x="0" y="22"/>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5" name="Freeform 500">
            <a:extLst>
              <a:ext uri="{FF2B5EF4-FFF2-40B4-BE49-F238E27FC236}">
                <a16:creationId xmlns:a16="http://schemas.microsoft.com/office/drawing/2014/main" id="{7B8A800C-E0E7-1246-9713-D9CA9D2DD059}"/>
              </a:ext>
            </a:extLst>
          </p:cNvPr>
          <p:cNvSpPr>
            <a:spLocks/>
          </p:cNvSpPr>
          <p:nvPr/>
        </p:nvSpPr>
        <p:spPr bwMode="auto">
          <a:xfrm>
            <a:off x="3897313" y="2400300"/>
            <a:ext cx="219075" cy="36513"/>
          </a:xfrm>
          <a:custGeom>
            <a:avLst/>
            <a:gdLst>
              <a:gd name="T0" fmla="*/ 0 w 150"/>
              <a:gd name="T1" fmla="*/ 2147483646 h 23"/>
              <a:gd name="T2" fmla="*/ 2147483646 w 150"/>
              <a:gd name="T3" fmla="*/ 2147483646 h 23"/>
              <a:gd name="T4" fmla="*/ 2147483646 w 150"/>
              <a:gd name="T5" fmla="*/ 0 h 23"/>
              <a:gd name="T6" fmla="*/ 0 w 150"/>
              <a:gd name="T7" fmla="*/ 0 h 23"/>
              <a:gd name="T8" fmla="*/ 0 w 150"/>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 h="23">
                <a:moveTo>
                  <a:pt x="0" y="22"/>
                </a:moveTo>
                <a:lnTo>
                  <a:pt x="149" y="22"/>
                </a:lnTo>
                <a:lnTo>
                  <a:pt x="149"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6" name="Freeform 501">
            <a:extLst>
              <a:ext uri="{FF2B5EF4-FFF2-40B4-BE49-F238E27FC236}">
                <a16:creationId xmlns:a16="http://schemas.microsoft.com/office/drawing/2014/main" id="{2019B9DE-D9B2-984D-B921-02BE3ED85E74}"/>
              </a:ext>
            </a:extLst>
          </p:cNvPr>
          <p:cNvSpPr>
            <a:spLocks/>
          </p:cNvSpPr>
          <p:nvPr/>
        </p:nvSpPr>
        <p:spPr bwMode="auto">
          <a:xfrm>
            <a:off x="4125913" y="2400300"/>
            <a:ext cx="82550" cy="36513"/>
          </a:xfrm>
          <a:custGeom>
            <a:avLst/>
            <a:gdLst>
              <a:gd name="T0" fmla="*/ 0 w 56"/>
              <a:gd name="T1" fmla="*/ 2147483646 h 23"/>
              <a:gd name="T2" fmla="*/ 2147483646 w 56"/>
              <a:gd name="T3" fmla="*/ 2147483646 h 23"/>
              <a:gd name="T4" fmla="*/ 2147483646 w 56"/>
              <a:gd name="T5" fmla="*/ 0 h 23"/>
              <a:gd name="T6" fmla="*/ 0 w 56"/>
              <a:gd name="T7" fmla="*/ 0 h 23"/>
              <a:gd name="T8" fmla="*/ 0 w 5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3">
                <a:moveTo>
                  <a:pt x="0" y="22"/>
                </a:moveTo>
                <a:lnTo>
                  <a:pt x="55" y="22"/>
                </a:lnTo>
                <a:lnTo>
                  <a:pt x="55"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7" name="Freeform 502">
            <a:extLst>
              <a:ext uri="{FF2B5EF4-FFF2-40B4-BE49-F238E27FC236}">
                <a16:creationId xmlns:a16="http://schemas.microsoft.com/office/drawing/2014/main" id="{140B4601-AB6D-B94E-9EA0-0062CA05E2DC}"/>
              </a:ext>
            </a:extLst>
          </p:cNvPr>
          <p:cNvSpPr>
            <a:spLocks/>
          </p:cNvSpPr>
          <p:nvPr/>
        </p:nvSpPr>
        <p:spPr bwMode="auto">
          <a:xfrm>
            <a:off x="4216400" y="240030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8" name="Freeform 503">
            <a:extLst>
              <a:ext uri="{FF2B5EF4-FFF2-40B4-BE49-F238E27FC236}">
                <a16:creationId xmlns:a16="http://schemas.microsoft.com/office/drawing/2014/main" id="{EEC8D351-8A2E-6640-AD0D-9FC32EADAC9D}"/>
              </a:ext>
            </a:extLst>
          </p:cNvPr>
          <p:cNvSpPr>
            <a:spLocks/>
          </p:cNvSpPr>
          <p:nvPr/>
        </p:nvSpPr>
        <p:spPr bwMode="auto">
          <a:xfrm>
            <a:off x="4262438" y="2400300"/>
            <a:ext cx="33337" cy="36513"/>
          </a:xfrm>
          <a:custGeom>
            <a:avLst/>
            <a:gdLst>
              <a:gd name="T0" fmla="*/ 0 w 23"/>
              <a:gd name="T1" fmla="*/ 2147483646 h 23"/>
              <a:gd name="T2" fmla="*/ 2147483646 w 23"/>
              <a:gd name="T3" fmla="*/ 2147483646 h 23"/>
              <a:gd name="T4" fmla="*/ 2147483646 w 23"/>
              <a:gd name="T5" fmla="*/ 0 h 23"/>
              <a:gd name="T6" fmla="*/ 0 w 23"/>
              <a:gd name="T7" fmla="*/ 0 h 23"/>
              <a:gd name="T8" fmla="*/ 0 w 23"/>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
                <a:moveTo>
                  <a:pt x="0" y="22"/>
                </a:moveTo>
                <a:lnTo>
                  <a:pt x="22" y="22"/>
                </a:lnTo>
                <a:lnTo>
                  <a:pt x="22" y="0"/>
                </a:lnTo>
                <a:lnTo>
                  <a:pt x="0" y="0"/>
                </a:lnTo>
                <a:lnTo>
                  <a:pt x="0" y="22"/>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49" name="Freeform 504">
            <a:extLst>
              <a:ext uri="{FF2B5EF4-FFF2-40B4-BE49-F238E27FC236}">
                <a16:creationId xmlns:a16="http://schemas.microsoft.com/office/drawing/2014/main" id="{EB1A0CCB-25CD-7848-9770-98549927E526}"/>
              </a:ext>
            </a:extLst>
          </p:cNvPr>
          <p:cNvSpPr>
            <a:spLocks/>
          </p:cNvSpPr>
          <p:nvPr/>
        </p:nvSpPr>
        <p:spPr bwMode="auto">
          <a:xfrm>
            <a:off x="4306888" y="2400300"/>
            <a:ext cx="36512"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0" name="Freeform 505">
            <a:extLst>
              <a:ext uri="{FF2B5EF4-FFF2-40B4-BE49-F238E27FC236}">
                <a16:creationId xmlns:a16="http://schemas.microsoft.com/office/drawing/2014/main" id="{C9D22253-E951-DB49-9BE9-B319DB652C74}"/>
              </a:ext>
            </a:extLst>
          </p:cNvPr>
          <p:cNvSpPr>
            <a:spLocks/>
          </p:cNvSpPr>
          <p:nvPr/>
        </p:nvSpPr>
        <p:spPr bwMode="auto">
          <a:xfrm>
            <a:off x="4352925" y="2400300"/>
            <a:ext cx="36513" cy="36513"/>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1" name="Freeform 506">
            <a:extLst>
              <a:ext uri="{FF2B5EF4-FFF2-40B4-BE49-F238E27FC236}">
                <a16:creationId xmlns:a16="http://schemas.microsoft.com/office/drawing/2014/main" id="{705F0748-F956-B34C-BD36-D629967E8D8C}"/>
              </a:ext>
            </a:extLst>
          </p:cNvPr>
          <p:cNvSpPr>
            <a:spLocks/>
          </p:cNvSpPr>
          <p:nvPr/>
        </p:nvSpPr>
        <p:spPr bwMode="auto">
          <a:xfrm>
            <a:off x="3444875" y="2355850"/>
            <a:ext cx="173038" cy="33338"/>
          </a:xfrm>
          <a:custGeom>
            <a:avLst/>
            <a:gdLst>
              <a:gd name="T0" fmla="*/ 0 w 119"/>
              <a:gd name="T1" fmla="*/ 2147483646 h 20"/>
              <a:gd name="T2" fmla="*/ 2147483646 w 119"/>
              <a:gd name="T3" fmla="*/ 2147483646 h 20"/>
              <a:gd name="T4" fmla="*/ 2147483646 w 119"/>
              <a:gd name="T5" fmla="*/ 0 h 20"/>
              <a:gd name="T6" fmla="*/ 0 w 119"/>
              <a:gd name="T7" fmla="*/ 0 h 20"/>
              <a:gd name="T8" fmla="*/ 0 w 119"/>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 h="20">
                <a:moveTo>
                  <a:pt x="0" y="19"/>
                </a:moveTo>
                <a:lnTo>
                  <a:pt x="118" y="19"/>
                </a:lnTo>
                <a:lnTo>
                  <a:pt x="118" y="0"/>
                </a:lnTo>
                <a:lnTo>
                  <a:pt x="0" y="0"/>
                </a:lnTo>
                <a:lnTo>
                  <a:pt x="0" y="19"/>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2" name="Freeform 507">
            <a:extLst>
              <a:ext uri="{FF2B5EF4-FFF2-40B4-BE49-F238E27FC236}">
                <a16:creationId xmlns:a16="http://schemas.microsoft.com/office/drawing/2014/main" id="{A2000619-6C68-1B40-ABF8-DF899AEFA09F}"/>
              </a:ext>
            </a:extLst>
          </p:cNvPr>
          <p:cNvSpPr>
            <a:spLocks/>
          </p:cNvSpPr>
          <p:nvPr/>
        </p:nvSpPr>
        <p:spPr bwMode="auto">
          <a:xfrm>
            <a:off x="3625850" y="2355850"/>
            <a:ext cx="217488" cy="33338"/>
          </a:xfrm>
          <a:custGeom>
            <a:avLst/>
            <a:gdLst>
              <a:gd name="T0" fmla="*/ 0 w 149"/>
              <a:gd name="T1" fmla="*/ 2147483646 h 20"/>
              <a:gd name="T2" fmla="*/ 2147483646 w 149"/>
              <a:gd name="T3" fmla="*/ 2147483646 h 20"/>
              <a:gd name="T4" fmla="*/ 2147483646 w 149"/>
              <a:gd name="T5" fmla="*/ 0 h 20"/>
              <a:gd name="T6" fmla="*/ 0 w 149"/>
              <a:gd name="T7" fmla="*/ 0 h 20"/>
              <a:gd name="T8" fmla="*/ 0 w 149"/>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20">
                <a:moveTo>
                  <a:pt x="0" y="19"/>
                </a:moveTo>
                <a:lnTo>
                  <a:pt x="148" y="19"/>
                </a:lnTo>
                <a:lnTo>
                  <a:pt x="148" y="0"/>
                </a:lnTo>
                <a:lnTo>
                  <a:pt x="0" y="0"/>
                </a:lnTo>
                <a:lnTo>
                  <a:pt x="0" y="19"/>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3" name="Freeform 508">
            <a:extLst>
              <a:ext uri="{FF2B5EF4-FFF2-40B4-BE49-F238E27FC236}">
                <a16:creationId xmlns:a16="http://schemas.microsoft.com/office/drawing/2014/main" id="{12E23F39-7518-0F48-B45A-08D6BDEF99EC}"/>
              </a:ext>
            </a:extLst>
          </p:cNvPr>
          <p:cNvSpPr>
            <a:spLocks/>
          </p:cNvSpPr>
          <p:nvPr/>
        </p:nvSpPr>
        <p:spPr bwMode="auto">
          <a:xfrm>
            <a:off x="3854450" y="2355850"/>
            <a:ext cx="80963" cy="33338"/>
          </a:xfrm>
          <a:custGeom>
            <a:avLst/>
            <a:gdLst>
              <a:gd name="T0" fmla="*/ 0 w 56"/>
              <a:gd name="T1" fmla="*/ 2147483646 h 20"/>
              <a:gd name="T2" fmla="*/ 2147483646 w 56"/>
              <a:gd name="T3" fmla="*/ 2147483646 h 20"/>
              <a:gd name="T4" fmla="*/ 2147483646 w 56"/>
              <a:gd name="T5" fmla="*/ 0 h 20"/>
              <a:gd name="T6" fmla="*/ 0 w 56"/>
              <a:gd name="T7" fmla="*/ 0 h 20"/>
              <a:gd name="T8" fmla="*/ 0 w 56"/>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0">
                <a:moveTo>
                  <a:pt x="0" y="19"/>
                </a:moveTo>
                <a:lnTo>
                  <a:pt x="55" y="19"/>
                </a:lnTo>
                <a:lnTo>
                  <a:pt x="55"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4" name="Freeform 509">
            <a:extLst>
              <a:ext uri="{FF2B5EF4-FFF2-40B4-BE49-F238E27FC236}">
                <a16:creationId xmlns:a16="http://schemas.microsoft.com/office/drawing/2014/main" id="{C5B130A9-0580-0E43-859F-707E3B3FC97E}"/>
              </a:ext>
            </a:extLst>
          </p:cNvPr>
          <p:cNvSpPr>
            <a:spLocks/>
          </p:cNvSpPr>
          <p:nvPr/>
        </p:nvSpPr>
        <p:spPr bwMode="auto">
          <a:xfrm>
            <a:off x="3943350" y="2355850"/>
            <a:ext cx="84138" cy="33338"/>
          </a:xfrm>
          <a:custGeom>
            <a:avLst/>
            <a:gdLst>
              <a:gd name="T0" fmla="*/ 0 w 57"/>
              <a:gd name="T1" fmla="*/ 2147483646 h 20"/>
              <a:gd name="T2" fmla="*/ 2147483646 w 57"/>
              <a:gd name="T3" fmla="*/ 2147483646 h 20"/>
              <a:gd name="T4" fmla="*/ 2147483646 w 57"/>
              <a:gd name="T5" fmla="*/ 0 h 20"/>
              <a:gd name="T6" fmla="*/ 0 w 57"/>
              <a:gd name="T7" fmla="*/ 0 h 20"/>
              <a:gd name="T8" fmla="*/ 0 w 57"/>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0">
                <a:moveTo>
                  <a:pt x="0" y="19"/>
                </a:moveTo>
                <a:lnTo>
                  <a:pt x="56" y="19"/>
                </a:lnTo>
                <a:lnTo>
                  <a:pt x="56" y="0"/>
                </a:lnTo>
                <a:lnTo>
                  <a:pt x="0" y="0"/>
                </a:lnTo>
                <a:lnTo>
                  <a:pt x="0" y="19"/>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5" name="Freeform 510">
            <a:extLst>
              <a:ext uri="{FF2B5EF4-FFF2-40B4-BE49-F238E27FC236}">
                <a16:creationId xmlns:a16="http://schemas.microsoft.com/office/drawing/2014/main" id="{CC397D05-B51D-224A-B0EF-CD11182DB776}"/>
              </a:ext>
            </a:extLst>
          </p:cNvPr>
          <p:cNvSpPr>
            <a:spLocks/>
          </p:cNvSpPr>
          <p:nvPr/>
        </p:nvSpPr>
        <p:spPr bwMode="auto">
          <a:xfrm>
            <a:off x="4035425" y="2355850"/>
            <a:ext cx="80963" cy="33338"/>
          </a:xfrm>
          <a:custGeom>
            <a:avLst/>
            <a:gdLst>
              <a:gd name="T0" fmla="*/ 0 w 55"/>
              <a:gd name="T1" fmla="*/ 2147483646 h 20"/>
              <a:gd name="T2" fmla="*/ 2147483646 w 55"/>
              <a:gd name="T3" fmla="*/ 2147483646 h 20"/>
              <a:gd name="T4" fmla="*/ 2147483646 w 55"/>
              <a:gd name="T5" fmla="*/ 0 h 20"/>
              <a:gd name="T6" fmla="*/ 0 w 55"/>
              <a:gd name="T7" fmla="*/ 0 h 20"/>
              <a:gd name="T8" fmla="*/ 0 w 5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0">
                <a:moveTo>
                  <a:pt x="0" y="19"/>
                </a:moveTo>
                <a:lnTo>
                  <a:pt x="54" y="19"/>
                </a:lnTo>
                <a:lnTo>
                  <a:pt x="54"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6" name="Freeform 511">
            <a:extLst>
              <a:ext uri="{FF2B5EF4-FFF2-40B4-BE49-F238E27FC236}">
                <a16:creationId xmlns:a16="http://schemas.microsoft.com/office/drawing/2014/main" id="{4CB68DE5-44EE-384D-9905-9EF402CAA8B3}"/>
              </a:ext>
            </a:extLst>
          </p:cNvPr>
          <p:cNvSpPr>
            <a:spLocks/>
          </p:cNvSpPr>
          <p:nvPr/>
        </p:nvSpPr>
        <p:spPr bwMode="auto">
          <a:xfrm>
            <a:off x="4125913" y="2355850"/>
            <a:ext cx="169862" cy="33338"/>
          </a:xfrm>
          <a:custGeom>
            <a:avLst/>
            <a:gdLst>
              <a:gd name="T0" fmla="*/ 0 w 117"/>
              <a:gd name="T1" fmla="*/ 2147483646 h 20"/>
              <a:gd name="T2" fmla="*/ 2147483646 w 117"/>
              <a:gd name="T3" fmla="*/ 2147483646 h 20"/>
              <a:gd name="T4" fmla="*/ 2147483646 w 117"/>
              <a:gd name="T5" fmla="*/ 0 h 20"/>
              <a:gd name="T6" fmla="*/ 0 w 117"/>
              <a:gd name="T7" fmla="*/ 0 h 20"/>
              <a:gd name="T8" fmla="*/ 0 w 117"/>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 h="20">
                <a:moveTo>
                  <a:pt x="0" y="19"/>
                </a:moveTo>
                <a:lnTo>
                  <a:pt x="116" y="19"/>
                </a:lnTo>
                <a:lnTo>
                  <a:pt x="116" y="0"/>
                </a:lnTo>
                <a:lnTo>
                  <a:pt x="0" y="0"/>
                </a:lnTo>
                <a:lnTo>
                  <a:pt x="0" y="19"/>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7" name="Freeform 512">
            <a:extLst>
              <a:ext uri="{FF2B5EF4-FFF2-40B4-BE49-F238E27FC236}">
                <a16:creationId xmlns:a16="http://schemas.microsoft.com/office/drawing/2014/main" id="{697FE37D-940E-A747-A981-9E50F31955F2}"/>
              </a:ext>
            </a:extLst>
          </p:cNvPr>
          <p:cNvSpPr>
            <a:spLocks/>
          </p:cNvSpPr>
          <p:nvPr/>
        </p:nvSpPr>
        <p:spPr bwMode="auto">
          <a:xfrm>
            <a:off x="4306888" y="2355850"/>
            <a:ext cx="36512" cy="33338"/>
          </a:xfrm>
          <a:custGeom>
            <a:avLst/>
            <a:gdLst>
              <a:gd name="T0" fmla="*/ 0 w 25"/>
              <a:gd name="T1" fmla="*/ 2147483646 h 20"/>
              <a:gd name="T2" fmla="*/ 2147483646 w 25"/>
              <a:gd name="T3" fmla="*/ 2147483646 h 20"/>
              <a:gd name="T4" fmla="*/ 2147483646 w 25"/>
              <a:gd name="T5" fmla="*/ 0 h 20"/>
              <a:gd name="T6" fmla="*/ 0 w 25"/>
              <a:gd name="T7" fmla="*/ 0 h 20"/>
              <a:gd name="T8" fmla="*/ 0 w 2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0">
                <a:moveTo>
                  <a:pt x="0" y="19"/>
                </a:moveTo>
                <a:lnTo>
                  <a:pt x="24" y="19"/>
                </a:lnTo>
                <a:lnTo>
                  <a:pt x="24" y="0"/>
                </a:lnTo>
                <a:lnTo>
                  <a:pt x="0" y="0"/>
                </a:lnTo>
                <a:lnTo>
                  <a:pt x="0" y="19"/>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8" name="Freeform 513">
            <a:extLst>
              <a:ext uri="{FF2B5EF4-FFF2-40B4-BE49-F238E27FC236}">
                <a16:creationId xmlns:a16="http://schemas.microsoft.com/office/drawing/2014/main" id="{A35CF2B3-F96A-6A4A-A225-E2C39DF71B8E}"/>
              </a:ext>
            </a:extLst>
          </p:cNvPr>
          <p:cNvSpPr>
            <a:spLocks/>
          </p:cNvSpPr>
          <p:nvPr/>
        </p:nvSpPr>
        <p:spPr bwMode="auto">
          <a:xfrm>
            <a:off x="4352925" y="2355850"/>
            <a:ext cx="36513" cy="33338"/>
          </a:xfrm>
          <a:custGeom>
            <a:avLst/>
            <a:gdLst>
              <a:gd name="T0" fmla="*/ 0 w 25"/>
              <a:gd name="T1" fmla="*/ 2147483646 h 20"/>
              <a:gd name="T2" fmla="*/ 2147483646 w 25"/>
              <a:gd name="T3" fmla="*/ 2147483646 h 20"/>
              <a:gd name="T4" fmla="*/ 2147483646 w 25"/>
              <a:gd name="T5" fmla="*/ 0 h 20"/>
              <a:gd name="T6" fmla="*/ 0 w 25"/>
              <a:gd name="T7" fmla="*/ 0 h 20"/>
              <a:gd name="T8" fmla="*/ 0 w 25"/>
              <a:gd name="T9" fmla="*/ 214748364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0">
                <a:moveTo>
                  <a:pt x="0" y="19"/>
                </a:moveTo>
                <a:lnTo>
                  <a:pt x="24" y="19"/>
                </a:lnTo>
                <a:lnTo>
                  <a:pt x="24" y="0"/>
                </a:lnTo>
                <a:lnTo>
                  <a:pt x="0" y="0"/>
                </a:lnTo>
                <a:lnTo>
                  <a:pt x="0" y="19"/>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59" name="Freeform 514">
            <a:extLst>
              <a:ext uri="{FF2B5EF4-FFF2-40B4-BE49-F238E27FC236}">
                <a16:creationId xmlns:a16="http://schemas.microsoft.com/office/drawing/2014/main" id="{BA29FA8C-16B6-D045-AE80-A6DFE5720B70}"/>
              </a:ext>
            </a:extLst>
          </p:cNvPr>
          <p:cNvSpPr>
            <a:spLocks/>
          </p:cNvSpPr>
          <p:nvPr/>
        </p:nvSpPr>
        <p:spPr bwMode="auto">
          <a:xfrm>
            <a:off x="3536950" y="2308225"/>
            <a:ext cx="306388" cy="36513"/>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60" name="Freeform 515">
            <a:extLst>
              <a:ext uri="{FF2B5EF4-FFF2-40B4-BE49-F238E27FC236}">
                <a16:creationId xmlns:a16="http://schemas.microsoft.com/office/drawing/2014/main" id="{B4511F33-776A-9A4D-9A8A-D2721DAA9909}"/>
              </a:ext>
            </a:extLst>
          </p:cNvPr>
          <p:cNvSpPr>
            <a:spLocks/>
          </p:cNvSpPr>
          <p:nvPr/>
        </p:nvSpPr>
        <p:spPr bwMode="auto">
          <a:xfrm>
            <a:off x="3854450" y="2308225"/>
            <a:ext cx="80963" cy="36513"/>
          </a:xfrm>
          <a:custGeom>
            <a:avLst/>
            <a:gdLst>
              <a:gd name="T0" fmla="*/ 0 w 56"/>
              <a:gd name="T1" fmla="*/ 2147483646 h 22"/>
              <a:gd name="T2" fmla="*/ 2147483646 w 56"/>
              <a:gd name="T3" fmla="*/ 2147483646 h 22"/>
              <a:gd name="T4" fmla="*/ 2147483646 w 56"/>
              <a:gd name="T5" fmla="*/ 0 h 22"/>
              <a:gd name="T6" fmla="*/ 0 w 56"/>
              <a:gd name="T7" fmla="*/ 0 h 22"/>
              <a:gd name="T8" fmla="*/ 0 w 56"/>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2">
                <a:moveTo>
                  <a:pt x="0" y="21"/>
                </a:moveTo>
                <a:lnTo>
                  <a:pt x="55" y="21"/>
                </a:lnTo>
                <a:lnTo>
                  <a:pt x="55"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61" name="Freeform 516">
            <a:extLst>
              <a:ext uri="{FF2B5EF4-FFF2-40B4-BE49-F238E27FC236}">
                <a16:creationId xmlns:a16="http://schemas.microsoft.com/office/drawing/2014/main" id="{30CC9D51-B7C6-A242-B9A7-10B9763B509C}"/>
              </a:ext>
            </a:extLst>
          </p:cNvPr>
          <p:cNvSpPr>
            <a:spLocks/>
          </p:cNvSpPr>
          <p:nvPr/>
        </p:nvSpPr>
        <p:spPr bwMode="auto">
          <a:xfrm>
            <a:off x="3943350" y="2308225"/>
            <a:ext cx="352425" cy="36513"/>
          </a:xfrm>
          <a:custGeom>
            <a:avLst/>
            <a:gdLst>
              <a:gd name="T0" fmla="*/ 0 w 242"/>
              <a:gd name="T1" fmla="*/ 2147483646 h 22"/>
              <a:gd name="T2" fmla="*/ 2147483646 w 242"/>
              <a:gd name="T3" fmla="*/ 2147483646 h 22"/>
              <a:gd name="T4" fmla="*/ 2147483646 w 242"/>
              <a:gd name="T5" fmla="*/ 0 h 22"/>
              <a:gd name="T6" fmla="*/ 0 w 242"/>
              <a:gd name="T7" fmla="*/ 0 h 22"/>
              <a:gd name="T8" fmla="*/ 0 w 242"/>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2" h="22">
                <a:moveTo>
                  <a:pt x="0" y="21"/>
                </a:moveTo>
                <a:lnTo>
                  <a:pt x="241" y="21"/>
                </a:lnTo>
                <a:lnTo>
                  <a:pt x="241" y="0"/>
                </a:lnTo>
                <a:lnTo>
                  <a:pt x="0" y="0"/>
                </a:lnTo>
                <a:lnTo>
                  <a:pt x="0" y="21"/>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62" name="Freeform 517">
            <a:extLst>
              <a:ext uri="{FF2B5EF4-FFF2-40B4-BE49-F238E27FC236}">
                <a16:creationId xmlns:a16="http://schemas.microsoft.com/office/drawing/2014/main" id="{6FB69569-D471-C948-ACD7-D4D6892F73D8}"/>
              </a:ext>
            </a:extLst>
          </p:cNvPr>
          <p:cNvSpPr>
            <a:spLocks/>
          </p:cNvSpPr>
          <p:nvPr/>
        </p:nvSpPr>
        <p:spPr bwMode="auto">
          <a:xfrm>
            <a:off x="4306888" y="2308225"/>
            <a:ext cx="36512" cy="36513"/>
          </a:xfrm>
          <a:custGeom>
            <a:avLst/>
            <a:gdLst>
              <a:gd name="T0" fmla="*/ 0 w 25"/>
              <a:gd name="T1" fmla="*/ 2147483646 h 22"/>
              <a:gd name="T2" fmla="*/ 2147483646 w 25"/>
              <a:gd name="T3" fmla="*/ 2147483646 h 22"/>
              <a:gd name="T4" fmla="*/ 2147483646 w 25"/>
              <a:gd name="T5" fmla="*/ 0 h 22"/>
              <a:gd name="T6" fmla="*/ 0 w 25"/>
              <a:gd name="T7" fmla="*/ 0 h 22"/>
              <a:gd name="T8" fmla="*/ 0 w 25"/>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2">
                <a:moveTo>
                  <a:pt x="0" y="21"/>
                </a:moveTo>
                <a:lnTo>
                  <a:pt x="24" y="21"/>
                </a:lnTo>
                <a:lnTo>
                  <a:pt x="24"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63" name="Freeform 518">
            <a:extLst>
              <a:ext uri="{FF2B5EF4-FFF2-40B4-BE49-F238E27FC236}">
                <a16:creationId xmlns:a16="http://schemas.microsoft.com/office/drawing/2014/main" id="{8D07B0C2-D252-104F-A13E-25B369C96946}"/>
              </a:ext>
            </a:extLst>
          </p:cNvPr>
          <p:cNvSpPr>
            <a:spLocks/>
          </p:cNvSpPr>
          <p:nvPr/>
        </p:nvSpPr>
        <p:spPr bwMode="auto">
          <a:xfrm>
            <a:off x="3716338" y="2262188"/>
            <a:ext cx="261937" cy="36512"/>
          </a:xfrm>
          <a:custGeom>
            <a:avLst/>
            <a:gdLst>
              <a:gd name="T0" fmla="*/ 0 w 180"/>
              <a:gd name="T1" fmla="*/ 2147483646 h 22"/>
              <a:gd name="T2" fmla="*/ 2147483646 w 180"/>
              <a:gd name="T3" fmla="*/ 2147483646 h 22"/>
              <a:gd name="T4" fmla="*/ 2147483646 w 180"/>
              <a:gd name="T5" fmla="*/ 0 h 22"/>
              <a:gd name="T6" fmla="*/ 0 w 180"/>
              <a:gd name="T7" fmla="*/ 0 h 22"/>
              <a:gd name="T8" fmla="*/ 0 w 180"/>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 h="22">
                <a:moveTo>
                  <a:pt x="0" y="21"/>
                </a:moveTo>
                <a:lnTo>
                  <a:pt x="179" y="21"/>
                </a:lnTo>
                <a:lnTo>
                  <a:pt x="179" y="0"/>
                </a:lnTo>
                <a:lnTo>
                  <a:pt x="0" y="0"/>
                </a:lnTo>
                <a:lnTo>
                  <a:pt x="0" y="21"/>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64" name="Freeform 519">
            <a:extLst>
              <a:ext uri="{FF2B5EF4-FFF2-40B4-BE49-F238E27FC236}">
                <a16:creationId xmlns:a16="http://schemas.microsoft.com/office/drawing/2014/main" id="{076719D8-2092-E641-89B9-775BEEE030CA}"/>
              </a:ext>
            </a:extLst>
          </p:cNvPr>
          <p:cNvSpPr>
            <a:spLocks/>
          </p:cNvSpPr>
          <p:nvPr/>
        </p:nvSpPr>
        <p:spPr bwMode="auto">
          <a:xfrm>
            <a:off x="3989388" y="2262188"/>
            <a:ext cx="306387" cy="36512"/>
          </a:xfrm>
          <a:custGeom>
            <a:avLst/>
            <a:gdLst>
              <a:gd name="T0" fmla="*/ 0 w 211"/>
              <a:gd name="T1" fmla="*/ 2147483646 h 22"/>
              <a:gd name="T2" fmla="*/ 2147483646 w 211"/>
              <a:gd name="T3" fmla="*/ 2147483646 h 22"/>
              <a:gd name="T4" fmla="*/ 2147483646 w 211"/>
              <a:gd name="T5" fmla="*/ 0 h 22"/>
              <a:gd name="T6" fmla="*/ 0 w 211"/>
              <a:gd name="T7" fmla="*/ 0 h 22"/>
              <a:gd name="T8" fmla="*/ 0 w 211"/>
              <a:gd name="T9" fmla="*/ 2147483646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 h="22">
                <a:moveTo>
                  <a:pt x="0" y="21"/>
                </a:moveTo>
                <a:lnTo>
                  <a:pt x="210" y="21"/>
                </a:lnTo>
                <a:lnTo>
                  <a:pt x="210" y="0"/>
                </a:lnTo>
                <a:lnTo>
                  <a:pt x="0" y="0"/>
                </a:lnTo>
                <a:lnTo>
                  <a:pt x="0" y="21"/>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65" name="Freeform 520">
            <a:extLst>
              <a:ext uri="{FF2B5EF4-FFF2-40B4-BE49-F238E27FC236}">
                <a16:creationId xmlns:a16="http://schemas.microsoft.com/office/drawing/2014/main" id="{69D61528-55D4-4744-80D5-A362A69BE0A9}"/>
              </a:ext>
            </a:extLst>
          </p:cNvPr>
          <p:cNvSpPr>
            <a:spLocks/>
          </p:cNvSpPr>
          <p:nvPr/>
        </p:nvSpPr>
        <p:spPr bwMode="auto">
          <a:xfrm>
            <a:off x="3854450" y="2217738"/>
            <a:ext cx="398463" cy="36512"/>
          </a:xfrm>
          <a:custGeom>
            <a:avLst/>
            <a:gdLst>
              <a:gd name="T0" fmla="*/ 0 w 274"/>
              <a:gd name="T1" fmla="*/ 2147483646 h 23"/>
              <a:gd name="T2" fmla="*/ 2147483646 w 274"/>
              <a:gd name="T3" fmla="*/ 2147483646 h 23"/>
              <a:gd name="T4" fmla="*/ 2147483646 w 274"/>
              <a:gd name="T5" fmla="*/ 0 h 23"/>
              <a:gd name="T6" fmla="*/ 0 w 274"/>
              <a:gd name="T7" fmla="*/ 0 h 23"/>
              <a:gd name="T8" fmla="*/ 0 w 27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23">
                <a:moveTo>
                  <a:pt x="0" y="22"/>
                </a:moveTo>
                <a:lnTo>
                  <a:pt x="273" y="22"/>
                </a:lnTo>
                <a:lnTo>
                  <a:pt x="273" y="0"/>
                </a:lnTo>
                <a:lnTo>
                  <a:pt x="0" y="0"/>
                </a:lnTo>
                <a:lnTo>
                  <a:pt x="0" y="22"/>
                </a:lnTo>
              </a:path>
            </a:pathLst>
          </a:custGeom>
          <a:solidFill>
            <a:srgbClr val="A8A8A8"/>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9366" name="Picture 521">
            <a:extLst>
              <a:ext uri="{FF2B5EF4-FFF2-40B4-BE49-F238E27FC236}">
                <a16:creationId xmlns:a16="http://schemas.microsoft.com/office/drawing/2014/main" id="{4672FC54-3778-4F44-B2AB-EECD1F2DD9C1}"/>
              </a:ext>
            </a:extLst>
          </p:cNvPr>
          <p:cNvPicPr>
            <a:picLocks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140200" y="3306763"/>
            <a:ext cx="3444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04" name="Line 522">
            <a:extLst>
              <a:ext uri="{FF2B5EF4-FFF2-40B4-BE49-F238E27FC236}">
                <a16:creationId xmlns:a16="http://schemas.microsoft.com/office/drawing/2014/main" id="{0E0B87EF-917A-E647-8ADD-D7C5DBD7BBE3}"/>
              </a:ext>
            </a:extLst>
          </p:cNvPr>
          <p:cNvSpPr>
            <a:spLocks noChangeShapeType="1"/>
          </p:cNvSpPr>
          <p:nvPr/>
        </p:nvSpPr>
        <p:spPr bwMode="auto">
          <a:xfrm>
            <a:off x="4445000"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05" name="Line 523">
            <a:extLst>
              <a:ext uri="{FF2B5EF4-FFF2-40B4-BE49-F238E27FC236}">
                <a16:creationId xmlns:a16="http://schemas.microsoft.com/office/drawing/2014/main" id="{4480E619-FA05-4644-B66E-9FA68080DAA3}"/>
              </a:ext>
            </a:extLst>
          </p:cNvPr>
          <p:cNvSpPr>
            <a:spLocks noChangeShapeType="1"/>
          </p:cNvSpPr>
          <p:nvPr/>
        </p:nvSpPr>
        <p:spPr bwMode="auto">
          <a:xfrm>
            <a:off x="4684713"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06" name="Line 524">
            <a:extLst>
              <a:ext uri="{FF2B5EF4-FFF2-40B4-BE49-F238E27FC236}">
                <a16:creationId xmlns:a16="http://schemas.microsoft.com/office/drawing/2014/main" id="{1644BEC2-7F56-5F46-92AF-B62C0B26C9E2}"/>
              </a:ext>
            </a:extLst>
          </p:cNvPr>
          <p:cNvSpPr>
            <a:spLocks noChangeShapeType="1"/>
          </p:cNvSpPr>
          <p:nvPr/>
        </p:nvSpPr>
        <p:spPr bwMode="auto">
          <a:xfrm>
            <a:off x="4927600"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07" name="Line 525">
            <a:extLst>
              <a:ext uri="{FF2B5EF4-FFF2-40B4-BE49-F238E27FC236}">
                <a16:creationId xmlns:a16="http://schemas.microsoft.com/office/drawing/2014/main" id="{1EBC8380-74EE-6740-8B84-C52C11DD3482}"/>
              </a:ext>
            </a:extLst>
          </p:cNvPr>
          <p:cNvSpPr>
            <a:spLocks noChangeShapeType="1"/>
          </p:cNvSpPr>
          <p:nvPr/>
        </p:nvSpPr>
        <p:spPr bwMode="auto">
          <a:xfrm>
            <a:off x="5170488"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08" name="Line 526">
            <a:extLst>
              <a:ext uri="{FF2B5EF4-FFF2-40B4-BE49-F238E27FC236}">
                <a16:creationId xmlns:a16="http://schemas.microsoft.com/office/drawing/2014/main" id="{880898D7-C5E3-854A-BB00-79732120AB1F}"/>
              </a:ext>
            </a:extLst>
          </p:cNvPr>
          <p:cNvSpPr>
            <a:spLocks noChangeShapeType="1"/>
          </p:cNvSpPr>
          <p:nvPr/>
        </p:nvSpPr>
        <p:spPr bwMode="auto">
          <a:xfrm>
            <a:off x="5410200" y="4886325"/>
            <a:ext cx="0" cy="46038"/>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09" name="Line 527">
            <a:extLst>
              <a:ext uri="{FF2B5EF4-FFF2-40B4-BE49-F238E27FC236}">
                <a16:creationId xmlns:a16="http://schemas.microsoft.com/office/drawing/2014/main" id="{EFBDBC28-747F-8049-A9CF-BF2F05C66853}"/>
              </a:ext>
            </a:extLst>
          </p:cNvPr>
          <p:cNvSpPr>
            <a:spLocks noChangeShapeType="1"/>
          </p:cNvSpPr>
          <p:nvPr/>
        </p:nvSpPr>
        <p:spPr bwMode="auto">
          <a:xfrm flipH="1">
            <a:off x="4376738" y="4878388"/>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0" name="Line 528">
            <a:extLst>
              <a:ext uri="{FF2B5EF4-FFF2-40B4-BE49-F238E27FC236}">
                <a16:creationId xmlns:a16="http://schemas.microsoft.com/office/drawing/2014/main" id="{D4989BD6-902D-C24B-B885-B556AC9E849C}"/>
              </a:ext>
            </a:extLst>
          </p:cNvPr>
          <p:cNvSpPr>
            <a:spLocks noChangeShapeType="1"/>
          </p:cNvSpPr>
          <p:nvPr/>
        </p:nvSpPr>
        <p:spPr bwMode="auto">
          <a:xfrm flipH="1">
            <a:off x="4376738" y="4591050"/>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1" name="Line 529">
            <a:extLst>
              <a:ext uri="{FF2B5EF4-FFF2-40B4-BE49-F238E27FC236}">
                <a16:creationId xmlns:a16="http://schemas.microsoft.com/office/drawing/2014/main" id="{A8C85310-1ACA-0F43-A609-C890BA3E7E16}"/>
              </a:ext>
            </a:extLst>
          </p:cNvPr>
          <p:cNvSpPr>
            <a:spLocks noChangeShapeType="1"/>
          </p:cNvSpPr>
          <p:nvPr/>
        </p:nvSpPr>
        <p:spPr bwMode="auto">
          <a:xfrm flipH="1">
            <a:off x="4376738" y="4305300"/>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2" name="Line 530">
            <a:extLst>
              <a:ext uri="{FF2B5EF4-FFF2-40B4-BE49-F238E27FC236}">
                <a16:creationId xmlns:a16="http://schemas.microsoft.com/office/drawing/2014/main" id="{F47C8112-7DF4-794F-AD7A-7F1836CDDFD5}"/>
              </a:ext>
            </a:extLst>
          </p:cNvPr>
          <p:cNvSpPr>
            <a:spLocks noChangeShapeType="1"/>
          </p:cNvSpPr>
          <p:nvPr/>
        </p:nvSpPr>
        <p:spPr bwMode="auto">
          <a:xfrm flipH="1">
            <a:off x="4376738" y="4017963"/>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3" name="Line 531">
            <a:extLst>
              <a:ext uri="{FF2B5EF4-FFF2-40B4-BE49-F238E27FC236}">
                <a16:creationId xmlns:a16="http://schemas.microsoft.com/office/drawing/2014/main" id="{F23EDF56-B559-3F46-B977-99C6F418231E}"/>
              </a:ext>
            </a:extLst>
          </p:cNvPr>
          <p:cNvSpPr>
            <a:spLocks noChangeShapeType="1"/>
          </p:cNvSpPr>
          <p:nvPr/>
        </p:nvSpPr>
        <p:spPr bwMode="auto">
          <a:xfrm flipH="1">
            <a:off x="4376738" y="3730625"/>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4" name="Line 532">
            <a:extLst>
              <a:ext uri="{FF2B5EF4-FFF2-40B4-BE49-F238E27FC236}">
                <a16:creationId xmlns:a16="http://schemas.microsoft.com/office/drawing/2014/main" id="{4AC1A0AF-F859-414A-A8FC-4133AACBD693}"/>
              </a:ext>
            </a:extLst>
          </p:cNvPr>
          <p:cNvSpPr>
            <a:spLocks noChangeShapeType="1"/>
          </p:cNvSpPr>
          <p:nvPr/>
        </p:nvSpPr>
        <p:spPr bwMode="auto">
          <a:xfrm flipH="1">
            <a:off x="4376738" y="3446463"/>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5" name="Line 533">
            <a:extLst>
              <a:ext uri="{FF2B5EF4-FFF2-40B4-BE49-F238E27FC236}">
                <a16:creationId xmlns:a16="http://schemas.microsoft.com/office/drawing/2014/main" id="{8E30AFE1-7C73-4545-B8B5-C632051551D6}"/>
              </a:ext>
            </a:extLst>
          </p:cNvPr>
          <p:cNvSpPr>
            <a:spLocks noChangeShapeType="1"/>
          </p:cNvSpPr>
          <p:nvPr/>
        </p:nvSpPr>
        <p:spPr bwMode="auto">
          <a:xfrm flipH="1">
            <a:off x="4376738" y="3157538"/>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6" name="Line 534">
            <a:extLst>
              <a:ext uri="{FF2B5EF4-FFF2-40B4-BE49-F238E27FC236}">
                <a16:creationId xmlns:a16="http://schemas.microsoft.com/office/drawing/2014/main" id="{B8671A22-029D-4B47-9EB8-0E7E9FAE57B3}"/>
              </a:ext>
            </a:extLst>
          </p:cNvPr>
          <p:cNvSpPr>
            <a:spLocks noChangeShapeType="1"/>
          </p:cNvSpPr>
          <p:nvPr/>
        </p:nvSpPr>
        <p:spPr bwMode="auto">
          <a:xfrm flipH="1">
            <a:off x="4376738" y="2871788"/>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7" name="Line 535">
            <a:extLst>
              <a:ext uri="{FF2B5EF4-FFF2-40B4-BE49-F238E27FC236}">
                <a16:creationId xmlns:a16="http://schemas.microsoft.com/office/drawing/2014/main" id="{47F405D5-79D7-B140-B47D-AEF9D65E761B}"/>
              </a:ext>
            </a:extLst>
          </p:cNvPr>
          <p:cNvSpPr>
            <a:spLocks noChangeShapeType="1"/>
          </p:cNvSpPr>
          <p:nvPr/>
        </p:nvSpPr>
        <p:spPr bwMode="auto">
          <a:xfrm flipH="1">
            <a:off x="4376738" y="2586038"/>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8" name="Line 536">
            <a:extLst>
              <a:ext uri="{FF2B5EF4-FFF2-40B4-BE49-F238E27FC236}">
                <a16:creationId xmlns:a16="http://schemas.microsoft.com/office/drawing/2014/main" id="{4F90249A-AE79-5842-9DFB-15D6DB555996}"/>
              </a:ext>
            </a:extLst>
          </p:cNvPr>
          <p:cNvSpPr>
            <a:spLocks noChangeShapeType="1"/>
          </p:cNvSpPr>
          <p:nvPr/>
        </p:nvSpPr>
        <p:spPr bwMode="auto">
          <a:xfrm flipH="1">
            <a:off x="4376738" y="2298700"/>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519" name="Line 537">
            <a:extLst>
              <a:ext uri="{FF2B5EF4-FFF2-40B4-BE49-F238E27FC236}">
                <a16:creationId xmlns:a16="http://schemas.microsoft.com/office/drawing/2014/main" id="{CA09E1A2-5B45-324B-A92B-5A278264E528}"/>
              </a:ext>
            </a:extLst>
          </p:cNvPr>
          <p:cNvSpPr>
            <a:spLocks noChangeShapeType="1"/>
          </p:cNvSpPr>
          <p:nvPr/>
        </p:nvSpPr>
        <p:spPr bwMode="auto">
          <a:xfrm flipH="1">
            <a:off x="4376738" y="2011363"/>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79383" name="Freeform 538">
            <a:extLst>
              <a:ext uri="{FF2B5EF4-FFF2-40B4-BE49-F238E27FC236}">
                <a16:creationId xmlns:a16="http://schemas.microsoft.com/office/drawing/2014/main" id="{50490330-766B-A047-AB77-1830D47E81C9}"/>
              </a:ext>
            </a:extLst>
          </p:cNvPr>
          <p:cNvSpPr>
            <a:spLocks/>
          </p:cNvSpPr>
          <p:nvPr/>
        </p:nvSpPr>
        <p:spPr bwMode="auto">
          <a:xfrm>
            <a:off x="4445000" y="1985963"/>
            <a:ext cx="966788" cy="2882900"/>
          </a:xfrm>
          <a:custGeom>
            <a:avLst/>
            <a:gdLst>
              <a:gd name="T0" fmla="*/ 0 w 664"/>
              <a:gd name="T1" fmla="*/ 2147483646 h 1775"/>
              <a:gd name="T2" fmla="*/ 0 w 664"/>
              <a:gd name="T3" fmla="*/ 2147483646 h 1775"/>
              <a:gd name="T4" fmla="*/ 0 w 664"/>
              <a:gd name="T5" fmla="*/ 2147483646 h 1775"/>
              <a:gd name="T6" fmla="*/ 0 w 664"/>
              <a:gd name="T7" fmla="*/ 2147483646 h 1775"/>
              <a:gd name="T8" fmla="*/ 0 w 664"/>
              <a:gd name="T9" fmla="*/ 2147483646 h 1775"/>
              <a:gd name="T10" fmla="*/ 2147483646 w 664"/>
              <a:gd name="T11" fmla="*/ 2147483646 h 1775"/>
              <a:gd name="T12" fmla="*/ 2147483646 w 664"/>
              <a:gd name="T13" fmla="*/ 2147483646 h 1775"/>
              <a:gd name="T14" fmla="*/ 2147483646 w 664"/>
              <a:gd name="T15" fmla="*/ 2147483646 h 1775"/>
              <a:gd name="T16" fmla="*/ 2147483646 w 664"/>
              <a:gd name="T17" fmla="*/ 2147483646 h 1775"/>
              <a:gd name="T18" fmla="*/ 2147483646 w 664"/>
              <a:gd name="T19" fmla="*/ 2147483646 h 1775"/>
              <a:gd name="T20" fmla="*/ 2147483646 w 664"/>
              <a:gd name="T21" fmla="*/ 2147483646 h 1775"/>
              <a:gd name="T22" fmla="*/ 2147483646 w 664"/>
              <a:gd name="T23" fmla="*/ 2147483646 h 1775"/>
              <a:gd name="T24" fmla="*/ 2147483646 w 664"/>
              <a:gd name="T25" fmla="*/ 2147483646 h 1775"/>
              <a:gd name="T26" fmla="*/ 2147483646 w 664"/>
              <a:gd name="T27" fmla="*/ 2147483646 h 1775"/>
              <a:gd name="T28" fmla="*/ 2147483646 w 664"/>
              <a:gd name="T29" fmla="*/ 2147483646 h 1775"/>
              <a:gd name="T30" fmla="*/ 2147483646 w 664"/>
              <a:gd name="T31" fmla="*/ 2147483646 h 1775"/>
              <a:gd name="T32" fmla="*/ 2147483646 w 664"/>
              <a:gd name="T33" fmla="*/ 2147483646 h 1775"/>
              <a:gd name="T34" fmla="*/ 2147483646 w 664"/>
              <a:gd name="T35" fmla="*/ 2147483646 h 1775"/>
              <a:gd name="T36" fmla="*/ 2147483646 w 664"/>
              <a:gd name="T37" fmla="*/ 2147483646 h 1775"/>
              <a:gd name="T38" fmla="*/ 2147483646 w 664"/>
              <a:gd name="T39" fmla="*/ 2147483646 h 1775"/>
              <a:gd name="T40" fmla="*/ 2147483646 w 664"/>
              <a:gd name="T41" fmla="*/ 2147483646 h 1775"/>
              <a:gd name="T42" fmla="*/ 2147483646 w 664"/>
              <a:gd name="T43" fmla="*/ 2147483646 h 1775"/>
              <a:gd name="T44" fmla="*/ 2147483646 w 664"/>
              <a:gd name="T45" fmla="*/ 2147483646 h 1775"/>
              <a:gd name="T46" fmla="*/ 2147483646 w 664"/>
              <a:gd name="T47" fmla="*/ 2147483646 h 1775"/>
              <a:gd name="T48" fmla="*/ 2147483646 w 664"/>
              <a:gd name="T49" fmla="*/ 2147483646 h 1775"/>
              <a:gd name="T50" fmla="*/ 2147483646 w 664"/>
              <a:gd name="T51" fmla="*/ 2147483646 h 1775"/>
              <a:gd name="T52" fmla="*/ 2147483646 w 664"/>
              <a:gd name="T53" fmla="*/ 2147483646 h 1775"/>
              <a:gd name="T54" fmla="*/ 2147483646 w 664"/>
              <a:gd name="T55" fmla="*/ 2147483646 h 1775"/>
              <a:gd name="T56" fmla="*/ 2147483646 w 664"/>
              <a:gd name="T57" fmla="*/ 2147483646 h 1775"/>
              <a:gd name="T58" fmla="*/ 2147483646 w 664"/>
              <a:gd name="T59" fmla="*/ 2147483646 h 1775"/>
              <a:gd name="T60" fmla="*/ 0 w 664"/>
              <a:gd name="T61" fmla="*/ 2147483646 h 1775"/>
              <a:gd name="T62" fmla="*/ 0 w 664"/>
              <a:gd name="T63" fmla="*/ 0 h 17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64" h="1775">
                <a:moveTo>
                  <a:pt x="0" y="1774"/>
                </a:moveTo>
                <a:lnTo>
                  <a:pt x="0" y="1746"/>
                </a:lnTo>
                <a:lnTo>
                  <a:pt x="0" y="1718"/>
                </a:lnTo>
                <a:lnTo>
                  <a:pt x="0" y="1689"/>
                </a:lnTo>
                <a:lnTo>
                  <a:pt x="0" y="1662"/>
                </a:lnTo>
                <a:lnTo>
                  <a:pt x="0" y="1634"/>
                </a:lnTo>
                <a:lnTo>
                  <a:pt x="0" y="1606"/>
                </a:lnTo>
                <a:lnTo>
                  <a:pt x="0" y="1577"/>
                </a:lnTo>
                <a:lnTo>
                  <a:pt x="0" y="1549"/>
                </a:lnTo>
                <a:lnTo>
                  <a:pt x="0" y="1521"/>
                </a:lnTo>
                <a:lnTo>
                  <a:pt x="26" y="1493"/>
                </a:lnTo>
                <a:lnTo>
                  <a:pt x="54" y="1464"/>
                </a:lnTo>
                <a:lnTo>
                  <a:pt x="161" y="1437"/>
                </a:lnTo>
                <a:lnTo>
                  <a:pt x="365" y="1409"/>
                </a:lnTo>
                <a:lnTo>
                  <a:pt x="561" y="1380"/>
                </a:lnTo>
                <a:lnTo>
                  <a:pt x="663" y="1352"/>
                </a:lnTo>
                <a:lnTo>
                  <a:pt x="612" y="1324"/>
                </a:lnTo>
                <a:lnTo>
                  <a:pt x="491" y="1295"/>
                </a:lnTo>
                <a:lnTo>
                  <a:pt x="348" y="1267"/>
                </a:lnTo>
                <a:lnTo>
                  <a:pt x="238" y="1239"/>
                </a:lnTo>
                <a:lnTo>
                  <a:pt x="162" y="1212"/>
                </a:lnTo>
                <a:lnTo>
                  <a:pt x="103" y="1183"/>
                </a:lnTo>
                <a:lnTo>
                  <a:pt x="79" y="1155"/>
                </a:lnTo>
                <a:lnTo>
                  <a:pt x="54" y="1127"/>
                </a:lnTo>
                <a:lnTo>
                  <a:pt x="49" y="1098"/>
                </a:lnTo>
                <a:lnTo>
                  <a:pt x="56" y="1070"/>
                </a:lnTo>
                <a:lnTo>
                  <a:pt x="60" y="1042"/>
                </a:lnTo>
                <a:lnTo>
                  <a:pt x="69" y="1014"/>
                </a:lnTo>
                <a:lnTo>
                  <a:pt x="82" y="986"/>
                </a:lnTo>
                <a:lnTo>
                  <a:pt x="79" y="958"/>
                </a:lnTo>
                <a:lnTo>
                  <a:pt x="84" y="930"/>
                </a:lnTo>
                <a:lnTo>
                  <a:pt x="90" y="901"/>
                </a:lnTo>
                <a:lnTo>
                  <a:pt x="96" y="873"/>
                </a:lnTo>
                <a:lnTo>
                  <a:pt x="115" y="845"/>
                </a:lnTo>
                <a:lnTo>
                  <a:pt x="143" y="816"/>
                </a:lnTo>
                <a:lnTo>
                  <a:pt x="176" y="788"/>
                </a:lnTo>
                <a:lnTo>
                  <a:pt x="217" y="761"/>
                </a:lnTo>
                <a:lnTo>
                  <a:pt x="270" y="733"/>
                </a:lnTo>
                <a:lnTo>
                  <a:pt x="332" y="704"/>
                </a:lnTo>
                <a:lnTo>
                  <a:pt x="375" y="676"/>
                </a:lnTo>
                <a:lnTo>
                  <a:pt x="423" y="647"/>
                </a:lnTo>
                <a:lnTo>
                  <a:pt x="438" y="620"/>
                </a:lnTo>
                <a:lnTo>
                  <a:pt x="437" y="591"/>
                </a:lnTo>
                <a:lnTo>
                  <a:pt x="440" y="563"/>
                </a:lnTo>
                <a:lnTo>
                  <a:pt x="404" y="535"/>
                </a:lnTo>
                <a:lnTo>
                  <a:pt x="368" y="507"/>
                </a:lnTo>
                <a:lnTo>
                  <a:pt x="322" y="479"/>
                </a:lnTo>
                <a:lnTo>
                  <a:pt x="270" y="451"/>
                </a:lnTo>
                <a:lnTo>
                  <a:pt x="220" y="422"/>
                </a:lnTo>
                <a:lnTo>
                  <a:pt x="188" y="394"/>
                </a:lnTo>
                <a:lnTo>
                  <a:pt x="142" y="366"/>
                </a:lnTo>
                <a:lnTo>
                  <a:pt x="109" y="337"/>
                </a:lnTo>
                <a:lnTo>
                  <a:pt x="77" y="310"/>
                </a:lnTo>
                <a:lnTo>
                  <a:pt x="58" y="282"/>
                </a:lnTo>
                <a:lnTo>
                  <a:pt x="46" y="253"/>
                </a:lnTo>
                <a:lnTo>
                  <a:pt x="32" y="225"/>
                </a:lnTo>
                <a:lnTo>
                  <a:pt x="24" y="197"/>
                </a:lnTo>
                <a:lnTo>
                  <a:pt x="13" y="169"/>
                </a:lnTo>
                <a:lnTo>
                  <a:pt x="7" y="140"/>
                </a:lnTo>
                <a:lnTo>
                  <a:pt x="5" y="112"/>
                </a:lnTo>
                <a:lnTo>
                  <a:pt x="0" y="85"/>
                </a:lnTo>
                <a:lnTo>
                  <a:pt x="0" y="57"/>
                </a:lnTo>
                <a:lnTo>
                  <a:pt x="0" y="28"/>
                </a:lnTo>
                <a:lnTo>
                  <a:pt x="0" y="0"/>
                </a:lnTo>
              </a:path>
            </a:pathLst>
          </a:custGeom>
          <a:noFill/>
          <a:ln w="254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21" name="Rectangle 560">
            <a:extLst>
              <a:ext uri="{FF2B5EF4-FFF2-40B4-BE49-F238E27FC236}">
                <a16:creationId xmlns:a16="http://schemas.microsoft.com/office/drawing/2014/main" id="{BC8B294F-123C-9F45-86B4-DDC58F46D00C}"/>
              </a:ext>
            </a:extLst>
          </p:cNvPr>
          <p:cNvSpPr>
            <a:spLocks noChangeArrowheads="1"/>
          </p:cNvSpPr>
          <p:nvPr/>
        </p:nvSpPr>
        <p:spPr bwMode="auto">
          <a:xfrm>
            <a:off x="1846263" y="1020763"/>
            <a:ext cx="2243137" cy="33337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latin typeface="Arial" charset="0"/>
                <a:ea typeface="+mn-ea"/>
              </a:rPr>
              <a:t>Side Scatter Projection</a:t>
            </a:r>
          </a:p>
        </p:txBody>
      </p:sp>
      <p:pic>
        <p:nvPicPr>
          <p:cNvPr id="79385" name="Picture 561">
            <a:extLst>
              <a:ext uri="{FF2B5EF4-FFF2-40B4-BE49-F238E27FC236}">
                <a16:creationId xmlns:a16="http://schemas.microsoft.com/office/drawing/2014/main" id="{D5AD2AE6-0E69-9044-8705-F088C86EA15C}"/>
              </a:ext>
            </a:extLst>
          </p:cNvPr>
          <p:cNvPicPr>
            <a:picLocks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027613" y="2333625"/>
            <a:ext cx="53340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23" name="Rectangle 562">
            <a:extLst>
              <a:ext uri="{FF2B5EF4-FFF2-40B4-BE49-F238E27FC236}">
                <a16:creationId xmlns:a16="http://schemas.microsoft.com/office/drawing/2014/main" id="{B434ABC5-1222-C64C-8774-46F54124EFE8}"/>
              </a:ext>
            </a:extLst>
          </p:cNvPr>
          <p:cNvSpPr>
            <a:spLocks noChangeArrowheads="1"/>
          </p:cNvSpPr>
          <p:nvPr/>
        </p:nvSpPr>
        <p:spPr bwMode="auto">
          <a:xfrm>
            <a:off x="533400" y="109538"/>
            <a:ext cx="7315200" cy="576262"/>
          </a:xfrm>
          <a:prstGeom prst="rect">
            <a:avLst/>
          </a:prstGeom>
          <a:noFill/>
          <a:ln>
            <a:noFill/>
          </a:ln>
          <a:effectLst/>
          <a:extLst>
            <a:ext uri="{909E8E84-426E-40dd-AFC4-6F175D3DCCD1}"/>
            <a:ext uri="{91240B29-F687-4f45-9708-019B960494DF}"/>
            <a:ext uri="{AF507438-7753-43e0-B8FC-AC1667EBCBE1}"/>
          </a:extLst>
        </p:spPr>
        <p:txBody>
          <a:bodyPr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3200">
                <a:latin typeface="Arial" charset="0"/>
                <a:ea typeface="+mn-ea"/>
              </a:rPr>
              <a:t>Light Scatter Gating</a:t>
            </a:r>
          </a:p>
        </p:txBody>
      </p:sp>
      <p:sp>
        <p:nvSpPr>
          <p:cNvPr id="42524" name="Rectangle 567">
            <a:extLst>
              <a:ext uri="{FF2B5EF4-FFF2-40B4-BE49-F238E27FC236}">
                <a16:creationId xmlns:a16="http://schemas.microsoft.com/office/drawing/2014/main" id="{9A1DA3A5-EEAC-2648-B357-63F3C69FDAFC}"/>
              </a:ext>
            </a:extLst>
          </p:cNvPr>
          <p:cNvSpPr>
            <a:spLocks noChangeArrowheads="1"/>
          </p:cNvSpPr>
          <p:nvPr/>
        </p:nvSpPr>
        <p:spPr bwMode="auto">
          <a:xfrm>
            <a:off x="4646613" y="3476625"/>
            <a:ext cx="2582862" cy="33337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latin typeface="Arial" charset="0"/>
                <a:ea typeface="+mn-ea"/>
              </a:rPr>
              <a:t>Forward Scatter Projection</a:t>
            </a:r>
          </a:p>
        </p:txBody>
      </p:sp>
      <p:pic>
        <p:nvPicPr>
          <p:cNvPr id="79388" name="Picture 569">
            <a:extLst>
              <a:ext uri="{FF2B5EF4-FFF2-40B4-BE49-F238E27FC236}">
                <a16:creationId xmlns:a16="http://schemas.microsoft.com/office/drawing/2014/main" id="{85A4ED10-84F7-6843-901B-5D78E86902D6}"/>
              </a:ext>
            </a:extLst>
          </p:cNvPr>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36663" y="1952625"/>
            <a:ext cx="3181350" cy="3200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9389" name="Rectangle 565">
            <a:extLst>
              <a:ext uri="{FF2B5EF4-FFF2-40B4-BE49-F238E27FC236}">
                <a16:creationId xmlns:a16="http://schemas.microsoft.com/office/drawing/2014/main" id="{F4A6599E-C1CB-E04A-B00A-5135C81DACA1}"/>
              </a:ext>
            </a:extLst>
          </p:cNvPr>
          <p:cNvSpPr>
            <a:spLocks noChangeArrowheads="1"/>
          </p:cNvSpPr>
          <p:nvPr/>
        </p:nvSpPr>
        <p:spPr bwMode="auto">
          <a:xfrm>
            <a:off x="836613" y="962025"/>
            <a:ext cx="657225" cy="4495800"/>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79390" name="Rectangle 566">
            <a:extLst>
              <a:ext uri="{FF2B5EF4-FFF2-40B4-BE49-F238E27FC236}">
                <a16:creationId xmlns:a16="http://schemas.microsoft.com/office/drawing/2014/main" id="{8CE49B57-C1C9-4B4D-9610-67D98328FA0F}"/>
              </a:ext>
            </a:extLst>
          </p:cNvPr>
          <p:cNvSpPr>
            <a:spLocks noChangeArrowheads="1"/>
          </p:cNvSpPr>
          <p:nvPr/>
        </p:nvSpPr>
        <p:spPr bwMode="auto">
          <a:xfrm>
            <a:off x="836613" y="4876800"/>
            <a:ext cx="4572000" cy="609600"/>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2528" name="Rectangle 4">
            <a:extLst>
              <a:ext uri="{FF2B5EF4-FFF2-40B4-BE49-F238E27FC236}">
                <a16:creationId xmlns:a16="http://schemas.microsoft.com/office/drawing/2014/main" id="{C05A1029-6930-7242-93FF-F6FF43B82D44}"/>
              </a:ext>
            </a:extLst>
          </p:cNvPr>
          <p:cNvSpPr>
            <a:spLocks noChangeArrowheads="1"/>
          </p:cNvSpPr>
          <p:nvPr/>
        </p:nvSpPr>
        <p:spPr bwMode="auto">
          <a:xfrm>
            <a:off x="2178050" y="5095875"/>
            <a:ext cx="1722438" cy="395288"/>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i="1">
                <a:solidFill>
                  <a:srgbClr val="A3FFFF"/>
                </a:solidFill>
                <a:latin typeface="Arial" charset="0"/>
                <a:ea typeface="+mn-ea"/>
              </a:rPr>
              <a:t>90 Degree Scatter</a:t>
            </a:r>
          </a:p>
        </p:txBody>
      </p:sp>
      <p:sp>
        <p:nvSpPr>
          <p:cNvPr id="42529" name="Rectangle 559">
            <a:extLst>
              <a:ext uri="{FF2B5EF4-FFF2-40B4-BE49-F238E27FC236}">
                <a16:creationId xmlns:a16="http://schemas.microsoft.com/office/drawing/2014/main" id="{BC49FFD4-17B6-CD4E-9A7A-EFD93DBB0DF1}"/>
              </a:ext>
            </a:extLst>
          </p:cNvPr>
          <p:cNvSpPr>
            <a:spLocks noChangeArrowheads="1"/>
          </p:cNvSpPr>
          <p:nvPr/>
        </p:nvSpPr>
        <p:spPr bwMode="auto">
          <a:xfrm>
            <a:off x="2132013" y="2333625"/>
            <a:ext cx="1203325" cy="33337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latin typeface="Arial" charset="0"/>
                <a:ea typeface="+mn-ea"/>
              </a:rPr>
              <a:t>Neutrophils</a:t>
            </a:r>
          </a:p>
        </p:txBody>
      </p:sp>
      <p:sp>
        <p:nvSpPr>
          <p:cNvPr id="42530" name="Rectangle 557">
            <a:extLst>
              <a:ext uri="{FF2B5EF4-FFF2-40B4-BE49-F238E27FC236}">
                <a16:creationId xmlns:a16="http://schemas.microsoft.com/office/drawing/2014/main" id="{5A7DAB6D-AAE6-4847-84D9-232AD5393A48}"/>
              </a:ext>
            </a:extLst>
          </p:cNvPr>
          <p:cNvSpPr>
            <a:spLocks noChangeArrowheads="1"/>
          </p:cNvSpPr>
          <p:nvPr/>
        </p:nvSpPr>
        <p:spPr bwMode="auto">
          <a:xfrm>
            <a:off x="1751013" y="4467225"/>
            <a:ext cx="1374775" cy="33337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latin typeface="Arial" charset="0"/>
                <a:ea typeface="+mn-ea"/>
              </a:rPr>
              <a:t>Lymphocytes</a:t>
            </a:r>
          </a:p>
        </p:txBody>
      </p:sp>
      <p:sp>
        <p:nvSpPr>
          <p:cNvPr id="79394" name="Rectangle 570">
            <a:extLst>
              <a:ext uri="{FF2B5EF4-FFF2-40B4-BE49-F238E27FC236}">
                <a16:creationId xmlns:a16="http://schemas.microsoft.com/office/drawing/2014/main" id="{3432FE54-CC4B-494E-ABBE-388B66814012}"/>
              </a:ext>
            </a:extLst>
          </p:cNvPr>
          <p:cNvSpPr>
            <a:spLocks noChangeArrowheads="1"/>
          </p:cNvSpPr>
          <p:nvPr/>
        </p:nvSpPr>
        <p:spPr bwMode="auto">
          <a:xfrm>
            <a:off x="3198813" y="3933825"/>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2532" name="Rectangle 558">
            <a:extLst>
              <a:ext uri="{FF2B5EF4-FFF2-40B4-BE49-F238E27FC236}">
                <a16:creationId xmlns:a16="http://schemas.microsoft.com/office/drawing/2014/main" id="{EE62E707-9CF9-F64F-9F8F-D67DCD810128}"/>
              </a:ext>
            </a:extLst>
          </p:cNvPr>
          <p:cNvSpPr>
            <a:spLocks noChangeArrowheads="1"/>
          </p:cNvSpPr>
          <p:nvPr/>
        </p:nvSpPr>
        <p:spPr bwMode="auto">
          <a:xfrm>
            <a:off x="2589213" y="3781425"/>
            <a:ext cx="1160462" cy="33337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latin typeface="Arial" charset="0"/>
                <a:ea typeface="+mn-ea"/>
              </a:rPr>
              <a:t>Monocytes</a:t>
            </a:r>
          </a:p>
        </p:txBody>
      </p:sp>
      <p:sp>
        <p:nvSpPr>
          <p:cNvPr id="42533" name="Rectangle 571">
            <a:extLst>
              <a:ext uri="{FF2B5EF4-FFF2-40B4-BE49-F238E27FC236}">
                <a16:creationId xmlns:a16="http://schemas.microsoft.com/office/drawing/2014/main" id="{4776BE2C-CD54-9840-8CEE-D19A509D021A}"/>
              </a:ext>
            </a:extLst>
          </p:cNvPr>
          <p:cNvSpPr>
            <a:spLocks noChangeArrowheads="1"/>
          </p:cNvSpPr>
          <p:nvPr/>
        </p:nvSpPr>
        <p:spPr bwMode="auto">
          <a:xfrm rot="-5400000">
            <a:off x="315119" y="2978944"/>
            <a:ext cx="1624013" cy="33337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i="1">
                <a:solidFill>
                  <a:srgbClr val="A3FFFF"/>
                </a:solidFill>
                <a:latin typeface="Arial" charset="0"/>
                <a:ea typeface="+mn-ea"/>
              </a:rPr>
              <a:t>Forward Scatter</a:t>
            </a:r>
          </a:p>
        </p:txBody>
      </p:sp>
      <p:sp>
        <p:nvSpPr>
          <p:cNvPr id="42534" name="Text Box 572">
            <a:extLst>
              <a:ext uri="{FF2B5EF4-FFF2-40B4-BE49-F238E27FC236}">
                <a16:creationId xmlns:a16="http://schemas.microsoft.com/office/drawing/2014/main" id="{584A3869-9518-0E49-9DDF-72B1B7B6C0DA}"/>
              </a:ext>
            </a:extLst>
          </p:cNvPr>
          <p:cNvSpPr txBox="1">
            <a:spLocks noChangeArrowheads="1"/>
          </p:cNvSpPr>
          <p:nvPr/>
        </p:nvSpPr>
        <p:spPr bwMode="auto">
          <a:xfrm>
            <a:off x="452438" y="5608638"/>
            <a:ext cx="5324475" cy="4603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Human white blood cells (red cells lysed)</a:t>
            </a:r>
          </a:p>
        </p:txBody>
      </p:sp>
      <p:grpSp>
        <p:nvGrpSpPr>
          <p:cNvPr id="16935" name="Group 19">
            <a:extLst>
              <a:ext uri="{FF2B5EF4-FFF2-40B4-BE49-F238E27FC236}">
                <a16:creationId xmlns:a16="http://schemas.microsoft.com/office/drawing/2014/main" id="{F05BA4BC-3DA6-104A-AFCE-A86A82CB3938}"/>
              </a:ext>
            </a:extLst>
          </p:cNvPr>
          <p:cNvGrpSpPr>
            <a:grpSpLocks/>
          </p:cNvGrpSpPr>
          <p:nvPr/>
        </p:nvGrpSpPr>
        <p:grpSpPr bwMode="auto">
          <a:xfrm>
            <a:off x="2657475" y="947738"/>
            <a:ext cx="2778125" cy="2462212"/>
            <a:chOff x="4106949" y="975519"/>
            <a:chExt cx="2778832" cy="2462986"/>
          </a:xfrm>
        </p:grpSpPr>
        <p:grpSp>
          <p:nvGrpSpPr>
            <p:cNvPr id="79417" name="Group 17">
              <a:extLst>
                <a:ext uri="{FF2B5EF4-FFF2-40B4-BE49-F238E27FC236}">
                  <a16:creationId xmlns:a16="http://schemas.microsoft.com/office/drawing/2014/main" id="{5973B935-35CE-4141-8A51-FD3F9D10BD29}"/>
                </a:ext>
              </a:extLst>
            </p:cNvPr>
            <p:cNvGrpSpPr>
              <a:grpSpLocks/>
            </p:cNvGrpSpPr>
            <p:nvPr/>
          </p:nvGrpSpPr>
          <p:grpSpPr bwMode="auto">
            <a:xfrm>
              <a:off x="4605358" y="2585244"/>
              <a:ext cx="2280423" cy="807244"/>
              <a:chOff x="4605358" y="2585244"/>
              <a:chExt cx="2280423" cy="807244"/>
            </a:xfrm>
          </p:grpSpPr>
          <p:cxnSp>
            <p:nvCxnSpPr>
              <p:cNvPr id="557" name="Straight Arrow Connector 556">
                <a:extLst>
                  <a:ext uri="{FF2B5EF4-FFF2-40B4-BE49-F238E27FC236}">
                    <a16:creationId xmlns:a16="http://schemas.microsoft.com/office/drawing/2014/main" id="{B6A68335-2C3F-5545-9DFA-D1FFCC0772D3}"/>
                  </a:ext>
                </a:extLst>
              </p:cNvPr>
              <p:cNvCxnSpPr/>
              <p:nvPr/>
            </p:nvCxnSpPr>
            <p:spPr bwMode="auto">
              <a:xfrm>
                <a:off x="4618254" y="2585750"/>
                <a:ext cx="2267527" cy="14291"/>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cxnSp>
            <p:nvCxnSpPr>
              <p:cNvPr id="559" name="Straight Arrow Connector 558">
                <a:extLst>
                  <a:ext uri="{FF2B5EF4-FFF2-40B4-BE49-F238E27FC236}">
                    <a16:creationId xmlns:a16="http://schemas.microsoft.com/office/drawing/2014/main" id="{A5A5A4B1-D271-E045-89EE-CF5D93892F1B}"/>
                  </a:ext>
                </a:extLst>
              </p:cNvPr>
              <p:cNvCxnSpPr/>
              <p:nvPr/>
            </p:nvCxnSpPr>
            <p:spPr bwMode="auto">
              <a:xfrm>
                <a:off x="4605551" y="3378161"/>
                <a:ext cx="2267527" cy="14292"/>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grpSp>
        <p:grpSp>
          <p:nvGrpSpPr>
            <p:cNvPr id="79418" name="Group 18">
              <a:extLst>
                <a:ext uri="{FF2B5EF4-FFF2-40B4-BE49-F238E27FC236}">
                  <a16:creationId xmlns:a16="http://schemas.microsoft.com/office/drawing/2014/main" id="{60928C65-AC03-7849-8015-6A21A737A09F}"/>
                </a:ext>
              </a:extLst>
            </p:cNvPr>
            <p:cNvGrpSpPr>
              <a:grpSpLocks/>
            </p:cNvGrpSpPr>
            <p:nvPr/>
          </p:nvGrpSpPr>
          <p:grpSpPr bwMode="auto">
            <a:xfrm>
              <a:off x="4106949" y="975519"/>
              <a:ext cx="1241958" cy="2462986"/>
              <a:chOff x="4106949" y="975519"/>
              <a:chExt cx="1241958" cy="2462986"/>
            </a:xfrm>
          </p:grpSpPr>
          <p:cxnSp>
            <p:nvCxnSpPr>
              <p:cNvPr id="560" name="Straight Arrow Connector 559">
                <a:extLst>
                  <a:ext uri="{FF2B5EF4-FFF2-40B4-BE49-F238E27FC236}">
                    <a16:creationId xmlns:a16="http://schemas.microsoft.com/office/drawing/2014/main" id="{985A3197-95F0-894A-B6F3-CB28FE500E3D}"/>
                  </a:ext>
                </a:extLst>
              </p:cNvPr>
              <p:cNvCxnSpPr/>
              <p:nvPr/>
            </p:nvCxnSpPr>
            <p:spPr bwMode="auto">
              <a:xfrm flipV="1">
                <a:off x="5320108" y="975519"/>
                <a:ext cx="28582" cy="2402642"/>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cxnSp>
            <p:nvCxnSpPr>
              <p:cNvPr id="563" name="Straight Arrow Connector 562">
                <a:extLst>
                  <a:ext uri="{FF2B5EF4-FFF2-40B4-BE49-F238E27FC236}">
                    <a16:creationId xmlns:a16="http://schemas.microsoft.com/office/drawing/2014/main" id="{00EF6BCA-984F-8341-BAC2-DC3D1B8E526D}"/>
                  </a:ext>
                </a:extLst>
              </p:cNvPr>
              <p:cNvCxnSpPr/>
              <p:nvPr/>
            </p:nvCxnSpPr>
            <p:spPr bwMode="auto">
              <a:xfrm flipV="1">
                <a:off x="4106949" y="1035863"/>
                <a:ext cx="28582" cy="2402642"/>
              </a:xfrm>
              <a:prstGeom prst="straightConnector1">
                <a:avLst/>
              </a:prstGeom>
              <a:solidFill>
                <a:schemeClr val="accent1"/>
              </a:solidFill>
              <a:ln w="9525" cap="flat" cmpd="sng" algn="ctr">
                <a:solidFill>
                  <a:schemeClr val="accent6">
                    <a:lumMod val="60000"/>
                    <a:lumOff val="40000"/>
                  </a:schemeClr>
                </a:solidFill>
                <a:prstDash val="lgDash"/>
                <a:round/>
                <a:headEnd type="none" w="med" len="med"/>
                <a:tailEnd type="arrow"/>
              </a:ln>
              <a:effectLst/>
              <a:extLst>
                <a:ext uri="{AF507438-7753-43e0-B8FC-AC1667EBCBE1}"/>
              </a:extLst>
            </p:spPr>
          </p:cxnSp>
        </p:grpSp>
      </p:grpSp>
      <p:grpSp>
        <p:nvGrpSpPr>
          <p:cNvPr id="16936" name="Group 16">
            <a:extLst>
              <a:ext uri="{FF2B5EF4-FFF2-40B4-BE49-F238E27FC236}">
                <a16:creationId xmlns:a16="http://schemas.microsoft.com/office/drawing/2014/main" id="{EF0E4836-43F0-5F48-9059-8A63D73C25E2}"/>
              </a:ext>
            </a:extLst>
          </p:cNvPr>
          <p:cNvGrpSpPr>
            <a:grpSpLocks/>
          </p:cNvGrpSpPr>
          <p:nvPr/>
        </p:nvGrpSpPr>
        <p:grpSpPr bwMode="auto">
          <a:xfrm>
            <a:off x="2132013" y="962025"/>
            <a:ext cx="3313112" cy="2871788"/>
            <a:chOff x="3581400" y="990600"/>
            <a:chExt cx="3313112" cy="2872551"/>
          </a:xfrm>
        </p:grpSpPr>
        <p:grpSp>
          <p:nvGrpSpPr>
            <p:cNvPr id="79411" name="Group 14">
              <a:extLst>
                <a:ext uri="{FF2B5EF4-FFF2-40B4-BE49-F238E27FC236}">
                  <a16:creationId xmlns:a16="http://schemas.microsoft.com/office/drawing/2014/main" id="{EC574BF8-EC23-144F-9447-488A9CB8D724}"/>
                </a:ext>
              </a:extLst>
            </p:cNvPr>
            <p:cNvGrpSpPr>
              <a:grpSpLocks/>
            </p:cNvGrpSpPr>
            <p:nvPr/>
          </p:nvGrpSpPr>
          <p:grpSpPr bwMode="auto">
            <a:xfrm>
              <a:off x="3682206" y="3468688"/>
              <a:ext cx="3212306" cy="394463"/>
              <a:chOff x="3682206" y="3468688"/>
              <a:chExt cx="3212306" cy="394463"/>
            </a:xfrm>
          </p:grpSpPr>
          <p:cxnSp>
            <p:nvCxnSpPr>
              <p:cNvPr id="79415" name="Straight Arrow Connector 553">
                <a:extLst>
                  <a:ext uri="{FF2B5EF4-FFF2-40B4-BE49-F238E27FC236}">
                    <a16:creationId xmlns:a16="http://schemas.microsoft.com/office/drawing/2014/main" id="{6987738D-D70A-C745-BF3D-D11312A7C08F}"/>
                  </a:ext>
                </a:extLst>
              </p:cNvPr>
              <p:cNvCxnSpPr>
                <a:cxnSpLocks noChangeShapeType="1"/>
              </p:cNvCxnSpPr>
              <p:nvPr/>
            </p:nvCxnSpPr>
            <p:spPr bwMode="auto">
              <a:xfrm>
                <a:off x="3708400" y="3469346"/>
                <a:ext cx="3186112" cy="0"/>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cxnSp>
            <p:nvCxnSpPr>
              <p:cNvPr id="79416" name="Straight Arrow Connector 555">
                <a:extLst>
                  <a:ext uri="{FF2B5EF4-FFF2-40B4-BE49-F238E27FC236}">
                    <a16:creationId xmlns:a16="http://schemas.microsoft.com/office/drawing/2014/main" id="{B65F096C-CE6D-7E41-B5C7-EF8631684DBC}"/>
                  </a:ext>
                </a:extLst>
              </p:cNvPr>
              <p:cNvCxnSpPr>
                <a:cxnSpLocks noChangeShapeType="1"/>
              </p:cNvCxnSpPr>
              <p:nvPr/>
            </p:nvCxnSpPr>
            <p:spPr bwMode="auto">
              <a:xfrm>
                <a:off x="3679825" y="3863151"/>
                <a:ext cx="3187700" cy="0"/>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grpSp>
        <p:grpSp>
          <p:nvGrpSpPr>
            <p:cNvPr id="79412" name="Group 15">
              <a:extLst>
                <a:ext uri="{FF2B5EF4-FFF2-40B4-BE49-F238E27FC236}">
                  <a16:creationId xmlns:a16="http://schemas.microsoft.com/office/drawing/2014/main" id="{A98FA102-52B6-6340-85CA-27B7DF545BB8}"/>
                </a:ext>
              </a:extLst>
            </p:cNvPr>
            <p:cNvGrpSpPr>
              <a:grpSpLocks/>
            </p:cNvGrpSpPr>
            <p:nvPr/>
          </p:nvGrpSpPr>
          <p:grpSpPr bwMode="auto">
            <a:xfrm>
              <a:off x="3581400" y="990600"/>
              <a:ext cx="403225" cy="2813813"/>
              <a:chOff x="3581400" y="990600"/>
              <a:chExt cx="403225" cy="2813813"/>
            </a:xfrm>
          </p:grpSpPr>
          <p:cxnSp>
            <p:nvCxnSpPr>
              <p:cNvPr id="79413" name="Straight Arrow Connector 563">
                <a:extLst>
                  <a:ext uri="{FF2B5EF4-FFF2-40B4-BE49-F238E27FC236}">
                    <a16:creationId xmlns:a16="http://schemas.microsoft.com/office/drawing/2014/main" id="{C5549750-CAF1-A149-BAA6-7EDEDCD18253}"/>
                  </a:ext>
                </a:extLst>
              </p:cNvPr>
              <p:cNvCxnSpPr>
                <a:cxnSpLocks noChangeShapeType="1"/>
              </p:cNvCxnSpPr>
              <p:nvPr/>
            </p:nvCxnSpPr>
            <p:spPr bwMode="auto">
              <a:xfrm flipV="1">
                <a:off x="3984625" y="990600"/>
                <a:ext cx="0" cy="2813797"/>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cxnSp>
            <p:nvCxnSpPr>
              <p:cNvPr id="79414" name="Straight Arrow Connector 566">
                <a:extLst>
                  <a:ext uri="{FF2B5EF4-FFF2-40B4-BE49-F238E27FC236}">
                    <a16:creationId xmlns:a16="http://schemas.microsoft.com/office/drawing/2014/main" id="{B70A4D76-61AC-CE49-95B3-4DCA4BFB9B32}"/>
                  </a:ext>
                </a:extLst>
              </p:cNvPr>
              <p:cNvCxnSpPr>
                <a:cxnSpLocks noChangeShapeType="1"/>
              </p:cNvCxnSpPr>
              <p:nvPr/>
            </p:nvCxnSpPr>
            <p:spPr bwMode="auto">
              <a:xfrm flipV="1">
                <a:off x="3581400" y="990600"/>
                <a:ext cx="0" cy="2813797"/>
              </a:xfrm>
              <a:prstGeom prst="straightConnector1">
                <a:avLst/>
              </a:prstGeom>
              <a:noFill/>
              <a:ln w="9525">
                <a:solidFill>
                  <a:schemeClr val="accent1"/>
                </a:solidFill>
                <a:prstDash val="lgDash"/>
                <a:round/>
                <a:headEnd/>
                <a:tailEnd type="arrow" w="med" len="med"/>
              </a:ln>
              <a:extLst>
                <a:ext uri="{909E8E84-426E-40DD-AFC4-6F175D3DCCD1}">
                  <a14:hiddenFill xmlns:a14="http://schemas.microsoft.com/office/drawing/2010/main">
                    <a:noFill/>
                  </a14:hiddenFill>
                </a:ext>
              </a:extLst>
            </p:spPr>
          </p:cxnSp>
        </p:grpSp>
      </p:grpSp>
      <p:grpSp>
        <p:nvGrpSpPr>
          <p:cNvPr id="14" name="Group 13">
            <a:extLst>
              <a:ext uri="{FF2B5EF4-FFF2-40B4-BE49-F238E27FC236}">
                <a16:creationId xmlns:a16="http://schemas.microsoft.com/office/drawing/2014/main" id="{C9B4B2E3-3017-C84D-97F4-4E8A9E554E95}"/>
              </a:ext>
            </a:extLst>
          </p:cNvPr>
          <p:cNvGrpSpPr>
            <a:grpSpLocks/>
          </p:cNvGrpSpPr>
          <p:nvPr/>
        </p:nvGrpSpPr>
        <p:grpSpPr bwMode="auto">
          <a:xfrm>
            <a:off x="1598613" y="962025"/>
            <a:ext cx="3813175" cy="3430588"/>
            <a:chOff x="3048000" y="990600"/>
            <a:chExt cx="3813175" cy="3430588"/>
          </a:xfrm>
        </p:grpSpPr>
        <p:grpSp>
          <p:nvGrpSpPr>
            <p:cNvPr id="79405" name="Group 11">
              <a:extLst>
                <a:ext uri="{FF2B5EF4-FFF2-40B4-BE49-F238E27FC236}">
                  <a16:creationId xmlns:a16="http://schemas.microsoft.com/office/drawing/2014/main" id="{AC1699EB-E809-EB43-ABF0-47D4D7319E6C}"/>
                </a:ext>
              </a:extLst>
            </p:cNvPr>
            <p:cNvGrpSpPr>
              <a:grpSpLocks/>
            </p:cNvGrpSpPr>
            <p:nvPr/>
          </p:nvGrpSpPr>
          <p:grpSpPr bwMode="auto">
            <a:xfrm>
              <a:off x="3200194" y="3892612"/>
              <a:ext cx="3660981" cy="528576"/>
              <a:chOff x="3200194" y="3892612"/>
              <a:chExt cx="3660981" cy="528576"/>
            </a:xfrm>
          </p:grpSpPr>
          <p:cxnSp>
            <p:nvCxnSpPr>
              <p:cNvPr id="79409" name="Straight Arrow Connector 2">
                <a:extLst>
                  <a:ext uri="{FF2B5EF4-FFF2-40B4-BE49-F238E27FC236}">
                    <a16:creationId xmlns:a16="http://schemas.microsoft.com/office/drawing/2014/main" id="{C3D0D682-F4D9-3344-AB22-846D57417183}"/>
                  </a:ext>
                </a:extLst>
              </p:cNvPr>
              <p:cNvCxnSpPr>
                <a:cxnSpLocks noChangeShapeType="1"/>
              </p:cNvCxnSpPr>
              <p:nvPr/>
            </p:nvCxnSpPr>
            <p:spPr bwMode="auto">
              <a:xfrm>
                <a:off x="3213100" y="4392613"/>
                <a:ext cx="3648075" cy="28575"/>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cxnSp>
            <p:nvCxnSpPr>
              <p:cNvPr id="79410" name="Straight Arrow Connector 552">
                <a:extLst>
                  <a:ext uri="{FF2B5EF4-FFF2-40B4-BE49-F238E27FC236}">
                    <a16:creationId xmlns:a16="http://schemas.microsoft.com/office/drawing/2014/main" id="{CCDA18EB-5644-D940-B62A-8D88483909A0}"/>
                  </a:ext>
                </a:extLst>
              </p:cNvPr>
              <p:cNvCxnSpPr>
                <a:cxnSpLocks noChangeShapeType="1"/>
              </p:cNvCxnSpPr>
              <p:nvPr/>
            </p:nvCxnSpPr>
            <p:spPr bwMode="auto">
              <a:xfrm>
                <a:off x="3200400" y="3892550"/>
                <a:ext cx="3648075" cy="28575"/>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grpSp>
        <p:grpSp>
          <p:nvGrpSpPr>
            <p:cNvPr id="79406" name="Group 12">
              <a:extLst>
                <a:ext uri="{FF2B5EF4-FFF2-40B4-BE49-F238E27FC236}">
                  <a16:creationId xmlns:a16="http://schemas.microsoft.com/office/drawing/2014/main" id="{2114080A-5589-1740-A1C0-F26C104A75F4}"/>
                </a:ext>
              </a:extLst>
            </p:cNvPr>
            <p:cNvGrpSpPr>
              <a:grpSpLocks/>
            </p:cNvGrpSpPr>
            <p:nvPr/>
          </p:nvGrpSpPr>
          <p:grpSpPr bwMode="auto">
            <a:xfrm>
              <a:off x="3048000" y="990600"/>
              <a:ext cx="432594" cy="3430588"/>
              <a:chOff x="3048000" y="990600"/>
              <a:chExt cx="432594" cy="3430588"/>
            </a:xfrm>
          </p:grpSpPr>
          <p:cxnSp>
            <p:nvCxnSpPr>
              <p:cNvPr id="79407" name="Straight Arrow Connector 567">
                <a:extLst>
                  <a:ext uri="{FF2B5EF4-FFF2-40B4-BE49-F238E27FC236}">
                    <a16:creationId xmlns:a16="http://schemas.microsoft.com/office/drawing/2014/main" id="{FE7E4604-D698-BC46-A39D-3CCDE9C344B0}"/>
                  </a:ext>
                </a:extLst>
              </p:cNvPr>
              <p:cNvCxnSpPr>
                <a:cxnSpLocks noChangeShapeType="1"/>
              </p:cNvCxnSpPr>
              <p:nvPr/>
            </p:nvCxnSpPr>
            <p:spPr bwMode="auto">
              <a:xfrm flipV="1">
                <a:off x="3476625" y="990600"/>
                <a:ext cx="6350" cy="3430588"/>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cxnSp>
            <p:nvCxnSpPr>
              <p:cNvPr id="79408" name="Straight Arrow Connector 570">
                <a:extLst>
                  <a:ext uri="{FF2B5EF4-FFF2-40B4-BE49-F238E27FC236}">
                    <a16:creationId xmlns:a16="http://schemas.microsoft.com/office/drawing/2014/main" id="{D7A962B5-8E98-3D4E-BF2D-00751FBAFCF8}"/>
                  </a:ext>
                </a:extLst>
              </p:cNvPr>
              <p:cNvCxnSpPr>
                <a:cxnSpLocks noChangeShapeType="1"/>
              </p:cNvCxnSpPr>
              <p:nvPr/>
            </p:nvCxnSpPr>
            <p:spPr bwMode="auto">
              <a:xfrm flipV="1">
                <a:off x="3048000" y="990600"/>
                <a:ext cx="4762" cy="3430588"/>
              </a:xfrm>
              <a:prstGeom prst="straightConnector1">
                <a:avLst/>
              </a:prstGeom>
              <a:noFill/>
              <a:ln w="9525">
                <a:solidFill>
                  <a:srgbClr val="FF0000"/>
                </a:solidFill>
                <a:prstDash val="lgDash"/>
                <a:round/>
                <a:headEnd/>
                <a:tailEnd type="arrow" w="med" len="med"/>
              </a:ln>
              <a:extLst>
                <a:ext uri="{909E8E84-426E-40DD-AFC4-6F175D3DCCD1}">
                  <a14:hiddenFill xmlns:a14="http://schemas.microsoft.com/office/drawing/2010/main">
                    <a:noFill/>
                  </a14:hiddenFill>
                </a:ext>
              </a:extLst>
            </p:spPr>
          </p:cxnSp>
        </p:grpSp>
      </p:grpSp>
      <p:sp>
        <p:nvSpPr>
          <p:cNvPr id="21" name="TextBox 20">
            <a:extLst>
              <a:ext uri="{FF2B5EF4-FFF2-40B4-BE49-F238E27FC236}">
                <a16:creationId xmlns:a16="http://schemas.microsoft.com/office/drawing/2014/main" id="{A3913B61-6B40-FF49-A161-BBBEB920053E}"/>
              </a:ext>
            </a:extLst>
          </p:cNvPr>
          <p:cNvSpPr txBox="1">
            <a:spLocks noChangeArrowheads="1"/>
          </p:cNvSpPr>
          <p:nvPr/>
        </p:nvSpPr>
        <p:spPr bwMode="auto">
          <a:xfrm>
            <a:off x="7234238" y="6302375"/>
            <a:ext cx="500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a:t>
            </a:r>
          </a:p>
        </p:txBody>
      </p:sp>
      <p:sp>
        <p:nvSpPr>
          <p:cNvPr id="573" name="TextBox 572">
            <a:extLst>
              <a:ext uri="{FF2B5EF4-FFF2-40B4-BE49-F238E27FC236}">
                <a16:creationId xmlns:a16="http://schemas.microsoft.com/office/drawing/2014/main" id="{B68B2405-08D6-A140-921B-8F77C67B9C4F}"/>
              </a:ext>
            </a:extLst>
          </p:cNvPr>
          <p:cNvSpPr txBox="1">
            <a:spLocks noChangeArrowheads="1"/>
          </p:cNvSpPr>
          <p:nvPr/>
        </p:nvSpPr>
        <p:spPr bwMode="auto">
          <a:xfrm>
            <a:off x="7424738" y="6313488"/>
            <a:ext cx="500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a:t>
            </a:r>
          </a:p>
        </p:txBody>
      </p:sp>
      <p:sp>
        <p:nvSpPr>
          <p:cNvPr id="574" name="TextBox 573">
            <a:extLst>
              <a:ext uri="{FF2B5EF4-FFF2-40B4-BE49-F238E27FC236}">
                <a16:creationId xmlns:a16="http://schemas.microsoft.com/office/drawing/2014/main" id="{08DBC416-15BE-EC40-B31F-1BD968EFBE59}"/>
              </a:ext>
            </a:extLst>
          </p:cNvPr>
          <p:cNvSpPr txBox="1">
            <a:spLocks noChangeArrowheads="1"/>
          </p:cNvSpPr>
          <p:nvPr/>
        </p:nvSpPr>
        <p:spPr bwMode="auto">
          <a:xfrm>
            <a:off x="7612063" y="6310313"/>
            <a:ext cx="500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a:t>
            </a:r>
          </a:p>
        </p:txBody>
      </p:sp>
      <p:sp>
        <p:nvSpPr>
          <p:cNvPr id="79404" name="TextBox 1">
            <a:extLst>
              <a:ext uri="{FF2B5EF4-FFF2-40B4-BE49-F238E27FC236}">
                <a16:creationId xmlns:a16="http://schemas.microsoft.com/office/drawing/2014/main" id="{685A0CA0-42F9-BD41-ABA1-BF65F645BE87}"/>
              </a:ext>
            </a:extLst>
          </p:cNvPr>
          <p:cNvSpPr txBox="1">
            <a:spLocks noChangeArrowheads="1"/>
          </p:cNvSpPr>
          <p:nvPr/>
        </p:nvSpPr>
        <p:spPr bwMode="auto">
          <a:xfrm>
            <a:off x="6248400" y="1354138"/>
            <a:ext cx="2749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Projections show 2D</a:t>
            </a:r>
          </a:p>
          <a:p>
            <a:pPr>
              <a:spcBef>
                <a:spcPct val="0"/>
              </a:spcBef>
              <a:buFontTx/>
              <a:buNone/>
            </a:pPr>
            <a:r>
              <a:rPr lang="en-US" altLang="en-US" sz="2400">
                <a:latin typeface="Times New Roman" panose="02020603050405020304" pitchFamily="18" charset="0"/>
              </a:rPr>
              <a:t>Plots in 1 parameter</a:t>
            </a:r>
          </a:p>
          <a:p>
            <a:pPr>
              <a:spcBef>
                <a:spcPct val="0"/>
              </a:spcBef>
              <a:buFontTx/>
              <a:buNone/>
            </a:pPr>
            <a:r>
              <a:rPr lang="en-US" altLang="en-US" sz="2400">
                <a:latin typeface="Times New Roman" panose="02020603050405020304" pitchFamily="18" charset="0"/>
              </a:rPr>
              <a:t>space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xit" presetSubtype="0" fill="hold" grpId="0"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6936"/>
                                        </p:tgtEl>
                                        <p:attrNameLst>
                                          <p:attrName>style.visibility</p:attrName>
                                        </p:attrNameLst>
                                      </p:cBhvr>
                                      <p:to>
                                        <p:strVal val="visible"/>
                                      </p:to>
                                    </p:set>
                                    <p:animEffect transition="in" filter="fade">
                                      <p:cBhvr>
                                        <p:cTn id="15" dur="500"/>
                                        <p:tgtEl>
                                          <p:spTgt spid="16936"/>
                                        </p:tgtEl>
                                      </p:cBhvr>
                                    </p:animEffect>
                                  </p:childTnLst>
                                </p:cTn>
                              </p:par>
                              <p:par>
                                <p:cTn id="16" presetID="10" presetClass="exit" presetSubtype="0" fill="hold" grpId="0" nodeType="withEffect">
                                  <p:stCondLst>
                                    <p:cond delay="0"/>
                                  </p:stCondLst>
                                  <p:childTnLst>
                                    <p:animEffect transition="out" filter="fade">
                                      <p:cBhvr>
                                        <p:cTn id="17" dur="500"/>
                                        <p:tgtEl>
                                          <p:spTgt spid="573"/>
                                        </p:tgtEl>
                                      </p:cBhvr>
                                    </p:animEffect>
                                    <p:set>
                                      <p:cBhvr>
                                        <p:cTn id="18" dur="1" fill="hold">
                                          <p:stCondLst>
                                            <p:cond delay="499"/>
                                          </p:stCondLst>
                                        </p:cTn>
                                        <p:tgtEl>
                                          <p:spTgt spid="573"/>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6935"/>
                                        </p:tgtEl>
                                        <p:attrNameLst>
                                          <p:attrName>style.visibility</p:attrName>
                                        </p:attrNameLst>
                                      </p:cBhvr>
                                      <p:to>
                                        <p:strVal val="visible"/>
                                      </p:to>
                                    </p:set>
                                    <p:animEffect transition="in" filter="fade">
                                      <p:cBhvr>
                                        <p:cTn id="23" dur="500"/>
                                        <p:tgtEl>
                                          <p:spTgt spid="16935"/>
                                        </p:tgtEl>
                                      </p:cBhvr>
                                    </p:animEffect>
                                  </p:childTnLst>
                                </p:cTn>
                              </p:par>
                              <p:par>
                                <p:cTn id="24" presetID="10" presetClass="exit" presetSubtype="0" fill="hold" grpId="0" nodeType="withEffect">
                                  <p:stCondLst>
                                    <p:cond delay="0"/>
                                  </p:stCondLst>
                                  <p:childTnLst>
                                    <p:animEffect transition="out" filter="fade">
                                      <p:cBhvr>
                                        <p:cTn id="25" dur="500"/>
                                        <p:tgtEl>
                                          <p:spTgt spid="574"/>
                                        </p:tgtEl>
                                      </p:cBhvr>
                                    </p:animEffect>
                                    <p:set>
                                      <p:cBhvr>
                                        <p:cTn id="26" dur="1" fill="hold">
                                          <p:stCondLst>
                                            <p:cond delay="499"/>
                                          </p:stCondLst>
                                        </p:cTn>
                                        <p:tgtEl>
                                          <p:spTgt spid="5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73" grpId="0"/>
      <p:bldP spid="57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Date Placeholder 2">
            <a:extLst>
              <a:ext uri="{FF2B5EF4-FFF2-40B4-BE49-F238E27FC236}">
                <a16:creationId xmlns:a16="http://schemas.microsoft.com/office/drawing/2014/main" id="{50EE1BDA-8023-734F-BB24-5F8D8F7CD2E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800F033-41F5-A24D-8609-AF99B4044AFD}"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43011" name="Rectangle 2">
            <a:extLst>
              <a:ext uri="{FF2B5EF4-FFF2-40B4-BE49-F238E27FC236}">
                <a16:creationId xmlns:a16="http://schemas.microsoft.com/office/drawing/2014/main" id="{B29D9A2F-D0C9-4C4E-9834-6D681787F522}"/>
              </a:ext>
            </a:extLst>
          </p:cNvPr>
          <p:cNvSpPr>
            <a:spLocks noGrp="1" noChangeArrowheads="1"/>
          </p:cNvSpPr>
          <p:nvPr>
            <p:ph type="title"/>
          </p:nvPr>
        </p:nvSpPr>
        <p:spPr>
          <a:xfrm>
            <a:off x="0" y="0"/>
            <a:ext cx="5791200" cy="914400"/>
          </a:xfrm>
          <a:extLst>
            <a:ext uri="{91240B29-F687-4f45-9708-019B960494DF}"/>
          </a:extLst>
        </p:spPr>
        <p:txBody>
          <a:bodyPr lIns="90488" tIns="44450" rIns="90488" bIns="44450"/>
          <a:lstStyle/>
          <a:p>
            <a:pPr>
              <a:defRPr/>
            </a:pPr>
            <a:r>
              <a:rPr lang="en-US" altLang="en-US">
                <a:ea typeface="+mj-ea"/>
              </a:rPr>
              <a:t>Back-Gating</a:t>
            </a:r>
          </a:p>
        </p:txBody>
      </p:sp>
      <p:pic>
        <p:nvPicPr>
          <p:cNvPr id="80899" name="Picture 3">
            <a:extLst>
              <a:ext uri="{FF2B5EF4-FFF2-40B4-BE49-F238E27FC236}">
                <a16:creationId xmlns:a16="http://schemas.microsoft.com/office/drawing/2014/main" id="{06E6E59B-AFDE-3C45-BC57-25B506C2FBD5}"/>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0425" y="2097088"/>
            <a:ext cx="3243263" cy="32623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0900" name="Picture 4">
            <a:extLst>
              <a:ext uri="{FF2B5EF4-FFF2-40B4-BE49-F238E27FC236}">
                <a16:creationId xmlns:a16="http://schemas.microsoft.com/office/drawing/2014/main" id="{B71872E1-A49E-BF43-9291-49AC99B5E3D9}"/>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81600" y="2146300"/>
            <a:ext cx="3352800" cy="32099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3014" name="Rectangle 5">
            <a:extLst>
              <a:ext uri="{FF2B5EF4-FFF2-40B4-BE49-F238E27FC236}">
                <a16:creationId xmlns:a16="http://schemas.microsoft.com/office/drawing/2014/main" id="{EB71931C-9136-524D-A7C6-FFA45DB2292F}"/>
              </a:ext>
            </a:extLst>
          </p:cNvPr>
          <p:cNvSpPr>
            <a:spLocks noChangeArrowheads="1"/>
          </p:cNvSpPr>
          <p:nvPr/>
        </p:nvSpPr>
        <p:spPr bwMode="auto">
          <a:xfrm>
            <a:off x="996950" y="5700713"/>
            <a:ext cx="2744788" cy="45878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Region 4 established</a:t>
            </a:r>
          </a:p>
        </p:txBody>
      </p:sp>
      <p:sp>
        <p:nvSpPr>
          <p:cNvPr id="43015" name="Rectangle 6">
            <a:extLst>
              <a:ext uri="{FF2B5EF4-FFF2-40B4-BE49-F238E27FC236}">
                <a16:creationId xmlns:a16="http://schemas.microsoft.com/office/drawing/2014/main" id="{CBC25268-ED3E-654F-8800-C5F56D7FFAD7}"/>
              </a:ext>
            </a:extLst>
          </p:cNvPr>
          <p:cNvSpPr>
            <a:spLocks noChangeArrowheads="1"/>
          </p:cNvSpPr>
          <p:nvPr/>
        </p:nvSpPr>
        <p:spPr bwMode="auto">
          <a:xfrm>
            <a:off x="5183188" y="5710238"/>
            <a:ext cx="3624262" cy="45878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Back-gating using Region 4</a:t>
            </a:r>
          </a:p>
        </p:txBody>
      </p:sp>
      <p:sp>
        <p:nvSpPr>
          <p:cNvPr id="43016" name="Rectangle 7">
            <a:extLst>
              <a:ext uri="{FF2B5EF4-FFF2-40B4-BE49-F238E27FC236}">
                <a16:creationId xmlns:a16="http://schemas.microsoft.com/office/drawing/2014/main" id="{832A02C9-F403-4C4E-8305-0F5095CB4B95}"/>
              </a:ext>
            </a:extLst>
          </p:cNvPr>
          <p:cNvSpPr>
            <a:spLocks noChangeArrowheads="1"/>
          </p:cNvSpPr>
          <p:nvPr/>
        </p:nvSpPr>
        <p:spPr bwMode="auto">
          <a:xfrm rot="-5400000">
            <a:off x="670719" y="3315494"/>
            <a:ext cx="522288" cy="24130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000000"/>
                </a:solidFill>
                <a:ea typeface="+mn-ea"/>
              </a:rPr>
              <a:t>log PE</a:t>
            </a:r>
          </a:p>
        </p:txBody>
      </p:sp>
      <p:sp>
        <p:nvSpPr>
          <p:cNvPr id="43017" name="Line 8">
            <a:extLst>
              <a:ext uri="{FF2B5EF4-FFF2-40B4-BE49-F238E27FC236}">
                <a16:creationId xmlns:a16="http://schemas.microsoft.com/office/drawing/2014/main" id="{0A5ACB74-CA4B-584C-AC4F-3C71791CB72A}"/>
              </a:ext>
            </a:extLst>
          </p:cNvPr>
          <p:cNvSpPr>
            <a:spLocks noChangeShapeType="1"/>
          </p:cNvSpPr>
          <p:nvPr/>
        </p:nvSpPr>
        <p:spPr bwMode="auto">
          <a:xfrm>
            <a:off x="3302000" y="3429000"/>
            <a:ext cx="1625600" cy="0"/>
          </a:xfrm>
          <a:prstGeom prst="line">
            <a:avLst/>
          </a:prstGeom>
          <a:noFill/>
          <a:ln w="50800">
            <a:solidFill>
              <a:srgbClr val="FB58F2"/>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3018" name="Rectangle 9">
            <a:extLst>
              <a:ext uri="{FF2B5EF4-FFF2-40B4-BE49-F238E27FC236}">
                <a16:creationId xmlns:a16="http://schemas.microsoft.com/office/drawing/2014/main" id="{D43139DA-DE23-7C41-BC92-791A02976827}"/>
              </a:ext>
            </a:extLst>
          </p:cNvPr>
          <p:cNvSpPr>
            <a:spLocks noChangeArrowheads="1"/>
          </p:cNvSpPr>
          <p:nvPr/>
        </p:nvSpPr>
        <p:spPr bwMode="auto">
          <a:xfrm>
            <a:off x="3482975" y="3003550"/>
            <a:ext cx="1322388" cy="3968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2000" b="1">
                <a:solidFill>
                  <a:srgbClr val="FB58F2"/>
                </a:solidFill>
                <a:ea typeface="+mn-ea"/>
              </a:rPr>
              <a:t> Back gate</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Date Placeholder 1">
            <a:extLst>
              <a:ext uri="{FF2B5EF4-FFF2-40B4-BE49-F238E27FC236}">
                <a16:creationId xmlns:a16="http://schemas.microsoft.com/office/drawing/2014/main" id="{9D3B406B-C417-CD48-93E6-CEAA6A3E320E}"/>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913D1C1-8A8D-7A42-87F8-A9C3EFC30DAC}"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pic>
        <p:nvPicPr>
          <p:cNvPr id="82946" name="Picture 2">
            <a:extLst>
              <a:ext uri="{FF2B5EF4-FFF2-40B4-BE49-F238E27FC236}">
                <a16:creationId xmlns:a16="http://schemas.microsoft.com/office/drawing/2014/main" id="{6EF0C50D-46FD-A34D-B0EC-BF9D65621A36}"/>
              </a:ext>
            </a:extLst>
          </p:cNvPr>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876300"/>
            <a:ext cx="2514600" cy="24003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2947" name="Picture 3">
            <a:extLst>
              <a:ext uri="{FF2B5EF4-FFF2-40B4-BE49-F238E27FC236}">
                <a16:creationId xmlns:a16="http://schemas.microsoft.com/office/drawing/2014/main" id="{F5312FDB-2A74-CB49-AE73-18002B5A53F8}"/>
              </a:ext>
            </a:extLst>
          </p:cNvPr>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0" y="914400"/>
            <a:ext cx="2276475" cy="22479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2948" name="Picture 4">
            <a:extLst>
              <a:ext uri="{FF2B5EF4-FFF2-40B4-BE49-F238E27FC236}">
                <a16:creationId xmlns:a16="http://schemas.microsoft.com/office/drawing/2014/main" id="{9B047AC9-EF04-074B-84FE-31F53C4723DD}"/>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8125" y="3352800"/>
            <a:ext cx="2857500" cy="2724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2949" name="Picture 5">
            <a:extLst>
              <a:ext uri="{FF2B5EF4-FFF2-40B4-BE49-F238E27FC236}">
                <a16:creationId xmlns:a16="http://schemas.microsoft.com/office/drawing/2014/main" id="{3BB6B0C4-A11B-CE43-9ABE-2CBE817E1F4A}"/>
              </a:ext>
            </a:extLst>
          </p:cNvPr>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19450" y="3352800"/>
            <a:ext cx="2838450" cy="27527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2950" name="Picture 6">
            <a:extLst>
              <a:ext uri="{FF2B5EF4-FFF2-40B4-BE49-F238E27FC236}">
                <a16:creationId xmlns:a16="http://schemas.microsoft.com/office/drawing/2014/main" id="{2F75C924-85EC-FE47-A281-93396CBFC538}"/>
              </a:ext>
            </a:extLst>
          </p:cNvPr>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162675" y="3352800"/>
            <a:ext cx="2743200" cy="27527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4040" name="Rectangle 16">
            <a:extLst>
              <a:ext uri="{FF2B5EF4-FFF2-40B4-BE49-F238E27FC236}">
                <a16:creationId xmlns:a16="http://schemas.microsoft.com/office/drawing/2014/main" id="{D376CDF1-1FF8-4D48-9A42-2686A1FFC58F}"/>
              </a:ext>
            </a:extLst>
          </p:cNvPr>
          <p:cNvSpPr>
            <a:spLocks noChangeArrowheads="1"/>
          </p:cNvSpPr>
          <p:nvPr/>
        </p:nvSpPr>
        <p:spPr bwMode="auto">
          <a:xfrm>
            <a:off x="609600" y="228600"/>
            <a:ext cx="4827588" cy="57626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200">
                <a:solidFill>
                  <a:schemeClr val="tx2"/>
                </a:solidFill>
                <a:latin typeface="Arial" charset="0"/>
                <a:ea typeface="+mn-ea"/>
              </a:rPr>
              <a:t>3 Parameter Data Display</a:t>
            </a:r>
          </a:p>
        </p:txBody>
      </p:sp>
      <p:sp>
        <p:nvSpPr>
          <p:cNvPr id="44041" name="Text Box 17">
            <a:extLst>
              <a:ext uri="{FF2B5EF4-FFF2-40B4-BE49-F238E27FC236}">
                <a16:creationId xmlns:a16="http://schemas.microsoft.com/office/drawing/2014/main" id="{F38B67DC-6762-BC4A-94FB-E7A1476F73DA}"/>
              </a:ext>
            </a:extLst>
          </p:cNvPr>
          <p:cNvSpPr txBox="1">
            <a:spLocks noChangeArrowheads="1"/>
          </p:cNvSpPr>
          <p:nvPr/>
        </p:nvSpPr>
        <p:spPr bwMode="auto">
          <a:xfrm>
            <a:off x="6543675" y="925513"/>
            <a:ext cx="1816100" cy="36671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a:ea typeface="+mn-ea"/>
              </a:rPr>
              <a:t>Isometric Display</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Date Placeholder 2">
            <a:extLst>
              <a:ext uri="{FF2B5EF4-FFF2-40B4-BE49-F238E27FC236}">
                <a16:creationId xmlns:a16="http://schemas.microsoft.com/office/drawing/2014/main" id="{DFC9A1E0-B269-C84A-991A-049C4E5BF70B}"/>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6D65E32-8BD4-B84D-8A1C-C3A72D0DD1E1}"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45059" name="Rectangle 2">
            <a:extLst>
              <a:ext uri="{FF2B5EF4-FFF2-40B4-BE49-F238E27FC236}">
                <a16:creationId xmlns:a16="http://schemas.microsoft.com/office/drawing/2014/main" id="{F8D89A68-3F6A-7449-8104-D0C2231CA8D2}"/>
              </a:ext>
            </a:extLst>
          </p:cNvPr>
          <p:cNvSpPr>
            <a:spLocks noGrp="1" noChangeArrowheads="1"/>
          </p:cNvSpPr>
          <p:nvPr>
            <p:ph type="title"/>
          </p:nvPr>
        </p:nvSpPr>
        <p:spPr>
          <a:xfrm>
            <a:off x="0" y="0"/>
            <a:ext cx="8458200" cy="914400"/>
          </a:xfrm>
          <a:extLst>
            <a:ext uri="{91240B29-F687-4f45-9708-019B960494DF}"/>
          </a:extLst>
        </p:spPr>
        <p:txBody>
          <a:bodyPr lIns="90488" tIns="44450" rIns="90488" bIns="44450"/>
          <a:lstStyle/>
          <a:p>
            <a:pPr algn="l">
              <a:defRPr/>
            </a:pPr>
            <a:r>
              <a:rPr lang="en-US" altLang="en-US">
                <a:ea typeface="+mj-ea"/>
              </a:rPr>
              <a:t>Methods that can change results:</a:t>
            </a:r>
          </a:p>
        </p:txBody>
      </p:sp>
      <p:sp>
        <p:nvSpPr>
          <p:cNvPr id="84995" name="Rectangle 3">
            <a:extLst>
              <a:ext uri="{FF2B5EF4-FFF2-40B4-BE49-F238E27FC236}">
                <a16:creationId xmlns:a16="http://schemas.microsoft.com/office/drawing/2014/main" id="{05B8E224-99D2-DD4E-9774-61383EF3B459}"/>
              </a:ext>
            </a:extLst>
          </p:cNvPr>
          <p:cNvSpPr>
            <a:spLocks noChangeArrowheads="1"/>
          </p:cNvSpPr>
          <p:nvPr/>
        </p:nvSpPr>
        <p:spPr bwMode="auto">
          <a:xfrm>
            <a:off x="976313" y="1539875"/>
            <a:ext cx="5683250"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800"/>
              <a:t>1.  Doublet discrimination</a:t>
            </a:r>
          </a:p>
          <a:p>
            <a:endParaRPr lang="en-US" altLang="en-US" sz="2800"/>
          </a:p>
          <a:p>
            <a:r>
              <a:rPr lang="en-US" altLang="en-US" sz="2800"/>
              <a:t>2.  Time as a quality control parameter</a:t>
            </a:r>
          </a:p>
          <a:p>
            <a:endParaRPr lang="en-US" altLang="en-US" sz="2800"/>
          </a:p>
          <a:p>
            <a:r>
              <a:rPr lang="en-US" altLang="en-US" sz="3200"/>
              <a:t>Example:  DNA content</a:t>
            </a:r>
            <a:endParaRPr lang="en-US" altLang="en-US" sz="2800"/>
          </a:p>
          <a:p>
            <a:r>
              <a:rPr lang="en-US" altLang="en-US" sz="2800"/>
              <a:t>- need to eliminate debris &amp; clumps</a:t>
            </a:r>
          </a:p>
          <a:p>
            <a:r>
              <a:rPr lang="en-US" altLang="en-US" sz="2800"/>
              <a:t>- need to gate out doublets</a:t>
            </a:r>
          </a:p>
          <a:p>
            <a:r>
              <a:rPr lang="en-US" altLang="en-US" sz="2800"/>
              <a:t>- maintain constant flow rate</a:t>
            </a:r>
          </a:p>
          <a:p>
            <a:pPr latinLnBrk="1"/>
            <a:endParaRPr lang="en-US" altLang="en-US" sz="2800"/>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Date Placeholder 1">
            <a:extLst>
              <a:ext uri="{FF2B5EF4-FFF2-40B4-BE49-F238E27FC236}">
                <a16:creationId xmlns:a16="http://schemas.microsoft.com/office/drawing/2014/main" id="{90B08CA8-4F61-9C4A-86F3-61C3B6D28C5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62E4A389-1D93-9A4C-A98A-439E0DE0EF89}"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46083" name="Rectangle 2">
            <a:extLst>
              <a:ext uri="{FF2B5EF4-FFF2-40B4-BE49-F238E27FC236}">
                <a16:creationId xmlns:a16="http://schemas.microsoft.com/office/drawing/2014/main" id="{9EC03053-9E3D-724A-B532-72DDCCC680AA}"/>
              </a:ext>
            </a:extLst>
          </p:cNvPr>
          <p:cNvSpPr>
            <a:spLocks noChangeArrowheads="1"/>
          </p:cNvSpPr>
          <p:nvPr/>
        </p:nvSpPr>
        <p:spPr bwMode="auto">
          <a:xfrm>
            <a:off x="0" y="0"/>
            <a:ext cx="6172200" cy="76200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nchor="ct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200">
                <a:solidFill>
                  <a:schemeClr val="tx2"/>
                </a:solidFill>
                <a:latin typeface="Arial" charset="0"/>
                <a:ea typeface="+mn-ea"/>
              </a:rPr>
              <a:t>DNA Histogram</a:t>
            </a:r>
          </a:p>
        </p:txBody>
      </p:sp>
      <p:pic>
        <p:nvPicPr>
          <p:cNvPr id="87043" name="Picture 3">
            <a:extLst>
              <a:ext uri="{FF2B5EF4-FFF2-40B4-BE49-F238E27FC236}">
                <a16:creationId xmlns:a16="http://schemas.microsoft.com/office/drawing/2014/main" id="{1FD1963E-4ADA-D944-A32E-DBA3BA7D16F2}"/>
              </a:ext>
            </a:extLst>
          </p:cNvPr>
          <p:cNvPicPr>
            <a:picLocks noChangeArrowheads="1"/>
          </p:cNvPicPr>
          <p:nvPr/>
        </p:nvPicPr>
        <p:blipFill>
          <a:blip r:embed="rId3" cstate="email">
            <a:extLst>
              <a:ext uri="{28A0092B-C50C-407E-A947-70E740481C1C}">
                <a14:useLocalDpi xmlns:a14="http://schemas.microsoft.com/office/drawing/2010/main"/>
              </a:ext>
            </a:extLst>
          </a:blip>
          <a:srcRect l="11206" t="9923" r="12360" b="7343"/>
          <a:stretch>
            <a:fillRect/>
          </a:stretch>
        </p:blipFill>
        <p:spPr bwMode="auto">
          <a:xfrm>
            <a:off x="550862" y="1204911"/>
            <a:ext cx="386397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Line 4">
            <a:extLst>
              <a:ext uri="{FF2B5EF4-FFF2-40B4-BE49-F238E27FC236}">
                <a16:creationId xmlns:a16="http://schemas.microsoft.com/office/drawing/2014/main" id="{60C68B71-DE77-3E4E-A1DA-0054EAC85E75}"/>
              </a:ext>
            </a:extLst>
          </p:cNvPr>
          <p:cNvSpPr>
            <a:spLocks noChangeShapeType="1"/>
          </p:cNvSpPr>
          <p:nvPr/>
        </p:nvSpPr>
        <p:spPr bwMode="auto">
          <a:xfrm>
            <a:off x="1878013" y="2419350"/>
            <a:ext cx="0" cy="271462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6086" name="Line 5">
            <a:extLst>
              <a:ext uri="{FF2B5EF4-FFF2-40B4-BE49-F238E27FC236}">
                <a16:creationId xmlns:a16="http://schemas.microsoft.com/office/drawing/2014/main" id="{56D23961-88D0-D543-BAF1-9223D9B1D741}"/>
              </a:ext>
            </a:extLst>
          </p:cNvPr>
          <p:cNvSpPr>
            <a:spLocks noChangeShapeType="1"/>
          </p:cNvSpPr>
          <p:nvPr/>
        </p:nvSpPr>
        <p:spPr bwMode="auto">
          <a:xfrm>
            <a:off x="2206625" y="2419350"/>
            <a:ext cx="0" cy="271462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dirty="0">
              <a:latin typeface="Times New Roman" charset="0"/>
              <a:ea typeface="+mn-ea"/>
            </a:endParaRPr>
          </a:p>
        </p:txBody>
      </p:sp>
      <p:sp>
        <p:nvSpPr>
          <p:cNvPr id="46087" name="Line 6">
            <a:extLst>
              <a:ext uri="{FF2B5EF4-FFF2-40B4-BE49-F238E27FC236}">
                <a16:creationId xmlns:a16="http://schemas.microsoft.com/office/drawing/2014/main" id="{FB6303EB-B8F0-2B48-9180-15A87EED84C1}"/>
              </a:ext>
            </a:extLst>
          </p:cNvPr>
          <p:cNvSpPr>
            <a:spLocks noChangeShapeType="1"/>
          </p:cNvSpPr>
          <p:nvPr/>
        </p:nvSpPr>
        <p:spPr bwMode="auto">
          <a:xfrm>
            <a:off x="3357563" y="2419350"/>
            <a:ext cx="0" cy="271462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6088" name="Line 7">
            <a:extLst>
              <a:ext uri="{FF2B5EF4-FFF2-40B4-BE49-F238E27FC236}">
                <a16:creationId xmlns:a16="http://schemas.microsoft.com/office/drawing/2014/main" id="{8D11E820-BB46-ED4E-85B1-DB7804F7F2AF}"/>
              </a:ext>
            </a:extLst>
          </p:cNvPr>
          <p:cNvSpPr>
            <a:spLocks noChangeShapeType="1"/>
          </p:cNvSpPr>
          <p:nvPr/>
        </p:nvSpPr>
        <p:spPr bwMode="auto">
          <a:xfrm>
            <a:off x="2974975" y="2419350"/>
            <a:ext cx="0" cy="271462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6089" name="Rectangle 8">
            <a:extLst>
              <a:ext uri="{FF2B5EF4-FFF2-40B4-BE49-F238E27FC236}">
                <a16:creationId xmlns:a16="http://schemas.microsoft.com/office/drawing/2014/main" id="{D1D0DC3D-4190-E044-9D6F-0BEF38513DF2}"/>
              </a:ext>
            </a:extLst>
          </p:cNvPr>
          <p:cNvSpPr>
            <a:spLocks noChangeArrowheads="1"/>
          </p:cNvSpPr>
          <p:nvPr/>
        </p:nvSpPr>
        <p:spPr bwMode="auto">
          <a:xfrm>
            <a:off x="1647825" y="1874838"/>
            <a:ext cx="739775" cy="36353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a:ea typeface="+mn-ea"/>
              </a:rPr>
              <a:t>G</a:t>
            </a:r>
            <a:r>
              <a:rPr lang="en-US" altLang="en-US" sz="1800" baseline="-25000">
                <a:ea typeface="+mn-ea"/>
              </a:rPr>
              <a:t>0</a:t>
            </a:r>
            <a:r>
              <a:rPr lang="en-US" altLang="en-US" sz="1800">
                <a:ea typeface="+mn-ea"/>
              </a:rPr>
              <a:t>-G</a:t>
            </a:r>
            <a:r>
              <a:rPr lang="en-US" altLang="en-US" sz="1800" baseline="-25000">
                <a:ea typeface="+mn-ea"/>
              </a:rPr>
              <a:t>1</a:t>
            </a:r>
          </a:p>
        </p:txBody>
      </p:sp>
      <p:sp>
        <p:nvSpPr>
          <p:cNvPr id="46090" name="Rectangle 9">
            <a:extLst>
              <a:ext uri="{FF2B5EF4-FFF2-40B4-BE49-F238E27FC236}">
                <a16:creationId xmlns:a16="http://schemas.microsoft.com/office/drawing/2014/main" id="{87CD0544-DB65-794E-9C9A-3B5396B9028F}"/>
              </a:ext>
            </a:extLst>
          </p:cNvPr>
          <p:cNvSpPr>
            <a:spLocks noChangeArrowheads="1"/>
          </p:cNvSpPr>
          <p:nvPr/>
        </p:nvSpPr>
        <p:spPr bwMode="auto">
          <a:xfrm>
            <a:off x="2416175" y="2278063"/>
            <a:ext cx="307975" cy="36353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a:ea typeface="+mn-ea"/>
              </a:rPr>
              <a:t>S</a:t>
            </a:r>
          </a:p>
        </p:txBody>
      </p:sp>
      <p:sp>
        <p:nvSpPr>
          <p:cNvPr id="46091" name="Rectangle 10">
            <a:extLst>
              <a:ext uri="{FF2B5EF4-FFF2-40B4-BE49-F238E27FC236}">
                <a16:creationId xmlns:a16="http://schemas.microsoft.com/office/drawing/2014/main" id="{46FD99E8-EC04-BF41-A14C-6436C9C8A514}"/>
              </a:ext>
            </a:extLst>
          </p:cNvPr>
          <p:cNvSpPr>
            <a:spLocks noChangeArrowheads="1"/>
          </p:cNvSpPr>
          <p:nvPr/>
        </p:nvSpPr>
        <p:spPr bwMode="auto">
          <a:xfrm>
            <a:off x="2909888" y="1874838"/>
            <a:ext cx="701675" cy="36353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a:ea typeface="+mn-ea"/>
              </a:rPr>
              <a:t>G</a:t>
            </a:r>
            <a:r>
              <a:rPr lang="en-US" altLang="en-US" sz="1800" baseline="-25000">
                <a:ea typeface="+mn-ea"/>
              </a:rPr>
              <a:t>2</a:t>
            </a:r>
            <a:r>
              <a:rPr lang="en-US" altLang="en-US" sz="1800">
                <a:ea typeface="+mn-ea"/>
              </a:rPr>
              <a:t>-M</a:t>
            </a:r>
          </a:p>
        </p:txBody>
      </p:sp>
      <p:sp>
        <p:nvSpPr>
          <p:cNvPr id="46092" name="Rectangle 11">
            <a:extLst>
              <a:ext uri="{FF2B5EF4-FFF2-40B4-BE49-F238E27FC236}">
                <a16:creationId xmlns:a16="http://schemas.microsoft.com/office/drawing/2014/main" id="{0F3E1CB4-D17E-974B-AC43-4ED6C1568D7C}"/>
              </a:ext>
            </a:extLst>
          </p:cNvPr>
          <p:cNvSpPr>
            <a:spLocks noChangeArrowheads="1"/>
          </p:cNvSpPr>
          <p:nvPr/>
        </p:nvSpPr>
        <p:spPr bwMode="auto">
          <a:xfrm>
            <a:off x="1484313" y="5334000"/>
            <a:ext cx="2244725" cy="363538"/>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a:ea typeface="+mn-ea"/>
              </a:rPr>
              <a:t>Fluorescence Intensity</a:t>
            </a:r>
          </a:p>
        </p:txBody>
      </p:sp>
      <p:sp>
        <p:nvSpPr>
          <p:cNvPr id="46093" name="Rectangle 12">
            <a:extLst>
              <a:ext uri="{FF2B5EF4-FFF2-40B4-BE49-F238E27FC236}">
                <a16:creationId xmlns:a16="http://schemas.microsoft.com/office/drawing/2014/main" id="{9340F247-730C-8F43-9626-E2AB50D69441}"/>
              </a:ext>
            </a:extLst>
          </p:cNvPr>
          <p:cNvSpPr>
            <a:spLocks noChangeArrowheads="1"/>
          </p:cNvSpPr>
          <p:nvPr/>
        </p:nvSpPr>
        <p:spPr bwMode="auto">
          <a:xfrm rot="-5400000">
            <a:off x="26987" y="2803526"/>
            <a:ext cx="1222375" cy="3619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a:ea typeface="+mn-ea"/>
              </a:rPr>
              <a:t># of Events</a:t>
            </a:r>
          </a:p>
        </p:txBody>
      </p:sp>
      <p:sp>
        <p:nvSpPr>
          <p:cNvPr id="46094" name="Line 14">
            <a:extLst>
              <a:ext uri="{FF2B5EF4-FFF2-40B4-BE49-F238E27FC236}">
                <a16:creationId xmlns:a16="http://schemas.microsoft.com/office/drawing/2014/main" id="{7C94E540-7A04-5E4C-86CE-B93D0A9B4411}"/>
              </a:ext>
            </a:extLst>
          </p:cNvPr>
          <p:cNvSpPr>
            <a:spLocks noChangeShapeType="1"/>
          </p:cNvSpPr>
          <p:nvPr/>
        </p:nvSpPr>
        <p:spPr bwMode="auto">
          <a:xfrm>
            <a:off x="5562600" y="5029200"/>
            <a:ext cx="2819400" cy="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6095" name="Line 15">
            <a:extLst>
              <a:ext uri="{FF2B5EF4-FFF2-40B4-BE49-F238E27FC236}">
                <a16:creationId xmlns:a16="http://schemas.microsoft.com/office/drawing/2014/main" id="{854AF8F8-001B-E64A-87EE-120D0CEDA1F6}"/>
              </a:ext>
            </a:extLst>
          </p:cNvPr>
          <p:cNvSpPr>
            <a:spLocks noChangeShapeType="1"/>
          </p:cNvSpPr>
          <p:nvPr/>
        </p:nvSpPr>
        <p:spPr bwMode="auto">
          <a:xfrm flipV="1">
            <a:off x="5562600" y="2133600"/>
            <a:ext cx="0" cy="289560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6096" name="Text Box 16">
            <a:extLst>
              <a:ext uri="{FF2B5EF4-FFF2-40B4-BE49-F238E27FC236}">
                <a16:creationId xmlns:a16="http://schemas.microsoft.com/office/drawing/2014/main" id="{80430FC1-E811-EB45-92B0-3BE87AAFBF35}"/>
              </a:ext>
            </a:extLst>
          </p:cNvPr>
          <p:cNvSpPr txBox="1">
            <a:spLocks noChangeArrowheads="1"/>
          </p:cNvSpPr>
          <p:nvPr/>
        </p:nvSpPr>
        <p:spPr bwMode="auto">
          <a:xfrm>
            <a:off x="6080125" y="5146675"/>
            <a:ext cx="82550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Time</a:t>
            </a:r>
          </a:p>
        </p:txBody>
      </p:sp>
      <p:sp>
        <p:nvSpPr>
          <p:cNvPr id="46097" name="Text Box 17">
            <a:extLst>
              <a:ext uri="{FF2B5EF4-FFF2-40B4-BE49-F238E27FC236}">
                <a16:creationId xmlns:a16="http://schemas.microsoft.com/office/drawing/2014/main" id="{AA5868E9-9C2E-0E45-833B-E4E815BA1F1E}"/>
              </a:ext>
            </a:extLst>
          </p:cNvPr>
          <p:cNvSpPr txBox="1">
            <a:spLocks noChangeArrowheads="1"/>
          </p:cNvSpPr>
          <p:nvPr/>
        </p:nvSpPr>
        <p:spPr bwMode="auto">
          <a:xfrm rot="-5400000">
            <a:off x="4852194" y="3529806"/>
            <a:ext cx="903288"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2000">
                <a:ea typeface="+mn-ea"/>
              </a:rPr>
              <a:t>Counts</a:t>
            </a:r>
          </a:p>
        </p:txBody>
      </p:sp>
      <p:sp>
        <p:nvSpPr>
          <p:cNvPr id="87057" name="Freeform 18">
            <a:extLst>
              <a:ext uri="{FF2B5EF4-FFF2-40B4-BE49-F238E27FC236}">
                <a16:creationId xmlns:a16="http://schemas.microsoft.com/office/drawing/2014/main" id="{9A88C14F-9173-4E46-A0AF-CF6C6F990017}"/>
              </a:ext>
            </a:extLst>
          </p:cNvPr>
          <p:cNvSpPr>
            <a:spLocks/>
          </p:cNvSpPr>
          <p:nvPr/>
        </p:nvSpPr>
        <p:spPr bwMode="auto">
          <a:xfrm>
            <a:off x="5567363" y="3657600"/>
            <a:ext cx="2895600" cy="498475"/>
          </a:xfrm>
          <a:custGeom>
            <a:avLst/>
            <a:gdLst>
              <a:gd name="T0" fmla="*/ 0 w 1824"/>
              <a:gd name="T1" fmla="*/ 0 h 314"/>
              <a:gd name="T2" fmla="*/ 2147483646 w 1824"/>
              <a:gd name="T3" fmla="*/ 2147483646 h 314"/>
              <a:gd name="T4" fmla="*/ 2147483646 w 1824"/>
              <a:gd name="T5" fmla="*/ 2147483646 h 314"/>
              <a:gd name="T6" fmla="*/ 2147483646 w 1824"/>
              <a:gd name="T7" fmla="*/ 2147483646 h 314"/>
              <a:gd name="T8" fmla="*/ 2147483646 w 1824"/>
              <a:gd name="T9" fmla="*/ 2147483646 h 314"/>
              <a:gd name="T10" fmla="*/ 2147483646 w 1824"/>
              <a:gd name="T11" fmla="*/ 2147483646 h 314"/>
              <a:gd name="T12" fmla="*/ 2147483646 w 1824"/>
              <a:gd name="T13" fmla="*/ 2147483646 h 314"/>
              <a:gd name="T14" fmla="*/ 2147483646 w 1824"/>
              <a:gd name="T15" fmla="*/ 2147483646 h 314"/>
              <a:gd name="T16" fmla="*/ 2147483646 w 1824"/>
              <a:gd name="T17" fmla="*/ 2147483646 h 314"/>
              <a:gd name="T18" fmla="*/ 2147483646 w 1824"/>
              <a:gd name="T19" fmla="*/ 2147483646 h 314"/>
              <a:gd name="T20" fmla="*/ 2147483646 w 1824"/>
              <a:gd name="T21" fmla="*/ 2147483646 h 314"/>
              <a:gd name="T22" fmla="*/ 2147483646 w 1824"/>
              <a:gd name="T23" fmla="*/ 2147483646 h 314"/>
              <a:gd name="T24" fmla="*/ 2147483646 w 1824"/>
              <a:gd name="T25" fmla="*/ 2147483646 h 314"/>
              <a:gd name="T26" fmla="*/ 2147483646 w 1824"/>
              <a:gd name="T27" fmla="*/ 2147483646 h 314"/>
              <a:gd name="T28" fmla="*/ 2147483646 w 1824"/>
              <a:gd name="T29" fmla="*/ 2147483646 h 314"/>
              <a:gd name="T30" fmla="*/ 2147483646 w 1824"/>
              <a:gd name="T31" fmla="*/ 2147483646 h 314"/>
              <a:gd name="T32" fmla="*/ 2147483646 w 1824"/>
              <a:gd name="T33" fmla="*/ 2147483646 h 314"/>
              <a:gd name="T34" fmla="*/ 2147483646 w 1824"/>
              <a:gd name="T35" fmla="*/ 2147483646 h 314"/>
              <a:gd name="T36" fmla="*/ 2147483646 w 1824"/>
              <a:gd name="T37" fmla="*/ 2147483646 h 314"/>
              <a:gd name="T38" fmla="*/ 2147483646 w 1824"/>
              <a:gd name="T39" fmla="*/ 2147483646 h 314"/>
              <a:gd name="T40" fmla="*/ 2147483646 w 1824"/>
              <a:gd name="T41" fmla="*/ 2147483646 h 314"/>
              <a:gd name="T42" fmla="*/ 2147483646 w 1824"/>
              <a:gd name="T43" fmla="*/ 2147483646 h 314"/>
              <a:gd name="T44" fmla="*/ 2147483646 w 1824"/>
              <a:gd name="T45" fmla="*/ 2147483646 h 314"/>
              <a:gd name="T46" fmla="*/ 2147483646 w 1824"/>
              <a:gd name="T47" fmla="*/ 2147483646 h 3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24" h="314">
                <a:moveTo>
                  <a:pt x="0" y="0"/>
                </a:moveTo>
                <a:cubicBezTo>
                  <a:pt x="60" y="6"/>
                  <a:pt x="75" y="13"/>
                  <a:pt x="135" y="6"/>
                </a:cubicBezTo>
                <a:cubicBezTo>
                  <a:pt x="235" y="17"/>
                  <a:pt x="335" y="8"/>
                  <a:pt x="435" y="32"/>
                </a:cubicBezTo>
                <a:cubicBezTo>
                  <a:pt x="445" y="59"/>
                  <a:pt x="456" y="87"/>
                  <a:pt x="480" y="102"/>
                </a:cubicBezTo>
                <a:cubicBezTo>
                  <a:pt x="510" y="147"/>
                  <a:pt x="491" y="136"/>
                  <a:pt x="525" y="147"/>
                </a:cubicBezTo>
                <a:cubicBezTo>
                  <a:pt x="546" y="161"/>
                  <a:pt x="552" y="177"/>
                  <a:pt x="576" y="186"/>
                </a:cubicBezTo>
                <a:cubicBezTo>
                  <a:pt x="580" y="192"/>
                  <a:pt x="583" y="200"/>
                  <a:pt x="589" y="205"/>
                </a:cubicBezTo>
                <a:cubicBezTo>
                  <a:pt x="594" y="209"/>
                  <a:pt x="603" y="206"/>
                  <a:pt x="608" y="211"/>
                </a:cubicBezTo>
                <a:cubicBezTo>
                  <a:pt x="659" y="262"/>
                  <a:pt x="610" y="242"/>
                  <a:pt x="653" y="256"/>
                </a:cubicBezTo>
                <a:cubicBezTo>
                  <a:pt x="678" y="274"/>
                  <a:pt x="694" y="288"/>
                  <a:pt x="711" y="314"/>
                </a:cubicBezTo>
                <a:cubicBezTo>
                  <a:pt x="738" y="223"/>
                  <a:pt x="737" y="112"/>
                  <a:pt x="743" y="19"/>
                </a:cubicBezTo>
                <a:cubicBezTo>
                  <a:pt x="846" y="35"/>
                  <a:pt x="931" y="25"/>
                  <a:pt x="1031" y="13"/>
                </a:cubicBezTo>
                <a:cubicBezTo>
                  <a:pt x="1114" y="24"/>
                  <a:pt x="1197" y="33"/>
                  <a:pt x="1280" y="38"/>
                </a:cubicBezTo>
                <a:cubicBezTo>
                  <a:pt x="1288" y="50"/>
                  <a:pt x="1291" y="65"/>
                  <a:pt x="1299" y="77"/>
                </a:cubicBezTo>
                <a:cubicBezTo>
                  <a:pt x="1323" y="113"/>
                  <a:pt x="1363" y="125"/>
                  <a:pt x="1402" y="134"/>
                </a:cubicBezTo>
                <a:cubicBezTo>
                  <a:pt x="1414" y="142"/>
                  <a:pt x="1430" y="144"/>
                  <a:pt x="1440" y="154"/>
                </a:cubicBezTo>
                <a:cubicBezTo>
                  <a:pt x="1449" y="163"/>
                  <a:pt x="1444" y="183"/>
                  <a:pt x="1453" y="192"/>
                </a:cubicBezTo>
                <a:cubicBezTo>
                  <a:pt x="1462" y="201"/>
                  <a:pt x="1478" y="200"/>
                  <a:pt x="1491" y="205"/>
                </a:cubicBezTo>
                <a:cubicBezTo>
                  <a:pt x="1505" y="253"/>
                  <a:pt x="1524" y="292"/>
                  <a:pt x="1575" y="307"/>
                </a:cubicBezTo>
                <a:cubicBezTo>
                  <a:pt x="1593" y="233"/>
                  <a:pt x="1577" y="306"/>
                  <a:pt x="1587" y="141"/>
                </a:cubicBezTo>
                <a:cubicBezTo>
                  <a:pt x="1589" y="111"/>
                  <a:pt x="1576" y="70"/>
                  <a:pt x="1600" y="51"/>
                </a:cubicBezTo>
                <a:cubicBezTo>
                  <a:pt x="1614" y="40"/>
                  <a:pt x="1634" y="43"/>
                  <a:pt x="1651" y="38"/>
                </a:cubicBezTo>
                <a:cubicBezTo>
                  <a:pt x="1690" y="43"/>
                  <a:pt x="1729" y="45"/>
                  <a:pt x="1767" y="51"/>
                </a:cubicBezTo>
                <a:cubicBezTo>
                  <a:pt x="1787" y="54"/>
                  <a:pt x="1803" y="64"/>
                  <a:pt x="1824" y="64"/>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99" name="Line 19">
            <a:extLst>
              <a:ext uri="{FF2B5EF4-FFF2-40B4-BE49-F238E27FC236}">
                <a16:creationId xmlns:a16="http://schemas.microsoft.com/office/drawing/2014/main" id="{381B7E2E-7058-D344-974F-6E9E011570E4}"/>
              </a:ext>
            </a:extLst>
          </p:cNvPr>
          <p:cNvSpPr>
            <a:spLocks noChangeShapeType="1"/>
          </p:cNvSpPr>
          <p:nvPr/>
        </p:nvSpPr>
        <p:spPr bwMode="auto">
          <a:xfrm>
            <a:off x="5562600" y="3276600"/>
            <a:ext cx="685800" cy="0"/>
          </a:xfrm>
          <a:prstGeom prst="line">
            <a:avLst/>
          </a:prstGeom>
          <a:noFill/>
          <a:ln w="19050">
            <a:solidFill>
              <a:schemeClr val="tx1"/>
            </a:solidFill>
            <a:round/>
            <a:headEnd type="triangle" w="med" len="me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6100" name="Line 20">
            <a:extLst>
              <a:ext uri="{FF2B5EF4-FFF2-40B4-BE49-F238E27FC236}">
                <a16:creationId xmlns:a16="http://schemas.microsoft.com/office/drawing/2014/main" id="{606B29FA-5E6C-504F-B172-791863D2E702}"/>
              </a:ext>
            </a:extLst>
          </p:cNvPr>
          <p:cNvSpPr>
            <a:spLocks noChangeShapeType="1"/>
          </p:cNvSpPr>
          <p:nvPr/>
        </p:nvSpPr>
        <p:spPr bwMode="auto">
          <a:xfrm>
            <a:off x="6705600" y="3276600"/>
            <a:ext cx="838200" cy="0"/>
          </a:xfrm>
          <a:prstGeom prst="line">
            <a:avLst/>
          </a:prstGeom>
          <a:noFill/>
          <a:ln w="19050">
            <a:solidFill>
              <a:schemeClr val="tx1"/>
            </a:solidFill>
            <a:round/>
            <a:headEnd type="triangle" w="med" len="me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6101" name="Line 21">
            <a:extLst>
              <a:ext uri="{FF2B5EF4-FFF2-40B4-BE49-F238E27FC236}">
                <a16:creationId xmlns:a16="http://schemas.microsoft.com/office/drawing/2014/main" id="{00564BDE-A594-A241-A1D6-EBE4EB6D919F}"/>
              </a:ext>
            </a:extLst>
          </p:cNvPr>
          <p:cNvSpPr>
            <a:spLocks noChangeShapeType="1"/>
          </p:cNvSpPr>
          <p:nvPr/>
        </p:nvSpPr>
        <p:spPr bwMode="auto">
          <a:xfrm>
            <a:off x="8001000" y="3276600"/>
            <a:ext cx="457200" cy="0"/>
          </a:xfrm>
          <a:prstGeom prst="line">
            <a:avLst/>
          </a:prstGeom>
          <a:noFill/>
          <a:ln w="19050">
            <a:solidFill>
              <a:schemeClr val="tx1"/>
            </a:solidFill>
            <a:round/>
            <a:headEnd type="triangle" w="med" len="me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6102" name="Text Box 22">
            <a:extLst>
              <a:ext uri="{FF2B5EF4-FFF2-40B4-BE49-F238E27FC236}">
                <a16:creationId xmlns:a16="http://schemas.microsoft.com/office/drawing/2014/main" id="{E0709B40-35E2-1249-9EE7-E15771E2067F}"/>
              </a:ext>
            </a:extLst>
          </p:cNvPr>
          <p:cNvSpPr txBox="1">
            <a:spLocks noChangeArrowheads="1"/>
          </p:cNvSpPr>
          <p:nvPr/>
        </p:nvSpPr>
        <p:spPr bwMode="auto">
          <a:xfrm>
            <a:off x="5622925" y="2708275"/>
            <a:ext cx="404813"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A</a:t>
            </a:r>
          </a:p>
        </p:txBody>
      </p:sp>
      <p:sp>
        <p:nvSpPr>
          <p:cNvPr id="46103" name="Text Box 23">
            <a:extLst>
              <a:ext uri="{FF2B5EF4-FFF2-40B4-BE49-F238E27FC236}">
                <a16:creationId xmlns:a16="http://schemas.microsoft.com/office/drawing/2014/main" id="{A5AE6C30-E855-894A-9640-F1B868EAC1B6}"/>
              </a:ext>
            </a:extLst>
          </p:cNvPr>
          <p:cNvSpPr txBox="1">
            <a:spLocks noChangeArrowheads="1"/>
          </p:cNvSpPr>
          <p:nvPr/>
        </p:nvSpPr>
        <p:spPr bwMode="auto">
          <a:xfrm>
            <a:off x="6858000" y="2743200"/>
            <a:ext cx="3873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b="1">
                <a:ea typeface="+mn-ea"/>
              </a:rPr>
              <a:t>B</a:t>
            </a:r>
          </a:p>
        </p:txBody>
      </p:sp>
      <p:sp>
        <p:nvSpPr>
          <p:cNvPr id="46104" name="Text Box 24">
            <a:extLst>
              <a:ext uri="{FF2B5EF4-FFF2-40B4-BE49-F238E27FC236}">
                <a16:creationId xmlns:a16="http://schemas.microsoft.com/office/drawing/2014/main" id="{084A8B6D-0135-B842-8F66-4DBEE80E782D}"/>
              </a:ext>
            </a:extLst>
          </p:cNvPr>
          <p:cNvSpPr txBox="1">
            <a:spLocks noChangeArrowheads="1"/>
          </p:cNvSpPr>
          <p:nvPr/>
        </p:nvSpPr>
        <p:spPr bwMode="auto">
          <a:xfrm>
            <a:off x="8001000" y="2743200"/>
            <a:ext cx="3873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C</a:t>
            </a:r>
          </a:p>
        </p:txBody>
      </p:sp>
      <p:sp>
        <p:nvSpPr>
          <p:cNvPr id="46105" name="Text Box 25">
            <a:extLst>
              <a:ext uri="{FF2B5EF4-FFF2-40B4-BE49-F238E27FC236}">
                <a16:creationId xmlns:a16="http://schemas.microsoft.com/office/drawing/2014/main" id="{661B7780-39A3-8A4D-8C3E-FE213C8E736C}"/>
              </a:ext>
            </a:extLst>
          </p:cNvPr>
          <p:cNvSpPr txBox="1">
            <a:spLocks noChangeArrowheads="1"/>
          </p:cNvSpPr>
          <p:nvPr/>
        </p:nvSpPr>
        <p:spPr bwMode="auto">
          <a:xfrm>
            <a:off x="5851525" y="1489075"/>
            <a:ext cx="2576513"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Gating out bad data</a:t>
            </a:r>
          </a:p>
        </p:txBody>
      </p:sp>
      <p:sp>
        <p:nvSpPr>
          <p:cNvPr id="87065" name="TextBox 1">
            <a:extLst>
              <a:ext uri="{FF2B5EF4-FFF2-40B4-BE49-F238E27FC236}">
                <a16:creationId xmlns:a16="http://schemas.microsoft.com/office/drawing/2014/main" id="{7043768A-0189-6747-A235-0C5EF74A7DAD}"/>
              </a:ext>
            </a:extLst>
          </p:cNvPr>
          <p:cNvSpPr txBox="1">
            <a:spLocks noChangeArrowheads="1"/>
          </p:cNvSpPr>
          <p:nvPr/>
        </p:nvSpPr>
        <p:spPr bwMode="auto">
          <a:xfrm>
            <a:off x="4549775" y="4184650"/>
            <a:ext cx="10175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Possible</a:t>
            </a:r>
          </a:p>
          <a:p>
            <a:pPr>
              <a:spcBef>
                <a:spcPct val="0"/>
              </a:spcBef>
              <a:buFontTx/>
              <a:buNone/>
            </a:pPr>
            <a:r>
              <a:rPr lang="en-US" altLang="en-US" sz="1800">
                <a:latin typeface="Times New Roman" panose="02020603050405020304" pitchFamily="18" charset="0"/>
              </a:rPr>
              <a:t>blockage</a:t>
            </a:r>
          </a:p>
        </p:txBody>
      </p:sp>
      <p:cxnSp>
        <p:nvCxnSpPr>
          <p:cNvPr id="87066" name="Straight Arrow Connector 3">
            <a:extLst>
              <a:ext uri="{FF2B5EF4-FFF2-40B4-BE49-F238E27FC236}">
                <a16:creationId xmlns:a16="http://schemas.microsoft.com/office/drawing/2014/main" id="{14C69A55-BB6C-BC4D-9120-0C4BA4444F87}"/>
              </a:ext>
            </a:extLst>
          </p:cNvPr>
          <p:cNvCxnSpPr>
            <a:cxnSpLocks noChangeShapeType="1"/>
          </p:cNvCxnSpPr>
          <p:nvPr/>
        </p:nvCxnSpPr>
        <p:spPr bwMode="auto">
          <a:xfrm flipV="1">
            <a:off x="5410200" y="4038600"/>
            <a:ext cx="1082675" cy="469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7067" name="Straight Arrow Connector 5">
            <a:extLst>
              <a:ext uri="{FF2B5EF4-FFF2-40B4-BE49-F238E27FC236}">
                <a16:creationId xmlns:a16="http://schemas.microsoft.com/office/drawing/2014/main" id="{40077D6D-B6D7-1941-8F71-DD8F4A9D3871}"/>
              </a:ext>
            </a:extLst>
          </p:cNvPr>
          <p:cNvCxnSpPr>
            <a:cxnSpLocks noChangeShapeType="1"/>
          </p:cNvCxnSpPr>
          <p:nvPr/>
        </p:nvCxnSpPr>
        <p:spPr bwMode="auto">
          <a:xfrm flipV="1">
            <a:off x="5410200" y="4038600"/>
            <a:ext cx="2362200" cy="4699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045F44F-5F39-EE46-90D3-08B26A14FA15}"/>
              </a:ext>
            </a:extLst>
          </p:cNvPr>
          <p:cNvSpPr>
            <a:spLocks noGrp="1" noChangeArrowheads="1"/>
          </p:cNvSpPr>
          <p:nvPr>
            <p:ph type="title"/>
          </p:nvPr>
        </p:nvSpPr>
        <p:spPr>
          <a:xfrm>
            <a:off x="615950" y="228600"/>
            <a:ext cx="7924800" cy="533400"/>
          </a:xfrm>
        </p:spPr>
        <p:txBody>
          <a:bodyPr/>
          <a:lstStyle/>
          <a:p>
            <a:pPr>
              <a:defRPr/>
            </a:pPr>
            <a:r>
              <a:rPr lang="en-US" altLang="en-US" sz="2800">
                <a:ea typeface="+mj-ea"/>
              </a:rPr>
              <a:t>Progression of Flow Cytometry</a:t>
            </a:r>
          </a:p>
        </p:txBody>
      </p:sp>
      <p:pic>
        <p:nvPicPr>
          <p:cNvPr id="36866" name="Picture 3">
            <a:extLst>
              <a:ext uri="{FF2B5EF4-FFF2-40B4-BE49-F238E27FC236}">
                <a16:creationId xmlns:a16="http://schemas.microsoft.com/office/drawing/2014/main" id="{A1C0324F-9F92-304E-BCD8-83233572144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750" y="2852738"/>
            <a:ext cx="88423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a:extLst>
              <a:ext uri="{FF2B5EF4-FFF2-40B4-BE49-F238E27FC236}">
                <a16:creationId xmlns:a16="http://schemas.microsoft.com/office/drawing/2014/main" id="{404856E8-639C-494B-92FF-A699D6C5A5B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2438" y="4156075"/>
            <a:ext cx="69215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7" descr="scope">
            <a:extLst>
              <a:ext uri="{FF2B5EF4-FFF2-40B4-BE49-F238E27FC236}">
                <a16:creationId xmlns:a16="http://schemas.microsoft.com/office/drawing/2014/main" id="{2EE2528B-0FA7-2947-B7B5-8FD3CD09C40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4550" y="4156075"/>
            <a:ext cx="6746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0">
            <a:extLst>
              <a:ext uri="{FF2B5EF4-FFF2-40B4-BE49-F238E27FC236}">
                <a16:creationId xmlns:a16="http://schemas.microsoft.com/office/drawing/2014/main" id="{E54787BA-C29D-9042-8526-BAFCF5891CB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5950" y="1981200"/>
            <a:ext cx="73660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7BEB519B-B58E-AC4E-8349-FE635F94529F}"/>
              </a:ext>
            </a:extLst>
          </p:cNvPr>
          <p:cNvSpPr txBox="1">
            <a:spLocks noChangeArrowheads="1"/>
          </p:cNvSpPr>
          <p:nvPr/>
        </p:nvSpPr>
        <p:spPr bwMode="auto">
          <a:xfrm>
            <a:off x="495300" y="5522913"/>
            <a:ext cx="958850" cy="600075"/>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sz="1100" dirty="0">
                <a:ea typeface="+mn-ea"/>
              </a:rPr>
              <a:t>1 sample</a:t>
            </a:r>
          </a:p>
          <a:p>
            <a:pPr>
              <a:defRPr/>
            </a:pPr>
            <a:r>
              <a:rPr lang="en-US" sz="1100" dirty="0">
                <a:ea typeface="+mn-ea"/>
              </a:rPr>
              <a:t>per hour</a:t>
            </a:r>
          </a:p>
          <a:p>
            <a:pPr>
              <a:defRPr/>
            </a:pPr>
            <a:r>
              <a:rPr lang="en-US" sz="1100" dirty="0">
                <a:ea typeface="+mn-ea"/>
              </a:rPr>
              <a:t>At best</a:t>
            </a:r>
          </a:p>
        </p:txBody>
      </p:sp>
      <p:sp>
        <p:nvSpPr>
          <p:cNvPr id="36871" name="TextBox 1">
            <a:extLst>
              <a:ext uri="{FF2B5EF4-FFF2-40B4-BE49-F238E27FC236}">
                <a16:creationId xmlns:a16="http://schemas.microsoft.com/office/drawing/2014/main" id="{942B9E98-B8E0-C242-B8E9-2BE0CA835FC4}"/>
              </a:ext>
            </a:extLst>
          </p:cNvPr>
          <p:cNvSpPr txBox="1">
            <a:spLocks noChangeArrowheads="1"/>
          </p:cNvSpPr>
          <p:nvPr/>
        </p:nvSpPr>
        <p:spPr bwMode="auto">
          <a:xfrm>
            <a:off x="539750" y="15240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1">
                <a:latin typeface="Times New Roman" panose="02020603050405020304" pitchFamily="18" charset="0"/>
              </a:rPr>
              <a:t>1960s</a:t>
            </a:r>
          </a:p>
        </p:txBody>
      </p:sp>
      <p:sp>
        <p:nvSpPr>
          <p:cNvPr id="36872" name="TextBox 15">
            <a:extLst>
              <a:ext uri="{FF2B5EF4-FFF2-40B4-BE49-F238E27FC236}">
                <a16:creationId xmlns:a16="http://schemas.microsoft.com/office/drawing/2014/main" id="{B36E250D-B9FD-3246-BE14-B7A1F8966732}"/>
              </a:ext>
            </a:extLst>
          </p:cNvPr>
          <p:cNvSpPr txBox="1">
            <a:spLocks noChangeArrowheads="1"/>
          </p:cNvSpPr>
          <p:nvPr/>
        </p:nvSpPr>
        <p:spPr bwMode="auto">
          <a:xfrm>
            <a:off x="1987550" y="15240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1">
                <a:latin typeface="Times New Roman" panose="02020603050405020304" pitchFamily="18" charset="0"/>
              </a:rPr>
              <a:t>1970s</a:t>
            </a:r>
          </a:p>
        </p:txBody>
      </p:sp>
      <p:sp>
        <p:nvSpPr>
          <p:cNvPr id="36873" name="TextBox 16">
            <a:extLst>
              <a:ext uri="{FF2B5EF4-FFF2-40B4-BE49-F238E27FC236}">
                <a16:creationId xmlns:a16="http://schemas.microsoft.com/office/drawing/2014/main" id="{05C1FB97-57E6-A548-B091-C80645E4B239}"/>
              </a:ext>
            </a:extLst>
          </p:cNvPr>
          <p:cNvSpPr txBox="1">
            <a:spLocks noChangeArrowheads="1"/>
          </p:cNvSpPr>
          <p:nvPr/>
        </p:nvSpPr>
        <p:spPr bwMode="auto">
          <a:xfrm>
            <a:off x="3287713" y="1524000"/>
            <a:ext cx="735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1">
                <a:latin typeface="Times New Roman" panose="02020603050405020304" pitchFamily="18" charset="0"/>
              </a:rPr>
              <a:t>1980s</a:t>
            </a:r>
          </a:p>
        </p:txBody>
      </p:sp>
      <p:sp>
        <p:nvSpPr>
          <p:cNvPr id="36874" name="TextBox 17">
            <a:extLst>
              <a:ext uri="{FF2B5EF4-FFF2-40B4-BE49-F238E27FC236}">
                <a16:creationId xmlns:a16="http://schemas.microsoft.com/office/drawing/2014/main" id="{B0542669-9DEC-694E-935F-29C76DA61289}"/>
              </a:ext>
            </a:extLst>
          </p:cNvPr>
          <p:cNvSpPr txBox="1">
            <a:spLocks noChangeArrowheads="1"/>
          </p:cNvSpPr>
          <p:nvPr/>
        </p:nvSpPr>
        <p:spPr bwMode="auto">
          <a:xfrm>
            <a:off x="4516438" y="15240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1">
                <a:latin typeface="Times New Roman" panose="02020603050405020304" pitchFamily="18" charset="0"/>
              </a:rPr>
              <a:t>1990s</a:t>
            </a:r>
          </a:p>
        </p:txBody>
      </p:sp>
      <p:sp>
        <p:nvSpPr>
          <p:cNvPr id="36875" name="TextBox 18">
            <a:extLst>
              <a:ext uri="{FF2B5EF4-FFF2-40B4-BE49-F238E27FC236}">
                <a16:creationId xmlns:a16="http://schemas.microsoft.com/office/drawing/2014/main" id="{690CFA18-B7F4-8E45-9AC5-F1A177B4AB70}"/>
              </a:ext>
            </a:extLst>
          </p:cNvPr>
          <p:cNvSpPr txBox="1">
            <a:spLocks noChangeArrowheads="1"/>
          </p:cNvSpPr>
          <p:nvPr/>
        </p:nvSpPr>
        <p:spPr bwMode="auto">
          <a:xfrm>
            <a:off x="6115050" y="15240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1">
                <a:latin typeface="Times New Roman" panose="02020603050405020304" pitchFamily="18" charset="0"/>
              </a:rPr>
              <a:t>2000s</a:t>
            </a:r>
          </a:p>
        </p:txBody>
      </p:sp>
      <p:sp>
        <p:nvSpPr>
          <p:cNvPr id="36876" name="TextBox 19">
            <a:extLst>
              <a:ext uri="{FF2B5EF4-FFF2-40B4-BE49-F238E27FC236}">
                <a16:creationId xmlns:a16="http://schemas.microsoft.com/office/drawing/2014/main" id="{7D1D7731-79CE-574F-B6E0-8E40F51623C0}"/>
              </a:ext>
            </a:extLst>
          </p:cNvPr>
          <p:cNvSpPr txBox="1">
            <a:spLocks noChangeArrowheads="1"/>
          </p:cNvSpPr>
          <p:nvPr/>
        </p:nvSpPr>
        <p:spPr bwMode="auto">
          <a:xfrm>
            <a:off x="7854950" y="1524000"/>
            <a:ext cx="73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1">
                <a:latin typeface="Times New Roman" panose="02020603050405020304" pitchFamily="18" charset="0"/>
              </a:rPr>
              <a:t>2010s</a:t>
            </a:r>
          </a:p>
        </p:txBody>
      </p:sp>
      <p:sp>
        <p:nvSpPr>
          <p:cNvPr id="21" name="TextBox 20">
            <a:extLst>
              <a:ext uri="{FF2B5EF4-FFF2-40B4-BE49-F238E27FC236}">
                <a16:creationId xmlns:a16="http://schemas.microsoft.com/office/drawing/2014/main" id="{CCE66DB4-B000-F049-A742-7F9D8A23AAAD}"/>
              </a:ext>
            </a:extLst>
          </p:cNvPr>
          <p:cNvSpPr txBox="1">
            <a:spLocks noChangeArrowheads="1"/>
          </p:cNvSpPr>
          <p:nvPr/>
        </p:nvSpPr>
        <p:spPr bwMode="auto">
          <a:xfrm>
            <a:off x="1914525" y="5522913"/>
            <a:ext cx="958850" cy="430212"/>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sz="1100" dirty="0">
                <a:ea typeface="+mn-ea"/>
              </a:rPr>
              <a:t>3-4 sample</a:t>
            </a:r>
          </a:p>
          <a:p>
            <a:pPr>
              <a:defRPr/>
            </a:pPr>
            <a:r>
              <a:rPr lang="en-US" sz="1100" dirty="0">
                <a:ea typeface="+mn-ea"/>
              </a:rPr>
              <a:t>per hour</a:t>
            </a:r>
          </a:p>
        </p:txBody>
      </p:sp>
      <p:sp>
        <p:nvSpPr>
          <p:cNvPr id="22" name="TextBox 21">
            <a:extLst>
              <a:ext uri="{FF2B5EF4-FFF2-40B4-BE49-F238E27FC236}">
                <a16:creationId xmlns:a16="http://schemas.microsoft.com/office/drawing/2014/main" id="{219656E5-5C09-B74F-8DAD-2368E35175F0}"/>
              </a:ext>
            </a:extLst>
          </p:cNvPr>
          <p:cNvSpPr txBox="1">
            <a:spLocks noChangeArrowheads="1"/>
          </p:cNvSpPr>
          <p:nvPr/>
        </p:nvSpPr>
        <p:spPr bwMode="auto">
          <a:xfrm>
            <a:off x="3162300" y="5522913"/>
            <a:ext cx="958850" cy="430212"/>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sz="1100" dirty="0">
                <a:ea typeface="+mn-ea"/>
              </a:rPr>
              <a:t>5-10 samples</a:t>
            </a:r>
          </a:p>
          <a:p>
            <a:pPr>
              <a:defRPr/>
            </a:pPr>
            <a:r>
              <a:rPr lang="en-US" sz="1100" dirty="0">
                <a:ea typeface="+mn-ea"/>
              </a:rPr>
              <a:t>per hour</a:t>
            </a:r>
          </a:p>
        </p:txBody>
      </p:sp>
      <p:sp>
        <p:nvSpPr>
          <p:cNvPr id="23" name="TextBox 22">
            <a:extLst>
              <a:ext uri="{FF2B5EF4-FFF2-40B4-BE49-F238E27FC236}">
                <a16:creationId xmlns:a16="http://schemas.microsoft.com/office/drawing/2014/main" id="{302C3023-4B42-0C49-8438-ABFEC7E3F7F1}"/>
              </a:ext>
            </a:extLst>
          </p:cNvPr>
          <p:cNvSpPr txBox="1">
            <a:spLocks noChangeArrowheads="1"/>
          </p:cNvSpPr>
          <p:nvPr/>
        </p:nvSpPr>
        <p:spPr bwMode="auto">
          <a:xfrm>
            <a:off x="4411663" y="5522913"/>
            <a:ext cx="958850" cy="600075"/>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sz="1100" dirty="0">
                <a:ea typeface="+mn-ea"/>
              </a:rPr>
              <a:t>20-60 samples</a:t>
            </a:r>
          </a:p>
          <a:p>
            <a:pPr>
              <a:defRPr/>
            </a:pPr>
            <a:r>
              <a:rPr lang="en-US" sz="1100" dirty="0">
                <a:ea typeface="+mn-ea"/>
              </a:rPr>
              <a:t>per hour</a:t>
            </a:r>
          </a:p>
        </p:txBody>
      </p:sp>
      <p:sp>
        <p:nvSpPr>
          <p:cNvPr id="24" name="TextBox 23">
            <a:extLst>
              <a:ext uri="{FF2B5EF4-FFF2-40B4-BE49-F238E27FC236}">
                <a16:creationId xmlns:a16="http://schemas.microsoft.com/office/drawing/2014/main" id="{DD0A186C-8EB2-4C48-AA11-651FA50EC7A9}"/>
              </a:ext>
            </a:extLst>
          </p:cNvPr>
          <p:cNvSpPr txBox="1">
            <a:spLocks noChangeArrowheads="1"/>
          </p:cNvSpPr>
          <p:nvPr/>
        </p:nvSpPr>
        <p:spPr bwMode="auto">
          <a:xfrm>
            <a:off x="5969000" y="5522913"/>
            <a:ext cx="958850" cy="600075"/>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sz="1100" dirty="0">
                <a:ea typeface="+mn-ea"/>
              </a:rPr>
              <a:t>50-100 samples</a:t>
            </a:r>
          </a:p>
          <a:p>
            <a:pPr>
              <a:defRPr/>
            </a:pPr>
            <a:r>
              <a:rPr lang="en-US" sz="1100" dirty="0">
                <a:ea typeface="+mn-ea"/>
              </a:rPr>
              <a:t>per hour</a:t>
            </a:r>
          </a:p>
        </p:txBody>
      </p:sp>
      <p:sp>
        <p:nvSpPr>
          <p:cNvPr id="25" name="TextBox 24">
            <a:extLst>
              <a:ext uri="{FF2B5EF4-FFF2-40B4-BE49-F238E27FC236}">
                <a16:creationId xmlns:a16="http://schemas.microsoft.com/office/drawing/2014/main" id="{D70D7A42-2DE6-024E-BA10-621BA82BD6A8}"/>
              </a:ext>
            </a:extLst>
          </p:cNvPr>
          <p:cNvSpPr txBox="1">
            <a:spLocks noChangeArrowheads="1"/>
          </p:cNvSpPr>
          <p:nvPr/>
        </p:nvSpPr>
        <p:spPr bwMode="auto">
          <a:xfrm>
            <a:off x="7626350" y="5522913"/>
            <a:ext cx="1212850" cy="430212"/>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sz="1100" dirty="0">
                <a:ea typeface="+mn-ea"/>
              </a:rPr>
              <a:t>2000-20,000 samples/</a:t>
            </a:r>
            <a:r>
              <a:rPr lang="en-US" sz="1100" dirty="0" err="1">
                <a:ea typeface="+mn-ea"/>
              </a:rPr>
              <a:t>Hr</a:t>
            </a:r>
            <a:endParaRPr lang="en-US" sz="1100" dirty="0">
              <a:ea typeface="+mn-ea"/>
            </a:endParaRPr>
          </a:p>
        </p:txBody>
      </p:sp>
      <p:cxnSp>
        <p:nvCxnSpPr>
          <p:cNvPr id="36882" name="Straight Connector 3">
            <a:extLst>
              <a:ext uri="{FF2B5EF4-FFF2-40B4-BE49-F238E27FC236}">
                <a16:creationId xmlns:a16="http://schemas.microsoft.com/office/drawing/2014/main" id="{0D4FAFEA-6FDC-2E4E-8955-EDB6205FC17D}"/>
              </a:ext>
            </a:extLst>
          </p:cNvPr>
          <p:cNvCxnSpPr>
            <a:cxnSpLocks noChangeShapeType="1"/>
          </p:cNvCxnSpPr>
          <p:nvPr/>
        </p:nvCxnSpPr>
        <p:spPr bwMode="auto">
          <a:xfrm>
            <a:off x="1758950" y="1524000"/>
            <a:ext cx="0" cy="4737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883" name="Straight Connector 27">
            <a:extLst>
              <a:ext uri="{FF2B5EF4-FFF2-40B4-BE49-F238E27FC236}">
                <a16:creationId xmlns:a16="http://schemas.microsoft.com/office/drawing/2014/main" id="{7BD5DC41-EC36-0F41-9259-E8F5B433EBE9}"/>
              </a:ext>
            </a:extLst>
          </p:cNvPr>
          <p:cNvCxnSpPr>
            <a:cxnSpLocks noChangeShapeType="1"/>
          </p:cNvCxnSpPr>
          <p:nvPr/>
        </p:nvCxnSpPr>
        <p:spPr bwMode="auto">
          <a:xfrm>
            <a:off x="3054350" y="1524000"/>
            <a:ext cx="0" cy="4737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884" name="Straight Connector 28">
            <a:extLst>
              <a:ext uri="{FF2B5EF4-FFF2-40B4-BE49-F238E27FC236}">
                <a16:creationId xmlns:a16="http://schemas.microsoft.com/office/drawing/2014/main" id="{1ADADBE4-82E1-C945-92BE-BDD7D7A85397}"/>
              </a:ext>
            </a:extLst>
          </p:cNvPr>
          <p:cNvCxnSpPr>
            <a:cxnSpLocks noChangeShapeType="1"/>
          </p:cNvCxnSpPr>
          <p:nvPr/>
        </p:nvCxnSpPr>
        <p:spPr bwMode="auto">
          <a:xfrm>
            <a:off x="4273550" y="1511300"/>
            <a:ext cx="0" cy="4737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885" name="Straight Connector 29">
            <a:extLst>
              <a:ext uri="{FF2B5EF4-FFF2-40B4-BE49-F238E27FC236}">
                <a16:creationId xmlns:a16="http://schemas.microsoft.com/office/drawing/2014/main" id="{5C77B31B-C10D-4E41-BB21-995FA61A0BF6}"/>
              </a:ext>
            </a:extLst>
          </p:cNvPr>
          <p:cNvCxnSpPr>
            <a:cxnSpLocks noChangeShapeType="1"/>
          </p:cNvCxnSpPr>
          <p:nvPr/>
        </p:nvCxnSpPr>
        <p:spPr bwMode="auto">
          <a:xfrm>
            <a:off x="5645150" y="1524000"/>
            <a:ext cx="0" cy="4737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886" name="Straight Connector 30">
            <a:extLst>
              <a:ext uri="{FF2B5EF4-FFF2-40B4-BE49-F238E27FC236}">
                <a16:creationId xmlns:a16="http://schemas.microsoft.com/office/drawing/2014/main" id="{AC8BBE6E-3797-9545-9042-E6DF1238516A}"/>
              </a:ext>
            </a:extLst>
          </p:cNvPr>
          <p:cNvCxnSpPr>
            <a:cxnSpLocks noChangeShapeType="1"/>
          </p:cNvCxnSpPr>
          <p:nvPr/>
        </p:nvCxnSpPr>
        <p:spPr bwMode="auto">
          <a:xfrm>
            <a:off x="7169150" y="1524000"/>
            <a:ext cx="0" cy="4737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887" name="Straight Connector 5">
            <a:extLst>
              <a:ext uri="{FF2B5EF4-FFF2-40B4-BE49-F238E27FC236}">
                <a16:creationId xmlns:a16="http://schemas.microsoft.com/office/drawing/2014/main" id="{53BAF6F6-FEA7-2843-815E-A5E24D6F7F35}"/>
              </a:ext>
            </a:extLst>
          </p:cNvPr>
          <p:cNvCxnSpPr>
            <a:cxnSpLocks noChangeShapeType="1"/>
          </p:cNvCxnSpPr>
          <p:nvPr/>
        </p:nvCxnSpPr>
        <p:spPr bwMode="auto">
          <a:xfrm>
            <a:off x="0" y="15240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888" name="Straight Connector 33">
            <a:extLst>
              <a:ext uri="{FF2B5EF4-FFF2-40B4-BE49-F238E27FC236}">
                <a16:creationId xmlns:a16="http://schemas.microsoft.com/office/drawing/2014/main" id="{87EC9FF5-C65E-B04D-A03A-4271CD867459}"/>
              </a:ext>
            </a:extLst>
          </p:cNvPr>
          <p:cNvCxnSpPr>
            <a:cxnSpLocks noChangeShapeType="1"/>
          </p:cNvCxnSpPr>
          <p:nvPr/>
        </p:nvCxnSpPr>
        <p:spPr bwMode="auto">
          <a:xfrm>
            <a:off x="0" y="1905000"/>
            <a:ext cx="9144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a16="http://schemas.microsoft.com/office/drawing/2014/main" id="{9BC55AFE-787F-CB48-B471-9E2F9B154D96}"/>
              </a:ext>
            </a:extLst>
          </p:cNvPr>
          <p:cNvSpPr txBox="1"/>
          <p:nvPr/>
        </p:nvSpPr>
        <p:spPr>
          <a:xfrm>
            <a:off x="3076575" y="4535488"/>
            <a:ext cx="1158875" cy="646112"/>
          </a:xfrm>
          <a:prstGeom prst="rect">
            <a:avLst/>
          </a:prstGeom>
          <a:noFill/>
        </p:spPr>
        <p:txBody>
          <a:bodyPr wrap="none">
            <a:spAutoFit/>
          </a:bodyPr>
          <a:lstStyle/>
          <a:p>
            <a:pPr>
              <a:defRPr/>
            </a:pPr>
            <a:r>
              <a:rPr lang="en-US" sz="1800" b="1" dirty="0">
                <a:solidFill>
                  <a:schemeClr val="accent2">
                    <a:lumMod val="75000"/>
                  </a:schemeClr>
                </a:solidFill>
                <a:ea typeface="+mn-ea"/>
              </a:rPr>
              <a:t>File </a:t>
            </a:r>
          </a:p>
          <a:p>
            <a:pPr>
              <a:defRPr/>
            </a:pPr>
            <a:r>
              <a:rPr lang="en-US" sz="1800" b="1" dirty="0">
                <a:solidFill>
                  <a:schemeClr val="accent2">
                    <a:lumMod val="75000"/>
                  </a:schemeClr>
                </a:solidFill>
                <a:ea typeface="+mn-ea"/>
              </a:rPr>
              <a:t>standards</a:t>
            </a:r>
          </a:p>
        </p:txBody>
      </p:sp>
      <p:sp>
        <p:nvSpPr>
          <p:cNvPr id="36890" name="TextBox 7">
            <a:extLst>
              <a:ext uri="{FF2B5EF4-FFF2-40B4-BE49-F238E27FC236}">
                <a16:creationId xmlns:a16="http://schemas.microsoft.com/office/drawing/2014/main" id="{1BF039BE-D592-0841-9247-FD7DE0D39EF5}"/>
              </a:ext>
            </a:extLst>
          </p:cNvPr>
          <p:cNvSpPr txBox="1">
            <a:spLocks noChangeArrowheads="1"/>
          </p:cNvSpPr>
          <p:nvPr/>
        </p:nvSpPr>
        <p:spPr bwMode="auto">
          <a:xfrm>
            <a:off x="3203575" y="2057400"/>
            <a:ext cx="831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2 color</a:t>
            </a:r>
          </a:p>
        </p:txBody>
      </p:sp>
      <p:sp>
        <p:nvSpPr>
          <p:cNvPr id="36891" name="TextBox 36">
            <a:extLst>
              <a:ext uri="{FF2B5EF4-FFF2-40B4-BE49-F238E27FC236}">
                <a16:creationId xmlns:a16="http://schemas.microsoft.com/office/drawing/2014/main" id="{7B837985-4EA6-4F42-934A-E38154393B86}"/>
              </a:ext>
            </a:extLst>
          </p:cNvPr>
          <p:cNvSpPr txBox="1">
            <a:spLocks noChangeArrowheads="1"/>
          </p:cNvSpPr>
          <p:nvPr/>
        </p:nvSpPr>
        <p:spPr bwMode="auto">
          <a:xfrm>
            <a:off x="1943100" y="2057400"/>
            <a:ext cx="833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1 color</a:t>
            </a:r>
          </a:p>
        </p:txBody>
      </p:sp>
      <p:sp>
        <p:nvSpPr>
          <p:cNvPr id="36892" name="TextBox 37">
            <a:extLst>
              <a:ext uri="{FF2B5EF4-FFF2-40B4-BE49-F238E27FC236}">
                <a16:creationId xmlns:a16="http://schemas.microsoft.com/office/drawing/2014/main" id="{9578CAC5-1494-AC4D-B5C7-F0E811BCAC2D}"/>
              </a:ext>
            </a:extLst>
          </p:cNvPr>
          <p:cNvSpPr txBox="1">
            <a:spLocks noChangeArrowheads="1"/>
          </p:cNvSpPr>
          <p:nvPr/>
        </p:nvSpPr>
        <p:spPr bwMode="auto">
          <a:xfrm>
            <a:off x="4452938" y="2057400"/>
            <a:ext cx="1023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3-8 color</a:t>
            </a:r>
          </a:p>
        </p:txBody>
      </p:sp>
      <p:sp>
        <p:nvSpPr>
          <p:cNvPr id="36893" name="TextBox 38">
            <a:extLst>
              <a:ext uri="{FF2B5EF4-FFF2-40B4-BE49-F238E27FC236}">
                <a16:creationId xmlns:a16="http://schemas.microsoft.com/office/drawing/2014/main" id="{5EDCF523-0FF2-864C-A240-5F99BC56EA5C}"/>
              </a:ext>
            </a:extLst>
          </p:cNvPr>
          <p:cNvSpPr txBox="1">
            <a:spLocks noChangeArrowheads="1"/>
          </p:cNvSpPr>
          <p:nvPr/>
        </p:nvSpPr>
        <p:spPr bwMode="auto">
          <a:xfrm>
            <a:off x="5845175" y="2057400"/>
            <a:ext cx="1141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5-18 color</a:t>
            </a:r>
          </a:p>
        </p:txBody>
      </p:sp>
      <p:sp>
        <p:nvSpPr>
          <p:cNvPr id="36894" name="TextBox 39">
            <a:extLst>
              <a:ext uri="{FF2B5EF4-FFF2-40B4-BE49-F238E27FC236}">
                <a16:creationId xmlns:a16="http://schemas.microsoft.com/office/drawing/2014/main" id="{E6DFBF1F-08DD-E64A-BF53-35BC22C83D05}"/>
              </a:ext>
            </a:extLst>
          </p:cNvPr>
          <p:cNvSpPr txBox="1">
            <a:spLocks noChangeArrowheads="1"/>
          </p:cNvSpPr>
          <p:nvPr/>
        </p:nvSpPr>
        <p:spPr bwMode="auto">
          <a:xfrm>
            <a:off x="7304088" y="1792288"/>
            <a:ext cx="18399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Hyper spectral</a:t>
            </a:r>
          </a:p>
          <a:p>
            <a:pPr>
              <a:spcBef>
                <a:spcPct val="0"/>
              </a:spcBef>
              <a:buFontTx/>
              <a:buNone/>
            </a:pPr>
            <a:r>
              <a:rPr lang="en-US" altLang="en-US" sz="1800">
                <a:latin typeface="Times New Roman" panose="02020603050405020304" pitchFamily="18" charset="0"/>
              </a:rPr>
              <a:t>Parallel </a:t>
            </a:r>
            <a:r>
              <a:rPr lang="el-GR" altLang="en-US" sz="1800">
                <a:latin typeface="Times New Roman" panose="02020603050405020304" pitchFamily="18" charset="0"/>
              </a:rPr>
              <a:t>μ</a:t>
            </a:r>
            <a:r>
              <a:rPr lang="en-US" altLang="en-US" sz="1800">
                <a:latin typeface="Times New Roman" panose="02020603050405020304" pitchFamily="18" charset="0"/>
              </a:rPr>
              <a:t>-fluidics</a:t>
            </a:r>
          </a:p>
        </p:txBody>
      </p:sp>
      <p:sp>
        <p:nvSpPr>
          <p:cNvPr id="41" name="TextBox 40">
            <a:extLst>
              <a:ext uri="{FF2B5EF4-FFF2-40B4-BE49-F238E27FC236}">
                <a16:creationId xmlns:a16="http://schemas.microsoft.com/office/drawing/2014/main" id="{765CFDF9-3738-CC40-B84D-5B5C92C34107}"/>
              </a:ext>
            </a:extLst>
          </p:cNvPr>
          <p:cNvSpPr txBox="1"/>
          <p:nvPr/>
        </p:nvSpPr>
        <p:spPr>
          <a:xfrm>
            <a:off x="3206750" y="2554288"/>
            <a:ext cx="839788" cy="369887"/>
          </a:xfrm>
          <a:prstGeom prst="rect">
            <a:avLst/>
          </a:prstGeom>
          <a:noFill/>
        </p:spPr>
        <p:txBody>
          <a:bodyPr wrap="none">
            <a:spAutoFit/>
          </a:bodyPr>
          <a:lstStyle/>
          <a:p>
            <a:pPr>
              <a:defRPr/>
            </a:pPr>
            <a:r>
              <a:rPr lang="en-US" sz="1800" dirty="0">
                <a:solidFill>
                  <a:schemeClr val="accent2">
                    <a:lumMod val="75000"/>
                  </a:schemeClr>
                </a:solidFill>
                <a:ea typeface="+mn-ea"/>
              </a:rPr>
              <a:t>Floppy</a:t>
            </a:r>
          </a:p>
        </p:txBody>
      </p:sp>
      <p:sp>
        <p:nvSpPr>
          <p:cNvPr id="42" name="TextBox 41">
            <a:extLst>
              <a:ext uri="{FF2B5EF4-FFF2-40B4-BE49-F238E27FC236}">
                <a16:creationId xmlns:a16="http://schemas.microsoft.com/office/drawing/2014/main" id="{4E29F7D4-5233-C848-86A5-BCCFB45A0E25}"/>
              </a:ext>
            </a:extLst>
          </p:cNvPr>
          <p:cNvSpPr txBox="1"/>
          <p:nvPr/>
        </p:nvSpPr>
        <p:spPr>
          <a:xfrm>
            <a:off x="1947863" y="2554288"/>
            <a:ext cx="1057275" cy="646112"/>
          </a:xfrm>
          <a:prstGeom prst="rect">
            <a:avLst/>
          </a:prstGeom>
          <a:noFill/>
        </p:spPr>
        <p:txBody>
          <a:bodyPr wrap="none">
            <a:spAutoFit/>
          </a:bodyPr>
          <a:lstStyle/>
          <a:p>
            <a:pPr>
              <a:defRPr/>
            </a:pPr>
            <a:r>
              <a:rPr lang="en-US" sz="1800" dirty="0">
                <a:solidFill>
                  <a:schemeClr val="accent2">
                    <a:lumMod val="75000"/>
                  </a:schemeClr>
                </a:solidFill>
                <a:ea typeface="+mn-ea"/>
              </a:rPr>
              <a:t>PDP 11</a:t>
            </a:r>
          </a:p>
          <a:p>
            <a:pPr>
              <a:defRPr/>
            </a:pPr>
            <a:r>
              <a:rPr lang="en-US" sz="1800" dirty="0">
                <a:solidFill>
                  <a:schemeClr val="accent2">
                    <a:lumMod val="75000"/>
                  </a:schemeClr>
                </a:solidFill>
                <a:ea typeface="+mn-ea"/>
              </a:rPr>
              <a:t>computer</a:t>
            </a:r>
          </a:p>
        </p:txBody>
      </p:sp>
      <p:sp>
        <p:nvSpPr>
          <p:cNvPr id="43" name="TextBox 42">
            <a:extLst>
              <a:ext uri="{FF2B5EF4-FFF2-40B4-BE49-F238E27FC236}">
                <a16:creationId xmlns:a16="http://schemas.microsoft.com/office/drawing/2014/main" id="{A49732DD-5907-B545-9DEE-7258E96CDA3A}"/>
              </a:ext>
            </a:extLst>
          </p:cNvPr>
          <p:cNvSpPr txBox="1"/>
          <p:nvPr/>
        </p:nvSpPr>
        <p:spPr>
          <a:xfrm>
            <a:off x="4457700" y="2554288"/>
            <a:ext cx="1187450" cy="646112"/>
          </a:xfrm>
          <a:prstGeom prst="rect">
            <a:avLst/>
          </a:prstGeom>
          <a:noFill/>
        </p:spPr>
        <p:txBody>
          <a:bodyPr>
            <a:spAutoFit/>
          </a:bodyPr>
          <a:lstStyle/>
          <a:p>
            <a:pPr>
              <a:defRPr/>
            </a:pPr>
            <a:r>
              <a:rPr lang="en-US" sz="1800" dirty="0">
                <a:solidFill>
                  <a:schemeClr val="accent2">
                    <a:lumMod val="75000"/>
                  </a:schemeClr>
                </a:solidFill>
                <a:ea typeface="+mn-ea"/>
              </a:rPr>
              <a:t>100 to 500 megs</a:t>
            </a:r>
          </a:p>
        </p:txBody>
      </p:sp>
      <p:sp>
        <p:nvSpPr>
          <p:cNvPr id="44" name="TextBox 43">
            <a:extLst>
              <a:ext uri="{FF2B5EF4-FFF2-40B4-BE49-F238E27FC236}">
                <a16:creationId xmlns:a16="http://schemas.microsoft.com/office/drawing/2014/main" id="{3403FA3F-47D6-B04C-9907-C7A5E53DF4DD}"/>
              </a:ext>
            </a:extLst>
          </p:cNvPr>
          <p:cNvSpPr txBox="1"/>
          <p:nvPr/>
        </p:nvSpPr>
        <p:spPr>
          <a:xfrm>
            <a:off x="5849938" y="2554288"/>
            <a:ext cx="1312862" cy="646112"/>
          </a:xfrm>
          <a:prstGeom prst="rect">
            <a:avLst/>
          </a:prstGeom>
          <a:noFill/>
        </p:spPr>
        <p:txBody>
          <a:bodyPr wrap="none">
            <a:spAutoFit/>
          </a:bodyPr>
          <a:lstStyle/>
          <a:p>
            <a:pPr>
              <a:defRPr/>
            </a:pPr>
            <a:r>
              <a:rPr lang="en-US" sz="1800" dirty="0">
                <a:solidFill>
                  <a:schemeClr val="accent2">
                    <a:lumMod val="75000"/>
                  </a:schemeClr>
                </a:solidFill>
                <a:ea typeface="+mn-ea"/>
              </a:rPr>
              <a:t>500 megs to</a:t>
            </a:r>
          </a:p>
          <a:p>
            <a:pPr>
              <a:defRPr/>
            </a:pPr>
            <a:r>
              <a:rPr lang="en-US" sz="1800" dirty="0">
                <a:solidFill>
                  <a:schemeClr val="accent2">
                    <a:lumMod val="75000"/>
                  </a:schemeClr>
                </a:solidFill>
                <a:ea typeface="+mn-ea"/>
              </a:rPr>
              <a:t>100 gigs</a:t>
            </a:r>
          </a:p>
        </p:txBody>
      </p:sp>
      <p:sp>
        <p:nvSpPr>
          <p:cNvPr id="45" name="TextBox 44">
            <a:extLst>
              <a:ext uri="{FF2B5EF4-FFF2-40B4-BE49-F238E27FC236}">
                <a16:creationId xmlns:a16="http://schemas.microsoft.com/office/drawing/2014/main" id="{BEC0A532-C761-2445-A04D-F4357DE7093F}"/>
              </a:ext>
            </a:extLst>
          </p:cNvPr>
          <p:cNvSpPr txBox="1"/>
          <p:nvPr/>
        </p:nvSpPr>
        <p:spPr>
          <a:xfrm>
            <a:off x="7396163" y="2554288"/>
            <a:ext cx="877887" cy="369887"/>
          </a:xfrm>
          <a:prstGeom prst="rect">
            <a:avLst/>
          </a:prstGeom>
          <a:noFill/>
        </p:spPr>
        <p:txBody>
          <a:bodyPr wrap="none">
            <a:spAutoFit/>
          </a:bodyPr>
          <a:lstStyle/>
          <a:p>
            <a:pPr>
              <a:defRPr/>
            </a:pPr>
            <a:r>
              <a:rPr lang="en-US" sz="1800" dirty="0">
                <a:solidFill>
                  <a:schemeClr val="accent2">
                    <a:lumMod val="75000"/>
                  </a:schemeClr>
                </a:solidFill>
                <a:ea typeface="+mn-ea"/>
              </a:rPr>
              <a:t>Tb or &gt;</a:t>
            </a:r>
          </a:p>
        </p:txBody>
      </p:sp>
      <p:sp>
        <p:nvSpPr>
          <p:cNvPr id="36900" name="TextBox 8">
            <a:extLst>
              <a:ext uri="{FF2B5EF4-FFF2-40B4-BE49-F238E27FC236}">
                <a16:creationId xmlns:a16="http://schemas.microsoft.com/office/drawing/2014/main" id="{A2894051-8556-D841-A9AF-F8BCC6AB0F0F}"/>
              </a:ext>
            </a:extLst>
          </p:cNvPr>
          <p:cNvSpPr txBox="1">
            <a:spLocks noChangeArrowheads="1"/>
          </p:cNvSpPr>
          <p:nvPr/>
        </p:nvSpPr>
        <p:spPr bwMode="auto">
          <a:xfrm>
            <a:off x="1900238" y="3438525"/>
            <a:ext cx="979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No </a:t>
            </a:r>
          </a:p>
          <a:p>
            <a:pPr>
              <a:spcBef>
                <a:spcPct val="0"/>
              </a:spcBef>
              <a:buFontTx/>
              <a:buNone/>
            </a:pPr>
            <a:r>
              <a:rPr lang="en-US" altLang="en-US" sz="1800">
                <a:latin typeface="Times New Roman" panose="02020603050405020304" pitchFamily="18" charset="0"/>
              </a:rPr>
              <a:t>software</a:t>
            </a:r>
          </a:p>
        </p:txBody>
      </p:sp>
      <p:sp>
        <p:nvSpPr>
          <p:cNvPr id="36901" name="TextBox 46">
            <a:extLst>
              <a:ext uri="{FF2B5EF4-FFF2-40B4-BE49-F238E27FC236}">
                <a16:creationId xmlns:a16="http://schemas.microsoft.com/office/drawing/2014/main" id="{A2F0EFBC-FC2B-DA45-BF09-352C13FF68AF}"/>
              </a:ext>
            </a:extLst>
          </p:cNvPr>
          <p:cNvSpPr txBox="1">
            <a:spLocks noChangeArrowheads="1"/>
          </p:cNvSpPr>
          <p:nvPr/>
        </p:nvSpPr>
        <p:spPr bwMode="auto">
          <a:xfrm>
            <a:off x="3162300" y="3462338"/>
            <a:ext cx="1149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Manuf.</a:t>
            </a:r>
          </a:p>
          <a:p>
            <a:pPr>
              <a:spcBef>
                <a:spcPct val="0"/>
              </a:spcBef>
              <a:buFontTx/>
              <a:buNone/>
            </a:pPr>
            <a:r>
              <a:rPr lang="en-US" altLang="en-US" sz="1800">
                <a:latin typeface="Times New Roman" panose="02020603050405020304" pitchFamily="18" charset="0"/>
              </a:rPr>
              <a:t>System software</a:t>
            </a:r>
          </a:p>
        </p:txBody>
      </p:sp>
      <p:sp>
        <p:nvSpPr>
          <p:cNvPr id="36902" name="TextBox 47">
            <a:extLst>
              <a:ext uri="{FF2B5EF4-FFF2-40B4-BE49-F238E27FC236}">
                <a16:creationId xmlns:a16="http://schemas.microsoft.com/office/drawing/2014/main" id="{965145DC-34A4-DE4B-A6AF-A2634CEE4863}"/>
              </a:ext>
            </a:extLst>
          </p:cNvPr>
          <p:cNvSpPr txBox="1">
            <a:spLocks noChangeArrowheads="1"/>
          </p:cNvSpPr>
          <p:nvPr/>
        </p:nvSpPr>
        <p:spPr bwMode="auto">
          <a:xfrm>
            <a:off x="4478338" y="3524250"/>
            <a:ext cx="979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3</a:t>
            </a:r>
            <a:r>
              <a:rPr lang="en-US" altLang="en-US" sz="1800" baseline="30000">
                <a:latin typeface="Times New Roman" panose="02020603050405020304" pitchFamily="18" charset="0"/>
              </a:rPr>
              <a:t>rd</a:t>
            </a:r>
            <a:r>
              <a:rPr lang="en-US" altLang="en-US" sz="1800">
                <a:latin typeface="Times New Roman" panose="02020603050405020304" pitchFamily="18" charset="0"/>
              </a:rPr>
              <a:t> Pty</a:t>
            </a:r>
          </a:p>
          <a:p>
            <a:pPr>
              <a:spcBef>
                <a:spcPct val="0"/>
              </a:spcBef>
              <a:buFontTx/>
              <a:buNone/>
            </a:pPr>
            <a:r>
              <a:rPr lang="en-US" altLang="en-US" sz="1800">
                <a:latin typeface="Times New Roman" panose="02020603050405020304" pitchFamily="18" charset="0"/>
              </a:rPr>
              <a:t>software</a:t>
            </a:r>
          </a:p>
        </p:txBody>
      </p:sp>
      <p:sp>
        <p:nvSpPr>
          <p:cNvPr id="36903" name="TextBox 48">
            <a:extLst>
              <a:ext uri="{FF2B5EF4-FFF2-40B4-BE49-F238E27FC236}">
                <a16:creationId xmlns:a16="http://schemas.microsoft.com/office/drawing/2014/main" id="{68554DAC-B86C-9D4A-8F11-8050100B05CF}"/>
              </a:ext>
            </a:extLst>
          </p:cNvPr>
          <p:cNvSpPr txBox="1">
            <a:spLocks noChangeArrowheads="1"/>
          </p:cNvSpPr>
          <p:nvPr/>
        </p:nvSpPr>
        <p:spPr bwMode="auto">
          <a:xfrm>
            <a:off x="7596188" y="3556000"/>
            <a:ext cx="979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3</a:t>
            </a:r>
            <a:r>
              <a:rPr lang="en-US" altLang="en-US" sz="1800" baseline="30000">
                <a:latin typeface="Times New Roman" panose="02020603050405020304" pitchFamily="18" charset="0"/>
              </a:rPr>
              <a:t>rd</a:t>
            </a:r>
            <a:r>
              <a:rPr lang="en-US" altLang="en-US" sz="1800">
                <a:latin typeface="Times New Roman" panose="02020603050405020304" pitchFamily="18" charset="0"/>
              </a:rPr>
              <a:t> Pty</a:t>
            </a:r>
          </a:p>
          <a:p>
            <a:pPr>
              <a:spcBef>
                <a:spcPct val="0"/>
              </a:spcBef>
              <a:buFontTx/>
              <a:buNone/>
            </a:pPr>
            <a:r>
              <a:rPr lang="en-US" altLang="en-US" sz="1800">
                <a:latin typeface="Times New Roman" panose="02020603050405020304" pitchFamily="18" charset="0"/>
              </a:rPr>
              <a:t>software</a:t>
            </a:r>
          </a:p>
        </p:txBody>
      </p:sp>
      <p:sp>
        <p:nvSpPr>
          <p:cNvPr id="36904" name="TextBox 49">
            <a:extLst>
              <a:ext uri="{FF2B5EF4-FFF2-40B4-BE49-F238E27FC236}">
                <a16:creationId xmlns:a16="http://schemas.microsoft.com/office/drawing/2014/main" id="{A6C4C976-9521-6F4E-91F4-622B5D7FDE2E}"/>
              </a:ext>
            </a:extLst>
          </p:cNvPr>
          <p:cNvSpPr txBox="1">
            <a:spLocks noChangeArrowheads="1"/>
          </p:cNvSpPr>
          <p:nvPr/>
        </p:nvSpPr>
        <p:spPr bwMode="auto">
          <a:xfrm>
            <a:off x="5922963" y="3570288"/>
            <a:ext cx="9794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3</a:t>
            </a:r>
            <a:r>
              <a:rPr lang="en-US" altLang="en-US" sz="1800" baseline="30000">
                <a:latin typeface="Times New Roman" panose="02020603050405020304" pitchFamily="18" charset="0"/>
              </a:rPr>
              <a:t>rd</a:t>
            </a:r>
            <a:r>
              <a:rPr lang="en-US" altLang="en-US" sz="1800">
                <a:latin typeface="Times New Roman" panose="02020603050405020304" pitchFamily="18" charset="0"/>
              </a:rPr>
              <a:t> Pty</a:t>
            </a:r>
          </a:p>
          <a:p>
            <a:pPr>
              <a:spcBef>
                <a:spcPct val="0"/>
              </a:spcBef>
              <a:buFontTx/>
              <a:buNone/>
            </a:pPr>
            <a:r>
              <a:rPr lang="en-US" altLang="en-US" sz="1800">
                <a:latin typeface="Times New Roman" panose="02020603050405020304" pitchFamily="18" charset="0"/>
              </a:rPr>
              <a:t>software</a:t>
            </a:r>
          </a:p>
        </p:txBody>
      </p:sp>
      <p:sp>
        <p:nvSpPr>
          <p:cNvPr id="51" name="TextBox 50">
            <a:extLst>
              <a:ext uri="{FF2B5EF4-FFF2-40B4-BE49-F238E27FC236}">
                <a16:creationId xmlns:a16="http://schemas.microsoft.com/office/drawing/2014/main" id="{61543D5A-64CC-EB43-9067-3F818450126F}"/>
              </a:ext>
            </a:extLst>
          </p:cNvPr>
          <p:cNvSpPr txBox="1"/>
          <p:nvPr/>
        </p:nvSpPr>
        <p:spPr>
          <a:xfrm>
            <a:off x="5645150" y="4535488"/>
            <a:ext cx="1524000" cy="646112"/>
          </a:xfrm>
          <a:prstGeom prst="rect">
            <a:avLst/>
          </a:prstGeom>
          <a:noFill/>
        </p:spPr>
        <p:txBody>
          <a:bodyPr>
            <a:spAutoFit/>
          </a:bodyPr>
          <a:lstStyle/>
          <a:p>
            <a:pPr>
              <a:defRPr/>
            </a:pPr>
            <a:r>
              <a:rPr lang="en-US" sz="1800" b="1" dirty="0">
                <a:solidFill>
                  <a:schemeClr val="accent2">
                    <a:lumMod val="75000"/>
                  </a:schemeClr>
                </a:solidFill>
                <a:ea typeface="+mn-ea"/>
              </a:rPr>
              <a:t>Lab automation</a:t>
            </a:r>
          </a:p>
        </p:txBody>
      </p:sp>
      <p:sp>
        <p:nvSpPr>
          <p:cNvPr id="52" name="TextBox 51">
            <a:extLst>
              <a:ext uri="{FF2B5EF4-FFF2-40B4-BE49-F238E27FC236}">
                <a16:creationId xmlns:a16="http://schemas.microsoft.com/office/drawing/2014/main" id="{0D4351B6-9223-E541-9AAC-EFAC52A4E904}"/>
              </a:ext>
            </a:extLst>
          </p:cNvPr>
          <p:cNvSpPr txBox="1"/>
          <p:nvPr/>
        </p:nvSpPr>
        <p:spPr>
          <a:xfrm>
            <a:off x="7512050" y="4535488"/>
            <a:ext cx="1057275" cy="646112"/>
          </a:xfrm>
          <a:prstGeom prst="rect">
            <a:avLst/>
          </a:prstGeom>
          <a:noFill/>
        </p:spPr>
        <p:txBody>
          <a:bodyPr wrap="none">
            <a:spAutoFit/>
          </a:bodyPr>
          <a:lstStyle/>
          <a:p>
            <a:pPr>
              <a:defRPr/>
            </a:pPr>
            <a:r>
              <a:rPr lang="en-US" sz="1800" b="1" dirty="0">
                <a:solidFill>
                  <a:schemeClr val="accent2">
                    <a:lumMod val="75000"/>
                  </a:schemeClr>
                </a:solidFill>
                <a:ea typeface="+mn-ea"/>
              </a:rPr>
              <a:t>Data</a:t>
            </a:r>
          </a:p>
          <a:p>
            <a:pPr>
              <a:defRPr/>
            </a:pPr>
            <a:r>
              <a:rPr lang="en-US" sz="1800" b="1" dirty="0">
                <a:solidFill>
                  <a:schemeClr val="accent2">
                    <a:lumMod val="75000"/>
                  </a:schemeClr>
                </a:solidFill>
                <a:ea typeface="+mn-ea"/>
              </a:rPr>
              <a:t>pipelines</a:t>
            </a:r>
          </a:p>
        </p:txBody>
      </p:sp>
      <p:cxnSp>
        <p:nvCxnSpPr>
          <p:cNvPr id="36907" name="Straight Connector 10">
            <a:extLst>
              <a:ext uri="{FF2B5EF4-FFF2-40B4-BE49-F238E27FC236}">
                <a16:creationId xmlns:a16="http://schemas.microsoft.com/office/drawing/2014/main" id="{9EE091B4-5302-9F4B-A435-57468EACD137}"/>
              </a:ext>
            </a:extLst>
          </p:cNvPr>
          <p:cNvCxnSpPr>
            <a:cxnSpLocks noChangeShapeType="1"/>
          </p:cNvCxnSpPr>
          <p:nvPr/>
        </p:nvCxnSpPr>
        <p:spPr bwMode="auto">
          <a:xfrm>
            <a:off x="1758950" y="2427288"/>
            <a:ext cx="7385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908" name="Straight Connector 54">
            <a:extLst>
              <a:ext uri="{FF2B5EF4-FFF2-40B4-BE49-F238E27FC236}">
                <a16:creationId xmlns:a16="http://schemas.microsoft.com/office/drawing/2014/main" id="{B357F6BB-B2BF-784C-B60B-8C3DEF5F1936}"/>
              </a:ext>
            </a:extLst>
          </p:cNvPr>
          <p:cNvCxnSpPr>
            <a:cxnSpLocks noChangeShapeType="1"/>
          </p:cNvCxnSpPr>
          <p:nvPr/>
        </p:nvCxnSpPr>
        <p:spPr bwMode="auto">
          <a:xfrm>
            <a:off x="1752600" y="3352800"/>
            <a:ext cx="7385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909" name="Straight Connector 55">
            <a:extLst>
              <a:ext uri="{FF2B5EF4-FFF2-40B4-BE49-F238E27FC236}">
                <a16:creationId xmlns:a16="http://schemas.microsoft.com/office/drawing/2014/main" id="{92721AE0-FE80-094E-A76C-48F21C026F65}"/>
              </a:ext>
            </a:extLst>
          </p:cNvPr>
          <p:cNvCxnSpPr>
            <a:cxnSpLocks noChangeShapeType="1"/>
          </p:cNvCxnSpPr>
          <p:nvPr/>
        </p:nvCxnSpPr>
        <p:spPr bwMode="auto">
          <a:xfrm>
            <a:off x="1752600" y="4343400"/>
            <a:ext cx="73850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36910" name="Straight Connector 56">
            <a:extLst>
              <a:ext uri="{FF2B5EF4-FFF2-40B4-BE49-F238E27FC236}">
                <a16:creationId xmlns:a16="http://schemas.microsoft.com/office/drawing/2014/main" id="{EA5F5F3B-5AEC-1D4C-880C-91138D4BF092}"/>
              </a:ext>
            </a:extLst>
          </p:cNvPr>
          <p:cNvCxnSpPr>
            <a:cxnSpLocks noChangeShapeType="1"/>
          </p:cNvCxnSpPr>
          <p:nvPr/>
        </p:nvCxnSpPr>
        <p:spPr bwMode="auto">
          <a:xfrm>
            <a:off x="0" y="5334000"/>
            <a:ext cx="91376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6" name="Rectangle 25">
            <a:extLst>
              <a:ext uri="{FF2B5EF4-FFF2-40B4-BE49-F238E27FC236}">
                <a16:creationId xmlns:a16="http://schemas.microsoft.com/office/drawing/2014/main" id="{D9C57E67-4B8F-0242-A2E3-42C2947BD91B}"/>
              </a:ext>
            </a:extLst>
          </p:cNvPr>
          <p:cNvSpPr>
            <a:spLocks noChangeArrowheads="1"/>
          </p:cNvSpPr>
          <p:nvPr/>
        </p:nvSpPr>
        <p:spPr bwMode="auto">
          <a:xfrm>
            <a:off x="1758950" y="2427288"/>
            <a:ext cx="7385050" cy="383381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8890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9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9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400"/>
          </a:p>
        </p:txBody>
      </p:sp>
      <p:sp>
        <p:nvSpPr>
          <p:cNvPr id="65" name="Rectangle 64">
            <a:extLst>
              <a:ext uri="{FF2B5EF4-FFF2-40B4-BE49-F238E27FC236}">
                <a16:creationId xmlns:a16="http://schemas.microsoft.com/office/drawing/2014/main" id="{73C5D63C-CF78-1947-8C06-4AEB7507D6BB}"/>
              </a:ext>
            </a:extLst>
          </p:cNvPr>
          <p:cNvSpPr>
            <a:spLocks noChangeArrowheads="1"/>
          </p:cNvSpPr>
          <p:nvPr/>
        </p:nvSpPr>
        <p:spPr bwMode="auto">
          <a:xfrm>
            <a:off x="1752600" y="3352800"/>
            <a:ext cx="7385050" cy="29083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8890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9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9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400"/>
          </a:p>
        </p:txBody>
      </p:sp>
      <p:sp>
        <p:nvSpPr>
          <p:cNvPr id="66" name="Rectangle 65">
            <a:extLst>
              <a:ext uri="{FF2B5EF4-FFF2-40B4-BE49-F238E27FC236}">
                <a16:creationId xmlns:a16="http://schemas.microsoft.com/office/drawing/2014/main" id="{5E0494B8-6350-9342-AC7A-4A10C01E875E}"/>
              </a:ext>
            </a:extLst>
          </p:cNvPr>
          <p:cNvSpPr>
            <a:spLocks noChangeArrowheads="1"/>
          </p:cNvSpPr>
          <p:nvPr/>
        </p:nvSpPr>
        <p:spPr bwMode="auto">
          <a:xfrm>
            <a:off x="1752600" y="4343400"/>
            <a:ext cx="7385050" cy="19177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8890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9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9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400"/>
          </a:p>
        </p:txBody>
      </p:sp>
      <p:sp>
        <p:nvSpPr>
          <p:cNvPr id="67" name="Rectangle 66">
            <a:extLst>
              <a:ext uri="{FF2B5EF4-FFF2-40B4-BE49-F238E27FC236}">
                <a16:creationId xmlns:a16="http://schemas.microsoft.com/office/drawing/2014/main" id="{80BA6FF5-EA59-ED44-9F98-41483EA844D3}"/>
              </a:ext>
            </a:extLst>
          </p:cNvPr>
          <p:cNvSpPr>
            <a:spLocks noChangeArrowheads="1"/>
          </p:cNvSpPr>
          <p:nvPr/>
        </p:nvSpPr>
        <p:spPr bwMode="auto">
          <a:xfrm>
            <a:off x="0" y="5292725"/>
            <a:ext cx="9137650" cy="9683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defTabSz="8890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889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8890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8890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8890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400"/>
          </a:p>
        </p:txBody>
      </p:sp>
      <p:sp>
        <p:nvSpPr>
          <p:cNvPr id="27" name="5-Point Star 26">
            <a:extLst>
              <a:ext uri="{FF2B5EF4-FFF2-40B4-BE49-F238E27FC236}">
                <a16:creationId xmlns:a16="http://schemas.microsoft.com/office/drawing/2014/main" id="{8FE24455-271B-2D48-AD6B-5FFF738BFC30}"/>
              </a:ext>
            </a:extLst>
          </p:cNvPr>
          <p:cNvSpPr/>
          <p:nvPr/>
        </p:nvSpPr>
        <p:spPr bwMode="auto">
          <a:xfrm>
            <a:off x="5845175"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400">
              <a:latin typeface="Arial" charset="0"/>
              <a:ea typeface="+mn-ea"/>
            </a:endParaRPr>
          </a:p>
        </p:txBody>
      </p:sp>
      <p:sp>
        <p:nvSpPr>
          <p:cNvPr id="70" name="5-Point Star 69">
            <a:extLst>
              <a:ext uri="{FF2B5EF4-FFF2-40B4-BE49-F238E27FC236}">
                <a16:creationId xmlns:a16="http://schemas.microsoft.com/office/drawing/2014/main" id="{52B329E1-AD13-C648-975D-2F08FDDF0829}"/>
              </a:ext>
            </a:extLst>
          </p:cNvPr>
          <p:cNvSpPr/>
          <p:nvPr/>
        </p:nvSpPr>
        <p:spPr bwMode="auto">
          <a:xfrm>
            <a:off x="5997575"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400">
              <a:latin typeface="Arial" charset="0"/>
              <a:ea typeface="+mn-ea"/>
            </a:endParaRPr>
          </a:p>
        </p:txBody>
      </p:sp>
      <p:sp>
        <p:nvSpPr>
          <p:cNvPr id="71" name="5-Point Star 70">
            <a:extLst>
              <a:ext uri="{FF2B5EF4-FFF2-40B4-BE49-F238E27FC236}">
                <a16:creationId xmlns:a16="http://schemas.microsoft.com/office/drawing/2014/main" id="{3670BA84-5F07-0443-AF65-C096CA3565AA}"/>
              </a:ext>
            </a:extLst>
          </p:cNvPr>
          <p:cNvSpPr/>
          <p:nvPr/>
        </p:nvSpPr>
        <p:spPr bwMode="auto">
          <a:xfrm>
            <a:off x="6149975"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400">
              <a:latin typeface="Arial" charset="0"/>
              <a:ea typeface="+mn-ea"/>
            </a:endParaRPr>
          </a:p>
        </p:txBody>
      </p:sp>
      <p:sp>
        <p:nvSpPr>
          <p:cNvPr id="72" name="5-Point Star 71">
            <a:extLst>
              <a:ext uri="{FF2B5EF4-FFF2-40B4-BE49-F238E27FC236}">
                <a16:creationId xmlns:a16="http://schemas.microsoft.com/office/drawing/2014/main" id="{4DA61ABB-3C03-FE45-AE3F-25F027926846}"/>
              </a:ext>
            </a:extLst>
          </p:cNvPr>
          <p:cNvSpPr/>
          <p:nvPr/>
        </p:nvSpPr>
        <p:spPr bwMode="auto">
          <a:xfrm>
            <a:off x="6302375"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400">
              <a:latin typeface="Arial" charset="0"/>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0" nodeType="clickEffect">
                                  <p:stCondLst>
                                    <p:cond delay="0"/>
                                  </p:stCondLst>
                                  <p:childTnLst>
                                    <p:animEffect transition="out" filter="fade">
                                      <p:cBhvr>
                                        <p:cTn id="14" dur="500"/>
                                        <p:tgtEl>
                                          <p:spTgt spid="65"/>
                                        </p:tgtEl>
                                      </p:cBhvr>
                                    </p:animEffect>
                                    <p:set>
                                      <p:cBhvr>
                                        <p:cTn id="15" dur="1" fill="hold">
                                          <p:stCondLst>
                                            <p:cond delay="499"/>
                                          </p:stCondLst>
                                        </p:cTn>
                                        <p:tgtEl>
                                          <p:spTgt spid="6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70"/>
                                        </p:tgtEl>
                                      </p:cBhvr>
                                    </p:animEffect>
                                    <p:set>
                                      <p:cBhvr>
                                        <p:cTn id="18" dur="1" fill="hold">
                                          <p:stCondLst>
                                            <p:cond delay="499"/>
                                          </p:stCondLst>
                                        </p:cTn>
                                        <p:tgtEl>
                                          <p:spTgt spid="70"/>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grpId="0" nodeType="clickEffect">
                                  <p:stCondLst>
                                    <p:cond delay="0"/>
                                  </p:stCondLst>
                                  <p:childTnLst>
                                    <p:animEffect transition="out" filter="fade">
                                      <p:cBhvr>
                                        <p:cTn id="22" dur="500"/>
                                        <p:tgtEl>
                                          <p:spTgt spid="66"/>
                                        </p:tgtEl>
                                      </p:cBhvr>
                                    </p:animEffect>
                                    <p:set>
                                      <p:cBhvr>
                                        <p:cTn id="23" dur="1" fill="hold">
                                          <p:stCondLst>
                                            <p:cond delay="499"/>
                                          </p:stCondLst>
                                        </p:cTn>
                                        <p:tgtEl>
                                          <p:spTgt spid="6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71"/>
                                        </p:tgtEl>
                                      </p:cBhvr>
                                    </p:animEffect>
                                    <p:set>
                                      <p:cBhvr>
                                        <p:cTn id="26" dur="1" fill="hold">
                                          <p:stCondLst>
                                            <p:cond delay="499"/>
                                          </p:stCondLst>
                                        </p:cTn>
                                        <p:tgtEl>
                                          <p:spTgt spid="71"/>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500"/>
                                        <p:tgtEl>
                                          <p:spTgt spid="67"/>
                                        </p:tgtEl>
                                      </p:cBhvr>
                                    </p:animEffect>
                                    <p:set>
                                      <p:cBhvr>
                                        <p:cTn id="31" dur="1" fill="hold">
                                          <p:stCondLst>
                                            <p:cond delay="499"/>
                                          </p:stCondLst>
                                        </p:cTn>
                                        <p:tgtEl>
                                          <p:spTgt spid="67"/>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72"/>
                                        </p:tgtEl>
                                      </p:cBhvr>
                                    </p:animEffect>
                                    <p:set>
                                      <p:cBhvr>
                                        <p:cTn id="34"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65" grpId="0" animBg="1"/>
      <p:bldP spid="66" grpId="0" animBg="1"/>
      <p:bldP spid="6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4">
            <a:extLst>
              <a:ext uri="{FF2B5EF4-FFF2-40B4-BE49-F238E27FC236}">
                <a16:creationId xmlns:a16="http://schemas.microsoft.com/office/drawing/2014/main" id="{42477262-806B-2642-B834-843AA64C4A4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t="9294" b="7820"/>
          <a:stretch>
            <a:fillRect/>
          </a:stretch>
        </p:blipFill>
        <p:spPr bwMode="auto">
          <a:xfrm>
            <a:off x="50800" y="3989388"/>
            <a:ext cx="4924425"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0" name="Picture 8">
            <a:extLst>
              <a:ext uri="{FF2B5EF4-FFF2-40B4-BE49-F238E27FC236}">
                <a16:creationId xmlns:a16="http://schemas.microsoft.com/office/drawing/2014/main" id="{77560073-D8EA-F34C-A2EB-757E3F702C3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4408" t="12724" b="7953"/>
          <a:stretch>
            <a:fillRect/>
          </a:stretch>
        </p:blipFill>
        <p:spPr bwMode="auto">
          <a:xfrm>
            <a:off x="4749800" y="5113338"/>
            <a:ext cx="4406900"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9091" name="Group 16">
            <a:extLst>
              <a:ext uri="{FF2B5EF4-FFF2-40B4-BE49-F238E27FC236}">
                <a16:creationId xmlns:a16="http://schemas.microsoft.com/office/drawing/2014/main" id="{D73527D6-196D-E544-84E2-DF22D304107B}"/>
              </a:ext>
            </a:extLst>
          </p:cNvPr>
          <p:cNvGrpSpPr>
            <a:grpSpLocks/>
          </p:cNvGrpSpPr>
          <p:nvPr/>
        </p:nvGrpSpPr>
        <p:grpSpPr bwMode="auto">
          <a:xfrm>
            <a:off x="4572000" y="1790700"/>
            <a:ext cx="4610100" cy="2697163"/>
            <a:chOff x="2836" y="1176"/>
            <a:chExt cx="2904" cy="1699"/>
          </a:xfrm>
        </p:grpSpPr>
        <p:pic>
          <p:nvPicPr>
            <p:cNvPr id="89110" name="Picture 4">
              <a:extLst>
                <a:ext uri="{FF2B5EF4-FFF2-40B4-BE49-F238E27FC236}">
                  <a16:creationId xmlns:a16="http://schemas.microsoft.com/office/drawing/2014/main" id="{6BA79E7E-34EF-9F49-AD63-8324A32BA4F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b="12172"/>
            <a:stretch>
              <a:fillRect/>
            </a:stretch>
          </p:blipFill>
          <p:spPr bwMode="auto">
            <a:xfrm>
              <a:off x="2836" y="1605"/>
              <a:ext cx="2904"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11" name="Rectangle 5">
              <a:extLst>
                <a:ext uri="{FF2B5EF4-FFF2-40B4-BE49-F238E27FC236}">
                  <a16:creationId xmlns:a16="http://schemas.microsoft.com/office/drawing/2014/main" id="{EDDF1C88-DA1B-064C-94DF-E498BC58308D}"/>
                </a:ext>
              </a:extLst>
            </p:cNvPr>
            <p:cNvSpPr>
              <a:spLocks noChangeArrowheads="1"/>
            </p:cNvSpPr>
            <p:nvPr/>
          </p:nvSpPr>
          <p:spPr bwMode="auto">
            <a:xfrm>
              <a:off x="3352" y="1176"/>
              <a:ext cx="280" cy="1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89112" name="Freeform 7">
              <a:extLst>
                <a:ext uri="{FF2B5EF4-FFF2-40B4-BE49-F238E27FC236}">
                  <a16:creationId xmlns:a16="http://schemas.microsoft.com/office/drawing/2014/main" id="{82C1D3FB-465E-7B48-8B97-28D94EB1618A}"/>
                </a:ext>
              </a:extLst>
            </p:cNvPr>
            <p:cNvSpPr>
              <a:spLocks/>
            </p:cNvSpPr>
            <p:nvPr/>
          </p:nvSpPr>
          <p:spPr bwMode="auto">
            <a:xfrm>
              <a:off x="3349" y="2416"/>
              <a:ext cx="283" cy="338"/>
            </a:xfrm>
            <a:custGeom>
              <a:avLst/>
              <a:gdLst>
                <a:gd name="T0" fmla="*/ 281 w 283"/>
                <a:gd name="T1" fmla="*/ 488 h 293"/>
                <a:gd name="T2" fmla="*/ 8 w 283"/>
                <a:gd name="T3" fmla="*/ 476 h 293"/>
                <a:gd name="T4" fmla="*/ 20 w 283"/>
                <a:gd name="T5" fmla="*/ 163 h 293"/>
                <a:gd name="T6" fmla="*/ 26 w 283"/>
                <a:gd name="T7" fmla="*/ 128 h 293"/>
                <a:gd name="T8" fmla="*/ 32 w 283"/>
                <a:gd name="T9" fmla="*/ 107 h 293"/>
                <a:gd name="T10" fmla="*/ 38 w 283"/>
                <a:gd name="T11" fmla="*/ 70 h 293"/>
                <a:gd name="T12" fmla="*/ 44 w 283"/>
                <a:gd name="T13" fmla="*/ 120 h 293"/>
                <a:gd name="T14" fmla="*/ 53 w 283"/>
                <a:gd name="T15" fmla="*/ 175 h 293"/>
                <a:gd name="T16" fmla="*/ 68 w 283"/>
                <a:gd name="T17" fmla="*/ 48 h 293"/>
                <a:gd name="T18" fmla="*/ 77 w 283"/>
                <a:gd name="T19" fmla="*/ 150 h 293"/>
                <a:gd name="T20" fmla="*/ 92 w 283"/>
                <a:gd name="T21" fmla="*/ 115 h 293"/>
                <a:gd name="T22" fmla="*/ 116 w 283"/>
                <a:gd name="T23" fmla="*/ 120 h 293"/>
                <a:gd name="T24" fmla="*/ 134 w 283"/>
                <a:gd name="T25" fmla="*/ 42 h 293"/>
                <a:gd name="T26" fmla="*/ 143 w 283"/>
                <a:gd name="T27" fmla="*/ 120 h 293"/>
                <a:gd name="T28" fmla="*/ 167 w 283"/>
                <a:gd name="T29" fmla="*/ 107 h 293"/>
                <a:gd name="T30" fmla="*/ 170 w 283"/>
                <a:gd name="T31" fmla="*/ 133 h 293"/>
                <a:gd name="T32" fmla="*/ 176 w 283"/>
                <a:gd name="T33" fmla="*/ 150 h 293"/>
                <a:gd name="T34" fmla="*/ 182 w 283"/>
                <a:gd name="T35" fmla="*/ 48 h 293"/>
                <a:gd name="T36" fmla="*/ 197 w 283"/>
                <a:gd name="T37" fmla="*/ 133 h 293"/>
                <a:gd name="T38" fmla="*/ 218 w 283"/>
                <a:gd name="T39" fmla="*/ 107 h 293"/>
                <a:gd name="T40" fmla="*/ 239 w 283"/>
                <a:gd name="T41" fmla="*/ 59 h 293"/>
                <a:gd name="T42" fmla="*/ 269 w 283"/>
                <a:gd name="T43" fmla="*/ 107 h 293"/>
                <a:gd name="T44" fmla="*/ 272 w 283"/>
                <a:gd name="T45" fmla="*/ 128 h 293"/>
                <a:gd name="T46" fmla="*/ 275 w 283"/>
                <a:gd name="T47" fmla="*/ 103 h 293"/>
                <a:gd name="T48" fmla="*/ 281 w 283"/>
                <a:gd name="T49" fmla="*/ 501 h 29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83" h="293">
                  <a:moveTo>
                    <a:pt x="281" y="239"/>
                  </a:moveTo>
                  <a:cubicBezTo>
                    <a:pt x="283" y="287"/>
                    <a:pt x="0" y="186"/>
                    <a:pt x="8" y="233"/>
                  </a:cubicBezTo>
                  <a:cubicBezTo>
                    <a:pt x="6" y="293"/>
                    <a:pt x="1" y="24"/>
                    <a:pt x="20" y="80"/>
                  </a:cubicBezTo>
                  <a:cubicBezTo>
                    <a:pt x="22" y="74"/>
                    <a:pt x="22" y="67"/>
                    <a:pt x="26" y="62"/>
                  </a:cubicBezTo>
                  <a:cubicBezTo>
                    <a:pt x="28" y="59"/>
                    <a:pt x="31" y="56"/>
                    <a:pt x="32" y="53"/>
                  </a:cubicBezTo>
                  <a:cubicBezTo>
                    <a:pt x="35" y="47"/>
                    <a:pt x="38" y="35"/>
                    <a:pt x="38" y="35"/>
                  </a:cubicBezTo>
                  <a:cubicBezTo>
                    <a:pt x="40" y="43"/>
                    <a:pt x="42" y="51"/>
                    <a:pt x="44" y="59"/>
                  </a:cubicBezTo>
                  <a:cubicBezTo>
                    <a:pt x="47" y="68"/>
                    <a:pt x="53" y="86"/>
                    <a:pt x="53" y="86"/>
                  </a:cubicBezTo>
                  <a:cubicBezTo>
                    <a:pt x="57" y="58"/>
                    <a:pt x="47" y="44"/>
                    <a:pt x="68" y="23"/>
                  </a:cubicBezTo>
                  <a:cubicBezTo>
                    <a:pt x="74" y="68"/>
                    <a:pt x="70" y="52"/>
                    <a:pt x="77" y="74"/>
                  </a:cubicBezTo>
                  <a:cubicBezTo>
                    <a:pt x="79" y="57"/>
                    <a:pt x="82" y="27"/>
                    <a:pt x="92" y="56"/>
                  </a:cubicBezTo>
                  <a:cubicBezTo>
                    <a:pt x="102" y="25"/>
                    <a:pt x="96" y="39"/>
                    <a:pt x="116" y="59"/>
                  </a:cubicBezTo>
                  <a:cubicBezTo>
                    <a:pt x="121" y="38"/>
                    <a:pt x="114" y="0"/>
                    <a:pt x="134" y="20"/>
                  </a:cubicBezTo>
                  <a:cubicBezTo>
                    <a:pt x="138" y="33"/>
                    <a:pt x="140" y="46"/>
                    <a:pt x="143" y="59"/>
                  </a:cubicBezTo>
                  <a:cubicBezTo>
                    <a:pt x="152" y="6"/>
                    <a:pt x="144" y="19"/>
                    <a:pt x="167" y="53"/>
                  </a:cubicBezTo>
                  <a:cubicBezTo>
                    <a:pt x="168" y="57"/>
                    <a:pt x="168" y="61"/>
                    <a:pt x="170" y="65"/>
                  </a:cubicBezTo>
                  <a:cubicBezTo>
                    <a:pt x="171" y="68"/>
                    <a:pt x="174" y="77"/>
                    <a:pt x="176" y="74"/>
                  </a:cubicBezTo>
                  <a:cubicBezTo>
                    <a:pt x="186" y="60"/>
                    <a:pt x="180" y="40"/>
                    <a:pt x="182" y="23"/>
                  </a:cubicBezTo>
                  <a:cubicBezTo>
                    <a:pt x="188" y="37"/>
                    <a:pt x="188" y="52"/>
                    <a:pt x="197" y="65"/>
                  </a:cubicBezTo>
                  <a:cubicBezTo>
                    <a:pt x="210" y="46"/>
                    <a:pt x="205" y="72"/>
                    <a:pt x="218" y="53"/>
                  </a:cubicBezTo>
                  <a:cubicBezTo>
                    <a:pt x="232" y="95"/>
                    <a:pt x="228" y="46"/>
                    <a:pt x="239" y="29"/>
                  </a:cubicBezTo>
                  <a:cubicBezTo>
                    <a:pt x="252" y="38"/>
                    <a:pt x="252" y="47"/>
                    <a:pt x="269" y="53"/>
                  </a:cubicBezTo>
                  <a:cubicBezTo>
                    <a:pt x="270" y="56"/>
                    <a:pt x="272" y="65"/>
                    <a:pt x="272" y="62"/>
                  </a:cubicBezTo>
                  <a:cubicBezTo>
                    <a:pt x="273" y="62"/>
                    <a:pt x="275" y="99"/>
                    <a:pt x="275" y="50"/>
                  </a:cubicBezTo>
                  <a:cubicBezTo>
                    <a:pt x="277" y="2"/>
                    <a:pt x="280" y="205"/>
                    <a:pt x="281" y="245"/>
                  </a:cubicBezTo>
                </a:path>
              </a:pathLst>
            </a:cu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13" name="Rectangle 6">
              <a:extLst>
                <a:ext uri="{FF2B5EF4-FFF2-40B4-BE49-F238E27FC236}">
                  <a16:creationId xmlns:a16="http://schemas.microsoft.com/office/drawing/2014/main" id="{FEF8F196-2D5D-0743-9F70-544F94630BE9}"/>
                </a:ext>
              </a:extLst>
            </p:cNvPr>
            <p:cNvSpPr>
              <a:spLocks noChangeArrowheads="1"/>
            </p:cNvSpPr>
            <p:nvPr/>
          </p:nvSpPr>
          <p:spPr bwMode="auto">
            <a:xfrm>
              <a:off x="3336" y="2504"/>
              <a:ext cx="344" cy="19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7131" name="Line 9">
              <a:extLst>
                <a:ext uri="{FF2B5EF4-FFF2-40B4-BE49-F238E27FC236}">
                  <a16:creationId xmlns:a16="http://schemas.microsoft.com/office/drawing/2014/main" id="{13A5579F-6440-3E44-9319-24ED07141139}"/>
                </a:ext>
              </a:extLst>
            </p:cNvPr>
            <p:cNvSpPr>
              <a:spLocks noChangeShapeType="1"/>
            </p:cNvSpPr>
            <p:nvPr/>
          </p:nvSpPr>
          <p:spPr bwMode="auto">
            <a:xfrm>
              <a:off x="3344" y="2000"/>
              <a:ext cx="304" cy="0"/>
            </a:xfrm>
            <a:prstGeom prst="line">
              <a:avLst/>
            </a:prstGeom>
            <a:noFill/>
            <a:ln w="381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32" name="Line 11">
              <a:extLst>
                <a:ext uri="{FF2B5EF4-FFF2-40B4-BE49-F238E27FC236}">
                  <a16:creationId xmlns:a16="http://schemas.microsoft.com/office/drawing/2014/main" id="{D682B1B9-4428-1941-B101-7CFAEFCD072E}"/>
                </a:ext>
              </a:extLst>
            </p:cNvPr>
            <p:cNvSpPr>
              <a:spLocks noChangeShapeType="1"/>
            </p:cNvSpPr>
            <p:nvPr/>
          </p:nvSpPr>
          <p:spPr bwMode="auto">
            <a:xfrm>
              <a:off x="3128" y="1504"/>
              <a:ext cx="688" cy="0"/>
            </a:xfrm>
            <a:prstGeom prst="line">
              <a:avLst/>
            </a:prstGeom>
            <a:noFill/>
            <a:ln w="2857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33" name="Text Box 12">
              <a:extLst>
                <a:ext uri="{FF2B5EF4-FFF2-40B4-BE49-F238E27FC236}">
                  <a16:creationId xmlns:a16="http://schemas.microsoft.com/office/drawing/2014/main" id="{6CDD7B75-7DDD-4043-AAA7-1D29CFAC821E}"/>
                </a:ext>
              </a:extLst>
            </p:cNvPr>
            <p:cNvSpPr txBox="1">
              <a:spLocks noChangeArrowheads="1"/>
            </p:cNvSpPr>
            <p:nvPr/>
          </p:nvSpPr>
          <p:spPr bwMode="auto">
            <a:xfrm>
              <a:off x="3360" y="1272"/>
              <a:ext cx="456" cy="231"/>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sz="1800">
                  <a:ea typeface="+mn-ea"/>
                </a:rPr>
                <a:t>A</a:t>
              </a:r>
            </a:p>
          </p:txBody>
        </p:sp>
        <p:sp>
          <p:nvSpPr>
            <p:cNvPr id="47134" name="Text Box 13">
              <a:extLst>
                <a:ext uri="{FF2B5EF4-FFF2-40B4-BE49-F238E27FC236}">
                  <a16:creationId xmlns:a16="http://schemas.microsoft.com/office/drawing/2014/main" id="{050BA194-CF84-7944-8D80-80AD2985CCF4}"/>
                </a:ext>
              </a:extLst>
            </p:cNvPr>
            <p:cNvSpPr txBox="1">
              <a:spLocks noChangeArrowheads="1"/>
            </p:cNvSpPr>
            <p:nvPr/>
          </p:nvSpPr>
          <p:spPr bwMode="auto">
            <a:xfrm>
              <a:off x="3336" y="1760"/>
              <a:ext cx="456" cy="231"/>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sz="1800">
                  <a:ea typeface="+mn-ea"/>
                </a:rPr>
                <a:t>B</a:t>
              </a:r>
            </a:p>
          </p:txBody>
        </p:sp>
      </p:grpSp>
      <p:grpSp>
        <p:nvGrpSpPr>
          <p:cNvPr id="89092" name="Group 17">
            <a:extLst>
              <a:ext uri="{FF2B5EF4-FFF2-40B4-BE49-F238E27FC236}">
                <a16:creationId xmlns:a16="http://schemas.microsoft.com/office/drawing/2014/main" id="{035D973C-7B78-024F-B34D-D810A6E96699}"/>
              </a:ext>
            </a:extLst>
          </p:cNvPr>
          <p:cNvGrpSpPr>
            <a:grpSpLocks/>
          </p:cNvGrpSpPr>
          <p:nvPr/>
        </p:nvGrpSpPr>
        <p:grpSpPr bwMode="auto">
          <a:xfrm>
            <a:off x="95250" y="979488"/>
            <a:ext cx="4924425" cy="3552825"/>
            <a:chOff x="49" y="825"/>
            <a:chExt cx="3102" cy="2238"/>
          </a:xfrm>
        </p:grpSpPr>
        <p:pic>
          <p:nvPicPr>
            <p:cNvPr id="89108" name="Picture 3">
              <a:extLst>
                <a:ext uri="{FF2B5EF4-FFF2-40B4-BE49-F238E27FC236}">
                  <a16:creationId xmlns:a16="http://schemas.microsoft.com/office/drawing/2014/main" id="{313B5509-891A-4A40-BF15-D4E2D61BA62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 y="825"/>
              <a:ext cx="3102" cy="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9" name="Freeform 15">
              <a:extLst>
                <a:ext uri="{FF2B5EF4-FFF2-40B4-BE49-F238E27FC236}">
                  <a16:creationId xmlns:a16="http://schemas.microsoft.com/office/drawing/2014/main" id="{CEB633FB-0582-1B4C-81F5-02E7BEE14456}"/>
                </a:ext>
              </a:extLst>
            </p:cNvPr>
            <p:cNvSpPr>
              <a:spLocks/>
            </p:cNvSpPr>
            <p:nvPr/>
          </p:nvSpPr>
          <p:spPr bwMode="auto">
            <a:xfrm>
              <a:off x="613" y="2035"/>
              <a:ext cx="768" cy="707"/>
            </a:xfrm>
            <a:custGeom>
              <a:avLst/>
              <a:gdLst>
                <a:gd name="T0" fmla="*/ 10381 w 302"/>
                <a:gd name="T1" fmla="*/ 11 h 965"/>
                <a:gd name="T2" fmla="*/ 8026 w 302"/>
                <a:gd name="T3" fmla="*/ 6 h 965"/>
                <a:gd name="T4" fmla="*/ 6022 w 302"/>
                <a:gd name="T5" fmla="*/ 36 h 965"/>
                <a:gd name="T6" fmla="*/ 4015 w 302"/>
                <a:gd name="T7" fmla="*/ 207 h 965"/>
                <a:gd name="T8" fmla="*/ 1002 w 302"/>
                <a:gd name="T9" fmla="*/ 244 h 965"/>
                <a:gd name="T10" fmla="*/ 0 w 302"/>
                <a:gd name="T11" fmla="*/ 276 h 965"/>
                <a:gd name="T12" fmla="*/ 331 w 302"/>
                <a:gd name="T13" fmla="*/ 269 h 965"/>
                <a:gd name="T14" fmla="*/ 2004 w 302"/>
                <a:gd name="T15" fmla="*/ 267 h 965"/>
                <a:gd name="T16" fmla="*/ 10030 w 302"/>
                <a:gd name="T17" fmla="*/ 267 h 965"/>
                <a:gd name="T18" fmla="*/ 10709 w 302"/>
                <a:gd name="T19" fmla="*/ 174 h 965"/>
                <a:gd name="T20" fmla="*/ 10381 w 302"/>
                <a:gd name="T21" fmla="*/ 48 h 965"/>
                <a:gd name="T22" fmla="*/ 10030 w 302"/>
                <a:gd name="T23" fmla="*/ 11 h 965"/>
                <a:gd name="T24" fmla="*/ 10381 w 302"/>
                <a:gd name="T25" fmla="*/ 11 h 9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2" h="965">
                  <a:moveTo>
                    <a:pt x="248" y="37"/>
                  </a:moveTo>
                  <a:cubicBezTo>
                    <a:pt x="236" y="0"/>
                    <a:pt x="223" y="0"/>
                    <a:pt x="192" y="21"/>
                  </a:cubicBezTo>
                  <a:cubicBezTo>
                    <a:pt x="180" y="58"/>
                    <a:pt x="156" y="88"/>
                    <a:pt x="144" y="125"/>
                  </a:cubicBezTo>
                  <a:cubicBezTo>
                    <a:pt x="126" y="322"/>
                    <a:pt x="112" y="520"/>
                    <a:pt x="96" y="717"/>
                  </a:cubicBezTo>
                  <a:cubicBezTo>
                    <a:pt x="92" y="768"/>
                    <a:pt x="77" y="827"/>
                    <a:pt x="24" y="845"/>
                  </a:cubicBezTo>
                  <a:cubicBezTo>
                    <a:pt x="13" y="878"/>
                    <a:pt x="0" y="922"/>
                    <a:pt x="0" y="957"/>
                  </a:cubicBezTo>
                  <a:cubicBezTo>
                    <a:pt x="0" y="965"/>
                    <a:pt x="1" y="938"/>
                    <a:pt x="8" y="933"/>
                  </a:cubicBezTo>
                  <a:cubicBezTo>
                    <a:pt x="19" y="925"/>
                    <a:pt x="35" y="927"/>
                    <a:pt x="48" y="925"/>
                  </a:cubicBezTo>
                  <a:cubicBezTo>
                    <a:pt x="83" y="919"/>
                    <a:pt x="205" y="930"/>
                    <a:pt x="240" y="925"/>
                  </a:cubicBezTo>
                  <a:cubicBezTo>
                    <a:pt x="302" y="832"/>
                    <a:pt x="234" y="713"/>
                    <a:pt x="256" y="605"/>
                  </a:cubicBezTo>
                  <a:cubicBezTo>
                    <a:pt x="251" y="493"/>
                    <a:pt x="270" y="274"/>
                    <a:pt x="248" y="165"/>
                  </a:cubicBezTo>
                  <a:cubicBezTo>
                    <a:pt x="256" y="13"/>
                    <a:pt x="188" y="115"/>
                    <a:pt x="240" y="37"/>
                  </a:cubicBezTo>
                  <a:cubicBezTo>
                    <a:pt x="229" y="4"/>
                    <a:pt x="227" y="6"/>
                    <a:pt x="248" y="37"/>
                  </a:cubicBezTo>
                  <a:close/>
                </a:path>
              </a:pathLst>
            </a:cu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7110" name="Rectangle 2">
            <a:extLst>
              <a:ext uri="{FF2B5EF4-FFF2-40B4-BE49-F238E27FC236}">
                <a16:creationId xmlns:a16="http://schemas.microsoft.com/office/drawing/2014/main" id="{656D4BBE-62FB-C743-9C6F-D8D776914B68}"/>
              </a:ext>
            </a:extLst>
          </p:cNvPr>
          <p:cNvSpPr>
            <a:spLocks noGrp="1" noChangeArrowheads="1"/>
          </p:cNvSpPr>
          <p:nvPr>
            <p:ph type="title"/>
          </p:nvPr>
        </p:nvSpPr>
        <p:spPr/>
        <p:txBody>
          <a:bodyPr/>
          <a:lstStyle/>
          <a:p>
            <a:pPr>
              <a:defRPr/>
            </a:pPr>
            <a:r>
              <a:rPr lang="en-US" altLang="en-US">
                <a:ea typeface="+mj-ea"/>
              </a:rPr>
              <a:t>Time as a quality Control Parameter</a:t>
            </a:r>
          </a:p>
        </p:txBody>
      </p:sp>
      <p:sp>
        <p:nvSpPr>
          <p:cNvPr id="89094" name="Text Box 18">
            <a:extLst>
              <a:ext uri="{FF2B5EF4-FFF2-40B4-BE49-F238E27FC236}">
                <a16:creationId xmlns:a16="http://schemas.microsoft.com/office/drawing/2014/main" id="{7AF857A3-A868-504F-BD60-AEFA9D127475}"/>
              </a:ext>
            </a:extLst>
          </p:cNvPr>
          <p:cNvSpPr txBox="1">
            <a:spLocks noChangeArrowheads="1"/>
          </p:cNvSpPr>
          <p:nvPr/>
        </p:nvSpPr>
        <p:spPr bwMode="auto">
          <a:xfrm>
            <a:off x="4997450" y="966788"/>
            <a:ext cx="19558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1400">
                <a:latin typeface="Times New Roman" panose="02020603050405020304" pitchFamily="18" charset="0"/>
              </a:rPr>
              <a:t>“blockage” or other fluidic problem -  data can be removed by gating the time histogram.</a:t>
            </a:r>
          </a:p>
        </p:txBody>
      </p:sp>
      <p:sp>
        <p:nvSpPr>
          <p:cNvPr id="47112" name="Line 19">
            <a:extLst>
              <a:ext uri="{FF2B5EF4-FFF2-40B4-BE49-F238E27FC236}">
                <a16:creationId xmlns:a16="http://schemas.microsoft.com/office/drawing/2014/main" id="{8FA14698-F7D2-9741-A5D4-FBC0A71F6BAF}"/>
              </a:ext>
            </a:extLst>
          </p:cNvPr>
          <p:cNvSpPr>
            <a:spLocks noChangeShapeType="1"/>
          </p:cNvSpPr>
          <p:nvPr/>
        </p:nvSpPr>
        <p:spPr bwMode="auto">
          <a:xfrm flipH="1">
            <a:off x="5651500" y="1790700"/>
            <a:ext cx="901700" cy="170180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13" name="Text Box 20">
            <a:extLst>
              <a:ext uri="{FF2B5EF4-FFF2-40B4-BE49-F238E27FC236}">
                <a16:creationId xmlns:a16="http://schemas.microsoft.com/office/drawing/2014/main" id="{E04E2EE1-51E0-4847-8890-A8CB630317EF}"/>
              </a:ext>
            </a:extLst>
          </p:cNvPr>
          <p:cNvSpPr txBox="1">
            <a:spLocks noChangeArrowheads="1"/>
          </p:cNvSpPr>
          <p:nvPr/>
        </p:nvSpPr>
        <p:spPr bwMode="auto">
          <a:xfrm>
            <a:off x="2540000" y="1892300"/>
            <a:ext cx="1638300" cy="17399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sz="1800">
                <a:ea typeface="+mn-ea"/>
              </a:rPr>
              <a:t>Abnormal histogram caused by turbulence (not biological variation)</a:t>
            </a:r>
          </a:p>
        </p:txBody>
      </p:sp>
      <p:sp>
        <p:nvSpPr>
          <p:cNvPr id="47114" name="Text Box 21">
            <a:extLst>
              <a:ext uri="{FF2B5EF4-FFF2-40B4-BE49-F238E27FC236}">
                <a16:creationId xmlns:a16="http://schemas.microsoft.com/office/drawing/2014/main" id="{43642F73-920C-024E-8122-20564075E6D5}"/>
              </a:ext>
            </a:extLst>
          </p:cNvPr>
          <p:cNvSpPr txBox="1">
            <a:spLocks noChangeArrowheads="1"/>
          </p:cNvSpPr>
          <p:nvPr/>
        </p:nvSpPr>
        <p:spPr bwMode="auto">
          <a:xfrm>
            <a:off x="2717800" y="4419600"/>
            <a:ext cx="1854200" cy="15589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sz="1600">
                <a:ea typeface="+mn-ea"/>
              </a:rPr>
              <a:t>Normalized histogram after subtraction of list mdoe data collected during the blockage shown at B on right.</a:t>
            </a:r>
          </a:p>
        </p:txBody>
      </p:sp>
      <p:grpSp>
        <p:nvGrpSpPr>
          <p:cNvPr id="89098" name="Group 16">
            <a:extLst>
              <a:ext uri="{FF2B5EF4-FFF2-40B4-BE49-F238E27FC236}">
                <a16:creationId xmlns:a16="http://schemas.microsoft.com/office/drawing/2014/main" id="{CF36EF66-D755-0847-BDB1-A2A6148AD86A}"/>
              </a:ext>
            </a:extLst>
          </p:cNvPr>
          <p:cNvGrpSpPr>
            <a:grpSpLocks/>
          </p:cNvGrpSpPr>
          <p:nvPr/>
        </p:nvGrpSpPr>
        <p:grpSpPr bwMode="auto">
          <a:xfrm>
            <a:off x="6802438" y="1216025"/>
            <a:ext cx="1719262" cy="2697163"/>
            <a:chOff x="2836" y="1176"/>
            <a:chExt cx="1083" cy="1699"/>
          </a:xfrm>
        </p:grpSpPr>
        <p:pic>
          <p:nvPicPr>
            <p:cNvPr id="89100" name="Picture 4">
              <a:extLst>
                <a:ext uri="{FF2B5EF4-FFF2-40B4-BE49-F238E27FC236}">
                  <a16:creationId xmlns:a16="http://schemas.microsoft.com/office/drawing/2014/main" id="{BD023EC9-DDB2-ED46-B176-F6818F5E69A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r="62711" b="12172"/>
            <a:stretch>
              <a:fillRect/>
            </a:stretch>
          </p:blipFill>
          <p:spPr bwMode="auto">
            <a:xfrm>
              <a:off x="2836" y="1605"/>
              <a:ext cx="1083"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1" name="Rectangle 5">
              <a:extLst>
                <a:ext uri="{FF2B5EF4-FFF2-40B4-BE49-F238E27FC236}">
                  <a16:creationId xmlns:a16="http://schemas.microsoft.com/office/drawing/2014/main" id="{14C1B138-FCC0-3049-886A-F204610B9B24}"/>
                </a:ext>
              </a:extLst>
            </p:cNvPr>
            <p:cNvSpPr>
              <a:spLocks noChangeArrowheads="1"/>
            </p:cNvSpPr>
            <p:nvPr/>
          </p:nvSpPr>
          <p:spPr bwMode="auto">
            <a:xfrm>
              <a:off x="3352" y="1176"/>
              <a:ext cx="280" cy="1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89102" name="Freeform 7">
              <a:extLst>
                <a:ext uri="{FF2B5EF4-FFF2-40B4-BE49-F238E27FC236}">
                  <a16:creationId xmlns:a16="http://schemas.microsoft.com/office/drawing/2014/main" id="{6CB1CD64-5A0E-4B45-93E4-E890005279EB}"/>
                </a:ext>
              </a:extLst>
            </p:cNvPr>
            <p:cNvSpPr>
              <a:spLocks/>
            </p:cNvSpPr>
            <p:nvPr/>
          </p:nvSpPr>
          <p:spPr bwMode="auto">
            <a:xfrm>
              <a:off x="3349" y="2416"/>
              <a:ext cx="283" cy="338"/>
            </a:xfrm>
            <a:custGeom>
              <a:avLst/>
              <a:gdLst>
                <a:gd name="T0" fmla="*/ 281 w 283"/>
                <a:gd name="T1" fmla="*/ 488 h 293"/>
                <a:gd name="T2" fmla="*/ 8 w 283"/>
                <a:gd name="T3" fmla="*/ 476 h 293"/>
                <a:gd name="T4" fmla="*/ 20 w 283"/>
                <a:gd name="T5" fmla="*/ 163 h 293"/>
                <a:gd name="T6" fmla="*/ 26 w 283"/>
                <a:gd name="T7" fmla="*/ 128 h 293"/>
                <a:gd name="T8" fmla="*/ 32 w 283"/>
                <a:gd name="T9" fmla="*/ 107 h 293"/>
                <a:gd name="T10" fmla="*/ 38 w 283"/>
                <a:gd name="T11" fmla="*/ 70 h 293"/>
                <a:gd name="T12" fmla="*/ 44 w 283"/>
                <a:gd name="T13" fmla="*/ 120 h 293"/>
                <a:gd name="T14" fmla="*/ 53 w 283"/>
                <a:gd name="T15" fmla="*/ 175 h 293"/>
                <a:gd name="T16" fmla="*/ 68 w 283"/>
                <a:gd name="T17" fmla="*/ 48 h 293"/>
                <a:gd name="T18" fmla="*/ 77 w 283"/>
                <a:gd name="T19" fmla="*/ 150 h 293"/>
                <a:gd name="T20" fmla="*/ 92 w 283"/>
                <a:gd name="T21" fmla="*/ 115 h 293"/>
                <a:gd name="T22" fmla="*/ 116 w 283"/>
                <a:gd name="T23" fmla="*/ 120 h 293"/>
                <a:gd name="T24" fmla="*/ 134 w 283"/>
                <a:gd name="T25" fmla="*/ 42 h 293"/>
                <a:gd name="T26" fmla="*/ 143 w 283"/>
                <a:gd name="T27" fmla="*/ 120 h 293"/>
                <a:gd name="T28" fmla="*/ 167 w 283"/>
                <a:gd name="T29" fmla="*/ 107 h 293"/>
                <a:gd name="T30" fmla="*/ 170 w 283"/>
                <a:gd name="T31" fmla="*/ 133 h 293"/>
                <a:gd name="T32" fmla="*/ 176 w 283"/>
                <a:gd name="T33" fmla="*/ 150 h 293"/>
                <a:gd name="T34" fmla="*/ 182 w 283"/>
                <a:gd name="T35" fmla="*/ 48 h 293"/>
                <a:gd name="T36" fmla="*/ 197 w 283"/>
                <a:gd name="T37" fmla="*/ 133 h 293"/>
                <a:gd name="T38" fmla="*/ 218 w 283"/>
                <a:gd name="T39" fmla="*/ 107 h 293"/>
                <a:gd name="T40" fmla="*/ 239 w 283"/>
                <a:gd name="T41" fmla="*/ 59 h 293"/>
                <a:gd name="T42" fmla="*/ 269 w 283"/>
                <a:gd name="T43" fmla="*/ 107 h 293"/>
                <a:gd name="T44" fmla="*/ 272 w 283"/>
                <a:gd name="T45" fmla="*/ 128 h 293"/>
                <a:gd name="T46" fmla="*/ 275 w 283"/>
                <a:gd name="T47" fmla="*/ 103 h 293"/>
                <a:gd name="T48" fmla="*/ 281 w 283"/>
                <a:gd name="T49" fmla="*/ 501 h 29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83" h="293">
                  <a:moveTo>
                    <a:pt x="281" y="239"/>
                  </a:moveTo>
                  <a:cubicBezTo>
                    <a:pt x="283" y="287"/>
                    <a:pt x="0" y="186"/>
                    <a:pt x="8" y="233"/>
                  </a:cubicBezTo>
                  <a:cubicBezTo>
                    <a:pt x="6" y="293"/>
                    <a:pt x="1" y="24"/>
                    <a:pt x="20" y="80"/>
                  </a:cubicBezTo>
                  <a:cubicBezTo>
                    <a:pt x="22" y="74"/>
                    <a:pt x="22" y="67"/>
                    <a:pt x="26" y="62"/>
                  </a:cubicBezTo>
                  <a:cubicBezTo>
                    <a:pt x="28" y="59"/>
                    <a:pt x="31" y="56"/>
                    <a:pt x="32" y="53"/>
                  </a:cubicBezTo>
                  <a:cubicBezTo>
                    <a:pt x="35" y="47"/>
                    <a:pt x="38" y="35"/>
                    <a:pt x="38" y="35"/>
                  </a:cubicBezTo>
                  <a:cubicBezTo>
                    <a:pt x="40" y="43"/>
                    <a:pt x="42" y="51"/>
                    <a:pt x="44" y="59"/>
                  </a:cubicBezTo>
                  <a:cubicBezTo>
                    <a:pt x="47" y="68"/>
                    <a:pt x="53" y="86"/>
                    <a:pt x="53" y="86"/>
                  </a:cubicBezTo>
                  <a:cubicBezTo>
                    <a:pt x="57" y="58"/>
                    <a:pt x="47" y="44"/>
                    <a:pt x="68" y="23"/>
                  </a:cubicBezTo>
                  <a:cubicBezTo>
                    <a:pt x="74" y="68"/>
                    <a:pt x="70" y="52"/>
                    <a:pt x="77" y="74"/>
                  </a:cubicBezTo>
                  <a:cubicBezTo>
                    <a:pt x="79" y="57"/>
                    <a:pt x="82" y="27"/>
                    <a:pt x="92" y="56"/>
                  </a:cubicBezTo>
                  <a:cubicBezTo>
                    <a:pt x="102" y="25"/>
                    <a:pt x="96" y="39"/>
                    <a:pt x="116" y="59"/>
                  </a:cubicBezTo>
                  <a:cubicBezTo>
                    <a:pt x="121" y="38"/>
                    <a:pt x="114" y="0"/>
                    <a:pt x="134" y="20"/>
                  </a:cubicBezTo>
                  <a:cubicBezTo>
                    <a:pt x="138" y="33"/>
                    <a:pt x="140" y="46"/>
                    <a:pt x="143" y="59"/>
                  </a:cubicBezTo>
                  <a:cubicBezTo>
                    <a:pt x="152" y="6"/>
                    <a:pt x="144" y="19"/>
                    <a:pt x="167" y="53"/>
                  </a:cubicBezTo>
                  <a:cubicBezTo>
                    <a:pt x="168" y="57"/>
                    <a:pt x="168" y="61"/>
                    <a:pt x="170" y="65"/>
                  </a:cubicBezTo>
                  <a:cubicBezTo>
                    <a:pt x="171" y="68"/>
                    <a:pt x="174" y="77"/>
                    <a:pt x="176" y="74"/>
                  </a:cubicBezTo>
                  <a:cubicBezTo>
                    <a:pt x="186" y="60"/>
                    <a:pt x="180" y="40"/>
                    <a:pt x="182" y="23"/>
                  </a:cubicBezTo>
                  <a:cubicBezTo>
                    <a:pt x="188" y="37"/>
                    <a:pt x="188" y="52"/>
                    <a:pt x="197" y="65"/>
                  </a:cubicBezTo>
                  <a:cubicBezTo>
                    <a:pt x="210" y="46"/>
                    <a:pt x="205" y="72"/>
                    <a:pt x="218" y="53"/>
                  </a:cubicBezTo>
                  <a:cubicBezTo>
                    <a:pt x="232" y="95"/>
                    <a:pt x="228" y="46"/>
                    <a:pt x="239" y="29"/>
                  </a:cubicBezTo>
                  <a:cubicBezTo>
                    <a:pt x="252" y="38"/>
                    <a:pt x="252" y="47"/>
                    <a:pt x="269" y="53"/>
                  </a:cubicBezTo>
                  <a:cubicBezTo>
                    <a:pt x="270" y="56"/>
                    <a:pt x="272" y="65"/>
                    <a:pt x="272" y="62"/>
                  </a:cubicBezTo>
                  <a:cubicBezTo>
                    <a:pt x="273" y="62"/>
                    <a:pt x="275" y="99"/>
                    <a:pt x="275" y="50"/>
                  </a:cubicBezTo>
                  <a:cubicBezTo>
                    <a:pt x="277" y="2"/>
                    <a:pt x="280" y="205"/>
                    <a:pt x="281" y="245"/>
                  </a:cubicBezTo>
                </a:path>
              </a:pathLst>
            </a:cu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103" name="Rectangle 6">
              <a:extLst>
                <a:ext uri="{FF2B5EF4-FFF2-40B4-BE49-F238E27FC236}">
                  <a16:creationId xmlns:a16="http://schemas.microsoft.com/office/drawing/2014/main" id="{74BE25CA-E417-744C-8857-E444572CEB47}"/>
                </a:ext>
              </a:extLst>
            </p:cNvPr>
            <p:cNvSpPr>
              <a:spLocks noChangeArrowheads="1"/>
            </p:cNvSpPr>
            <p:nvPr/>
          </p:nvSpPr>
          <p:spPr bwMode="auto">
            <a:xfrm>
              <a:off x="3336" y="1865"/>
              <a:ext cx="344" cy="831"/>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7121" name="Line 9">
              <a:extLst>
                <a:ext uri="{FF2B5EF4-FFF2-40B4-BE49-F238E27FC236}">
                  <a16:creationId xmlns:a16="http://schemas.microsoft.com/office/drawing/2014/main" id="{05F1EFA5-7059-8D42-AA31-09C6B177058A}"/>
                </a:ext>
              </a:extLst>
            </p:cNvPr>
            <p:cNvSpPr>
              <a:spLocks noChangeShapeType="1"/>
            </p:cNvSpPr>
            <p:nvPr/>
          </p:nvSpPr>
          <p:spPr bwMode="auto">
            <a:xfrm>
              <a:off x="3313" y="1749"/>
              <a:ext cx="304" cy="0"/>
            </a:xfrm>
            <a:prstGeom prst="line">
              <a:avLst/>
            </a:prstGeom>
            <a:noFill/>
            <a:ln w="381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22" name="Line 11">
              <a:extLst>
                <a:ext uri="{FF2B5EF4-FFF2-40B4-BE49-F238E27FC236}">
                  <a16:creationId xmlns:a16="http://schemas.microsoft.com/office/drawing/2014/main" id="{A4069DB3-DE85-0C4C-975E-F2D98A3652AD}"/>
                </a:ext>
              </a:extLst>
            </p:cNvPr>
            <p:cNvSpPr>
              <a:spLocks noChangeShapeType="1"/>
            </p:cNvSpPr>
            <p:nvPr/>
          </p:nvSpPr>
          <p:spPr bwMode="auto">
            <a:xfrm>
              <a:off x="3128" y="1504"/>
              <a:ext cx="688" cy="0"/>
            </a:xfrm>
            <a:prstGeom prst="line">
              <a:avLst/>
            </a:prstGeom>
            <a:noFill/>
            <a:ln w="2857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7123" name="Text Box 12">
              <a:extLst>
                <a:ext uri="{FF2B5EF4-FFF2-40B4-BE49-F238E27FC236}">
                  <a16:creationId xmlns:a16="http://schemas.microsoft.com/office/drawing/2014/main" id="{04628427-88A9-9946-BB87-330A8AA3273B}"/>
                </a:ext>
              </a:extLst>
            </p:cNvPr>
            <p:cNvSpPr txBox="1">
              <a:spLocks noChangeArrowheads="1"/>
            </p:cNvSpPr>
            <p:nvPr/>
          </p:nvSpPr>
          <p:spPr bwMode="auto">
            <a:xfrm>
              <a:off x="3360" y="1272"/>
              <a:ext cx="456" cy="231"/>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sz="1800">
                  <a:ea typeface="+mn-ea"/>
                </a:rPr>
                <a:t>A</a:t>
              </a:r>
            </a:p>
          </p:txBody>
        </p:sp>
        <p:sp>
          <p:nvSpPr>
            <p:cNvPr id="47124" name="Text Box 13">
              <a:extLst>
                <a:ext uri="{FF2B5EF4-FFF2-40B4-BE49-F238E27FC236}">
                  <a16:creationId xmlns:a16="http://schemas.microsoft.com/office/drawing/2014/main" id="{8856A075-C0FD-2E44-B2FB-CC8F86E4D42D}"/>
                </a:ext>
              </a:extLst>
            </p:cNvPr>
            <p:cNvSpPr txBox="1">
              <a:spLocks noChangeArrowheads="1"/>
            </p:cNvSpPr>
            <p:nvPr/>
          </p:nvSpPr>
          <p:spPr bwMode="auto">
            <a:xfrm>
              <a:off x="3315" y="1538"/>
              <a:ext cx="456" cy="231"/>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sz="1800">
                  <a:ea typeface="+mn-ea"/>
                </a:rPr>
                <a:t>B</a:t>
              </a:r>
            </a:p>
          </p:txBody>
        </p:sp>
      </p:grpSp>
      <p:sp>
        <p:nvSpPr>
          <p:cNvPr id="47116" name="Line 19">
            <a:extLst>
              <a:ext uri="{FF2B5EF4-FFF2-40B4-BE49-F238E27FC236}">
                <a16:creationId xmlns:a16="http://schemas.microsoft.com/office/drawing/2014/main" id="{BCB01D2D-0A5C-B748-BB4D-0A7A39CD65BB}"/>
              </a:ext>
            </a:extLst>
          </p:cNvPr>
          <p:cNvSpPr>
            <a:spLocks noChangeShapeType="1"/>
          </p:cNvSpPr>
          <p:nvPr/>
        </p:nvSpPr>
        <p:spPr bwMode="auto">
          <a:xfrm flipH="1">
            <a:off x="5727700" y="2641600"/>
            <a:ext cx="2141538" cy="100330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Date Placeholder 3">
            <a:extLst>
              <a:ext uri="{FF2B5EF4-FFF2-40B4-BE49-F238E27FC236}">
                <a16:creationId xmlns:a16="http://schemas.microsoft.com/office/drawing/2014/main" id="{E5C477EF-60F7-7D48-8335-B69F596E6BC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9AE1CD0-CE5E-974E-9DAD-391985B3EBFA}"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91138" name="Rectangle 2">
            <a:extLst>
              <a:ext uri="{FF2B5EF4-FFF2-40B4-BE49-F238E27FC236}">
                <a16:creationId xmlns:a16="http://schemas.microsoft.com/office/drawing/2014/main" id="{780B03F2-B8B8-364A-B166-A2B6E8FAB6F2}"/>
              </a:ext>
            </a:extLst>
          </p:cNvPr>
          <p:cNvSpPr>
            <a:spLocks noChangeArrowheads="1"/>
          </p:cNvSpPr>
          <p:nvPr/>
        </p:nvSpPr>
        <p:spPr bwMode="auto">
          <a:xfrm>
            <a:off x="36513" y="2033588"/>
            <a:ext cx="7027862" cy="2303462"/>
          </a:xfrm>
          <a:prstGeom prst="rect">
            <a:avLst/>
          </a:prstGeom>
          <a:solidFill>
            <a:srgbClr val="A2C1FE">
              <a:alpha val="50195"/>
            </a:srgbClr>
          </a:solidFill>
          <a:ln w="127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91139" name="Rectangle 3">
            <a:extLst>
              <a:ext uri="{FF2B5EF4-FFF2-40B4-BE49-F238E27FC236}">
                <a16:creationId xmlns:a16="http://schemas.microsoft.com/office/drawing/2014/main" id="{7963D405-6006-EA4E-BE5F-6CA208B1BB63}"/>
              </a:ext>
            </a:extLst>
          </p:cNvPr>
          <p:cNvSpPr>
            <a:spLocks noChangeArrowheads="1"/>
          </p:cNvSpPr>
          <p:nvPr/>
        </p:nvSpPr>
        <p:spPr bwMode="auto">
          <a:xfrm>
            <a:off x="174625" y="2185988"/>
            <a:ext cx="3675063" cy="2151062"/>
          </a:xfrm>
          <a:prstGeom prst="rect">
            <a:avLst/>
          </a:prstGeom>
          <a:solidFill>
            <a:schemeClr val="bg2"/>
          </a:solidFill>
          <a:ln w="127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91140" name="Rectangle 4">
            <a:extLst>
              <a:ext uri="{FF2B5EF4-FFF2-40B4-BE49-F238E27FC236}">
                <a16:creationId xmlns:a16="http://schemas.microsoft.com/office/drawing/2014/main" id="{C22EC95C-AD83-5B4B-AFD3-1257F6F2EC00}"/>
              </a:ext>
            </a:extLst>
          </p:cNvPr>
          <p:cNvSpPr>
            <a:spLocks noChangeArrowheads="1"/>
          </p:cNvSpPr>
          <p:nvPr/>
        </p:nvSpPr>
        <p:spPr bwMode="auto">
          <a:xfrm>
            <a:off x="265113" y="2505075"/>
            <a:ext cx="1892300" cy="1816100"/>
          </a:xfrm>
          <a:prstGeom prst="rect">
            <a:avLst/>
          </a:prstGeom>
          <a:solidFill>
            <a:srgbClr val="FDA4B5">
              <a:alpha val="50195"/>
            </a:srgbClr>
          </a:solidFill>
          <a:ln w="127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91141" name="Rectangle 5">
            <a:extLst>
              <a:ext uri="{FF2B5EF4-FFF2-40B4-BE49-F238E27FC236}">
                <a16:creationId xmlns:a16="http://schemas.microsoft.com/office/drawing/2014/main" id="{86F8F497-8F34-DF45-A412-383A8DB9D537}"/>
              </a:ext>
            </a:extLst>
          </p:cNvPr>
          <p:cNvSpPr>
            <a:spLocks noChangeArrowheads="1"/>
          </p:cNvSpPr>
          <p:nvPr/>
        </p:nvSpPr>
        <p:spPr bwMode="auto">
          <a:xfrm>
            <a:off x="463550" y="3054350"/>
            <a:ext cx="901700" cy="1266825"/>
          </a:xfrm>
          <a:prstGeom prst="rect">
            <a:avLst/>
          </a:prstGeom>
          <a:solidFill>
            <a:schemeClr val="accent1">
              <a:alpha val="50195"/>
            </a:schemeClr>
          </a:solidFill>
          <a:ln w="127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48135" name="Rectangle 6">
            <a:extLst>
              <a:ext uri="{FF2B5EF4-FFF2-40B4-BE49-F238E27FC236}">
                <a16:creationId xmlns:a16="http://schemas.microsoft.com/office/drawing/2014/main" id="{60A9112F-4116-CB41-AB50-8C61BA78E84A}"/>
              </a:ext>
            </a:extLst>
          </p:cNvPr>
          <p:cNvSpPr>
            <a:spLocks noGrp="1" noChangeArrowheads="1"/>
          </p:cNvSpPr>
          <p:nvPr>
            <p:ph type="ctrTitle"/>
          </p:nvPr>
        </p:nvSpPr>
        <p:spPr>
          <a:xfrm>
            <a:off x="0" y="0"/>
            <a:ext cx="7772400" cy="762000"/>
          </a:xfrm>
          <a:extLst>
            <a:ext uri="{91240B29-F687-4f45-9708-019B960494DF}"/>
          </a:extLst>
        </p:spPr>
        <p:txBody>
          <a:bodyPr lIns="90488" tIns="44450" rIns="90488" bIns="44450"/>
          <a:lstStyle/>
          <a:p>
            <a:pPr>
              <a:lnSpc>
                <a:spcPct val="70000"/>
              </a:lnSpc>
              <a:defRPr/>
            </a:pPr>
            <a:r>
              <a:rPr lang="en-US" altLang="en-US">
                <a:ea typeface="+mj-ea"/>
              </a:rPr>
              <a:t>Multi-color studies generate a lot of data</a:t>
            </a:r>
          </a:p>
        </p:txBody>
      </p:sp>
      <p:grpSp>
        <p:nvGrpSpPr>
          <p:cNvPr id="91143" name="Group 7">
            <a:extLst>
              <a:ext uri="{FF2B5EF4-FFF2-40B4-BE49-F238E27FC236}">
                <a16:creationId xmlns:a16="http://schemas.microsoft.com/office/drawing/2014/main" id="{F72593BC-0779-3747-8ACE-0060431B0213}"/>
              </a:ext>
            </a:extLst>
          </p:cNvPr>
          <p:cNvGrpSpPr>
            <a:grpSpLocks/>
          </p:cNvGrpSpPr>
          <p:nvPr/>
        </p:nvGrpSpPr>
        <p:grpSpPr bwMode="auto">
          <a:xfrm>
            <a:off x="801688" y="758825"/>
            <a:ext cx="530225" cy="1733550"/>
            <a:chOff x="505" y="478"/>
            <a:chExt cx="334" cy="1092"/>
          </a:xfrm>
        </p:grpSpPr>
        <p:sp>
          <p:nvSpPr>
            <p:cNvPr id="91661" name="Freeform 8">
              <a:extLst>
                <a:ext uri="{FF2B5EF4-FFF2-40B4-BE49-F238E27FC236}">
                  <a16:creationId xmlns:a16="http://schemas.microsoft.com/office/drawing/2014/main" id="{EDC52FE0-6B8A-644F-8E0B-95933BBA3C75}"/>
                </a:ext>
              </a:extLst>
            </p:cNvPr>
            <p:cNvSpPr>
              <a:spLocks/>
            </p:cNvSpPr>
            <p:nvPr/>
          </p:nvSpPr>
          <p:spPr bwMode="auto">
            <a:xfrm>
              <a:off x="613" y="1102"/>
              <a:ext cx="181" cy="468"/>
            </a:xfrm>
            <a:custGeom>
              <a:avLst/>
              <a:gdLst>
                <a:gd name="T0" fmla="*/ 130 w 181"/>
                <a:gd name="T1" fmla="*/ 287 h 468"/>
                <a:gd name="T2" fmla="*/ 141 w 181"/>
                <a:gd name="T3" fmla="*/ 294 h 468"/>
                <a:gd name="T4" fmla="*/ 150 w 181"/>
                <a:gd name="T5" fmla="*/ 296 h 468"/>
                <a:gd name="T6" fmla="*/ 163 w 181"/>
                <a:gd name="T7" fmla="*/ 307 h 468"/>
                <a:gd name="T8" fmla="*/ 170 w 181"/>
                <a:gd name="T9" fmla="*/ 312 h 468"/>
                <a:gd name="T10" fmla="*/ 177 w 181"/>
                <a:gd name="T11" fmla="*/ 319 h 468"/>
                <a:gd name="T12" fmla="*/ 179 w 181"/>
                <a:gd name="T13" fmla="*/ 327 h 468"/>
                <a:gd name="T14" fmla="*/ 173 w 181"/>
                <a:gd name="T15" fmla="*/ 332 h 468"/>
                <a:gd name="T16" fmla="*/ 151 w 181"/>
                <a:gd name="T17" fmla="*/ 334 h 468"/>
                <a:gd name="T18" fmla="*/ 130 w 181"/>
                <a:gd name="T19" fmla="*/ 332 h 468"/>
                <a:gd name="T20" fmla="*/ 117 w 181"/>
                <a:gd name="T21" fmla="*/ 326 h 468"/>
                <a:gd name="T22" fmla="*/ 109 w 181"/>
                <a:gd name="T23" fmla="*/ 314 h 468"/>
                <a:gd name="T24" fmla="*/ 105 w 181"/>
                <a:gd name="T25" fmla="*/ 310 h 468"/>
                <a:gd name="T26" fmla="*/ 94 w 181"/>
                <a:gd name="T27" fmla="*/ 305 h 468"/>
                <a:gd name="T28" fmla="*/ 85 w 181"/>
                <a:gd name="T29" fmla="*/ 302 h 468"/>
                <a:gd name="T30" fmla="*/ 82 w 181"/>
                <a:gd name="T31" fmla="*/ 306 h 468"/>
                <a:gd name="T32" fmla="*/ 70 w 181"/>
                <a:gd name="T33" fmla="*/ 304 h 468"/>
                <a:gd name="T34" fmla="*/ 60 w 181"/>
                <a:gd name="T35" fmla="*/ 298 h 468"/>
                <a:gd name="T36" fmla="*/ 59 w 181"/>
                <a:gd name="T37" fmla="*/ 291 h 468"/>
                <a:gd name="T38" fmla="*/ 66 w 181"/>
                <a:gd name="T39" fmla="*/ 276 h 468"/>
                <a:gd name="T40" fmla="*/ 67 w 181"/>
                <a:gd name="T41" fmla="*/ 49 h 468"/>
                <a:gd name="T42" fmla="*/ 46 w 181"/>
                <a:gd name="T43" fmla="*/ 381 h 468"/>
                <a:gd name="T44" fmla="*/ 50 w 181"/>
                <a:gd name="T45" fmla="*/ 398 h 468"/>
                <a:gd name="T46" fmla="*/ 54 w 181"/>
                <a:gd name="T47" fmla="*/ 406 h 468"/>
                <a:gd name="T48" fmla="*/ 60 w 181"/>
                <a:gd name="T49" fmla="*/ 419 h 468"/>
                <a:gd name="T50" fmla="*/ 62 w 181"/>
                <a:gd name="T51" fmla="*/ 425 h 468"/>
                <a:gd name="T52" fmla="*/ 67 w 181"/>
                <a:gd name="T53" fmla="*/ 435 h 468"/>
                <a:gd name="T54" fmla="*/ 66 w 181"/>
                <a:gd name="T55" fmla="*/ 445 h 468"/>
                <a:gd name="T56" fmla="*/ 65 w 181"/>
                <a:gd name="T57" fmla="*/ 454 h 468"/>
                <a:gd name="T58" fmla="*/ 61 w 181"/>
                <a:gd name="T59" fmla="*/ 462 h 468"/>
                <a:gd name="T60" fmla="*/ 54 w 181"/>
                <a:gd name="T61" fmla="*/ 464 h 468"/>
                <a:gd name="T62" fmla="*/ 46 w 181"/>
                <a:gd name="T63" fmla="*/ 467 h 468"/>
                <a:gd name="T64" fmla="*/ 41 w 181"/>
                <a:gd name="T65" fmla="*/ 467 h 468"/>
                <a:gd name="T66" fmla="*/ 32 w 181"/>
                <a:gd name="T67" fmla="*/ 463 h 468"/>
                <a:gd name="T68" fmla="*/ 22 w 181"/>
                <a:gd name="T69" fmla="*/ 455 h 468"/>
                <a:gd name="T70" fmla="*/ 13 w 181"/>
                <a:gd name="T71" fmla="*/ 444 h 468"/>
                <a:gd name="T72" fmla="*/ 6 w 181"/>
                <a:gd name="T73" fmla="*/ 434 h 468"/>
                <a:gd name="T74" fmla="*/ 6 w 181"/>
                <a:gd name="T75" fmla="*/ 425 h 468"/>
                <a:gd name="T76" fmla="*/ 6 w 181"/>
                <a:gd name="T77" fmla="*/ 415 h 468"/>
                <a:gd name="T78" fmla="*/ 5 w 181"/>
                <a:gd name="T79" fmla="*/ 406 h 468"/>
                <a:gd name="T80" fmla="*/ 1 w 181"/>
                <a:gd name="T81" fmla="*/ 398 h 468"/>
                <a:gd name="T82" fmla="*/ 0 w 181"/>
                <a:gd name="T83" fmla="*/ 389 h 468"/>
                <a:gd name="T84" fmla="*/ 7 w 181"/>
                <a:gd name="T85" fmla="*/ 377 h 468"/>
                <a:gd name="T86" fmla="*/ 98 w 181"/>
                <a:gd name="T87" fmla="*/ 0 h 4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81" h="468">
                  <a:moveTo>
                    <a:pt x="98" y="0"/>
                  </a:moveTo>
                  <a:lnTo>
                    <a:pt x="130" y="287"/>
                  </a:lnTo>
                  <a:lnTo>
                    <a:pt x="136" y="292"/>
                  </a:lnTo>
                  <a:lnTo>
                    <a:pt x="141" y="294"/>
                  </a:lnTo>
                  <a:lnTo>
                    <a:pt x="147" y="294"/>
                  </a:lnTo>
                  <a:lnTo>
                    <a:pt x="150" y="296"/>
                  </a:lnTo>
                  <a:lnTo>
                    <a:pt x="159" y="305"/>
                  </a:lnTo>
                  <a:lnTo>
                    <a:pt x="163" y="307"/>
                  </a:lnTo>
                  <a:lnTo>
                    <a:pt x="167" y="308"/>
                  </a:lnTo>
                  <a:lnTo>
                    <a:pt x="170" y="312"/>
                  </a:lnTo>
                  <a:lnTo>
                    <a:pt x="174" y="315"/>
                  </a:lnTo>
                  <a:lnTo>
                    <a:pt x="177" y="319"/>
                  </a:lnTo>
                  <a:lnTo>
                    <a:pt x="180" y="321"/>
                  </a:lnTo>
                  <a:lnTo>
                    <a:pt x="179" y="327"/>
                  </a:lnTo>
                  <a:lnTo>
                    <a:pt x="176" y="331"/>
                  </a:lnTo>
                  <a:lnTo>
                    <a:pt x="173" y="332"/>
                  </a:lnTo>
                  <a:lnTo>
                    <a:pt x="163" y="335"/>
                  </a:lnTo>
                  <a:lnTo>
                    <a:pt x="151" y="334"/>
                  </a:lnTo>
                  <a:lnTo>
                    <a:pt x="144" y="333"/>
                  </a:lnTo>
                  <a:lnTo>
                    <a:pt x="130" y="332"/>
                  </a:lnTo>
                  <a:lnTo>
                    <a:pt x="120" y="327"/>
                  </a:lnTo>
                  <a:lnTo>
                    <a:pt x="117" y="326"/>
                  </a:lnTo>
                  <a:lnTo>
                    <a:pt x="111" y="320"/>
                  </a:lnTo>
                  <a:lnTo>
                    <a:pt x="109" y="314"/>
                  </a:lnTo>
                  <a:lnTo>
                    <a:pt x="108" y="313"/>
                  </a:lnTo>
                  <a:lnTo>
                    <a:pt x="105" y="310"/>
                  </a:lnTo>
                  <a:lnTo>
                    <a:pt x="98" y="306"/>
                  </a:lnTo>
                  <a:lnTo>
                    <a:pt x="94" y="305"/>
                  </a:lnTo>
                  <a:lnTo>
                    <a:pt x="88" y="303"/>
                  </a:lnTo>
                  <a:lnTo>
                    <a:pt x="85" y="302"/>
                  </a:lnTo>
                  <a:lnTo>
                    <a:pt x="84" y="304"/>
                  </a:lnTo>
                  <a:lnTo>
                    <a:pt x="82" y="306"/>
                  </a:lnTo>
                  <a:lnTo>
                    <a:pt x="77" y="306"/>
                  </a:lnTo>
                  <a:lnTo>
                    <a:pt x="70" y="304"/>
                  </a:lnTo>
                  <a:lnTo>
                    <a:pt x="66" y="304"/>
                  </a:lnTo>
                  <a:lnTo>
                    <a:pt x="60" y="298"/>
                  </a:lnTo>
                  <a:lnTo>
                    <a:pt x="58" y="297"/>
                  </a:lnTo>
                  <a:lnTo>
                    <a:pt x="59" y="291"/>
                  </a:lnTo>
                  <a:lnTo>
                    <a:pt x="60" y="285"/>
                  </a:lnTo>
                  <a:lnTo>
                    <a:pt x="66" y="276"/>
                  </a:lnTo>
                  <a:lnTo>
                    <a:pt x="98" y="236"/>
                  </a:lnTo>
                  <a:lnTo>
                    <a:pt x="67" y="49"/>
                  </a:lnTo>
                  <a:lnTo>
                    <a:pt x="24" y="49"/>
                  </a:lnTo>
                  <a:lnTo>
                    <a:pt x="46" y="381"/>
                  </a:lnTo>
                  <a:lnTo>
                    <a:pt x="48" y="391"/>
                  </a:lnTo>
                  <a:lnTo>
                    <a:pt x="50" y="398"/>
                  </a:lnTo>
                  <a:lnTo>
                    <a:pt x="51" y="401"/>
                  </a:lnTo>
                  <a:lnTo>
                    <a:pt x="54" y="406"/>
                  </a:lnTo>
                  <a:lnTo>
                    <a:pt x="58" y="414"/>
                  </a:lnTo>
                  <a:lnTo>
                    <a:pt x="60" y="419"/>
                  </a:lnTo>
                  <a:lnTo>
                    <a:pt x="61" y="422"/>
                  </a:lnTo>
                  <a:lnTo>
                    <a:pt x="62" y="425"/>
                  </a:lnTo>
                  <a:lnTo>
                    <a:pt x="64" y="428"/>
                  </a:lnTo>
                  <a:lnTo>
                    <a:pt x="67" y="435"/>
                  </a:lnTo>
                  <a:lnTo>
                    <a:pt x="66" y="442"/>
                  </a:lnTo>
                  <a:lnTo>
                    <a:pt x="66" y="445"/>
                  </a:lnTo>
                  <a:lnTo>
                    <a:pt x="66" y="451"/>
                  </a:lnTo>
                  <a:lnTo>
                    <a:pt x="65" y="454"/>
                  </a:lnTo>
                  <a:lnTo>
                    <a:pt x="64" y="459"/>
                  </a:lnTo>
                  <a:lnTo>
                    <a:pt x="61" y="462"/>
                  </a:lnTo>
                  <a:lnTo>
                    <a:pt x="58" y="462"/>
                  </a:lnTo>
                  <a:lnTo>
                    <a:pt x="54" y="464"/>
                  </a:lnTo>
                  <a:lnTo>
                    <a:pt x="51" y="464"/>
                  </a:lnTo>
                  <a:lnTo>
                    <a:pt x="46" y="467"/>
                  </a:lnTo>
                  <a:lnTo>
                    <a:pt x="44" y="467"/>
                  </a:lnTo>
                  <a:lnTo>
                    <a:pt x="41" y="467"/>
                  </a:lnTo>
                  <a:lnTo>
                    <a:pt x="36" y="465"/>
                  </a:lnTo>
                  <a:lnTo>
                    <a:pt x="32" y="463"/>
                  </a:lnTo>
                  <a:lnTo>
                    <a:pt x="27" y="459"/>
                  </a:lnTo>
                  <a:lnTo>
                    <a:pt x="22" y="455"/>
                  </a:lnTo>
                  <a:lnTo>
                    <a:pt x="17" y="449"/>
                  </a:lnTo>
                  <a:lnTo>
                    <a:pt x="13" y="444"/>
                  </a:lnTo>
                  <a:lnTo>
                    <a:pt x="8" y="439"/>
                  </a:lnTo>
                  <a:lnTo>
                    <a:pt x="6" y="434"/>
                  </a:lnTo>
                  <a:lnTo>
                    <a:pt x="6" y="428"/>
                  </a:lnTo>
                  <a:lnTo>
                    <a:pt x="6" y="425"/>
                  </a:lnTo>
                  <a:lnTo>
                    <a:pt x="6" y="422"/>
                  </a:lnTo>
                  <a:lnTo>
                    <a:pt x="6" y="415"/>
                  </a:lnTo>
                  <a:lnTo>
                    <a:pt x="7" y="411"/>
                  </a:lnTo>
                  <a:lnTo>
                    <a:pt x="5" y="406"/>
                  </a:lnTo>
                  <a:lnTo>
                    <a:pt x="3" y="402"/>
                  </a:lnTo>
                  <a:lnTo>
                    <a:pt x="1" y="398"/>
                  </a:lnTo>
                  <a:lnTo>
                    <a:pt x="1" y="394"/>
                  </a:lnTo>
                  <a:lnTo>
                    <a:pt x="0" y="389"/>
                  </a:lnTo>
                  <a:lnTo>
                    <a:pt x="2" y="385"/>
                  </a:lnTo>
                  <a:lnTo>
                    <a:pt x="7" y="377"/>
                  </a:lnTo>
                  <a:lnTo>
                    <a:pt x="10" y="27"/>
                  </a:lnTo>
                  <a:lnTo>
                    <a:pt x="98" y="0"/>
                  </a:lnTo>
                </a:path>
              </a:pathLst>
            </a:custGeom>
            <a:solidFill>
              <a:srgbClr val="854C44"/>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2" name="Freeform 9">
              <a:extLst>
                <a:ext uri="{FF2B5EF4-FFF2-40B4-BE49-F238E27FC236}">
                  <a16:creationId xmlns:a16="http://schemas.microsoft.com/office/drawing/2014/main" id="{6BAF950F-39C3-3C42-AB6B-961D1B81ADA7}"/>
                </a:ext>
              </a:extLst>
            </p:cNvPr>
            <p:cNvSpPr>
              <a:spLocks/>
            </p:cNvSpPr>
            <p:nvPr/>
          </p:nvSpPr>
          <p:spPr bwMode="auto">
            <a:xfrm>
              <a:off x="583" y="926"/>
              <a:ext cx="198" cy="567"/>
            </a:xfrm>
            <a:custGeom>
              <a:avLst/>
              <a:gdLst>
                <a:gd name="T0" fmla="*/ 197 w 198"/>
                <a:gd name="T1" fmla="*/ 19 h 567"/>
                <a:gd name="T2" fmla="*/ 189 w 198"/>
                <a:gd name="T3" fmla="*/ 12 h 567"/>
                <a:gd name="T4" fmla="*/ 159 w 198"/>
                <a:gd name="T5" fmla="*/ 14 h 567"/>
                <a:gd name="T6" fmla="*/ 135 w 198"/>
                <a:gd name="T7" fmla="*/ 15 h 567"/>
                <a:gd name="T8" fmla="*/ 100 w 198"/>
                <a:gd name="T9" fmla="*/ 6 h 567"/>
                <a:gd name="T10" fmla="*/ 60 w 198"/>
                <a:gd name="T11" fmla="*/ 6 h 567"/>
                <a:gd name="T12" fmla="*/ 32 w 198"/>
                <a:gd name="T13" fmla="*/ 2 h 567"/>
                <a:gd name="T14" fmla="*/ 3 w 198"/>
                <a:gd name="T15" fmla="*/ 29 h 567"/>
                <a:gd name="T16" fmla="*/ 8 w 198"/>
                <a:gd name="T17" fmla="*/ 66 h 567"/>
                <a:gd name="T18" fmla="*/ 9 w 198"/>
                <a:gd name="T19" fmla="*/ 104 h 567"/>
                <a:gd name="T20" fmla="*/ 8 w 198"/>
                <a:gd name="T21" fmla="*/ 141 h 567"/>
                <a:gd name="T22" fmla="*/ 9 w 198"/>
                <a:gd name="T23" fmla="*/ 202 h 567"/>
                <a:gd name="T24" fmla="*/ 3 w 198"/>
                <a:gd name="T25" fmla="*/ 236 h 567"/>
                <a:gd name="T26" fmla="*/ 3 w 198"/>
                <a:gd name="T27" fmla="*/ 290 h 567"/>
                <a:gd name="T28" fmla="*/ 1 w 198"/>
                <a:gd name="T29" fmla="*/ 368 h 567"/>
                <a:gd name="T30" fmla="*/ 3 w 198"/>
                <a:gd name="T31" fmla="*/ 384 h 567"/>
                <a:gd name="T32" fmla="*/ 4 w 198"/>
                <a:gd name="T33" fmla="*/ 442 h 567"/>
                <a:gd name="T34" fmla="*/ 10 w 198"/>
                <a:gd name="T35" fmla="*/ 488 h 567"/>
                <a:gd name="T36" fmla="*/ 17 w 198"/>
                <a:gd name="T37" fmla="*/ 532 h 567"/>
                <a:gd name="T38" fmla="*/ 22 w 198"/>
                <a:gd name="T39" fmla="*/ 550 h 567"/>
                <a:gd name="T40" fmla="*/ 22 w 198"/>
                <a:gd name="T41" fmla="*/ 555 h 567"/>
                <a:gd name="T42" fmla="*/ 51 w 198"/>
                <a:gd name="T43" fmla="*/ 565 h 567"/>
                <a:gd name="T44" fmla="*/ 71 w 198"/>
                <a:gd name="T45" fmla="*/ 566 h 567"/>
                <a:gd name="T46" fmla="*/ 82 w 198"/>
                <a:gd name="T47" fmla="*/ 560 h 567"/>
                <a:gd name="T48" fmla="*/ 90 w 198"/>
                <a:gd name="T49" fmla="*/ 549 h 567"/>
                <a:gd name="T50" fmla="*/ 90 w 198"/>
                <a:gd name="T51" fmla="*/ 544 h 567"/>
                <a:gd name="T52" fmla="*/ 85 w 198"/>
                <a:gd name="T53" fmla="*/ 514 h 567"/>
                <a:gd name="T54" fmla="*/ 84 w 198"/>
                <a:gd name="T55" fmla="*/ 465 h 567"/>
                <a:gd name="T56" fmla="*/ 84 w 198"/>
                <a:gd name="T57" fmla="*/ 404 h 567"/>
                <a:gd name="T58" fmla="*/ 82 w 198"/>
                <a:gd name="T59" fmla="*/ 371 h 567"/>
                <a:gd name="T60" fmla="*/ 83 w 198"/>
                <a:gd name="T61" fmla="*/ 320 h 567"/>
                <a:gd name="T62" fmla="*/ 91 w 198"/>
                <a:gd name="T63" fmla="*/ 257 h 567"/>
                <a:gd name="T64" fmla="*/ 92 w 198"/>
                <a:gd name="T65" fmla="*/ 227 h 567"/>
                <a:gd name="T66" fmla="*/ 100 w 198"/>
                <a:gd name="T67" fmla="*/ 272 h 567"/>
                <a:gd name="T68" fmla="*/ 97 w 198"/>
                <a:gd name="T69" fmla="*/ 316 h 567"/>
                <a:gd name="T70" fmla="*/ 98 w 198"/>
                <a:gd name="T71" fmla="*/ 352 h 567"/>
                <a:gd name="T72" fmla="*/ 94 w 198"/>
                <a:gd name="T73" fmla="*/ 411 h 567"/>
                <a:gd name="T74" fmla="*/ 91 w 198"/>
                <a:gd name="T75" fmla="*/ 442 h 567"/>
                <a:gd name="T76" fmla="*/ 87 w 198"/>
                <a:gd name="T77" fmla="*/ 457 h 567"/>
                <a:gd name="T78" fmla="*/ 110 w 198"/>
                <a:gd name="T79" fmla="*/ 470 h 567"/>
                <a:gd name="T80" fmla="*/ 139 w 198"/>
                <a:gd name="T81" fmla="*/ 478 h 567"/>
                <a:gd name="T82" fmla="*/ 154 w 198"/>
                <a:gd name="T83" fmla="*/ 478 h 567"/>
                <a:gd name="T84" fmla="*/ 167 w 198"/>
                <a:gd name="T85" fmla="*/ 472 h 567"/>
                <a:gd name="T86" fmla="*/ 166 w 198"/>
                <a:gd name="T87" fmla="*/ 457 h 567"/>
                <a:gd name="T88" fmla="*/ 164 w 198"/>
                <a:gd name="T89" fmla="*/ 384 h 567"/>
                <a:gd name="T90" fmla="*/ 169 w 198"/>
                <a:gd name="T91" fmla="*/ 274 h 567"/>
                <a:gd name="T92" fmla="*/ 182 w 198"/>
                <a:gd name="T93" fmla="*/ 190 h 567"/>
                <a:gd name="T94" fmla="*/ 193 w 198"/>
                <a:gd name="T95" fmla="*/ 127 h 567"/>
                <a:gd name="T96" fmla="*/ 197 w 198"/>
                <a:gd name="T97" fmla="*/ 77 h 567"/>
                <a:gd name="T98" fmla="*/ 196 w 198"/>
                <a:gd name="T99" fmla="*/ 41 h 56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98" h="567">
                  <a:moveTo>
                    <a:pt x="194" y="26"/>
                  </a:moveTo>
                  <a:lnTo>
                    <a:pt x="197" y="19"/>
                  </a:lnTo>
                  <a:lnTo>
                    <a:pt x="197" y="15"/>
                  </a:lnTo>
                  <a:lnTo>
                    <a:pt x="189" y="12"/>
                  </a:lnTo>
                  <a:lnTo>
                    <a:pt x="176" y="11"/>
                  </a:lnTo>
                  <a:lnTo>
                    <a:pt x="159" y="14"/>
                  </a:lnTo>
                  <a:lnTo>
                    <a:pt x="147" y="13"/>
                  </a:lnTo>
                  <a:lnTo>
                    <a:pt x="135" y="15"/>
                  </a:lnTo>
                  <a:lnTo>
                    <a:pt x="116" y="9"/>
                  </a:lnTo>
                  <a:lnTo>
                    <a:pt x="100" y="6"/>
                  </a:lnTo>
                  <a:lnTo>
                    <a:pt x="77" y="7"/>
                  </a:lnTo>
                  <a:lnTo>
                    <a:pt x="60" y="6"/>
                  </a:lnTo>
                  <a:lnTo>
                    <a:pt x="44" y="6"/>
                  </a:lnTo>
                  <a:lnTo>
                    <a:pt x="32" y="2"/>
                  </a:lnTo>
                  <a:lnTo>
                    <a:pt x="5" y="0"/>
                  </a:lnTo>
                  <a:lnTo>
                    <a:pt x="3" y="29"/>
                  </a:lnTo>
                  <a:lnTo>
                    <a:pt x="4" y="50"/>
                  </a:lnTo>
                  <a:lnTo>
                    <a:pt x="8" y="66"/>
                  </a:lnTo>
                  <a:lnTo>
                    <a:pt x="9" y="79"/>
                  </a:lnTo>
                  <a:lnTo>
                    <a:pt x="9" y="104"/>
                  </a:lnTo>
                  <a:lnTo>
                    <a:pt x="9" y="120"/>
                  </a:lnTo>
                  <a:lnTo>
                    <a:pt x="8" y="141"/>
                  </a:lnTo>
                  <a:lnTo>
                    <a:pt x="7" y="163"/>
                  </a:lnTo>
                  <a:lnTo>
                    <a:pt x="9" y="202"/>
                  </a:lnTo>
                  <a:lnTo>
                    <a:pt x="8" y="223"/>
                  </a:lnTo>
                  <a:lnTo>
                    <a:pt x="3" y="236"/>
                  </a:lnTo>
                  <a:lnTo>
                    <a:pt x="1" y="259"/>
                  </a:lnTo>
                  <a:lnTo>
                    <a:pt x="3" y="290"/>
                  </a:lnTo>
                  <a:lnTo>
                    <a:pt x="0" y="307"/>
                  </a:lnTo>
                  <a:lnTo>
                    <a:pt x="1" y="368"/>
                  </a:lnTo>
                  <a:lnTo>
                    <a:pt x="4" y="368"/>
                  </a:lnTo>
                  <a:lnTo>
                    <a:pt x="3" y="384"/>
                  </a:lnTo>
                  <a:lnTo>
                    <a:pt x="4" y="412"/>
                  </a:lnTo>
                  <a:lnTo>
                    <a:pt x="4" y="442"/>
                  </a:lnTo>
                  <a:lnTo>
                    <a:pt x="11" y="476"/>
                  </a:lnTo>
                  <a:lnTo>
                    <a:pt x="10" y="488"/>
                  </a:lnTo>
                  <a:lnTo>
                    <a:pt x="14" y="513"/>
                  </a:lnTo>
                  <a:lnTo>
                    <a:pt x="17" y="532"/>
                  </a:lnTo>
                  <a:lnTo>
                    <a:pt x="18" y="545"/>
                  </a:lnTo>
                  <a:lnTo>
                    <a:pt x="22" y="550"/>
                  </a:lnTo>
                  <a:lnTo>
                    <a:pt x="24" y="553"/>
                  </a:lnTo>
                  <a:lnTo>
                    <a:pt x="22" y="555"/>
                  </a:lnTo>
                  <a:lnTo>
                    <a:pt x="34" y="560"/>
                  </a:lnTo>
                  <a:lnTo>
                    <a:pt x="51" y="565"/>
                  </a:lnTo>
                  <a:lnTo>
                    <a:pt x="64" y="566"/>
                  </a:lnTo>
                  <a:lnTo>
                    <a:pt x="71" y="566"/>
                  </a:lnTo>
                  <a:lnTo>
                    <a:pt x="76" y="563"/>
                  </a:lnTo>
                  <a:lnTo>
                    <a:pt x="82" y="560"/>
                  </a:lnTo>
                  <a:lnTo>
                    <a:pt x="85" y="555"/>
                  </a:lnTo>
                  <a:lnTo>
                    <a:pt x="90" y="549"/>
                  </a:lnTo>
                  <a:lnTo>
                    <a:pt x="90" y="548"/>
                  </a:lnTo>
                  <a:lnTo>
                    <a:pt x="90" y="544"/>
                  </a:lnTo>
                  <a:lnTo>
                    <a:pt x="89" y="525"/>
                  </a:lnTo>
                  <a:lnTo>
                    <a:pt x="85" y="514"/>
                  </a:lnTo>
                  <a:lnTo>
                    <a:pt x="83" y="488"/>
                  </a:lnTo>
                  <a:lnTo>
                    <a:pt x="84" y="465"/>
                  </a:lnTo>
                  <a:lnTo>
                    <a:pt x="82" y="435"/>
                  </a:lnTo>
                  <a:lnTo>
                    <a:pt x="84" y="404"/>
                  </a:lnTo>
                  <a:lnTo>
                    <a:pt x="85" y="389"/>
                  </a:lnTo>
                  <a:lnTo>
                    <a:pt x="82" y="371"/>
                  </a:lnTo>
                  <a:lnTo>
                    <a:pt x="81" y="351"/>
                  </a:lnTo>
                  <a:lnTo>
                    <a:pt x="83" y="320"/>
                  </a:lnTo>
                  <a:lnTo>
                    <a:pt x="90" y="270"/>
                  </a:lnTo>
                  <a:lnTo>
                    <a:pt x="91" y="257"/>
                  </a:lnTo>
                  <a:lnTo>
                    <a:pt x="91" y="240"/>
                  </a:lnTo>
                  <a:lnTo>
                    <a:pt x="92" y="227"/>
                  </a:lnTo>
                  <a:lnTo>
                    <a:pt x="97" y="250"/>
                  </a:lnTo>
                  <a:lnTo>
                    <a:pt x="100" y="272"/>
                  </a:lnTo>
                  <a:lnTo>
                    <a:pt x="99" y="297"/>
                  </a:lnTo>
                  <a:lnTo>
                    <a:pt x="97" y="316"/>
                  </a:lnTo>
                  <a:lnTo>
                    <a:pt x="99" y="329"/>
                  </a:lnTo>
                  <a:lnTo>
                    <a:pt x="98" y="352"/>
                  </a:lnTo>
                  <a:lnTo>
                    <a:pt x="96" y="384"/>
                  </a:lnTo>
                  <a:lnTo>
                    <a:pt x="94" y="411"/>
                  </a:lnTo>
                  <a:lnTo>
                    <a:pt x="93" y="427"/>
                  </a:lnTo>
                  <a:lnTo>
                    <a:pt x="91" y="442"/>
                  </a:lnTo>
                  <a:lnTo>
                    <a:pt x="87" y="452"/>
                  </a:lnTo>
                  <a:lnTo>
                    <a:pt x="87" y="457"/>
                  </a:lnTo>
                  <a:lnTo>
                    <a:pt x="92" y="462"/>
                  </a:lnTo>
                  <a:lnTo>
                    <a:pt x="110" y="470"/>
                  </a:lnTo>
                  <a:lnTo>
                    <a:pt x="126" y="474"/>
                  </a:lnTo>
                  <a:lnTo>
                    <a:pt x="139" y="478"/>
                  </a:lnTo>
                  <a:lnTo>
                    <a:pt x="148" y="480"/>
                  </a:lnTo>
                  <a:lnTo>
                    <a:pt x="154" y="478"/>
                  </a:lnTo>
                  <a:lnTo>
                    <a:pt x="161" y="478"/>
                  </a:lnTo>
                  <a:lnTo>
                    <a:pt x="167" y="472"/>
                  </a:lnTo>
                  <a:lnTo>
                    <a:pt x="169" y="469"/>
                  </a:lnTo>
                  <a:lnTo>
                    <a:pt x="166" y="457"/>
                  </a:lnTo>
                  <a:lnTo>
                    <a:pt x="165" y="433"/>
                  </a:lnTo>
                  <a:lnTo>
                    <a:pt x="164" y="384"/>
                  </a:lnTo>
                  <a:lnTo>
                    <a:pt x="168" y="327"/>
                  </a:lnTo>
                  <a:lnTo>
                    <a:pt x="169" y="274"/>
                  </a:lnTo>
                  <a:lnTo>
                    <a:pt x="174" y="220"/>
                  </a:lnTo>
                  <a:lnTo>
                    <a:pt x="182" y="190"/>
                  </a:lnTo>
                  <a:lnTo>
                    <a:pt x="188" y="149"/>
                  </a:lnTo>
                  <a:lnTo>
                    <a:pt x="193" y="127"/>
                  </a:lnTo>
                  <a:lnTo>
                    <a:pt x="195" y="104"/>
                  </a:lnTo>
                  <a:lnTo>
                    <a:pt x="197" y="77"/>
                  </a:lnTo>
                  <a:lnTo>
                    <a:pt x="197" y="54"/>
                  </a:lnTo>
                  <a:lnTo>
                    <a:pt x="196" y="41"/>
                  </a:lnTo>
                  <a:lnTo>
                    <a:pt x="194" y="26"/>
                  </a:lnTo>
                </a:path>
              </a:pathLst>
            </a:custGeom>
            <a:solidFill>
              <a:srgbClr val="5D5D5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3" name="Freeform 10">
              <a:extLst>
                <a:ext uri="{FF2B5EF4-FFF2-40B4-BE49-F238E27FC236}">
                  <a16:creationId xmlns:a16="http://schemas.microsoft.com/office/drawing/2014/main" id="{A24F5268-5E67-1A48-B8ED-9E41A5ED1D04}"/>
                </a:ext>
              </a:extLst>
            </p:cNvPr>
            <p:cNvSpPr>
              <a:spLocks/>
            </p:cNvSpPr>
            <p:nvPr/>
          </p:nvSpPr>
          <p:spPr bwMode="auto">
            <a:xfrm>
              <a:off x="619" y="479"/>
              <a:ext cx="105" cy="188"/>
            </a:xfrm>
            <a:custGeom>
              <a:avLst/>
              <a:gdLst>
                <a:gd name="T0" fmla="*/ 91 w 105"/>
                <a:gd name="T1" fmla="*/ 146 h 188"/>
                <a:gd name="T2" fmla="*/ 92 w 105"/>
                <a:gd name="T3" fmla="*/ 130 h 188"/>
                <a:gd name="T4" fmla="*/ 93 w 105"/>
                <a:gd name="T5" fmla="*/ 125 h 188"/>
                <a:gd name="T6" fmla="*/ 97 w 105"/>
                <a:gd name="T7" fmla="*/ 113 h 188"/>
                <a:gd name="T8" fmla="*/ 100 w 105"/>
                <a:gd name="T9" fmla="*/ 105 h 188"/>
                <a:gd name="T10" fmla="*/ 101 w 105"/>
                <a:gd name="T11" fmla="*/ 98 h 188"/>
                <a:gd name="T12" fmla="*/ 102 w 105"/>
                <a:gd name="T13" fmla="*/ 89 h 188"/>
                <a:gd name="T14" fmla="*/ 103 w 105"/>
                <a:gd name="T15" fmla="*/ 83 h 188"/>
                <a:gd name="T16" fmla="*/ 104 w 105"/>
                <a:gd name="T17" fmla="*/ 79 h 188"/>
                <a:gd name="T18" fmla="*/ 104 w 105"/>
                <a:gd name="T19" fmla="*/ 73 h 188"/>
                <a:gd name="T20" fmla="*/ 102 w 105"/>
                <a:gd name="T21" fmla="*/ 69 h 188"/>
                <a:gd name="T22" fmla="*/ 99 w 105"/>
                <a:gd name="T23" fmla="*/ 69 h 188"/>
                <a:gd name="T24" fmla="*/ 98 w 105"/>
                <a:gd name="T25" fmla="*/ 68 h 188"/>
                <a:gd name="T26" fmla="*/ 97 w 105"/>
                <a:gd name="T27" fmla="*/ 64 h 188"/>
                <a:gd name="T28" fmla="*/ 99 w 105"/>
                <a:gd name="T29" fmla="*/ 57 h 188"/>
                <a:gd name="T30" fmla="*/ 98 w 105"/>
                <a:gd name="T31" fmla="*/ 48 h 188"/>
                <a:gd name="T32" fmla="*/ 97 w 105"/>
                <a:gd name="T33" fmla="*/ 41 h 188"/>
                <a:gd name="T34" fmla="*/ 93 w 105"/>
                <a:gd name="T35" fmla="*/ 31 h 188"/>
                <a:gd name="T36" fmla="*/ 81 w 105"/>
                <a:gd name="T37" fmla="*/ 16 h 188"/>
                <a:gd name="T38" fmla="*/ 68 w 105"/>
                <a:gd name="T39" fmla="*/ 8 h 188"/>
                <a:gd name="T40" fmla="*/ 59 w 105"/>
                <a:gd name="T41" fmla="*/ 4 h 188"/>
                <a:gd name="T42" fmla="*/ 48 w 105"/>
                <a:gd name="T43" fmla="*/ 0 h 188"/>
                <a:gd name="T44" fmla="*/ 36 w 105"/>
                <a:gd name="T45" fmla="*/ 4 h 188"/>
                <a:gd name="T46" fmla="*/ 21 w 105"/>
                <a:gd name="T47" fmla="*/ 14 h 188"/>
                <a:gd name="T48" fmla="*/ 11 w 105"/>
                <a:gd name="T49" fmla="*/ 27 h 188"/>
                <a:gd name="T50" fmla="*/ 3 w 105"/>
                <a:gd name="T51" fmla="*/ 53 h 188"/>
                <a:gd name="T52" fmla="*/ 0 w 105"/>
                <a:gd name="T53" fmla="*/ 73 h 188"/>
                <a:gd name="T54" fmla="*/ 0 w 105"/>
                <a:gd name="T55" fmla="*/ 75 h 188"/>
                <a:gd name="T56" fmla="*/ 1 w 105"/>
                <a:gd name="T57" fmla="*/ 78 h 188"/>
                <a:gd name="T58" fmla="*/ 1 w 105"/>
                <a:gd name="T59" fmla="*/ 82 h 188"/>
                <a:gd name="T60" fmla="*/ 1 w 105"/>
                <a:gd name="T61" fmla="*/ 86 h 188"/>
                <a:gd name="T62" fmla="*/ 3 w 105"/>
                <a:gd name="T63" fmla="*/ 92 h 188"/>
                <a:gd name="T64" fmla="*/ 5 w 105"/>
                <a:gd name="T65" fmla="*/ 95 h 188"/>
                <a:gd name="T66" fmla="*/ 5 w 105"/>
                <a:gd name="T67" fmla="*/ 97 h 188"/>
                <a:gd name="T68" fmla="*/ 5 w 105"/>
                <a:gd name="T69" fmla="*/ 99 h 188"/>
                <a:gd name="T70" fmla="*/ 6 w 105"/>
                <a:gd name="T71" fmla="*/ 102 h 188"/>
                <a:gd name="T72" fmla="*/ 7 w 105"/>
                <a:gd name="T73" fmla="*/ 106 h 188"/>
                <a:gd name="T74" fmla="*/ 8 w 105"/>
                <a:gd name="T75" fmla="*/ 110 h 188"/>
                <a:gd name="T76" fmla="*/ 10 w 105"/>
                <a:gd name="T77" fmla="*/ 111 h 188"/>
                <a:gd name="T78" fmla="*/ 11 w 105"/>
                <a:gd name="T79" fmla="*/ 109 h 188"/>
                <a:gd name="T80" fmla="*/ 12 w 105"/>
                <a:gd name="T81" fmla="*/ 108 h 188"/>
                <a:gd name="T82" fmla="*/ 14 w 105"/>
                <a:gd name="T83" fmla="*/ 111 h 188"/>
                <a:gd name="T84" fmla="*/ 16 w 105"/>
                <a:gd name="T85" fmla="*/ 115 h 188"/>
                <a:gd name="T86" fmla="*/ 17 w 105"/>
                <a:gd name="T87" fmla="*/ 120 h 188"/>
                <a:gd name="T88" fmla="*/ 17 w 105"/>
                <a:gd name="T89" fmla="*/ 123 h 188"/>
                <a:gd name="T90" fmla="*/ 17 w 105"/>
                <a:gd name="T91" fmla="*/ 131 h 188"/>
                <a:gd name="T92" fmla="*/ 20 w 105"/>
                <a:gd name="T93" fmla="*/ 158 h 188"/>
                <a:gd name="T94" fmla="*/ 61 w 105"/>
                <a:gd name="T95" fmla="*/ 187 h 188"/>
                <a:gd name="T96" fmla="*/ 87 w 105"/>
                <a:gd name="T97" fmla="*/ 173 h 188"/>
                <a:gd name="T98" fmla="*/ 91 w 105"/>
                <a:gd name="T99" fmla="*/ 146 h 18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5" h="188">
                  <a:moveTo>
                    <a:pt x="91" y="146"/>
                  </a:moveTo>
                  <a:lnTo>
                    <a:pt x="92" y="130"/>
                  </a:lnTo>
                  <a:lnTo>
                    <a:pt x="93" y="125"/>
                  </a:lnTo>
                  <a:lnTo>
                    <a:pt x="97" y="113"/>
                  </a:lnTo>
                  <a:lnTo>
                    <a:pt x="100" y="105"/>
                  </a:lnTo>
                  <a:lnTo>
                    <a:pt x="101" y="98"/>
                  </a:lnTo>
                  <a:lnTo>
                    <a:pt x="102" y="89"/>
                  </a:lnTo>
                  <a:lnTo>
                    <a:pt x="103" y="83"/>
                  </a:lnTo>
                  <a:lnTo>
                    <a:pt x="104" y="79"/>
                  </a:lnTo>
                  <a:lnTo>
                    <a:pt x="104" y="73"/>
                  </a:lnTo>
                  <a:lnTo>
                    <a:pt x="102" y="69"/>
                  </a:lnTo>
                  <a:lnTo>
                    <a:pt x="99" y="69"/>
                  </a:lnTo>
                  <a:lnTo>
                    <a:pt x="98" y="68"/>
                  </a:lnTo>
                  <a:lnTo>
                    <a:pt x="97" y="64"/>
                  </a:lnTo>
                  <a:lnTo>
                    <a:pt x="99" y="57"/>
                  </a:lnTo>
                  <a:lnTo>
                    <a:pt x="98" y="48"/>
                  </a:lnTo>
                  <a:lnTo>
                    <a:pt x="97" y="41"/>
                  </a:lnTo>
                  <a:lnTo>
                    <a:pt x="93" y="31"/>
                  </a:lnTo>
                  <a:lnTo>
                    <a:pt x="81" y="16"/>
                  </a:lnTo>
                  <a:lnTo>
                    <a:pt x="68" y="8"/>
                  </a:lnTo>
                  <a:lnTo>
                    <a:pt x="59" y="4"/>
                  </a:lnTo>
                  <a:lnTo>
                    <a:pt x="48" y="0"/>
                  </a:lnTo>
                  <a:lnTo>
                    <a:pt x="36" y="4"/>
                  </a:lnTo>
                  <a:lnTo>
                    <a:pt x="21" y="14"/>
                  </a:lnTo>
                  <a:lnTo>
                    <a:pt x="11" y="27"/>
                  </a:lnTo>
                  <a:lnTo>
                    <a:pt x="3" y="53"/>
                  </a:lnTo>
                  <a:lnTo>
                    <a:pt x="0" y="73"/>
                  </a:lnTo>
                  <a:lnTo>
                    <a:pt x="0" y="75"/>
                  </a:lnTo>
                  <a:lnTo>
                    <a:pt x="1" y="78"/>
                  </a:lnTo>
                  <a:lnTo>
                    <a:pt x="1" y="82"/>
                  </a:lnTo>
                  <a:lnTo>
                    <a:pt x="1" y="86"/>
                  </a:lnTo>
                  <a:lnTo>
                    <a:pt x="3" y="92"/>
                  </a:lnTo>
                  <a:lnTo>
                    <a:pt x="5" y="95"/>
                  </a:lnTo>
                  <a:lnTo>
                    <a:pt x="5" y="97"/>
                  </a:lnTo>
                  <a:lnTo>
                    <a:pt x="5" y="99"/>
                  </a:lnTo>
                  <a:lnTo>
                    <a:pt x="6" y="102"/>
                  </a:lnTo>
                  <a:lnTo>
                    <a:pt x="7" y="106"/>
                  </a:lnTo>
                  <a:lnTo>
                    <a:pt x="8" y="110"/>
                  </a:lnTo>
                  <a:lnTo>
                    <a:pt x="10" y="111"/>
                  </a:lnTo>
                  <a:lnTo>
                    <a:pt x="11" y="109"/>
                  </a:lnTo>
                  <a:lnTo>
                    <a:pt x="12" y="108"/>
                  </a:lnTo>
                  <a:lnTo>
                    <a:pt x="14" y="111"/>
                  </a:lnTo>
                  <a:lnTo>
                    <a:pt x="16" y="115"/>
                  </a:lnTo>
                  <a:lnTo>
                    <a:pt x="17" y="120"/>
                  </a:lnTo>
                  <a:lnTo>
                    <a:pt x="17" y="123"/>
                  </a:lnTo>
                  <a:lnTo>
                    <a:pt x="17" y="131"/>
                  </a:lnTo>
                  <a:lnTo>
                    <a:pt x="20" y="158"/>
                  </a:lnTo>
                  <a:lnTo>
                    <a:pt x="61" y="187"/>
                  </a:lnTo>
                  <a:lnTo>
                    <a:pt x="87" y="173"/>
                  </a:lnTo>
                  <a:lnTo>
                    <a:pt x="91" y="146"/>
                  </a:lnTo>
                </a:path>
              </a:pathLst>
            </a:custGeom>
            <a:solidFill>
              <a:srgbClr val="FCDECE"/>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4" name="Freeform 11">
              <a:extLst>
                <a:ext uri="{FF2B5EF4-FFF2-40B4-BE49-F238E27FC236}">
                  <a16:creationId xmlns:a16="http://schemas.microsoft.com/office/drawing/2014/main" id="{4A6D8A4F-5AAE-164C-A7DD-603F0BFA5518}"/>
                </a:ext>
              </a:extLst>
            </p:cNvPr>
            <p:cNvSpPr>
              <a:spLocks/>
            </p:cNvSpPr>
            <p:nvPr/>
          </p:nvSpPr>
          <p:spPr bwMode="auto">
            <a:xfrm>
              <a:off x="505" y="607"/>
              <a:ext cx="334" cy="338"/>
            </a:xfrm>
            <a:custGeom>
              <a:avLst/>
              <a:gdLst>
                <a:gd name="T0" fmla="*/ 280 w 334"/>
                <a:gd name="T1" fmla="*/ 324 h 338"/>
                <a:gd name="T2" fmla="*/ 283 w 334"/>
                <a:gd name="T3" fmla="*/ 308 h 338"/>
                <a:gd name="T4" fmla="*/ 274 w 334"/>
                <a:gd name="T5" fmla="*/ 285 h 338"/>
                <a:gd name="T6" fmla="*/ 276 w 334"/>
                <a:gd name="T7" fmla="*/ 254 h 338"/>
                <a:gd name="T8" fmla="*/ 279 w 334"/>
                <a:gd name="T9" fmla="*/ 254 h 338"/>
                <a:gd name="T10" fmla="*/ 294 w 334"/>
                <a:gd name="T11" fmla="*/ 267 h 338"/>
                <a:gd name="T12" fmla="*/ 307 w 334"/>
                <a:gd name="T13" fmla="*/ 261 h 338"/>
                <a:gd name="T14" fmla="*/ 322 w 334"/>
                <a:gd name="T15" fmla="*/ 255 h 338"/>
                <a:gd name="T16" fmla="*/ 331 w 334"/>
                <a:gd name="T17" fmla="*/ 238 h 338"/>
                <a:gd name="T18" fmla="*/ 333 w 334"/>
                <a:gd name="T19" fmla="*/ 218 h 338"/>
                <a:gd name="T20" fmla="*/ 326 w 334"/>
                <a:gd name="T21" fmla="*/ 207 h 338"/>
                <a:gd name="T22" fmla="*/ 316 w 334"/>
                <a:gd name="T23" fmla="*/ 199 h 338"/>
                <a:gd name="T24" fmla="*/ 304 w 334"/>
                <a:gd name="T25" fmla="*/ 168 h 338"/>
                <a:gd name="T26" fmla="*/ 296 w 334"/>
                <a:gd name="T27" fmla="*/ 142 h 338"/>
                <a:gd name="T28" fmla="*/ 290 w 334"/>
                <a:gd name="T29" fmla="*/ 106 h 338"/>
                <a:gd name="T30" fmla="*/ 282 w 334"/>
                <a:gd name="T31" fmla="*/ 67 h 338"/>
                <a:gd name="T32" fmla="*/ 276 w 334"/>
                <a:gd name="T33" fmla="*/ 59 h 338"/>
                <a:gd name="T34" fmla="*/ 256 w 334"/>
                <a:gd name="T35" fmla="*/ 48 h 338"/>
                <a:gd name="T36" fmla="*/ 254 w 334"/>
                <a:gd name="T37" fmla="*/ 50 h 338"/>
                <a:gd name="T38" fmla="*/ 238 w 334"/>
                <a:gd name="T39" fmla="*/ 45 h 338"/>
                <a:gd name="T40" fmla="*/ 221 w 334"/>
                <a:gd name="T41" fmla="*/ 34 h 338"/>
                <a:gd name="T42" fmla="*/ 210 w 334"/>
                <a:gd name="T43" fmla="*/ 20 h 338"/>
                <a:gd name="T44" fmla="*/ 206 w 334"/>
                <a:gd name="T45" fmla="*/ 12 h 338"/>
                <a:gd name="T46" fmla="*/ 199 w 334"/>
                <a:gd name="T47" fmla="*/ 22 h 338"/>
                <a:gd name="T48" fmla="*/ 195 w 334"/>
                <a:gd name="T49" fmla="*/ 29 h 338"/>
                <a:gd name="T50" fmla="*/ 184 w 334"/>
                <a:gd name="T51" fmla="*/ 33 h 338"/>
                <a:gd name="T52" fmla="*/ 172 w 334"/>
                <a:gd name="T53" fmla="*/ 34 h 338"/>
                <a:gd name="T54" fmla="*/ 162 w 334"/>
                <a:gd name="T55" fmla="*/ 27 h 338"/>
                <a:gd name="T56" fmla="*/ 150 w 334"/>
                <a:gd name="T57" fmla="*/ 14 h 338"/>
                <a:gd name="T58" fmla="*/ 131 w 334"/>
                <a:gd name="T59" fmla="*/ 0 h 338"/>
                <a:gd name="T60" fmla="*/ 115 w 334"/>
                <a:gd name="T61" fmla="*/ 21 h 338"/>
                <a:gd name="T62" fmla="*/ 90 w 334"/>
                <a:gd name="T63" fmla="*/ 35 h 338"/>
                <a:gd name="T64" fmla="*/ 63 w 334"/>
                <a:gd name="T65" fmla="*/ 46 h 338"/>
                <a:gd name="T66" fmla="*/ 59 w 334"/>
                <a:gd name="T67" fmla="*/ 51 h 338"/>
                <a:gd name="T68" fmla="*/ 44 w 334"/>
                <a:gd name="T69" fmla="*/ 56 h 338"/>
                <a:gd name="T70" fmla="*/ 41 w 334"/>
                <a:gd name="T71" fmla="*/ 56 h 338"/>
                <a:gd name="T72" fmla="*/ 29 w 334"/>
                <a:gd name="T73" fmla="*/ 69 h 338"/>
                <a:gd name="T74" fmla="*/ 23 w 334"/>
                <a:gd name="T75" fmla="*/ 81 h 338"/>
                <a:gd name="T76" fmla="*/ 20 w 334"/>
                <a:gd name="T77" fmla="*/ 95 h 338"/>
                <a:gd name="T78" fmla="*/ 15 w 334"/>
                <a:gd name="T79" fmla="*/ 125 h 338"/>
                <a:gd name="T80" fmla="*/ 14 w 334"/>
                <a:gd name="T81" fmla="*/ 172 h 338"/>
                <a:gd name="T82" fmla="*/ 10 w 334"/>
                <a:gd name="T83" fmla="*/ 210 h 338"/>
                <a:gd name="T84" fmla="*/ 9 w 334"/>
                <a:gd name="T85" fmla="*/ 232 h 338"/>
                <a:gd name="T86" fmla="*/ 1 w 334"/>
                <a:gd name="T87" fmla="*/ 255 h 338"/>
                <a:gd name="T88" fmla="*/ 1 w 334"/>
                <a:gd name="T89" fmla="*/ 274 h 338"/>
                <a:gd name="T90" fmla="*/ 14 w 334"/>
                <a:gd name="T91" fmla="*/ 300 h 338"/>
                <a:gd name="T92" fmla="*/ 25 w 334"/>
                <a:gd name="T93" fmla="*/ 308 h 338"/>
                <a:gd name="T94" fmla="*/ 30 w 334"/>
                <a:gd name="T95" fmla="*/ 286 h 338"/>
                <a:gd name="T96" fmla="*/ 45 w 334"/>
                <a:gd name="T97" fmla="*/ 275 h 338"/>
                <a:gd name="T98" fmla="*/ 64 w 334"/>
                <a:gd name="T99" fmla="*/ 274 h 338"/>
                <a:gd name="T100" fmla="*/ 59 w 334"/>
                <a:gd name="T101" fmla="*/ 248 h 338"/>
                <a:gd name="T102" fmla="*/ 67 w 334"/>
                <a:gd name="T103" fmla="*/ 224 h 338"/>
                <a:gd name="T104" fmla="*/ 70 w 334"/>
                <a:gd name="T105" fmla="*/ 200 h 338"/>
                <a:gd name="T106" fmla="*/ 92 w 334"/>
                <a:gd name="T107" fmla="*/ 140 h 338"/>
                <a:gd name="T108" fmla="*/ 70 w 334"/>
                <a:gd name="T109" fmla="*/ 200 h 338"/>
                <a:gd name="T110" fmla="*/ 69 w 334"/>
                <a:gd name="T111" fmla="*/ 251 h 338"/>
                <a:gd name="T112" fmla="*/ 64 w 334"/>
                <a:gd name="T113" fmla="*/ 274 h 338"/>
                <a:gd name="T114" fmla="*/ 106 w 334"/>
                <a:gd name="T115" fmla="*/ 326 h 338"/>
                <a:gd name="T116" fmla="*/ 157 w 334"/>
                <a:gd name="T117" fmla="*/ 330 h 338"/>
                <a:gd name="T118" fmla="*/ 191 w 334"/>
                <a:gd name="T119" fmla="*/ 336 h 338"/>
                <a:gd name="T120" fmla="*/ 240 w 334"/>
                <a:gd name="T121" fmla="*/ 337 h 338"/>
                <a:gd name="T122" fmla="*/ 280 w 334"/>
                <a:gd name="T123" fmla="*/ 331 h 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34" h="338">
                  <a:moveTo>
                    <a:pt x="280" y="331"/>
                  </a:moveTo>
                  <a:lnTo>
                    <a:pt x="280" y="324"/>
                  </a:lnTo>
                  <a:lnTo>
                    <a:pt x="280" y="316"/>
                  </a:lnTo>
                  <a:lnTo>
                    <a:pt x="283" y="308"/>
                  </a:lnTo>
                  <a:lnTo>
                    <a:pt x="279" y="297"/>
                  </a:lnTo>
                  <a:lnTo>
                    <a:pt x="274" y="285"/>
                  </a:lnTo>
                  <a:lnTo>
                    <a:pt x="274" y="264"/>
                  </a:lnTo>
                  <a:lnTo>
                    <a:pt x="276" y="254"/>
                  </a:lnTo>
                  <a:lnTo>
                    <a:pt x="277" y="252"/>
                  </a:lnTo>
                  <a:lnTo>
                    <a:pt x="279" y="254"/>
                  </a:lnTo>
                  <a:lnTo>
                    <a:pt x="285" y="261"/>
                  </a:lnTo>
                  <a:lnTo>
                    <a:pt x="294" y="267"/>
                  </a:lnTo>
                  <a:lnTo>
                    <a:pt x="303" y="264"/>
                  </a:lnTo>
                  <a:lnTo>
                    <a:pt x="307" y="261"/>
                  </a:lnTo>
                  <a:lnTo>
                    <a:pt x="314" y="261"/>
                  </a:lnTo>
                  <a:lnTo>
                    <a:pt x="322" y="255"/>
                  </a:lnTo>
                  <a:lnTo>
                    <a:pt x="328" y="244"/>
                  </a:lnTo>
                  <a:lnTo>
                    <a:pt x="331" y="238"/>
                  </a:lnTo>
                  <a:lnTo>
                    <a:pt x="332" y="229"/>
                  </a:lnTo>
                  <a:lnTo>
                    <a:pt x="333" y="218"/>
                  </a:lnTo>
                  <a:lnTo>
                    <a:pt x="329" y="211"/>
                  </a:lnTo>
                  <a:lnTo>
                    <a:pt x="326" y="207"/>
                  </a:lnTo>
                  <a:lnTo>
                    <a:pt x="318" y="204"/>
                  </a:lnTo>
                  <a:lnTo>
                    <a:pt x="316" y="199"/>
                  </a:lnTo>
                  <a:lnTo>
                    <a:pt x="310" y="182"/>
                  </a:lnTo>
                  <a:lnTo>
                    <a:pt x="304" y="168"/>
                  </a:lnTo>
                  <a:lnTo>
                    <a:pt x="299" y="150"/>
                  </a:lnTo>
                  <a:lnTo>
                    <a:pt x="296" y="142"/>
                  </a:lnTo>
                  <a:lnTo>
                    <a:pt x="292" y="129"/>
                  </a:lnTo>
                  <a:lnTo>
                    <a:pt x="290" y="106"/>
                  </a:lnTo>
                  <a:lnTo>
                    <a:pt x="285" y="79"/>
                  </a:lnTo>
                  <a:lnTo>
                    <a:pt x="282" y="67"/>
                  </a:lnTo>
                  <a:lnTo>
                    <a:pt x="281" y="64"/>
                  </a:lnTo>
                  <a:lnTo>
                    <a:pt x="276" y="59"/>
                  </a:lnTo>
                  <a:lnTo>
                    <a:pt x="272" y="55"/>
                  </a:lnTo>
                  <a:lnTo>
                    <a:pt x="256" y="48"/>
                  </a:lnTo>
                  <a:lnTo>
                    <a:pt x="252" y="52"/>
                  </a:lnTo>
                  <a:lnTo>
                    <a:pt x="254" y="50"/>
                  </a:lnTo>
                  <a:lnTo>
                    <a:pt x="246" y="50"/>
                  </a:lnTo>
                  <a:lnTo>
                    <a:pt x="238" y="45"/>
                  </a:lnTo>
                  <a:lnTo>
                    <a:pt x="228" y="40"/>
                  </a:lnTo>
                  <a:lnTo>
                    <a:pt x="221" y="34"/>
                  </a:lnTo>
                  <a:lnTo>
                    <a:pt x="215" y="28"/>
                  </a:lnTo>
                  <a:lnTo>
                    <a:pt x="210" y="20"/>
                  </a:lnTo>
                  <a:lnTo>
                    <a:pt x="206" y="14"/>
                  </a:lnTo>
                  <a:lnTo>
                    <a:pt x="206" y="12"/>
                  </a:lnTo>
                  <a:lnTo>
                    <a:pt x="202" y="17"/>
                  </a:lnTo>
                  <a:lnTo>
                    <a:pt x="199" y="22"/>
                  </a:lnTo>
                  <a:lnTo>
                    <a:pt x="197" y="27"/>
                  </a:lnTo>
                  <a:lnTo>
                    <a:pt x="195" y="29"/>
                  </a:lnTo>
                  <a:lnTo>
                    <a:pt x="192" y="31"/>
                  </a:lnTo>
                  <a:lnTo>
                    <a:pt x="184" y="33"/>
                  </a:lnTo>
                  <a:lnTo>
                    <a:pt x="176" y="34"/>
                  </a:lnTo>
                  <a:lnTo>
                    <a:pt x="172" y="34"/>
                  </a:lnTo>
                  <a:lnTo>
                    <a:pt x="168" y="33"/>
                  </a:lnTo>
                  <a:lnTo>
                    <a:pt x="162" y="27"/>
                  </a:lnTo>
                  <a:lnTo>
                    <a:pt x="156" y="21"/>
                  </a:lnTo>
                  <a:lnTo>
                    <a:pt x="150" y="14"/>
                  </a:lnTo>
                  <a:lnTo>
                    <a:pt x="141" y="6"/>
                  </a:lnTo>
                  <a:lnTo>
                    <a:pt x="131" y="0"/>
                  </a:lnTo>
                  <a:lnTo>
                    <a:pt x="126" y="8"/>
                  </a:lnTo>
                  <a:lnTo>
                    <a:pt x="115" y="21"/>
                  </a:lnTo>
                  <a:lnTo>
                    <a:pt x="104" y="29"/>
                  </a:lnTo>
                  <a:lnTo>
                    <a:pt x="90" y="35"/>
                  </a:lnTo>
                  <a:lnTo>
                    <a:pt x="76" y="41"/>
                  </a:lnTo>
                  <a:lnTo>
                    <a:pt x="63" y="46"/>
                  </a:lnTo>
                  <a:lnTo>
                    <a:pt x="60" y="47"/>
                  </a:lnTo>
                  <a:lnTo>
                    <a:pt x="59" y="51"/>
                  </a:lnTo>
                  <a:lnTo>
                    <a:pt x="48" y="53"/>
                  </a:lnTo>
                  <a:lnTo>
                    <a:pt x="44" y="56"/>
                  </a:lnTo>
                  <a:lnTo>
                    <a:pt x="46" y="57"/>
                  </a:lnTo>
                  <a:lnTo>
                    <a:pt x="41" y="56"/>
                  </a:lnTo>
                  <a:lnTo>
                    <a:pt x="35" y="62"/>
                  </a:lnTo>
                  <a:lnTo>
                    <a:pt x="29" y="69"/>
                  </a:lnTo>
                  <a:lnTo>
                    <a:pt x="29" y="73"/>
                  </a:lnTo>
                  <a:lnTo>
                    <a:pt x="23" y="81"/>
                  </a:lnTo>
                  <a:lnTo>
                    <a:pt x="22" y="83"/>
                  </a:lnTo>
                  <a:lnTo>
                    <a:pt x="20" y="95"/>
                  </a:lnTo>
                  <a:lnTo>
                    <a:pt x="21" y="108"/>
                  </a:lnTo>
                  <a:lnTo>
                    <a:pt x="15" y="125"/>
                  </a:lnTo>
                  <a:lnTo>
                    <a:pt x="14" y="151"/>
                  </a:lnTo>
                  <a:lnTo>
                    <a:pt x="14" y="172"/>
                  </a:lnTo>
                  <a:lnTo>
                    <a:pt x="14" y="194"/>
                  </a:lnTo>
                  <a:lnTo>
                    <a:pt x="10" y="210"/>
                  </a:lnTo>
                  <a:lnTo>
                    <a:pt x="9" y="219"/>
                  </a:lnTo>
                  <a:lnTo>
                    <a:pt x="9" y="232"/>
                  </a:lnTo>
                  <a:lnTo>
                    <a:pt x="8" y="244"/>
                  </a:lnTo>
                  <a:lnTo>
                    <a:pt x="1" y="255"/>
                  </a:lnTo>
                  <a:lnTo>
                    <a:pt x="0" y="263"/>
                  </a:lnTo>
                  <a:lnTo>
                    <a:pt x="1" y="274"/>
                  </a:lnTo>
                  <a:lnTo>
                    <a:pt x="8" y="291"/>
                  </a:lnTo>
                  <a:lnTo>
                    <a:pt x="14" y="300"/>
                  </a:lnTo>
                  <a:lnTo>
                    <a:pt x="18" y="307"/>
                  </a:lnTo>
                  <a:lnTo>
                    <a:pt x="25" y="308"/>
                  </a:lnTo>
                  <a:lnTo>
                    <a:pt x="23" y="300"/>
                  </a:lnTo>
                  <a:lnTo>
                    <a:pt x="30" y="286"/>
                  </a:lnTo>
                  <a:lnTo>
                    <a:pt x="37" y="278"/>
                  </a:lnTo>
                  <a:lnTo>
                    <a:pt x="45" y="275"/>
                  </a:lnTo>
                  <a:lnTo>
                    <a:pt x="54" y="271"/>
                  </a:lnTo>
                  <a:lnTo>
                    <a:pt x="64" y="274"/>
                  </a:lnTo>
                  <a:lnTo>
                    <a:pt x="70" y="258"/>
                  </a:lnTo>
                  <a:lnTo>
                    <a:pt x="59" y="248"/>
                  </a:lnTo>
                  <a:lnTo>
                    <a:pt x="64" y="238"/>
                  </a:lnTo>
                  <a:lnTo>
                    <a:pt x="67" y="224"/>
                  </a:lnTo>
                  <a:lnTo>
                    <a:pt x="68" y="212"/>
                  </a:lnTo>
                  <a:lnTo>
                    <a:pt x="70" y="200"/>
                  </a:lnTo>
                  <a:lnTo>
                    <a:pt x="80" y="179"/>
                  </a:lnTo>
                  <a:lnTo>
                    <a:pt x="92" y="140"/>
                  </a:lnTo>
                  <a:lnTo>
                    <a:pt x="80" y="179"/>
                  </a:lnTo>
                  <a:lnTo>
                    <a:pt x="70" y="200"/>
                  </a:lnTo>
                  <a:lnTo>
                    <a:pt x="72" y="241"/>
                  </a:lnTo>
                  <a:lnTo>
                    <a:pt x="69" y="251"/>
                  </a:lnTo>
                  <a:lnTo>
                    <a:pt x="70" y="258"/>
                  </a:lnTo>
                  <a:lnTo>
                    <a:pt x="64" y="274"/>
                  </a:lnTo>
                  <a:lnTo>
                    <a:pt x="83" y="300"/>
                  </a:lnTo>
                  <a:lnTo>
                    <a:pt x="106" y="326"/>
                  </a:lnTo>
                  <a:lnTo>
                    <a:pt x="140" y="330"/>
                  </a:lnTo>
                  <a:lnTo>
                    <a:pt x="157" y="330"/>
                  </a:lnTo>
                  <a:lnTo>
                    <a:pt x="170" y="332"/>
                  </a:lnTo>
                  <a:lnTo>
                    <a:pt x="191" y="336"/>
                  </a:lnTo>
                  <a:lnTo>
                    <a:pt x="216" y="337"/>
                  </a:lnTo>
                  <a:lnTo>
                    <a:pt x="240" y="337"/>
                  </a:lnTo>
                  <a:lnTo>
                    <a:pt x="255" y="336"/>
                  </a:lnTo>
                  <a:lnTo>
                    <a:pt x="280" y="331"/>
                  </a:lnTo>
                </a:path>
              </a:pathLst>
            </a:custGeom>
            <a:solidFill>
              <a:srgbClr val="D9D9D9"/>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5" name="Freeform 12">
              <a:extLst>
                <a:ext uri="{FF2B5EF4-FFF2-40B4-BE49-F238E27FC236}">
                  <a16:creationId xmlns:a16="http://schemas.microsoft.com/office/drawing/2014/main" id="{D567CF7C-04EC-3046-8641-440467960659}"/>
                </a:ext>
              </a:extLst>
            </p:cNvPr>
            <p:cNvSpPr>
              <a:spLocks/>
            </p:cNvSpPr>
            <p:nvPr/>
          </p:nvSpPr>
          <p:spPr bwMode="auto">
            <a:xfrm>
              <a:off x="529" y="879"/>
              <a:ext cx="92" cy="111"/>
            </a:xfrm>
            <a:custGeom>
              <a:avLst/>
              <a:gdLst>
                <a:gd name="T0" fmla="*/ 40 w 92"/>
                <a:gd name="T1" fmla="*/ 3 h 111"/>
                <a:gd name="T2" fmla="*/ 57 w 92"/>
                <a:gd name="T3" fmla="*/ 27 h 111"/>
                <a:gd name="T4" fmla="*/ 73 w 92"/>
                <a:gd name="T5" fmla="*/ 44 h 111"/>
                <a:gd name="T6" fmla="*/ 80 w 92"/>
                <a:gd name="T7" fmla="*/ 51 h 111"/>
                <a:gd name="T8" fmla="*/ 83 w 92"/>
                <a:gd name="T9" fmla="*/ 52 h 111"/>
                <a:gd name="T10" fmla="*/ 90 w 92"/>
                <a:gd name="T11" fmla="*/ 56 h 111"/>
                <a:gd name="T12" fmla="*/ 91 w 92"/>
                <a:gd name="T13" fmla="*/ 59 h 111"/>
                <a:gd name="T14" fmla="*/ 91 w 92"/>
                <a:gd name="T15" fmla="*/ 63 h 111"/>
                <a:gd name="T16" fmla="*/ 91 w 92"/>
                <a:gd name="T17" fmla="*/ 67 h 111"/>
                <a:gd name="T18" fmla="*/ 84 w 92"/>
                <a:gd name="T19" fmla="*/ 79 h 111"/>
                <a:gd name="T20" fmla="*/ 75 w 92"/>
                <a:gd name="T21" fmla="*/ 98 h 111"/>
                <a:gd name="T22" fmla="*/ 69 w 92"/>
                <a:gd name="T23" fmla="*/ 106 h 111"/>
                <a:gd name="T24" fmla="*/ 65 w 92"/>
                <a:gd name="T25" fmla="*/ 110 h 111"/>
                <a:gd name="T26" fmla="*/ 64 w 92"/>
                <a:gd name="T27" fmla="*/ 106 h 111"/>
                <a:gd name="T28" fmla="*/ 64 w 92"/>
                <a:gd name="T29" fmla="*/ 98 h 111"/>
                <a:gd name="T30" fmla="*/ 61 w 92"/>
                <a:gd name="T31" fmla="*/ 88 h 111"/>
                <a:gd name="T32" fmla="*/ 60 w 92"/>
                <a:gd name="T33" fmla="*/ 83 h 111"/>
                <a:gd name="T34" fmla="*/ 58 w 92"/>
                <a:gd name="T35" fmla="*/ 80 h 111"/>
                <a:gd name="T36" fmla="*/ 52 w 92"/>
                <a:gd name="T37" fmla="*/ 76 h 111"/>
                <a:gd name="T38" fmla="*/ 36 w 92"/>
                <a:gd name="T39" fmla="*/ 62 h 111"/>
                <a:gd name="T40" fmla="*/ 17 w 92"/>
                <a:gd name="T41" fmla="*/ 47 h 111"/>
                <a:gd name="T42" fmla="*/ 7 w 92"/>
                <a:gd name="T43" fmla="*/ 38 h 111"/>
                <a:gd name="T44" fmla="*/ 1 w 92"/>
                <a:gd name="T45" fmla="*/ 32 h 111"/>
                <a:gd name="T46" fmla="*/ 0 w 92"/>
                <a:gd name="T47" fmla="*/ 28 h 111"/>
                <a:gd name="T48" fmla="*/ 3 w 92"/>
                <a:gd name="T49" fmla="*/ 23 h 111"/>
                <a:gd name="T50" fmla="*/ 5 w 92"/>
                <a:gd name="T51" fmla="*/ 17 h 111"/>
                <a:gd name="T52" fmla="*/ 9 w 92"/>
                <a:gd name="T53" fmla="*/ 13 h 111"/>
                <a:gd name="T54" fmla="*/ 12 w 92"/>
                <a:gd name="T55" fmla="*/ 9 h 111"/>
                <a:gd name="T56" fmla="*/ 16 w 92"/>
                <a:gd name="T57" fmla="*/ 6 h 111"/>
                <a:gd name="T58" fmla="*/ 22 w 92"/>
                <a:gd name="T59" fmla="*/ 3 h 111"/>
                <a:gd name="T60" fmla="*/ 27 w 92"/>
                <a:gd name="T61" fmla="*/ 0 h 111"/>
                <a:gd name="T62" fmla="*/ 29 w 92"/>
                <a:gd name="T63" fmla="*/ 0 h 111"/>
                <a:gd name="T64" fmla="*/ 32 w 92"/>
                <a:gd name="T65" fmla="*/ 0 h 111"/>
                <a:gd name="T66" fmla="*/ 36 w 92"/>
                <a:gd name="T67" fmla="*/ 2 h 111"/>
                <a:gd name="T68" fmla="*/ 40 w 92"/>
                <a:gd name="T69" fmla="*/ 3 h 1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 h="111">
                  <a:moveTo>
                    <a:pt x="40" y="3"/>
                  </a:moveTo>
                  <a:lnTo>
                    <a:pt x="57" y="27"/>
                  </a:lnTo>
                  <a:lnTo>
                    <a:pt x="73" y="44"/>
                  </a:lnTo>
                  <a:lnTo>
                    <a:pt x="80" y="51"/>
                  </a:lnTo>
                  <a:lnTo>
                    <a:pt x="83" y="52"/>
                  </a:lnTo>
                  <a:lnTo>
                    <a:pt x="90" y="56"/>
                  </a:lnTo>
                  <a:lnTo>
                    <a:pt x="91" y="59"/>
                  </a:lnTo>
                  <a:lnTo>
                    <a:pt x="91" y="63"/>
                  </a:lnTo>
                  <a:lnTo>
                    <a:pt x="91" y="67"/>
                  </a:lnTo>
                  <a:lnTo>
                    <a:pt x="84" y="79"/>
                  </a:lnTo>
                  <a:lnTo>
                    <a:pt x="75" y="98"/>
                  </a:lnTo>
                  <a:lnTo>
                    <a:pt x="69" y="106"/>
                  </a:lnTo>
                  <a:lnTo>
                    <a:pt x="65" y="110"/>
                  </a:lnTo>
                  <a:lnTo>
                    <a:pt x="64" y="106"/>
                  </a:lnTo>
                  <a:lnTo>
                    <a:pt x="64" y="98"/>
                  </a:lnTo>
                  <a:lnTo>
                    <a:pt x="61" y="88"/>
                  </a:lnTo>
                  <a:lnTo>
                    <a:pt x="60" y="83"/>
                  </a:lnTo>
                  <a:lnTo>
                    <a:pt x="58" y="80"/>
                  </a:lnTo>
                  <a:lnTo>
                    <a:pt x="52" y="76"/>
                  </a:lnTo>
                  <a:lnTo>
                    <a:pt x="36" y="62"/>
                  </a:lnTo>
                  <a:lnTo>
                    <a:pt x="17" y="47"/>
                  </a:lnTo>
                  <a:lnTo>
                    <a:pt x="7" y="38"/>
                  </a:lnTo>
                  <a:lnTo>
                    <a:pt x="1" y="32"/>
                  </a:lnTo>
                  <a:lnTo>
                    <a:pt x="0" y="28"/>
                  </a:lnTo>
                  <a:lnTo>
                    <a:pt x="3" y="23"/>
                  </a:lnTo>
                  <a:lnTo>
                    <a:pt x="5" y="17"/>
                  </a:lnTo>
                  <a:lnTo>
                    <a:pt x="9" y="13"/>
                  </a:lnTo>
                  <a:lnTo>
                    <a:pt x="12" y="9"/>
                  </a:lnTo>
                  <a:lnTo>
                    <a:pt x="16" y="6"/>
                  </a:lnTo>
                  <a:lnTo>
                    <a:pt x="22" y="3"/>
                  </a:lnTo>
                  <a:lnTo>
                    <a:pt x="27" y="0"/>
                  </a:lnTo>
                  <a:lnTo>
                    <a:pt x="29" y="0"/>
                  </a:lnTo>
                  <a:lnTo>
                    <a:pt x="32" y="0"/>
                  </a:lnTo>
                  <a:lnTo>
                    <a:pt x="36" y="2"/>
                  </a:lnTo>
                  <a:lnTo>
                    <a:pt x="40" y="3"/>
                  </a:lnTo>
                </a:path>
              </a:pathLst>
            </a:custGeom>
            <a:solidFill>
              <a:srgbClr val="FCDECE"/>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6" name="Freeform 13">
              <a:extLst>
                <a:ext uri="{FF2B5EF4-FFF2-40B4-BE49-F238E27FC236}">
                  <a16:creationId xmlns:a16="http://schemas.microsoft.com/office/drawing/2014/main" id="{F2159D54-DF0B-D049-BF25-51C8C1AFDC5E}"/>
                </a:ext>
              </a:extLst>
            </p:cNvPr>
            <p:cNvSpPr>
              <a:spLocks/>
            </p:cNvSpPr>
            <p:nvPr/>
          </p:nvSpPr>
          <p:spPr bwMode="auto">
            <a:xfrm>
              <a:off x="679" y="641"/>
              <a:ext cx="49" cy="269"/>
            </a:xfrm>
            <a:custGeom>
              <a:avLst/>
              <a:gdLst>
                <a:gd name="T0" fmla="*/ 7 w 49"/>
                <a:gd name="T1" fmla="*/ 0 h 269"/>
                <a:gd name="T2" fmla="*/ 10 w 49"/>
                <a:gd name="T3" fmla="*/ 0 h 269"/>
                <a:gd name="T4" fmla="*/ 13 w 49"/>
                <a:gd name="T5" fmla="*/ 0 h 269"/>
                <a:gd name="T6" fmla="*/ 18 w 49"/>
                <a:gd name="T7" fmla="*/ 0 h 269"/>
                <a:gd name="T8" fmla="*/ 22 w 49"/>
                <a:gd name="T9" fmla="*/ 1 h 269"/>
                <a:gd name="T10" fmla="*/ 23 w 49"/>
                <a:gd name="T11" fmla="*/ 5 h 269"/>
                <a:gd name="T12" fmla="*/ 23 w 49"/>
                <a:gd name="T13" fmla="*/ 9 h 269"/>
                <a:gd name="T14" fmla="*/ 23 w 49"/>
                <a:gd name="T15" fmla="*/ 12 h 269"/>
                <a:gd name="T16" fmla="*/ 23 w 49"/>
                <a:gd name="T17" fmla="*/ 17 h 269"/>
                <a:gd name="T18" fmla="*/ 32 w 49"/>
                <a:gd name="T19" fmla="*/ 29 h 269"/>
                <a:gd name="T20" fmla="*/ 39 w 49"/>
                <a:gd name="T21" fmla="*/ 39 h 269"/>
                <a:gd name="T22" fmla="*/ 41 w 49"/>
                <a:gd name="T23" fmla="*/ 48 h 269"/>
                <a:gd name="T24" fmla="*/ 44 w 49"/>
                <a:gd name="T25" fmla="*/ 61 h 269"/>
                <a:gd name="T26" fmla="*/ 46 w 49"/>
                <a:gd name="T27" fmla="*/ 71 h 269"/>
                <a:gd name="T28" fmla="*/ 48 w 49"/>
                <a:gd name="T29" fmla="*/ 78 h 269"/>
                <a:gd name="T30" fmla="*/ 48 w 49"/>
                <a:gd name="T31" fmla="*/ 87 h 269"/>
                <a:gd name="T32" fmla="*/ 48 w 49"/>
                <a:gd name="T33" fmla="*/ 95 h 269"/>
                <a:gd name="T34" fmla="*/ 40 w 49"/>
                <a:gd name="T35" fmla="*/ 268 h 269"/>
                <a:gd name="T36" fmla="*/ 18 w 49"/>
                <a:gd name="T37" fmla="*/ 252 h 269"/>
                <a:gd name="T38" fmla="*/ 10 w 49"/>
                <a:gd name="T39" fmla="*/ 99 h 269"/>
                <a:gd name="T40" fmla="*/ 11 w 49"/>
                <a:gd name="T41" fmla="*/ 89 h 269"/>
                <a:gd name="T42" fmla="*/ 10 w 49"/>
                <a:gd name="T43" fmla="*/ 78 h 269"/>
                <a:gd name="T44" fmla="*/ 10 w 49"/>
                <a:gd name="T45" fmla="*/ 70 h 269"/>
                <a:gd name="T46" fmla="*/ 11 w 49"/>
                <a:gd name="T47" fmla="*/ 59 h 269"/>
                <a:gd name="T48" fmla="*/ 10 w 49"/>
                <a:gd name="T49" fmla="*/ 50 h 269"/>
                <a:gd name="T50" fmla="*/ 9 w 49"/>
                <a:gd name="T51" fmla="*/ 42 h 269"/>
                <a:gd name="T52" fmla="*/ 10 w 49"/>
                <a:gd name="T53" fmla="*/ 35 h 269"/>
                <a:gd name="T54" fmla="*/ 10 w 49"/>
                <a:gd name="T55" fmla="*/ 25 h 269"/>
                <a:gd name="T56" fmla="*/ 9 w 49"/>
                <a:gd name="T57" fmla="*/ 20 h 269"/>
                <a:gd name="T58" fmla="*/ 8 w 49"/>
                <a:gd name="T59" fmla="*/ 17 h 269"/>
                <a:gd name="T60" fmla="*/ 0 w 49"/>
                <a:gd name="T61" fmla="*/ 11 h 269"/>
                <a:gd name="T62" fmla="*/ 5 w 49"/>
                <a:gd name="T63" fmla="*/ 1 h 269"/>
                <a:gd name="T64" fmla="*/ 7 w 49"/>
                <a:gd name="T65" fmla="*/ 0 h 2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9" h="269">
                  <a:moveTo>
                    <a:pt x="7" y="0"/>
                  </a:moveTo>
                  <a:lnTo>
                    <a:pt x="10" y="0"/>
                  </a:lnTo>
                  <a:lnTo>
                    <a:pt x="13" y="0"/>
                  </a:lnTo>
                  <a:lnTo>
                    <a:pt x="18" y="0"/>
                  </a:lnTo>
                  <a:lnTo>
                    <a:pt x="22" y="1"/>
                  </a:lnTo>
                  <a:lnTo>
                    <a:pt x="23" y="5"/>
                  </a:lnTo>
                  <a:lnTo>
                    <a:pt x="23" y="9"/>
                  </a:lnTo>
                  <a:lnTo>
                    <a:pt x="23" y="12"/>
                  </a:lnTo>
                  <a:lnTo>
                    <a:pt x="23" y="17"/>
                  </a:lnTo>
                  <a:lnTo>
                    <a:pt x="32" y="29"/>
                  </a:lnTo>
                  <a:lnTo>
                    <a:pt x="39" y="39"/>
                  </a:lnTo>
                  <a:lnTo>
                    <a:pt x="41" y="48"/>
                  </a:lnTo>
                  <a:lnTo>
                    <a:pt x="44" y="61"/>
                  </a:lnTo>
                  <a:lnTo>
                    <a:pt x="46" y="71"/>
                  </a:lnTo>
                  <a:lnTo>
                    <a:pt x="48" y="78"/>
                  </a:lnTo>
                  <a:lnTo>
                    <a:pt x="48" y="87"/>
                  </a:lnTo>
                  <a:lnTo>
                    <a:pt x="48" y="95"/>
                  </a:lnTo>
                  <a:lnTo>
                    <a:pt x="40" y="268"/>
                  </a:lnTo>
                  <a:lnTo>
                    <a:pt x="18" y="252"/>
                  </a:lnTo>
                  <a:lnTo>
                    <a:pt x="10" y="99"/>
                  </a:lnTo>
                  <a:lnTo>
                    <a:pt x="11" y="89"/>
                  </a:lnTo>
                  <a:lnTo>
                    <a:pt x="10" y="78"/>
                  </a:lnTo>
                  <a:lnTo>
                    <a:pt x="10" y="70"/>
                  </a:lnTo>
                  <a:lnTo>
                    <a:pt x="11" y="59"/>
                  </a:lnTo>
                  <a:lnTo>
                    <a:pt x="10" y="50"/>
                  </a:lnTo>
                  <a:lnTo>
                    <a:pt x="9" y="42"/>
                  </a:lnTo>
                  <a:lnTo>
                    <a:pt x="10" y="35"/>
                  </a:lnTo>
                  <a:lnTo>
                    <a:pt x="10" y="25"/>
                  </a:lnTo>
                  <a:lnTo>
                    <a:pt x="9" y="20"/>
                  </a:lnTo>
                  <a:lnTo>
                    <a:pt x="8" y="17"/>
                  </a:lnTo>
                  <a:lnTo>
                    <a:pt x="0" y="11"/>
                  </a:lnTo>
                  <a:lnTo>
                    <a:pt x="5" y="1"/>
                  </a:lnTo>
                  <a:lnTo>
                    <a:pt x="7" y="0"/>
                  </a:lnTo>
                </a:path>
              </a:pathLst>
            </a:custGeom>
            <a:solidFill>
              <a:srgbClr val="AC2B0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7" name="Freeform 14">
              <a:extLst>
                <a:ext uri="{FF2B5EF4-FFF2-40B4-BE49-F238E27FC236}">
                  <a16:creationId xmlns:a16="http://schemas.microsoft.com/office/drawing/2014/main" id="{E40E8398-AC41-ED4D-A81C-2A4936BE99CA}"/>
                </a:ext>
              </a:extLst>
            </p:cNvPr>
            <p:cNvSpPr>
              <a:spLocks/>
            </p:cNvSpPr>
            <p:nvPr/>
          </p:nvSpPr>
          <p:spPr bwMode="auto">
            <a:xfrm>
              <a:off x="750" y="786"/>
              <a:ext cx="77" cy="85"/>
            </a:xfrm>
            <a:custGeom>
              <a:avLst/>
              <a:gdLst>
                <a:gd name="T0" fmla="*/ 61 w 77"/>
                <a:gd name="T1" fmla="*/ 35 h 85"/>
                <a:gd name="T2" fmla="*/ 67 w 77"/>
                <a:gd name="T3" fmla="*/ 34 h 85"/>
                <a:gd name="T4" fmla="*/ 71 w 77"/>
                <a:gd name="T5" fmla="*/ 35 h 85"/>
                <a:gd name="T6" fmla="*/ 74 w 77"/>
                <a:gd name="T7" fmla="*/ 40 h 85"/>
                <a:gd name="T8" fmla="*/ 76 w 77"/>
                <a:gd name="T9" fmla="*/ 48 h 85"/>
                <a:gd name="T10" fmla="*/ 73 w 77"/>
                <a:gd name="T11" fmla="*/ 65 h 85"/>
                <a:gd name="T12" fmla="*/ 66 w 77"/>
                <a:gd name="T13" fmla="*/ 75 h 85"/>
                <a:gd name="T14" fmla="*/ 60 w 77"/>
                <a:gd name="T15" fmla="*/ 82 h 85"/>
                <a:gd name="T16" fmla="*/ 55 w 77"/>
                <a:gd name="T17" fmla="*/ 84 h 85"/>
                <a:gd name="T18" fmla="*/ 49 w 77"/>
                <a:gd name="T19" fmla="*/ 81 h 85"/>
                <a:gd name="T20" fmla="*/ 40 w 77"/>
                <a:gd name="T21" fmla="*/ 76 h 85"/>
                <a:gd name="T22" fmla="*/ 36 w 77"/>
                <a:gd name="T23" fmla="*/ 69 h 85"/>
                <a:gd name="T24" fmla="*/ 34 w 77"/>
                <a:gd name="T25" fmla="*/ 59 h 85"/>
                <a:gd name="T26" fmla="*/ 28 w 77"/>
                <a:gd name="T27" fmla="*/ 53 h 85"/>
                <a:gd name="T28" fmla="*/ 12 w 77"/>
                <a:gd name="T29" fmla="*/ 54 h 85"/>
                <a:gd name="T30" fmla="*/ 3 w 77"/>
                <a:gd name="T31" fmla="*/ 57 h 85"/>
                <a:gd name="T32" fmla="*/ 0 w 77"/>
                <a:gd name="T33" fmla="*/ 51 h 85"/>
                <a:gd name="T34" fmla="*/ 7 w 77"/>
                <a:gd name="T35" fmla="*/ 46 h 85"/>
                <a:gd name="T36" fmla="*/ 26 w 77"/>
                <a:gd name="T37" fmla="*/ 44 h 85"/>
                <a:gd name="T38" fmla="*/ 27 w 77"/>
                <a:gd name="T39" fmla="*/ 40 h 85"/>
                <a:gd name="T40" fmla="*/ 17 w 77"/>
                <a:gd name="T41" fmla="*/ 35 h 85"/>
                <a:gd name="T42" fmla="*/ 15 w 77"/>
                <a:gd name="T43" fmla="*/ 29 h 85"/>
                <a:gd name="T44" fmla="*/ 24 w 77"/>
                <a:gd name="T45" fmla="*/ 26 h 85"/>
                <a:gd name="T46" fmla="*/ 25 w 77"/>
                <a:gd name="T47" fmla="*/ 18 h 85"/>
                <a:gd name="T48" fmla="*/ 29 w 77"/>
                <a:gd name="T49" fmla="*/ 15 h 85"/>
                <a:gd name="T50" fmla="*/ 33 w 77"/>
                <a:gd name="T51" fmla="*/ 10 h 85"/>
                <a:gd name="T52" fmla="*/ 41 w 77"/>
                <a:gd name="T53" fmla="*/ 8 h 85"/>
                <a:gd name="T54" fmla="*/ 40 w 77"/>
                <a:gd name="T55" fmla="*/ 3 h 85"/>
                <a:gd name="T56" fmla="*/ 45 w 77"/>
                <a:gd name="T57" fmla="*/ 0 h 85"/>
                <a:gd name="T58" fmla="*/ 52 w 77"/>
                <a:gd name="T59" fmla="*/ 8 h 85"/>
                <a:gd name="T60" fmla="*/ 55 w 77"/>
                <a:gd name="T61" fmla="*/ 17 h 85"/>
                <a:gd name="T62" fmla="*/ 54 w 77"/>
                <a:gd name="T63" fmla="*/ 27 h 85"/>
                <a:gd name="T64" fmla="*/ 54 w 77"/>
                <a:gd name="T65" fmla="*/ 34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 h="85">
                  <a:moveTo>
                    <a:pt x="57" y="35"/>
                  </a:moveTo>
                  <a:lnTo>
                    <a:pt x="61" y="35"/>
                  </a:lnTo>
                  <a:lnTo>
                    <a:pt x="63" y="34"/>
                  </a:lnTo>
                  <a:lnTo>
                    <a:pt x="67" y="34"/>
                  </a:lnTo>
                  <a:lnTo>
                    <a:pt x="68" y="34"/>
                  </a:lnTo>
                  <a:lnTo>
                    <a:pt x="71" y="35"/>
                  </a:lnTo>
                  <a:lnTo>
                    <a:pt x="72" y="37"/>
                  </a:lnTo>
                  <a:lnTo>
                    <a:pt x="74" y="40"/>
                  </a:lnTo>
                  <a:lnTo>
                    <a:pt x="76" y="46"/>
                  </a:lnTo>
                  <a:lnTo>
                    <a:pt x="76" y="48"/>
                  </a:lnTo>
                  <a:lnTo>
                    <a:pt x="76" y="54"/>
                  </a:lnTo>
                  <a:lnTo>
                    <a:pt x="73" y="65"/>
                  </a:lnTo>
                  <a:lnTo>
                    <a:pt x="71" y="68"/>
                  </a:lnTo>
                  <a:lnTo>
                    <a:pt x="66" y="75"/>
                  </a:lnTo>
                  <a:lnTo>
                    <a:pt x="63" y="81"/>
                  </a:lnTo>
                  <a:lnTo>
                    <a:pt x="60" y="82"/>
                  </a:lnTo>
                  <a:lnTo>
                    <a:pt x="57" y="84"/>
                  </a:lnTo>
                  <a:lnTo>
                    <a:pt x="55" y="84"/>
                  </a:lnTo>
                  <a:lnTo>
                    <a:pt x="54" y="84"/>
                  </a:lnTo>
                  <a:lnTo>
                    <a:pt x="49" y="81"/>
                  </a:lnTo>
                  <a:lnTo>
                    <a:pt x="45" y="79"/>
                  </a:lnTo>
                  <a:lnTo>
                    <a:pt x="40" y="76"/>
                  </a:lnTo>
                  <a:lnTo>
                    <a:pt x="37" y="73"/>
                  </a:lnTo>
                  <a:lnTo>
                    <a:pt x="36" y="69"/>
                  </a:lnTo>
                  <a:lnTo>
                    <a:pt x="36" y="66"/>
                  </a:lnTo>
                  <a:lnTo>
                    <a:pt x="34" y="59"/>
                  </a:lnTo>
                  <a:lnTo>
                    <a:pt x="29" y="54"/>
                  </a:lnTo>
                  <a:lnTo>
                    <a:pt x="28" y="53"/>
                  </a:lnTo>
                  <a:lnTo>
                    <a:pt x="19" y="55"/>
                  </a:lnTo>
                  <a:lnTo>
                    <a:pt x="12" y="54"/>
                  </a:lnTo>
                  <a:lnTo>
                    <a:pt x="7" y="56"/>
                  </a:lnTo>
                  <a:lnTo>
                    <a:pt x="3" y="57"/>
                  </a:lnTo>
                  <a:lnTo>
                    <a:pt x="0" y="56"/>
                  </a:lnTo>
                  <a:lnTo>
                    <a:pt x="0" y="51"/>
                  </a:lnTo>
                  <a:lnTo>
                    <a:pt x="4" y="48"/>
                  </a:lnTo>
                  <a:lnTo>
                    <a:pt x="7" y="46"/>
                  </a:lnTo>
                  <a:lnTo>
                    <a:pt x="15" y="46"/>
                  </a:lnTo>
                  <a:lnTo>
                    <a:pt x="26" y="44"/>
                  </a:lnTo>
                  <a:lnTo>
                    <a:pt x="28" y="42"/>
                  </a:lnTo>
                  <a:lnTo>
                    <a:pt x="27" y="40"/>
                  </a:lnTo>
                  <a:lnTo>
                    <a:pt x="22" y="37"/>
                  </a:lnTo>
                  <a:lnTo>
                    <a:pt x="17" y="35"/>
                  </a:lnTo>
                  <a:lnTo>
                    <a:pt x="15" y="31"/>
                  </a:lnTo>
                  <a:lnTo>
                    <a:pt x="15" y="29"/>
                  </a:lnTo>
                  <a:lnTo>
                    <a:pt x="19" y="26"/>
                  </a:lnTo>
                  <a:lnTo>
                    <a:pt x="24" y="26"/>
                  </a:lnTo>
                  <a:lnTo>
                    <a:pt x="23" y="21"/>
                  </a:lnTo>
                  <a:lnTo>
                    <a:pt x="25" y="18"/>
                  </a:lnTo>
                  <a:lnTo>
                    <a:pt x="29" y="18"/>
                  </a:lnTo>
                  <a:lnTo>
                    <a:pt x="29" y="15"/>
                  </a:lnTo>
                  <a:lnTo>
                    <a:pt x="30" y="10"/>
                  </a:lnTo>
                  <a:lnTo>
                    <a:pt x="33" y="10"/>
                  </a:lnTo>
                  <a:lnTo>
                    <a:pt x="38" y="10"/>
                  </a:lnTo>
                  <a:lnTo>
                    <a:pt x="41" y="8"/>
                  </a:lnTo>
                  <a:lnTo>
                    <a:pt x="40" y="6"/>
                  </a:lnTo>
                  <a:lnTo>
                    <a:pt x="40" y="3"/>
                  </a:lnTo>
                  <a:lnTo>
                    <a:pt x="44" y="1"/>
                  </a:lnTo>
                  <a:lnTo>
                    <a:pt x="45" y="0"/>
                  </a:lnTo>
                  <a:lnTo>
                    <a:pt x="48" y="1"/>
                  </a:lnTo>
                  <a:lnTo>
                    <a:pt x="52" y="8"/>
                  </a:lnTo>
                  <a:lnTo>
                    <a:pt x="52" y="12"/>
                  </a:lnTo>
                  <a:lnTo>
                    <a:pt x="55" y="17"/>
                  </a:lnTo>
                  <a:lnTo>
                    <a:pt x="54" y="22"/>
                  </a:lnTo>
                  <a:lnTo>
                    <a:pt x="54" y="27"/>
                  </a:lnTo>
                  <a:lnTo>
                    <a:pt x="55" y="31"/>
                  </a:lnTo>
                  <a:lnTo>
                    <a:pt x="54" y="34"/>
                  </a:lnTo>
                  <a:lnTo>
                    <a:pt x="57" y="35"/>
                  </a:lnTo>
                </a:path>
              </a:pathLst>
            </a:custGeom>
            <a:solidFill>
              <a:srgbClr val="FCDECE"/>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8" name="Freeform 15">
              <a:extLst>
                <a:ext uri="{FF2B5EF4-FFF2-40B4-BE49-F238E27FC236}">
                  <a16:creationId xmlns:a16="http://schemas.microsoft.com/office/drawing/2014/main" id="{9B54F8C8-2B83-1D49-81FC-2A02213EFBD3}"/>
                </a:ext>
              </a:extLst>
            </p:cNvPr>
            <p:cNvSpPr>
              <a:spLocks/>
            </p:cNvSpPr>
            <p:nvPr/>
          </p:nvSpPr>
          <p:spPr bwMode="auto">
            <a:xfrm>
              <a:off x="628" y="528"/>
              <a:ext cx="81" cy="23"/>
            </a:xfrm>
            <a:custGeom>
              <a:avLst/>
              <a:gdLst>
                <a:gd name="T0" fmla="*/ 8 w 81"/>
                <a:gd name="T1" fmla="*/ 7 h 23"/>
                <a:gd name="T2" fmla="*/ 11 w 81"/>
                <a:gd name="T3" fmla="*/ 4 h 23"/>
                <a:gd name="T4" fmla="*/ 30 w 81"/>
                <a:gd name="T5" fmla="*/ 2 h 23"/>
                <a:gd name="T6" fmla="*/ 33 w 81"/>
                <a:gd name="T7" fmla="*/ 3 h 23"/>
                <a:gd name="T8" fmla="*/ 35 w 81"/>
                <a:gd name="T9" fmla="*/ 3 h 23"/>
                <a:gd name="T10" fmla="*/ 36 w 81"/>
                <a:gd name="T11" fmla="*/ 4 h 23"/>
                <a:gd name="T12" fmla="*/ 37 w 81"/>
                <a:gd name="T13" fmla="*/ 6 h 23"/>
                <a:gd name="T14" fmla="*/ 39 w 81"/>
                <a:gd name="T15" fmla="*/ 6 h 23"/>
                <a:gd name="T16" fmla="*/ 41 w 81"/>
                <a:gd name="T17" fmla="*/ 5 h 23"/>
                <a:gd name="T18" fmla="*/ 44 w 81"/>
                <a:gd name="T19" fmla="*/ 5 h 23"/>
                <a:gd name="T20" fmla="*/ 45 w 81"/>
                <a:gd name="T21" fmla="*/ 6 h 23"/>
                <a:gd name="T22" fmla="*/ 46 w 81"/>
                <a:gd name="T23" fmla="*/ 6 h 23"/>
                <a:gd name="T24" fmla="*/ 48 w 81"/>
                <a:gd name="T25" fmla="*/ 4 h 23"/>
                <a:gd name="T26" fmla="*/ 50 w 81"/>
                <a:gd name="T27" fmla="*/ 1 h 23"/>
                <a:gd name="T28" fmla="*/ 52 w 81"/>
                <a:gd name="T29" fmla="*/ 1 h 23"/>
                <a:gd name="T30" fmla="*/ 58 w 81"/>
                <a:gd name="T31" fmla="*/ 0 h 23"/>
                <a:gd name="T32" fmla="*/ 80 w 81"/>
                <a:gd name="T33" fmla="*/ 1 h 23"/>
                <a:gd name="T34" fmla="*/ 80 w 81"/>
                <a:gd name="T35" fmla="*/ 3 h 23"/>
                <a:gd name="T36" fmla="*/ 78 w 81"/>
                <a:gd name="T37" fmla="*/ 3 h 23"/>
                <a:gd name="T38" fmla="*/ 77 w 81"/>
                <a:gd name="T39" fmla="*/ 4 h 23"/>
                <a:gd name="T40" fmla="*/ 77 w 81"/>
                <a:gd name="T41" fmla="*/ 8 h 23"/>
                <a:gd name="T42" fmla="*/ 76 w 81"/>
                <a:gd name="T43" fmla="*/ 11 h 23"/>
                <a:gd name="T44" fmla="*/ 76 w 81"/>
                <a:gd name="T45" fmla="*/ 13 h 23"/>
                <a:gd name="T46" fmla="*/ 75 w 81"/>
                <a:gd name="T47" fmla="*/ 14 h 23"/>
                <a:gd name="T48" fmla="*/ 73 w 81"/>
                <a:gd name="T49" fmla="*/ 16 h 23"/>
                <a:gd name="T50" fmla="*/ 70 w 81"/>
                <a:gd name="T51" fmla="*/ 18 h 23"/>
                <a:gd name="T52" fmla="*/ 68 w 81"/>
                <a:gd name="T53" fmla="*/ 18 h 23"/>
                <a:gd name="T54" fmla="*/ 63 w 81"/>
                <a:gd name="T55" fmla="*/ 18 h 23"/>
                <a:gd name="T56" fmla="*/ 58 w 81"/>
                <a:gd name="T57" fmla="*/ 18 h 23"/>
                <a:gd name="T58" fmla="*/ 55 w 81"/>
                <a:gd name="T59" fmla="*/ 17 h 23"/>
                <a:gd name="T60" fmla="*/ 52 w 81"/>
                <a:gd name="T61" fmla="*/ 15 h 23"/>
                <a:gd name="T62" fmla="*/ 50 w 81"/>
                <a:gd name="T63" fmla="*/ 13 h 23"/>
                <a:gd name="T64" fmla="*/ 48 w 81"/>
                <a:gd name="T65" fmla="*/ 10 h 23"/>
                <a:gd name="T66" fmla="*/ 48 w 81"/>
                <a:gd name="T67" fmla="*/ 9 h 23"/>
                <a:gd name="T68" fmla="*/ 46 w 81"/>
                <a:gd name="T69" fmla="*/ 7 h 23"/>
                <a:gd name="T70" fmla="*/ 45 w 81"/>
                <a:gd name="T71" fmla="*/ 6 h 23"/>
                <a:gd name="T72" fmla="*/ 44 w 81"/>
                <a:gd name="T73" fmla="*/ 6 h 23"/>
                <a:gd name="T74" fmla="*/ 41 w 81"/>
                <a:gd name="T75" fmla="*/ 6 h 23"/>
                <a:gd name="T76" fmla="*/ 39 w 81"/>
                <a:gd name="T77" fmla="*/ 7 h 23"/>
                <a:gd name="T78" fmla="*/ 38 w 81"/>
                <a:gd name="T79" fmla="*/ 8 h 23"/>
                <a:gd name="T80" fmla="*/ 38 w 81"/>
                <a:gd name="T81" fmla="*/ 12 h 23"/>
                <a:gd name="T82" fmla="*/ 37 w 81"/>
                <a:gd name="T83" fmla="*/ 15 h 23"/>
                <a:gd name="T84" fmla="*/ 35 w 81"/>
                <a:gd name="T85" fmla="*/ 17 h 23"/>
                <a:gd name="T86" fmla="*/ 32 w 81"/>
                <a:gd name="T87" fmla="*/ 20 h 23"/>
                <a:gd name="T88" fmla="*/ 28 w 81"/>
                <a:gd name="T89" fmla="*/ 22 h 23"/>
                <a:gd name="T90" fmla="*/ 23 w 81"/>
                <a:gd name="T91" fmla="*/ 22 h 23"/>
                <a:gd name="T92" fmla="*/ 18 w 81"/>
                <a:gd name="T93" fmla="*/ 20 h 23"/>
                <a:gd name="T94" fmla="*/ 15 w 81"/>
                <a:gd name="T95" fmla="*/ 18 h 23"/>
                <a:gd name="T96" fmla="*/ 12 w 81"/>
                <a:gd name="T97" fmla="*/ 14 h 23"/>
                <a:gd name="T98" fmla="*/ 10 w 81"/>
                <a:gd name="T99" fmla="*/ 12 h 23"/>
                <a:gd name="T100" fmla="*/ 9 w 81"/>
                <a:gd name="T101" fmla="*/ 8 h 23"/>
                <a:gd name="T102" fmla="*/ 0 w 81"/>
                <a:gd name="T103" fmla="*/ 12 h 23"/>
                <a:gd name="T104" fmla="*/ 0 w 81"/>
                <a:gd name="T105" fmla="*/ 10 h 23"/>
                <a:gd name="T106" fmla="*/ 8 w 81"/>
                <a:gd name="T107" fmla="*/ 7 h 2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1" h="23">
                  <a:moveTo>
                    <a:pt x="8" y="7"/>
                  </a:moveTo>
                  <a:lnTo>
                    <a:pt x="11" y="4"/>
                  </a:lnTo>
                  <a:lnTo>
                    <a:pt x="30" y="2"/>
                  </a:lnTo>
                  <a:lnTo>
                    <a:pt x="33" y="3"/>
                  </a:lnTo>
                  <a:lnTo>
                    <a:pt x="35" y="3"/>
                  </a:lnTo>
                  <a:lnTo>
                    <a:pt x="36" y="4"/>
                  </a:lnTo>
                  <a:lnTo>
                    <a:pt x="37" y="6"/>
                  </a:lnTo>
                  <a:lnTo>
                    <a:pt x="39" y="6"/>
                  </a:lnTo>
                  <a:lnTo>
                    <a:pt x="41" y="5"/>
                  </a:lnTo>
                  <a:lnTo>
                    <a:pt x="44" y="5"/>
                  </a:lnTo>
                  <a:lnTo>
                    <a:pt x="45" y="6"/>
                  </a:lnTo>
                  <a:lnTo>
                    <a:pt x="46" y="6"/>
                  </a:lnTo>
                  <a:lnTo>
                    <a:pt x="48" y="4"/>
                  </a:lnTo>
                  <a:lnTo>
                    <a:pt x="50" y="1"/>
                  </a:lnTo>
                  <a:lnTo>
                    <a:pt x="52" y="1"/>
                  </a:lnTo>
                  <a:lnTo>
                    <a:pt x="58" y="0"/>
                  </a:lnTo>
                  <a:lnTo>
                    <a:pt x="80" y="1"/>
                  </a:lnTo>
                  <a:lnTo>
                    <a:pt x="80" y="3"/>
                  </a:lnTo>
                  <a:lnTo>
                    <a:pt x="78" y="3"/>
                  </a:lnTo>
                  <a:lnTo>
                    <a:pt x="77" y="4"/>
                  </a:lnTo>
                  <a:lnTo>
                    <a:pt x="77" y="8"/>
                  </a:lnTo>
                  <a:lnTo>
                    <a:pt x="76" y="11"/>
                  </a:lnTo>
                  <a:lnTo>
                    <a:pt x="76" y="13"/>
                  </a:lnTo>
                  <a:lnTo>
                    <a:pt x="75" y="14"/>
                  </a:lnTo>
                  <a:lnTo>
                    <a:pt x="73" y="16"/>
                  </a:lnTo>
                  <a:lnTo>
                    <a:pt x="70" y="18"/>
                  </a:lnTo>
                  <a:lnTo>
                    <a:pt x="68" y="18"/>
                  </a:lnTo>
                  <a:lnTo>
                    <a:pt x="63" y="18"/>
                  </a:lnTo>
                  <a:lnTo>
                    <a:pt x="58" y="18"/>
                  </a:lnTo>
                  <a:lnTo>
                    <a:pt x="55" y="17"/>
                  </a:lnTo>
                  <a:lnTo>
                    <a:pt x="52" y="15"/>
                  </a:lnTo>
                  <a:lnTo>
                    <a:pt x="50" y="13"/>
                  </a:lnTo>
                  <a:lnTo>
                    <a:pt x="48" y="10"/>
                  </a:lnTo>
                  <a:lnTo>
                    <a:pt x="48" y="9"/>
                  </a:lnTo>
                  <a:lnTo>
                    <a:pt x="46" y="7"/>
                  </a:lnTo>
                  <a:lnTo>
                    <a:pt x="45" y="6"/>
                  </a:lnTo>
                  <a:lnTo>
                    <a:pt x="44" y="6"/>
                  </a:lnTo>
                  <a:lnTo>
                    <a:pt x="41" y="6"/>
                  </a:lnTo>
                  <a:lnTo>
                    <a:pt x="39" y="7"/>
                  </a:lnTo>
                  <a:lnTo>
                    <a:pt x="38" y="8"/>
                  </a:lnTo>
                  <a:lnTo>
                    <a:pt x="38" y="12"/>
                  </a:lnTo>
                  <a:lnTo>
                    <a:pt x="37" y="15"/>
                  </a:lnTo>
                  <a:lnTo>
                    <a:pt x="35" y="17"/>
                  </a:lnTo>
                  <a:lnTo>
                    <a:pt x="32" y="20"/>
                  </a:lnTo>
                  <a:lnTo>
                    <a:pt x="28" y="22"/>
                  </a:lnTo>
                  <a:lnTo>
                    <a:pt x="23" y="22"/>
                  </a:lnTo>
                  <a:lnTo>
                    <a:pt x="18" y="20"/>
                  </a:lnTo>
                  <a:lnTo>
                    <a:pt x="15" y="18"/>
                  </a:lnTo>
                  <a:lnTo>
                    <a:pt x="12" y="14"/>
                  </a:lnTo>
                  <a:lnTo>
                    <a:pt x="10" y="12"/>
                  </a:lnTo>
                  <a:lnTo>
                    <a:pt x="9" y="8"/>
                  </a:lnTo>
                  <a:lnTo>
                    <a:pt x="0" y="12"/>
                  </a:lnTo>
                  <a:lnTo>
                    <a:pt x="0" y="10"/>
                  </a:lnTo>
                  <a:lnTo>
                    <a:pt x="8" y="7"/>
                  </a:lnTo>
                </a:path>
              </a:pathLst>
            </a:custGeom>
            <a:solidFill>
              <a:srgbClr val="1F1F1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69" name="Freeform 16">
              <a:extLst>
                <a:ext uri="{FF2B5EF4-FFF2-40B4-BE49-F238E27FC236}">
                  <a16:creationId xmlns:a16="http://schemas.microsoft.com/office/drawing/2014/main" id="{BAEC1CCF-F782-764A-864E-3CEAA0DD5D36}"/>
                </a:ext>
              </a:extLst>
            </p:cNvPr>
            <p:cNvSpPr>
              <a:spLocks/>
            </p:cNvSpPr>
            <p:nvPr/>
          </p:nvSpPr>
          <p:spPr bwMode="auto">
            <a:xfrm>
              <a:off x="640" y="534"/>
              <a:ext cx="20" cy="15"/>
            </a:xfrm>
            <a:custGeom>
              <a:avLst/>
              <a:gdLst>
                <a:gd name="T0" fmla="*/ 1 w 20"/>
                <a:gd name="T1" fmla="*/ 2 h 15"/>
                <a:gd name="T2" fmla="*/ 2 w 20"/>
                <a:gd name="T3" fmla="*/ 1 h 15"/>
                <a:gd name="T4" fmla="*/ 5 w 20"/>
                <a:gd name="T5" fmla="*/ 0 h 15"/>
                <a:gd name="T6" fmla="*/ 10 w 20"/>
                <a:gd name="T7" fmla="*/ 0 h 15"/>
                <a:gd name="T8" fmla="*/ 12 w 20"/>
                <a:gd name="T9" fmla="*/ 0 h 15"/>
                <a:gd name="T10" fmla="*/ 14 w 20"/>
                <a:gd name="T11" fmla="*/ 0 h 15"/>
                <a:gd name="T12" fmla="*/ 17 w 20"/>
                <a:gd name="T13" fmla="*/ 0 h 15"/>
                <a:gd name="T14" fmla="*/ 18 w 20"/>
                <a:gd name="T15" fmla="*/ 1 h 15"/>
                <a:gd name="T16" fmla="*/ 19 w 20"/>
                <a:gd name="T17" fmla="*/ 2 h 15"/>
                <a:gd name="T18" fmla="*/ 19 w 20"/>
                <a:gd name="T19" fmla="*/ 5 h 15"/>
                <a:gd name="T20" fmla="*/ 19 w 20"/>
                <a:gd name="T21" fmla="*/ 8 h 15"/>
                <a:gd name="T22" fmla="*/ 18 w 20"/>
                <a:gd name="T23" fmla="*/ 9 h 15"/>
                <a:gd name="T24" fmla="*/ 17 w 20"/>
                <a:gd name="T25" fmla="*/ 11 h 15"/>
                <a:gd name="T26" fmla="*/ 16 w 20"/>
                <a:gd name="T27" fmla="*/ 12 h 15"/>
                <a:gd name="T28" fmla="*/ 14 w 20"/>
                <a:gd name="T29" fmla="*/ 13 h 15"/>
                <a:gd name="T30" fmla="*/ 13 w 20"/>
                <a:gd name="T31" fmla="*/ 13 h 15"/>
                <a:gd name="T32" fmla="*/ 12 w 20"/>
                <a:gd name="T33" fmla="*/ 14 h 15"/>
                <a:gd name="T34" fmla="*/ 10 w 20"/>
                <a:gd name="T35" fmla="*/ 14 h 15"/>
                <a:gd name="T36" fmla="*/ 9 w 20"/>
                <a:gd name="T37" fmla="*/ 13 h 15"/>
                <a:gd name="T38" fmla="*/ 6 w 20"/>
                <a:gd name="T39" fmla="*/ 13 h 15"/>
                <a:gd name="T40" fmla="*/ 5 w 20"/>
                <a:gd name="T41" fmla="*/ 12 h 15"/>
                <a:gd name="T42" fmla="*/ 3 w 20"/>
                <a:gd name="T43" fmla="*/ 10 h 15"/>
                <a:gd name="T44" fmla="*/ 1 w 20"/>
                <a:gd name="T45" fmla="*/ 7 h 15"/>
                <a:gd name="T46" fmla="*/ 0 w 20"/>
                <a:gd name="T47" fmla="*/ 4 h 15"/>
                <a:gd name="T48" fmla="*/ 1 w 20"/>
                <a:gd name="T49" fmla="*/ 2 h 15"/>
                <a:gd name="T50" fmla="*/ 1 w 20"/>
                <a:gd name="T51" fmla="*/ 1 h 15"/>
                <a:gd name="T52" fmla="*/ 1 w 20"/>
                <a:gd name="T53" fmla="*/ 2 h 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0" h="15">
                  <a:moveTo>
                    <a:pt x="1" y="2"/>
                  </a:moveTo>
                  <a:lnTo>
                    <a:pt x="2" y="1"/>
                  </a:lnTo>
                  <a:lnTo>
                    <a:pt x="5" y="0"/>
                  </a:lnTo>
                  <a:lnTo>
                    <a:pt x="10" y="0"/>
                  </a:lnTo>
                  <a:lnTo>
                    <a:pt x="12" y="0"/>
                  </a:lnTo>
                  <a:lnTo>
                    <a:pt x="14" y="0"/>
                  </a:lnTo>
                  <a:lnTo>
                    <a:pt x="17" y="0"/>
                  </a:lnTo>
                  <a:lnTo>
                    <a:pt x="18" y="1"/>
                  </a:lnTo>
                  <a:lnTo>
                    <a:pt x="19" y="2"/>
                  </a:lnTo>
                  <a:lnTo>
                    <a:pt x="19" y="5"/>
                  </a:lnTo>
                  <a:lnTo>
                    <a:pt x="19" y="8"/>
                  </a:lnTo>
                  <a:lnTo>
                    <a:pt x="18" y="9"/>
                  </a:lnTo>
                  <a:lnTo>
                    <a:pt x="17" y="11"/>
                  </a:lnTo>
                  <a:lnTo>
                    <a:pt x="16" y="12"/>
                  </a:lnTo>
                  <a:lnTo>
                    <a:pt x="14" y="13"/>
                  </a:lnTo>
                  <a:lnTo>
                    <a:pt x="13" y="13"/>
                  </a:lnTo>
                  <a:lnTo>
                    <a:pt x="12" y="14"/>
                  </a:lnTo>
                  <a:lnTo>
                    <a:pt x="10" y="14"/>
                  </a:lnTo>
                  <a:lnTo>
                    <a:pt x="9" y="13"/>
                  </a:lnTo>
                  <a:lnTo>
                    <a:pt x="6" y="13"/>
                  </a:lnTo>
                  <a:lnTo>
                    <a:pt x="5" y="12"/>
                  </a:lnTo>
                  <a:lnTo>
                    <a:pt x="3" y="10"/>
                  </a:lnTo>
                  <a:lnTo>
                    <a:pt x="1" y="7"/>
                  </a:lnTo>
                  <a:lnTo>
                    <a:pt x="0" y="4"/>
                  </a:lnTo>
                  <a:lnTo>
                    <a:pt x="1" y="2"/>
                  </a:lnTo>
                  <a:lnTo>
                    <a:pt x="1" y="1"/>
                  </a:lnTo>
                  <a:lnTo>
                    <a:pt x="1" y="2"/>
                  </a:lnTo>
                </a:path>
              </a:pathLst>
            </a:custGeom>
            <a:solidFill>
              <a:srgbClr val="FCD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0" name="Freeform 17">
              <a:extLst>
                <a:ext uri="{FF2B5EF4-FFF2-40B4-BE49-F238E27FC236}">
                  <a16:creationId xmlns:a16="http://schemas.microsoft.com/office/drawing/2014/main" id="{17DAFBD1-DF1C-3D47-87B5-20BD3C2CD42C}"/>
                </a:ext>
              </a:extLst>
            </p:cNvPr>
            <p:cNvSpPr>
              <a:spLocks/>
            </p:cNvSpPr>
            <p:nvPr/>
          </p:nvSpPr>
          <p:spPr bwMode="auto">
            <a:xfrm>
              <a:off x="682" y="529"/>
              <a:ext cx="22" cy="15"/>
            </a:xfrm>
            <a:custGeom>
              <a:avLst/>
              <a:gdLst>
                <a:gd name="T0" fmla="*/ 1 w 22"/>
                <a:gd name="T1" fmla="*/ 4 h 15"/>
                <a:gd name="T2" fmla="*/ 1 w 22"/>
                <a:gd name="T3" fmla="*/ 3 h 15"/>
                <a:gd name="T4" fmla="*/ 3 w 22"/>
                <a:gd name="T5" fmla="*/ 1 h 15"/>
                <a:gd name="T6" fmla="*/ 3 w 22"/>
                <a:gd name="T7" fmla="*/ 1 h 15"/>
                <a:gd name="T8" fmla="*/ 7 w 22"/>
                <a:gd name="T9" fmla="*/ 0 h 15"/>
                <a:gd name="T10" fmla="*/ 10 w 22"/>
                <a:gd name="T11" fmla="*/ 1 h 15"/>
                <a:gd name="T12" fmla="*/ 14 w 22"/>
                <a:gd name="T13" fmla="*/ 1 h 15"/>
                <a:gd name="T14" fmla="*/ 17 w 22"/>
                <a:gd name="T15" fmla="*/ 1 h 15"/>
                <a:gd name="T16" fmla="*/ 20 w 22"/>
                <a:gd name="T17" fmla="*/ 2 h 15"/>
                <a:gd name="T18" fmla="*/ 21 w 22"/>
                <a:gd name="T19" fmla="*/ 5 h 15"/>
                <a:gd name="T20" fmla="*/ 21 w 22"/>
                <a:gd name="T21" fmla="*/ 7 h 15"/>
                <a:gd name="T22" fmla="*/ 20 w 22"/>
                <a:gd name="T23" fmla="*/ 9 h 15"/>
                <a:gd name="T24" fmla="*/ 20 w 22"/>
                <a:gd name="T25" fmla="*/ 11 h 15"/>
                <a:gd name="T26" fmla="*/ 18 w 22"/>
                <a:gd name="T27" fmla="*/ 13 h 15"/>
                <a:gd name="T28" fmla="*/ 17 w 22"/>
                <a:gd name="T29" fmla="*/ 13 h 15"/>
                <a:gd name="T30" fmla="*/ 15 w 22"/>
                <a:gd name="T31" fmla="*/ 14 h 15"/>
                <a:gd name="T32" fmla="*/ 12 w 22"/>
                <a:gd name="T33" fmla="*/ 14 h 15"/>
                <a:gd name="T34" fmla="*/ 10 w 22"/>
                <a:gd name="T35" fmla="*/ 14 h 15"/>
                <a:gd name="T36" fmla="*/ 8 w 22"/>
                <a:gd name="T37" fmla="*/ 14 h 15"/>
                <a:gd name="T38" fmla="*/ 7 w 22"/>
                <a:gd name="T39" fmla="*/ 13 h 15"/>
                <a:gd name="T40" fmla="*/ 5 w 22"/>
                <a:gd name="T41" fmla="*/ 13 h 15"/>
                <a:gd name="T42" fmla="*/ 3 w 22"/>
                <a:gd name="T43" fmla="*/ 11 h 15"/>
                <a:gd name="T44" fmla="*/ 1 w 22"/>
                <a:gd name="T45" fmla="*/ 9 h 15"/>
                <a:gd name="T46" fmla="*/ 1 w 22"/>
                <a:gd name="T47" fmla="*/ 6 h 15"/>
                <a:gd name="T48" fmla="*/ 0 w 22"/>
                <a:gd name="T49" fmla="*/ 5 h 15"/>
                <a:gd name="T50" fmla="*/ 0 w 22"/>
                <a:gd name="T51" fmla="*/ 5 h 15"/>
                <a:gd name="T52" fmla="*/ 1 w 22"/>
                <a:gd name="T53" fmla="*/ 4 h 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 h="15">
                  <a:moveTo>
                    <a:pt x="1" y="4"/>
                  </a:moveTo>
                  <a:lnTo>
                    <a:pt x="1" y="3"/>
                  </a:lnTo>
                  <a:lnTo>
                    <a:pt x="3" y="1"/>
                  </a:lnTo>
                  <a:lnTo>
                    <a:pt x="7" y="0"/>
                  </a:lnTo>
                  <a:lnTo>
                    <a:pt x="10" y="1"/>
                  </a:lnTo>
                  <a:lnTo>
                    <a:pt x="14" y="1"/>
                  </a:lnTo>
                  <a:lnTo>
                    <a:pt x="17" y="1"/>
                  </a:lnTo>
                  <a:lnTo>
                    <a:pt x="20" y="2"/>
                  </a:lnTo>
                  <a:lnTo>
                    <a:pt x="21" y="5"/>
                  </a:lnTo>
                  <a:lnTo>
                    <a:pt x="21" y="7"/>
                  </a:lnTo>
                  <a:lnTo>
                    <a:pt x="20" y="9"/>
                  </a:lnTo>
                  <a:lnTo>
                    <a:pt x="20" y="11"/>
                  </a:lnTo>
                  <a:lnTo>
                    <a:pt x="18" y="13"/>
                  </a:lnTo>
                  <a:lnTo>
                    <a:pt x="17" y="13"/>
                  </a:lnTo>
                  <a:lnTo>
                    <a:pt x="15" y="14"/>
                  </a:lnTo>
                  <a:lnTo>
                    <a:pt x="12" y="14"/>
                  </a:lnTo>
                  <a:lnTo>
                    <a:pt x="10" y="14"/>
                  </a:lnTo>
                  <a:lnTo>
                    <a:pt x="8" y="14"/>
                  </a:lnTo>
                  <a:lnTo>
                    <a:pt x="7" y="13"/>
                  </a:lnTo>
                  <a:lnTo>
                    <a:pt x="5" y="13"/>
                  </a:lnTo>
                  <a:lnTo>
                    <a:pt x="3" y="11"/>
                  </a:lnTo>
                  <a:lnTo>
                    <a:pt x="1" y="9"/>
                  </a:lnTo>
                  <a:lnTo>
                    <a:pt x="1" y="6"/>
                  </a:lnTo>
                  <a:lnTo>
                    <a:pt x="0" y="5"/>
                  </a:lnTo>
                  <a:lnTo>
                    <a:pt x="1" y="4"/>
                  </a:lnTo>
                </a:path>
              </a:pathLst>
            </a:custGeom>
            <a:solidFill>
              <a:srgbClr val="FCDEC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1" name="Freeform 18">
              <a:extLst>
                <a:ext uri="{FF2B5EF4-FFF2-40B4-BE49-F238E27FC236}">
                  <a16:creationId xmlns:a16="http://schemas.microsoft.com/office/drawing/2014/main" id="{DF5B879F-03D0-AD4B-9FFD-E54AC5386F95}"/>
                </a:ext>
              </a:extLst>
            </p:cNvPr>
            <p:cNvSpPr>
              <a:spLocks/>
            </p:cNvSpPr>
            <p:nvPr/>
          </p:nvSpPr>
          <p:spPr bwMode="auto">
            <a:xfrm>
              <a:off x="684" y="534"/>
              <a:ext cx="11" cy="3"/>
            </a:xfrm>
            <a:custGeom>
              <a:avLst/>
              <a:gdLst>
                <a:gd name="T0" fmla="*/ 0 w 11"/>
                <a:gd name="T1" fmla="*/ 0 h 3"/>
                <a:gd name="T2" fmla="*/ 2 w 11"/>
                <a:gd name="T3" fmla="*/ 1 h 3"/>
                <a:gd name="T4" fmla="*/ 3 w 11"/>
                <a:gd name="T5" fmla="*/ 1 h 3"/>
                <a:gd name="T6" fmla="*/ 4 w 11"/>
                <a:gd name="T7" fmla="*/ 2 h 3"/>
                <a:gd name="T8" fmla="*/ 6 w 11"/>
                <a:gd name="T9" fmla="*/ 2 h 3"/>
                <a:gd name="T10" fmla="*/ 7 w 11"/>
                <a:gd name="T11" fmla="*/ 2 h 3"/>
                <a:gd name="T12" fmla="*/ 9 w 11"/>
                <a:gd name="T13" fmla="*/ 2 h 3"/>
                <a:gd name="T14" fmla="*/ 10 w 11"/>
                <a:gd name="T15" fmla="*/ 1 h 3"/>
                <a:gd name="T16" fmla="*/ 10 w 11"/>
                <a:gd name="T17" fmla="*/ 1 h 3"/>
                <a:gd name="T18" fmla="*/ 10 w 11"/>
                <a:gd name="T19" fmla="*/ 1 h 3"/>
                <a:gd name="T20" fmla="*/ 9 w 11"/>
                <a:gd name="T21" fmla="*/ 1 h 3"/>
                <a:gd name="T22" fmla="*/ 8 w 11"/>
                <a:gd name="T23" fmla="*/ 1 h 3"/>
                <a:gd name="T24" fmla="*/ 8 w 11"/>
                <a:gd name="T25" fmla="*/ 1 h 3"/>
                <a:gd name="T26" fmla="*/ 7 w 11"/>
                <a:gd name="T27" fmla="*/ 1 h 3"/>
                <a:gd name="T28" fmla="*/ 7 w 11"/>
                <a:gd name="T29" fmla="*/ 1 h 3"/>
                <a:gd name="T30" fmla="*/ 7 w 11"/>
                <a:gd name="T31" fmla="*/ 1 h 3"/>
                <a:gd name="T32" fmla="*/ 6 w 11"/>
                <a:gd name="T33" fmla="*/ 0 h 3"/>
                <a:gd name="T34" fmla="*/ 6 w 11"/>
                <a:gd name="T35" fmla="*/ 0 h 3"/>
                <a:gd name="T36" fmla="*/ 5 w 11"/>
                <a:gd name="T37" fmla="*/ 0 h 3"/>
                <a:gd name="T38" fmla="*/ 4 w 11"/>
                <a:gd name="T39" fmla="*/ 0 h 3"/>
                <a:gd name="T40" fmla="*/ 4 w 11"/>
                <a:gd name="T41" fmla="*/ 1 h 3"/>
                <a:gd name="T42" fmla="*/ 4 w 11"/>
                <a:gd name="T43" fmla="*/ 1 h 3"/>
                <a:gd name="T44" fmla="*/ 3 w 11"/>
                <a:gd name="T45" fmla="*/ 1 h 3"/>
                <a:gd name="T46" fmla="*/ 3 w 11"/>
                <a:gd name="T47" fmla="*/ 1 h 3"/>
                <a:gd name="T48" fmla="*/ 2 w 11"/>
                <a:gd name="T49" fmla="*/ 0 h 3"/>
                <a:gd name="T50" fmla="*/ 0 w 11"/>
                <a:gd name="T51" fmla="*/ 0 h 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 h="3">
                  <a:moveTo>
                    <a:pt x="0" y="0"/>
                  </a:moveTo>
                  <a:lnTo>
                    <a:pt x="2" y="1"/>
                  </a:lnTo>
                  <a:lnTo>
                    <a:pt x="3" y="1"/>
                  </a:lnTo>
                  <a:lnTo>
                    <a:pt x="4" y="2"/>
                  </a:lnTo>
                  <a:lnTo>
                    <a:pt x="6" y="2"/>
                  </a:lnTo>
                  <a:lnTo>
                    <a:pt x="7" y="2"/>
                  </a:lnTo>
                  <a:lnTo>
                    <a:pt x="9" y="2"/>
                  </a:lnTo>
                  <a:lnTo>
                    <a:pt x="10" y="1"/>
                  </a:lnTo>
                  <a:lnTo>
                    <a:pt x="9" y="1"/>
                  </a:lnTo>
                  <a:lnTo>
                    <a:pt x="8" y="1"/>
                  </a:lnTo>
                  <a:lnTo>
                    <a:pt x="7" y="1"/>
                  </a:lnTo>
                  <a:lnTo>
                    <a:pt x="6" y="0"/>
                  </a:lnTo>
                  <a:lnTo>
                    <a:pt x="5" y="0"/>
                  </a:lnTo>
                  <a:lnTo>
                    <a:pt x="4" y="0"/>
                  </a:lnTo>
                  <a:lnTo>
                    <a:pt x="4" y="1"/>
                  </a:lnTo>
                  <a:lnTo>
                    <a:pt x="3" y="1"/>
                  </a:lnTo>
                  <a:lnTo>
                    <a:pt x="2"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2" name="Freeform 19">
              <a:extLst>
                <a:ext uri="{FF2B5EF4-FFF2-40B4-BE49-F238E27FC236}">
                  <a16:creationId xmlns:a16="http://schemas.microsoft.com/office/drawing/2014/main" id="{6B930C82-6BDF-BB4C-AF2B-986EE3CEEDC7}"/>
                </a:ext>
              </a:extLst>
            </p:cNvPr>
            <p:cNvSpPr>
              <a:spLocks/>
            </p:cNvSpPr>
            <p:nvPr/>
          </p:nvSpPr>
          <p:spPr bwMode="auto">
            <a:xfrm>
              <a:off x="643" y="536"/>
              <a:ext cx="13" cy="3"/>
            </a:xfrm>
            <a:custGeom>
              <a:avLst/>
              <a:gdLst>
                <a:gd name="T0" fmla="*/ 12 w 13"/>
                <a:gd name="T1" fmla="*/ 1 h 3"/>
                <a:gd name="T2" fmla="*/ 10 w 13"/>
                <a:gd name="T3" fmla="*/ 1 h 3"/>
                <a:gd name="T4" fmla="*/ 9 w 13"/>
                <a:gd name="T5" fmla="*/ 1 h 3"/>
                <a:gd name="T6" fmla="*/ 7 w 13"/>
                <a:gd name="T7" fmla="*/ 1 h 3"/>
                <a:gd name="T8" fmla="*/ 6 w 13"/>
                <a:gd name="T9" fmla="*/ 1 h 3"/>
                <a:gd name="T10" fmla="*/ 4 w 13"/>
                <a:gd name="T11" fmla="*/ 1 h 3"/>
                <a:gd name="T12" fmla="*/ 5 w 13"/>
                <a:gd name="T13" fmla="*/ 1 h 3"/>
                <a:gd name="T14" fmla="*/ 6 w 13"/>
                <a:gd name="T15" fmla="*/ 2 h 3"/>
                <a:gd name="T16" fmla="*/ 8 w 13"/>
                <a:gd name="T17" fmla="*/ 2 h 3"/>
                <a:gd name="T18" fmla="*/ 5 w 13"/>
                <a:gd name="T19" fmla="*/ 2 h 3"/>
                <a:gd name="T20" fmla="*/ 4 w 13"/>
                <a:gd name="T21" fmla="*/ 2 h 3"/>
                <a:gd name="T22" fmla="*/ 3 w 13"/>
                <a:gd name="T23" fmla="*/ 1 h 3"/>
                <a:gd name="T24" fmla="*/ 2 w 13"/>
                <a:gd name="T25" fmla="*/ 1 h 3"/>
                <a:gd name="T26" fmla="*/ 1 w 13"/>
                <a:gd name="T27" fmla="*/ 1 h 3"/>
                <a:gd name="T28" fmla="*/ 0 w 13"/>
                <a:gd name="T29" fmla="*/ 0 h 3"/>
                <a:gd name="T30" fmla="*/ 2 w 13"/>
                <a:gd name="T31" fmla="*/ 0 h 3"/>
                <a:gd name="T32" fmla="*/ 3 w 13"/>
                <a:gd name="T33" fmla="*/ 1 h 3"/>
                <a:gd name="T34" fmla="*/ 3 w 13"/>
                <a:gd name="T35" fmla="*/ 0 h 3"/>
                <a:gd name="T36" fmla="*/ 4 w 13"/>
                <a:gd name="T37" fmla="*/ 0 h 3"/>
                <a:gd name="T38" fmla="*/ 5 w 13"/>
                <a:gd name="T39" fmla="*/ 0 h 3"/>
                <a:gd name="T40" fmla="*/ 6 w 13"/>
                <a:gd name="T41" fmla="*/ 0 h 3"/>
                <a:gd name="T42" fmla="*/ 7 w 13"/>
                <a:gd name="T43" fmla="*/ 0 h 3"/>
                <a:gd name="T44" fmla="*/ 7 w 13"/>
                <a:gd name="T45" fmla="*/ 1 h 3"/>
                <a:gd name="T46" fmla="*/ 7 w 13"/>
                <a:gd name="T47" fmla="*/ 1 h 3"/>
                <a:gd name="T48" fmla="*/ 9 w 13"/>
                <a:gd name="T49" fmla="*/ 1 h 3"/>
                <a:gd name="T50" fmla="*/ 10 w 13"/>
                <a:gd name="T51" fmla="*/ 1 h 3"/>
                <a:gd name="T52" fmla="*/ 12 w 13"/>
                <a:gd name="T53" fmla="*/ 1 h 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 h="3">
                  <a:moveTo>
                    <a:pt x="12" y="1"/>
                  </a:moveTo>
                  <a:lnTo>
                    <a:pt x="10" y="1"/>
                  </a:lnTo>
                  <a:lnTo>
                    <a:pt x="9" y="1"/>
                  </a:lnTo>
                  <a:lnTo>
                    <a:pt x="7" y="1"/>
                  </a:lnTo>
                  <a:lnTo>
                    <a:pt x="6" y="1"/>
                  </a:lnTo>
                  <a:lnTo>
                    <a:pt x="4" y="1"/>
                  </a:lnTo>
                  <a:lnTo>
                    <a:pt x="5" y="1"/>
                  </a:lnTo>
                  <a:lnTo>
                    <a:pt x="6" y="2"/>
                  </a:lnTo>
                  <a:lnTo>
                    <a:pt x="8" y="2"/>
                  </a:lnTo>
                  <a:lnTo>
                    <a:pt x="5" y="2"/>
                  </a:lnTo>
                  <a:lnTo>
                    <a:pt x="4" y="2"/>
                  </a:lnTo>
                  <a:lnTo>
                    <a:pt x="3" y="1"/>
                  </a:lnTo>
                  <a:lnTo>
                    <a:pt x="2" y="1"/>
                  </a:lnTo>
                  <a:lnTo>
                    <a:pt x="1" y="1"/>
                  </a:lnTo>
                  <a:lnTo>
                    <a:pt x="0" y="0"/>
                  </a:lnTo>
                  <a:lnTo>
                    <a:pt x="2" y="0"/>
                  </a:lnTo>
                  <a:lnTo>
                    <a:pt x="3" y="1"/>
                  </a:lnTo>
                  <a:lnTo>
                    <a:pt x="3" y="0"/>
                  </a:lnTo>
                  <a:lnTo>
                    <a:pt x="4" y="0"/>
                  </a:lnTo>
                  <a:lnTo>
                    <a:pt x="5" y="0"/>
                  </a:lnTo>
                  <a:lnTo>
                    <a:pt x="6" y="0"/>
                  </a:lnTo>
                  <a:lnTo>
                    <a:pt x="7" y="0"/>
                  </a:lnTo>
                  <a:lnTo>
                    <a:pt x="7" y="1"/>
                  </a:lnTo>
                  <a:lnTo>
                    <a:pt x="9" y="1"/>
                  </a:lnTo>
                  <a:lnTo>
                    <a:pt x="10" y="1"/>
                  </a:lnTo>
                  <a:lnTo>
                    <a:pt x="12"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3" name="Freeform 20">
              <a:extLst>
                <a:ext uri="{FF2B5EF4-FFF2-40B4-BE49-F238E27FC236}">
                  <a16:creationId xmlns:a16="http://schemas.microsoft.com/office/drawing/2014/main" id="{9C33FAE1-FFBA-0B4A-9DD3-5897CD6F33D0}"/>
                </a:ext>
              </a:extLst>
            </p:cNvPr>
            <p:cNvSpPr>
              <a:spLocks/>
            </p:cNvSpPr>
            <p:nvPr/>
          </p:nvSpPr>
          <p:spPr bwMode="auto">
            <a:xfrm>
              <a:off x="663" y="544"/>
              <a:ext cx="31" cy="30"/>
            </a:xfrm>
            <a:custGeom>
              <a:avLst/>
              <a:gdLst>
                <a:gd name="T0" fmla="*/ 10 w 31"/>
                <a:gd name="T1" fmla="*/ 0 h 30"/>
                <a:gd name="T2" fmla="*/ 10 w 31"/>
                <a:gd name="T3" fmla="*/ 10 h 30"/>
                <a:gd name="T4" fmla="*/ 9 w 31"/>
                <a:gd name="T5" fmla="*/ 18 h 30"/>
                <a:gd name="T6" fmla="*/ 6 w 31"/>
                <a:gd name="T7" fmla="*/ 17 h 30"/>
                <a:gd name="T8" fmla="*/ 4 w 31"/>
                <a:gd name="T9" fmla="*/ 20 h 30"/>
                <a:gd name="T10" fmla="*/ 0 w 31"/>
                <a:gd name="T11" fmla="*/ 22 h 30"/>
                <a:gd name="T12" fmla="*/ 4 w 31"/>
                <a:gd name="T13" fmla="*/ 19 h 30"/>
                <a:gd name="T14" fmla="*/ 4 w 31"/>
                <a:gd name="T15" fmla="*/ 23 h 30"/>
                <a:gd name="T16" fmla="*/ 8 w 31"/>
                <a:gd name="T17" fmla="*/ 26 h 30"/>
                <a:gd name="T18" fmla="*/ 13 w 31"/>
                <a:gd name="T19" fmla="*/ 24 h 30"/>
                <a:gd name="T20" fmla="*/ 14 w 31"/>
                <a:gd name="T21" fmla="*/ 26 h 30"/>
                <a:gd name="T22" fmla="*/ 18 w 31"/>
                <a:gd name="T23" fmla="*/ 29 h 30"/>
                <a:gd name="T24" fmla="*/ 19 w 31"/>
                <a:gd name="T25" fmla="*/ 27 h 30"/>
                <a:gd name="T26" fmla="*/ 21 w 31"/>
                <a:gd name="T27" fmla="*/ 27 h 30"/>
                <a:gd name="T28" fmla="*/ 24 w 31"/>
                <a:gd name="T29" fmla="*/ 24 h 30"/>
                <a:gd name="T30" fmla="*/ 27 w 31"/>
                <a:gd name="T31" fmla="*/ 24 h 30"/>
                <a:gd name="T32" fmla="*/ 30 w 31"/>
                <a:gd name="T33" fmla="*/ 22 h 30"/>
                <a:gd name="T34" fmla="*/ 29 w 31"/>
                <a:gd name="T35" fmla="*/ 18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 h="30">
                  <a:moveTo>
                    <a:pt x="10" y="0"/>
                  </a:moveTo>
                  <a:lnTo>
                    <a:pt x="10" y="10"/>
                  </a:lnTo>
                  <a:lnTo>
                    <a:pt x="9" y="18"/>
                  </a:lnTo>
                  <a:lnTo>
                    <a:pt x="6" y="17"/>
                  </a:lnTo>
                  <a:lnTo>
                    <a:pt x="4" y="20"/>
                  </a:lnTo>
                  <a:lnTo>
                    <a:pt x="0" y="22"/>
                  </a:lnTo>
                  <a:lnTo>
                    <a:pt x="4" y="19"/>
                  </a:lnTo>
                  <a:lnTo>
                    <a:pt x="4" y="23"/>
                  </a:lnTo>
                  <a:lnTo>
                    <a:pt x="8" y="26"/>
                  </a:lnTo>
                  <a:lnTo>
                    <a:pt x="13" y="24"/>
                  </a:lnTo>
                  <a:lnTo>
                    <a:pt x="14" y="26"/>
                  </a:lnTo>
                  <a:lnTo>
                    <a:pt x="18" y="29"/>
                  </a:lnTo>
                  <a:lnTo>
                    <a:pt x="19" y="27"/>
                  </a:lnTo>
                  <a:lnTo>
                    <a:pt x="21" y="27"/>
                  </a:lnTo>
                  <a:lnTo>
                    <a:pt x="24" y="24"/>
                  </a:lnTo>
                  <a:lnTo>
                    <a:pt x="27" y="24"/>
                  </a:lnTo>
                  <a:lnTo>
                    <a:pt x="30" y="22"/>
                  </a:lnTo>
                  <a:lnTo>
                    <a:pt x="29" y="18"/>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4" name="Freeform 21">
              <a:extLst>
                <a:ext uri="{FF2B5EF4-FFF2-40B4-BE49-F238E27FC236}">
                  <a16:creationId xmlns:a16="http://schemas.microsoft.com/office/drawing/2014/main" id="{8A49B5D6-8602-C94F-8234-2BDA5CB5E8A9}"/>
                </a:ext>
              </a:extLst>
            </p:cNvPr>
            <p:cNvSpPr>
              <a:spLocks/>
            </p:cNvSpPr>
            <p:nvPr/>
          </p:nvSpPr>
          <p:spPr bwMode="auto">
            <a:xfrm>
              <a:off x="662" y="581"/>
              <a:ext cx="40" cy="11"/>
            </a:xfrm>
            <a:custGeom>
              <a:avLst/>
              <a:gdLst>
                <a:gd name="T0" fmla="*/ 5 w 40"/>
                <a:gd name="T1" fmla="*/ 6 h 11"/>
                <a:gd name="T2" fmla="*/ 10 w 40"/>
                <a:gd name="T3" fmla="*/ 9 h 11"/>
                <a:gd name="T4" fmla="*/ 18 w 40"/>
                <a:gd name="T5" fmla="*/ 10 h 11"/>
                <a:gd name="T6" fmla="*/ 27 w 40"/>
                <a:gd name="T7" fmla="*/ 8 h 11"/>
                <a:gd name="T8" fmla="*/ 33 w 40"/>
                <a:gd name="T9" fmla="*/ 5 h 11"/>
                <a:gd name="T10" fmla="*/ 39 w 40"/>
                <a:gd name="T11" fmla="*/ 1 h 11"/>
                <a:gd name="T12" fmla="*/ 35 w 40"/>
                <a:gd name="T13" fmla="*/ 1 h 11"/>
                <a:gd name="T14" fmla="*/ 30 w 40"/>
                <a:gd name="T15" fmla="*/ 2 h 11"/>
                <a:gd name="T16" fmla="*/ 24 w 40"/>
                <a:gd name="T17" fmla="*/ 0 h 11"/>
                <a:gd name="T18" fmla="*/ 20 w 40"/>
                <a:gd name="T19" fmla="*/ 2 h 11"/>
                <a:gd name="T20" fmla="*/ 15 w 40"/>
                <a:gd name="T21" fmla="*/ 0 h 11"/>
                <a:gd name="T22" fmla="*/ 9 w 40"/>
                <a:gd name="T23" fmla="*/ 2 h 11"/>
                <a:gd name="T24" fmla="*/ 3 w 40"/>
                <a:gd name="T25" fmla="*/ 3 h 11"/>
                <a:gd name="T26" fmla="*/ 0 w 40"/>
                <a:gd name="T27" fmla="*/ 3 h 11"/>
                <a:gd name="T28" fmla="*/ 5 w 40"/>
                <a:gd name="T29" fmla="*/ 6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0" h="11">
                  <a:moveTo>
                    <a:pt x="5" y="6"/>
                  </a:moveTo>
                  <a:lnTo>
                    <a:pt x="10" y="9"/>
                  </a:lnTo>
                  <a:lnTo>
                    <a:pt x="18" y="10"/>
                  </a:lnTo>
                  <a:lnTo>
                    <a:pt x="27" y="8"/>
                  </a:lnTo>
                  <a:lnTo>
                    <a:pt x="33" y="5"/>
                  </a:lnTo>
                  <a:lnTo>
                    <a:pt x="39" y="1"/>
                  </a:lnTo>
                  <a:lnTo>
                    <a:pt x="35" y="1"/>
                  </a:lnTo>
                  <a:lnTo>
                    <a:pt x="30" y="2"/>
                  </a:lnTo>
                  <a:lnTo>
                    <a:pt x="24" y="0"/>
                  </a:lnTo>
                  <a:lnTo>
                    <a:pt x="20" y="2"/>
                  </a:lnTo>
                  <a:lnTo>
                    <a:pt x="15" y="0"/>
                  </a:lnTo>
                  <a:lnTo>
                    <a:pt x="9" y="2"/>
                  </a:lnTo>
                  <a:lnTo>
                    <a:pt x="3" y="3"/>
                  </a:lnTo>
                  <a:lnTo>
                    <a:pt x="0" y="3"/>
                  </a:lnTo>
                  <a:lnTo>
                    <a:pt x="5" y="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5" name="Freeform 22">
              <a:extLst>
                <a:ext uri="{FF2B5EF4-FFF2-40B4-BE49-F238E27FC236}">
                  <a16:creationId xmlns:a16="http://schemas.microsoft.com/office/drawing/2014/main" id="{7247503C-4886-8044-94E0-45F93C53E099}"/>
                </a:ext>
              </a:extLst>
            </p:cNvPr>
            <p:cNvSpPr>
              <a:spLocks/>
            </p:cNvSpPr>
            <p:nvPr/>
          </p:nvSpPr>
          <p:spPr bwMode="auto">
            <a:xfrm>
              <a:off x="671" y="594"/>
              <a:ext cx="24" cy="5"/>
            </a:xfrm>
            <a:custGeom>
              <a:avLst/>
              <a:gdLst>
                <a:gd name="T0" fmla="*/ 23 w 24"/>
                <a:gd name="T1" fmla="*/ 0 h 5"/>
                <a:gd name="T2" fmla="*/ 19 w 24"/>
                <a:gd name="T3" fmla="*/ 2 h 5"/>
                <a:gd name="T4" fmla="*/ 15 w 24"/>
                <a:gd name="T5" fmla="*/ 3 h 5"/>
                <a:gd name="T6" fmla="*/ 11 w 24"/>
                <a:gd name="T7" fmla="*/ 4 h 5"/>
                <a:gd name="T8" fmla="*/ 7 w 24"/>
                <a:gd name="T9" fmla="*/ 4 h 5"/>
                <a:gd name="T10" fmla="*/ 3 w 24"/>
                <a:gd name="T11" fmla="*/ 3 h 5"/>
                <a:gd name="T12" fmla="*/ 0 w 24"/>
                <a:gd name="T13" fmla="*/ 2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5">
                  <a:moveTo>
                    <a:pt x="23" y="0"/>
                  </a:moveTo>
                  <a:lnTo>
                    <a:pt x="19" y="2"/>
                  </a:lnTo>
                  <a:lnTo>
                    <a:pt x="15" y="3"/>
                  </a:lnTo>
                  <a:lnTo>
                    <a:pt x="11" y="4"/>
                  </a:lnTo>
                  <a:lnTo>
                    <a:pt x="7" y="4"/>
                  </a:lnTo>
                  <a:lnTo>
                    <a:pt x="3" y="3"/>
                  </a:lnTo>
                  <a:lnTo>
                    <a:pt x="0" y="2"/>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6" name="Freeform 23">
              <a:extLst>
                <a:ext uri="{FF2B5EF4-FFF2-40B4-BE49-F238E27FC236}">
                  <a16:creationId xmlns:a16="http://schemas.microsoft.com/office/drawing/2014/main" id="{C441F372-D183-E745-924E-5BED95726C28}"/>
                </a:ext>
              </a:extLst>
            </p:cNvPr>
            <p:cNvSpPr>
              <a:spLocks/>
            </p:cNvSpPr>
            <p:nvPr/>
          </p:nvSpPr>
          <p:spPr bwMode="auto">
            <a:xfrm>
              <a:off x="635" y="594"/>
              <a:ext cx="76" cy="32"/>
            </a:xfrm>
            <a:custGeom>
              <a:avLst/>
              <a:gdLst>
                <a:gd name="T0" fmla="*/ 75 w 76"/>
                <a:gd name="T1" fmla="*/ 16 h 32"/>
                <a:gd name="T2" fmla="*/ 72 w 76"/>
                <a:gd name="T3" fmla="*/ 21 h 32"/>
                <a:gd name="T4" fmla="*/ 68 w 76"/>
                <a:gd name="T5" fmla="*/ 25 h 32"/>
                <a:gd name="T6" fmla="*/ 64 w 76"/>
                <a:gd name="T7" fmla="*/ 27 h 32"/>
                <a:gd name="T8" fmla="*/ 61 w 76"/>
                <a:gd name="T9" fmla="*/ 30 h 32"/>
                <a:gd name="T10" fmla="*/ 57 w 76"/>
                <a:gd name="T11" fmla="*/ 30 h 32"/>
                <a:gd name="T12" fmla="*/ 52 w 76"/>
                <a:gd name="T13" fmla="*/ 31 h 32"/>
                <a:gd name="T14" fmla="*/ 44 w 76"/>
                <a:gd name="T15" fmla="*/ 31 h 32"/>
                <a:gd name="T16" fmla="*/ 40 w 76"/>
                <a:gd name="T17" fmla="*/ 28 h 32"/>
                <a:gd name="T18" fmla="*/ 33 w 76"/>
                <a:gd name="T19" fmla="*/ 27 h 32"/>
                <a:gd name="T20" fmla="*/ 28 w 76"/>
                <a:gd name="T21" fmla="*/ 24 h 32"/>
                <a:gd name="T22" fmla="*/ 22 w 76"/>
                <a:gd name="T23" fmla="*/ 22 h 32"/>
                <a:gd name="T24" fmla="*/ 16 w 76"/>
                <a:gd name="T25" fmla="*/ 18 h 32"/>
                <a:gd name="T26" fmla="*/ 10 w 76"/>
                <a:gd name="T27" fmla="*/ 11 h 32"/>
                <a:gd name="T28" fmla="*/ 0 w 76"/>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6" h="32">
                  <a:moveTo>
                    <a:pt x="75" y="16"/>
                  </a:moveTo>
                  <a:lnTo>
                    <a:pt x="72" y="21"/>
                  </a:lnTo>
                  <a:lnTo>
                    <a:pt x="68" y="25"/>
                  </a:lnTo>
                  <a:lnTo>
                    <a:pt x="64" y="27"/>
                  </a:lnTo>
                  <a:lnTo>
                    <a:pt x="61" y="30"/>
                  </a:lnTo>
                  <a:lnTo>
                    <a:pt x="57" y="30"/>
                  </a:lnTo>
                  <a:lnTo>
                    <a:pt x="52" y="31"/>
                  </a:lnTo>
                  <a:lnTo>
                    <a:pt x="44" y="31"/>
                  </a:lnTo>
                  <a:lnTo>
                    <a:pt x="40" y="28"/>
                  </a:lnTo>
                  <a:lnTo>
                    <a:pt x="33" y="27"/>
                  </a:lnTo>
                  <a:lnTo>
                    <a:pt x="28" y="24"/>
                  </a:lnTo>
                  <a:lnTo>
                    <a:pt x="22" y="22"/>
                  </a:lnTo>
                  <a:lnTo>
                    <a:pt x="16" y="18"/>
                  </a:lnTo>
                  <a:lnTo>
                    <a:pt x="10" y="11"/>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7" name="Freeform 24">
              <a:extLst>
                <a:ext uri="{FF2B5EF4-FFF2-40B4-BE49-F238E27FC236}">
                  <a16:creationId xmlns:a16="http://schemas.microsoft.com/office/drawing/2014/main" id="{DE2BFBF0-724A-C746-81E6-D4B670471324}"/>
                </a:ext>
              </a:extLst>
            </p:cNvPr>
            <p:cNvSpPr>
              <a:spLocks/>
            </p:cNvSpPr>
            <p:nvPr/>
          </p:nvSpPr>
          <p:spPr bwMode="auto">
            <a:xfrm>
              <a:off x="519" y="869"/>
              <a:ext cx="37" cy="24"/>
            </a:xfrm>
            <a:custGeom>
              <a:avLst/>
              <a:gdLst>
                <a:gd name="T0" fmla="*/ 23 w 37"/>
                <a:gd name="T1" fmla="*/ 0 h 24"/>
                <a:gd name="T2" fmla="*/ 16 w 37"/>
                <a:gd name="T3" fmla="*/ 2 h 24"/>
                <a:gd name="T4" fmla="*/ 7 w 37"/>
                <a:gd name="T5" fmla="*/ 5 h 24"/>
                <a:gd name="T6" fmla="*/ 2 w 37"/>
                <a:gd name="T7" fmla="*/ 11 h 24"/>
                <a:gd name="T8" fmla="*/ 0 w 37"/>
                <a:gd name="T9" fmla="*/ 17 h 24"/>
                <a:gd name="T10" fmla="*/ 4 w 37"/>
                <a:gd name="T11" fmla="*/ 23 h 24"/>
                <a:gd name="T12" fmla="*/ 5 w 37"/>
                <a:gd name="T13" fmla="*/ 17 h 24"/>
                <a:gd name="T14" fmla="*/ 9 w 37"/>
                <a:gd name="T15" fmla="*/ 13 h 24"/>
                <a:gd name="T16" fmla="*/ 15 w 37"/>
                <a:gd name="T17" fmla="*/ 7 h 24"/>
                <a:gd name="T18" fmla="*/ 23 w 37"/>
                <a:gd name="T19" fmla="*/ 5 h 24"/>
                <a:gd name="T20" fmla="*/ 36 w 37"/>
                <a:gd name="T21" fmla="*/ 3 h 24"/>
                <a:gd name="T22" fmla="*/ 28 w 37"/>
                <a:gd name="T23" fmla="*/ 0 h 24"/>
                <a:gd name="T24" fmla="*/ 23 w 37"/>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7" h="24">
                  <a:moveTo>
                    <a:pt x="23" y="0"/>
                  </a:moveTo>
                  <a:lnTo>
                    <a:pt x="16" y="2"/>
                  </a:lnTo>
                  <a:lnTo>
                    <a:pt x="7" y="5"/>
                  </a:lnTo>
                  <a:lnTo>
                    <a:pt x="2" y="11"/>
                  </a:lnTo>
                  <a:lnTo>
                    <a:pt x="0" y="17"/>
                  </a:lnTo>
                  <a:lnTo>
                    <a:pt x="4" y="23"/>
                  </a:lnTo>
                  <a:lnTo>
                    <a:pt x="5" y="17"/>
                  </a:lnTo>
                  <a:lnTo>
                    <a:pt x="9" y="13"/>
                  </a:lnTo>
                  <a:lnTo>
                    <a:pt x="15" y="7"/>
                  </a:lnTo>
                  <a:lnTo>
                    <a:pt x="23" y="5"/>
                  </a:lnTo>
                  <a:lnTo>
                    <a:pt x="36" y="3"/>
                  </a:lnTo>
                  <a:lnTo>
                    <a:pt x="28" y="0"/>
                  </a:lnTo>
                  <a:lnTo>
                    <a:pt x="23" y="0"/>
                  </a:lnTo>
                </a:path>
              </a:pathLst>
            </a:custGeom>
            <a:solidFill>
              <a:srgbClr val="C1C1C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8" name="Freeform 25">
              <a:extLst>
                <a:ext uri="{FF2B5EF4-FFF2-40B4-BE49-F238E27FC236}">
                  <a16:creationId xmlns:a16="http://schemas.microsoft.com/office/drawing/2014/main" id="{93D4E5C8-4D9A-A94A-AEF1-C42F3B5C0370}"/>
                </a:ext>
              </a:extLst>
            </p:cNvPr>
            <p:cNvSpPr>
              <a:spLocks/>
            </p:cNvSpPr>
            <p:nvPr/>
          </p:nvSpPr>
          <p:spPr bwMode="auto">
            <a:xfrm>
              <a:off x="626" y="621"/>
              <a:ext cx="53" cy="47"/>
            </a:xfrm>
            <a:custGeom>
              <a:avLst/>
              <a:gdLst>
                <a:gd name="T0" fmla="*/ 0 w 53"/>
                <a:gd name="T1" fmla="*/ 0 h 47"/>
                <a:gd name="T2" fmla="*/ 11 w 53"/>
                <a:gd name="T3" fmla="*/ 6 h 47"/>
                <a:gd name="T4" fmla="*/ 17 w 53"/>
                <a:gd name="T5" fmla="*/ 15 h 47"/>
                <a:gd name="T6" fmla="*/ 22 w 53"/>
                <a:gd name="T7" fmla="*/ 25 h 47"/>
                <a:gd name="T8" fmla="*/ 26 w 53"/>
                <a:gd name="T9" fmla="*/ 36 h 47"/>
                <a:gd name="T10" fmla="*/ 31 w 53"/>
                <a:gd name="T11" fmla="*/ 46 h 47"/>
                <a:gd name="T12" fmla="*/ 36 w 53"/>
                <a:gd name="T13" fmla="*/ 39 h 47"/>
                <a:gd name="T14" fmla="*/ 43 w 53"/>
                <a:gd name="T15" fmla="*/ 34 h 47"/>
                <a:gd name="T16" fmla="*/ 47 w 53"/>
                <a:gd name="T17" fmla="*/ 32 h 47"/>
                <a:gd name="T18" fmla="*/ 52 w 53"/>
                <a:gd name="T19" fmla="*/ 3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47">
                  <a:moveTo>
                    <a:pt x="0" y="0"/>
                  </a:moveTo>
                  <a:lnTo>
                    <a:pt x="11" y="6"/>
                  </a:lnTo>
                  <a:lnTo>
                    <a:pt x="17" y="15"/>
                  </a:lnTo>
                  <a:lnTo>
                    <a:pt x="22" y="25"/>
                  </a:lnTo>
                  <a:lnTo>
                    <a:pt x="26" y="36"/>
                  </a:lnTo>
                  <a:lnTo>
                    <a:pt x="31" y="46"/>
                  </a:lnTo>
                  <a:lnTo>
                    <a:pt x="36" y="39"/>
                  </a:lnTo>
                  <a:lnTo>
                    <a:pt x="43" y="34"/>
                  </a:lnTo>
                  <a:lnTo>
                    <a:pt x="47" y="32"/>
                  </a:lnTo>
                  <a:lnTo>
                    <a:pt x="52" y="3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79" name="Freeform 26">
              <a:extLst>
                <a:ext uri="{FF2B5EF4-FFF2-40B4-BE49-F238E27FC236}">
                  <a16:creationId xmlns:a16="http://schemas.microsoft.com/office/drawing/2014/main" id="{81F3223E-37A8-8D4E-97C5-A44273DDB441}"/>
                </a:ext>
              </a:extLst>
            </p:cNvPr>
            <p:cNvSpPr>
              <a:spLocks/>
            </p:cNvSpPr>
            <p:nvPr/>
          </p:nvSpPr>
          <p:spPr bwMode="auto">
            <a:xfrm>
              <a:off x="702" y="633"/>
              <a:ext cx="19" cy="20"/>
            </a:xfrm>
            <a:custGeom>
              <a:avLst/>
              <a:gdLst>
                <a:gd name="T0" fmla="*/ 18 w 19"/>
                <a:gd name="T1" fmla="*/ 0 h 20"/>
                <a:gd name="T2" fmla="*/ 16 w 19"/>
                <a:gd name="T3" fmla="*/ 4 h 20"/>
                <a:gd name="T4" fmla="*/ 15 w 19"/>
                <a:gd name="T5" fmla="*/ 7 h 20"/>
                <a:gd name="T6" fmla="*/ 15 w 19"/>
                <a:gd name="T7" fmla="*/ 11 h 20"/>
                <a:gd name="T8" fmla="*/ 17 w 19"/>
                <a:gd name="T9" fmla="*/ 19 h 20"/>
                <a:gd name="T10" fmla="*/ 0 w 19"/>
                <a:gd name="T11" fmla="*/ 14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0">
                  <a:moveTo>
                    <a:pt x="18" y="0"/>
                  </a:moveTo>
                  <a:lnTo>
                    <a:pt x="16" y="4"/>
                  </a:lnTo>
                  <a:lnTo>
                    <a:pt x="15" y="7"/>
                  </a:lnTo>
                  <a:lnTo>
                    <a:pt x="15" y="11"/>
                  </a:lnTo>
                  <a:lnTo>
                    <a:pt x="17" y="19"/>
                  </a:lnTo>
                  <a:lnTo>
                    <a:pt x="0" y="14"/>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80" name="Freeform 27">
              <a:extLst>
                <a:ext uri="{FF2B5EF4-FFF2-40B4-BE49-F238E27FC236}">
                  <a16:creationId xmlns:a16="http://schemas.microsoft.com/office/drawing/2014/main" id="{39C69FE2-4ADE-5C4E-A369-5201A91FB1E2}"/>
                </a:ext>
              </a:extLst>
            </p:cNvPr>
            <p:cNvSpPr>
              <a:spLocks/>
            </p:cNvSpPr>
            <p:nvPr/>
          </p:nvSpPr>
          <p:spPr bwMode="auto">
            <a:xfrm>
              <a:off x="615" y="478"/>
              <a:ext cx="108" cy="80"/>
            </a:xfrm>
            <a:custGeom>
              <a:avLst/>
              <a:gdLst>
                <a:gd name="T0" fmla="*/ 1 w 108"/>
                <a:gd name="T1" fmla="*/ 61 h 80"/>
                <a:gd name="T2" fmla="*/ 1 w 108"/>
                <a:gd name="T3" fmla="*/ 36 h 80"/>
                <a:gd name="T4" fmla="*/ 14 w 108"/>
                <a:gd name="T5" fmla="*/ 14 h 80"/>
                <a:gd name="T6" fmla="*/ 39 w 108"/>
                <a:gd name="T7" fmla="*/ 0 h 80"/>
                <a:gd name="T8" fmla="*/ 77 w 108"/>
                <a:gd name="T9" fmla="*/ 2 h 80"/>
                <a:gd name="T10" fmla="*/ 92 w 108"/>
                <a:gd name="T11" fmla="*/ 17 h 80"/>
                <a:gd name="T12" fmla="*/ 104 w 108"/>
                <a:gd name="T13" fmla="*/ 39 h 80"/>
                <a:gd name="T14" fmla="*/ 107 w 108"/>
                <a:gd name="T15" fmla="*/ 54 h 80"/>
                <a:gd name="T16" fmla="*/ 106 w 108"/>
                <a:gd name="T17" fmla="*/ 71 h 80"/>
                <a:gd name="T18" fmla="*/ 101 w 108"/>
                <a:gd name="T19" fmla="*/ 70 h 80"/>
                <a:gd name="T20" fmla="*/ 103 w 108"/>
                <a:gd name="T21" fmla="*/ 52 h 80"/>
                <a:gd name="T22" fmla="*/ 93 w 108"/>
                <a:gd name="T23" fmla="*/ 34 h 80"/>
                <a:gd name="T24" fmla="*/ 76 w 108"/>
                <a:gd name="T25" fmla="*/ 20 h 80"/>
                <a:gd name="T26" fmla="*/ 42 w 108"/>
                <a:gd name="T27" fmla="*/ 20 h 80"/>
                <a:gd name="T28" fmla="*/ 31 w 108"/>
                <a:gd name="T29" fmla="*/ 28 h 80"/>
                <a:gd name="T30" fmla="*/ 22 w 108"/>
                <a:gd name="T31" fmla="*/ 33 h 80"/>
                <a:gd name="T32" fmla="*/ 20 w 108"/>
                <a:gd name="T33" fmla="*/ 39 h 80"/>
                <a:gd name="T34" fmla="*/ 13 w 108"/>
                <a:gd name="T35" fmla="*/ 52 h 80"/>
                <a:gd name="T36" fmla="*/ 13 w 108"/>
                <a:gd name="T37" fmla="*/ 67 h 80"/>
                <a:gd name="T38" fmla="*/ 15 w 108"/>
                <a:gd name="T39" fmla="*/ 79 h 80"/>
                <a:gd name="T40" fmla="*/ 11 w 108"/>
                <a:gd name="T41" fmla="*/ 78 h 80"/>
                <a:gd name="T42" fmla="*/ 3 w 108"/>
                <a:gd name="T43" fmla="*/ 78 h 80"/>
                <a:gd name="T44" fmla="*/ 0 w 108"/>
                <a:gd name="T45" fmla="*/ 64 h 80"/>
                <a:gd name="T46" fmla="*/ 1 w 108"/>
                <a:gd name="T47" fmla="*/ 61 h 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80">
                  <a:moveTo>
                    <a:pt x="1" y="61"/>
                  </a:moveTo>
                  <a:lnTo>
                    <a:pt x="1" y="36"/>
                  </a:lnTo>
                  <a:lnTo>
                    <a:pt x="14" y="14"/>
                  </a:lnTo>
                  <a:lnTo>
                    <a:pt x="39" y="0"/>
                  </a:lnTo>
                  <a:lnTo>
                    <a:pt x="77" y="2"/>
                  </a:lnTo>
                  <a:lnTo>
                    <a:pt x="92" y="17"/>
                  </a:lnTo>
                  <a:lnTo>
                    <a:pt x="104" y="39"/>
                  </a:lnTo>
                  <a:lnTo>
                    <a:pt x="107" y="54"/>
                  </a:lnTo>
                  <a:lnTo>
                    <a:pt x="106" y="71"/>
                  </a:lnTo>
                  <a:lnTo>
                    <a:pt x="101" y="70"/>
                  </a:lnTo>
                  <a:lnTo>
                    <a:pt x="103" y="52"/>
                  </a:lnTo>
                  <a:lnTo>
                    <a:pt x="93" y="34"/>
                  </a:lnTo>
                  <a:lnTo>
                    <a:pt x="76" y="20"/>
                  </a:lnTo>
                  <a:lnTo>
                    <a:pt x="42" y="20"/>
                  </a:lnTo>
                  <a:lnTo>
                    <a:pt x="31" y="28"/>
                  </a:lnTo>
                  <a:lnTo>
                    <a:pt x="22" y="33"/>
                  </a:lnTo>
                  <a:lnTo>
                    <a:pt x="20" y="39"/>
                  </a:lnTo>
                  <a:lnTo>
                    <a:pt x="13" y="52"/>
                  </a:lnTo>
                  <a:lnTo>
                    <a:pt x="13" y="67"/>
                  </a:lnTo>
                  <a:lnTo>
                    <a:pt x="15" y="79"/>
                  </a:lnTo>
                  <a:lnTo>
                    <a:pt x="11" y="78"/>
                  </a:lnTo>
                  <a:lnTo>
                    <a:pt x="3" y="78"/>
                  </a:lnTo>
                  <a:lnTo>
                    <a:pt x="0" y="64"/>
                  </a:lnTo>
                  <a:lnTo>
                    <a:pt x="1" y="61"/>
                  </a:lnTo>
                </a:path>
              </a:pathLst>
            </a:custGeom>
            <a:solidFill>
              <a:srgbClr val="553B1E"/>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81" name="Freeform 28">
              <a:extLst>
                <a:ext uri="{FF2B5EF4-FFF2-40B4-BE49-F238E27FC236}">
                  <a16:creationId xmlns:a16="http://schemas.microsoft.com/office/drawing/2014/main" id="{9CD29FA3-1769-CB4C-B262-1BB8B69F631F}"/>
                </a:ext>
              </a:extLst>
            </p:cNvPr>
            <p:cNvSpPr>
              <a:spLocks/>
            </p:cNvSpPr>
            <p:nvPr/>
          </p:nvSpPr>
          <p:spPr bwMode="auto">
            <a:xfrm>
              <a:off x="662" y="580"/>
              <a:ext cx="38" cy="5"/>
            </a:xfrm>
            <a:custGeom>
              <a:avLst/>
              <a:gdLst>
                <a:gd name="T0" fmla="*/ 0 w 38"/>
                <a:gd name="T1" fmla="*/ 4 h 5"/>
                <a:gd name="T2" fmla="*/ 15 w 38"/>
                <a:gd name="T3" fmla="*/ 0 h 5"/>
                <a:gd name="T4" fmla="*/ 20 w 38"/>
                <a:gd name="T5" fmla="*/ 1 h 5"/>
                <a:gd name="T6" fmla="*/ 25 w 38"/>
                <a:gd name="T7" fmla="*/ 0 h 5"/>
                <a:gd name="T8" fmla="*/ 32 w 38"/>
                <a:gd name="T9" fmla="*/ 1 h 5"/>
                <a:gd name="T10" fmla="*/ 37 w 38"/>
                <a:gd name="T11" fmla="*/ 1 h 5"/>
                <a:gd name="T12" fmla="*/ 29 w 38"/>
                <a:gd name="T13" fmla="*/ 2 h 5"/>
                <a:gd name="T14" fmla="*/ 25 w 38"/>
                <a:gd name="T15" fmla="*/ 2 h 5"/>
                <a:gd name="T16" fmla="*/ 20 w 38"/>
                <a:gd name="T17" fmla="*/ 3 h 5"/>
                <a:gd name="T18" fmla="*/ 14 w 38"/>
                <a:gd name="T19" fmla="*/ 3 h 5"/>
                <a:gd name="T20" fmla="*/ 9 w 38"/>
                <a:gd name="T21" fmla="*/ 3 h 5"/>
                <a:gd name="T22" fmla="*/ 0 w 38"/>
                <a:gd name="T23" fmla="*/ 4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 h="5">
                  <a:moveTo>
                    <a:pt x="0" y="4"/>
                  </a:moveTo>
                  <a:lnTo>
                    <a:pt x="15" y="0"/>
                  </a:lnTo>
                  <a:lnTo>
                    <a:pt x="20" y="1"/>
                  </a:lnTo>
                  <a:lnTo>
                    <a:pt x="25" y="0"/>
                  </a:lnTo>
                  <a:lnTo>
                    <a:pt x="32" y="1"/>
                  </a:lnTo>
                  <a:lnTo>
                    <a:pt x="37" y="1"/>
                  </a:lnTo>
                  <a:lnTo>
                    <a:pt x="29" y="2"/>
                  </a:lnTo>
                  <a:lnTo>
                    <a:pt x="25" y="2"/>
                  </a:lnTo>
                  <a:lnTo>
                    <a:pt x="20" y="3"/>
                  </a:lnTo>
                  <a:lnTo>
                    <a:pt x="14" y="3"/>
                  </a:lnTo>
                  <a:lnTo>
                    <a:pt x="9" y="3"/>
                  </a:lnTo>
                  <a:lnTo>
                    <a:pt x="0" y="4"/>
                  </a:lnTo>
                </a:path>
              </a:pathLst>
            </a:custGeom>
            <a:solidFill>
              <a:srgbClr val="E1C4AC"/>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82" name="Freeform 29">
              <a:extLst>
                <a:ext uri="{FF2B5EF4-FFF2-40B4-BE49-F238E27FC236}">
                  <a16:creationId xmlns:a16="http://schemas.microsoft.com/office/drawing/2014/main" id="{A7614FDF-379A-4A40-A7C4-682FE401D3F1}"/>
                </a:ext>
              </a:extLst>
            </p:cNvPr>
            <p:cNvSpPr>
              <a:spLocks/>
            </p:cNvSpPr>
            <p:nvPr/>
          </p:nvSpPr>
          <p:spPr bwMode="auto">
            <a:xfrm>
              <a:off x="666" y="587"/>
              <a:ext cx="20" cy="1"/>
            </a:xfrm>
            <a:custGeom>
              <a:avLst/>
              <a:gdLst>
                <a:gd name="T0" fmla="*/ 0 w 20"/>
                <a:gd name="T1" fmla="*/ 0 h 1"/>
                <a:gd name="T2" fmla="*/ 3 w 20"/>
                <a:gd name="T3" fmla="*/ 0 h 1"/>
                <a:gd name="T4" fmla="*/ 9 w 20"/>
                <a:gd name="T5" fmla="*/ 0 h 1"/>
                <a:gd name="T6" fmla="*/ 11 w 20"/>
                <a:gd name="T7" fmla="*/ 0 h 1"/>
                <a:gd name="T8" fmla="*/ 14 w 20"/>
                <a:gd name="T9" fmla="*/ 0 h 1"/>
                <a:gd name="T10" fmla="*/ 17 w 20"/>
                <a:gd name="T11" fmla="*/ 0 h 1"/>
                <a:gd name="T12" fmla="*/ 19 w 20"/>
                <a:gd name="T13" fmla="*/ 0 h 1"/>
                <a:gd name="T14" fmla="*/ 10 w 20"/>
                <a:gd name="T15" fmla="*/ 0 h 1"/>
                <a:gd name="T16" fmla="*/ 5 w 20"/>
                <a:gd name="T17" fmla="*/ 0 h 1"/>
                <a:gd name="T18" fmla="*/ 0 w 20"/>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1">
                  <a:moveTo>
                    <a:pt x="0" y="0"/>
                  </a:moveTo>
                  <a:lnTo>
                    <a:pt x="3" y="0"/>
                  </a:lnTo>
                  <a:lnTo>
                    <a:pt x="9" y="0"/>
                  </a:lnTo>
                  <a:lnTo>
                    <a:pt x="11" y="0"/>
                  </a:lnTo>
                  <a:lnTo>
                    <a:pt x="14" y="0"/>
                  </a:lnTo>
                  <a:lnTo>
                    <a:pt x="17" y="0"/>
                  </a:lnTo>
                  <a:lnTo>
                    <a:pt x="19" y="0"/>
                  </a:lnTo>
                  <a:lnTo>
                    <a:pt x="10" y="0"/>
                  </a:lnTo>
                  <a:lnTo>
                    <a:pt x="5" y="0"/>
                  </a:lnTo>
                  <a:lnTo>
                    <a:pt x="0" y="0"/>
                  </a:lnTo>
                </a:path>
              </a:pathLst>
            </a:custGeom>
            <a:solidFill>
              <a:srgbClr val="E1C4AC"/>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83" name="Freeform 30">
              <a:extLst>
                <a:ext uri="{FF2B5EF4-FFF2-40B4-BE49-F238E27FC236}">
                  <a16:creationId xmlns:a16="http://schemas.microsoft.com/office/drawing/2014/main" id="{BE5B9481-0064-AA41-AB80-F3E185D65857}"/>
                </a:ext>
              </a:extLst>
            </p:cNvPr>
            <p:cNvSpPr>
              <a:spLocks/>
            </p:cNvSpPr>
            <p:nvPr/>
          </p:nvSpPr>
          <p:spPr bwMode="auto">
            <a:xfrm>
              <a:off x="676" y="1008"/>
              <a:ext cx="39" cy="146"/>
            </a:xfrm>
            <a:custGeom>
              <a:avLst/>
              <a:gdLst>
                <a:gd name="T0" fmla="*/ 0 w 39"/>
                <a:gd name="T1" fmla="*/ 145 h 146"/>
                <a:gd name="T2" fmla="*/ 12 w 39"/>
                <a:gd name="T3" fmla="*/ 103 h 146"/>
                <a:gd name="T4" fmla="*/ 22 w 39"/>
                <a:gd name="T5" fmla="*/ 60 h 146"/>
                <a:gd name="T6" fmla="*/ 28 w 39"/>
                <a:gd name="T7" fmla="*/ 17 h 146"/>
                <a:gd name="T8" fmla="*/ 38 w 39"/>
                <a:gd name="T9" fmla="*/ 0 h 1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146">
                  <a:moveTo>
                    <a:pt x="0" y="145"/>
                  </a:moveTo>
                  <a:lnTo>
                    <a:pt x="12" y="103"/>
                  </a:lnTo>
                  <a:lnTo>
                    <a:pt x="22" y="60"/>
                  </a:lnTo>
                  <a:lnTo>
                    <a:pt x="28" y="17"/>
                  </a:lnTo>
                  <a:lnTo>
                    <a:pt x="38"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77" name="Line 31">
              <a:extLst>
                <a:ext uri="{FF2B5EF4-FFF2-40B4-BE49-F238E27FC236}">
                  <a16:creationId xmlns:a16="http://schemas.microsoft.com/office/drawing/2014/main" id="{F336603E-CC2C-A541-9A81-FB2DE620EA18}"/>
                </a:ext>
              </a:extLst>
            </p:cNvPr>
            <p:cNvSpPr>
              <a:spLocks noChangeShapeType="1"/>
            </p:cNvSpPr>
            <p:nvPr/>
          </p:nvSpPr>
          <p:spPr bwMode="auto">
            <a:xfrm flipV="1">
              <a:off x="698" y="1030"/>
              <a:ext cx="0" cy="29"/>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1685" name="Freeform 32">
              <a:extLst>
                <a:ext uri="{FF2B5EF4-FFF2-40B4-BE49-F238E27FC236}">
                  <a16:creationId xmlns:a16="http://schemas.microsoft.com/office/drawing/2014/main" id="{D4A4D964-1348-8B40-ABD2-C6BFADEC8392}"/>
                </a:ext>
              </a:extLst>
            </p:cNvPr>
            <p:cNvSpPr>
              <a:spLocks/>
            </p:cNvSpPr>
            <p:nvPr/>
          </p:nvSpPr>
          <p:spPr bwMode="auto">
            <a:xfrm>
              <a:off x="599" y="978"/>
              <a:ext cx="12" cy="20"/>
            </a:xfrm>
            <a:custGeom>
              <a:avLst/>
              <a:gdLst>
                <a:gd name="T0" fmla="*/ 3 w 12"/>
                <a:gd name="T1" fmla="*/ 8 h 20"/>
                <a:gd name="T2" fmla="*/ 11 w 12"/>
                <a:gd name="T3" fmla="*/ 0 h 20"/>
                <a:gd name="T4" fmla="*/ 0 w 12"/>
                <a:gd name="T5" fmla="*/ 8 h 20"/>
                <a:gd name="T6" fmla="*/ 5 w 12"/>
                <a:gd name="T7" fmla="*/ 19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0">
                  <a:moveTo>
                    <a:pt x="3" y="8"/>
                  </a:moveTo>
                  <a:lnTo>
                    <a:pt x="11" y="0"/>
                  </a:lnTo>
                  <a:lnTo>
                    <a:pt x="0" y="8"/>
                  </a:lnTo>
                  <a:lnTo>
                    <a:pt x="5" y="19"/>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8137" name="Rectangle 33">
            <a:extLst>
              <a:ext uri="{FF2B5EF4-FFF2-40B4-BE49-F238E27FC236}">
                <a16:creationId xmlns:a16="http://schemas.microsoft.com/office/drawing/2014/main" id="{BA9AAD06-D3E6-9C47-9A0E-2CDC28619947}"/>
              </a:ext>
            </a:extLst>
          </p:cNvPr>
          <p:cNvSpPr>
            <a:spLocks noChangeArrowheads="1"/>
          </p:cNvSpPr>
          <p:nvPr/>
        </p:nvSpPr>
        <p:spPr bwMode="auto">
          <a:xfrm>
            <a:off x="695325" y="3027363"/>
            <a:ext cx="7877175"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1         2         3         4        5         6         7         8         9        10</a:t>
            </a:r>
          </a:p>
        </p:txBody>
      </p:sp>
      <p:sp>
        <p:nvSpPr>
          <p:cNvPr id="48138" name="Rectangle 34">
            <a:extLst>
              <a:ext uri="{FF2B5EF4-FFF2-40B4-BE49-F238E27FC236}">
                <a16:creationId xmlns:a16="http://schemas.microsoft.com/office/drawing/2014/main" id="{961C7424-BBF5-394C-8EA9-949F98D23A25}"/>
              </a:ext>
            </a:extLst>
          </p:cNvPr>
          <p:cNvSpPr>
            <a:spLocks noChangeArrowheads="1"/>
          </p:cNvSpPr>
          <p:nvPr/>
        </p:nvSpPr>
        <p:spPr bwMode="auto">
          <a:xfrm>
            <a:off x="498475" y="2478088"/>
            <a:ext cx="1035050"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3 color</a:t>
            </a:r>
          </a:p>
        </p:txBody>
      </p:sp>
      <p:sp>
        <p:nvSpPr>
          <p:cNvPr id="48139" name="Rectangle 35">
            <a:extLst>
              <a:ext uri="{FF2B5EF4-FFF2-40B4-BE49-F238E27FC236}">
                <a16:creationId xmlns:a16="http://schemas.microsoft.com/office/drawing/2014/main" id="{9F60C0B3-8967-FB44-BAF6-8D4920A29433}"/>
              </a:ext>
            </a:extLst>
          </p:cNvPr>
          <p:cNvSpPr>
            <a:spLocks noChangeArrowheads="1"/>
          </p:cNvSpPr>
          <p:nvPr/>
        </p:nvSpPr>
        <p:spPr bwMode="auto">
          <a:xfrm>
            <a:off x="2205038" y="2251075"/>
            <a:ext cx="1035050"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4 color</a:t>
            </a:r>
          </a:p>
        </p:txBody>
      </p:sp>
      <p:sp>
        <p:nvSpPr>
          <p:cNvPr id="48140" name="Rectangle 36">
            <a:extLst>
              <a:ext uri="{FF2B5EF4-FFF2-40B4-BE49-F238E27FC236}">
                <a16:creationId xmlns:a16="http://schemas.microsoft.com/office/drawing/2014/main" id="{E06370D5-36D9-E042-B36C-A278ABE20087}"/>
              </a:ext>
            </a:extLst>
          </p:cNvPr>
          <p:cNvSpPr>
            <a:spLocks noChangeArrowheads="1"/>
          </p:cNvSpPr>
          <p:nvPr/>
        </p:nvSpPr>
        <p:spPr bwMode="auto">
          <a:xfrm>
            <a:off x="5618163" y="2160588"/>
            <a:ext cx="1035050"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5 color</a:t>
            </a:r>
          </a:p>
        </p:txBody>
      </p:sp>
      <p:grpSp>
        <p:nvGrpSpPr>
          <p:cNvPr id="91148" name="Group 37">
            <a:extLst>
              <a:ext uri="{FF2B5EF4-FFF2-40B4-BE49-F238E27FC236}">
                <a16:creationId xmlns:a16="http://schemas.microsoft.com/office/drawing/2014/main" id="{C29ADF69-99B1-6346-97A9-2F6F39AD3596}"/>
              </a:ext>
            </a:extLst>
          </p:cNvPr>
          <p:cNvGrpSpPr>
            <a:grpSpLocks/>
          </p:cNvGrpSpPr>
          <p:nvPr/>
        </p:nvGrpSpPr>
        <p:grpSpPr bwMode="auto">
          <a:xfrm>
            <a:off x="631825" y="3548063"/>
            <a:ext cx="8027988" cy="2398712"/>
            <a:chOff x="398" y="2235"/>
            <a:chExt cx="5057" cy="1511"/>
          </a:xfrm>
        </p:grpSpPr>
        <p:sp>
          <p:nvSpPr>
            <p:cNvPr id="91149" name="Freeform 38">
              <a:extLst>
                <a:ext uri="{FF2B5EF4-FFF2-40B4-BE49-F238E27FC236}">
                  <a16:creationId xmlns:a16="http://schemas.microsoft.com/office/drawing/2014/main" id="{DD1ADEAC-E89D-2548-8B1E-855CAF4585E1}"/>
                </a:ext>
              </a:extLst>
            </p:cNvPr>
            <p:cNvSpPr>
              <a:spLocks/>
            </p:cNvSpPr>
            <p:nvPr/>
          </p:nvSpPr>
          <p:spPr bwMode="auto">
            <a:xfrm>
              <a:off x="404"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43" name="Line 39">
              <a:extLst>
                <a:ext uri="{FF2B5EF4-FFF2-40B4-BE49-F238E27FC236}">
                  <a16:creationId xmlns:a16="http://schemas.microsoft.com/office/drawing/2014/main" id="{746CDB13-69E1-8747-842C-025F356893D6}"/>
                </a:ext>
              </a:extLst>
            </p:cNvPr>
            <p:cNvSpPr>
              <a:spLocks noChangeShapeType="1"/>
            </p:cNvSpPr>
            <p:nvPr/>
          </p:nvSpPr>
          <p:spPr bwMode="auto">
            <a:xfrm>
              <a:off x="478"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44" name="Line 40">
              <a:extLst>
                <a:ext uri="{FF2B5EF4-FFF2-40B4-BE49-F238E27FC236}">
                  <a16:creationId xmlns:a16="http://schemas.microsoft.com/office/drawing/2014/main" id="{EA2AB9B5-869B-8840-98C7-DE7B7F4AA727}"/>
                </a:ext>
              </a:extLst>
            </p:cNvPr>
            <p:cNvSpPr>
              <a:spLocks noChangeShapeType="1"/>
            </p:cNvSpPr>
            <p:nvPr/>
          </p:nvSpPr>
          <p:spPr bwMode="auto">
            <a:xfrm>
              <a:off x="482"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45" name="Rectangle 41">
              <a:extLst>
                <a:ext uri="{FF2B5EF4-FFF2-40B4-BE49-F238E27FC236}">
                  <a16:creationId xmlns:a16="http://schemas.microsoft.com/office/drawing/2014/main" id="{F28155BA-193C-2042-8897-F6BC91D4CAEA}"/>
                </a:ext>
              </a:extLst>
            </p:cNvPr>
            <p:cNvSpPr>
              <a:spLocks noChangeArrowheads="1"/>
            </p:cNvSpPr>
            <p:nvPr/>
          </p:nvSpPr>
          <p:spPr bwMode="auto">
            <a:xfrm>
              <a:off x="469" y="258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146" name="Line 42">
              <a:extLst>
                <a:ext uri="{FF2B5EF4-FFF2-40B4-BE49-F238E27FC236}">
                  <a16:creationId xmlns:a16="http://schemas.microsoft.com/office/drawing/2014/main" id="{8E9D4C3C-3890-244A-9DCC-06B691657E33}"/>
                </a:ext>
              </a:extLst>
            </p:cNvPr>
            <p:cNvSpPr>
              <a:spLocks noChangeShapeType="1"/>
            </p:cNvSpPr>
            <p:nvPr/>
          </p:nvSpPr>
          <p:spPr bwMode="auto">
            <a:xfrm flipV="1">
              <a:off x="579"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47" name="Line 43">
              <a:extLst>
                <a:ext uri="{FF2B5EF4-FFF2-40B4-BE49-F238E27FC236}">
                  <a16:creationId xmlns:a16="http://schemas.microsoft.com/office/drawing/2014/main" id="{A9586CDF-3533-804B-857E-3D54E6BA40CD}"/>
                </a:ext>
              </a:extLst>
            </p:cNvPr>
            <p:cNvSpPr>
              <a:spLocks noChangeShapeType="1"/>
            </p:cNvSpPr>
            <p:nvPr/>
          </p:nvSpPr>
          <p:spPr bwMode="auto">
            <a:xfrm>
              <a:off x="486" y="2511"/>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48" name="Rectangle 44">
              <a:extLst>
                <a:ext uri="{FF2B5EF4-FFF2-40B4-BE49-F238E27FC236}">
                  <a16:creationId xmlns:a16="http://schemas.microsoft.com/office/drawing/2014/main" id="{5AEE5EBE-8F14-E94B-A3F7-AF54660456D9}"/>
                </a:ext>
              </a:extLst>
            </p:cNvPr>
            <p:cNvSpPr>
              <a:spLocks noChangeArrowheads="1"/>
            </p:cNvSpPr>
            <p:nvPr/>
          </p:nvSpPr>
          <p:spPr bwMode="auto">
            <a:xfrm>
              <a:off x="423" y="223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149" name="Rectangle 45">
              <a:extLst>
                <a:ext uri="{FF2B5EF4-FFF2-40B4-BE49-F238E27FC236}">
                  <a16:creationId xmlns:a16="http://schemas.microsoft.com/office/drawing/2014/main" id="{A64F0C07-181F-7F4E-9D9B-E8DDC869E7B5}"/>
                </a:ext>
              </a:extLst>
            </p:cNvPr>
            <p:cNvSpPr>
              <a:spLocks noChangeArrowheads="1"/>
            </p:cNvSpPr>
            <p:nvPr/>
          </p:nvSpPr>
          <p:spPr bwMode="auto">
            <a:xfrm rot="-5400000">
              <a:off x="327" y="2434"/>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157" name="Freeform 46">
              <a:extLst>
                <a:ext uri="{FF2B5EF4-FFF2-40B4-BE49-F238E27FC236}">
                  <a16:creationId xmlns:a16="http://schemas.microsoft.com/office/drawing/2014/main" id="{F5D3EC57-4F82-BC40-9F2D-7CC4A146438F}"/>
                </a:ext>
              </a:extLst>
            </p:cNvPr>
            <p:cNvSpPr>
              <a:spLocks/>
            </p:cNvSpPr>
            <p:nvPr/>
          </p:nvSpPr>
          <p:spPr bwMode="auto">
            <a:xfrm>
              <a:off x="616" y="2547"/>
              <a:ext cx="95" cy="46"/>
            </a:xfrm>
            <a:custGeom>
              <a:avLst/>
              <a:gdLst>
                <a:gd name="T0" fmla="*/ 11 w 95"/>
                <a:gd name="T1" fmla="*/ 45 h 46"/>
                <a:gd name="T2" fmla="*/ 0 w 95"/>
                <a:gd name="T3" fmla="*/ 20 h 46"/>
                <a:gd name="T4" fmla="*/ 21 w 95"/>
                <a:gd name="T5" fmla="*/ 7 h 46"/>
                <a:gd name="T6" fmla="*/ 57 w 95"/>
                <a:gd name="T7" fmla="*/ 0 h 46"/>
                <a:gd name="T8" fmla="*/ 94 w 95"/>
                <a:gd name="T9" fmla="*/ 13 h 46"/>
                <a:gd name="T10" fmla="*/ 93 w 95"/>
                <a:gd name="T11" fmla="*/ 38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58" name="Freeform 47">
              <a:extLst>
                <a:ext uri="{FF2B5EF4-FFF2-40B4-BE49-F238E27FC236}">
                  <a16:creationId xmlns:a16="http://schemas.microsoft.com/office/drawing/2014/main" id="{ED338A80-F350-864F-84B9-B4992179F2F0}"/>
                </a:ext>
              </a:extLst>
            </p:cNvPr>
            <p:cNvSpPr>
              <a:spLocks/>
            </p:cNvSpPr>
            <p:nvPr/>
          </p:nvSpPr>
          <p:spPr bwMode="auto">
            <a:xfrm>
              <a:off x="618"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59" name="Freeform 48">
              <a:extLst>
                <a:ext uri="{FF2B5EF4-FFF2-40B4-BE49-F238E27FC236}">
                  <a16:creationId xmlns:a16="http://schemas.microsoft.com/office/drawing/2014/main" id="{49E7ADBB-ECDD-EE42-93A4-41D6D672F67C}"/>
                </a:ext>
              </a:extLst>
            </p:cNvPr>
            <p:cNvSpPr>
              <a:spLocks/>
            </p:cNvSpPr>
            <p:nvPr/>
          </p:nvSpPr>
          <p:spPr bwMode="auto">
            <a:xfrm>
              <a:off x="630" y="2389"/>
              <a:ext cx="24" cy="45"/>
            </a:xfrm>
            <a:custGeom>
              <a:avLst/>
              <a:gdLst>
                <a:gd name="T0" fmla="*/ 10 w 24"/>
                <a:gd name="T1" fmla="*/ 0 h 45"/>
                <a:gd name="T2" fmla="*/ 12 w 24"/>
                <a:gd name="T3" fmla="*/ 6 h 45"/>
                <a:gd name="T4" fmla="*/ 23 w 24"/>
                <a:gd name="T5" fmla="*/ 14 h 45"/>
                <a:gd name="T6" fmla="*/ 23 w 24"/>
                <a:gd name="T7" fmla="*/ 25 h 45"/>
                <a:gd name="T8" fmla="*/ 18 w 24"/>
                <a:gd name="T9" fmla="*/ 33 h 45"/>
                <a:gd name="T10" fmla="*/ 12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2" y="6"/>
                  </a:lnTo>
                  <a:lnTo>
                    <a:pt x="23" y="14"/>
                  </a:lnTo>
                  <a:lnTo>
                    <a:pt x="23" y="25"/>
                  </a:lnTo>
                  <a:lnTo>
                    <a:pt x="18" y="33"/>
                  </a:lnTo>
                  <a:lnTo>
                    <a:pt x="12"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60" name="Freeform 49">
              <a:extLst>
                <a:ext uri="{FF2B5EF4-FFF2-40B4-BE49-F238E27FC236}">
                  <a16:creationId xmlns:a16="http://schemas.microsoft.com/office/drawing/2014/main" id="{5F489F4E-C7AA-FD4E-9B4F-E96D8F9EAC34}"/>
                </a:ext>
              </a:extLst>
            </p:cNvPr>
            <p:cNvSpPr>
              <a:spLocks/>
            </p:cNvSpPr>
            <p:nvPr/>
          </p:nvSpPr>
          <p:spPr bwMode="auto">
            <a:xfrm>
              <a:off x="482" y="2386"/>
              <a:ext cx="40" cy="97"/>
            </a:xfrm>
            <a:custGeom>
              <a:avLst/>
              <a:gdLst>
                <a:gd name="T0" fmla="*/ 0 w 40"/>
                <a:gd name="T1" fmla="*/ 6 h 97"/>
                <a:gd name="T2" fmla="*/ 24 w 40"/>
                <a:gd name="T3" fmla="*/ 0 h 97"/>
                <a:gd name="T4" fmla="*/ 39 w 40"/>
                <a:gd name="T5" fmla="*/ 36 h 97"/>
                <a:gd name="T6" fmla="*/ 31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1"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54" name="Rectangle 50">
              <a:extLst>
                <a:ext uri="{FF2B5EF4-FFF2-40B4-BE49-F238E27FC236}">
                  <a16:creationId xmlns:a16="http://schemas.microsoft.com/office/drawing/2014/main" id="{9EBCBC87-AD77-9644-A3AA-36FDEA6FA989}"/>
                </a:ext>
              </a:extLst>
            </p:cNvPr>
            <p:cNvSpPr>
              <a:spLocks noChangeArrowheads="1"/>
            </p:cNvSpPr>
            <p:nvPr/>
          </p:nvSpPr>
          <p:spPr bwMode="auto">
            <a:xfrm>
              <a:off x="615" y="232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55" name="Rectangle 51">
              <a:extLst>
                <a:ext uri="{FF2B5EF4-FFF2-40B4-BE49-F238E27FC236}">
                  <a16:creationId xmlns:a16="http://schemas.microsoft.com/office/drawing/2014/main" id="{68BAA921-D4EB-5549-8524-2275051E23BB}"/>
                </a:ext>
              </a:extLst>
            </p:cNvPr>
            <p:cNvSpPr>
              <a:spLocks noChangeArrowheads="1"/>
            </p:cNvSpPr>
            <p:nvPr/>
          </p:nvSpPr>
          <p:spPr bwMode="auto">
            <a:xfrm>
              <a:off x="457" y="2481"/>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56" name="Rectangle 52">
              <a:extLst>
                <a:ext uri="{FF2B5EF4-FFF2-40B4-BE49-F238E27FC236}">
                  <a16:creationId xmlns:a16="http://schemas.microsoft.com/office/drawing/2014/main" id="{DC0E8131-61E4-2042-A436-1ECA2C4D3F61}"/>
                </a:ext>
              </a:extLst>
            </p:cNvPr>
            <p:cNvSpPr>
              <a:spLocks noChangeArrowheads="1"/>
            </p:cNvSpPr>
            <p:nvPr/>
          </p:nvSpPr>
          <p:spPr bwMode="auto">
            <a:xfrm>
              <a:off x="618" y="248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57" name="Rectangle 53">
              <a:extLst>
                <a:ext uri="{FF2B5EF4-FFF2-40B4-BE49-F238E27FC236}">
                  <a16:creationId xmlns:a16="http://schemas.microsoft.com/office/drawing/2014/main" id="{40DDDB93-BDDD-5646-AE5A-045288490679}"/>
                </a:ext>
              </a:extLst>
            </p:cNvPr>
            <p:cNvSpPr>
              <a:spLocks noChangeArrowheads="1"/>
            </p:cNvSpPr>
            <p:nvPr/>
          </p:nvSpPr>
          <p:spPr bwMode="auto">
            <a:xfrm>
              <a:off x="457" y="2327"/>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165" name="Freeform 54">
              <a:extLst>
                <a:ext uri="{FF2B5EF4-FFF2-40B4-BE49-F238E27FC236}">
                  <a16:creationId xmlns:a16="http://schemas.microsoft.com/office/drawing/2014/main" id="{B73AD840-E844-9748-8484-48CC0882026C}"/>
                </a:ext>
              </a:extLst>
            </p:cNvPr>
            <p:cNvSpPr>
              <a:spLocks/>
            </p:cNvSpPr>
            <p:nvPr/>
          </p:nvSpPr>
          <p:spPr bwMode="auto">
            <a:xfrm>
              <a:off x="479"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66" name="Freeform 55">
              <a:extLst>
                <a:ext uri="{FF2B5EF4-FFF2-40B4-BE49-F238E27FC236}">
                  <a16:creationId xmlns:a16="http://schemas.microsoft.com/office/drawing/2014/main" id="{E91004B8-DD03-FF4A-80BC-558BA9BC59DC}"/>
                </a:ext>
              </a:extLst>
            </p:cNvPr>
            <p:cNvSpPr>
              <a:spLocks/>
            </p:cNvSpPr>
            <p:nvPr/>
          </p:nvSpPr>
          <p:spPr bwMode="auto">
            <a:xfrm>
              <a:off x="92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60" name="Line 56">
              <a:extLst>
                <a:ext uri="{FF2B5EF4-FFF2-40B4-BE49-F238E27FC236}">
                  <a16:creationId xmlns:a16="http://schemas.microsoft.com/office/drawing/2014/main" id="{17299251-8A36-3441-A2A5-BDA895C4FC49}"/>
                </a:ext>
              </a:extLst>
            </p:cNvPr>
            <p:cNvSpPr>
              <a:spLocks noChangeShapeType="1"/>
            </p:cNvSpPr>
            <p:nvPr/>
          </p:nvSpPr>
          <p:spPr bwMode="auto">
            <a:xfrm>
              <a:off x="993"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61" name="Line 57">
              <a:extLst>
                <a:ext uri="{FF2B5EF4-FFF2-40B4-BE49-F238E27FC236}">
                  <a16:creationId xmlns:a16="http://schemas.microsoft.com/office/drawing/2014/main" id="{AAE48868-7A38-F74D-AAF2-0C3453A9F824}"/>
                </a:ext>
              </a:extLst>
            </p:cNvPr>
            <p:cNvSpPr>
              <a:spLocks noChangeShapeType="1"/>
            </p:cNvSpPr>
            <p:nvPr/>
          </p:nvSpPr>
          <p:spPr bwMode="auto">
            <a:xfrm>
              <a:off x="997"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62" name="Rectangle 58">
              <a:extLst>
                <a:ext uri="{FF2B5EF4-FFF2-40B4-BE49-F238E27FC236}">
                  <a16:creationId xmlns:a16="http://schemas.microsoft.com/office/drawing/2014/main" id="{6A5E886F-A258-C843-BFA3-5DB3A971D60F}"/>
                </a:ext>
              </a:extLst>
            </p:cNvPr>
            <p:cNvSpPr>
              <a:spLocks noChangeArrowheads="1"/>
            </p:cNvSpPr>
            <p:nvPr/>
          </p:nvSpPr>
          <p:spPr bwMode="auto">
            <a:xfrm>
              <a:off x="984" y="258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163" name="Line 59">
              <a:extLst>
                <a:ext uri="{FF2B5EF4-FFF2-40B4-BE49-F238E27FC236}">
                  <a16:creationId xmlns:a16="http://schemas.microsoft.com/office/drawing/2014/main" id="{DE7CA2FB-91AB-8045-AC51-B4642A3A0505}"/>
                </a:ext>
              </a:extLst>
            </p:cNvPr>
            <p:cNvSpPr>
              <a:spLocks noChangeShapeType="1"/>
            </p:cNvSpPr>
            <p:nvPr/>
          </p:nvSpPr>
          <p:spPr bwMode="auto">
            <a:xfrm flipV="1">
              <a:off x="1094"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64" name="Line 60">
              <a:extLst>
                <a:ext uri="{FF2B5EF4-FFF2-40B4-BE49-F238E27FC236}">
                  <a16:creationId xmlns:a16="http://schemas.microsoft.com/office/drawing/2014/main" id="{2EBCF37D-8307-9B4B-95DD-F2B1DD0E9AA5}"/>
                </a:ext>
              </a:extLst>
            </p:cNvPr>
            <p:cNvSpPr>
              <a:spLocks noChangeShapeType="1"/>
            </p:cNvSpPr>
            <p:nvPr/>
          </p:nvSpPr>
          <p:spPr bwMode="auto">
            <a:xfrm>
              <a:off x="1001" y="2511"/>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65" name="Rectangle 61">
              <a:extLst>
                <a:ext uri="{FF2B5EF4-FFF2-40B4-BE49-F238E27FC236}">
                  <a16:creationId xmlns:a16="http://schemas.microsoft.com/office/drawing/2014/main" id="{752E5746-B974-4043-8C79-6DACEB053086}"/>
                </a:ext>
              </a:extLst>
            </p:cNvPr>
            <p:cNvSpPr>
              <a:spLocks noChangeArrowheads="1"/>
            </p:cNvSpPr>
            <p:nvPr/>
          </p:nvSpPr>
          <p:spPr bwMode="auto">
            <a:xfrm>
              <a:off x="938" y="223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166" name="Rectangle 62">
              <a:extLst>
                <a:ext uri="{FF2B5EF4-FFF2-40B4-BE49-F238E27FC236}">
                  <a16:creationId xmlns:a16="http://schemas.microsoft.com/office/drawing/2014/main" id="{73C13819-4788-BC43-A99A-A4DAF892B25C}"/>
                </a:ext>
              </a:extLst>
            </p:cNvPr>
            <p:cNvSpPr>
              <a:spLocks noChangeArrowheads="1"/>
            </p:cNvSpPr>
            <p:nvPr/>
          </p:nvSpPr>
          <p:spPr bwMode="auto">
            <a:xfrm rot="-5400000">
              <a:off x="843" y="2433"/>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174" name="Freeform 63">
              <a:extLst>
                <a:ext uri="{FF2B5EF4-FFF2-40B4-BE49-F238E27FC236}">
                  <a16:creationId xmlns:a16="http://schemas.microsoft.com/office/drawing/2014/main" id="{9D5161BE-B81B-4C4B-A2B3-F329F334043C}"/>
                </a:ext>
              </a:extLst>
            </p:cNvPr>
            <p:cNvSpPr>
              <a:spLocks/>
            </p:cNvSpPr>
            <p:nvPr/>
          </p:nvSpPr>
          <p:spPr bwMode="auto">
            <a:xfrm>
              <a:off x="1131" y="2547"/>
              <a:ext cx="96" cy="46"/>
            </a:xfrm>
            <a:custGeom>
              <a:avLst/>
              <a:gdLst>
                <a:gd name="T0" fmla="*/ 11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75" name="Freeform 64">
              <a:extLst>
                <a:ext uri="{FF2B5EF4-FFF2-40B4-BE49-F238E27FC236}">
                  <a16:creationId xmlns:a16="http://schemas.microsoft.com/office/drawing/2014/main" id="{CB1BE64B-EFEE-074F-AD9C-641BA7F1A7A2}"/>
                </a:ext>
              </a:extLst>
            </p:cNvPr>
            <p:cNvSpPr>
              <a:spLocks/>
            </p:cNvSpPr>
            <p:nvPr/>
          </p:nvSpPr>
          <p:spPr bwMode="auto">
            <a:xfrm>
              <a:off x="1133"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7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76" name="Freeform 65">
              <a:extLst>
                <a:ext uri="{FF2B5EF4-FFF2-40B4-BE49-F238E27FC236}">
                  <a16:creationId xmlns:a16="http://schemas.microsoft.com/office/drawing/2014/main" id="{500B57EA-21D5-4A45-8BE1-9222152437D5}"/>
                </a:ext>
              </a:extLst>
            </p:cNvPr>
            <p:cNvSpPr>
              <a:spLocks/>
            </p:cNvSpPr>
            <p:nvPr/>
          </p:nvSpPr>
          <p:spPr bwMode="auto">
            <a:xfrm>
              <a:off x="1145"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77" name="Freeform 66">
              <a:extLst>
                <a:ext uri="{FF2B5EF4-FFF2-40B4-BE49-F238E27FC236}">
                  <a16:creationId xmlns:a16="http://schemas.microsoft.com/office/drawing/2014/main" id="{D4F8BA76-E47F-B747-86D4-7D987B1D3FCB}"/>
                </a:ext>
              </a:extLst>
            </p:cNvPr>
            <p:cNvSpPr>
              <a:spLocks/>
            </p:cNvSpPr>
            <p:nvPr/>
          </p:nvSpPr>
          <p:spPr bwMode="auto">
            <a:xfrm>
              <a:off x="997"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71" name="Rectangle 67">
              <a:extLst>
                <a:ext uri="{FF2B5EF4-FFF2-40B4-BE49-F238E27FC236}">
                  <a16:creationId xmlns:a16="http://schemas.microsoft.com/office/drawing/2014/main" id="{088F37C4-1ED8-184D-B7E7-385F0DD1F680}"/>
                </a:ext>
              </a:extLst>
            </p:cNvPr>
            <p:cNvSpPr>
              <a:spLocks noChangeArrowheads="1"/>
            </p:cNvSpPr>
            <p:nvPr/>
          </p:nvSpPr>
          <p:spPr bwMode="auto">
            <a:xfrm>
              <a:off x="1131" y="232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72" name="Rectangle 68">
              <a:extLst>
                <a:ext uri="{FF2B5EF4-FFF2-40B4-BE49-F238E27FC236}">
                  <a16:creationId xmlns:a16="http://schemas.microsoft.com/office/drawing/2014/main" id="{1DB32493-A2F4-9C46-929B-8E7B997B49A2}"/>
                </a:ext>
              </a:extLst>
            </p:cNvPr>
            <p:cNvSpPr>
              <a:spLocks noChangeArrowheads="1"/>
            </p:cNvSpPr>
            <p:nvPr/>
          </p:nvSpPr>
          <p:spPr bwMode="auto">
            <a:xfrm>
              <a:off x="972" y="2481"/>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73" name="Rectangle 69">
              <a:extLst>
                <a:ext uri="{FF2B5EF4-FFF2-40B4-BE49-F238E27FC236}">
                  <a16:creationId xmlns:a16="http://schemas.microsoft.com/office/drawing/2014/main" id="{6824C148-D339-8A46-AC90-C042878F4331}"/>
                </a:ext>
              </a:extLst>
            </p:cNvPr>
            <p:cNvSpPr>
              <a:spLocks noChangeArrowheads="1"/>
            </p:cNvSpPr>
            <p:nvPr/>
          </p:nvSpPr>
          <p:spPr bwMode="auto">
            <a:xfrm>
              <a:off x="1134" y="248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74" name="Rectangle 70">
              <a:extLst>
                <a:ext uri="{FF2B5EF4-FFF2-40B4-BE49-F238E27FC236}">
                  <a16:creationId xmlns:a16="http://schemas.microsoft.com/office/drawing/2014/main" id="{3A027C8E-0932-794A-A41E-CF8B61F62A8B}"/>
                </a:ext>
              </a:extLst>
            </p:cNvPr>
            <p:cNvSpPr>
              <a:spLocks noChangeArrowheads="1"/>
            </p:cNvSpPr>
            <p:nvPr/>
          </p:nvSpPr>
          <p:spPr bwMode="auto">
            <a:xfrm>
              <a:off x="973" y="2327"/>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182" name="Freeform 71">
              <a:extLst>
                <a:ext uri="{FF2B5EF4-FFF2-40B4-BE49-F238E27FC236}">
                  <a16:creationId xmlns:a16="http://schemas.microsoft.com/office/drawing/2014/main" id="{033591AB-780A-1A40-951A-DF6F8DE7A8D6}"/>
                </a:ext>
              </a:extLst>
            </p:cNvPr>
            <p:cNvSpPr>
              <a:spLocks/>
            </p:cNvSpPr>
            <p:nvPr/>
          </p:nvSpPr>
          <p:spPr bwMode="auto">
            <a:xfrm>
              <a:off x="995" y="2542"/>
              <a:ext cx="84" cy="54"/>
            </a:xfrm>
            <a:custGeom>
              <a:avLst/>
              <a:gdLst>
                <a:gd name="T0" fmla="*/ 0 w 84"/>
                <a:gd name="T1" fmla="*/ 10 h 54"/>
                <a:gd name="T2" fmla="*/ 9 w 84"/>
                <a:gd name="T3" fmla="*/ 0 h 54"/>
                <a:gd name="T4" fmla="*/ 17 w 84"/>
                <a:gd name="T5" fmla="*/ 3 h 54"/>
                <a:gd name="T6" fmla="*/ 43 w 84"/>
                <a:gd name="T7" fmla="*/ 10 h 54"/>
                <a:gd name="T8" fmla="*/ 57 w 84"/>
                <a:gd name="T9" fmla="*/ 5 h 54"/>
                <a:gd name="T10" fmla="*/ 63 w 84"/>
                <a:gd name="T11" fmla="*/ 15 h 54"/>
                <a:gd name="T12" fmla="*/ 63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7" y="5"/>
                  </a:lnTo>
                  <a:lnTo>
                    <a:pt x="63" y="15"/>
                  </a:lnTo>
                  <a:lnTo>
                    <a:pt x="63"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83" name="Freeform 72">
              <a:extLst>
                <a:ext uri="{FF2B5EF4-FFF2-40B4-BE49-F238E27FC236}">
                  <a16:creationId xmlns:a16="http://schemas.microsoft.com/office/drawing/2014/main" id="{1676725B-3EB4-9B48-8A48-DA36A0E561C0}"/>
                </a:ext>
              </a:extLst>
            </p:cNvPr>
            <p:cNvSpPr>
              <a:spLocks/>
            </p:cNvSpPr>
            <p:nvPr/>
          </p:nvSpPr>
          <p:spPr bwMode="auto">
            <a:xfrm>
              <a:off x="1435"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77" name="Line 73">
              <a:extLst>
                <a:ext uri="{FF2B5EF4-FFF2-40B4-BE49-F238E27FC236}">
                  <a16:creationId xmlns:a16="http://schemas.microsoft.com/office/drawing/2014/main" id="{4670A572-BBAA-E846-B002-A331F715707F}"/>
                </a:ext>
              </a:extLst>
            </p:cNvPr>
            <p:cNvSpPr>
              <a:spLocks noChangeShapeType="1"/>
            </p:cNvSpPr>
            <p:nvPr/>
          </p:nvSpPr>
          <p:spPr bwMode="auto">
            <a:xfrm>
              <a:off x="1508"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78" name="Line 74">
              <a:extLst>
                <a:ext uri="{FF2B5EF4-FFF2-40B4-BE49-F238E27FC236}">
                  <a16:creationId xmlns:a16="http://schemas.microsoft.com/office/drawing/2014/main" id="{88E2CB7D-19BD-1A45-B3E9-426F49BDFBE0}"/>
                </a:ext>
              </a:extLst>
            </p:cNvPr>
            <p:cNvSpPr>
              <a:spLocks noChangeShapeType="1"/>
            </p:cNvSpPr>
            <p:nvPr/>
          </p:nvSpPr>
          <p:spPr bwMode="auto">
            <a:xfrm>
              <a:off x="1512"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79" name="Rectangle 75">
              <a:extLst>
                <a:ext uri="{FF2B5EF4-FFF2-40B4-BE49-F238E27FC236}">
                  <a16:creationId xmlns:a16="http://schemas.microsoft.com/office/drawing/2014/main" id="{DF5D0B7A-D217-4E4F-9E2D-4628331F3C08}"/>
                </a:ext>
              </a:extLst>
            </p:cNvPr>
            <p:cNvSpPr>
              <a:spLocks noChangeArrowheads="1"/>
            </p:cNvSpPr>
            <p:nvPr/>
          </p:nvSpPr>
          <p:spPr bwMode="auto">
            <a:xfrm>
              <a:off x="1499" y="258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180" name="Line 76">
              <a:extLst>
                <a:ext uri="{FF2B5EF4-FFF2-40B4-BE49-F238E27FC236}">
                  <a16:creationId xmlns:a16="http://schemas.microsoft.com/office/drawing/2014/main" id="{4A0D1C18-8693-1B49-8C28-58A4C61138D0}"/>
                </a:ext>
              </a:extLst>
            </p:cNvPr>
            <p:cNvSpPr>
              <a:spLocks noChangeShapeType="1"/>
            </p:cNvSpPr>
            <p:nvPr/>
          </p:nvSpPr>
          <p:spPr bwMode="auto">
            <a:xfrm flipV="1">
              <a:off x="1610"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81" name="Line 77">
              <a:extLst>
                <a:ext uri="{FF2B5EF4-FFF2-40B4-BE49-F238E27FC236}">
                  <a16:creationId xmlns:a16="http://schemas.microsoft.com/office/drawing/2014/main" id="{C51941AF-F93E-B041-8176-DC14BECDEA9D}"/>
                </a:ext>
              </a:extLst>
            </p:cNvPr>
            <p:cNvSpPr>
              <a:spLocks noChangeShapeType="1"/>
            </p:cNvSpPr>
            <p:nvPr/>
          </p:nvSpPr>
          <p:spPr bwMode="auto">
            <a:xfrm>
              <a:off x="1516" y="2511"/>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82" name="Rectangle 78">
              <a:extLst>
                <a:ext uri="{FF2B5EF4-FFF2-40B4-BE49-F238E27FC236}">
                  <a16:creationId xmlns:a16="http://schemas.microsoft.com/office/drawing/2014/main" id="{1DD84166-8679-4849-92AB-D5FF893BA59B}"/>
                </a:ext>
              </a:extLst>
            </p:cNvPr>
            <p:cNvSpPr>
              <a:spLocks noChangeArrowheads="1"/>
            </p:cNvSpPr>
            <p:nvPr/>
          </p:nvSpPr>
          <p:spPr bwMode="auto">
            <a:xfrm>
              <a:off x="1454" y="223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183" name="Rectangle 79">
              <a:extLst>
                <a:ext uri="{FF2B5EF4-FFF2-40B4-BE49-F238E27FC236}">
                  <a16:creationId xmlns:a16="http://schemas.microsoft.com/office/drawing/2014/main" id="{37BA3D26-94AB-6E45-95AA-44A0D3F9686F}"/>
                </a:ext>
              </a:extLst>
            </p:cNvPr>
            <p:cNvSpPr>
              <a:spLocks noChangeArrowheads="1"/>
            </p:cNvSpPr>
            <p:nvPr/>
          </p:nvSpPr>
          <p:spPr bwMode="auto">
            <a:xfrm rot="-5400000">
              <a:off x="1359" y="2433"/>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191" name="Freeform 80">
              <a:extLst>
                <a:ext uri="{FF2B5EF4-FFF2-40B4-BE49-F238E27FC236}">
                  <a16:creationId xmlns:a16="http://schemas.microsoft.com/office/drawing/2014/main" id="{E2DCF70B-3ED8-1947-AA9C-6715D2D3BD73}"/>
                </a:ext>
              </a:extLst>
            </p:cNvPr>
            <p:cNvSpPr>
              <a:spLocks/>
            </p:cNvSpPr>
            <p:nvPr/>
          </p:nvSpPr>
          <p:spPr bwMode="auto">
            <a:xfrm>
              <a:off x="1646"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92" name="Freeform 81">
              <a:extLst>
                <a:ext uri="{FF2B5EF4-FFF2-40B4-BE49-F238E27FC236}">
                  <a16:creationId xmlns:a16="http://schemas.microsoft.com/office/drawing/2014/main" id="{5CADC591-66EF-2548-87F2-9BC984764DCA}"/>
                </a:ext>
              </a:extLst>
            </p:cNvPr>
            <p:cNvSpPr>
              <a:spLocks/>
            </p:cNvSpPr>
            <p:nvPr/>
          </p:nvSpPr>
          <p:spPr bwMode="auto">
            <a:xfrm>
              <a:off x="1648" y="2397"/>
              <a:ext cx="24" cy="45"/>
            </a:xfrm>
            <a:custGeom>
              <a:avLst/>
              <a:gdLst>
                <a:gd name="T0" fmla="*/ 13 w 24"/>
                <a:gd name="T1" fmla="*/ 0 h 45"/>
                <a:gd name="T2" fmla="*/ 10 w 24"/>
                <a:gd name="T3" fmla="*/ 6 h 45"/>
                <a:gd name="T4" fmla="*/ 0 w 24"/>
                <a:gd name="T5" fmla="*/ 14 h 45"/>
                <a:gd name="T6" fmla="*/ 0 w 24"/>
                <a:gd name="T7" fmla="*/ 25 h 45"/>
                <a:gd name="T8" fmla="*/ 5 w 24"/>
                <a:gd name="T9" fmla="*/ 33 h 45"/>
                <a:gd name="T10" fmla="*/ 10 w 24"/>
                <a:gd name="T11" fmla="*/ 44 h 45"/>
                <a:gd name="T12" fmla="*/ 23 w 24"/>
                <a:gd name="T13" fmla="*/ 41 h 45"/>
                <a:gd name="T14" fmla="*/ 17 w 24"/>
                <a:gd name="T15" fmla="*/ 3 h 45"/>
                <a:gd name="T16" fmla="*/ 13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3" y="0"/>
                  </a:moveTo>
                  <a:lnTo>
                    <a:pt x="10" y="6"/>
                  </a:lnTo>
                  <a:lnTo>
                    <a:pt x="0" y="14"/>
                  </a:lnTo>
                  <a:lnTo>
                    <a:pt x="0" y="25"/>
                  </a:lnTo>
                  <a:lnTo>
                    <a:pt x="5" y="33"/>
                  </a:lnTo>
                  <a:lnTo>
                    <a:pt x="10" y="44"/>
                  </a:lnTo>
                  <a:lnTo>
                    <a:pt x="23" y="41"/>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93" name="Freeform 82">
              <a:extLst>
                <a:ext uri="{FF2B5EF4-FFF2-40B4-BE49-F238E27FC236}">
                  <a16:creationId xmlns:a16="http://schemas.microsoft.com/office/drawing/2014/main" id="{9B9A13D8-37EF-3F4F-B600-0FF7A32B4802}"/>
                </a:ext>
              </a:extLst>
            </p:cNvPr>
            <p:cNvSpPr>
              <a:spLocks/>
            </p:cNvSpPr>
            <p:nvPr/>
          </p:nvSpPr>
          <p:spPr bwMode="auto">
            <a:xfrm>
              <a:off x="1661"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94" name="Freeform 83">
              <a:extLst>
                <a:ext uri="{FF2B5EF4-FFF2-40B4-BE49-F238E27FC236}">
                  <a16:creationId xmlns:a16="http://schemas.microsoft.com/office/drawing/2014/main" id="{76332ACC-5097-B245-83CE-DA307358E5CA}"/>
                </a:ext>
              </a:extLst>
            </p:cNvPr>
            <p:cNvSpPr>
              <a:spLocks/>
            </p:cNvSpPr>
            <p:nvPr/>
          </p:nvSpPr>
          <p:spPr bwMode="auto">
            <a:xfrm>
              <a:off x="1512" y="2386"/>
              <a:ext cx="41" cy="97"/>
            </a:xfrm>
            <a:custGeom>
              <a:avLst/>
              <a:gdLst>
                <a:gd name="T0" fmla="*/ 0 w 41"/>
                <a:gd name="T1" fmla="*/ 6 h 97"/>
                <a:gd name="T2" fmla="*/ 25 w 41"/>
                <a:gd name="T3" fmla="*/ 0 h 97"/>
                <a:gd name="T4" fmla="*/ 40 w 41"/>
                <a:gd name="T5" fmla="*/ 36 h 97"/>
                <a:gd name="T6" fmla="*/ 32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88" name="Rectangle 84">
              <a:extLst>
                <a:ext uri="{FF2B5EF4-FFF2-40B4-BE49-F238E27FC236}">
                  <a16:creationId xmlns:a16="http://schemas.microsoft.com/office/drawing/2014/main" id="{622AEF28-36F1-2E4C-BF58-55313E16AE9E}"/>
                </a:ext>
              </a:extLst>
            </p:cNvPr>
            <p:cNvSpPr>
              <a:spLocks noChangeArrowheads="1"/>
            </p:cNvSpPr>
            <p:nvPr/>
          </p:nvSpPr>
          <p:spPr bwMode="auto">
            <a:xfrm>
              <a:off x="1646" y="232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89" name="Rectangle 85">
              <a:extLst>
                <a:ext uri="{FF2B5EF4-FFF2-40B4-BE49-F238E27FC236}">
                  <a16:creationId xmlns:a16="http://schemas.microsoft.com/office/drawing/2014/main" id="{82610130-C298-4F49-9AC5-6101ACCA107D}"/>
                </a:ext>
              </a:extLst>
            </p:cNvPr>
            <p:cNvSpPr>
              <a:spLocks noChangeArrowheads="1"/>
            </p:cNvSpPr>
            <p:nvPr/>
          </p:nvSpPr>
          <p:spPr bwMode="auto">
            <a:xfrm>
              <a:off x="1487" y="2481"/>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90" name="Rectangle 86">
              <a:extLst>
                <a:ext uri="{FF2B5EF4-FFF2-40B4-BE49-F238E27FC236}">
                  <a16:creationId xmlns:a16="http://schemas.microsoft.com/office/drawing/2014/main" id="{D7141427-A129-F040-AF2D-3DB1ACBDB24E}"/>
                </a:ext>
              </a:extLst>
            </p:cNvPr>
            <p:cNvSpPr>
              <a:spLocks noChangeArrowheads="1"/>
            </p:cNvSpPr>
            <p:nvPr/>
          </p:nvSpPr>
          <p:spPr bwMode="auto">
            <a:xfrm>
              <a:off x="1649" y="248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191" name="Rectangle 87">
              <a:extLst>
                <a:ext uri="{FF2B5EF4-FFF2-40B4-BE49-F238E27FC236}">
                  <a16:creationId xmlns:a16="http://schemas.microsoft.com/office/drawing/2014/main" id="{82945613-C18B-1746-A25C-CEC5095532D7}"/>
                </a:ext>
              </a:extLst>
            </p:cNvPr>
            <p:cNvSpPr>
              <a:spLocks noChangeArrowheads="1"/>
            </p:cNvSpPr>
            <p:nvPr/>
          </p:nvSpPr>
          <p:spPr bwMode="auto">
            <a:xfrm>
              <a:off x="1488" y="2327"/>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199" name="Freeform 88">
              <a:extLst>
                <a:ext uri="{FF2B5EF4-FFF2-40B4-BE49-F238E27FC236}">
                  <a16:creationId xmlns:a16="http://schemas.microsoft.com/office/drawing/2014/main" id="{C56376E8-E720-A444-A0E5-A4ED6C81F510}"/>
                </a:ext>
              </a:extLst>
            </p:cNvPr>
            <p:cNvSpPr>
              <a:spLocks/>
            </p:cNvSpPr>
            <p:nvPr/>
          </p:nvSpPr>
          <p:spPr bwMode="auto">
            <a:xfrm>
              <a:off x="1510" y="2542"/>
              <a:ext cx="85" cy="54"/>
            </a:xfrm>
            <a:custGeom>
              <a:avLst/>
              <a:gdLst>
                <a:gd name="T0" fmla="*/ 0 w 85"/>
                <a:gd name="T1" fmla="*/ 10 h 54"/>
                <a:gd name="T2" fmla="*/ 9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9"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00" name="Freeform 89">
              <a:extLst>
                <a:ext uri="{FF2B5EF4-FFF2-40B4-BE49-F238E27FC236}">
                  <a16:creationId xmlns:a16="http://schemas.microsoft.com/office/drawing/2014/main" id="{7B075B5C-89F6-764D-B3D4-DC3CC2CB5A33}"/>
                </a:ext>
              </a:extLst>
            </p:cNvPr>
            <p:cNvSpPr>
              <a:spLocks/>
            </p:cNvSpPr>
            <p:nvPr/>
          </p:nvSpPr>
          <p:spPr bwMode="auto">
            <a:xfrm>
              <a:off x="195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94" name="Line 90">
              <a:extLst>
                <a:ext uri="{FF2B5EF4-FFF2-40B4-BE49-F238E27FC236}">
                  <a16:creationId xmlns:a16="http://schemas.microsoft.com/office/drawing/2014/main" id="{44E16746-3FA5-8741-B564-11893E19F54B}"/>
                </a:ext>
              </a:extLst>
            </p:cNvPr>
            <p:cNvSpPr>
              <a:spLocks noChangeShapeType="1"/>
            </p:cNvSpPr>
            <p:nvPr/>
          </p:nvSpPr>
          <p:spPr bwMode="auto">
            <a:xfrm>
              <a:off x="2023"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95" name="Line 91">
              <a:extLst>
                <a:ext uri="{FF2B5EF4-FFF2-40B4-BE49-F238E27FC236}">
                  <a16:creationId xmlns:a16="http://schemas.microsoft.com/office/drawing/2014/main" id="{8A3AFD7E-AB31-8C4D-8156-CC702084AB6D}"/>
                </a:ext>
              </a:extLst>
            </p:cNvPr>
            <p:cNvSpPr>
              <a:spLocks noChangeShapeType="1"/>
            </p:cNvSpPr>
            <p:nvPr/>
          </p:nvSpPr>
          <p:spPr bwMode="auto">
            <a:xfrm>
              <a:off x="2027"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96" name="Rectangle 92">
              <a:extLst>
                <a:ext uri="{FF2B5EF4-FFF2-40B4-BE49-F238E27FC236}">
                  <a16:creationId xmlns:a16="http://schemas.microsoft.com/office/drawing/2014/main" id="{77A3CB39-E894-2D48-A5D8-D1A239ED2250}"/>
                </a:ext>
              </a:extLst>
            </p:cNvPr>
            <p:cNvSpPr>
              <a:spLocks noChangeArrowheads="1"/>
            </p:cNvSpPr>
            <p:nvPr/>
          </p:nvSpPr>
          <p:spPr bwMode="auto">
            <a:xfrm>
              <a:off x="2015" y="258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197" name="Line 93">
              <a:extLst>
                <a:ext uri="{FF2B5EF4-FFF2-40B4-BE49-F238E27FC236}">
                  <a16:creationId xmlns:a16="http://schemas.microsoft.com/office/drawing/2014/main" id="{9CAE7840-112C-4B48-A5CB-09C7AF22A0D4}"/>
                </a:ext>
              </a:extLst>
            </p:cNvPr>
            <p:cNvSpPr>
              <a:spLocks noChangeShapeType="1"/>
            </p:cNvSpPr>
            <p:nvPr/>
          </p:nvSpPr>
          <p:spPr bwMode="auto">
            <a:xfrm flipV="1">
              <a:off x="2125"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98" name="Line 94">
              <a:extLst>
                <a:ext uri="{FF2B5EF4-FFF2-40B4-BE49-F238E27FC236}">
                  <a16:creationId xmlns:a16="http://schemas.microsoft.com/office/drawing/2014/main" id="{9601F0C4-28B2-584B-A1B3-D540755F6758}"/>
                </a:ext>
              </a:extLst>
            </p:cNvPr>
            <p:cNvSpPr>
              <a:spLocks noChangeShapeType="1"/>
            </p:cNvSpPr>
            <p:nvPr/>
          </p:nvSpPr>
          <p:spPr bwMode="auto">
            <a:xfrm>
              <a:off x="2032" y="2511"/>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199" name="Rectangle 95">
              <a:extLst>
                <a:ext uri="{FF2B5EF4-FFF2-40B4-BE49-F238E27FC236}">
                  <a16:creationId xmlns:a16="http://schemas.microsoft.com/office/drawing/2014/main" id="{E4135FE8-746F-7749-8B5D-3174D6D7CB9F}"/>
                </a:ext>
              </a:extLst>
            </p:cNvPr>
            <p:cNvSpPr>
              <a:spLocks noChangeArrowheads="1"/>
            </p:cNvSpPr>
            <p:nvPr/>
          </p:nvSpPr>
          <p:spPr bwMode="auto">
            <a:xfrm>
              <a:off x="1969" y="223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200" name="Rectangle 96">
              <a:extLst>
                <a:ext uri="{FF2B5EF4-FFF2-40B4-BE49-F238E27FC236}">
                  <a16:creationId xmlns:a16="http://schemas.microsoft.com/office/drawing/2014/main" id="{A2BAD272-47F6-2B44-92A6-3FE67DF9F3C9}"/>
                </a:ext>
              </a:extLst>
            </p:cNvPr>
            <p:cNvSpPr>
              <a:spLocks noChangeArrowheads="1"/>
            </p:cNvSpPr>
            <p:nvPr/>
          </p:nvSpPr>
          <p:spPr bwMode="auto">
            <a:xfrm rot="-5400000">
              <a:off x="1873" y="2434"/>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208" name="Freeform 97">
              <a:extLst>
                <a:ext uri="{FF2B5EF4-FFF2-40B4-BE49-F238E27FC236}">
                  <a16:creationId xmlns:a16="http://schemas.microsoft.com/office/drawing/2014/main" id="{E1BF1B61-AB29-5D47-A862-04F9D52F9179}"/>
                </a:ext>
              </a:extLst>
            </p:cNvPr>
            <p:cNvSpPr>
              <a:spLocks/>
            </p:cNvSpPr>
            <p:nvPr/>
          </p:nvSpPr>
          <p:spPr bwMode="auto">
            <a:xfrm>
              <a:off x="2161"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09" name="Freeform 98">
              <a:extLst>
                <a:ext uri="{FF2B5EF4-FFF2-40B4-BE49-F238E27FC236}">
                  <a16:creationId xmlns:a16="http://schemas.microsoft.com/office/drawing/2014/main" id="{613714D2-2FC5-4745-B324-13B64C183FA3}"/>
                </a:ext>
              </a:extLst>
            </p:cNvPr>
            <p:cNvSpPr>
              <a:spLocks/>
            </p:cNvSpPr>
            <p:nvPr/>
          </p:nvSpPr>
          <p:spPr bwMode="auto">
            <a:xfrm>
              <a:off x="2164"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10" name="Freeform 99">
              <a:extLst>
                <a:ext uri="{FF2B5EF4-FFF2-40B4-BE49-F238E27FC236}">
                  <a16:creationId xmlns:a16="http://schemas.microsoft.com/office/drawing/2014/main" id="{97490825-5664-1342-900B-15B9AB344591}"/>
                </a:ext>
              </a:extLst>
            </p:cNvPr>
            <p:cNvSpPr>
              <a:spLocks/>
            </p:cNvSpPr>
            <p:nvPr/>
          </p:nvSpPr>
          <p:spPr bwMode="auto">
            <a:xfrm>
              <a:off x="2176"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11" name="Freeform 100">
              <a:extLst>
                <a:ext uri="{FF2B5EF4-FFF2-40B4-BE49-F238E27FC236}">
                  <a16:creationId xmlns:a16="http://schemas.microsoft.com/office/drawing/2014/main" id="{FCFE75FD-0D61-D341-A93E-1681AD532F56}"/>
                </a:ext>
              </a:extLst>
            </p:cNvPr>
            <p:cNvSpPr>
              <a:spLocks/>
            </p:cNvSpPr>
            <p:nvPr/>
          </p:nvSpPr>
          <p:spPr bwMode="auto">
            <a:xfrm>
              <a:off x="2027"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05" name="Rectangle 101">
              <a:extLst>
                <a:ext uri="{FF2B5EF4-FFF2-40B4-BE49-F238E27FC236}">
                  <a16:creationId xmlns:a16="http://schemas.microsoft.com/office/drawing/2014/main" id="{884EDB99-D6BE-7642-953C-79DB16E271AB}"/>
                </a:ext>
              </a:extLst>
            </p:cNvPr>
            <p:cNvSpPr>
              <a:spLocks noChangeArrowheads="1"/>
            </p:cNvSpPr>
            <p:nvPr/>
          </p:nvSpPr>
          <p:spPr bwMode="auto">
            <a:xfrm>
              <a:off x="2161" y="232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06" name="Rectangle 102">
              <a:extLst>
                <a:ext uri="{FF2B5EF4-FFF2-40B4-BE49-F238E27FC236}">
                  <a16:creationId xmlns:a16="http://schemas.microsoft.com/office/drawing/2014/main" id="{616303A9-9443-B146-AC49-5B04102520DE}"/>
                </a:ext>
              </a:extLst>
            </p:cNvPr>
            <p:cNvSpPr>
              <a:spLocks noChangeArrowheads="1"/>
            </p:cNvSpPr>
            <p:nvPr/>
          </p:nvSpPr>
          <p:spPr bwMode="auto">
            <a:xfrm>
              <a:off x="2002" y="2481"/>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07" name="Rectangle 103">
              <a:extLst>
                <a:ext uri="{FF2B5EF4-FFF2-40B4-BE49-F238E27FC236}">
                  <a16:creationId xmlns:a16="http://schemas.microsoft.com/office/drawing/2014/main" id="{71EDE8A0-905D-3A4E-9AF9-150CCDBA0BD1}"/>
                </a:ext>
              </a:extLst>
            </p:cNvPr>
            <p:cNvSpPr>
              <a:spLocks noChangeArrowheads="1"/>
            </p:cNvSpPr>
            <p:nvPr/>
          </p:nvSpPr>
          <p:spPr bwMode="auto">
            <a:xfrm>
              <a:off x="2164" y="248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08" name="Rectangle 104">
              <a:extLst>
                <a:ext uri="{FF2B5EF4-FFF2-40B4-BE49-F238E27FC236}">
                  <a16:creationId xmlns:a16="http://schemas.microsoft.com/office/drawing/2014/main" id="{97161EEA-89BF-B94A-8C20-9AAE0D046AC6}"/>
                </a:ext>
              </a:extLst>
            </p:cNvPr>
            <p:cNvSpPr>
              <a:spLocks noChangeArrowheads="1"/>
            </p:cNvSpPr>
            <p:nvPr/>
          </p:nvSpPr>
          <p:spPr bwMode="auto">
            <a:xfrm>
              <a:off x="2003" y="2327"/>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216" name="Freeform 105">
              <a:extLst>
                <a:ext uri="{FF2B5EF4-FFF2-40B4-BE49-F238E27FC236}">
                  <a16:creationId xmlns:a16="http://schemas.microsoft.com/office/drawing/2014/main" id="{FEB73839-86B6-A942-9533-CA1231BEC0E5}"/>
                </a:ext>
              </a:extLst>
            </p:cNvPr>
            <p:cNvSpPr>
              <a:spLocks/>
            </p:cNvSpPr>
            <p:nvPr/>
          </p:nvSpPr>
          <p:spPr bwMode="auto">
            <a:xfrm>
              <a:off x="202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17" name="Freeform 106">
              <a:extLst>
                <a:ext uri="{FF2B5EF4-FFF2-40B4-BE49-F238E27FC236}">
                  <a16:creationId xmlns:a16="http://schemas.microsoft.com/office/drawing/2014/main" id="{3B500369-F8EC-B345-987A-199D48C3ED28}"/>
                </a:ext>
              </a:extLst>
            </p:cNvPr>
            <p:cNvSpPr>
              <a:spLocks/>
            </p:cNvSpPr>
            <p:nvPr/>
          </p:nvSpPr>
          <p:spPr bwMode="auto">
            <a:xfrm>
              <a:off x="246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11" name="Line 107">
              <a:extLst>
                <a:ext uri="{FF2B5EF4-FFF2-40B4-BE49-F238E27FC236}">
                  <a16:creationId xmlns:a16="http://schemas.microsoft.com/office/drawing/2014/main" id="{5CBC74D1-11FC-DA4F-834B-27321C794EC5}"/>
                </a:ext>
              </a:extLst>
            </p:cNvPr>
            <p:cNvSpPr>
              <a:spLocks noChangeShapeType="1"/>
            </p:cNvSpPr>
            <p:nvPr/>
          </p:nvSpPr>
          <p:spPr bwMode="auto">
            <a:xfrm>
              <a:off x="2539"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12" name="Line 108">
              <a:extLst>
                <a:ext uri="{FF2B5EF4-FFF2-40B4-BE49-F238E27FC236}">
                  <a16:creationId xmlns:a16="http://schemas.microsoft.com/office/drawing/2014/main" id="{EA0EA93A-F752-D841-81FA-6E4B1A6FB564}"/>
                </a:ext>
              </a:extLst>
            </p:cNvPr>
            <p:cNvSpPr>
              <a:spLocks noChangeShapeType="1"/>
            </p:cNvSpPr>
            <p:nvPr/>
          </p:nvSpPr>
          <p:spPr bwMode="auto">
            <a:xfrm>
              <a:off x="2543"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13" name="Rectangle 109">
              <a:extLst>
                <a:ext uri="{FF2B5EF4-FFF2-40B4-BE49-F238E27FC236}">
                  <a16:creationId xmlns:a16="http://schemas.microsoft.com/office/drawing/2014/main" id="{3F359143-E1B7-D944-AE03-DC7BCA1ADE76}"/>
                </a:ext>
              </a:extLst>
            </p:cNvPr>
            <p:cNvSpPr>
              <a:spLocks noChangeArrowheads="1"/>
            </p:cNvSpPr>
            <p:nvPr/>
          </p:nvSpPr>
          <p:spPr bwMode="auto">
            <a:xfrm>
              <a:off x="2530" y="258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214" name="Line 110">
              <a:extLst>
                <a:ext uri="{FF2B5EF4-FFF2-40B4-BE49-F238E27FC236}">
                  <a16:creationId xmlns:a16="http://schemas.microsoft.com/office/drawing/2014/main" id="{1AE65EF2-401D-DC49-B265-E063581B5B78}"/>
                </a:ext>
              </a:extLst>
            </p:cNvPr>
            <p:cNvSpPr>
              <a:spLocks noChangeShapeType="1"/>
            </p:cNvSpPr>
            <p:nvPr/>
          </p:nvSpPr>
          <p:spPr bwMode="auto">
            <a:xfrm flipV="1">
              <a:off x="2641"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15" name="Line 111">
              <a:extLst>
                <a:ext uri="{FF2B5EF4-FFF2-40B4-BE49-F238E27FC236}">
                  <a16:creationId xmlns:a16="http://schemas.microsoft.com/office/drawing/2014/main" id="{71FA1DAE-A8E6-4F42-85A9-0D4E4422A15F}"/>
                </a:ext>
              </a:extLst>
            </p:cNvPr>
            <p:cNvSpPr>
              <a:spLocks noChangeShapeType="1"/>
            </p:cNvSpPr>
            <p:nvPr/>
          </p:nvSpPr>
          <p:spPr bwMode="auto">
            <a:xfrm>
              <a:off x="2547" y="2511"/>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16" name="Rectangle 112">
              <a:extLst>
                <a:ext uri="{FF2B5EF4-FFF2-40B4-BE49-F238E27FC236}">
                  <a16:creationId xmlns:a16="http://schemas.microsoft.com/office/drawing/2014/main" id="{02934426-14A7-6F42-ADA9-F01C2BA732AF}"/>
                </a:ext>
              </a:extLst>
            </p:cNvPr>
            <p:cNvSpPr>
              <a:spLocks noChangeArrowheads="1"/>
            </p:cNvSpPr>
            <p:nvPr/>
          </p:nvSpPr>
          <p:spPr bwMode="auto">
            <a:xfrm>
              <a:off x="2484" y="223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217" name="Rectangle 113">
              <a:extLst>
                <a:ext uri="{FF2B5EF4-FFF2-40B4-BE49-F238E27FC236}">
                  <a16:creationId xmlns:a16="http://schemas.microsoft.com/office/drawing/2014/main" id="{D83D4FB0-3EFD-394D-943B-04C3C3112278}"/>
                </a:ext>
              </a:extLst>
            </p:cNvPr>
            <p:cNvSpPr>
              <a:spLocks noChangeArrowheads="1"/>
            </p:cNvSpPr>
            <p:nvPr/>
          </p:nvSpPr>
          <p:spPr bwMode="auto">
            <a:xfrm rot="-5400000">
              <a:off x="2389" y="2433"/>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225" name="Freeform 114">
              <a:extLst>
                <a:ext uri="{FF2B5EF4-FFF2-40B4-BE49-F238E27FC236}">
                  <a16:creationId xmlns:a16="http://schemas.microsoft.com/office/drawing/2014/main" id="{41E03827-2F97-674D-838E-8FAEC70A1A01}"/>
                </a:ext>
              </a:extLst>
            </p:cNvPr>
            <p:cNvSpPr>
              <a:spLocks/>
            </p:cNvSpPr>
            <p:nvPr/>
          </p:nvSpPr>
          <p:spPr bwMode="auto">
            <a:xfrm>
              <a:off x="2677" y="2547"/>
              <a:ext cx="96" cy="46"/>
            </a:xfrm>
            <a:custGeom>
              <a:avLst/>
              <a:gdLst>
                <a:gd name="T0" fmla="*/ 11 w 96"/>
                <a:gd name="T1" fmla="*/ 45 h 46"/>
                <a:gd name="T2" fmla="*/ 0 w 96"/>
                <a:gd name="T3" fmla="*/ 20 h 46"/>
                <a:gd name="T4" fmla="*/ 20 w 96"/>
                <a:gd name="T5" fmla="*/ 7 h 46"/>
                <a:gd name="T6" fmla="*/ 56 w 96"/>
                <a:gd name="T7" fmla="*/ 0 h 46"/>
                <a:gd name="T8" fmla="*/ 95 w 96"/>
                <a:gd name="T9" fmla="*/ 13 h 46"/>
                <a:gd name="T10" fmla="*/ 93 w 96"/>
                <a:gd name="T11" fmla="*/ 38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26" name="Freeform 115">
              <a:extLst>
                <a:ext uri="{FF2B5EF4-FFF2-40B4-BE49-F238E27FC236}">
                  <a16:creationId xmlns:a16="http://schemas.microsoft.com/office/drawing/2014/main" id="{DBBE54BE-51D4-E24E-9827-712A0B19B93B}"/>
                </a:ext>
              </a:extLst>
            </p:cNvPr>
            <p:cNvSpPr>
              <a:spLocks/>
            </p:cNvSpPr>
            <p:nvPr/>
          </p:nvSpPr>
          <p:spPr bwMode="auto">
            <a:xfrm>
              <a:off x="2679"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27" name="Freeform 116">
              <a:extLst>
                <a:ext uri="{FF2B5EF4-FFF2-40B4-BE49-F238E27FC236}">
                  <a16:creationId xmlns:a16="http://schemas.microsoft.com/office/drawing/2014/main" id="{811EDADF-B3AB-F84E-8BBD-2578BCFFAB09}"/>
                </a:ext>
              </a:extLst>
            </p:cNvPr>
            <p:cNvSpPr>
              <a:spLocks/>
            </p:cNvSpPr>
            <p:nvPr/>
          </p:nvSpPr>
          <p:spPr bwMode="auto">
            <a:xfrm>
              <a:off x="2691"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28" name="Freeform 117">
              <a:extLst>
                <a:ext uri="{FF2B5EF4-FFF2-40B4-BE49-F238E27FC236}">
                  <a16:creationId xmlns:a16="http://schemas.microsoft.com/office/drawing/2014/main" id="{8504EAAD-095F-C045-8E34-BC51AD7ED3B9}"/>
                </a:ext>
              </a:extLst>
            </p:cNvPr>
            <p:cNvSpPr>
              <a:spLocks/>
            </p:cNvSpPr>
            <p:nvPr/>
          </p:nvSpPr>
          <p:spPr bwMode="auto">
            <a:xfrm>
              <a:off x="2543"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22" name="Rectangle 118">
              <a:extLst>
                <a:ext uri="{FF2B5EF4-FFF2-40B4-BE49-F238E27FC236}">
                  <a16:creationId xmlns:a16="http://schemas.microsoft.com/office/drawing/2014/main" id="{8A699106-18A5-2649-A62B-1251C159B3FF}"/>
                </a:ext>
              </a:extLst>
            </p:cNvPr>
            <p:cNvSpPr>
              <a:spLocks noChangeArrowheads="1"/>
            </p:cNvSpPr>
            <p:nvPr/>
          </p:nvSpPr>
          <p:spPr bwMode="auto">
            <a:xfrm>
              <a:off x="2676" y="232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23" name="Rectangle 119">
              <a:extLst>
                <a:ext uri="{FF2B5EF4-FFF2-40B4-BE49-F238E27FC236}">
                  <a16:creationId xmlns:a16="http://schemas.microsoft.com/office/drawing/2014/main" id="{E57BCAE4-359D-CD4E-A0C7-7580EFD43FF9}"/>
                </a:ext>
              </a:extLst>
            </p:cNvPr>
            <p:cNvSpPr>
              <a:spLocks noChangeArrowheads="1"/>
            </p:cNvSpPr>
            <p:nvPr/>
          </p:nvSpPr>
          <p:spPr bwMode="auto">
            <a:xfrm>
              <a:off x="2517" y="2481"/>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24" name="Rectangle 120">
              <a:extLst>
                <a:ext uri="{FF2B5EF4-FFF2-40B4-BE49-F238E27FC236}">
                  <a16:creationId xmlns:a16="http://schemas.microsoft.com/office/drawing/2014/main" id="{C0DA3D5C-1B74-AB42-BE9E-1D5A10BB35F5}"/>
                </a:ext>
              </a:extLst>
            </p:cNvPr>
            <p:cNvSpPr>
              <a:spLocks noChangeArrowheads="1"/>
            </p:cNvSpPr>
            <p:nvPr/>
          </p:nvSpPr>
          <p:spPr bwMode="auto">
            <a:xfrm>
              <a:off x="2679" y="248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25" name="Rectangle 121">
              <a:extLst>
                <a:ext uri="{FF2B5EF4-FFF2-40B4-BE49-F238E27FC236}">
                  <a16:creationId xmlns:a16="http://schemas.microsoft.com/office/drawing/2014/main" id="{17E031EA-6DBF-7248-A1E4-90089D22BE3C}"/>
                </a:ext>
              </a:extLst>
            </p:cNvPr>
            <p:cNvSpPr>
              <a:spLocks noChangeArrowheads="1"/>
            </p:cNvSpPr>
            <p:nvPr/>
          </p:nvSpPr>
          <p:spPr bwMode="auto">
            <a:xfrm>
              <a:off x="2519" y="2327"/>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233" name="Freeform 122">
              <a:extLst>
                <a:ext uri="{FF2B5EF4-FFF2-40B4-BE49-F238E27FC236}">
                  <a16:creationId xmlns:a16="http://schemas.microsoft.com/office/drawing/2014/main" id="{0CBFB6E8-5D69-BA4B-AECD-DF3ABAEBCC16}"/>
                </a:ext>
              </a:extLst>
            </p:cNvPr>
            <p:cNvSpPr>
              <a:spLocks/>
            </p:cNvSpPr>
            <p:nvPr/>
          </p:nvSpPr>
          <p:spPr bwMode="auto">
            <a:xfrm>
              <a:off x="2541"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34" name="Freeform 123">
              <a:extLst>
                <a:ext uri="{FF2B5EF4-FFF2-40B4-BE49-F238E27FC236}">
                  <a16:creationId xmlns:a16="http://schemas.microsoft.com/office/drawing/2014/main" id="{4921488D-6E6B-A74A-B361-1EF6D4803273}"/>
                </a:ext>
              </a:extLst>
            </p:cNvPr>
            <p:cNvSpPr>
              <a:spLocks/>
            </p:cNvSpPr>
            <p:nvPr/>
          </p:nvSpPr>
          <p:spPr bwMode="auto">
            <a:xfrm>
              <a:off x="2981"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28" name="Line 124">
              <a:extLst>
                <a:ext uri="{FF2B5EF4-FFF2-40B4-BE49-F238E27FC236}">
                  <a16:creationId xmlns:a16="http://schemas.microsoft.com/office/drawing/2014/main" id="{2AE9F998-4DA7-1544-B9C7-C33CAAA87B22}"/>
                </a:ext>
              </a:extLst>
            </p:cNvPr>
            <p:cNvSpPr>
              <a:spLocks noChangeShapeType="1"/>
            </p:cNvSpPr>
            <p:nvPr/>
          </p:nvSpPr>
          <p:spPr bwMode="auto">
            <a:xfrm>
              <a:off x="3054"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29" name="Line 125">
              <a:extLst>
                <a:ext uri="{FF2B5EF4-FFF2-40B4-BE49-F238E27FC236}">
                  <a16:creationId xmlns:a16="http://schemas.microsoft.com/office/drawing/2014/main" id="{98786A81-E45F-944C-A75B-B0A91D4DF85E}"/>
                </a:ext>
              </a:extLst>
            </p:cNvPr>
            <p:cNvSpPr>
              <a:spLocks noChangeShapeType="1"/>
            </p:cNvSpPr>
            <p:nvPr/>
          </p:nvSpPr>
          <p:spPr bwMode="auto">
            <a:xfrm>
              <a:off x="3058"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30" name="Rectangle 126">
              <a:extLst>
                <a:ext uri="{FF2B5EF4-FFF2-40B4-BE49-F238E27FC236}">
                  <a16:creationId xmlns:a16="http://schemas.microsoft.com/office/drawing/2014/main" id="{D52FD670-9FF5-DF40-BBDB-DF6BEF171A38}"/>
                </a:ext>
              </a:extLst>
            </p:cNvPr>
            <p:cNvSpPr>
              <a:spLocks noChangeArrowheads="1"/>
            </p:cNvSpPr>
            <p:nvPr/>
          </p:nvSpPr>
          <p:spPr bwMode="auto">
            <a:xfrm>
              <a:off x="3046" y="258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231" name="Line 127">
              <a:extLst>
                <a:ext uri="{FF2B5EF4-FFF2-40B4-BE49-F238E27FC236}">
                  <a16:creationId xmlns:a16="http://schemas.microsoft.com/office/drawing/2014/main" id="{3051785D-D167-E74C-92A9-9551EC81BAEB}"/>
                </a:ext>
              </a:extLst>
            </p:cNvPr>
            <p:cNvSpPr>
              <a:spLocks noChangeShapeType="1"/>
            </p:cNvSpPr>
            <p:nvPr/>
          </p:nvSpPr>
          <p:spPr bwMode="auto">
            <a:xfrm flipV="1">
              <a:off x="3156"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32" name="Line 128">
              <a:extLst>
                <a:ext uri="{FF2B5EF4-FFF2-40B4-BE49-F238E27FC236}">
                  <a16:creationId xmlns:a16="http://schemas.microsoft.com/office/drawing/2014/main" id="{F6EB251D-77E3-8244-8534-8C431C59A4A3}"/>
                </a:ext>
              </a:extLst>
            </p:cNvPr>
            <p:cNvSpPr>
              <a:spLocks noChangeShapeType="1"/>
            </p:cNvSpPr>
            <p:nvPr/>
          </p:nvSpPr>
          <p:spPr bwMode="auto">
            <a:xfrm>
              <a:off x="3062" y="2511"/>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33" name="Rectangle 129">
              <a:extLst>
                <a:ext uri="{FF2B5EF4-FFF2-40B4-BE49-F238E27FC236}">
                  <a16:creationId xmlns:a16="http://schemas.microsoft.com/office/drawing/2014/main" id="{F8F9DCDF-FEF5-9346-8048-1D28477B6718}"/>
                </a:ext>
              </a:extLst>
            </p:cNvPr>
            <p:cNvSpPr>
              <a:spLocks noChangeArrowheads="1"/>
            </p:cNvSpPr>
            <p:nvPr/>
          </p:nvSpPr>
          <p:spPr bwMode="auto">
            <a:xfrm>
              <a:off x="2999" y="223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234" name="Rectangle 130">
              <a:extLst>
                <a:ext uri="{FF2B5EF4-FFF2-40B4-BE49-F238E27FC236}">
                  <a16:creationId xmlns:a16="http://schemas.microsoft.com/office/drawing/2014/main" id="{C6B59D37-238B-FD40-B89F-488A093E1FA3}"/>
                </a:ext>
              </a:extLst>
            </p:cNvPr>
            <p:cNvSpPr>
              <a:spLocks noChangeArrowheads="1"/>
            </p:cNvSpPr>
            <p:nvPr/>
          </p:nvSpPr>
          <p:spPr bwMode="auto">
            <a:xfrm rot="-5400000">
              <a:off x="2901" y="2435"/>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242" name="Freeform 131">
              <a:extLst>
                <a:ext uri="{FF2B5EF4-FFF2-40B4-BE49-F238E27FC236}">
                  <a16:creationId xmlns:a16="http://schemas.microsoft.com/office/drawing/2014/main" id="{F899E076-AAE1-6E4F-A88E-B882F7AF95DA}"/>
                </a:ext>
              </a:extLst>
            </p:cNvPr>
            <p:cNvSpPr>
              <a:spLocks/>
            </p:cNvSpPr>
            <p:nvPr/>
          </p:nvSpPr>
          <p:spPr bwMode="auto">
            <a:xfrm>
              <a:off x="3192"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43" name="Freeform 132">
              <a:extLst>
                <a:ext uri="{FF2B5EF4-FFF2-40B4-BE49-F238E27FC236}">
                  <a16:creationId xmlns:a16="http://schemas.microsoft.com/office/drawing/2014/main" id="{E4BEA136-C8B0-0641-86C6-B441CF926E6B}"/>
                </a:ext>
              </a:extLst>
            </p:cNvPr>
            <p:cNvSpPr>
              <a:spLocks/>
            </p:cNvSpPr>
            <p:nvPr/>
          </p:nvSpPr>
          <p:spPr bwMode="auto">
            <a:xfrm>
              <a:off x="3194" y="2397"/>
              <a:ext cx="23" cy="45"/>
            </a:xfrm>
            <a:custGeom>
              <a:avLst/>
              <a:gdLst>
                <a:gd name="T0" fmla="*/ 12 w 23"/>
                <a:gd name="T1" fmla="*/ 0 h 45"/>
                <a:gd name="T2" fmla="*/ 11 w 23"/>
                <a:gd name="T3" fmla="*/ 6 h 45"/>
                <a:gd name="T4" fmla="*/ 0 w 23"/>
                <a:gd name="T5" fmla="*/ 14 h 45"/>
                <a:gd name="T6" fmla="*/ 0 w 23"/>
                <a:gd name="T7" fmla="*/ 25 h 45"/>
                <a:gd name="T8" fmla="*/ 4 w 23"/>
                <a:gd name="T9" fmla="*/ 33 h 45"/>
                <a:gd name="T10" fmla="*/ 11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1" y="6"/>
                  </a:lnTo>
                  <a:lnTo>
                    <a:pt x="0" y="14"/>
                  </a:lnTo>
                  <a:lnTo>
                    <a:pt x="0" y="25"/>
                  </a:lnTo>
                  <a:lnTo>
                    <a:pt x="4" y="33"/>
                  </a:lnTo>
                  <a:lnTo>
                    <a:pt x="11"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44" name="Freeform 133">
              <a:extLst>
                <a:ext uri="{FF2B5EF4-FFF2-40B4-BE49-F238E27FC236}">
                  <a16:creationId xmlns:a16="http://schemas.microsoft.com/office/drawing/2014/main" id="{6B4D3255-DA36-6E44-B798-C634E848CCF6}"/>
                </a:ext>
              </a:extLst>
            </p:cNvPr>
            <p:cNvSpPr>
              <a:spLocks/>
            </p:cNvSpPr>
            <p:nvPr/>
          </p:nvSpPr>
          <p:spPr bwMode="auto">
            <a:xfrm>
              <a:off x="3206"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45" name="Freeform 134">
              <a:extLst>
                <a:ext uri="{FF2B5EF4-FFF2-40B4-BE49-F238E27FC236}">
                  <a16:creationId xmlns:a16="http://schemas.microsoft.com/office/drawing/2014/main" id="{DBF6FD16-808D-9A4D-A965-42BAB8857CC3}"/>
                </a:ext>
              </a:extLst>
            </p:cNvPr>
            <p:cNvSpPr>
              <a:spLocks/>
            </p:cNvSpPr>
            <p:nvPr/>
          </p:nvSpPr>
          <p:spPr bwMode="auto">
            <a:xfrm>
              <a:off x="3058"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2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39" name="Rectangle 135">
              <a:extLst>
                <a:ext uri="{FF2B5EF4-FFF2-40B4-BE49-F238E27FC236}">
                  <a16:creationId xmlns:a16="http://schemas.microsoft.com/office/drawing/2014/main" id="{FDC7A291-D745-054F-AE6A-C7B5C9FD8D57}"/>
                </a:ext>
              </a:extLst>
            </p:cNvPr>
            <p:cNvSpPr>
              <a:spLocks noChangeArrowheads="1"/>
            </p:cNvSpPr>
            <p:nvPr/>
          </p:nvSpPr>
          <p:spPr bwMode="auto">
            <a:xfrm>
              <a:off x="3192" y="232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40" name="Rectangle 136">
              <a:extLst>
                <a:ext uri="{FF2B5EF4-FFF2-40B4-BE49-F238E27FC236}">
                  <a16:creationId xmlns:a16="http://schemas.microsoft.com/office/drawing/2014/main" id="{53BB540B-FAD3-274D-8AFC-306B69E200AD}"/>
                </a:ext>
              </a:extLst>
            </p:cNvPr>
            <p:cNvSpPr>
              <a:spLocks noChangeArrowheads="1"/>
            </p:cNvSpPr>
            <p:nvPr/>
          </p:nvSpPr>
          <p:spPr bwMode="auto">
            <a:xfrm>
              <a:off x="3033" y="2481"/>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41" name="Rectangle 137">
              <a:extLst>
                <a:ext uri="{FF2B5EF4-FFF2-40B4-BE49-F238E27FC236}">
                  <a16:creationId xmlns:a16="http://schemas.microsoft.com/office/drawing/2014/main" id="{AD0B6A27-607C-E44F-9EE4-7AF959A750DA}"/>
                </a:ext>
              </a:extLst>
            </p:cNvPr>
            <p:cNvSpPr>
              <a:spLocks noChangeArrowheads="1"/>
            </p:cNvSpPr>
            <p:nvPr/>
          </p:nvSpPr>
          <p:spPr bwMode="auto">
            <a:xfrm>
              <a:off x="3195" y="248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42" name="Rectangle 138">
              <a:extLst>
                <a:ext uri="{FF2B5EF4-FFF2-40B4-BE49-F238E27FC236}">
                  <a16:creationId xmlns:a16="http://schemas.microsoft.com/office/drawing/2014/main" id="{1B7E9250-D126-5345-9EC1-733F502F1E60}"/>
                </a:ext>
              </a:extLst>
            </p:cNvPr>
            <p:cNvSpPr>
              <a:spLocks noChangeArrowheads="1"/>
            </p:cNvSpPr>
            <p:nvPr/>
          </p:nvSpPr>
          <p:spPr bwMode="auto">
            <a:xfrm>
              <a:off x="3034" y="2327"/>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250" name="Freeform 139">
              <a:extLst>
                <a:ext uri="{FF2B5EF4-FFF2-40B4-BE49-F238E27FC236}">
                  <a16:creationId xmlns:a16="http://schemas.microsoft.com/office/drawing/2014/main" id="{EE6C444A-3366-4A48-9E14-CDB9B17C5F9F}"/>
                </a:ext>
              </a:extLst>
            </p:cNvPr>
            <p:cNvSpPr>
              <a:spLocks/>
            </p:cNvSpPr>
            <p:nvPr/>
          </p:nvSpPr>
          <p:spPr bwMode="auto">
            <a:xfrm>
              <a:off x="305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51" name="Freeform 140">
              <a:extLst>
                <a:ext uri="{FF2B5EF4-FFF2-40B4-BE49-F238E27FC236}">
                  <a16:creationId xmlns:a16="http://schemas.microsoft.com/office/drawing/2014/main" id="{202C0765-82CD-2042-B0F0-9319882ECEE3}"/>
                </a:ext>
              </a:extLst>
            </p:cNvPr>
            <p:cNvSpPr>
              <a:spLocks/>
            </p:cNvSpPr>
            <p:nvPr/>
          </p:nvSpPr>
          <p:spPr bwMode="auto">
            <a:xfrm>
              <a:off x="349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45" name="Line 141">
              <a:extLst>
                <a:ext uri="{FF2B5EF4-FFF2-40B4-BE49-F238E27FC236}">
                  <a16:creationId xmlns:a16="http://schemas.microsoft.com/office/drawing/2014/main" id="{1AAEF7FF-8FD7-0B4E-AFCD-AD34A9C517D7}"/>
                </a:ext>
              </a:extLst>
            </p:cNvPr>
            <p:cNvSpPr>
              <a:spLocks noChangeShapeType="1"/>
            </p:cNvSpPr>
            <p:nvPr/>
          </p:nvSpPr>
          <p:spPr bwMode="auto">
            <a:xfrm>
              <a:off x="3569"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46" name="Line 142">
              <a:extLst>
                <a:ext uri="{FF2B5EF4-FFF2-40B4-BE49-F238E27FC236}">
                  <a16:creationId xmlns:a16="http://schemas.microsoft.com/office/drawing/2014/main" id="{BE5F0D4F-F219-7D45-9B3F-1BFB910BB169}"/>
                </a:ext>
              </a:extLst>
            </p:cNvPr>
            <p:cNvSpPr>
              <a:spLocks noChangeShapeType="1"/>
            </p:cNvSpPr>
            <p:nvPr/>
          </p:nvSpPr>
          <p:spPr bwMode="auto">
            <a:xfrm>
              <a:off x="3573"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47" name="Rectangle 143">
              <a:extLst>
                <a:ext uri="{FF2B5EF4-FFF2-40B4-BE49-F238E27FC236}">
                  <a16:creationId xmlns:a16="http://schemas.microsoft.com/office/drawing/2014/main" id="{38FE0473-0C4D-A243-937D-48116FE1C739}"/>
                </a:ext>
              </a:extLst>
            </p:cNvPr>
            <p:cNvSpPr>
              <a:spLocks noChangeArrowheads="1"/>
            </p:cNvSpPr>
            <p:nvPr/>
          </p:nvSpPr>
          <p:spPr bwMode="auto">
            <a:xfrm>
              <a:off x="3561" y="258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248" name="Line 144">
              <a:extLst>
                <a:ext uri="{FF2B5EF4-FFF2-40B4-BE49-F238E27FC236}">
                  <a16:creationId xmlns:a16="http://schemas.microsoft.com/office/drawing/2014/main" id="{8AB93661-9196-9B4B-A014-00287362745F}"/>
                </a:ext>
              </a:extLst>
            </p:cNvPr>
            <p:cNvSpPr>
              <a:spLocks noChangeShapeType="1"/>
            </p:cNvSpPr>
            <p:nvPr/>
          </p:nvSpPr>
          <p:spPr bwMode="auto">
            <a:xfrm flipV="1">
              <a:off x="3671"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49" name="Line 145">
              <a:extLst>
                <a:ext uri="{FF2B5EF4-FFF2-40B4-BE49-F238E27FC236}">
                  <a16:creationId xmlns:a16="http://schemas.microsoft.com/office/drawing/2014/main" id="{E21EC2D1-41FE-9445-900C-BD5CF2CC12E6}"/>
                </a:ext>
              </a:extLst>
            </p:cNvPr>
            <p:cNvSpPr>
              <a:spLocks noChangeShapeType="1"/>
            </p:cNvSpPr>
            <p:nvPr/>
          </p:nvSpPr>
          <p:spPr bwMode="auto">
            <a:xfrm>
              <a:off x="3577" y="2511"/>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50" name="Rectangle 146">
              <a:extLst>
                <a:ext uri="{FF2B5EF4-FFF2-40B4-BE49-F238E27FC236}">
                  <a16:creationId xmlns:a16="http://schemas.microsoft.com/office/drawing/2014/main" id="{BE635013-043F-8944-AC29-99E343A70490}"/>
                </a:ext>
              </a:extLst>
            </p:cNvPr>
            <p:cNvSpPr>
              <a:spLocks noChangeArrowheads="1"/>
            </p:cNvSpPr>
            <p:nvPr/>
          </p:nvSpPr>
          <p:spPr bwMode="auto">
            <a:xfrm>
              <a:off x="3514" y="223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251" name="Rectangle 147">
              <a:extLst>
                <a:ext uri="{FF2B5EF4-FFF2-40B4-BE49-F238E27FC236}">
                  <a16:creationId xmlns:a16="http://schemas.microsoft.com/office/drawing/2014/main" id="{8CC3D7A3-0EDD-DD49-8EC5-4F0B55BDAA9D}"/>
                </a:ext>
              </a:extLst>
            </p:cNvPr>
            <p:cNvSpPr>
              <a:spLocks noChangeArrowheads="1"/>
            </p:cNvSpPr>
            <p:nvPr/>
          </p:nvSpPr>
          <p:spPr bwMode="auto">
            <a:xfrm rot="-5400000">
              <a:off x="3417" y="2435"/>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259" name="Freeform 148">
              <a:extLst>
                <a:ext uri="{FF2B5EF4-FFF2-40B4-BE49-F238E27FC236}">
                  <a16:creationId xmlns:a16="http://schemas.microsoft.com/office/drawing/2014/main" id="{A8057281-1E35-8C4E-A69E-B4F3184A070C}"/>
                </a:ext>
              </a:extLst>
            </p:cNvPr>
            <p:cNvSpPr>
              <a:spLocks/>
            </p:cNvSpPr>
            <p:nvPr/>
          </p:nvSpPr>
          <p:spPr bwMode="auto">
            <a:xfrm>
              <a:off x="3708" y="2547"/>
              <a:ext cx="95" cy="46"/>
            </a:xfrm>
            <a:custGeom>
              <a:avLst/>
              <a:gdLst>
                <a:gd name="T0" fmla="*/ 11 w 95"/>
                <a:gd name="T1" fmla="*/ 45 h 46"/>
                <a:gd name="T2" fmla="*/ 0 w 95"/>
                <a:gd name="T3" fmla="*/ 20 h 46"/>
                <a:gd name="T4" fmla="*/ 20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60" name="Freeform 149">
              <a:extLst>
                <a:ext uri="{FF2B5EF4-FFF2-40B4-BE49-F238E27FC236}">
                  <a16:creationId xmlns:a16="http://schemas.microsoft.com/office/drawing/2014/main" id="{67052B70-2FF7-CE49-AE1E-57369BE5B2ED}"/>
                </a:ext>
              </a:extLst>
            </p:cNvPr>
            <p:cNvSpPr>
              <a:spLocks/>
            </p:cNvSpPr>
            <p:nvPr/>
          </p:nvSpPr>
          <p:spPr bwMode="auto">
            <a:xfrm>
              <a:off x="3710" y="2397"/>
              <a:ext cx="23" cy="45"/>
            </a:xfrm>
            <a:custGeom>
              <a:avLst/>
              <a:gdLst>
                <a:gd name="T0" fmla="*/ 11 w 23"/>
                <a:gd name="T1" fmla="*/ 0 h 45"/>
                <a:gd name="T2" fmla="*/ 10 w 23"/>
                <a:gd name="T3" fmla="*/ 6 h 45"/>
                <a:gd name="T4" fmla="*/ 0 w 23"/>
                <a:gd name="T5" fmla="*/ 14 h 45"/>
                <a:gd name="T6" fmla="*/ 0 w 23"/>
                <a:gd name="T7" fmla="*/ 25 h 45"/>
                <a:gd name="T8" fmla="*/ 3 w 23"/>
                <a:gd name="T9" fmla="*/ 33 h 45"/>
                <a:gd name="T10" fmla="*/ 10 w 23"/>
                <a:gd name="T11" fmla="*/ 44 h 45"/>
                <a:gd name="T12" fmla="*/ 22 w 23"/>
                <a:gd name="T13" fmla="*/ 41 h 45"/>
                <a:gd name="T14" fmla="*/ 16 w 23"/>
                <a:gd name="T15" fmla="*/ 3 h 45"/>
                <a:gd name="T16" fmla="*/ 11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1" y="0"/>
                  </a:moveTo>
                  <a:lnTo>
                    <a:pt x="10" y="6"/>
                  </a:lnTo>
                  <a:lnTo>
                    <a:pt x="0" y="14"/>
                  </a:lnTo>
                  <a:lnTo>
                    <a:pt x="0" y="25"/>
                  </a:lnTo>
                  <a:lnTo>
                    <a:pt x="3" y="33"/>
                  </a:lnTo>
                  <a:lnTo>
                    <a:pt x="10" y="44"/>
                  </a:lnTo>
                  <a:lnTo>
                    <a:pt x="22" y="41"/>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61" name="Freeform 150">
              <a:extLst>
                <a:ext uri="{FF2B5EF4-FFF2-40B4-BE49-F238E27FC236}">
                  <a16:creationId xmlns:a16="http://schemas.microsoft.com/office/drawing/2014/main" id="{2A4C0191-7D85-D04E-A3F3-9C19AF653810}"/>
                </a:ext>
              </a:extLst>
            </p:cNvPr>
            <p:cNvSpPr>
              <a:spLocks/>
            </p:cNvSpPr>
            <p:nvPr/>
          </p:nvSpPr>
          <p:spPr bwMode="auto">
            <a:xfrm>
              <a:off x="3721"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62" name="Freeform 151">
              <a:extLst>
                <a:ext uri="{FF2B5EF4-FFF2-40B4-BE49-F238E27FC236}">
                  <a16:creationId xmlns:a16="http://schemas.microsoft.com/office/drawing/2014/main" id="{B6A14709-A540-CB4A-9130-216332C6F954}"/>
                </a:ext>
              </a:extLst>
            </p:cNvPr>
            <p:cNvSpPr>
              <a:spLocks/>
            </p:cNvSpPr>
            <p:nvPr/>
          </p:nvSpPr>
          <p:spPr bwMode="auto">
            <a:xfrm>
              <a:off x="3573"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56" name="Rectangle 152">
              <a:extLst>
                <a:ext uri="{FF2B5EF4-FFF2-40B4-BE49-F238E27FC236}">
                  <a16:creationId xmlns:a16="http://schemas.microsoft.com/office/drawing/2014/main" id="{FE8AC465-DB83-2646-94DF-620E1ADBD14F}"/>
                </a:ext>
              </a:extLst>
            </p:cNvPr>
            <p:cNvSpPr>
              <a:spLocks noChangeArrowheads="1"/>
            </p:cNvSpPr>
            <p:nvPr/>
          </p:nvSpPr>
          <p:spPr bwMode="auto">
            <a:xfrm>
              <a:off x="3707" y="232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57" name="Rectangle 153">
              <a:extLst>
                <a:ext uri="{FF2B5EF4-FFF2-40B4-BE49-F238E27FC236}">
                  <a16:creationId xmlns:a16="http://schemas.microsoft.com/office/drawing/2014/main" id="{1BD04069-769A-E44F-8DAC-C76A41209E5C}"/>
                </a:ext>
              </a:extLst>
            </p:cNvPr>
            <p:cNvSpPr>
              <a:spLocks noChangeArrowheads="1"/>
            </p:cNvSpPr>
            <p:nvPr/>
          </p:nvSpPr>
          <p:spPr bwMode="auto">
            <a:xfrm>
              <a:off x="3548" y="2481"/>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58" name="Rectangle 154">
              <a:extLst>
                <a:ext uri="{FF2B5EF4-FFF2-40B4-BE49-F238E27FC236}">
                  <a16:creationId xmlns:a16="http://schemas.microsoft.com/office/drawing/2014/main" id="{D66BD305-CE84-9441-A6AE-B5E573863737}"/>
                </a:ext>
              </a:extLst>
            </p:cNvPr>
            <p:cNvSpPr>
              <a:spLocks noChangeArrowheads="1"/>
            </p:cNvSpPr>
            <p:nvPr/>
          </p:nvSpPr>
          <p:spPr bwMode="auto">
            <a:xfrm>
              <a:off x="3710" y="248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59" name="Rectangle 155">
              <a:extLst>
                <a:ext uri="{FF2B5EF4-FFF2-40B4-BE49-F238E27FC236}">
                  <a16:creationId xmlns:a16="http://schemas.microsoft.com/office/drawing/2014/main" id="{C3D08BBC-34FD-7142-A15F-0846BA099992}"/>
                </a:ext>
              </a:extLst>
            </p:cNvPr>
            <p:cNvSpPr>
              <a:spLocks noChangeArrowheads="1"/>
            </p:cNvSpPr>
            <p:nvPr/>
          </p:nvSpPr>
          <p:spPr bwMode="auto">
            <a:xfrm>
              <a:off x="3549" y="2327"/>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267" name="Freeform 156">
              <a:extLst>
                <a:ext uri="{FF2B5EF4-FFF2-40B4-BE49-F238E27FC236}">
                  <a16:creationId xmlns:a16="http://schemas.microsoft.com/office/drawing/2014/main" id="{F6FE7CD1-8563-B444-BD86-495A1932AF6A}"/>
                </a:ext>
              </a:extLst>
            </p:cNvPr>
            <p:cNvSpPr>
              <a:spLocks/>
            </p:cNvSpPr>
            <p:nvPr/>
          </p:nvSpPr>
          <p:spPr bwMode="auto">
            <a:xfrm>
              <a:off x="3571" y="2542"/>
              <a:ext cx="84" cy="54"/>
            </a:xfrm>
            <a:custGeom>
              <a:avLst/>
              <a:gdLst>
                <a:gd name="T0" fmla="*/ 0 w 84"/>
                <a:gd name="T1" fmla="*/ 10 h 54"/>
                <a:gd name="T2" fmla="*/ 10 w 84"/>
                <a:gd name="T3" fmla="*/ 0 h 54"/>
                <a:gd name="T4" fmla="*/ 17 w 84"/>
                <a:gd name="T5" fmla="*/ 3 h 54"/>
                <a:gd name="T6" fmla="*/ 44 w 84"/>
                <a:gd name="T7" fmla="*/ 10 h 54"/>
                <a:gd name="T8" fmla="*/ 57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10" y="0"/>
                  </a:lnTo>
                  <a:lnTo>
                    <a:pt x="17" y="3"/>
                  </a:lnTo>
                  <a:lnTo>
                    <a:pt x="44" y="10"/>
                  </a:lnTo>
                  <a:lnTo>
                    <a:pt x="57"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68" name="Freeform 157">
              <a:extLst>
                <a:ext uri="{FF2B5EF4-FFF2-40B4-BE49-F238E27FC236}">
                  <a16:creationId xmlns:a16="http://schemas.microsoft.com/office/drawing/2014/main" id="{F886EC57-6211-4A49-923D-C7DC22120FCE}"/>
                </a:ext>
              </a:extLst>
            </p:cNvPr>
            <p:cNvSpPr>
              <a:spLocks/>
            </p:cNvSpPr>
            <p:nvPr/>
          </p:nvSpPr>
          <p:spPr bwMode="auto">
            <a:xfrm>
              <a:off x="4011"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62" name="Line 158">
              <a:extLst>
                <a:ext uri="{FF2B5EF4-FFF2-40B4-BE49-F238E27FC236}">
                  <a16:creationId xmlns:a16="http://schemas.microsoft.com/office/drawing/2014/main" id="{2C44FD26-695B-F442-B0CB-79EAB444C288}"/>
                </a:ext>
              </a:extLst>
            </p:cNvPr>
            <p:cNvSpPr>
              <a:spLocks noChangeShapeType="1"/>
            </p:cNvSpPr>
            <p:nvPr/>
          </p:nvSpPr>
          <p:spPr bwMode="auto">
            <a:xfrm>
              <a:off x="4084"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63" name="Line 159">
              <a:extLst>
                <a:ext uri="{FF2B5EF4-FFF2-40B4-BE49-F238E27FC236}">
                  <a16:creationId xmlns:a16="http://schemas.microsoft.com/office/drawing/2014/main" id="{DB2B9C17-99CB-C84A-B99B-C1A8D7F2C29B}"/>
                </a:ext>
              </a:extLst>
            </p:cNvPr>
            <p:cNvSpPr>
              <a:spLocks noChangeShapeType="1"/>
            </p:cNvSpPr>
            <p:nvPr/>
          </p:nvSpPr>
          <p:spPr bwMode="auto">
            <a:xfrm>
              <a:off x="4088"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64" name="Rectangle 160">
              <a:extLst>
                <a:ext uri="{FF2B5EF4-FFF2-40B4-BE49-F238E27FC236}">
                  <a16:creationId xmlns:a16="http://schemas.microsoft.com/office/drawing/2014/main" id="{7EF8A1A5-F31B-8A45-8020-A8DAD6C03B6B}"/>
                </a:ext>
              </a:extLst>
            </p:cNvPr>
            <p:cNvSpPr>
              <a:spLocks noChangeArrowheads="1"/>
            </p:cNvSpPr>
            <p:nvPr/>
          </p:nvSpPr>
          <p:spPr bwMode="auto">
            <a:xfrm>
              <a:off x="4076" y="258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265" name="Line 161">
              <a:extLst>
                <a:ext uri="{FF2B5EF4-FFF2-40B4-BE49-F238E27FC236}">
                  <a16:creationId xmlns:a16="http://schemas.microsoft.com/office/drawing/2014/main" id="{FD603D36-90AF-D841-B577-8E46199DA336}"/>
                </a:ext>
              </a:extLst>
            </p:cNvPr>
            <p:cNvSpPr>
              <a:spLocks noChangeShapeType="1"/>
            </p:cNvSpPr>
            <p:nvPr/>
          </p:nvSpPr>
          <p:spPr bwMode="auto">
            <a:xfrm flipV="1">
              <a:off x="4186"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66" name="Line 162">
              <a:extLst>
                <a:ext uri="{FF2B5EF4-FFF2-40B4-BE49-F238E27FC236}">
                  <a16:creationId xmlns:a16="http://schemas.microsoft.com/office/drawing/2014/main" id="{51E7047B-7A71-DE44-9183-C3EA58C8010F}"/>
                </a:ext>
              </a:extLst>
            </p:cNvPr>
            <p:cNvSpPr>
              <a:spLocks noChangeShapeType="1"/>
            </p:cNvSpPr>
            <p:nvPr/>
          </p:nvSpPr>
          <p:spPr bwMode="auto">
            <a:xfrm>
              <a:off x="4092" y="2511"/>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67" name="Rectangle 163">
              <a:extLst>
                <a:ext uri="{FF2B5EF4-FFF2-40B4-BE49-F238E27FC236}">
                  <a16:creationId xmlns:a16="http://schemas.microsoft.com/office/drawing/2014/main" id="{296AB64D-FD5A-B54A-96F8-590EF19E35ED}"/>
                </a:ext>
              </a:extLst>
            </p:cNvPr>
            <p:cNvSpPr>
              <a:spLocks noChangeArrowheads="1"/>
            </p:cNvSpPr>
            <p:nvPr/>
          </p:nvSpPr>
          <p:spPr bwMode="auto">
            <a:xfrm>
              <a:off x="4029" y="223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268" name="Rectangle 164">
              <a:extLst>
                <a:ext uri="{FF2B5EF4-FFF2-40B4-BE49-F238E27FC236}">
                  <a16:creationId xmlns:a16="http://schemas.microsoft.com/office/drawing/2014/main" id="{39D20E58-E392-9D4F-8DC6-D055DD228457}"/>
                </a:ext>
              </a:extLst>
            </p:cNvPr>
            <p:cNvSpPr>
              <a:spLocks noChangeArrowheads="1"/>
            </p:cNvSpPr>
            <p:nvPr/>
          </p:nvSpPr>
          <p:spPr bwMode="auto">
            <a:xfrm rot="-5400000">
              <a:off x="3932" y="2434"/>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276" name="Freeform 165">
              <a:extLst>
                <a:ext uri="{FF2B5EF4-FFF2-40B4-BE49-F238E27FC236}">
                  <a16:creationId xmlns:a16="http://schemas.microsoft.com/office/drawing/2014/main" id="{06419C5F-135D-614C-9A4A-96A96903EACD}"/>
                </a:ext>
              </a:extLst>
            </p:cNvPr>
            <p:cNvSpPr>
              <a:spLocks/>
            </p:cNvSpPr>
            <p:nvPr/>
          </p:nvSpPr>
          <p:spPr bwMode="auto">
            <a:xfrm>
              <a:off x="4223" y="2547"/>
              <a:ext cx="95" cy="46"/>
            </a:xfrm>
            <a:custGeom>
              <a:avLst/>
              <a:gdLst>
                <a:gd name="T0" fmla="*/ 11 w 95"/>
                <a:gd name="T1" fmla="*/ 45 h 46"/>
                <a:gd name="T2" fmla="*/ 0 w 95"/>
                <a:gd name="T3" fmla="*/ 20 h 46"/>
                <a:gd name="T4" fmla="*/ 21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77" name="Freeform 166">
              <a:extLst>
                <a:ext uri="{FF2B5EF4-FFF2-40B4-BE49-F238E27FC236}">
                  <a16:creationId xmlns:a16="http://schemas.microsoft.com/office/drawing/2014/main" id="{DC45F421-8A63-E642-9743-B4AC5C848B1C}"/>
                </a:ext>
              </a:extLst>
            </p:cNvPr>
            <p:cNvSpPr>
              <a:spLocks/>
            </p:cNvSpPr>
            <p:nvPr/>
          </p:nvSpPr>
          <p:spPr bwMode="auto">
            <a:xfrm>
              <a:off x="4225"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78" name="Freeform 167">
              <a:extLst>
                <a:ext uri="{FF2B5EF4-FFF2-40B4-BE49-F238E27FC236}">
                  <a16:creationId xmlns:a16="http://schemas.microsoft.com/office/drawing/2014/main" id="{193DAEDB-7AAD-3F41-96ED-B402FBD5A7D3}"/>
                </a:ext>
              </a:extLst>
            </p:cNvPr>
            <p:cNvSpPr>
              <a:spLocks/>
            </p:cNvSpPr>
            <p:nvPr/>
          </p:nvSpPr>
          <p:spPr bwMode="auto">
            <a:xfrm>
              <a:off x="4237"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79" name="Freeform 168">
              <a:extLst>
                <a:ext uri="{FF2B5EF4-FFF2-40B4-BE49-F238E27FC236}">
                  <a16:creationId xmlns:a16="http://schemas.microsoft.com/office/drawing/2014/main" id="{1A1EFC52-0695-D648-8A80-2A4641849FE6}"/>
                </a:ext>
              </a:extLst>
            </p:cNvPr>
            <p:cNvSpPr>
              <a:spLocks/>
            </p:cNvSpPr>
            <p:nvPr/>
          </p:nvSpPr>
          <p:spPr bwMode="auto">
            <a:xfrm>
              <a:off x="4088"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73" name="Rectangle 169">
              <a:extLst>
                <a:ext uri="{FF2B5EF4-FFF2-40B4-BE49-F238E27FC236}">
                  <a16:creationId xmlns:a16="http://schemas.microsoft.com/office/drawing/2014/main" id="{80ECE2C4-0507-694A-8F62-AC58ACAAEA81}"/>
                </a:ext>
              </a:extLst>
            </p:cNvPr>
            <p:cNvSpPr>
              <a:spLocks noChangeArrowheads="1"/>
            </p:cNvSpPr>
            <p:nvPr/>
          </p:nvSpPr>
          <p:spPr bwMode="auto">
            <a:xfrm>
              <a:off x="4222" y="232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74" name="Rectangle 170">
              <a:extLst>
                <a:ext uri="{FF2B5EF4-FFF2-40B4-BE49-F238E27FC236}">
                  <a16:creationId xmlns:a16="http://schemas.microsoft.com/office/drawing/2014/main" id="{4F03B787-F87C-4F4C-99FD-E9C3980376D7}"/>
                </a:ext>
              </a:extLst>
            </p:cNvPr>
            <p:cNvSpPr>
              <a:spLocks noChangeArrowheads="1"/>
            </p:cNvSpPr>
            <p:nvPr/>
          </p:nvSpPr>
          <p:spPr bwMode="auto">
            <a:xfrm>
              <a:off x="4063" y="2481"/>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75" name="Rectangle 171">
              <a:extLst>
                <a:ext uri="{FF2B5EF4-FFF2-40B4-BE49-F238E27FC236}">
                  <a16:creationId xmlns:a16="http://schemas.microsoft.com/office/drawing/2014/main" id="{B173DD08-F212-0441-A6D1-EED737DF98E3}"/>
                </a:ext>
              </a:extLst>
            </p:cNvPr>
            <p:cNvSpPr>
              <a:spLocks noChangeArrowheads="1"/>
            </p:cNvSpPr>
            <p:nvPr/>
          </p:nvSpPr>
          <p:spPr bwMode="auto">
            <a:xfrm>
              <a:off x="4225" y="248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76" name="Rectangle 172">
              <a:extLst>
                <a:ext uri="{FF2B5EF4-FFF2-40B4-BE49-F238E27FC236}">
                  <a16:creationId xmlns:a16="http://schemas.microsoft.com/office/drawing/2014/main" id="{51A66C6B-EE7B-DE4E-A78B-135A8B9491B1}"/>
                </a:ext>
              </a:extLst>
            </p:cNvPr>
            <p:cNvSpPr>
              <a:spLocks noChangeArrowheads="1"/>
            </p:cNvSpPr>
            <p:nvPr/>
          </p:nvSpPr>
          <p:spPr bwMode="auto">
            <a:xfrm>
              <a:off x="4065" y="2327"/>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284" name="Freeform 173">
              <a:extLst>
                <a:ext uri="{FF2B5EF4-FFF2-40B4-BE49-F238E27FC236}">
                  <a16:creationId xmlns:a16="http://schemas.microsoft.com/office/drawing/2014/main" id="{F164C4A5-CAE9-7B44-8384-89F72A860CAA}"/>
                </a:ext>
              </a:extLst>
            </p:cNvPr>
            <p:cNvSpPr>
              <a:spLocks/>
            </p:cNvSpPr>
            <p:nvPr/>
          </p:nvSpPr>
          <p:spPr bwMode="auto">
            <a:xfrm>
              <a:off x="4086"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2 w 85"/>
                <a:gd name="T11" fmla="*/ 15 h 54"/>
                <a:gd name="T12" fmla="*/ 62 w 85"/>
                <a:gd name="T13" fmla="*/ 25 h 54"/>
                <a:gd name="T14" fmla="*/ 84 w 85"/>
                <a:gd name="T15" fmla="*/ 46 h 54"/>
                <a:gd name="T16" fmla="*/ 79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2" y="15"/>
                  </a:lnTo>
                  <a:lnTo>
                    <a:pt x="62" y="25"/>
                  </a:lnTo>
                  <a:lnTo>
                    <a:pt x="84"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1285" name="Group 174">
              <a:extLst>
                <a:ext uri="{FF2B5EF4-FFF2-40B4-BE49-F238E27FC236}">
                  <a16:creationId xmlns:a16="http://schemas.microsoft.com/office/drawing/2014/main" id="{B5B5ED24-0508-BF4B-AD30-6C23A110C407}"/>
                </a:ext>
              </a:extLst>
            </p:cNvPr>
            <p:cNvGrpSpPr>
              <a:grpSpLocks/>
            </p:cNvGrpSpPr>
            <p:nvPr/>
          </p:nvGrpSpPr>
          <p:grpSpPr bwMode="auto">
            <a:xfrm>
              <a:off x="404" y="2780"/>
              <a:ext cx="5051" cy="441"/>
              <a:chOff x="404" y="2780"/>
              <a:chExt cx="5051" cy="441"/>
            </a:xfrm>
          </p:grpSpPr>
          <p:sp>
            <p:nvSpPr>
              <p:cNvPr id="91491" name="Freeform 175">
                <a:extLst>
                  <a:ext uri="{FF2B5EF4-FFF2-40B4-BE49-F238E27FC236}">
                    <a16:creationId xmlns:a16="http://schemas.microsoft.com/office/drawing/2014/main" id="{2B5B61BA-0E64-1C49-A135-CF3EA6D13D94}"/>
                  </a:ext>
                </a:extLst>
              </p:cNvPr>
              <p:cNvSpPr>
                <a:spLocks/>
              </p:cNvSpPr>
              <p:nvPr/>
            </p:nvSpPr>
            <p:spPr bwMode="auto">
              <a:xfrm>
                <a:off x="404"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85" name="Line 176">
                <a:extLst>
                  <a:ext uri="{FF2B5EF4-FFF2-40B4-BE49-F238E27FC236}">
                    <a16:creationId xmlns:a16="http://schemas.microsoft.com/office/drawing/2014/main" id="{1E018D70-8AEC-914F-B1BF-2FFB6F2A6954}"/>
                  </a:ext>
                </a:extLst>
              </p:cNvPr>
              <p:cNvSpPr>
                <a:spLocks noChangeShapeType="1"/>
              </p:cNvSpPr>
              <p:nvPr/>
            </p:nvSpPr>
            <p:spPr bwMode="auto">
              <a:xfrm>
                <a:off x="478"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86" name="Line 177">
                <a:extLst>
                  <a:ext uri="{FF2B5EF4-FFF2-40B4-BE49-F238E27FC236}">
                    <a16:creationId xmlns:a16="http://schemas.microsoft.com/office/drawing/2014/main" id="{67F0FE89-1264-EB45-B77F-16A420EFE00F}"/>
                  </a:ext>
                </a:extLst>
              </p:cNvPr>
              <p:cNvSpPr>
                <a:spLocks noChangeShapeType="1"/>
              </p:cNvSpPr>
              <p:nvPr/>
            </p:nvSpPr>
            <p:spPr bwMode="auto">
              <a:xfrm>
                <a:off x="482"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87" name="Rectangle 178">
                <a:extLst>
                  <a:ext uri="{FF2B5EF4-FFF2-40B4-BE49-F238E27FC236}">
                    <a16:creationId xmlns:a16="http://schemas.microsoft.com/office/drawing/2014/main" id="{27DD6989-A7CF-0F44-9C7D-3D75CE98C582}"/>
                  </a:ext>
                </a:extLst>
              </p:cNvPr>
              <p:cNvSpPr>
                <a:spLocks noChangeArrowheads="1"/>
              </p:cNvSpPr>
              <p:nvPr/>
            </p:nvSpPr>
            <p:spPr bwMode="auto">
              <a:xfrm>
                <a:off x="469" y="3131"/>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488" name="Line 179">
                <a:extLst>
                  <a:ext uri="{FF2B5EF4-FFF2-40B4-BE49-F238E27FC236}">
                    <a16:creationId xmlns:a16="http://schemas.microsoft.com/office/drawing/2014/main" id="{BCA38A73-D975-7C40-9D9A-FD06BA6ADF8A}"/>
                  </a:ext>
                </a:extLst>
              </p:cNvPr>
              <p:cNvSpPr>
                <a:spLocks noChangeShapeType="1"/>
              </p:cNvSpPr>
              <p:nvPr/>
            </p:nvSpPr>
            <p:spPr bwMode="auto">
              <a:xfrm flipV="1">
                <a:off x="579"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89" name="Line 180">
                <a:extLst>
                  <a:ext uri="{FF2B5EF4-FFF2-40B4-BE49-F238E27FC236}">
                    <a16:creationId xmlns:a16="http://schemas.microsoft.com/office/drawing/2014/main" id="{1CE8463A-AB29-C242-9C83-27720D2013B3}"/>
                  </a:ext>
                </a:extLst>
              </p:cNvPr>
              <p:cNvSpPr>
                <a:spLocks noChangeShapeType="1"/>
              </p:cNvSpPr>
              <p:nvPr/>
            </p:nvSpPr>
            <p:spPr bwMode="auto">
              <a:xfrm>
                <a:off x="486" y="3055"/>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90" name="Rectangle 181">
                <a:extLst>
                  <a:ext uri="{FF2B5EF4-FFF2-40B4-BE49-F238E27FC236}">
                    <a16:creationId xmlns:a16="http://schemas.microsoft.com/office/drawing/2014/main" id="{DD032F73-E866-4643-A860-5AA9C8596BA7}"/>
                  </a:ext>
                </a:extLst>
              </p:cNvPr>
              <p:cNvSpPr>
                <a:spLocks noChangeArrowheads="1"/>
              </p:cNvSpPr>
              <p:nvPr/>
            </p:nvSpPr>
            <p:spPr bwMode="auto">
              <a:xfrm>
                <a:off x="423" y="2780"/>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491" name="Rectangle 182">
                <a:extLst>
                  <a:ext uri="{FF2B5EF4-FFF2-40B4-BE49-F238E27FC236}">
                    <a16:creationId xmlns:a16="http://schemas.microsoft.com/office/drawing/2014/main" id="{9DEEA544-29B9-6744-87A3-405F2590A0AA}"/>
                  </a:ext>
                </a:extLst>
              </p:cNvPr>
              <p:cNvSpPr>
                <a:spLocks noChangeArrowheads="1"/>
              </p:cNvSpPr>
              <p:nvPr/>
            </p:nvSpPr>
            <p:spPr bwMode="auto">
              <a:xfrm rot="-5400000">
                <a:off x="327" y="2980"/>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499" name="Freeform 183">
                <a:extLst>
                  <a:ext uri="{FF2B5EF4-FFF2-40B4-BE49-F238E27FC236}">
                    <a16:creationId xmlns:a16="http://schemas.microsoft.com/office/drawing/2014/main" id="{C1ACA9AE-3332-E146-B7D9-FE77740709D0}"/>
                  </a:ext>
                </a:extLst>
              </p:cNvPr>
              <p:cNvSpPr>
                <a:spLocks/>
              </p:cNvSpPr>
              <p:nvPr/>
            </p:nvSpPr>
            <p:spPr bwMode="auto">
              <a:xfrm>
                <a:off x="616" y="3092"/>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00" name="Freeform 184">
                <a:extLst>
                  <a:ext uri="{FF2B5EF4-FFF2-40B4-BE49-F238E27FC236}">
                    <a16:creationId xmlns:a16="http://schemas.microsoft.com/office/drawing/2014/main" id="{9BC2F5D9-FFC5-574D-9E8C-C726E95CF385}"/>
                  </a:ext>
                </a:extLst>
              </p:cNvPr>
              <p:cNvSpPr>
                <a:spLocks/>
              </p:cNvSpPr>
              <p:nvPr/>
            </p:nvSpPr>
            <p:spPr bwMode="auto">
              <a:xfrm>
                <a:off x="618"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01" name="Freeform 185">
                <a:extLst>
                  <a:ext uri="{FF2B5EF4-FFF2-40B4-BE49-F238E27FC236}">
                    <a16:creationId xmlns:a16="http://schemas.microsoft.com/office/drawing/2014/main" id="{2E86EF61-229D-9841-811F-D47C6FE3A5E0}"/>
                  </a:ext>
                </a:extLst>
              </p:cNvPr>
              <p:cNvSpPr>
                <a:spLocks/>
              </p:cNvSpPr>
              <p:nvPr/>
            </p:nvSpPr>
            <p:spPr bwMode="auto">
              <a:xfrm>
                <a:off x="630" y="2934"/>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02" name="Freeform 186">
                <a:extLst>
                  <a:ext uri="{FF2B5EF4-FFF2-40B4-BE49-F238E27FC236}">
                    <a16:creationId xmlns:a16="http://schemas.microsoft.com/office/drawing/2014/main" id="{988583B7-0BDB-B24E-A8AC-0A68287A5B52}"/>
                  </a:ext>
                </a:extLst>
              </p:cNvPr>
              <p:cNvSpPr>
                <a:spLocks/>
              </p:cNvSpPr>
              <p:nvPr/>
            </p:nvSpPr>
            <p:spPr bwMode="auto">
              <a:xfrm>
                <a:off x="482" y="2931"/>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96" name="Rectangle 187">
                <a:extLst>
                  <a:ext uri="{FF2B5EF4-FFF2-40B4-BE49-F238E27FC236}">
                    <a16:creationId xmlns:a16="http://schemas.microsoft.com/office/drawing/2014/main" id="{C105EF73-C056-CC4E-81AA-10C19C652A17}"/>
                  </a:ext>
                </a:extLst>
              </p:cNvPr>
              <p:cNvSpPr>
                <a:spLocks noChangeArrowheads="1"/>
              </p:cNvSpPr>
              <p:nvPr/>
            </p:nvSpPr>
            <p:spPr bwMode="auto">
              <a:xfrm>
                <a:off x="615" y="2869"/>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97" name="Rectangle 188">
                <a:extLst>
                  <a:ext uri="{FF2B5EF4-FFF2-40B4-BE49-F238E27FC236}">
                    <a16:creationId xmlns:a16="http://schemas.microsoft.com/office/drawing/2014/main" id="{04AE396C-13BB-AF4E-9779-390DAEA34479}"/>
                  </a:ext>
                </a:extLst>
              </p:cNvPr>
              <p:cNvSpPr>
                <a:spLocks noChangeArrowheads="1"/>
              </p:cNvSpPr>
              <p:nvPr/>
            </p:nvSpPr>
            <p:spPr bwMode="auto">
              <a:xfrm>
                <a:off x="457" y="3025"/>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98" name="Rectangle 189">
                <a:extLst>
                  <a:ext uri="{FF2B5EF4-FFF2-40B4-BE49-F238E27FC236}">
                    <a16:creationId xmlns:a16="http://schemas.microsoft.com/office/drawing/2014/main" id="{574C2056-E411-2247-BA25-4054C3EB3CEB}"/>
                  </a:ext>
                </a:extLst>
              </p:cNvPr>
              <p:cNvSpPr>
                <a:spLocks noChangeArrowheads="1"/>
              </p:cNvSpPr>
              <p:nvPr/>
            </p:nvSpPr>
            <p:spPr bwMode="auto">
              <a:xfrm>
                <a:off x="618" y="3025"/>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99" name="Rectangle 190">
                <a:extLst>
                  <a:ext uri="{FF2B5EF4-FFF2-40B4-BE49-F238E27FC236}">
                    <a16:creationId xmlns:a16="http://schemas.microsoft.com/office/drawing/2014/main" id="{AEB8E517-FA39-F24A-9766-453A3427726D}"/>
                  </a:ext>
                </a:extLst>
              </p:cNvPr>
              <p:cNvSpPr>
                <a:spLocks noChangeArrowheads="1"/>
              </p:cNvSpPr>
              <p:nvPr/>
            </p:nvSpPr>
            <p:spPr bwMode="auto">
              <a:xfrm>
                <a:off x="457" y="287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507" name="Freeform 191">
                <a:extLst>
                  <a:ext uri="{FF2B5EF4-FFF2-40B4-BE49-F238E27FC236}">
                    <a16:creationId xmlns:a16="http://schemas.microsoft.com/office/drawing/2014/main" id="{F962AF5F-A51C-5648-8C12-8A8916F5BBA3}"/>
                  </a:ext>
                </a:extLst>
              </p:cNvPr>
              <p:cNvSpPr>
                <a:spLocks/>
              </p:cNvSpPr>
              <p:nvPr/>
            </p:nvSpPr>
            <p:spPr bwMode="auto">
              <a:xfrm>
                <a:off x="479"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08" name="Freeform 192">
                <a:extLst>
                  <a:ext uri="{FF2B5EF4-FFF2-40B4-BE49-F238E27FC236}">
                    <a16:creationId xmlns:a16="http://schemas.microsoft.com/office/drawing/2014/main" id="{485B80F9-FE1D-FC49-A3C4-C9ACDE29E1CA}"/>
                  </a:ext>
                </a:extLst>
              </p:cNvPr>
              <p:cNvSpPr>
                <a:spLocks/>
              </p:cNvSpPr>
              <p:nvPr/>
            </p:nvSpPr>
            <p:spPr bwMode="auto">
              <a:xfrm>
                <a:off x="92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02" name="Line 193">
                <a:extLst>
                  <a:ext uri="{FF2B5EF4-FFF2-40B4-BE49-F238E27FC236}">
                    <a16:creationId xmlns:a16="http://schemas.microsoft.com/office/drawing/2014/main" id="{4190360A-487B-024C-A607-B5A44B0DA28F}"/>
                  </a:ext>
                </a:extLst>
              </p:cNvPr>
              <p:cNvSpPr>
                <a:spLocks noChangeShapeType="1"/>
              </p:cNvSpPr>
              <p:nvPr/>
            </p:nvSpPr>
            <p:spPr bwMode="auto">
              <a:xfrm>
                <a:off x="993"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03" name="Line 194">
                <a:extLst>
                  <a:ext uri="{FF2B5EF4-FFF2-40B4-BE49-F238E27FC236}">
                    <a16:creationId xmlns:a16="http://schemas.microsoft.com/office/drawing/2014/main" id="{ED00FB0E-EF0D-9743-818F-B08EBA22BA07}"/>
                  </a:ext>
                </a:extLst>
              </p:cNvPr>
              <p:cNvSpPr>
                <a:spLocks noChangeShapeType="1"/>
              </p:cNvSpPr>
              <p:nvPr/>
            </p:nvSpPr>
            <p:spPr bwMode="auto">
              <a:xfrm>
                <a:off x="997"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04" name="Rectangle 195">
                <a:extLst>
                  <a:ext uri="{FF2B5EF4-FFF2-40B4-BE49-F238E27FC236}">
                    <a16:creationId xmlns:a16="http://schemas.microsoft.com/office/drawing/2014/main" id="{D22F5B62-821A-0F43-BA69-27109800F040}"/>
                  </a:ext>
                </a:extLst>
              </p:cNvPr>
              <p:cNvSpPr>
                <a:spLocks noChangeArrowheads="1"/>
              </p:cNvSpPr>
              <p:nvPr/>
            </p:nvSpPr>
            <p:spPr bwMode="auto">
              <a:xfrm>
                <a:off x="984" y="3131"/>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505" name="Line 196">
                <a:extLst>
                  <a:ext uri="{FF2B5EF4-FFF2-40B4-BE49-F238E27FC236}">
                    <a16:creationId xmlns:a16="http://schemas.microsoft.com/office/drawing/2014/main" id="{2C698FB7-3FF4-5144-B3B6-BE2D20F0DE4C}"/>
                  </a:ext>
                </a:extLst>
              </p:cNvPr>
              <p:cNvSpPr>
                <a:spLocks noChangeShapeType="1"/>
              </p:cNvSpPr>
              <p:nvPr/>
            </p:nvSpPr>
            <p:spPr bwMode="auto">
              <a:xfrm flipV="1">
                <a:off x="1094"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06" name="Line 197">
                <a:extLst>
                  <a:ext uri="{FF2B5EF4-FFF2-40B4-BE49-F238E27FC236}">
                    <a16:creationId xmlns:a16="http://schemas.microsoft.com/office/drawing/2014/main" id="{48A81DA3-4274-974D-B410-9415EBB9EEAF}"/>
                  </a:ext>
                </a:extLst>
              </p:cNvPr>
              <p:cNvSpPr>
                <a:spLocks noChangeShapeType="1"/>
              </p:cNvSpPr>
              <p:nvPr/>
            </p:nvSpPr>
            <p:spPr bwMode="auto">
              <a:xfrm>
                <a:off x="1001" y="3055"/>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07" name="Rectangle 198">
                <a:extLst>
                  <a:ext uri="{FF2B5EF4-FFF2-40B4-BE49-F238E27FC236}">
                    <a16:creationId xmlns:a16="http://schemas.microsoft.com/office/drawing/2014/main" id="{0128D998-A808-124C-B99E-A073A016DCA5}"/>
                  </a:ext>
                </a:extLst>
              </p:cNvPr>
              <p:cNvSpPr>
                <a:spLocks noChangeArrowheads="1"/>
              </p:cNvSpPr>
              <p:nvPr/>
            </p:nvSpPr>
            <p:spPr bwMode="auto">
              <a:xfrm>
                <a:off x="938" y="2780"/>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508" name="Rectangle 199">
                <a:extLst>
                  <a:ext uri="{FF2B5EF4-FFF2-40B4-BE49-F238E27FC236}">
                    <a16:creationId xmlns:a16="http://schemas.microsoft.com/office/drawing/2014/main" id="{48C98A1A-03B1-2541-9879-DB2A3A1EF65F}"/>
                  </a:ext>
                </a:extLst>
              </p:cNvPr>
              <p:cNvSpPr>
                <a:spLocks noChangeArrowheads="1"/>
              </p:cNvSpPr>
              <p:nvPr/>
            </p:nvSpPr>
            <p:spPr bwMode="auto">
              <a:xfrm rot="-5400000">
                <a:off x="843" y="2980"/>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516" name="Freeform 200">
                <a:extLst>
                  <a:ext uri="{FF2B5EF4-FFF2-40B4-BE49-F238E27FC236}">
                    <a16:creationId xmlns:a16="http://schemas.microsoft.com/office/drawing/2014/main" id="{2101A591-9378-6A4A-9D9B-3C2954E47BFB}"/>
                  </a:ext>
                </a:extLst>
              </p:cNvPr>
              <p:cNvSpPr>
                <a:spLocks/>
              </p:cNvSpPr>
              <p:nvPr/>
            </p:nvSpPr>
            <p:spPr bwMode="auto">
              <a:xfrm>
                <a:off x="1131" y="3092"/>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17" name="Freeform 201">
                <a:extLst>
                  <a:ext uri="{FF2B5EF4-FFF2-40B4-BE49-F238E27FC236}">
                    <a16:creationId xmlns:a16="http://schemas.microsoft.com/office/drawing/2014/main" id="{BA1B6A73-35BD-2647-B889-00CB1C3FE665}"/>
                  </a:ext>
                </a:extLst>
              </p:cNvPr>
              <p:cNvSpPr>
                <a:spLocks/>
              </p:cNvSpPr>
              <p:nvPr/>
            </p:nvSpPr>
            <p:spPr bwMode="auto">
              <a:xfrm>
                <a:off x="1133"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18" name="Freeform 202">
                <a:extLst>
                  <a:ext uri="{FF2B5EF4-FFF2-40B4-BE49-F238E27FC236}">
                    <a16:creationId xmlns:a16="http://schemas.microsoft.com/office/drawing/2014/main" id="{315DC4AE-2BE6-0C4C-AEA1-E6DEC7A6EAC4}"/>
                  </a:ext>
                </a:extLst>
              </p:cNvPr>
              <p:cNvSpPr>
                <a:spLocks/>
              </p:cNvSpPr>
              <p:nvPr/>
            </p:nvSpPr>
            <p:spPr bwMode="auto">
              <a:xfrm>
                <a:off x="1145"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19" name="Freeform 203">
                <a:extLst>
                  <a:ext uri="{FF2B5EF4-FFF2-40B4-BE49-F238E27FC236}">
                    <a16:creationId xmlns:a16="http://schemas.microsoft.com/office/drawing/2014/main" id="{00E7C418-D9DA-2045-ADCE-9A3281E8FB99}"/>
                  </a:ext>
                </a:extLst>
              </p:cNvPr>
              <p:cNvSpPr>
                <a:spLocks/>
              </p:cNvSpPr>
              <p:nvPr/>
            </p:nvSpPr>
            <p:spPr bwMode="auto">
              <a:xfrm>
                <a:off x="997"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13" name="Rectangle 204">
                <a:extLst>
                  <a:ext uri="{FF2B5EF4-FFF2-40B4-BE49-F238E27FC236}">
                    <a16:creationId xmlns:a16="http://schemas.microsoft.com/office/drawing/2014/main" id="{8D07B074-F46B-0942-888E-ECA19228B94D}"/>
                  </a:ext>
                </a:extLst>
              </p:cNvPr>
              <p:cNvSpPr>
                <a:spLocks noChangeArrowheads="1"/>
              </p:cNvSpPr>
              <p:nvPr/>
            </p:nvSpPr>
            <p:spPr bwMode="auto">
              <a:xfrm>
                <a:off x="1131" y="2869"/>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14" name="Rectangle 205">
                <a:extLst>
                  <a:ext uri="{FF2B5EF4-FFF2-40B4-BE49-F238E27FC236}">
                    <a16:creationId xmlns:a16="http://schemas.microsoft.com/office/drawing/2014/main" id="{92F31F4B-7D51-A94C-8388-B1C3EE593C4C}"/>
                  </a:ext>
                </a:extLst>
              </p:cNvPr>
              <p:cNvSpPr>
                <a:spLocks noChangeArrowheads="1"/>
              </p:cNvSpPr>
              <p:nvPr/>
            </p:nvSpPr>
            <p:spPr bwMode="auto">
              <a:xfrm>
                <a:off x="972" y="3025"/>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15" name="Rectangle 206">
                <a:extLst>
                  <a:ext uri="{FF2B5EF4-FFF2-40B4-BE49-F238E27FC236}">
                    <a16:creationId xmlns:a16="http://schemas.microsoft.com/office/drawing/2014/main" id="{C3C9907B-5DA6-5941-B557-BBB247C90CFF}"/>
                  </a:ext>
                </a:extLst>
              </p:cNvPr>
              <p:cNvSpPr>
                <a:spLocks noChangeArrowheads="1"/>
              </p:cNvSpPr>
              <p:nvPr/>
            </p:nvSpPr>
            <p:spPr bwMode="auto">
              <a:xfrm>
                <a:off x="1134" y="3025"/>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16" name="Rectangle 207">
                <a:extLst>
                  <a:ext uri="{FF2B5EF4-FFF2-40B4-BE49-F238E27FC236}">
                    <a16:creationId xmlns:a16="http://schemas.microsoft.com/office/drawing/2014/main" id="{C057347C-F23E-3B42-A3F3-10D0BFD18ACF}"/>
                  </a:ext>
                </a:extLst>
              </p:cNvPr>
              <p:cNvSpPr>
                <a:spLocks noChangeArrowheads="1"/>
              </p:cNvSpPr>
              <p:nvPr/>
            </p:nvSpPr>
            <p:spPr bwMode="auto">
              <a:xfrm>
                <a:off x="973" y="287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524" name="Freeform 208">
                <a:extLst>
                  <a:ext uri="{FF2B5EF4-FFF2-40B4-BE49-F238E27FC236}">
                    <a16:creationId xmlns:a16="http://schemas.microsoft.com/office/drawing/2014/main" id="{CA4BE8F6-6D86-A546-A602-CCD06C52EA43}"/>
                  </a:ext>
                </a:extLst>
              </p:cNvPr>
              <p:cNvSpPr>
                <a:spLocks/>
              </p:cNvSpPr>
              <p:nvPr/>
            </p:nvSpPr>
            <p:spPr bwMode="auto">
              <a:xfrm>
                <a:off x="995" y="3087"/>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25" name="Freeform 209">
                <a:extLst>
                  <a:ext uri="{FF2B5EF4-FFF2-40B4-BE49-F238E27FC236}">
                    <a16:creationId xmlns:a16="http://schemas.microsoft.com/office/drawing/2014/main" id="{8D1FE7F5-3F4D-F648-AC83-C8D0C61E43FA}"/>
                  </a:ext>
                </a:extLst>
              </p:cNvPr>
              <p:cNvSpPr>
                <a:spLocks/>
              </p:cNvSpPr>
              <p:nvPr/>
            </p:nvSpPr>
            <p:spPr bwMode="auto">
              <a:xfrm>
                <a:off x="1435"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19" name="Line 210">
                <a:extLst>
                  <a:ext uri="{FF2B5EF4-FFF2-40B4-BE49-F238E27FC236}">
                    <a16:creationId xmlns:a16="http://schemas.microsoft.com/office/drawing/2014/main" id="{1D834BA3-C838-A245-A852-6136F08175F0}"/>
                  </a:ext>
                </a:extLst>
              </p:cNvPr>
              <p:cNvSpPr>
                <a:spLocks noChangeShapeType="1"/>
              </p:cNvSpPr>
              <p:nvPr/>
            </p:nvSpPr>
            <p:spPr bwMode="auto">
              <a:xfrm>
                <a:off x="1508"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20" name="Line 211">
                <a:extLst>
                  <a:ext uri="{FF2B5EF4-FFF2-40B4-BE49-F238E27FC236}">
                    <a16:creationId xmlns:a16="http://schemas.microsoft.com/office/drawing/2014/main" id="{162AAC8C-9463-4F4D-AE71-6FC4A28DFD62}"/>
                  </a:ext>
                </a:extLst>
              </p:cNvPr>
              <p:cNvSpPr>
                <a:spLocks noChangeShapeType="1"/>
              </p:cNvSpPr>
              <p:nvPr/>
            </p:nvSpPr>
            <p:spPr bwMode="auto">
              <a:xfrm>
                <a:off x="1512"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21" name="Rectangle 212">
                <a:extLst>
                  <a:ext uri="{FF2B5EF4-FFF2-40B4-BE49-F238E27FC236}">
                    <a16:creationId xmlns:a16="http://schemas.microsoft.com/office/drawing/2014/main" id="{650734CC-0C76-2F41-808A-4EF1629BF323}"/>
                  </a:ext>
                </a:extLst>
              </p:cNvPr>
              <p:cNvSpPr>
                <a:spLocks noChangeArrowheads="1"/>
              </p:cNvSpPr>
              <p:nvPr/>
            </p:nvSpPr>
            <p:spPr bwMode="auto">
              <a:xfrm>
                <a:off x="1499" y="3131"/>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522" name="Line 213">
                <a:extLst>
                  <a:ext uri="{FF2B5EF4-FFF2-40B4-BE49-F238E27FC236}">
                    <a16:creationId xmlns:a16="http://schemas.microsoft.com/office/drawing/2014/main" id="{2360416E-712F-FE4A-BADB-C36045DF2263}"/>
                  </a:ext>
                </a:extLst>
              </p:cNvPr>
              <p:cNvSpPr>
                <a:spLocks noChangeShapeType="1"/>
              </p:cNvSpPr>
              <p:nvPr/>
            </p:nvSpPr>
            <p:spPr bwMode="auto">
              <a:xfrm flipV="1">
                <a:off x="1610"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23" name="Line 214">
                <a:extLst>
                  <a:ext uri="{FF2B5EF4-FFF2-40B4-BE49-F238E27FC236}">
                    <a16:creationId xmlns:a16="http://schemas.microsoft.com/office/drawing/2014/main" id="{42B31930-64F7-A349-AF91-4ABEDA3EF4BF}"/>
                  </a:ext>
                </a:extLst>
              </p:cNvPr>
              <p:cNvSpPr>
                <a:spLocks noChangeShapeType="1"/>
              </p:cNvSpPr>
              <p:nvPr/>
            </p:nvSpPr>
            <p:spPr bwMode="auto">
              <a:xfrm>
                <a:off x="1516" y="3055"/>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24" name="Rectangle 215">
                <a:extLst>
                  <a:ext uri="{FF2B5EF4-FFF2-40B4-BE49-F238E27FC236}">
                    <a16:creationId xmlns:a16="http://schemas.microsoft.com/office/drawing/2014/main" id="{D971DE4B-AE6F-FA48-9BE7-AFD7EEDF51F0}"/>
                  </a:ext>
                </a:extLst>
              </p:cNvPr>
              <p:cNvSpPr>
                <a:spLocks noChangeArrowheads="1"/>
              </p:cNvSpPr>
              <p:nvPr/>
            </p:nvSpPr>
            <p:spPr bwMode="auto">
              <a:xfrm>
                <a:off x="1454" y="2780"/>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525" name="Rectangle 216">
                <a:extLst>
                  <a:ext uri="{FF2B5EF4-FFF2-40B4-BE49-F238E27FC236}">
                    <a16:creationId xmlns:a16="http://schemas.microsoft.com/office/drawing/2014/main" id="{DB70DAD4-C27C-D445-B3B3-FDB870526A4B}"/>
                  </a:ext>
                </a:extLst>
              </p:cNvPr>
              <p:cNvSpPr>
                <a:spLocks noChangeArrowheads="1"/>
              </p:cNvSpPr>
              <p:nvPr/>
            </p:nvSpPr>
            <p:spPr bwMode="auto">
              <a:xfrm rot="-5400000">
                <a:off x="1359" y="2980"/>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533" name="Freeform 217">
                <a:extLst>
                  <a:ext uri="{FF2B5EF4-FFF2-40B4-BE49-F238E27FC236}">
                    <a16:creationId xmlns:a16="http://schemas.microsoft.com/office/drawing/2014/main" id="{C62B5FF0-D27D-654F-8A14-249FB0B7F92B}"/>
                  </a:ext>
                </a:extLst>
              </p:cNvPr>
              <p:cNvSpPr>
                <a:spLocks/>
              </p:cNvSpPr>
              <p:nvPr/>
            </p:nvSpPr>
            <p:spPr bwMode="auto">
              <a:xfrm>
                <a:off x="1646"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34" name="Freeform 218">
                <a:extLst>
                  <a:ext uri="{FF2B5EF4-FFF2-40B4-BE49-F238E27FC236}">
                    <a16:creationId xmlns:a16="http://schemas.microsoft.com/office/drawing/2014/main" id="{791E1875-0801-AF45-B999-DA5A48F7961E}"/>
                  </a:ext>
                </a:extLst>
              </p:cNvPr>
              <p:cNvSpPr>
                <a:spLocks/>
              </p:cNvSpPr>
              <p:nvPr/>
            </p:nvSpPr>
            <p:spPr bwMode="auto">
              <a:xfrm>
                <a:off x="1648" y="2942"/>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35" name="Freeform 219">
                <a:extLst>
                  <a:ext uri="{FF2B5EF4-FFF2-40B4-BE49-F238E27FC236}">
                    <a16:creationId xmlns:a16="http://schemas.microsoft.com/office/drawing/2014/main" id="{0AA62E94-4D3E-8E4E-84AE-C0DAD127F19E}"/>
                  </a:ext>
                </a:extLst>
              </p:cNvPr>
              <p:cNvSpPr>
                <a:spLocks/>
              </p:cNvSpPr>
              <p:nvPr/>
            </p:nvSpPr>
            <p:spPr bwMode="auto">
              <a:xfrm>
                <a:off x="1661"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36" name="Freeform 220">
                <a:extLst>
                  <a:ext uri="{FF2B5EF4-FFF2-40B4-BE49-F238E27FC236}">
                    <a16:creationId xmlns:a16="http://schemas.microsoft.com/office/drawing/2014/main" id="{0485A624-F8BD-0549-AD6B-E4AF4A69E978}"/>
                  </a:ext>
                </a:extLst>
              </p:cNvPr>
              <p:cNvSpPr>
                <a:spLocks/>
              </p:cNvSpPr>
              <p:nvPr/>
            </p:nvSpPr>
            <p:spPr bwMode="auto">
              <a:xfrm>
                <a:off x="1512" y="2931"/>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30" name="Rectangle 221">
                <a:extLst>
                  <a:ext uri="{FF2B5EF4-FFF2-40B4-BE49-F238E27FC236}">
                    <a16:creationId xmlns:a16="http://schemas.microsoft.com/office/drawing/2014/main" id="{27A4949F-23CB-8D4B-9F2C-AE1571B08413}"/>
                  </a:ext>
                </a:extLst>
              </p:cNvPr>
              <p:cNvSpPr>
                <a:spLocks noChangeArrowheads="1"/>
              </p:cNvSpPr>
              <p:nvPr/>
            </p:nvSpPr>
            <p:spPr bwMode="auto">
              <a:xfrm>
                <a:off x="1646" y="2869"/>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31" name="Rectangle 222">
                <a:extLst>
                  <a:ext uri="{FF2B5EF4-FFF2-40B4-BE49-F238E27FC236}">
                    <a16:creationId xmlns:a16="http://schemas.microsoft.com/office/drawing/2014/main" id="{C4F1E95E-2FC9-514B-B472-E024687FABAE}"/>
                  </a:ext>
                </a:extLst>
              </p:cNvPr>
              <p:cNvSpPr>
                <a:spLocks noChangeArrowheads="1"/>
              </p:cNvSpPr>
              <p:nvPr/>
            </p:nvSpPr>
            <p:spPr bwMode="auto">
              <a:xfrm>
                <a:off x="1487" y="3025"/>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32" name="Rectangle 223">
                <a:extLst>
                  <a:ext uri="{FF2B5EF4-FFF2-40B4-BE49-F238E27FC236}">
                    <a16:creationId xmlns:a16="http://schemas.microsoft.com/office/drawing/2014/main" id="{1B4F6ABC-F139-1841-8098-B5396D86A640}"/>
                  </a:ext>
                </a:extLst>
              </p:cNvPr>
              <p:cNvSpPr>
                <a:spLocks noChangeArrowheads="1"/>
              </p:cNvSpPr>
              <p:nvPr/>
            </p:nvSpPr>
            <p:spPr bwMode="auto">
              <a:xfrm>
                <a:off x="1649" y="3025"/>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33" name="Rectangle 224">
                <a:extLst>
                  <a:ext uri="{FF2B5EF4-FFF2-40B4-BE49-F238E27FC236}">
                    <a16:creationId xmlns:a16="http://schemas.microsoft.com/office/drawing/2014/main" id="{6EC574B2-8F8A-CE4B-ACDF-57EC5130FDBE}"/>
                  </a:ext>
                </a:extLst>
              </p:cNvPr>
              <p:cNvSpPr>
                <a:spLocks noChangeArrowheads="1"/>
              </p:cNvSpPr>
              <p:nvPr/>
            </p:nvSpPr>
            <p:spPr bwMode="auto">
              <a:xfrm>
                <a:off x="1488" y="287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541" name="Freeform 225">
                <a:extLst>
                  <a:ext uri="{FF2B5EF4-FFF2-40B4-BE49-F238E27FC236}">
                    <a16:creationId xmlns:a16="http://schemas.microsoft.com/office/drawing/2014/main" id="{BDF2DC21-3095-4148-8BA0-878AD0261C79}"/>
                  </a:ext>
                </a:extLst>
              </p:cNvPr>
              <p:cNvSpPr>
                <a:spLocks/>
              </p:cNvSpPr>
              <p:nvPr/>
            </p:nvSpPr>
            <p:spPr bwMode="auto">
              <a:xfrm>
                <a:off x="1510" y="3087"/>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42" name="Freeform 226">
                <a:extLst>
                  <a:ext uri="{FF2B5EF4-FFF2-40B4-BE49-F238E27FC236}">
                    <a16:creationId xmlns:a16="http://schemas.microsoft.com/office/drawing/2014/main" id="{E6F259AD-B767-CA40-A97F-AD427AB2899A}"/>
                  </a:ext>
                </a:extLst>
              </p:cNvPr>
              <p:cNvSpPr>
                <a:spLocks/>
              </p:cNvSpPr>
              <p:nvPr/>
            </p:nvSpPr>
            <p:spPr bwMode="auto">
              <a:xfrm>
                <a:off x="195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36" name="Line 227">
                <a:extLst>
                  <a:ext uri="{FF2B5EF4-FFF2-40B4-BE49-F238E27FC236}">
                    <a16:creationId xmlns:a16="http://schemas.microsoft.com/office/drawing/2014/main" id="{E2A89FF8-CD65-B846-ACE9-E5EC5368BE64}"/>
                  </a:ext>
                </a:extLst>
              </p:cNvPr>
              <p:cNvSpPr>
                <a:spLocks noChangeShapeType="1"/>
              </p:cNvSpPr>
              <p:nvPr/>
            </p:nvSpPr>
            <p:spPr bwMode="auto">
              <a:xfrm>
                <a:off x="2023"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37" name="Line 228">
                <a:extLst>
                  <a:ext uri="{FF2B5EF4-FFF2-40B4-BE49-F238E27FC236}">
                    <a16:creationId xmlns:a16="http://schemas.microsoft.com/office/drawing/2014/main" id="{B8311F1F-5B22-B047-83ED-4F8D630FF1B6}"/>
                  </a:ext>
                </a:extLst>
              </p:cNvPr>
              <p:cNvSpPr>
                <a:spLocks noChangeShapeType="1"/>
              </p:cNvSpPr>
              <p:nvPr/>
            </p:nvSpPr>
            <p:spPr bwMode="auto">
              <a:xfrm>
                <a:off x="2027"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38" name="Rectangle 229">
                <a:extLst>
                  <a:ext uri="{FF2B5EF4-FFF2-40B4-BE49-F238E27FC236}">
                    <a16:creationId xmlns:a16="http://schemas.microsoft.com/office/drawing/2014/main" id="{FD9799DD-7978-C948-81B7-8F33977D7C07}"/>
                  </a:ext>
                </a:extLst>
              </p:cNvPr>
              <p:cNvSpPr>
                <a:spLocks noChangeArrowheads="1"/>
              </p:cNvSpPr>
              <p:nvPr/>
            </p:nvSpPr>
            <p:spPr bwMode="auto">
              <a:xfrm>
                <a:off x="2015" y="3131"/>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539" name="Line 230">
                <a:extLst>
                  <a:ext uri="{FF2B5EF4-FFF2-40B4-BE49-F238E27FC236}">
                    <a16:creationId xmlns:a16="http://schemas.microsoft.com/office/drawing/2014/main" id="{2F14F543-70D0-0F48-AEBB-4C60BEA31CE6}"/>
                  </a:ext>
                </a:extLst>
              </p:cNvPr>
              <p:cNvSpPr>
                <a:spLocks noChangeShapeType="1"/>
              </p:cNvSpPr>
              <p:nvPr/>
            </p:nvSpPr>
            <p:spPr bwMode="auto">
              <a:xfrm flipV="1">
                <a:off x="2125"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40" name="Line 231">
                <a:extLst>
                  <a:ext uri="{FF2B5EF4-FFF2-40B4-BE49-F238E27FC236}">
                    <a16:creationId xmlns:a16="http://schemas.microsoft.com/office/drawing/2014/main" id="{51990E6E-AC93-8B48-B6D8-77BDA1C4821B}"/>
                  </a:ext>
                </a:extLst>
              </p:cNvPr>
              <p:cNvSpPr>
                <a:spLocks noChangeShapeType="1"/>
              </p:cNvSpPr>
              <p:nvPr/>
            </p:nvSpPr>
            <p:spPr bwMode="auto">
              <a:xfrm>
                <a:off x="2032" y="3055"/>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41" name="Rectangle 232">
                <a:extLst>
                  <a:ext uri="{FF2B5EF4-FFF2-40B4-BE49-F238E27FC236}">
                    <a16:creationId xmlns:a16="http://schemas.microsoft.com/office/drawing/2014/main" id="{BD1E0B3F-7B37-F14C-A8A9-73F8CBADF9C7}"/>
                  </a:ext>
                </a:extLst>
              </p:cNvPr>
              <p:cNvSpPr>
                <a:spLocks noChangeArrowheads="1"/>
              </p:cNvSpPr>
              <p:nvPr/>
            </p:nvSpPr>
            <p:spPr bwMode="auto">
              <a:xfrm>
                <a:off x="1969" y="2780"/>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542" name="Rectangle 233">
                <a:extLst>
                  <a:ext uri="{FF2B5EF4-FFF2-40B4-BE49-F238E27FC236}">
                    <a16:creationId xmlns:a16="http://schemas.microsoft.com/office/drawing/2014/main" id="{6591AE13-7802-C140-A6FE-2A9D3EE009D2}"/>
                  </a:ext>
                </a:extLst>
              </p:cNvPr>
              <p:cNvSpPr>
                <a:spLocks noChangeArrowheads="1"/>
              </p:cNvSpPr>
              <p:nvPr/>
            </p:nvSpPr>
            <p:spPr bwMode="auto">
              <a:xfrm rot="-5400000">
                <a:off x="1871" y="2980"/>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550" name="Freeform 234">
                <a:extLst>
                  <a:ext uri="{FF2B5EF4-FFF2-40B4-BE49-F238E27FC236}">
                    <a16:creationId xmlns:a16="http://schemas.microsoft.com/office/drawing/2014/main" id="{CA702A20-D1FA-4C4D-8985-B799E4592994}"/>
                  </a:ext>
                </a:extLst>
              </p:cNvPr>
              <p:cNvSpPr>
                <a:spLocks/>
              </p:cNvSpPr>
              <p:nvPr/>
            </p:nvSpPr>
            <p:spPr bwMode="auto">
              <a:xfrm>
                <a:off x="2161"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51" name="Freeform 235">
                <a:extLst>
                  <a:ext uri="{FF2B5EF4-FFF2-40B4-BE49-F238E27FC236}">
                    <a16:creationId xmlns:a16="http://schemas.microsoft.com/office/drawing/2014/main" id="{2D294513-D589-504E-BF65-1AC5E426EE8C}"/>
                  </a:ext>
                </a:extLst>
              </p:cNvPr>
              <p:cNvSpPr>
                <a:spLocks/>
              </p:cNvSpPr>
              <p:nvPr/>
            </p:nvSpPr>
            <p:spPr bwMode="auto">
              <a:xfrm>
                <a:off x="2164"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52" name="Freeform 236">
                <a:extLst>
                  <a:ext uri="{FF2B5EF4-FFF2-40B4-BE49-F238E27FC236}">
                    <a16:creationId xmlns:a16="http://schemas.microsoft.com/office/drawing/2014/main" id="{7E7F3E59-BDB0-344A-8F10-B3DE40269268}"/>
                  </a:ext>
                </a:extLst>
              </p:cNvPr>
              <p:cNvSpPr>
                <a:spLocks/>
              </p:cNvSpPr>
              <p:nvPr/>
            </p:nvSpPr>
            <p:spPr bwMode="auto">
              <a:xfrm>
                <a:off x="2176"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53" name="Freeform 237">
                <a:extLst>
                  <a:ext uri="{FF2B5EF4-FFF2-40B4-BE49-F238E27FC236}">
                    <a16:creationId xmlns:a16="http://schemas.microsoft.com/office/drawing/2014/main" id="{45F17A53-F5E7-194E-AAEC-38CEE9DC56EF}"/>
                  </a:ext>
                </a:extLst>
              </p:cNvPr>
              <p:cNvSpPr>
                <a:spLocks/>
              </p:cNvSpPr>
              <p:nvPr/>
            </p:nvSpPr>
            <p:spPr bwMode="auto">
              <a:xfrm>
                <a:off x="2027"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47" name="Rectangle 238">
                <a:extLst>
                  <a:ext uri="{FF2B5EF4-FFF2-40B4-BE49-F238E27FC236}">
                    <a16:creationId xmlns:a16="http://schemas.microsoft.com/office/drawing/2014/main" id="{3075E7FA-E25F-894A-8104-CE5AF4E8F689}"/>
                  </a:ext>
                </a:extLst>
              </p:cNvPr>
              <p:cNvSpPr>
                <a:spLocks noChangeArrowheads="1"/>
              </p:cNvSpPr>
              <p:nvPr/>
            </p:nvSpPr>
            <p:spPr bwMode="auto">
              <a:xfrm>
                <a:off x="2161" y="2869"/>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48" name="Rectangle 239">
                <a:extLst>
                  <a:ext uri="{FF2B5EF4-FFF2-40B4-BE49-F238E27FC236}">
                    <a16:creationId xmlns:a16="http://schemas.microsoft.com/office/drawing/2014/main" id="{115C2A9D-61E5-CA4C-A37B-01EDC6829B2B}"/>
                  </a:ext>
                </a:extLst>
              </p:cNvPr>
              <p:cNvSpPr>
                <a:spLocks noChangeArrowheads="1"/>
              </p:cNvSpPr>
              <p:nvPr/>
            </p:nvSpPr>
            <p:spPr bwMode="auto">
              <a:xfrm>
                <a:off x="2002" y="3025"/>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49" name="Rectangle 240">
                <a:extLst>
                  <a:ext uri="{FF2B5EF4-FFF2-40B4-BE49-F238E27FC236}">
                    <a16:creationId xmlns:a16="http://schemas.microsoft.com/office/drawing/2014/main" id="{1D48B417-28D8-774C-8214-E602B29899FC}"/>
                  </a:ext>
                </a:extLst>
              </p:cNvPr>
              <p:cNvSpPr>
                <a:spLocks noChangeArrowheads="1"/>
              </p:cNvSpPr>
              <p:nvPr/>
            </p:nvSpPr>
            <p:spPr bwMode="auto">
              <a:xfrm>
                <a:off x="2164" y="3025"/>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50" name="Rectangle 241">
                <a:extLst>
                  <a:ext uri="{FF2B5EF4-FFF2-40B4-BE49-F238E27FC236}">
                    <a16:creationId xmlns:a16="http://schemas.microsoft.com/office/drawing/2014/main" id="{3BC4BBE4-E301-F443-87DA-9433E4FE9F54}"/>
                  </a:ext>
                </a:extLst>
              </p:cNvPr>
              <p:cNvSpPr>
                <a:spLocks noChangeArrowheads="1"/>
              </p:cNvSpPr>
              <p:nvPr/>
            </p:nvSpPr>
            <p:spPr bwMode="auto">
              <a:xfrm>
                <a:off x="2003" y="287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558" name="Freeform 242">
                <a:extLst>
                  <a:ext uri="{FF2B5EF4-FFF2-40B4-BE49-F238E27FC236}">
                    <a16:creationId xmlns:a16="http://schemas.microsoft.com/office/drawing/2014/main" id="{5BDCD879-2CEC-E549-9337-7486FD96CFD3}"/>
                  </a:ext>
                </a:extLst>
              </p:cNvPr>
              <p:cNvSpPr>
                <a:spLocks/>
              </p:cNvSpPr>
              <p:nvPr/>
            </p:nvSpPr>
            <p:spPr bwMode="auto">
              <a:xfrm>
                <a:off x="202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59" name="Freeform 243">
                <a:extLst>
                  <a:ext uri="{FF2B5EF4-FFF2-40B4-BE49-F238E27FC236}">
                    <a16:creationId xmlns:a16="http://schemas.microsoft.com/office/drawing/2014/main" id="{78CAAD53-5233-0C46-AD12-30EF20CD927D}"/>
                  </a:ext>
                </a:extLst>
              </p:cNvPr>
              <p:cNvSpPr>
                <a:spLocks/>
              </p:cNvSpPr>
              <p:nvPr/>
            </p:nvSpPr>
            <p:spPr bwMode="auto">
              <a:xfrm>
                <a:off x="246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53" name="Line 244">
                <a:extLst>
                  <a:ext uri="{FF2B5EF4-FFF2-40B4-BE49-F238E27FC236}">
                    <a16:creationId xmlns:a16="http://schemas.microsoft.com/office/drawing/2014/main" id="{67D53E1A-3698-D44A-860C-4592B8E228D0}"/>
                  </a:ext>
                </a:extLst>
              </p:cNvPr>
              <p:cNvSpPr>
                <a:spLocks noChangeShapeType="1"/>
              </p:cNvSpPr>
              <p:nvPr/>
            </p:nvSpPr>
            <p:spPr bwMode="auto">
              <a:xfrm>
                <a:off x="2539"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54" name="Line 245">
                <a:extLst>
                  <a:ext uri="{FF2B5EF4-FFF2-40B4-BE49-F238E27FC236}">
                    <a16:creationId xmlns:a16="http://schemas.microsoft.com/office/drawing/2014/main" id="{BA8D7B11-AA83-4942-870A-6DAB1D40D8A4}"/>
                  </a:ext>
                </a:extLst>
              </p:cNvPr>
              <p:cNvSpPr>
                <a:spLocks noChangeShapeType="1"/>
              </p:cNvSpPr>
              <p:nvPr/>
            </p:nvSpPr>
            <p:spPr bwMode="auto">
              <a:xfrm>
                <a:off x="2543"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55" name="Rectangle 246">
                <a:extLst>
                  <a:ext uri="{FF2B5EF4-FFF2-40B4-BE49-F238E27FC236}">
                    <a16:creationId xmlns:a16="http://schemas.microsoft.com/office/drawing/2014/main" id="{CDBF7C94-5C60-0A4E-9F97-19E19CFC1209}"/>
                  </a:ext>
                </a:extLst>
              </p:cNvPr>
              <p:cNvSpPr>
                <a:spLocks noChangeArrowheads="1"/>
              </p:cNvSpPr>
              <p:nvPr/>
            </p:nvSpPr>
            <p:spPr bwMode="auto">
              <a:xfrm>
                <a:off x="2530" y="3131"/>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556" name="Line 247">
                <a:extLst>
                  <a:ext uri="{FF2B5EF4-FFF2-40B4-BE49-F238E27FC236}">
                    <a16:creationId xmlns:a16="http://schemas.microsoft.com/office/drawing/2014/main" id="{0C010D1B-5965-AC4F-990B-3EE485EEFE8B}"/>
                  </a:ext>
                </a:extLst>
              </p:cNvPr>
              <p:cNvSpPr>
                <a:spLocks noChangeShapeType="1"/>
              </p:cNvSpPr>
              <p:nvPr/>
            </p:nvSpPr>
            <p:spPr bwMode="auto">
              <a:xfrm flipV="1">
                <a:off x="2641"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57" name="Line 248">
                <a:extLst>
                  <a:ext uri="{FF2B5EF4-FFF2-40B4-BE49-F238E27FC236}">
                    <a16:creationId xmlns:a16="http://schemas.microsoft.com/office/drawing/2014/main" id="{EA406C7C-A92E-D545-9B9F-97BC2AA97C69}"/>
                  </a:ext>
                </a:extLst>
              </p:cNvPr>
              <p:cNvSpPr>
                <a:spLocks noChangeShapeType="1"/>
              </p:cNvSpPr>
              <p:nvPr/>
            </p:nvSpPr>
            <p:spPr bwMode="auto">
              <a:xfrm>
                <a:off x="2547" y="3055"/>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58" name="Rectangle 249">
                <a:extLst>
                  <a:ext uri="{FF2B5EF4-FFF2-40B4-BE49-F238E27FC236}">
                    <a16:creationId xmlns:a16="http://schemas.microsoft.com/office/drawing/2014/main" id="{67326C37-BD6F-4744-B9C8-FF123D3FD1DD}"/>
                  </a:ext>
                </a:extLst>
              </p:cNvPr>
              <p:cNvSpPr>
                <a:spLocks noChangeArrowheads="1"/>
              </p:cNvSpPr>
              <p:nvPr/>
            </p:nvSpPr>
            <p:spPr bwMode="auto">
              <a:xfrm>
                <a:off x="2484" y="2780"/>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559" name="Rectangle 250">
                <a:extLst>
                  <a:ext uri="{FF2B5EF4-FFF2-40B4-BE49-F238E27FC236}">
                    <a16:creationId xmlns:a16="http://schemas.microsoft.com/office/drawing/2014/main" id="{24DF683C-4C1E-5B45-945B-320C6CA91189}"/>
                  </a:ext>
                </a:extLst>
              </p:cNvPr>
              <p:cNvSpPr>
                <a:spLocks noChangeArrowheads="1"/>
              </p:cNvSpPr>
              <p:nvPr/>
            </p:nvSpPr>
            <p:spPr bwMode="auto">
              <a:xfrm rot="-5400000">
                <a:off x="2386" y="2980"/>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567" name="Freeform 251">
                <a:extLst>
                  <a:ext uri="{FF2B5EF4-FFF2-40B4-BE49-F238E27FC236}">
                    <a16:creationId xmlns:a16="http://schemas.microsoft.com/office/drawing/2014/main" id="{3E76F7B1-1E87-984E-8F17-89FE998F72C2}"/>
                  </a:ext>
                </a:extLst>
              </p:cNvPr>
              <p:cNvSpPr>
                <a:spLocks/>
              </p:cNvSpPr>
              <p:nvPr/>
            </p:nvSpPr>
            <p:spPr bwMode="auto">
              <a:xfrm>
                <a:off x="2677" y="3092"/>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68" name="Freeform 252">
                <a:extLst>
                  <a:ext uri="{FF2B5EF4-FFF2-40B4-BE49-F238E27FC236}">
                    <a16:creationId xmlns:a16="http://schemas.microsoft.com/office/drawing/2014/main" id="{7935287F-DE25-6E4A-B701-65F859C3A31F}"/>
                  </a:ext>
                </a:extLst>
              </p:cNvPr>
              <p:cNvSpPr>
                <a:spLocks/>
              </p:cNvSpPr>
              <p:nvPr/>
            </p:nvSpPr>
            <p:spPr bwMode="auto">
              <a:xfrm>
                <a:off x="2679"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69" name="Freeform 253">
                <a:extLst>
                  <a:ext uri="{FF2B5EF4-FFF2-40B4-BE49-F238E27FC236}">
                    <a16:creationId xmlns:a16="http://schemas.microsoft.com/office/drawing/2014/main" id="{8992D745-1E84-DB45-8D83-060F8B3DE6EE}"/>
                  </a:ext>
                </a:extLst>
              </p:cNvPr>
              <p:cNvSpPr>
                <a:spLocks/>
              </p:cNvSpPr>
              <p:nvPr/>
            </p:nvSpPr>
            <p:spPr bwMode="auto">
              <a:xfrm>
                <a:off x="2691"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70" name="Freeform 254">
                <a:extLst>
                  <a:ext uri="{FF2B5EF4-FFF2-40B4-BE49-F238E27FC236}">
                    <a16:creationId xmlns:a16="http://schemas.microsoft.com/office/drawing/2014/main" id="{20B2B633-22C3-3842-8981-6D31AB1AE644}"/>
                  </a:ext>
                </a:extLst>
              </p:cNvPr>
              <p:cNvSpPr>
                <a:spLocks/>
              </p:cNvSpPr>
              <p:nvPr/>
            </p:nvSpPr>
            <p:spPr bwMode="auto">
              <a:xfrm>
                <a:off x="2543"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64" name="Rectangle 255">
                <a:extLst>
                  <a:ext uri="{FF2B5EF4-FFF2-40B4-BE49-F238E27FC236}">
                    <a16:creationId xmlns:a16="http://schemas.microsoft.com/office/drawing/2014/main" id="{D09B4F00-3FDE-3841-8480-696B2CCAE9BF}"/>
                  </a:ext>
                </a:extLst>
              </p:cNvPr>
              <p:cNvSpPr>
                <a:spLocks noChangeArrowheads="1"/>
              </p:cNvSpPr>
              <p:nvPr/>
            </p:nvSpPr>
            <p:spPr bwMode="auto">
              <a:xfrm>
                <a:off x="2676" y="2869"/>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65" name="Rectangle 256">
                <a:extLst>
                  <a:ext uri="{FF2B5EF4-FFF2-40B4-BE49-F238E27FC236}">
                    <a16:creationId xmlns:a16="http://schemas.microsoft.com/office/drawing/2014/main" id="{F6D67A0D-6BD3-4446-B9FF-068FF90391AF}"/>
                  </a:ext>
                </a:extLst>
              </p:cNvPr>
              <p:cNvSpPr>
                <a:spLocks noChangeArrowheads="1"/>
              </p:cNvSpPr>
              <p:nvPr/>
            </p:nvSpPr>
            <p:spPr bwMode="auto">
              <a:xfrm>
                <a:off x="2517" y="3025"/>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66" name="Rectangle 257">
                <a:extLst>
                  <a:ext uri="{FF2B5EF4-FFF2-40B4-BE49-F238E27FC236}">
                    <a16:creationId xmlns:a16="http://schemas.microsoft.com/office/drawing/2014/main" id="{5996C290-F8FA-8B40-BF66-F3B744DA6DA1}"/>
                  </a:ext>
                </a:extLst>
              </p:cNvPr>
              <p:cNvSpPr>
                <a:spLocks noChangeArrowheads="1"/>
              </p:cNvSpPr>
              <p:nvPr/>
            </p:nvSpPr>
            <p:spPr bwMode="auto">
              <a:xfrm>
                <a:off x="2679" y="3025"/>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67" name="Rectangle 258">
                <a:extLst>
                  <a:ext uri="{FF2B5EF4-FFF2-40B4-BE49-F238E27FC236}">
                    <a16:creationId xmlns:a16="http://schemas.microsoft.com/office/drawing/2014/main" id="{711103C3-1CE0-8B4D-B28C-45ACF43E626F}"/>
                  </a:ext>
                </a:extLst>
              </p:cNvPr>
              <p:cNvSpPr>
                <a:spLocks noChangeArrowheads="1"/>
              </p:cNvSpPr>
              <p:nvPr/>
            </p:nvSpPr>
            <p:spPr bwMode="auto">
              <a:xfrm>
                <a:off x="2519" y="287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575" name="Freeform 259">
                <a:extLst>
                  <a:ext uri="{FF2B5EF4-FFF2-40B4-BE49-F238E27FC236}">
                    <a16:creationId xmlns:a16="http://schemas.microsoft.com/office/drawing/2014/main" id="{A81314E4-902A-0B49-8BE4-80F00B64633D}"/>
                  </a:ext>
                </a:extLst>
              </p:cNvPr>
              <p:cNvSpPr>
                <a:spLocks/>
              </p:cNvSpPr>
              <p:nvPr/>
            </p:nvSpPr>
            <p:spPr bwMode="auto">
              <a:xfrm>
                <a:off x="2541"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76" name="Freeform 260">
                <a:extLst>
                  <a:ext uri="{FF2B5EF4-FFF2-40B4-BE49-F238E27FC236}">
                    <a16:creationId xmlns:a16="http://schemas.microsoft.com/office/drawing/2014/main" id="{FCDA63CF-C6DD-D34E-8711-176E94E751D9}"/>
                  </a:ext>
                </a:extLst>
              </p:cNvPr>
              <p:cNvSpPr>
                <a:spLocks/>
              </p:cNvSpPr>
              <p:nvPr/>
            </p:nvSpPr>
            <p:spPr bwMode="auto">
              <a:xfrm>
                <a:off x="2981"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70" name="Line 261">
                <a:extLst>
                  <a:ext uri="{FF2B5EF4-FFF2-40B4-BE49-F238E27FC236}">
                    <a16:creationId xmlns:a16="http://schemas.microsoft.com/office/drawing/2014/main" id="{14483C5A-FC10-0644-9A57-C0B0CEA178B5}"/>
                  </a:ext>
                </a:extLst>
              </p:cNvPr>
              <p:cNvSpPr>
                <a:spLocks noChangeShapeType="1"/>
              </p:cNvSpPr>
              <p:nvPr/>
            </p:nvSpPr>
            <p:spPr bwMode="auto">
              <a:xfrm>
                <a:off x="3054"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71" name="Line 262">
                <a:extLst>
                  <a:ext uri="{FF2B5EF4-FFF2-40B4-BE49-F238E27FC236}">
                    <a16:creationId xmlns:a16="http://schemas.microsoft.com/office/drawing/2014/main" id="{B0C0D08A-916B-A14B-AD5F-9666CDEE727D}"/>
                  </a:ext>
                </a:extLst>
              </p:cNvPr>
              <p:cNvSpPr>
                <a:spLocks noChangeShapeType="1"/>
              </p:cNvSpPr>
              <p:nvPr/>
            </p:nvSpPr>
            <p:spPr bwMode="auto">
              <a:xfrm>
                <a:off x="3058"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72" name="Rectangle 263">
                <a:extLst>
                  <a:ext uri="{FF2B5EF4-FFF2-40B4-BE49-F238E27FC236}">
                    <a16:creationId xmlns:a16="http://schemas.microsoft.com/office/drawing/2014/main" id="{4CCBF85A-0C92-9144-B56D-B392441E2693}"/>
                  </a:ext>
                </a:extLst>
              </p:cNvPr>
              <p:cNvSpPr>
                <a:spLocks noChangeArrowheads="1"/>
              </p:cNvSpPr>
              <p:nvPr/>
            </p:nvSpPr>
            <p:spPr bwMode="auto">
              <a:xfrm>
                <a:off x="3046" y="3131"/>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573" name="Line 264">
                <a:extLst>
                  <a:ext uri="{FF2B5EF4-FFF2-40B4-BE49-F238E27FC236}">
                    <a16:creationId xmlns:a16="http://schemas.microsoft.com/office/drawing/2014/main" id="{A6A134C2-1E46-EB41-B254-1A179C0DEAD7}"/>
                  </a:ext>
                </a:extLst>
              </p:cNvPr>
              <p:cNvSpPr>
                <a:spLocks noChangeShapeType="1"/>
              </p:cNvSpPr>
              <p:nvPr/>
            </p:nvSpPr>
            <p:spPr bwMode="auto">
              <a:xfrm flipV="1">
                <a:off x="3156"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74" name="Line 265">
                <a:extLst>
                  <a:ext uri="{FF2B5EF4-FFF2-40B4-BE49-F238E27FC236}">
                    <a16:creationId xmlns:a16="http://schemas.microsoft.com/office/drawing/2014/main" id="{A67541A7-7C3E-4348-9EC4-071558EDB5B6}"/>
                  </a:ext>
                </a:extLst>
              </p:cNvPr>
              <p:cNvSpPr>
                <a:spLocks noChangeShapeType="1"/>
              </p:cNvSpPr>
              <p:nvPr/>
            </p:nvSpPr>
            <p:spPr bwMode="auto">
              <a:xfrm>
                <a:off x="3062" y="3055"/>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75" name="Rectangle 266">
                <a:extLst>
                  <a:ext uri="{FF2B5EF4-FFF2-40B4-BE49-F238E27FC236}">
                    <a16:creationId xmlns:a16="http://schemas.microsoft.com/office/drawing/2014/main" id="{C15437B4-8DBE-9D42-BFF6-95277E067127}"/>
                  </a:ext>
                </a:extLst>
              </p:cNvPr>
              <p:cNvSpPr>
                <a:spLocks noChangeArrowheads="1"/>
              </p:cNvSpPr>
              <p:nvPr/>
            </p:nvSpPr>
            <p:spPr bwMode="auto">
              <a:xfrm>
                <a:off x="2999" y="2780"/>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576" name="Rectangle 267">
                <a:extLst>
                  <a:ext uri="{FF2B5EF4-FFF2-40B4-BE49-F238E27FC236}">
                    <a16:creationId xmlns:a16="http://schemas.microsoft.com/office/drawing/2014/main" id="{93A0AD4A-684B-7D4E-96EB-384DE9B7DB33}"/>
                  </a:ext>
                </a:extLst>
              </p:cNvPr>
              <p:cNvSpPr>
                <a:spLocks noChangeArrowheads="1"/>
              </p:cNvSpPr>
              <p:nvPr/>
            </p:nvSpPr>
            <p:spPr bwMode="auto">
              <a:xfrm rot="-5400000">
                <a:off x="2901" y="2980"/>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584" name="Freeform 268">
                <a:extLst>
                  <a:ext uri="{FF2B5EF4-FFF2-40B4-BE49-F238E27FC236}">
                    <a16:creationId xmlns:a16="http://schemas.microsoft.com/office/drawing/2014/main" id="{36CAD084-DF13-4D4B-9591-1D48C8C1283E}"/>
                  </a:ext>
                </a:extLst>
              </p:cNvPr>
              <p:cNvSpPr>
                <a:spLocks/>
              </p:cNvSpPr>
              <p:nvPr/>
            </p:nvSpPr>
            <p:spPr bwMode="auto">
              <a:xfrm>
                <a:off x="3192"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85" name="Freeform 269">
                <a:extLst>
                  <a:ext uri="{FF2B5EF4-FFF2-40B4-BE49-F238E27FC236}">
                    <a16:creationId xmlns:a16="http://schemas.microsoft.com/office/drawing/2014/main" id="{C2743D55-3F16-8142-806C-B9893FE3F200}"/>
                  </a:ext>
                </a:extLst>
              </p:cNvPr>
              <p:cNvSpPr>
                <a:spLocks/>
              </p:cNvSpPr>
              <p:nvPr/>
            </p:nvSpPr>
            <p:spPr bwMode="auto">
              <a:xfrm>
                <a:off x="3194" y="2942"/>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86" name="Freeform 270">
                <a:extLst>
                  <a:ext uri="{FF2B5EF4-FFF2-40B4-BE49-F238E27FC236}">
                    <a16:creationId xmlns:a16="http://schemas.microsoft.com/office/drawing/2014/main" id="{D2D1FD1B-6493-F048-BC13-C6E0460C557C}"/>
                  </a:ext>
                </a:extLst>
              </p:cNvPr>
              <p:cNvSpPr>
                <a:spLocks/>
              </p:cNvSpPr>
              <p:nvPr/>
            </p:nvSpPr>
            <p:spPr bwMode="auto">
              <a:xfrm>
                <a:off x="3206"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87" name="Freeform 271">
                <a:extLst>
                  <a:ext uri="{FF2B5EF4-FFF2-40B4-BE49-F238E27FC236}">
                    <a16:creationId xmlns:a16="http://schemas.microsoft.com/office/drawing/2014/main" id="{8243C8D6-3641-F949-8041-5C46670B03C8}"/>
                  </a:ext>
                </a:extLst>
              </p:cNvPr>
              <p:cNvSpPr>
                <a:spLocks/>
              </p:cNvSpPr>
              <p:nvPr/>
            </p:nvSpPr>
            <p:spPr bwMode="auto">
              <a:xfrm>
                <a:off x="3058"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81" name="Rectangle 272">
                <a:extLst>
                  <a:ext uri="{FF2B5EF4-FFF2-40B4-BE49-F238E27FC236}">
                    <a16:creationId xmlns:a16="http://schemas.microsoft.com/office/drawing/2014/main" id="{ACE7757B-7908-3D44-95EB-A9DD2BD0C21C}"/>
                  </a:ext>
                </a:extLst>
              </p:cNvPr>
              <p:cNvSpPr>
                <a:spLocks noChangeArrowheads="1"/>
              </p:cNvSpPr>
              <p:nvPr/>
            </p:nvSpPr>
            <p:spPr bwMode="auto">
              <a:xfrm>
                <a:off x="3192" y="2869"/>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82" name="Rectangle 273">
                <a:extLst>
                  <a:ext uri="{FF2B5EF4-FFF2-40B4-BE49-F238E27FC236}">
                    <a16:creationId xmlns:a16="http://schemas.microsoft.com/office/drawing/2014/main" id="{997EC0A1-38AF-5349-8289-192EF81A5AD7}"/>
                  </a:ext>
                </a:extLst>
              </p:cNvPr>
              <p:cNvSpPr>
                <a:spLocks noChangeArrowheads="1"/>
              </p:cNvSpPr>
              <p:nvPr/>
            </p:nvSpPr>
            <p:spPr bwMode="auto">
              <a:xfrm>
                <a:off x="3033" y="3025"/>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83" name="Rectangle 274">
                <a:extLst>
                  <a:ext uri="{FF2B5EF4-FFF2-40B4-BE49-F238E27FC236}">
                    <a16:creationId xmlns:a16="http://schemas.microsoft.com/office/drawing/2014/main" id="{D61EC5A6-38FC-1F48-9272-378572F74E3F}"/>
                  </a:ext>
                </a:extLst>
              </p:cNvPr>
              <p:cNvSpPr>
                <a:spLocks noChangeArrowheads="1"/>
              </p:cNvSpPr>
              <p:nvPr/>
            </p:nvSpPr>
            <p:spPr bwMode="auto">
              <a:xfrm>
                <a:off x="3195" y="3025"/>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84" name="Rectangle 275">
                <a:extLst>
                  <a:ext uri="{FF2B5EF4-FFF2-40B4-BE49-F238E27FC236}">
                    <a16:creationId xmlns:a16="http://schemas.microsoft.com/office/drawing/2014/main" id="{A45082AB-376A-FB40-B34D-2BC9F889042C}"/>
                  </a:ext>
                </a:extLst>
              </p:cNvPr>
              <p:cNvSpPr>
                <a:spLocks noChangeArrowheads="1"/>
              </p:cNvSpPr>
              <p:nvPr/>
            </p:nvSpPr>
            <p:spPr bwMode="auto">
              <a:xfrm>
                <a:off x="3034" y="287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592" name="Freeform 276">
                <a:extLst>
                  <a:ext uri="{FF2B5EF4-FFF2-40B4-BE49-F238E27FC236}">
                    <a16:creationId xmlns:a16="http://schemas.microsoft.com/office/drawing/2014/main" id="{C7C6A1D6-0E66-CA4B-A423-CC0A30E1C47F}"/>
                  </a:ext>
                </a:extLst>
              </p:cNvPr>
              <p:cNvSpPr>
                <a:spLocks/>
              </p:cNvSpPr>
              <p:nvPr/>
            </p:nvSpPr>
            <p:spPr bwMode="auto">
              <a:xfrm>
                <a:off x="305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93" name="Freeform 277">
                <a:extLst>
                  <a:ext uri="{FF2B5EF4-FFF2-40B4-BE49-F238E27FC236}">
                    <a16:creationId xmlns:a16="http://schemas.microsoft.com/office/drawing/2014/main" id="{0DDB3AED-5B93-8E41-9F93-DAD60FF81ECD}"/>
                  </a:ext>
                </a:extLst>
              </p:cNvPr>
              <p:cNvSpPr>
                <a:spLocks/>
              </p:cNvSpPr>
              <p:nvPr/>
            </p:nvSpPr>
            <p:spPr bwMode="auto">
              <a:xfrm>
                <a:off x="349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87" name="Line 278">
                <a:extLst>
                  <a:ext uri="{FF2B5EF4-FFF2-40B4-BE49-F238E27FC236}">
                    <a16:creationId xmlns:a16="http://schemas.microsoft.com/office/drawing/2014/main" id="{E67867C3-82AF-E645-B9E6-DB657F0CCF95}"/>
                  </a:ext>
                </a:extLst>
              </p:cNvPr>
              <p:cNvSpPr>
                <a:spLocks noChangeShapeType="1"/>
              </p:cNvSpPr>
              <p:nvPr/>
            </p:nvSpPr>
            <p:spPr bwMode="auto">
              <a:xfrm>
                <a:off x="3569"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88" name="Line 279">
                <a:extLst>
                  <a:ext uri="{FF2B5EF4-FFF2-40B4-BE49-F238E27FC236}">
                    <a16:creationId xmlns:a16="http://schemas.microsoft.com/office/drawing/2014/main" id="{1CE98517-392E-2849-B42C-74FD0256414D}"/>
                  </a:ext>
                </a:extLst>
              </p:cNvPr>
              <p:cNvSpPr>
                <a:spLocks noChangeShapeType="1"/>
              </p:cNvSpPr>
              <p:nvPr/>
            </p:nvSpPr>
            <p:spPr bwMode="auto">
              <a:xfrm>
                <a:off x="3573"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89" name="Rectangle 280">
                <a:extLst>
                  <a:ext uri="{FF2B5EF4-FFF2-40B4-BE49-F238E27FC236}">
                    <a16:creationId xmlns:a16="http://schemas.microsoft.com/office/drawing/2014/main" id="{33855D56-B3BD-7246-8830-A6A4BB670304}"/>
                  </a:ext>
                </a:extLst>
              </p:cNvPr>
              <p:cNvSpPr>
                <a:spLocks noChangeArrowheads="1"/>
              </p:cNvSpPr>
              <p:nvPr/>
            </p:nvSpPr>
            <p:spPr bwMode="auto">
              <a:xfrm>
                <a:off x="3561" y="3131"/>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590" name="Line 281">
                <a:extLst>
                  <a:ext uri="{FF2B5EF4-FFF2-40B4-BE49-F238E27FC236}">
                    <a16:creationId xmlns:a16="http://schemas.microsoft.com/office/drawing/2014/main" id="{2827EB38-7AD3-5B4C-9418-3D6652B3555E}"/>
                  </a:ext>
                </a:extLst>
              </p:cNvPr>
              <p:cNvSpPr>
                <a:spLocks noChangeShapeType="1"/>
              </p:cNvSpPr>
              <p:nvPr/>
            </p:nvSpPr>
            <p:spPr bwMode="auto">
              <a:xfrm flipV="1">
                <a:off x="3671"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91" name="Line 282">
                <a:extLst>
                  <a:ext uri="{FF2B5EF4-FFF2-40B4-BE49-F238E27FC236}">
                    <a16:creationId xmlns:a16="http://schemas.microsoft.com/office/drawing/2014/main" id="{93275B54-ABA3-FA4D-A34F-B11F018267AE}"/>
                  </a:ext>
                </a:extLst>
              </p:cNvPr>
              <p:cNvSpPr>
                <a:spLocks noChangeShapeType="1"/>
              </p:cNvSpPr>
              <p:nvPr/>
            </p:nvSpPr>
            <p:spPr bwMode="auto">
              <a:xfrm>
                <a:off x="3577" y="3055"/>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592" name="Rectangle 283">
                <a:extLst>
                  <a:ext uri="{FF2B5EF4-FFF2-40B4-BE49-F238E27FC236}">
                    <a16:creationId xmlns:a16="http://schemas.microsoft.com/office/drawing/2014/main" id="{FA4F2F95-41DB-3946-84DC-3D710AEBF3C2}"/>
                  </a:ext>
                </a:extLst>
              </p:cNvPr>
              <p:cNvSpPr>
                <a:spLocks noChangeArrowheads="1"/>
              </p:cNvSpPr>
              <p:nvPr/>
            </p:nvSpPr>
            <p:spPr bwMode="auto">
              <a:xfrm>
                <a:off x="3514" y="2780"/>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593" name="Rectangle 284">
                <a:extLst>
                  <a:ext uri="{FF2B5EF4-FFF2-40B4-BE49-F238E27FC236}">
                    <a16:creationId xmlns:a16="http://schemas.microsoft.com/office/drawing/2014/main" id="{69268A10-C4A3-FA44-8547-5A5E86132D78}"/>
                  </a:ext>
                </a:extLst>
              </p:cNvPr>
              <p:cNvSpPr>
                <a:spLocks noChangeArrowheads="1"/>
              </p:cNvSpPr>
              <p:nvPr/>
            </p:nvSpPr>
            <p:spPr bwMode="auto">
              <a:xfrm rot="-5400000">
                <a:off x="3417" y="2980"/>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601" name="Freeform 285">
                <a:extLst>
                  <a:ext uri="{FF2B5EF4-FFF2-40B4-BE49-F238E27FC236}">
                    <a16:creationId xmlns:a16="http://schemas.microsoft.com/office/drawing/2014/main" id="{39A69469-AC31-3C48-BC95-E04D396F00A9}"/>
                  </a:ext>
                </a:extLst>
              </p:cNvPr>
              <p:cNvSpPr>
                <a:spLocks/>
              </p:cNvSpPr>
              <p:nvPr/>
            </p:nvSpPr>
            <p:spPr bwMode="auto">
              <a:xfrm>
                <a:off x="3708" y="3092"/>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02" name="Freeform 286">
                <a:extLst>
                  <a:ext uri="{FF2B5EF4-FFF2-40B4-BE49-F238E27FC236}">
                    <a16:creationId xmlns:a16="http://schemas.microsoft.com/office/drawing/2014/main" id="{41DC329F-F742-964F-AA0A-7184C2BCB122}"/>
                  </a:ext>
                </a:extLst>
              </p:cNvPr>
              <p:cNvSpPr>
                <a:spLocks/>
              </p:cNvSpPr>
              <p:nvPr/>
            </p:nvSpPr>
            <p:spPr bwMode="auto">
              <a:xfrm>
                <a:off x="3710" y="2942"/>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03" name="Freeform 287">
                <a:extLst>
                  <a:ext uri="{FF2B5EF4-FFF2-40B4-BE49-F238E27FC236}">
                    <a16:creationId xmlns:a16="http://schemas.microsoft.com/office/drawing/2014/main" id="{B08289AE-58F4-174B-BBEB-426D79187D17}"/>
                  </a:ext>
                </a:extLst>
              </p:cNvPr>
              <p:cNvSpPr>
                <a:spLocks/>
              </p:cNvSpPr>
              <p:nvPr/>
            </p:nvSpPr>
            <p:spPr bwMode="auto">
              <a:xfrm>
                <a:off x="3721"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04" name="Freeform 288">
                <a:extLst>
                  <a:ext uri="{FF2B5EF4-FFF2-40B4-BE49-F238E27FC236}">
                    <a16:creationId xmlns:a16="http://schemas.microsoft.com/office/drawing/2014/main" id="{021829BF-ED7F-2F49-AE05-D09E1EF33C4D}"/>
                  </a:ext>
                </a:extLst>
              </p:cNvPr>
              <p:cNvSpPr>
                <a:spLocks/>
              </p:cNvSpPr>
              <p:nvPr/>
            </p:nvSpPr>
            <p:spPr bwMode="auto">
              <a:xfrm>
                <a:off x="3573"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598" name="Rectangle 289">
                <a:extLst>
                  <a:ext uri="{FF2B5EF4-FFF2-40B4-BE49-F238E27FC236}">
                    <a16:creationId xmlns:a16="http://schemas.microsoft.com/office/drawing/2014/main" id="{5D808472-21FF-D742-AF02-81CE0DF2234B}"/>
                  </a:ext>
                </a:extLst>
              </p:cNvPr>
              <p:cNvSpPr>
                <a:spLocks noChangeArrowheads="1"/>
              </p:cNvSpPr>
              <p:nvPr/>
            </p:nvSpPr>
            <p:spPr bwMode="auto">
              <a:xfrm>
                <a:off x="3707" y="2869"/>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599" name="Rectangle 290">
                <a:extLst>
                  <a:ext uri="{FF2B5EF4-FFF2-40B4-BE49-F238E27FC236}">
                    <a16:creationId xmlns:a16="http://schemas.microsoft.com/office/drawing/2014/main" id="{88240B4E-7DD4-6D40-8719-BE33FF32C9D9}"/>
                  </a:ext>
                </a:extLst>
              </p:cNvPr>
              <p:cNvSpPr>
                <a:spLocks noChangeArrowheads="1"/>
              </p:cNvSpPr>
              <p:nvPr/>
            </p:nvSpPr>
            <p:spPr bwMode="auto">
              <a:xfrm>
                <a:off x="3548" y="3025"/>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00" name="Rectangle 291">
                <a:extLst>
                  <a:ext uri="{FF2B5EF4-FFF2-40B4-BE49-F238E27FC236}">
                    <a16:creationId xmlns:a16="http://schemas.microsoft.com/office/drawing/2014/main" id="{9A7C737F-339A-BD45-8326-93235093640E}"/>
                  </a:ext>
                </a:extLst>
              </p:cNvPr>
              <p:cNvSpPr>
                <a:spLocks noChangeArrowheads="1"/>
              </p:cNvSpPr>
              <p:nvPr/>
            </p:nvSpPr>
            <p:spPr bwMode="auto">
              <a:xfrm>
                <a:off x="3710" y="3025"/>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01" name="Rectangle 292">
                <a:extLst>
                  <a:ext uri="{FF2B5EF4-FFF2-40B4-BE49-F238E27FC236}">
                    <a16:creationId xmlns:a16="http://schemas.microsoft.com/office/drawing/2014/main" id="{E37BEB7F-FCE8-9E4B-A454-A997E2C21C7B}"/>
                  </a:ext>
                </a:extLst>
              </p:cNvPr>
              <p:cNvSpPr>
                <a:spLocks noChangeArrowheads="1"/>
              </p:cNvSpPr>
              <p:nvPr/>
            </p:nvSpPr>
            <p:spPr bwMode="auto">
              <a:xfrm>
                <a:off x="3549" y="287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609" name="Freeform 293">
                <a:extLst>
                  <a:ext uri="{FF2B5EF4-FFF2-40B4-BE49-F238E27FC236}">
                    <a16:creationId xmlns:a16="http://schemas.microsoft.com/office/drawing/2014/main" id="{4ACF57EA-0DCC-6F4F-B6C1-0802CB9C98F0}"/>
                  </a:ext>
                </a:extLst>
              </p:cNvPr>
              <p:cNvSpPr>
                <a:spLocks/>
              </p:cNvSpPr>
              <p:nvPr/>
            </p:nvSpPr>
            <p:spPr bwMode="auto">
              <a:xfrm>
                <a:off x="3571" y="3087"/>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10" name="Freeform 294">
                <a:extLst>
                  <a:ext uri="{FF2B5EF4-FFF2-40B4-BE49-F238E27FC236}">
                    <a16:creationId xmlns:a16="http://schemas.microsoft.com/office/drawing/2014/main" id="{3F35ED43-E950-094F-B493-FB5EE5724F0A}"/>
                  </a:ext>
                </a:extLst>
              </p:cNvPr>
              <p:cNvSpPr>
                <a:spLocks/>
              </p:cNvSpPr>
              <p:nvPr/>
            </p:nvSpPr>
            <p:spPr bwMode="auto">
              <a:xfrm>
                <a:off x="4011"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04" name="Line 295">
                <a:extLst>
                  <a:ext uri="{FF2B5EF4-FFF2-40B4-BE49-F238E27FC236}">
                    <a16:creationId xmlns:a16="http://schemas.microsoft.com/office/drawing/2014/main" id="{647E94F7-B52E-2B4B-A9AC-8991FB494124}"/>
                  </a:ext>
                </a:extLst>
              </p:cNvPr>
              <p:cNvSpPr>
                <a:spLocks noChangeShapeType="1"/>
              </p:cNvSpPr>
              <p:nvPr/>
            </p:nvSpPr>
            <p:spPr bwMode="auto">
              <a:xfrm>
                <a:off x="4084"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05" name="Line 296">
                <a:extLst>
                  <a:ext uri="{FF2B5EF4-FFF2-40B4-BE49-F238E27FC236}">
                    <a16:creationId xmlns:a16="http://schemas.microsoft.com/office/drawing/2014/main" id="{F162A8CD-FBFF-8047-8F3B-448F9E7A5538}"/>
                  </a:ext>
                </a:extLst>
              </p:cNvPr>
              <p:cNvSpPr>
                <a:spLocks noChangeShapeType="1"/>
              </p:cNvSpPr>
              <p:nvPr/>
            </p:nvSpPr>
            <p:spPr bwMode="auto">
              <a:xfrm>
                <a:off x="4088"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06" name="Rectangle 297">
                <a:extLst>
                  <a:ext uri="{FF2B5EF4-FFF2-40B4-BE49-F238E27FC236}">
                    <a16:creationId xmlns:a16="http://schemas.microsoft.com/office/drawing/2014/main" id="{DA388476-7DC6-3B4B-98A3-D92DCD404CFD}"/>
                  </a:ext>
                </a:extLst>
              </p:cNvPr>
              <p:cNvSpPr>
                <a:spLocks noChangeArrowheads="1"/>
              </p:cNvSpPr>
              <p:nvPr/>
            </p:nvSpPr>
            <p:spPr bwMode="auto">
              <a:xfrm>
                <a:off x="4076" y="3131"/>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607" name="Line 298">
                <a:extLst>
                  <a:ext uri="{FF2B5EF4-FFF2-40B4-BE49-F238E27FC236}">
                    <a16:creationId xmlns:a16="http://schemas.microsoft.com/office/drawing/2014/main" id="{14C4A617-F387-904C-811A-825CB969F39F}"/>
                  </a:ext>
                </a:extLst>
              </p:cNvPr>
              <p:cNvSpPr>
                <a:spLocks noChangeShapeType="1"/>
              </p:cNvSpPr>
              <p:nvPr/>
            </p:nvSpPr>
            <p:spPr bwMode="auto">
              <a:xfrm flipV="1">
                <a:off x="4186"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08" name="Line 299">
                <a:extLst>
                  <a:ext uri="{FF2B5EF4-FFF2-40B4-BE49-F238E27FC236}">
                    <a16:creationId xmlns:a16="http://schemas.microsoft.com/office/drawing/2014/main" id="{6F19B31F-0797-8C4D-923A-7CF5297E65FD}"/>
                  </a:ext>
                </a:extLst>
              </p:cNvPr>
              <p:cNvSpPr>
                <a:spLocks noChangeShapeType="1"/>
              </p:cNvSpPr>
              <p:nvPr/>
            </p:nvSpPr>
            <p:spPr bwMode="auto">
              <a:xfrm>
                <a:off x="4092" y="3055"/>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09" name="Rectangle 300">
                <a:extLst>
                  <a:ext uri="{FF2B5EF4-FFF2-40B4-BE49-F238E27FC236}">
                    <a16:creationId xmlns:a16="http://schemas.microsoft.com/office/drawing/2014/main" id="{826F0FD8-2EA4-854B-B079-D7847148BF53}"/>
                  </a:ext>
                </a:extLst>
              </p:cNvPr>
              <p:cNvSpPr>
                <a:spLocks noChangeArrowheads="1"/>
              </p:cNvSpPr>
              <p:nvPr/>
            </p:nvSpPr>
            <p:spPr bwMode="auto">
              <a:xfrm>
                <a:off x="4029" y="2780"/>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610" name="Rectangle 301">
                <a:extLst>
                  <a:ext uri="{FF2B5EF4-FFF2-40B4-BE49-F238E27FC236}">
                    <a16:creationId xmlns:a16="http://schemas.microsoft.com/office/drawing/2014/main" id="{4D6DC556-B524-EC45-837E-B7C8475D6003}"/>
                  </a:ext>
                </a:extLst>
              </p:cNvPr>
              <p:cNvSpPr>
                <a:spLocks noChangeArrowheads="1"/>
              </p:cNvSpPr>
              <p:nvPr/>
            </p:nvSpPr>
            <p:spPr bwMode="auto">
              <a:xfrm rot="-5400000">
                <a:off x="3932" y="2980"/>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618" name="Freeform 302">
                <a:extLst>
                  <a:ext uri="{FF2B5EF4-FFF2-40B4-BE49-F238E27FC236}">
                    <a16:creationId xmlns:a16="http://schemas.microsoft.com/office/drawing/2014/main" id="{32AECD42-34F0-0346-A4CF-D88A7DEF406A}"/>
                  </a:ext>
                </a:extLst>
              </p:cNvPr>
              <p:cNvSpPr>
                <a:spLocks/>
              </p:cNvSpPr>
              <p:nvPr/>
            </p:nvSpPr>
            <p:spPr bwMode="auto">
              <a:xfrm>
                <a:off x="4223" y="3092"/>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19" name="Freeform 303">
                <a:extLst>
                  <a:ext uri="{FF2B5EF4-FFF2-40B4-BE49-F238E27FC236}">
                    <a16:creationId xmlns:a16="http://schemas.microsoft.com/office/drawing/2014/main" id="{7920EA0E-9106-EA45-AF31-DDCBC583D63B}"/>
                  </a:ext>
                </a:extLst>
              </p:cNvPr>
              <p:cNvSpPr>
                <a:spLocks/>
              </p:cNvSpPr>
              <p:nvPr/>
            </p:nvSpPr>
            <p:spPr bwMode="auto">
              <a:xfrm>
                <a:off x="4225"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20" name="Freeform 304">
                <a:extLst>
                  <a:ext uri="{FF2B5EF4-FFF2-40B4-BE49-F238E27FC236}">
                    <a16:creationId xmlns:a16="http://schemas.microsoft.com/office/drawing/2014/main" id="{AE82BDE9-1CE9-2E46-AE1A-0C900965479C}"/>
                  </a:ext>
                </a:extLst>
              </p:cNvPr>
              <p:cNvSpPr>
                <a:spLocks/>
              </p:cNvSpPr>
              <p:nvPr/>
            </p:nvSpPr>
            <p:spPr bwMode="auto">
              <a:xfrm>
                <a:off x="4237"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21" name="Freeform 305">
                <a:extLst>
                  <a:ext uri="{FF2B5EF4-FFF2-40B4-BE49-F238E27FC236}">
                    <a16:creationId xmlns:a16="http://schemas.microsoft.com/office/drawing/2014/main" id="{CFB0B262-11BE-F84B-98FC-B04AE0C25D67}"/>
                  </a:ext>
                </a:extLst>
              </p:cNvPr>
              <p:cNvSpPr>
                <a:spLocks/>
              </p:cNvSpPr>
              <p:nvPr/>
            </p:nvSpPr>
            <p:spPr bwMode="auto">
              <a:xfrm>
                <a:off x="4088"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15" name="Rectangle 306">
                <a:extLst>
                  <a:ext uri="{FF2B5EF4-FFF2-40B4-BE49-F238E27FC236}">
                    <a16:creationId xmlns:a16="http://schemas.microsoft.com/office/drawing/2014/main" id="{21031599-371D-D845-B74D-885237926144}"/>
                  </a:ext>
                </a:extLst>
              </p:cNvPr>
              <p:cNvSpPr>
                <a:spLocks noChangeArrowheads="1"/>
              </p:cNvSpPr>
              <p:nvPr/>
            </p:nvSpPr>
            <p:spPr bwMode="auto">
              <a:xfrm>
                <a:off x="4222" y="2869"/>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16" name="Rectangle 307">
                <a:extLst>
                  <a:ext uri="{FF2B5EF4-FFF2-40B4-BE49-F238E27FC236}">
                    <a16:creationId xmlns:a16="http://schemas.microsoft.com/office/drawing/2014/main" id="{A7B24359-3E0E-6D40-A1CA-E51FD529DAB4}"/>
                  </a:ext>
                </a:extLst>
              </p:cNvPr>
              <p:cNvSpPr>
                <a:spLocks noChangeArrowheads="1"/>
              </p:cNvSpPr>
              <p:nvPr/>
            </p:nvSpPr>
            <p:spPr bwMode="auto">
              <a:xfrm>
                <a:off x="4063" y="3025"/>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17" name="Rectangle 308">
                <a:extLst>
                  <a:ext uri="{FF2B5EF4-FFF2-40B4-BE49-F238E27FC236}">
                    <a16:creationId xmlns:a16="http://schemas.microsoft.com/office/drawing/2014/main" id="{CBEFCB3D-5D13-9F4F-B851-C099965D2DBC}"/>
                  </a:ext>
                </a:extLst>
              </p:cNvPr>
              <p:cNvSpPr>
                <a:spLocks noChangeArrowheads="1"/>
              </p:cNvSpPr>
              <p:nvPr/>
            </p:nvSpPr>
            <p:spPr bwMode="auto">
              <a:xfrm>
                <a:off x="4225" y="3025"/>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18" name="Rectangle 309">
                <a:extLst>
                  <a:ext uri="{FF2B5EF4-FFF2-40B4-BE49-F238E27FC236}">
                    <a16:creationId xmlns:a16="http://schemas.microsoft.com/office/drawing/2014/main" id="{DD195AFE-D1F2-AF4B-AE0B-D71EE8599E09}"/>
                  </a:ext>
                </a:extLst>
              </p:cNvPr>
              <p:cNvSpPr>
                <a:spLocks noChangeArrowheads="1"/>
              </p:cNvSpPr>
              <p:nvPr/>
            </p:nvSpPr>
            <p:spPr bwMode="auto">
              <a:xfrm>
                <a:off x="4065" y="287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626" name="Freeform 310">
                <a:extLst>
                  <a:ext uri="{FF2B5EF4-FFF2-40B4-BE49-F238E27FC236}">
                    <a16:creationId xmlns:a16="http://schemas.microsoft.com/office/drawing/2014/main" id="{5CC74851-3256-E842-A812-72F20A4D1B90}"/>
                  </a:ext>
                </a:extLst>
              </p:cNvPr>
              <p:cNvSpPr>
                <a:spLocks/>
              </p:cNvSpPr>
              <p:nvPr/>
            </p:nvSpPr>
            <p:spPr bwMode="auto">
              <a:xfrm>
                <a:off x="4086"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27" name="Freeform 311">
                <a:extLst>
                  <a:ext uri="{FF2B5EF4-FFF2-40B4-BE49-F238E27FC236}">
                    <a16:creationId xmlns:a16="http://schemas.microsoft.com/office/drawing/2014/main" id="{9F2B242D-7DEE-C042-9C93-E4AE54FAF6D4}"/>
                  </a:ext>
                </a:extLst>
              </p:cNvPr>
              <p:cNvSpPr>
                <a:spLocks/>
              </p:cNvSpPr>
              <p:nvPr/>
            </p:nvSpPr>
            <p:spPr bwMode="auto">
              <a:xfrm>
                <a:off x="4538"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21" name="Line 312">
                <a:extLst>
                  <a:ext uri="{FF2B5EF4-FFF2-40B4-BE49-F238E27FC236}">
                    <a16:creationId xmlns:a16="http://schemas.microsoft.com/office/drawing/2014/main" id="{73DFF58D-5A66-7440-A388-6B50A454145C}"/>
                  </a:ext>
                </a:extLst>
              </p:cNvPr>
              <p:cNvSpPr>
                <a:spLocks noChangeShapeType="1"/>
              </p:cNvSpPr>
              <p:nvPr/>
            </p:nvSpPr>
            <p:spPr bwMode="auto">
              <a:xfrm>
                <a:off x="4611"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22" name="Line 313">
                <a:extLst>
                  <a:ext uri="{FF2B5EF4-FFF2-40B4-BE49-F238E27FC236}">
                    <a16:creationId xmlns:a16="http://schemas.microsoft.com/office/drawing/2014/main" id="{9C86B1D2-E38C-374F-A59A-033E034E36C7}"/>
                  </a:ext>
                </a:extLst>
              </p:cNvPr>
              <p:cNvSpPr>
                <a:spLocks noChangeShapeType="1"/>
              </p:cNvSpPr>
              <p:nvPr/>
            </p:nvSpPr>
            <p:spPr bwMode="auto">
              <a:xfrm>
                <a:off x="4615"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23" name="Rectangle 314">
                <a:extLst>
                  <a:ext uri="{FF2B5EF4-FFF2-40B4-BE49-F238E27FC236}">
                    <a16:creationId xmlns:a16="http://schemas.microsoft.com/office/drawing/2014/main" id="{B3792370-110D-FE41-BDB7-F66E4C87DAF9}"/>
                  </a:ext>
                </a:extLst>
              </p:cNvPr>
              <p:cNvSpPr>
                <a:spLocks noChangeArrowheads="1"/>
              </p:cNvSpPr>
              <p:nvPr/>
            </p:nvSpPr>
            <p:spPr bwMode="auto">
              <a:xfrm>
                <a:off x="4603" y="3131"/>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624" name="Line 315">
                <a:extLst>
                  <a:ext uri="{FF2B5EF4-FFF2-40B4-BE49-F238E27FC236}">
                    <a16:creationId xmlns:a16="http://schemas.microsoft.com/office/drawing/2014/main" id="{F7AAE25E-B077-CE45-888D-B6A4CE0B744D}"/>
                  </a:ext>
                </a:extLst>
              </p:cNvPr>
              <p:cNvSpPr>
                <a:spLocks noChangeShapeType="1"/>
              </p:cNvSpPr>
              <p:nvPr/>
            </p:nvSpPr>
            <p:spPr bwMode="auto">
              <a:xfrm flipV="1">
                <a:off x="4713"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25" name="Line 316">
                <a:extLst>
                  <a:ext uri="{FF2B5EF4-FFF2-40B4-BE49-F238E27FC236}">
                    <a16:creationId xmlns:a16="http://schemas.microsoft.com/office/drawing/2014/main" id="{93B17123-0257-F141-B104-55D7EA89F0AF}"/>
                  </a:ext>
                </a:extLst>
              </p:cNvPr>
              <p:cNvSpPr>
                <a:spLocks noChangeShapeType="1"/>
              </p:cNvSpPr>
              <p:nvPr/>
            </p:nvSpPr>
            <p:spPr bwMode="auto">
              <a:xfrm>
                <a:off x="4620" y="3055"/>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26" name="Rectangle 317">
                <a:extLst>
                  <a:ext uri="{FF2B5EF4-FFF2-40B4-BE49-F238E27FC236}">
                    <a16:creationId xmlns:a16="http://schemas.microsoft.com/office/drawing/2014/main" id="{7DF3E881-1C73-D542-878F-BDFEE5A8704D}"/>
                  </a:ext>
                </a:extLst>
              </p:cNvPr>
              <p:cNvSpPr>
                <a:spLocks noChangeArrowheads="1"/>
              </p:cNvSpPr>
              <p:nvPr/>
            </p:nvSpPr>
            <p:spPr bwMode="auto">
              <a:xfrm>
                <a:off x="4557" y="2780"/>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627" name="Rectangle 318">
                <a:extLst>
                  <a:ext uri="{FF2B5EF4-FFF2-40B4-BE49-F238E27FC236}">
                    <a16:creationId xmlns:a16="http://schemas.microsoft.com/office/drawing/2014/main" id="{1C39E890-2112-3D49-8972-5C345BB8E11F}"/>
                  </a:ext>
                </a:extLst>
              </p:cNvPr>
              <p:cNvSpPr>
                <a:spLocks noChangeArrowheads="1"/>
              </p:cNvSpPr>
              <p:nvPr/>
            </p:nvSpPr>
            <p:spPr bwMode="auto">
              <a:xfrm rot="-5400000">
                <a:off x="4459" y="2980"/>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635" name="Freeform 319">
                <a:extLst>
                  <a:ext uri="{FF2B5EF4-FFF2-40B4-BE49-F238E27FC236}">
                    <a16:creationId xmlns:a16="http://schemas.microsoft.com/office/drawing/2014/main" id="{0087CE75-AF4C-A048-BE45-76C5EE967929}"/>
                  </a:ext>
                </a:extLst>
              </p:cNvPr>
              <p:cNvSpPr>
                <a:spLocks/>
              </p:cNvSpPr>
              <p:nvPr/>
            </p:nvSpPr>
            <p:spPr bwMode="auto">
              <a:xfrm>
                <a:off x="4749"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36" name="Freeform 320">
                <a:extLst>
                  <a:ext uri="{FF2B5EF4-FFF2-40B4-BE49-F238E27FC236}">
                    <a16:creationId xmlns:a16="http://schemas.microsoft.com/office/drawing/2014/main" id="{B75F987C-1D0F-5540-8EEB-090B98471BA9}"/>
                  </a:ext>
                </a:extLst>
              </p:cNvPr>
              <p:cNvSpPr>
                <a:spLocks/>
              </p:cNvSpPr>
              <p:nvPr/>
            </p:nvSpPr>
            <p:spPr bwMode="auto">
              <a:xfrm>
                <a:off x="4752"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37" name="Freeform 321">
                <a:extLst>
                  <a:ext uri="{FF2B5EF4-FFF2-40B4-BE49-F238E27FC236}">
                    <a16:creationId xmlns:a16="http://schemas.microsoft.com/office/drawing/2014/main" id="{DDE7A1E2-219D-CC49-B542-0DFFFA6F73C5}"/>
                  </a:ext>
                </a:extLst>
              </p:cNvPr>
              <p:cNvSpPr>
                <a:spLocks/>
              </p:cNvSpPr>
              <p:nvPr/>
            </p:nvSpPr>
            <p:spPr bwMode="auto">
              <a:xfrm>
                <a:off x="4764"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38" name="Freeform 322">
                <a:extLst>
                  <a:ext uri="{FF2B5EF4-FFF2-40B4-BE49-F238E27FC236}">
                    <a16:creationId xmlns:a16="http://schemas.microsoft.com/office/drawing/2014/main" id="{745A433D-43D9-7648-A59E-46BB2E15BEEB}"/>
                  </a:ext>
                </a:extLst>
              </p:cNvPr>
              <p:cNvSpPr>
                <a:spLocks/>
              </p:cNvSpPr>
              <p:nvPr/>
            </p:nvSpPr>
            <p:spPr bwMode="auto">
              <a:xfrm>
                <a:off x="4615"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32" name="Rectangle 323">
                <a:extLst>
                  <a:ext uri="{FF2B5EF4-FFF2-40B4-BE49-F238E27FC236}">
                    <a16:creationId xmlns:a16="http://schemas.microsoft.com/office/drawing/2014/main" id="{FE7E0EC2-8FBB-1944-878A-E15D0638771F}"/>
                  </a:ext>
                </a:extLst>
              </p:cNvPr>
              <p:cNvSpPr>
                <a:spLocks noChangeArrowheads="1"/>
              </p:cNvSpPr>
              <p:nvPr/>
            </p:nvSpPr>
            <p:spPr bwMode="auto">
              <a:xfrm>
                <a:off x="4749" y="2869"/>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33" name="Rectangle 324">
                <a:extLst>
                  <a:ext uri="{FF2B5EF4-FFF2-40B4-BE49-F238E27FC236}">
                    <a16:creationId xmlns:a16="http://schemas.microsoft.com/office/drawing/2014/main" id="{BC932DF4-731F-C74E-8F19-E87415494D73}"/>
                  </a:ext>
                </a:extLst>
              </p:cNvPr>
              <p:cNvSpPr>
                <a:spLocks noChangeArrowheads="1"/>
              </p:cNvSpPr>
              <p:nvPr/>
            </p:nvSpPr>
            <p:spPr bwMode="auto">
              <a:xfrm>
                <a:off x="4590" y="3025"/>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34" name="Rectangle 325">
                <a:extLst>
                  <a:ext uri="{FF2B5EF4-FFF2-40B4-BE49-F238E27FC236}">
                    <a16:creationId xmlns:a16="http://schemas.microsoft.com/office/drawing/2014/main" id="{469597CF-1E71-3E46-9F16-5915102CED5B}"/>
                  </a:ext>
                </a:extLst>
              </p:cNvPr>
              <p:cNvSpPr>
                <a:spLocks noChangeArrowheads="1"/>
              </p:cNvSpPr>
              <p:nvPr/>
            </p:nvSpPr>
            <p:spPr bwMode="auto">
              <a:xfrm>
                <a:off x="4752" y="3025"/>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35" name="Rectangle 326">
                <a:extLst>
                  <a:ext uri="{FF2B5EF4-FFF2-40B4-BE49-F238E27FC236}">
                    <a16:creationId xmlns:a16="http://schemas.microsoft.com/office/drawing/2014/main" id="{B606A67D-9728-0548-9F63-DA60A444C8B8}"/>
                  </a:ext>
                </a:extLst>
              </p:cNvPr>
              <p:cNvSpPr>
                <a:spLocks noChangeArrowheads="1"/>
              </p:cNvSpPr>
              <p:nvPr/>
            </p:nvSpPr>
            <p:spPr bwMode="auto">
              <a:xfrm>
                <a:off x="4591" y="287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643" name="Freeform 327">
                <a:extLst>
                  <a:ext uri="{FF2B5EF4-FFF2-40B4-BE49-F238E27FC236}">
                    <a16:creationId xmlns:a16="http://schemas.microsoft.com/office/drawing/2014/main" id="{F60DF992-2EAA-B345-A758-B8833951644F}"/>
                  </a:ext>
                </a:extLst>
              </p:cNvPr>
              <p:cNvSpPr>
                <a:spLocks/>
              </p:cNvSpPr>
              <p:nvPr/>
            </p:nvSpPr>
            <p:spPr bwMode="auto">
              <a:xfrm>
                <a:off x="4614"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44" name="Freeform 328">
                <a:extLst>
                  <a:ext uri="{FF2B5EF4-FFF2-40B4-BE49-F238E27FC236}">
                    <a16:creationId xmlns:a16="http://schemas.microsoft.com/office/drawing/2014/main" id="{D0DD7D87-0287-1740-91A8-4169EF0342F0}"/>
                  </a:ext>
                </a:extLst>
              </p:cNvPr>
              <p:cNvSpPr>
                <a:spLocks/>
              </p:cNvSpPr>
              <p:nvPr/>
            </p:nvSpPr>
            <p:spPr bwMode="auto">
              <a:xfrm>
                <a:off x="5054"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38" name="Line 329">
                <a:extLst>
                  <a:ext uri="{FF2B5EF4-FFF2-40B4-BE49-F238E27FC236}">
                    <a16:creationId xmlns:a16="http://schemas.microsoft.com/office/drawing/2014/main" id="{1B735F36-D351-2B45-A90D-1CD3C491F547}"/>
                  </a:ext>
                </a:extLst>
              </p:cNvPr>
              <p:cNvSpPr>
                <a:spLocks noChangeShapeType="1"/>
              </p:cNvSpPr>
              <p:nvPr/>
            </p:nvSpPr>
            <p:spPr bwMode="auto">
              <a:xfrm>
                <a:off x="5127" y="2899"/>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39" name="Line 330">
                <a:extLst>
                  <a:ext uri="{FF2B5EF4-FFF2-40B4-BE49-F238E27FC236}">
                    <a16:creationId xmlns:a16="http://schemas.microsoft.com/office/drawing/2014/main" id="{F6EF7110-FFC5-094D-A78D-ABF3C41281E5}"/>
                  </a:ext>
                </a:extLst>
              </p:cNvPr>
              <p:cNvSpPr>
                <a:spLocks noChangeShapeType="1"/>
              </p:cNvSpPr>
              <p:nvPr/>
            </p:nvSpPr>
            <p:spPr bwMode="auto">
              <a:xfrm>
                <a:off x="5131" y="3141"/>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40" name="Rectangle 331">
                <a:extLst>
                  <a:ext uri="{FF2B5EF4-FFF2-40B4-BE49-F238E27FC236}">
                    <a16:creationId xmlns:a16="http://schemas.microsoft.com/office/drawing/2014/main" id="{7905CABD-185D-AA4B-8DDA-EE71F7024AA8}"/>
                  </a:ext>
                </a:extLst>
              </p:cNvPr>
              <p:cNvSpPr>
                <a:spLocks noChangeArrowheads="1"/>
              </p:cNvSpPr>
              <p:nvPr/>
            </p:nvSpPr>
            <p:spPr bwMode="auto">
              <a:xfrm>
                <a:off x="5118" y="3131"/>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641" name="Line 332">
                <a:extLst>
                  <a:ext uri="{FF2B5EF4-FFF2-40B4-BE49-F238E27FC236}">
                    <a16:creationId xmlns:a16="http://schemas.microsoft.com/office/drawing/2014/main" id="{BCC93B7F-29D0-DA46-9084-473ED2B1EF70}"/>
                  </a:ext>
                </a:extLst>
              </p:cNvPr>
              <p:cNvSpPr>
                <a:spLocks noChangeShapeType="1"/>
              </p:cNvSpPr>
              <p:nvPr/>
            </p:nvSpPr>
            <p:spPr bwMode="auto">
              <a:xfrm flipV="1">
                <a:off x="5229" y="2887"/>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42" name="Line 333">
                <a:extLst>
                  <a:ext uri="{FF2B5EF4-FFF2-40B4-BE49-F238E27FC236}">
                    <a16:creationId xmlns:a16="http://schemas.microsoft.com/office/drawing/2014/main" id="{06466CC5-B354-224D-9AF0-473E257531FC}"/>
                  </a:ext>
                </a:extLst>
              </p:cNvPr>
              <p:cNvSpPr>
                <a:spLocks noChangeShapeType="1"/>
              </p:cNvSpPr>
              <p:nvPr/>
            </p:nvSpPr>
            <p:spPr bwMode="auto">
              <a:xfrm>
                <a:off x="5135" y="3055"/>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643" name="Rectangle 334">
                <a:extLst>
                  <a:ext uri="{FF2B5EF4-FFF2-40B4-BE49-F238E27FC236}">
                    <a16:creationId xmlns:a16="http://schemas.microsoft.com/office/drawing/2014/main" id="{43C5CAD4-1EBE-8249-9121-BC2270465A01}"/>
                  </a:ext>
                </a:extLst>
              </p:cNvPr>
              <p:cNvSpPr>
                <a:spLocks noChangeArrowheads="1"/>
              </p:cNvSpPr>
              <p:nvPr/>
            </p:nvSpPr>
            <p:spPr bwMode="auto">
              <a:xfrm>
                <a:off x="5072" y="2780"/>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644" name="Rectangle 335">
                <a:extLst>
                  <a:ext uri="{FF2B5EF4-FFF2-40B4-BE49-F238E27FC236}">
                    <a16:creationId xmlns:a16="http://schemas.microsoft.com/office/drawing/2014/main" id="{7D419E5E-D286-CB45-8EA9-03ED7BBD5B1E}"/>
                  </a:ext>
                </a:extLst>
              </p:cNvPr>
              <p:cNvSpPr>
                <a:spLocks noChangeArrowheads="1"/>
              </p:cNvSpPr>
              <p:nvPr/>
            </p:nvSpPr>
            <p:spPr bwMode="auto">
              <a:xfrm rot="-5400000">
                <a:off x="4974" y="2980"/>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652" name="Freeform 336">
                <a:extLst>
                  <a:ext uri="{FF2B5EF4-FFF2-40B4-BE49-F238E27FC236}">
                    <a16:creationId xmlns:a16="http://schemas.microsoft.com/office/drawing/2014/main" id="{1F702C31-66C4-C04B-B73B-DB1EFD098AC9}"/>
                  </a:ext>
                </a:extLst>
              </p:cNvPr>
              <p:cNvSpPr>
                <a:spLocks/>
              </p:cNvSpPr>
              <p:nvPr/>
            </p:nvSpPr>
            <p:spPr bwMode="auto">
              <a:xfrm>
                <a:off x="5265" y="3092"/>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53" name="Freeform 337">
                <a:extLst>
                  <a:ext uri="{FF2B5EF4-FFF2-40B4-BE49-F238E27FC236}">
                    <a16:creationId xmlns:a16="http://schemas.microsoft.com/office/drawing/2014/main" id="{73C8AA51-441B-0B46-98F6-E6E172AF6A4B}"/>
                  </a:ext>
                </a:extLst>
              </p:cNvPr>
              <p:cNvSpPr>
                <a:spLocks/>
              </p:cNvSpPr>
              <p:nvPr/>
            </p:nvSpPr>
            <p:spPr bwMode="auto">
              <a:xfrm>
                <a:off x="5267"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54" name="Freeform 338">
                <a:extLst>
                  <a:ext uri="{FF2B5EF4-FFF2-40B4-BE49-F238E27FC236}">
                    <a16:creationId xmlns:a16="http://schemas.microsoft.com/office/drawing/2014/main" id="{46388940-398F-4E45-83A2-E5A5AD114EF2}"/>
                  </a:ext>
                </a:extLst>
              </p:cNvPr>
              <p:cNvSpPr>
                <a:spLocks/>
              </p:cNvSpPr>
              <p:nvPr/>
            </p:nvSpPr>
            <p:spPr bwMode="auto">
              <a:xfrm>
                <a:off x="5279"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655" name="Freeform 339">
                <a:extLst>
                  <a:ext uri="{FF2B5EF4-FFF2-40B4-BE49-F238E27FC236}">
                    <a16:creationId xmlns:a16="http://schemas.microsoft.com/office/drawing/2014/main" id="{61F0CAF3-5893-4E47-807A-4922FBA12B63}"/>
                  </a:ext>
                </a:extLst>
              </p:cNvPr>
              <p:cNvSpPr>
                <a:spLocks/>
              </p:cNvSpPr>
              <p:nvPr/>
            </p:nvSpPr>
            <p:spPr bwMode="auto">
              <a:xfrm>
                <a:off x="5131"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49" name="Rectangle 340">
                <a:extLst>
                  <a:ext uri="{FF2B5EF4-FFF2-40B4-BE49-F238E27FC236}">
                    <a16:creationId xmlns:a16="http://schemas.microsoft.com/office/drawing/2014/main" id="{5E935AE3-080F-0D4A-9E2E-1FBDA60347A8}"/>
                  </a:ext>
                </a:extLst>
              </p:cNvPr>
              <p:cNvSpPr>
                <a:spLocks noChangeArrowheads="1"/>
              </p:cNvSpPr>
              <p:nvPr/>
            </p:nvSpPr>
            <p:spPr bwMode="auto">
              <a:xfrm>
                <a:off x="5264" y="2869"/>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50" name="Rectangle 341">
                <a:extLst>
                  <a:ext uri="{FF2B5EF4-FFF2-40B4-BE49-F238E27FC236}">
                    <a16:creationId xmlns:a16="http://schemas.microsoft.com/office/drawing/2014/main" id="{1721AF34-4A6B-0C4E-8EBD-8B5254CD2617}"/>
                  </a:ext>
                </a:extLst>
              </p:cNvPr>
              <p:cNvSpPr>
                <a:spLocks noChangeArrowheads="1"/>
              </p:cNvSpPr>
              <p:nvPr/>
            </p:nvSpPr>
            <p:spPr bwMode="auto">
              <a:xfrm>
                <a:off x="5106" y="3025"/>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51" name="Rectangle 342">
                <a:extLst>
                  <a:ext uri="{FF2B5EF4-FFF2-40B4-BE49-F238E27FC236}">
                    <a16:creationId xmlns:a16="http://schemas.microsoft.com/office/drawing/2014/main" id="{C570D079-9BB1-CF40-83AC-1DDF31FA7D39}"/>
                  </a:ext>
                </a:extLst>
              </p:cNvPr>
              <p:cNvSpPr>
                <a:spLocks noChangeArrowheads="1"/>
              </p:cNvSpPr>
              <p:nvPr/>
            </p:nvSpPr>
            <p:spPr bwMode="auto">
              <a:xfrm>
                <a:off x="5267" y="3025"/>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652" name="Rectangle 343">
                <a:extLst>
                  <a:ext uri="{FF2B5EF4-FFF2-40B4-BE49-F238E27FC236}">
                    <a16:creationId xmlns:a16="http://schemas.microsoft.com/office/drawing/2014/main" id="{478B8969-5919-E14B-9534-7FFE4E2CCAAE}"/>
                  </a:ext>
                </a:extLst>
              </p:cNvPr>
              <p:cNvSpPr>
                <a:spLocks noChangeArrowheads="1"/>
              </p:cNvSpPr>
              <p:nvPr/>
            </p:nvSpPr>
            <p:spPr bwMode="auto">
              <a:xfrm>
                <a:off x="5106" y="287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660" name="Freeform 344">
                <a:extLst>
                  <a:ext uri="{FF2B5EF4-FFF2-40B4-BE49-F238E27FC236}">
                    <a16:creationId xmlns:a16="http://schemas.microsoft.com/office/drawing/2014/main" id="{67967EA2-B7D4-734A-B54A-43EC9E2D7EA4}"/>
                  </a:ext>
                </a:extLst>
              </p:cNvPr>
              <p:cNvSpPr>
                <a:spLocks/>
              </p:cNvSpPr>
              <p:nvPr/>
            </p:nvSpPr>
            <p:spPr bwMode="auto">
              <a:xfrm>
                <a:off x="5129"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1286" name="Freeform 345">
              <a:extLst>
                <a:ext uri="{FF2B5EF4-FFF2-40B4-BE49-F238E27FC236}">
                  <a16:creationId xmlns:a16="http://schemas.microsoft.com/office/drawing/2014/main" id="{074BC38E-C67F-FB4D-A6D8-D0B3F72C4A93}"/>
                </a:ext>
              </a:extLst>
            </p:cNvPr>
            <p:cNvSpPr>
              <a:spLocks/>
            </p:cNvSpPr>
            <p:nvPr/>
          </p:nvSpPr>
          <p:spPr bwMode="auto">
            <a:xfrm>
              <a:off x="4538"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80" name="Line 346">
              <a:extLst>
                <a:ext uri="{FF2B5EF4-FFF2-40B4-BE49-F238E27FC236}">
                  <a16:creationId xmlns:a16="http://schemas.microsoft.com/office/drawing/2014/main" id="{3020D738-D086-864F-BE1B-C0459FB8A8A0}"/>
                </a:ext>
              </a:extLst>
            </p:cNvPr>
            <p:cNvSpPr>
              <a:spLocks noChangeShapeType="1"/>
            </p:cNvSpPr>
            <p:nvPr/>
          </p:nvSpPr>
          <p:spPr bwMode="auto">
            <a:xfrm>
              <a:off x="4611"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81" name="Line 347">
              <a:extLst>
                <a:ext uri="{FF2B5EF4-FFF2-40B4-BE49-F238E27FC236}">
                  <a16:creationId xmlns:a16="http://schemas.microsoft.com/office/drawing/2014/main" id="{92FF0009-C19B-A34B-B27E-92432A1004C9}"/>
                </a:ext>
              </a:extLst>
            </p:cNvPr>
            <p:cNvSpPr>
              <a:spLocks noChangeShapeType="1"/>
            </p:cNvSpPr>
            <p:nvPr/>
          </p:nvSpPr>
          <p:spPr bwMode="auto">
            <a:xfrm>
              <a:off x="4615"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82" name="Rectangle 348">
              <a:extLst>
                <a:ext uri="{FF2B5EF4-FFF2-40B4-BE49-F238E27FC236}">
                  <a16:creationId xmlns:a16="http://schemas.microsoft.com/office/drawing/2014/main" id="{F41CCF21-9661-D247-BDE5-8C98F48198F1}"/>
                </a:ext>
              </a:extLst>
            </p:cNvPr>
            <p:cNvSpPr>
              <a:spLocks noChangeArrowheads="1"/>
            </p:cNvSpPr>
            <p:nvPr/>
          </p:nvSpPr>
          <p:spPr bwMode="auto">
            <a:xfrm>
              <a:off x="4603" y="258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283" name="Line 349">
              <a:extLst>
                <a:ext uri="{FF2B5EF4-FFF2-40B4-BE49-F238E27FC236}">
                  <a16:creationId xmlns:a16="http://schemas.microsoft.com/office/drawing/2014/main" id="{86319097-4C1F-2848-BF99-9A5E50F57D02}"/>
                </a:ext>
              </a:extLst>
            </p:cNvPr>
            <p:cNvSpPr>
              <a:spLocks noChangeShapeType="1"/>
            </p:cNvSpPr>
            <p:nvPr/>
          </p:nvSpPr>
          <p:spPr bwMode="auto">
            <a:xfrm flipV="1">
              <a:off x="4713"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84" name="Line 350">
              <a:extLst>
                <a:ext uri="{FF2B5EF4-FFF2-40B4-BE49-F238E27FC236}">
                  <a16:creationId xmlns:a16="http://schemas.microsoft.com/office/drawing/2014/main" id="{7F99EC50-400E-FB42-A395-7BD2EBB6EB00}"/>
                </a:ext>
              </a:extLst>
            </p:cNvPr>
            <p:cNvSpPr>
              <a:spLocks noChangeShapeType="1"/>
            </p:cNvSpPr>
            <p:nvPr/>
          </p:nvSpPr>
          <p:spPr bwMode="auto">
            <a:xfrm>
              <a:off x="4620" y="2511"/>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85" name="Rectangle 351">
              <a:extLst>
                <a:ext uri="{FF2B5EF4-FFF2-40B4-BE49-F238E27FC236}">
                  <a16:creationId xmlns:a16="http://schemas.microsoft.com/office/drawing/2014/main" id="{EC0A0B7E-D5ED-004A-A3AA-89FBF2B1AC68}"/>
                </a:ext>
              </a:extLst>
            </p:cNvPr>
            <p:cNvSpPr>
              <a:spLocks noChangeArrowheads="1"/>
            </p:cNvSpPr>
            <p:nvPr/>
          </p:nvSpPr>
          <p:spPr bwMode="auto">
            <a:xfrm>
              <a:off x="4557" y="223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286" name="Rectangle 352">
              <a:extLst>
                <a:ext uri="{FF2B5EF4-FFF2-40B4-BE49-F238E27FC236}">
                  <a16:creationId xmlns:a16="http://schemas.microsoft.com/office/drawing/2014/main" id="{0A5486AF-D1BA-7042-84EF-0F869A17CA25}"/>
                </a:ext>
              </a:extLst>
            </p:cNvPr>
            <p:cNvSpPr>
              <a:spLocks noChangeArrowheads="1"/>
            </p:cNvSpPr>
            <p:nvPr/>
          </p:nvSpPr>
          <p:spPr bwMode="auto">
            <a:xfrm rot="-5400000">
              <a:off x="4459" y="2435"/>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294" name="Freeform 353">
              <a:extLst>
                <a:ext uri="{FF2B5EF4-FFF2-40B4-BE49-F238E27FC236}">
                  <a16:creationId xmlns:a16="http://schemas.microsoft.com/office/drawing/2014/main" id="{569C6ED4-3553-1D45-B916-05780FFD0DCE}"/>
                </a:ext>
              </a:extLst>
            </p:cNvPr>
            <p:cNvSpPr>
              <a:spLocks/>
            </p:cNvSpPr>
            <p:nvPr/>
          </p:nvSpPr>
          <p:spPr bwMode="auto">
            <a:xfrm>
              <a:off x="4749"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95" name="Freeform 354">
              <a:extLst>
                <a:ext uri="{FF2B5EF4-FFF2-40B4-BE49-F238E27FC236}">
                  <a16:creationId xmlns:a16="http://schemas.microsoft.com/office/drawing/2014/main" id="{87F11C22-48FB-8645-8562-AEF514FA1C7F}"/>
                </a:ext>
              </a:extLst>
            </p:cNvPr>
            <p:cNvSpPr>
              <a:spLocks/>
            </p:cNvSpPr>
            <p:nvPr/>
          </p:nvSpPr>
          <p:spPr bwMode="auto">
            <a:xfrm>
              <a:off x="4752"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96" name="Freeform 355">
              <a:extLst>
                <a:ext uri="{FF2B5EF4-FFF2-40B4-BE49-F238E27FC236}">
                  <a16:creationId xmlns:a16="http://schemas.microsoft.com/office/drawing/2014/main" id="{B2F4421C-10C4-AC49-92F7-0B6428DE623A}"/>
                </a:ext>
              </a:extLst>
            </p:cNvPr>
            <p:cNvSpPr>
              <a:spLocks/>
            </p:cNvSpPr>
            <p:nvPr/>
          </p:nvSpPr>
          <p:spPr bwMode="auto">
            <a:xfrm>
              <a:off x="4764"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97" name="Freeform 356">
              <a:extLst>
                <a:ext uri="{FF2B5EF4-FFF2-40B4-BE49-F238E27FC236}">
                  <a16:creationId xmlns:a16="http://schemas.microsoft.com/office/drawing/2014/main" id="{6C01B03A-24D2-8543-A4B4-872C765D2E07}"/>
                </a:ext>
              </a:extLst>
            </p:cNvPr>
            <p:cNvSpPr>
              <a:spLocks/>
            </p:cNvSpPr>
            <p:nvPr/>
          </p:nvSpPr>
          <p:spPr bwMode="auto">
            <a:xfrm>
              <a:off x="4615"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91" name="Rectangle 357">
              <a:extLst>
                <a:ext uri="{FF2B5EF4-FFF2-40B4-BE49-F238E27FC236}">
                  <a16:creationId xmlns:a16="http://schemas.microsoft.com/office/drawing/2014/main" id="{E7E4C1BA-AAB8-B54A-A37E-713F00E23E78}"/>
                </a:ext>
              </a:extLst>
            </p:cNvPr>
            <p:cNvSpPr>
              <a:spLocks noChangeArrowheads="1"/>
            </p:cNvSpPr>
            <p:nvPr/>
          </p:nvSpPr>
          <p:spPr bwMode="auto">
            <a:xfrm>
              <a:off x="4749" y="232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92" name="Rectangle 358">
              <a:extLst>
                <a:ext uri="{FF2B5EF4-FFF2-40B4-BE49-F238E27FC236}">
                  <a16:creationId xmlns:a16="http://schemas.microsoft.com/office/drawing/2014/main" id="{6787F268-8B9F-554C-88D6-560AE65E8E12}"/>
                </a:ext>
              </a:extLst>
            </p:cNvPr>
            <p:cNvSpPr>
              <a:spLocks noChangeArrowheads="1"/>
            </p:cNvSpPr>
            <p:nvPr/>
          </p:nvSpPr>
          <p:spPr bwMode="auto">
            <a:xfrm>
              <a:off x="4590" y="2481"/>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93" name="Rectangle 359">
              <a:extLst>
                <a:ext uri="{FF2B5EF4-FFF2-40B4-BE49-F238E27FC236}">
                  <a16:creationId xmlns:a16="http://schemas.microsoft.com/office/drawing/2014/main" id="{7158A29A-160E-4648-AD95-9EA9F618E159}"/>
                </a:ext>
              </a:extLst>
            </p:cNvPr>
            <p:cNvSpPr>
              <a:spLocks noChangeArrowheads="1"/>
            </p:cNvSpPr>
            <p:nvPr/>
          </p:nvSpPr>
          <p:spPr bwMode="auto">
            <a:xfrm>
              <a:off x="4752" y="248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294" name="Rectangle 360">
              <a:extLst>
                <a:ext uri="{FF2B5EF4-FFF2-40B4-BE49-F238E27FC236}">
                  <a16:creationId xmlns:a16="http://schemas.microsoft.com/office/drawing/2014/main" id="{AC4B4D9C-4927-BB4B-AA8A-857D76CA9E5A}"/>
                </a:ext>
              </a:extLst>
            </p:cNvPr>
            <p:cNvSpPr>
              <a:spLocks noChangeArrowheads="1"/>
            </p:cNvSpPr>
            <p:nvPr/>
          </p:nvSpPr>
          <p:spPr bwMode="auto">
            <a:xfrm>
              <a:off x="4591" y="2327"/>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302" name="Freeform 361">
              <a:extLst>
                <a:ext uri="{FF2B5EF4-FFF2-40B4-BE49-F238E27FC236}">
                  <a16:creationId xmlns:a16="http://schemas.microsoft.com/office/drawing/2014/main" id="{0A1C8027-1EB4-C642-BD6F-E9493E68E330}"/>
                </a:ext>
              </a:extLst>
            </p:cNvPr>
            <p:cNvSpPr>
              <a:spLocks/>
            </p:cNvSpPr>
            <p:nvPr/>
          </p:nvSpPr>
          <p:spPr bwMode="auto">
            <a:xfrm>
              <a:off x="4614"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03" name="Freeform 362">
              <a:extLst>
                <a:ext uri="{FF2B5EF4-FFF2-40B4-BE49-F238E27FC236}">
                  <a16:creationId xmlns:a16="http://schemas.microsoft.com/office/drawing/2014/main" id="{B0136848-F8B9-CD44-B6A2-21409E52D4EE}"/>
                </a:ext>
              </a:extLst>
            </p:cNvPr>
            <p:cNvSpPr>
              <a:spLocks/>
            </p:cNvSpPr>
            <p:nvPr/>
          </p:nvSpPr>
          <p:spPr bwMode="auto">
            <a:xfrm>
              <a:off x="5054"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97" name="Line 363">
              <a:extLst>
                <a:ext uri="{FF2B5EF4-FFF2-40B4-BE49-F238E27FC236}">
                  <a16:creationId xmlns:a16="http://schemas.microsoft.com/office/drawing/2014/main" id="{10034C50-6AF0-5B40-8B3C-98F990814578}"/>
                </a:ext>
              </a:extLst>
            </p:cNvPr>
            <p:cNvSpPr>
              <a:spLocks noChangeShapeType="1"/>
            </p:cNvSpPr>
            <p:nvPr/>
          </p:nvSpPr>
          <p:spPr bwMode="auto">
            <a:xfrm>
              <a:off x="5127" y="2355"/>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98" name="Line 364">
              <a:extLst>
                <a:ext uri="{FF2B5EF4-FFF2-40B4-BE49-F238E27FC236}">
                  <a16:creationId xmlns:a16="http://schemas.microsoft.com/office/drawing/2014/main" id="{099131EC-552E-C942-88A5-E6B34F687685}"/>
                </a:ext>
              </a:extLst>
            </p:cNvPr>
            <p:cNvSpPr>
              <a:spLocks noChangeShapeType="1"/>
            </p:cNvSpPr>
            <p:nvPr/>
          </p:nvSpPr>
          <p:spPr bwMode="auto">
            <a:xfrm>
              <a:off x="5131" y="2597"/>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299" name="Rectangle 365">
              <a:extLst>
                <a:ext uri="{FF2B5EF4-FFF2-40B4-BE49-F238E27FC236}">
                  <a16:creationId xmlns:a16="http://schemas.microsoft.com/office/drawing/2014/main" id="{6DAE27BD-66ED-5D40-9368-8A48E14BF294}"/>
                </a:ext>
              </a:extLst>
            </p:cNvPr>
            <p:cNvSpPr>
              <a:spLocks noChangeArrowheads="1"/>
            </p:cNvSpPr>
            <p:nvPr/>
          </p:nvSpPr>
          <p:spPr bwMode="auto">
            <a:xfrm>
              <a:off x="5118" y="258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300" name="Line 366">
              <a:extLst>
                <a:ext uri="{FF2B5EF4-FFF2-40B4-BE49-F238E27FC236}">
                  <a16:creationId xmlns:a16="http://schemas.microsoft.com/office/drawing/2014/main" id="{1DAAF481-2F21-8747-8F16-B2C69515F3DE}"/>
                </a:ext>
              </a:extLst>
            </p:cNvPr>
            <p:cNvSpPr>
              <a:spLocks noChangeShapeType="1"/>
            </p:cNvSpPr>
            <p:nvPr/>
          </p:nvSpPr>
          <p:spPr bwMode="auto">
            <a:xfrm flipV="1">
              <a:off x="5229" y="2342"/>
              <a:ext cx="0" cy="259"/>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01" name="Line 367">
              <a:extLst>
                <a:ext uri="{FF2B5EF4-FFF2-40B4-BE49-F238E27FC236}">
                  <a16:creationId xmlns:a16="http://schemas.microsoft.com/office/drawing/2014/main" id="{CE2ABE80-8E4A-6C4A-B606-2835C57ACDC4}"/>
                </a:ext>
              </a:extLst>
            </p:cNvPr>
            <p:cNvSpPr>
              <a:spLocks noChangeShapeType="1"/>
            </p:cNvSpPr>
            <p:nvPr/>
          </p:nvSpPr>
          <p:spPr bwMode="auto">
            <a:xfrm>
              <a:off x="5135" y="2511"/>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02" name="Rectangle 368">
              <a:extLst>
                <a:ext uri="{FF2B5EF4-FFF2-40B4-BE49-F238E27FC236}">
                  <a16:creationId xmlns:a16="http://schemas.microsoft.com/office/drawing/2014/main" id="{3C08D182-3EB4-0846-A0DC-B80B235AE426}"/>
                </a:ext>
              </a:extLst>
            </p:cNvPr>
            <p:cNvSpPr>
              <a:spLocks noChangeArrowheads="1"/>
            </p:cNvSpPr>
            <p:nvPr/>
          </p:nvSpPr>
          <p:spPr bwMode="auto">
            <a:xfrm>
              <a:off x="5072" y="223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303" name="Rectangle 369">
              <a:extLst>
                <a:ext uri="{FF2B5EF4-FFF2-40B4-BE49-F238E27FC236}">
                  <a16:creationId xmlns:a16="http://schemas.microsoft.com/office/drawing/2014/main" id="{02D335D2-F456-954F-9A0E-083DB156C5BE}"/>
                </a:ext>
              </a:extLst>
            </p:cNvPr>
            <p:cNvSpPr>
              <a:spLocks noChangeArrowheads="1"/>
            </p:cNvSpPr>
            <p:nvPr/>
          </p:nvSpPr>
          <p:spPr bwMode="auto">
            <a:xfrm rot="-5400000">
              <a:off x="4974" y="2434"/>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311" name="Freeform 370">
              <a:extLst>
                <a:ext uri="{FF2B5EF4-FFF2-40B4-BE49-F238E27FC236}">
                  <a16:creationId xmlns:a16="http://schemas.microsoft.com/office/drawing/2014/main" id="{8BE236F6-975A-3F40-AED2-7C01091DE8F0}"/>
                </a:ext>
              </a:extLst>
            </p:cNvPr>
            <p:cNvSpPr>
              <a:spLocks/>
            </p:cNvSpPr>
            <p:nvPr/>
          </p:nvSpPr>
          <p:spPr bwMode="auto">
            <a:xfrm>
              <a:off x="5265" y="2547"/>
              <a:ext cx="95" cy="46"/>
            </a:xfrm>
            <a:custGeom>
              <a:avLst/>
              <a:gdLst>
                <a:gd name="T0" fmla="*/ 11 w 95"/>
                <a:gd name="T1" fmla="*/ 45 h 46"/>
                <a:gd name="T2" fmla="*/ 0 w 95"/>
                <a:gd name="T3" fmla="*/ 20 h 46"/>
                <a:gd name="T4" fmla="*/ 20 w 95"/>
                <a:gd name="T5" fmla="*/ 7 h 46"/>
                <a:gd name="T6" fmla="*/ 57 w 95"/>
                <a:gd name="T7" fmla="*/ 0 h 46"/>
                <a:gd name="T8" fmla="*/ 94 w 95"/>
                <a:gd name="T9" fmla="*/ 13 h 46"/>
                <a:gd name="T10" fmla="*/ 93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12" name="Freeform 371">
              <a:extLst>
                <a:ext uri="{FF2B5EF4-FFF2-40B4-BE49-F238E27FC236}">
                  <a16:creationId xmlns:a16="http://schemas.microsoft.com/office/drawing/2014/main" id="{0FC10A16-D6AC-D54D-AB55-B51408A06B23}"/>
                </a:ext>
              </a:extLst>
            </p:cNvPr>
            <p:cNvSpPr>
              <a:spLocks/>
            </p:cNvSpPr>
            <p:nvPr/>
          </p:nvSpPr>
          <p:spPr bwMode="auto">
            <a:xfrm>
              <a:off x="5267"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6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13" name="Freeform 372">
              <a:extLst>
                <a:ext uri="{FF2B5EF4-FFF2-40B4-BE49-F238E27FC236}">
                  <a16:creationId xmlns:a16="http://schemas.microsoft.com/office/drawing/2014/main" id="{3152D895-7F6B-5642-B673-25EE0E6D1EB7}"/>
                </a:ext>
              </a:extLst>
            </p:cNvPr>
            <p:cNvSpPr>
              <a:spLocks/>
            </p:cNvSpPr>
            <p:nvPr/>
          </p:nvSpPr>
          <p:spPr bwMode="auto">
            <a:xfrm>
              <a:off x="5279"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14" name="Freeform 373">
              <a:extLst>
                <a:ext uri="{FF2B5EF4-FFF2-40B4-BE49-F238E27FC236}">
                  <a16:creationId xmlns:a16="http://schemas.microsoft.com/office/drawing/2014/main" id="{0C17E628-112F-CC43-98B3-2B3C03501C89}"/>
                </a:ext>
              </a:extLst>
            </p:cNvPr>
            <p:cNvSpPr>
              <a:spLocks/>
            </p:cNvSpPr>
            <p:nvPr/>
          </p:nvSpPr>
          <p:spPr bwMode="auto">
            <a:xfrm>
              <a:off x="5131"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08" name="Rectangle 374">
              <a:extLst>
                <a:ext uri="{FF2B5EF4-FFF2-40B4-BE49-F238E27FC236}">
                  <a16:creationId xmlns:a16="http://schemas.microsoft.com/office/drawing/2014/main" id="{B761E56E-B6B4-E241-B1AA-5B8C7701979F}"/>
                </a:ext>
              </a:extLst>
            </p:cNvPr>
            <p:cNvSpPr>
              <a:spLocks noChangeArrowheads="1"/>
            </p:cNvSpPr>
            <p:nvPr/>
          </p:nvSpPr>
          <p:spPr bwMode="auto">
            <a:xfrm>
              <a:off x="5264" y="232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09" name="Rectangle 375">
              <a:extLst>
                <a:ext uri="{FF2B5EF4-FFF2-40B4-BE49-F238E27FC236}">
                  <a16:creationId xmlns:a16="http://schemas.microsoft.com/office/drawing/2014/main" id="{C6C0B274-2A3B-354E-9F67-1FF47196CAA9}"/>
                </a:ext>
              </a:extLst>
            </p:cNvPr>
            <p:cNvSpPr>
              <a:spLocks noChangeArrowheads="1"/>
            </p:cNvSpPr>
            <p:nvPr/>
          </p:nvSpPr>
          <p:spPr bwMode="auto">
            <a:xfrm>
              <a:off x="5106" y="2481"/>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10" name="Rectangle 376">
              <a:extLst>
                <a:ext uri="{FF2B5EF4-FFF2-40B4-BE49-F238E27FC236}">
                  <a16:creationId xmlns:a16="http://schemas.microsoft.com/office/drawing/2014/main" id="{D335B78D-B8D5-D342-9B66-6B94F7B813EE}"/>
                </a:ext>
              </a:extLst>
            </p:cNvPr>
            <p:cNvSpPr>
              <a:spLocks noChangeArrowheads="1"/>
            </p:cNvSpPr>
            <p:nvPr/>
          </p:nvSpPr>
          <p:spPr bwMode="auto">
            <a:xfrm>
              <a:off x="5267" y="2481"/>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11" name="Rectangle 377">
              <a:extLst>
                <a:ext uri="{FF2B5EF4-FFF2-40B4-BE49-F238E27FC236}">
                  <a16:creationId xmlns:a16="http://schemas.microsoft.com/office/drawing/2014/main" id="{A1BAA3F3-30AD-334B-AC31-05F2F136D70A}"/>
                </a:ext>
              </a:extLst>
            </p:cNvPr>
            <p:cNvSpPr>
              <a:spLocks noChangeArrowheads="1"/>
            </p:cNvSpPr>
            <p:nvPr/>
          </p:nvSpPr>
          <p:spPr bwMode="auto">
            <a:xfrm>
              <a:off x="5106" y="2327"/>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319" name="Freeform 378">
              <a:extLst>
                <a:ext uri="{FF2B5EF4-FFF2-40B4-BE49-F238E27FC236}">
                  <a16:creationId xmlns:a16="http://schemas.microsoft.com/office/drawing/2014/main" id="{CB19BFEB-C2ED-EE4F-AD2D-80FAE30380BC}"/>
                </a:ext>
              </a:extLst>
            </p:cNvPr>
            <p:cNvSpPr>
              <a:spLocks/>
            </p:cNvSpPr>
            <p:nvPr/>
          </p:nvSpPr>
          <p:spPr bwMode="auto">
            <a:xfrm>
              <a:off x="5129"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1320" name="Group 379">
              <a:extLst>
                <a:ext uri="{FF2B5EF4-FFF2-40B4-BE49-F238E27FC236}">
                  <a16:creationId xmlns:a16="http://schemas.microsoft.com/office/drawing/2014/main" id="{3BA2FD79-6162-3B4A-BD91-AD31A4B40062}"/>
                </a:ext>
              </a:extLst>
            </p:cNvPr>
            <p:cNvGrpSpPr>
              <a:grpSpLocks/>
            </p:cNvGrpSpPr>
            <p:nvPr/>
          </p:nvGrpSpPr>
          <p:grpSpPr bwMode="auto">
            <a:xfrm>
              <a:off x="398" y="3305"/>
              <a:ext cx="5051" cy="441"/>
              <a:chOff x="398" y="3305"/>
              <a:chExt cx="5051" cy="441"/>
            </a:xfrm>
          </p:grpSpPr>
          <p:sp>
            <p:nvSpPr>
              <p:cNvPr id="91321" name="Freeform 380">
                <a:extLst>
                  <a:ext uri="{FF2B5EF4-FFF2-40B4-BE49-F238E27FC236}">
                    <a16:creationId xmlns:a16="http://schemas.microsoft.com/office/drawing/2014/main" id="{FFF010B9-E3E6-4745-9CDF-19DA8E4B253C}"/>
                  </a:ext>
                </a:extLst>
              </p:cNvPr>
              <p:cNvSpPr>
                <a:spLocks/>
              </p:cNvSpPr>
              <p:nvPr/>
            </p:nvSpPr>
            <p:spPr bwMode="auto">
              <a:xfrm>
                <a:off x="398"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15" name="Line 381">
                <a:extLst>
                  <a:ext uri="{FF2B5EF4-FFF2-40B4-BE49-F238E27FC236}">
                    <a16:creationId xmlns:a16="http://schemas.microsoft.com/office/drawing/2014/main" id="{8690BE08-5A0E-3740-A1B4-6A5593EE9916}"/>
                  </a:ext>
                </a:extLst>
              </p:cNvPr>
              <p:cNvSpPr>
                <a:spLocks noChangeShapeType="1"/>
              </p:cNvSpPr>
              <p:nvPr/>
            </p:nvSpPr>
            <p:spPr bwMode="auto">
              <a:xfrm>
                <a:off x="472"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16" name="Line 382">
                <a:extLst>
                  <a:ext uri="{FF2B5EF4-FFF2-40B4-BE49-F238E27FC236}">
                    <a16:creationId xmlns:a16="http://schemas.microsoft.com/office/drawing/2014/main" id="{E29AE6FF-CC53-644E-8267-C672A316981E}"/>
                  </a:ext>
                </a:extLst>
              </p:cNvPr>
              <p:cNvSpPr>
                <a:spLocks noChangeShapeType="1"/>
              </p:cNvSpPr>
              <p:nvPr/>
            </p:nvSpPr>
            <p:spPr bwMode="auto">
              <a:xfrm>
                <a:off x="476"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17" name="Rectangle 383">
                <a:extLst>
                  <a:ext uri="{FF2B5EF4-FFF2-40B4-BE49-F238E27FC236}">
                    <a16:creationId xmlns:a16="http://schemas.microsoft.com/office/drawing/2014/main" id="{239CBE49-C1CD-B04A-982A-19EB91B25D87}"/>
                  </a:ext>
                </a:extLst>
              </p:cNvPr>
              <p:cNvSpPr>
                <a:spLocks noChangeArrowheads="1"/>
              </p:cNvSpPr>
              <p:nvPr/>
            </p:nvSpPr>
            <p:spPr bwMode="auto">
              <a:xfrm>
                <a:off x="463" y="365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318" name="Line 384">
                <a:extLst>
                  <a:ext uri="{FF2B5EF4-FFF2-40B4-BE49-F238E27FC236}">
                    <a16:creationId xmlns:a16="http://schemas.microsoft.com/office/drawing/2014/main" id="{C2766EAF-F10B-AC4B-8951-B846010B42BE}"/>
                  </a:ext>
                </a:extLst>
              </p:cNvPr>
              <p:cNvSpPr>
                <a:spLocks noChangeShapeType="1"/>
              </p:cNvSpPr>
              <p:nvPr/>
            </p:nvSpPr>
            <p:spPr bwMode="auto">
              <a:xfrm flipV="1">
                <a:off x="573"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19" name="Line 385">
                <a:extLst>
                  <a:ext uri="{FF2B5EF4-FFF2-40B4-BE49-F238E27FC236}">
                    <a16:creationId xmlns:a16="http://schemas.microsoft.com/office/drawing/2014/main" id="{D246C334-BAAE-7543-98BB-92528506F042}"/>
                  </a:ext>
                </a:extLst>
              </p:cNvPr>
              <p:cNvSpPr>
                <a:spLocks noChangeShapeType="1"/>
              </p:cNvSpPr>
              <p:nvPr/>
            </p:nvSpPr>
            <p:spPr bwMode="auto">
              <a:xfrm>
                <a:off x="480" y="3580"/>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20" name="Rectangle 386">
                <a:extLst>
                  <a:ext uri="{FF2B5EF4-FFF2-40B4-BE49-F238E27FC236}">
                    <a16:creationId xmlns:a16="http://schemas.microsoft.com/office/drawing/2014/main" id="{58A90CA4-2A95-3B43-A30F-0C8F7566CD4F}"/>
                  </a:ext>
                </a:extLst>
              </p:cNvPr>
              <p:cNvSpPr>
                <a:spLocks noChangeArrowheads="1"/>
              </p:cNvSpPr>
              <p:nvPr/>
            </p:nvSpPr>
            <p:spPr bwMode="auto">
              <a:xfrm>
                <a:off x="417" y="330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321" name="Rectangle 387">
                <a:extLst>
                  <a:ext uri="{FF2B5EF4-FFF2-40B4-BE49-F238E27FC236}">
                    <a16:creationId xmlns:a16="http://schemas.microsoft.com/office/drawing/2014/main" id="{9FA18FE1-D90C-3B46-9F8A-FDAA9E8795C0}"/>
                  </a:ext>
                </a:extLst>
              </p:cNvPr>
              <p:cNvSpPr>
                <a:spLocks noChangeArrowheads="1"/>
              </p:cNvSpPr>
              <p:nvPr/>
            </p:nvSpPr>
            <p:spPr bwMode="auto">
              <a:xfrm rot="-5400000">
                <a:off x="321" y="3503"/>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329" name="Freeform 388">
                <a:extLst>
                  <a:ext uri="{FF2B5EF4-FFF2-40B4-BE49-F238E27FC236}">
                    <a16:creationId xmlns:a16="http://schemas.microsoft.com/office/drawing/2014/main" id="{48D7C3DE-22E5-104F-9C1F-4CD1D1ED7D5E}"/>
                  </a:ext>
                </a:extLst>
              </p:cNvPr>
              <p:cNvSpPr>
                <a:spLocks/>
              </p:cNvSpPr>
              <p:nvPr/>
            </p:nvSpPr>
            <p:spPr bwMode="auto">
              <a:xfrm>
                <a:off x="610" y="3617"/>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30" name="Freeform 389">
                <a:extLst>
                  <a:ext uri="{FF2B5EF4-FFF2-40B4-BE49-F238E27FC236}">
                    <a16:creationId xmlns:a16="http://schemas.microsoft.com/office/drawing/2014/main" id="{C6765F46-1EDE-3648-81A6-1461078678B8}"/>
                  </a:ext>
                </a:extLst>
              </p:cNvPr>
              <p:cNvSpPr>
                <a:spLocks/>
              </p:cNvSpPr>
              <p:nvPr/>
            </p:nvSpPr>
            <p:spPr bwMode="auto">
              <a:xfrm>
                <a:off x="612"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31" name="Freeform 390">
                <a:extLst>
                  <a:ext uri="{FF2B5EF4-FFF2-40B4-BE49-F238E27FC236}">
                    <a16:creationId xmlns:a16="http://schemas.microsoft.com/office/drawing/2014/main" id="{39D0131B-7517-E644-814C-BDB7E36ADA50}"/>
                  </a:ext>
                </a:extLst>
              </p:cNvPr>
              <p:cNvSpPr>
                <a:spLocks/>
              </p:cNvSpPr>
              <p:nvPr/>
            </p:nvSpPr>
            <p:spPr bwMode="auto">
              <a:xfrm>
                <a:off x="624" y="3459"/>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32" name="Freeform 391">
                <a:extLst>
                  <a:ext uri="{FF2B5EF4-FFF2-40B4-BE49-F238E27FC236}">
                    <a16:creationId xmlns:a16="http://schemas.microsoft.com/office/drawing/2014/main" id="{54DF81C4-E5CE-3348-A6B4-882BFD3AFF63}"/>
                  </a:ext>
                </a:extLst>
              </p:cNvPr>
              <p:cNvSpPr>
                <a:spLocks/>
              </p:cNvSpPr>
              <p:nvPr/>
            </p:nvSpPr>
            <p:spPr bwMode="auto">
              <a:xfrm>
                <a:off x="476" y="3456"/>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26" name="Rectangle 392">
                <a:extLst>
                  <a:ext uri="{FF2B5EF4-FFF2-40B4-BE49-F238E27FC236}">
                    <a16:creationId xmlns:a16="http://schemas.microsoft.com/office/drawing/2014/main" id="{7083A768-7EBC-9A47-8403-B9F64B721042}"/>
                  </a:ext>
                </a:extLst>
              </p:cNvPr>
              <p:cNvSpPr>
                <a:spLocks noChangeArrowheads="1"/>
              </p:cNvSpPr>
              <p:nvPr/>
            </p:nvSpPr>
            <p:spPr bwMode="auto">
              <a:xfrm>
                <a:off x="609" y="339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27" name="Rectangle 393">
                <a:extLst>
                  <a:ext uri="{FF2B5EF4-FFF2-40B4-BE49-F238E27FC236}">
                    <a16:creationId xmlns:a16="http://schemas.microsoft.com/office/drawing/2014/main" id="{CC851926-1947-4341-AB0B-D374531ED4DD}"/>
                  </a:ext>
                </a:extLst>
              </p:cNvPr>
              <p:cNvSpPr>
                <a:spLocks noChangeArrowheads="1"/>
              </p:cNvSpPr>
              <p:nvPr/>
            </p:nvSpPr>
            <p:spPr bwMode="auto">
              <a:xfrm>
                <a:off x="451" y="3550"/>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28" name="Rectangle 394">
                <a:extLst>
                  <a:ext uri="{FF2B5EF4-FFF2-40B4-BE49-F238E27FC236}">
                    <a16:creationId xmlns:a16="http://schemas.microsoft.com/office/drawing/2014/main" id="{27004E96-C9C8-A940-BDD5-399BE5892D25}"/>
                  </a:ext>
                </a:extLst>
              </p:cNvPr>
              <p:cNvSpPr>
                <a:spLocks noChangeArrowheads="1"/>
              </p:cNvSpPr>
              <p:nvPr/>
            </p:nvSpPr>
            <p:spPr bwMode="auto">
              <a:xfrm>
                <a:off x="612" y="3550"/>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29" name="Rectangle 395">
                <a:extLst>
                  <a:ext uri="{FF2B5EF4-FFF2-40B4-BE49-F238E27FC236}">
                    <a16:creationId xmlns:a16="http://schemas.microsoft.com/office/drawing/2014/main" id="{2027360C-BC8F-884D-B7E3-842AF0BDF47D}"/>
                  </a:ext>
                </a:extLst>
              </p:cNvPr>
              <p:cNvSpPr>
                <a:spLocks noChangeArrowheads="1"/>
              </p:cNvSpPr>
              <p:nvPr/>
            </p:nvSpPr>
            <p:spPr bwMode="auto">
              <a:xfrm>
                <a:off x="451" y="3396"/>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337" name="Freeform 396">
                <a:extLst>
                  <a:ext uri="{FF2B5EF4-FFF2-40B4-BE49-F238E27FC236}">
                    <a16:creationId xmlns:a16="http://schemas.microsoft.com/office/drawing/2014/main" id="{5EF89DBE-9BF4-0949-8725-513D0059C570}"/>
                  </a:ext>
                </a:extLst>
              </p:cNvPr>
              <p:cNvSpPr>
                <a:spLocks/>
              </p:cNvSpPr>
              <p:nvPr/>
            </p:nvSpPr>
            <p:spPr bwMode="auto">
              <a:xfrm>
                <a:off x="473"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38" name="Freeform 397">
                <a:extLst>
                  <a:ext uri="{FF2B5EF4-FFF2-40B4-BE49-F238E27FC236}">
                    <a16:creationId xmlns:a16="http://schemas.microsoft.com/office/drawing/2014/main" id="{6F5D7CFC-E182-CE44-A805-209B809D91FF}"/>
                  </a:ext>
                </a:extLst>
              </p:cNvPr>
              <p:cNvSpPr>
                <a:spLocks/>
              </p:cNvSpPr>
              <p:nvPr/>
            </p:nvSpPr>
            <p:spPr bwMode="auto">
              <a:xfrm>
                <a:off x="91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32" name="Line 398">
                <a:extLst>
                  <a:ext uri="{FF2B5EF4-FFF2-40B4-BE49-F238E27FC236}">
                    <a16:creationId xmlns:a16="http://schemas.microsoft.com/office/drawing/2014/main" id="{230B706F-9647-F646-A57B-D9E74A61AA55}"/>
                  </a:ext>
                </a:extLst>
              </p:cNvPr>
              <p:cNvSpPr>
                <a:spLocks noChangeShapeType="1"/>
              </p:cNvSpPr>
              <p:nvPr/>
            </p:nvSpPr>
            <p:spPr bwMode="auto">
              <a:xfrm>
                <a:off x="987"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33" name="Line 399">
                <a:extLst>
                  <a:ext uri="{FF2B5EF4-FFF2-40B4-BE49-F238E27FC236}">
                    <a16:creationId xmlns:a16="http://schemas.microsoft.com/office/drawing/2014/main" id="{E78D93D4-4FBF-EA4A-A28A-9A0E24130E7A}"/>
                  </a:ext>
                </a:extLst>
              </p:cNvPr>
              <p:cNvSpPr>
                <a:spLocks noChangeShapeType="1"/>
              </p:cNvSpPr>
              <p:nvPr/>
            </p:nvSpPr>
            <p:spPr bwMode="auto">
              <a:xfrm>
                <a:off x="991"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34" name="Rectangle 400">
                <a:extLst>
                  <a:ext uri="{FF2B5EF4-FFF2-40B4-BE49-F238E27FC236}">
                    <a16:creationId xmlns:a16="http://schemas.microsoft.com/office/drawing/2014/main" id="{60A0C0F1-F4C2-8741-BC62-DB5292894406}"/>
                  </a:ext>
                </a:extLst>
              </p:cNvPr>
              <p:cNvSpPr>
                <a:spLocks noChangeArrowheads="1"/>
              </p:cNvSpPr>
              <p:nvPr/>
            </p:nvSpPr>
            <p:spPr bwMode="auto">
              <a:xfrm>
                <a:off x="978" y="365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335" name="Line 401">
                <a:extLst>
                  <a:ext uri="{FF2B5EF4-FFF2-40B4-BE49-F238E27FC236}">
                    <a16:creationId xmlns:a16="http://schemas.microsoft.com/office/drawing/2014/main" id="{76E40EF8-0DE2-8740-A4EA-5108E02A64F4}"/>
                  </a:ext>
                </a:extLst>
              </p:cNvPr>
              <p:cNvSpPr>
                <a:spLocks noChangeShapeType="1"/>
              </p:cNvSpPr>
              <p:nvPr/>
            </p:nvSpPr>
            <p:spPr bwMode="auto">
              <a:xfrm flipV="1">
                <a:off x="1088"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36" name="Line 402">
                <a:extLst>
                  <a:ext uri="{FF2B5EF4-FFF2-40B4-BE49-F238E27FC236}">
                    <a16:creationId xmlns:a16="http://schemas.microsoft.com/office/drawing/2014/main" id="{1D3EB4EA-B230-4F45-8DE6-3277252F49D5}"/>
                  </a:ext>
                </a:extLst>
              </p:cNvPr>
              <p:cNvSpPr>
                <a:spLocks noChangeShapeType="1"/>
              </p:cNvSpPr>
              <p:nvPr/>
            </p:nvSpPr>
            <p:spPr bwMode="auto">
              <a:xfrm>
                <a:off x="995" y="3580"/>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37" name="Rectangle 403">
                <a:extLst>
                  <a:ext uri="{FF2B5EF4-FFF2-40B4-BE49-F238E27FC236}">
                    <a16:creationId xmlns:a16="http://schemas.microsoft.com/office/drawing/2014/main" id="{B3923213-C74F-D049-8D02-140A6E975159}"/>
                  </a:ext>
                </a:extLst>
              </p:cNvPr>
              <p:cNvSpPr>
                <a:spLocks noChangeArrowheads="1"/>
              </p:cNvSpPr>
              <p:nvPr/>
            </p:nvSpPr>
            <p:spPr bwMode="auto">
              <a:xfrm>
                <a:off x="932" y="330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338" name="Rectangle 404">
                <a:extLst>
                  <a:ext uri="{FF2B5EF4-FFF2-40B4-BE49-F238E27FC236}">
                    <a16:creationId xmlns:a16="http://schemas.microsoft.com/office/drawing/2014/main" id="{C9DB5058-BEB0-D141-9407-ADF065833AEF}"/>
                  </a:ext>
                </a:extLst>
              </p:cNvPr>
              <p:cNvSpPr>
                <a:spLocks noChangeArrowheads="1"/>
              </p:cNvSpPr>
              <p:nvPr/>
            </p:nvSpPr>
            <p:spPr bwMode="auto">
              <a:xfrm rot="-5400000">
                <a:off x="837" y="3503"/>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346" name="Freeform 405">
                <a:extLst>
                  <a:ext uri="{FF2B5EF4-FFF2-40B4-BE49-F238E27FC236}">
                    <a16:creationId xmlns:a16="http://schemas.microsoft.com/office/drawing/2014/main" id="{CBA57A7B-4228-5C4F-9A09-4653F478F04E}"/>
                  </a:ext>
                </a:extLst>
              </p:cNvPr>
              <p:cNvSpPr>
                <a:spLocks/>
              </p:cNvSpPr>
              <p:nvPr/>
            </p:nvSpPr>
            <p:spPr bwMode="auto">
              <a:xfrm>
                <a:off x="1125" y="3617"/>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47" name="Freeform 406">
                <a:extLst>
                  <a:ext uri="{FF2B5EF4-FFF2-40B4-BE49-F238E27FC236}">
                    <a16:creationId xmlns:a16="http://schemas.microsoft.com/office/drawing/2014/main" id="{CC86026E-E401-6C4C-9DAA-C0148051A845}"/>
                  </a:ext>
                </a:extLst>
              </p:cNvPr>
              <p:cNvSpPr>
                <a:spLocks/>
              </p:cNvSpPr>
              <p:nvPr/>
            </p:nvSpPr>
            <p:spPr bwMode="auto">
              <a:xfrm>
                <a:off x="1127"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48" name="Freeform 407">
                <a:extLst>
                  <a:ext uri="{FF2B5EF4-FFF2-40B4-BE49-F238E27FC236}">
                    <a16:creationId xmlns:a16="http://schemas.microsoft.com/office/drawing/2014/main" id="{28A6FE42-835C-5E45-A961-D35103CDBF01}"/>
                  </a:ext>
                </a:extLst>
              </p:cNvPr>
              <p:cNvSpPr>
                <a:spLocks/>
              </p:cNvSpPr>
              <p:nvPr/>
            </p:nvSpPr>
            <p:spPr bwMode="auto">
              <a:xfrm>
                <a:off x="1139"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49" name="Freeform 408">
                <a:extLst>
                  <a:ext uri="{FF2B5EF4-FFF2-40B4-BE49-F238E27FC236}">
                    <a16:creationId xmlns:a16="http://schemas.microsoft.com/office/drawing/2014/main" id="{A922DB0A-95A2-3149-ABF8-E5B9D4565583}"/>
                  </a:ext>
                </a:extLst>
              </p:cNvPr>
              <p:cNvSpPr>
                <a:spLocks/>
              </p:cNvSpPr>
              <p:nvPr/>
            </p:nvSpPr>
            <p:spPr bwMode="auto">
              <a:xfrm>
                <a:off x="991"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3" name="Rectangle 409">
                <a:extLst>
                  <a:ext uri="{FF2B5EF4-FFF2-40B4-BE49-F238E27FC236}">
                    <a16:creationId xmlns:a16="http://schemas.microsoft.com/office/drawing/2014/main" id="{02BC53DD-8D18-124B-962F-3BE77F48816A}"/>
                  </a:ext>
                </a:extLst>
              </p:cNvPr>
              <p:cNvSpPr>
                <a:spLocks noChangeArrowheads="1"/>
              </p:cNvSpPr>
              <p:nvPr/>
            </p:nvSpPr>
            <p:spPr bwMode="auto">
              <a:xfrm>
                <a:off x="1125" y="339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44" name="Rectangle 410">
                <a:extLst>
                  <a:ext uri="{FF2B5EF4-FFF2-40B4-BE49-F238E27FC236}">
                    <a16:creationId xmlns:a16="http://schemas.microsoft.com/office/drawing/2014/main" id="{70B97A9D-D2ED-E442-843E-B54EBE882EA1}"/>
                  </a:ext>
                </a:extLst>
              </p:cNvPr>
              <p:cNvSpPr>
                <a:spLocks noChangeArrowheads="1"/>
              </p:cNvSpPr>
              <p:nvPr/>
            </p:nvSpPr>
            <p:spPr bwMode="auto">
              <a:xfrm>
                <a:off x="966" y="3550"/>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45" name="Rectangle 411">
                <a:extLst>
                  <a:ext uri="{FF2B5EF4-FFF2-40B4-BE49-F238E27FC236}">
                    <a16:creationId xmlns:a16="http://schemas.microsoft.com/office/drawing/2014/main" id="{13E866CF-C9CA-954B-A043-C7B8DF705B2B}"/>
                  </a:ext>
                </a:extLst>
              </p:cNvPr>
              <p:cNvSpPr>
                <a:spLocks noChangeArrowheads="1"/>
              </p:cNvSpPr>
              <p:nvPr/>
            </p:nvSpPr>
            <p:spPr bwMode="auto">
              <a:xfrm>
                <a:off x="1128" y="3550"/>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46" name="Rectangle 412">
                <a:extLst>
                  <a:ext uri="{FF2B5EF4-FFF2-40B4-BE49-F238E27FC236}">
                    <a16:creationId xmlns:a16="http://schemas.microsoft.com/office/drawing/2014/main" id="{C4C09099-A317-754C-BE0F-EF97738933B3}"/>
                  </a:ext>
                </a:extLst>
              </p:cNvPr>
              <p:cNvSpPr>
                <a:spLocks noChangeArrowheads="1"/>
              </p:cNvSpPr>
              <p:nvPr/>
            </p:nvSpPr>
            <p:spPr bwMode="auto">
              <a:xfrm>
                <a:off x="967" y="3396"/>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354" name="Freeform 413">
                <a:extLst>
                  <a:ext uri="{FF2B5EF4-FFF2-40B4-BE49-F238E27FC236}">
                    <a16:creationId xmlns:a16="http://schemas.microsoft.com/office/drawing/2014/main" id="{B1AC2944-EB54-554A-9AE8-82E3022E5A5E}"/>
                  </a:ext>
                </a:extLst>
              </p:cNvPr>
              <p:cNvSpPr>
                <a:spLocks/>
              </p:cNvSpPr>
              <p:nvPr/>
            </p:nvSpPr>
            <p:spPr bwMode="auto">
              <a:xfrm>
                <a:off x="989" y="3612"/>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55" name="Freeform 414">
                <a:extLst>
                  <a:ext uri="{FF2B5EF4-FFF2-40B4-BE49-F238E27FC236}">
                    <a16:creationId xmlns:a16="http://schemas.microsoft.com/office/drawing/2014/main" id="{2DB22A32-0B83-B44E-BAA7-87902BD54B54}"/>
                  </a:ext>
                </a:extLst>
              </p:cNvPr>
              <p:cNvSpPr>
                <a:spLocks/>
              </p:cNvSpPr>
              <p:nvPr/>
            </p:nvSpPr>
            <p:spPr bwMode="auto">
              <a:xfrm>
                <a:off x="1429"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49" name="Line 415">
                <a:extLst>
                  <a:ext uri="{FF2B5EF4-FFF2-40B4-BE49-F238E27FC236}">
                    <a16:creationId xmlns:a16="http://schemas.microsoft.com/office/drawing/2014/main" id="{7B67D100-3A4F-954C-ABE9-4ABD30D8576F}"/>
                  </a:ext>
                </a:extLst>
              </p:cNvPr>
              <p:cNvSpPr>
                <a:spLocks noChangeShapeType="1"/>
              </p:cNvSpPr>
              <p:nvPr/>
            </p:nvSpPr>
            <p:spPr bwMode="auto">
              <a:xfrm>
                <a:off x="1502"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50" name="Line 416">
                <a:extLst>
                  <a:ext uri="{FF2B5EF4-FFF2-40B4-BE49-F238E27FC236}">
                    <a16:creationId xmlns:a16="http://schemas.microsoft.com/office/drawing/2014/main" id="{CD7FB3FF-6F43-3F4A-904F-B65C14192CF4}"/>
                  </a:ext>
                </a:extLst>
              </p:cNvPr>
              <p:cNvSpPr>
                <a:spLocks noChangeShapeType="1"/>
              </p:cNvSpPr>
              <p:nvPr/>
            </p:nvSpPr>
            <p:spPr bwMode="auto">
              <a:xfrm>
                <a:off x="1506"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51" name="Rectangle 417">
                <a:extLst>
                  <a:ext uri="{FF2B5EF4-FFF2-40B4-BE49-F238E27FC236}">
                    <a16:creationId xmlns:a16="http://schemas.microsoft.com/office/drawing/2014/main" id="{C5D0EA18-0FF0-784B-A7A1-2D6E38F5EC54}"/>
                  </a:ext>
                </a:extLst>
              </p:cNvPr>
              <p:cNvSpPr>
                <a:spLocks noChangeArrowheads="1"/>
              </p:cNvSpPr>
              <p:nvPr/>
            </p:nvSpPr>
            <p:spPr bwMode="auto">
              <a:xfrm>
                <a:off x="1493" y="365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352" name="Line 418">
                <a:extLst>
                  <a:ext uri="{FF2B5EF4-FFF2-40B4-BE49-F238E27FC236}">
                    <a16:creationId xmlns:a16="http://schemas.microsoft.com/office/drawing/2014/main" id="{98A15DCB-8580-3548-A92E-351CE395F877}"/>
                  </a:ext>
                </a:extLst>
              </p:cNvPr>
              <p:cNvSpPr>
                <a:spLocks noChangeShapeType="1"/>
              </p:cNvSpPr>
              <p:nvPr/>
            </p:nvSpPr>
            <p:spPr bwMode="auto">
              <a:xfrm flipV="1">
                <a:off x="1604"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53" name="Line 419">
                <a:extLst>
                  <a:ext uri="{FF2B5EF4-FFF2-40B4-BE49-F238E27FC236}">
                    <a16:creationId xmlns:a16="http://schemas.microsoft.com/office/drawing/2014/main" id="{4D25FD84-1EF8-A843-A1DC-2BEC23E18CFB}"/>
                  </a:ext>
                </a:extLst>
              </p:cNvPr>
              <p:cNvSpPr>
                <a:spLocks noChangeShapeType="1"/>
              </p:cNvSpPr>
              <p:nvPr/>
            </p:nvSpPr>
            <p:spPr bwMode="auto">
              <a:xfrm>
                <a:off x="1510" y="3580"/>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54" name="Rectangle 420">
                <a:extLst>
                  <a:ext uri="{FF2B5EF4-FFF2-40B4-BE49-F238E27FC236}">
                    <a16:creationId xmlns:a16="http://schemas.microsoft.com/office/drawing/2014/main" id="{6D2DB6C0-CA54-E347-99E7-C8341E4C3711}"/>
                  </a:ext>
                </a:extLst>
              </p:cNvPr>
              <p:cNvSpPr>
                <a:spLocks noChangeArrowheads="1"/>
              </p:cNvSpPr>
              <p:nvPr/>
            </p:nvSpPr>
            <p:spPr bwMode="auto">
              <a:xfrm>
                <a:off x="1448" y="330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355" name="Rectangle 421">
                <a:extLst>
                  <a:ext uri="{FF2B5EF4-FFF2-40B4-BE49-F238E27FC236}">
                    <a16:creationId xmlns:a16="http://schemas.microsoft.com/office/drawing/2014/main" id="{B2F30611-7C1B-CB44-8832-5AC22D0E2B38}"/>
                  </a:ext>
                </a:extLst>
              </p:cNvPr>
              <p:cNvSpPr>
                <a:spLocks noChangeArrowheads="1"/>
              </p:cNvSpPr>
              <p:nvPr/>
            </p:nvSpPr>
            <p:spPr bwMode="auto">
              <a:xfrm rot="-5400000">
                <a:off x="1353" y="3503"/>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363" name="Freeform 422">
                <a:extLst>
                  <a:ext uri="{FF2B5EF4-FFF2-40B4-BE49-F238E27FC236}">
                    <a16:creationId xmlns:a16="http://schemas.microsoft.com/office/drawing/2014/main" id="{B49DE2CB-AF3C-874D-91FF-E5E37A1858E9}"/>
                  </a:ext>
                </a:extLst>
              </p:cNvPr>
              <p:cNvSpPr>
                <a:spLocks/>
              </p:cNvSpPr>
              <p:nvPr/>
            </p:nvSpPr>
            <p:spPr bwMode="auto">
              <a:xfrm>
                <a:off x="1640"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64" name="Freeform 423">
                <a:extLst>
                  <a:ext uri="{FF2B5EF4-FFF2-40B4-BE49-F238E27FC236}">
                    <a16:creationId xmlns:a16="http://schemas.microsoft.com/office/drawing/2014/main" id="{E5B479E1-E1A3-CB4B-8A94-13C4E0E60088}"/>
                  </a:ext>
                </a:extLst>
              </p:cNvPr>
              <p:cNvSpPr>
                <a:spLocks/>
              </p:cNvSpPr>
              <p:nvPr/>
            </p:nvSpPr>
            <p:spPr bwMode="auto">
              <a:xfrm>
                <a:off x="1642" y="3467"/>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65" name="Freeform 424">
                <a:extLst>
                  <a:ext uri="{FF2B5EF4-FFF2-40B4-BE49-F238E27FC236}">
                    <a16:creationId xmlns:a16="http://schemas.microsoft.com/office/drawing/2014/main" id="{D0B9068C-5FB4-7B4F-8030-66E8BA100FE2}"/>
                  </a:ext>
                </a:extLst>
              </p:cNvPr>
              <p:cNvSpPr>
                <a:spLocks/>
              </p:cNvSpPr>
              <p:nvPr/>
            </p:nvSpPr>
            <p:spPr bwMode="auto">
              <a:xfrm>
                <a:off x="1655"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66" name="Freeform 425">
                <a:extLst>
                  <a:ext uri="{FF2B5EF4-FFF2-40B4-BE49-F238E27FC236}">
                    <a16:creationId xmlns:a16="http://schemas.microsoft.com/office/drawing/2014/main" id="{92B3D018-7AF3-D949-AEA9-A1E11AB2448D}"/>
                  </a:ext>
                </a:extLst>
              </p:cNvPr>
              <p:cNvSpPr>
                <a:spLocks/>
              </p:cNvSpPr>
              <p:nvPr/>
            </p:nvSpPr>
            <p:spPr bwMode="auto">
              <a:xfrm>
                <a:off x="1506" y="3456"/>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60" name="Rectangle 426">
                <a:extLst>
                  <a:ext uri="{FF2B5EF4-FFF2-40B4-BE49-F238E27FC236}">
                    <a16:creationId xmlns:a16="http://schemas.microsoft.com/office/drawing/2014/main" id="{2FF7227D-6963-C049-A7C4-E2B3E0FEEEE4}"/>
                  </a:ext>
                </a:extLst>
              </p:cNvPr>
              <p:cNvSpPr>
                <a:spLocks noChangeArrowheads="1"/>
              </p:cNvSpPr>
              <p:nvPr/>
            </p:nvSpPr>
            <p:spPr bwMode="auto">
              <a:xfrm>
                <a:off x="1640" y="339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61" name="Rectangle 427">
                <a:extLst>
                  <a:ext uri="{FF2B5EF4-FFF2-40B4-BE49-F238E27FC236}">
                    <a16:creationId xmlns:a16="http://schemas.microsoft.com/office/drawing/2014/main" id="{DA0E245F-DB4B-434B-AB86-82FE9655745E}"/>
                  </a:ext>
                </a:extLst>
              </p:cNvPr>
              <p:cNvSpPr>
                <a:spLocks noChangeArrowheads="1"/>
              </p:cNvSpPr>
              <p:nvPr/>
            </p:nvSpPr>
            <p:spPr bwMode="auto">
              <a:xfrm>
                <a:off x="1481" y="3550"/>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62" name="Rectangle 428">
                <a:extLst>
                  <a:ext uri="{FF2B5EF4-FFF2-40B4-BE49-F238E27FC236}">
                    <a16:creationId xmlns:a16="http://schemas.microsoft.com/office/drawing/2014/main" id="{69137842-F55B-B347-9B51-535F1515E0FE}"/>
                  </a:ext>
                </a:extLst>
              </p:cNvPr>
              <p:cNvSpPr>
                <a:spLocks noChangeArrowheads="1"/>
              </p:cNvSpPr>
              <p:nvPr/>
            </p:nvSpPr>
            <p:spPr bwMode="auto">
              <a:xfrm>
                <a:off x="1643" y="3550"/>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63" name="Rectangle 429">
                <a:extLst>
                  <a:ext uri="{FF2B5EF4-FFF2-40B4-BE49-F238E27FC236}">
                    <a16:creationId xmlns:a16="http://schemas.microsoft.com/office/drawing/2014/main" id="{576B16E7-BD16-AB4A-967E-3DDCAA7AD391}"/>
                  </a:ext>
                </a:extLst>
              </p:cNvPr>
              <p:cNvSpPr>
                <a:spLocks noChangeArrowheads="1"/>
              </p:cNvSpPr>
              <p:nvPr/>
            </p:nvSpPr>
            <p:spPr bwMode="auto">
              <a:xfrm>
                <a:off x="1482" y="3396"/>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371" name="Freeform 430">
                <a:extLst>
                  <a:ext uri="{FF2B5EF4-FFF2-40B4-BE49-F238E27FC236}">
                    <a16:creationId xmlns:a16="http://schemas.microsoft.com/office/drawing/2014/main" id="{A33F2053-00A1-6442-B321-D17F41B35D20}"/>
                  </a:ext>
                </a:extLst>
              </p:cNvPr>
              <p:cNvSpPr>
                <a:spLocks/>
              </p:cNvSpPr>
              <p:nvPr/>
            </p:nvSpPr>
            <p:spPr bwMode="auto">
              <a:xfrm>
                <a:off x="1504" y="3612"/>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72" name="Freeform 431">
                <a:extLst>
                  <a:ext uri="{FF2B5EF4-FFF2-40B4-BE49-F238E27FC236}">
                    <a16:creationId xmlns:a16="http://schemas.microsoft.com/office/drawing/2014/main" id="{009FD262-8FFB-A445-97CB-76B5B9260481}"/>
                  </a:ext>
                </a:extLst>
              </p:cNvPr>
              <p:cNvSpPr>
                <a:spLocks/>
              </p:cNvSpPr>
              <p:nvPr/>
            </p:nvSpPr>
            <p:spPr bwMode="auto">
              <a:xfrm>
                <a:off x="194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66" name="Line 432">
                <a:extLst>
                  <a:ext uri="{FF2B5EF4-FFF2-40B4-BE49-F238E27FC236}">
                    <a16:creationId xmlns:a16="http://schemas.microsoft.com/office/drawing/2014/main" id="{63497196-E203-4141-A847-2322919CAEE1}"/>
                  </a:ext>
                </a:extLst>
              </p:cNvPr>
              <p:cNvSpPr>
                <a:spLocks noChangeShapeType="1"/>
              </p:cNvSpPr>
              <p:nvPr/>
            </p:nvSpPr>
            <p:spPr bwMode="auto">
              <a:xfrm>
                <a:off x="2017"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67" name="Line 433">
                <a:extLst>
                  <a:ext uri="{FF2B5EF4-FFF2-40B4-BE49-F238E27FC236}">
                    <a16:creationId xmlns:a16="http://schemas.microsoft.com/office/drawing/2014/main" id="{549418FB-B60E-8E40-9024-F68974B5B3D0}"/>
                  </a:ext>
                </a:extLst>
              </p:cNvPr>
              <p:cNvSpPr>
                <a:spLocks noChangeShapeType="1"/>
              </p:cNvSpPr>
              <p:nvPr/>
            </p:nvSpPr>
            <p:spPr bwMode="auto">
              <a:xfrm>
                <a:off x="2021"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68" name="Rectangle 434">
                <a:extLst>
                  <a:ext uri="{FF2B5EF4-FFF2-40B4-BE49-F238E27FC236}">
                    <a16:creationId xmlns:a16="http://schemas.microsoft.com/office/drawing/2014/main" id="{1A59DA18-6241-2D49-AEAD-E422F58CD3F0}"/>
                  </a:ext>
                </a:extLst>
              </p:cNvPr>
              <p:cNvSpPr>
                <a:spLocks noChangeArrowheads="1"/>
              </p:cNvSpPr>
              <p:nvPr/>
            </p:nvSpPr>
            <p:spPr bwMode="auto">
              <a:xfrm>
                <a:off x="2009" y="365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369" name="Line 435">
                <a:extLst>
                  <a:ext uri="{FF2B5EF4-FFF2-40B4-BE49-F238E27FC236}">
                    <a16:creationId xmlns:a16="http://schemas.microsoft.com/office/drawing/2014/main" id="{FFB2AD19-7268-A147-B1F2-F7B1A6CABC81}"/>
                  </a:ext>
                </a:extLst>
              </p:cNvPr>
              <p:cNvSpPr>
                <a:spLocks noChangeShapeType="1"/>
              </p:cNvSpPr>
              <p:nvPr/>
            </p:nvSpPr>
            <p:spPr bwMode="auto">
              <a:xfrm flipV="1">
                <a:off x="2119"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70" name="Line 436">
                <a:extLst>
                  <a:ext uri="{FF2B5EF4-FFF2-40B4-BE49-F238E27FC236}">
                    <a16:creationId xmlns:a16="http://schemas.microsoft.com/office/drawing/2014/main" id="{0B286EDD-5CB0-6449-8FF1-FD2EB9E69C25}"/>
                  </a:ext>
                </a:extLst>
              </p:cNvPr>
              <p:cNvSpPr>
                <a:spLocks noChangeShapeType="1"/>
              </p:cNvSpPr>
              <p:nvPr/>
            </p:nvSpPr>
            <p:spPr bwMode="auto">
              <a:xfrm>
                <a:off x="2026" y="3580"/>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71" name="Rectangle 437">
                <a:extLst>
                  <a:ext uri="{FF2B5EF4-FFF2-40B4-BE49-F238E27FC236}">
                    <a16:creationId xmlns:a16="http://schemas.microsoft.com/office/drawing/2014/main" id="{EDC3E8BA-DAE0-0D45-AB27-8C2FAF26C370}"/>
                  </a:ext>
                </a:extLst>
              </p:cNvPr>
              <p:cNvSpPr>
                <a:spLocks noChangeArrowheads="1"/>
              </p:cNvSpPr>
              <p:nvPr/>
            </p:nvSpPr>
            <p:spPr bwMode="auto">
              <a:xfrm>
                <a:off x="1963" y="330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372" name="Rectangle 438">
                <a:extLst>
                  <a:ext uri="{FF2B5EF4-FFF2-40B4-BE49-F238E27FC236}">
                    <a16:creationId xmlns:a16="http://schemas.microsoft.com/office/drawing/2014/main" id="{42328090-9A60-D446-93CB-EBD40EE9770C}"/>
                  </a:ext>
                </a:extLst>
              </p:cNvPr>
              <p:cNvSpPr>
                <a:spLocks noChangeArrowheads="1"/>
              </p:cNvSpPr>
              <p:nvPr/>
            </p:nvSpPr>
            <p:spPr bwMode="auto">
              <a:xfrm rot="-5400000">
                <a:off x="1865" y="3504"/>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380" name="Freeform 439">
                <a:extLst>
                  <a:ext uri="{FF2B5EF4-FFF2-40B4-BE49-F238E27FC236}">
                    <a16:creationId xmlns:a16="http://schemas.microsoft.com/office/drawing/2014/main" id="{ED19EB81-DE92-7945-852E-91E312DC5FC1}"/>
                  </a:ext>
                </a:extLst>
              </p:cNvPr>
              <p:cNvSpPr>
                <a:spLocks/>
              </p:cNvSpPr>
              <p:nvPr/>
            </p:nvSpPr>
            <p:spPr bwMode="auto">
              <a:xfrm>
                <a:off x="2155"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81" name="Freeform 440">
                <a:extLst>
                  <a:ext uri="{FF2B5EF4-FFF2-40B4-BE49-F238E27FC236}">
                    <a16:creationId xmlns:a16="http://schemas.microsoft.com/office/drawing/2014/main" id="{F69443A8-C1B7-CB4D-9B7C-452DA1FFA26C}"/>
                  </a:ext>
                </a:extLst>
              </p:cNvPr>
              <p:cNvSpPr>
                <a:spLocks/>
              </p:cNvSpPr>
              <p:nvPr/>
            </p:nvSpPr>
            <p:spPr bwMode="auto">
              <a:xfrm>
                <a:off x="2158"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82" name="Freeform 441">
                <a:extLst>
                  <a:ext uri="{FF2B5EF4-FFF2-40B4-BE49-F238E27FC236}">
                    <a16:creationId xmlns:a16="http://schemas.microsoft.com/office/drawing/2014/main" id="{2664E74E-3369-3241-B3D2-4C3126E73FB5}"/>
                  </a:ext>
                </a:extLst>
              </p:cNvPr>
              <p:cNvSpPr>
                <a:spLocks/>
              </p:cNvSpPr>
              <p:nvPr/>
            </p:nvSpPr>
            <p:spPr bwMode="auto">
              <a:xfrm>
                <a:off x="2170"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83" name="Freeform 442">
                <a:extLst>
                  <a:ext uri="{FF2B5EF4-FFF2-40B4-BE49-F238E27FC236}">
                    <a16:creationId xmlns:a16="http://schemas.microsoft.com/office/drawing/2014/main" id="{5DB24EB7-2EAB-2E4A-9C22-FFE48C2B0B73}"/>
                  </a:ext>
                </a:extLst>
              </p:cNvPr>
              <p:cNvSpPr>
                <a:spLocks/>
              </p:cNvSpPr>
              <p:nvPr/>
            </p:nvSpPr>
            <p:spPr bwMode="auto">
              <a:xfrm>
                <a:off x="2021"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77" name="Rectangle 443">
                <a:extLst>
                  <a:ext uri="{FF2B5EF4-FFF2-40B4-BE49-F238E27FC236}">
                    <a16:creationId xmlns:a16="http://schemas.microsoft.com/office/drawing/2014/main" id="{619FD665-2FDF-7B4B-A026-7E8CC24ED5D5}"/>
                  </a:ext>
                </a:extLst>
              </p:cNvPr>
              <p:cNvSpPr>
                <a:spLocks noChangeArrowheads="1"/>
              </p:cNvSpPr>
              <p:nvPr/>
            </p:nvSpPr>
            <p:spPr bwMode="auto">
              <a:xfrm>
                <a:off x="2155" y="339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78" name="Rectangle 444">
                <a:extLst>
                  <a:ext uri="{FF2B5EF4-FFF2-40B4-BE49-F238E27FC236}">
                    <a16:creationId xmlns:a16="http://schemas.microsoft.com/office/drawing/2014/main" id="{C5AC7DBA-BCFB-D841-A448-F73F6A4F88A8}"/>
                  </a:ext>
                </a:extLst>
              </p:cNvPr>
              <p:cNvSpPr>
                <a:spLocks noChangeArrowheads="1"/>
              </p:cNvSpPr>
              <p:nvPr/>
            </p:nvSpPr>
            <p:spPr bwMode="auto">
              <a:xfrm>
                <a:off x="1996" y="3550"/>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79" name="Rectangle 445">
                <a:extLst>
                  <a:ext uri="{FF2B5EF4-FFF2-40B4-BE49-F238E27FC236}">
                    <a16:creationId xmlns:a16="http://schemas.microsoft.com/office/drawing/2014/main" id="{0A9BAE40-666C-A644-9BBA-7EF83338A14F}"/>
                  </a:ext>
                </a:extLst>
              </p:cNvPr>
              <p:cNvSpPr>
                <a:spLocks noChangeArrowheads="1"/>
              </p:cNvSpPr>
              <p:nvPr/>
            </p:nvSpPr>
            <p:spPr bwMode="auto">
              <a:xfrm>
                <a:off x="2158" y="3550"/>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80" name="Rectangle 446">
                <a:extLst>
                  <a:ext uri="{FF2B5EF4-FFF2-40B4-BE49-F238E27FC236}">
                    <a16:creationId xmlns:a16="http://schemas.microsoft.com/office/drawing/2014/main" id="{12E60D0C-C032-304F-95C9-F6DBD7FD57B1}"/>
                  </a:ext>
                </a:extLst>
              </p:cNvPr>
              <p:cNvSpPr>
                <a:spLocks noChangeArrowheads="1"/>
              </p:cNvSpPr>
              <p:nvPr/>
            </p:nvSpPr>
            <p:spPr bwMode="auto">
              <a:xfrm>
                <a:off x="1997" y="3396"/>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388" name="Freeform 447">
                <a:extLst>
                  <a:ext uri="{FF2B5EF4-FFF2-40B4-BE49-F238E27FC236}">
                    <a16:creationId xmlns:a16="http://schemas.microsoft.com/office/drawing/2014/main" id="{7D1DA693-B3FD-D04D-8C5D-8C8AABA26546}"/>
                  </a:ext>
                </a:extLst>
              </p:cNvPr>
              <p:cNvSpPr>
                <a:spLocks/>
              </p:cNvSpPr>
              <p:nvPr/>
            </p:nvSpPr>
            <p:spPr bwMode="auto">
              <a:xfrm>
                <a:off x="202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89" name="Freeform 448">
                <a:extLst>
                  <a:ext uri="{FF2B5EF4-FFF2-40B4-BE49-F238E27FC236}">
                    <a16:creationId xmlns:a16="http://schemas.microsoft.com/office/drawing/2014/main" id="{506E3A2D-38F8-4746-B9D8-A47CCC43735C}"/>
                  </a:ext>
                </a:extLst>
              </p:cNvPr>
              <p:cNvSpPr>
                <a:spLocks/>
              </p:cNvSpPr>
              <p:nvPr/>
            </p:nvSpPr>
            <p:spPr bwMode="auto">
              <a:xfrm>
                <a:off x="246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83" name="Line 449">
                <a:extLst>
                  <a:ext uri="{FF2B5EF4-FFF2-40B4-BE49-F238E27FC236}">
                    <a16:creationId xmlns:a16="http://schemas.microsoft.com/office/drawing/2014/main" id="{6925EC75-9A0A-4745-8A43-3AA08C93DF31}"/>
                  </a:ext>
                </a:extLst>
              </p:cNvPr>
              <p:cNvSpPr>
                <a:spLocks noChangeShapeType="1"/>
              </p:cNvSpPr>
              <p:nvPr/>
            </p:nvSpPr>
            <p:spPr bwMode="auto">
              <a:xfrm>
                <a:off x="2533"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84" name="Line 450">
                <a:extLst>
                  <a:ext uri="{FF2B5EF4-FFF2-40B4-BE49-F238E27FC236}">
                    <a16:creationId xmlns:a16="http://schemas.microsoft.com/office/drawing/2014/main" id="{B5463D35-0E84-1D44-B2FD-6B7F8C041E82}"/>
                  </a:ext>
                </a:extLst>
              </p:cNvPr>
              <p:cNvSpPr>
                <a:spLocks noChangeShapeType="1"/>
              </p:cNvSpPr>
              <p:nvPr/>
            </p:nvSpPr>
            <p:spPr bwMode="auto">
              <a:xfrm>
                <a:off x="2537"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85" name="Rectangle 451">
                <a:extLst>
                  <a:ext uri="{FF2B5EF4-FFF2-40B4-BE49-F238E27FC236}">
                    <a16:creationId xmlns:a16="http://schemas.microsoft.com/office/drawing/2014/main" id="{8A27B684-6BAD-2B43-AFFA-254813800CB3}"/>
                  </a:ext>
                </a:extLst>
              </p:cNvPr>
              <p:cNvSpPr>
                <a:spLocks noChangeArrowheads="1"/>
              </p:cNvSpPr>
              <p:nvPr/>
            </p:nvSpPr>
            <p:spPr bwMode="auto">
              <a:xfrm>
                <a:off x="2524" y="365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386" name="Line 452">
                <a:extLst>
                  <a:ext uri="{FF2B5EF4-FFF2-40B4-BE49-F238E27FC236}">
                    <a16:creationId xmlns:a16="http://schemas.microsoft.com/office/drawing/2014/main" id="{3DD45384-7DEF-5B4A-9C86-224D273D6981}"/>
                  </a:ext>
                </a:extLst>
              </p:cNvPr>
              <p:cNvSpPr>
                <a:spLocks noChangeShapeType="1"/>
              </p:cNvSpPr>
              <p:nvPr/>
            </p:nvSpPr>
            <p:spPr bwMode="auto">
              <a:xfrm flipV="1">
                <a:off x="2635"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87" name="Line 453">
                <a:extLst>
                  <a:ext uri="{FF2B5EF4-FFF2-40B4-BE49-F238E27FC236}">
                    <a16:creationId xmlns:a16="http://schemas.microsoft.com/office/drawing/2014/main" id="{B41ED999-F03E-114C-BACF-2ED28462ECA0}"/>
                  </a:ext>
                </a:extLst>
              </p:cNvPr>
              <p:cNvSpPr>
                <a:spLocks noChangeShapeType="1"/>
              </p:cNvSpPr>
              <p:nvPr/>
            </p:nvSpPr>
            <p:spPr bwMode="auto">
              <a:xfrm>
                <a:off x="2541" y="3580"/>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388" name="Rectangle 454">
                <a:extLst>
                  <a:ext uri="{FF2B5EF4-FFF2-40B4-BE49-F238E27FC236}">
                    <a16:creationId xmlns:a16="http://schemas.microsoft.com/office/drawing/2014/main" id="{63883ADB-6651-A540-8086-C3B2C07541AC}"/>
                  </a:ext>
                </a:extLst>
              </p:cNvPr>
              <p:cNvSpPr>
                <a:spLocks noChangeArrowheads="1"/>
              </p:cNvSpPr>
              <p:nvPr/>
            </p:nvSpPr>
            <p:spPr bwMode="auto">
              <a:xfrm>
                <a:off x="2478" y="330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389" name="Rectangle 455">
                <a:extLst>
                  <a:ext uri="{FF2B5EF4-FFF2-40B4-BE49-F238E27FC236}">
                    <a16:creationId xmlns:a16="http://schemas.microsoft.com/office/drawing/2014/main" id="{F5056C94-7ADB-8F41-9846-B4638FD09240}"/>
                  </a:ext>
                </a:extLst>
              </p:cNvPr>
              <p:cNvSpPr>
                <a:spLocks noChangeArrowheads="1"/>
              </p:cNvSpPr>
              <p:nvPr/>
            </p:nvSpPr>
            <p:spPr bwMode="auto">
              <a:xfrm rot="-5400000">
                <a:off x="2380" y="3505"/>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397" name="Freeform 456">
                <a:extLst>
                  <a:ext uri="{FF2B5EF4-FFF2-40B4-BE49-F238E27FC236}">
                    <a16:creationId xmlns:a16="http://schemas.microsoft.com/office/drawing/2014/main" id="{3D7C3E88-7128-7C4D-B3B6-224FCD8F059B}"/>
                  </a:ext>
                </a:extLst>
              </p:cNvPr>
              <p:cNvSpPr>
                <a:spLocks/>
              </p:cNvSpPr>
              <p:nvPr/>
            </p:nvSpPr>
            <p:spPr bwMode="auto">
              <a:xfrm>
                <a:off x="2671" y="3617"/>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98" name="Freeform 457">
                <a:extLst>
                  <a:ext uri="{FF2B5EF4-FFF2-40B4-BE49-F238E27FC236}">
                    <a16:creationId xmlns:a16="http://schemas.microsoft.com/office/drawing/2014/main" id="{7AF04EE9-5AF6-9B4C-8C6B-B4540ACDE685}"/>
                  </a:ext>
                </a:extLst>
              </p:cNvPr>
              <p:cNvSpPr>
                <a:spLocks/>
              </p:cNvSpPr>
              <p:nvPr/>
            </p:nvSpPr>
            <p:spPr bwMode="auto">
              <a:xfrm>
                <a:off x="2673"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99" name="Freeform 458">
                <a:extLst>
                  <a:ext uri="{FF2B5EF4-FFF2-40B4-BE49-F238E27FC236}">
                    <a16:creationId xmlns:a16="http://schemas.microsoft.com/office/drawing/2014/main" id="{8467C3AC-E8EF-C140-984F-CEBF99A9E181}"/>
                  </a:ext>
                </a:extLst>
              </p:cNvPr>
              <p:cNvSpPr>
                <a:spLocks/>
              </p:cNvSpPr>
              <p:nvPr/>
            </p:nvSpPr>
            <p:spPr bwMode="auto">
              <a:xfrm>
                <a:off x="2685"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00" name="Freeform 459">
                <a:extLst>
                  <a:ext uri="{FF2B5EF4-FFF2-40B4-BE49-F238E27FC236}">
                    <a16:creationId xmlns:a16="http://schemas.microsoft.com/office/drawing/2014/main" id="{5B420632-572E-EE40-9AD3-1BEEAF8CF2B3}"/>
                  </a:ext>
                </a:extLst>
              </p:cNvPr>
              <p:cNvSpPr>
                <a:spLocks/>
              </p:cNvSpPr>
              <p:nvPr/>
            </p:nvSpPr>
            <p:spPr bwMode="auto">
              <a:xfrm>
                <a:off x="2537"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394" name="Rectangle 460">
                <a:extLst>
                  <a:ext uri="{FF2B5EF4-FFF2-40B4-BE49-F238E27FC236}">
                    <a16:creationId xmlns:a16="http://schemas.microsoft.com/office/drawing/2014/main" id="{88785A42-BABE-FF45-9C3C-05536844AA7F}"/>
                  </a:ext>
                </a:extLst>
              </p:cNvPr>
              <p:cNvSpPr>
                <a:spLocks noChangeArrowheads="1"/>
              </p:cNvSpPr>
              <p:nvPr/>
            </p:nvSpPr>
            <p:spPr bwMode="auto">
              <a:xfrm>
                <a:off x="2670" y="339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95" name="Rectangle 461">
                <a:extLst>
                  <a:ext uri="{FF2B5EF4-FFF2-40B4-BE49-F238E27FC236}">
                    <a16:creationId xmlns:a16="http://schemas.microsoft.com/office/drawing/2014/main" id="{40529B7B-3A3B-0942-91BF-4C30F9508830}"/>
                  </a:ext>
                </a:extLst>
              </p:cNvPr>
              <p:cNvSpPr>
                <a:spLocks noChangeArrowheads="1"/>
              </p:cNvSpPr>
              <p:nvPr/>
            </p:nvSpPr>
            <p:spPr bwMode="auto">
              <a:xfrm>
                <a:off x="2511" y="3550"/>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96" name="Rectangle 462">
                <a:extLst>
                  <a:ext uri="{FF2B5EF4-FFF2-40B4-BE49-F238E27FC236}">
                    <a16:creationId xmlns:a16="http://schemas.microsoft.com/office/drawing/2014/main" id="{DDE101E5-2388-F149-B74D-5A58BD7B8252}"/>
                  </a:ext>
                </a:extLst>
              </p:cNvPr>
              <p:cNvSpPr>
                <a:spLocks noChangeArrowheads="1"/>
              </p:cNvSpPr>
              <p:nvPr/>
            </p:nvSpPr>
            <p:spPr bwMode="auto">
              <a:xfrm>
                <a:off x="2673" y="3550"/>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397" name="Rectangle 463">
                <a:extLst>
                  <a:ext uri="{FF2B5EF4-FFF2-40B4-BE49-F238E27FC236}">
                    <a16:creationId xmlns:a16="http://schemas.microsoft.com/office/drawing/2014/main" id="{9ABF30D0-469D-864F-999D-F9F4642F362D}"/>
                  </a:ext>
                </a:extLst>
              </p:cNvPr>
              <p:cNvSpPr>
                <a:spLocks noChangeArrowheads="1"/>
              </p:cNvSpPr>
              <p:nvPr/>
            </p:nvSpPr>
            <p:spPr bwMode="auto">
              <a:xfrm>
                <a:off x="2513" y="3396"/>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405" name="Freeform 464">
                <a:extLst>
                  <a:ext uri="{FF2B5EF4-FFF2-40B4-BE49-F238E27FC236}">
                    <a16:creationId xmlns:a16="http://schemas.microsoft.com/office/drawing/2014/main" id="{A7FB69B9-61FA-964A-8BBC-7EA02038E18E}"/>
                  </a:ext>
                </a:extLst>
              </p:cNvPr>
              <p:cNvSpPr>
                <a:spLocks/>
              </p:cNvSpPr>
              <p:nvPr/>
            </p:nvSpPr>
            <p:spPr bwMode="auto">
              <a:xfrm>
                <a:off x="2535"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06" name="Freeform 465">
                <a:extLst>
                  <a:ext uri="{FF2B5EF4-FFF2-40B4-BE49-F238E27FC236}">
                    <a16:creationId xmlns:a16="http://schemas.microsoft.com/office/drawing/2014/main" id="{C0764587-4115-6641-B2D5-CA0D81EDBE18}"/>
                  </a:ext>
                </a:extLst>
              </p:cNvPr>
              <p:cNvSpPr>
                <a:spLocks/>
              </p:cNvSpPr>
              <p:nvPr/>
            </p:nvSpPr>
            <p:spPr bwMode="auto">
              <a:xfrm>
                <a:off x="2975"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00" name="Line 466">
                <a:extLst>
                  <a:ext uri="{FF2B5EF4-FFF2-40B4-BE49-F238E27FC236}">
                    <a16:creationId xmlns:a16="http://schemas.microsoft.com/office/drawing/2014/main" id="{CED14E31-37AF-4340-B842-6B8C6F790E1D}"/>
                  </a:ext>
                </a:extLst>
              </p:cNvPr>
              <p:cNvSpPr>
                <a:spLocks noChangeShapeType="1"/>
              </p:cNvSpPr>
              <p:nvPr/>
            </p:nvSpPr>
            <p:spPr bwMode="auto">
              <a:xfrm>
                <a:off x="3048"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01" name="Line 467">
                <a:extLst>
                  <a:ext uri="{FF2B5EF4-FFF2-40B4-BE49-F238E27FC236}">
                    <a16:creationId xmlns:a16="http://schemas.microsoft.com/office/drawing/2014/main" id="{86F137E3-8DC2-7E4D-9B9B-FF7E21CA78BD}"/>
                  </a:ext>
                </a:extLst>
              </p:cNvPr>
              <p:cNvSpPr>
                <a:spLocks noChangeShapeType="1"/>
              </p:cNvSpPr>
              <p:nvPr/>
            </p:nvSpPr>
            <p:spPr bwMode="auto">
              <a:xfrm>
                <a:off x="3052"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02" name="Rectangle 468">
                <a:extLst>
                  <a:ext uri="{FF2B5EF4-FFF2-40B4-BE49-F238E27FC236}">
                    <a16:creationId xmlns:a16="http://schemas.microsoft.com/office/drawing/2014/main" id="{8DE9DEAC-4DB3-8D4D-9FD8-EF534F0D0B83}"/>
                  </a:ext>
                </a:extLst>
              </p:cNvPr>
              <p:cNvSpPr>
                <a:spLocks noChangeArrowheads="1"/>
              </p:cNvSpPr>
              <p:nvPr/>
            </p:nvSpPr>
            <p:spPr bwMode="auto">
              <a:xfrm>
                <a:off x="3040" y="365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403" name="Line 469">
                <a:extLst>
                  <a:ext uri="{FF2B5EF4-FFF2-40B4-BE49-F238E27FC236}">
                    <a16:creationId xmlns:a16="http://schemas.microsoft.com/office/drawing/2014/main" id="{1FB85A44-A262-2F4B-A3A5-5250596CE028}"/>
                  </a:ext>
                </a:extLst>
              </p:cNvPr>
              <p:cNvSpPr>
                <a:spLocks noChangeShapeType="1"/>
              </p:cNvSpPr>
              <p:nvPr/>
            </p:nvSpPr>
            <p:spPr bwMode="auto">
              <a:xfrm flipV="1">
                <a:off x="3150"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04" name="Line 470">
                <a:extLst>
                  <a:ext uri="{FF2B5EF4-FFF2-40B4-BE49-F238E27FC236}">
                    <a16:creationId xmlns:a16="http://schemas.microsoft.com/office/drawing/2014/main" id="{F9EFB1A2-C25A-7A4D-987C-88DB6080C22B}"/>
                  </a:ext>
                </a:extLst>
              </p:cNvPr>
              <p:cNvSpPr>
                <a:spLocks noChangeShapeType="1"/>
              </p:cNvSpPr>
              <p:nvPr/>
            </p:nvSpPr>
            <p:spPr bwMode="auto">
              <a:xfrm>
                <a:off x="3056" y="3580"/>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05" name="Rectangle 471">
                <a:extLst>
                  <a:ext uri="{FF2B5EF4-FFF2-40B4-BE49-F238E27FC236}">
                    <a16:creationId xmlns:a16="http://schemas.microsoft.com/office/drawing/2014/main" id="{82EF27F7-CCF0-4C4F-9406-A668CA7361B1}"/>
                  </a:ext>
                </a:extLst>
              </p:cNvPr>
              <p:cNvSpPr>
                <a:spLocks noChangeArrowheads="1"/>
              </p:cNvSpPr>
              <p:nvPr/>
            </p:nvSpPr>
            <p:spPr bwMode="auto">
              <a:xfrm>
                <a:off x="2993" y="330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406" name="Rectangle 472">
                <a:extLst>
                  <a:ext uri="{FF2B5EF4-FFF2-40B4-BE49-F238E27FC236}">
                    <a16:creationId xmlns:a16="http://schemas.microsoft.com/office/drawing/2014/main" id="{3783870B-CB0C-634B-A66F-EB1E2E460F72}"/>
                  </a:ext>
                </a:extLst>
              </p:cNvPr>
              <p:cNvSpPr>
                <a:spLocks noChangeArrowheads="1"/>
              </p:cNvSpPr>
              <p:nvPr/>
            </p:nvSpPr>
            <p:spPr bwMode="auto">
              <a:xfrm rot="-5400000">
                <a:off x="2895" y="3504"/>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414" name="Freeform 473">
                <a:extLst>
                  <a:ext uri="{FF2B5EF4-FFF2-40B4-BE49-F238E27FC236}">
                    <a16:creationId xmlns:a16="http://schemas.microsoft.com/office/drawing/2014/main" id="{1076156C-7AC7-5D4F-9BF2-F61AFE2A8AD3}"/>
                  </a:ext>
                </a:extLst>
              </p:cNvPr>
              <p:cNvSpPr>
                <a:spLocks/>
              </p:cNvSpPr>
              <p:nvPr/>
            </p:nvSpPr>
            <p:spPr bwMode="auto">
              <a:xfrm>
                <a:off x="3186"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15" name="Freeform 474">
                <a:extLst>
                  <a:ext uri="{FF2B5EF4-FFF2-40B4-BE49-F238E27FC236}">
                    <a16:creationId xmlns:a16="http://schemas.microsoft.com/office/drawing/2014/main" id="{848DD73F-68D9-E04A-A5DC-8AA360C5B5F1}"/>
                  </a:ext>
                </a:extLst>
              </p:cNvPr>
              <p:cNvSpPr>
                <a:spLocks/>
              </p:cNvSpPr>
              <p:nvPr/>
            </p:nvSpPr>
            <p:spPr bwMode="auto">
              <a:xfrm>
                <a:off x="3188" y="3467"/>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16" name="Freeform 475">
                <a:extLst>
                  <a:ext uri="{FF2B5EF4-FFF2-40B4-BE49-F238E27FC236}">
                    <a16:creationId xmlns:a16="http://schemas.microsoft.com/office/drawing/2014/main" id="{1A875B0D-4E94-F642-8468-CC31F481C4A6}"/>
                  </a:ext>
                </a:extLst>
              </p:cNvPr>
              <p:cNvSpPr>
                <a:spLocks/>
              </p:cNvSpPr>
              <p:nvPr/>
            </p:nvSpPr>
            <p:spPr bwMode="auto">
              <a:xfrm>
                <a:off x="3200"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17" name="Freeform 476">
                <a:extLst>
                  <a:ext uri="{FF2B5EF4-FFF2-40B4-BE49-F238E27FC236}">
                    <a16:creationId xmlns:a16="http://schemas.microsoft.com/office/drawing/2014/main" id="{E1374970-B2B0-F749-91CB-0E5388ACA77A}"/>
                  </a:ext>
                </a:extLst>
              </p:cNvPr>
              <p:cNvSpPr>
                <a:spLocks/>
              </p:cNvSpPr>
              <p:nvPr/>
            </p:nvSpPr>
            <p:spPr bwMode="auto">
              <a:xfrm>
                <a:off x="3052"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11" name="Rectangle 477">
                <a:extLst>
                  <a:ext uri="{FF2B5EF4-FFF2-40B4-BE49-F238E27FC236}">
                    <a16:creationId xmlns:a16="http://schemas.microsoft.com/office/drawing/2014/main" id="{D9C45CAE-2B21-304F-BB6B-4CD888EA0A9A}"/>
                  </a:ext>
                </a:extLst>
              </p:cNvPr>
              <p:cNvSpPr>
                <a:spLocks noChangeArrowheads="1"/>
              </p:cNvSpPr>
              <p:nvPr/>
            </p:nvSpPr>
            <p:spPr bwMode="auto">
              <a:xfrm>
                <a:off x="3186" y="339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12" name="Rectangle 478">
                <a:extLst>
                  <a:ext uri="{FF2B5EF4-FFF2-40B4-BE49-F238E27FC236}">
                    <a16:creationId xmlns:a16="http://schemas.microsoft.com/office/drawing/2014/main" id="{989EE13F-95B0-024C-898E-A58CB2BFB7F5}"/>
                  </a:ext>
                </a:extLst>
              </p:cNvPr>
              <p:cNvSpPr>
                <a:spLocks noChangeArrowheads="1"/>
              </p:cNvSpPr>
              <p:nvPr/>
            </p:nvSpPr>
            <p:spPr bwMode="auto">
              <a:xfrm>
                <a:off x="3027" y="3550"/>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13" name="Rectangle 479">
                <a:extLst>
                  <a:ext uri="{FF2B5EF4-FFF2-40B4-BE49-F238E27FC236}">
                    <a16:creationId xmlns:a16="http://schemas.microsoft.com/office/drawing/2014/main" id="{49517ADA-2E3D-D744-858B-09D32F86E113}"/>
                  </a:ext>
                </a:extLst>
              </p:cNvPr>
              <p:cNvSpPr>
                <a:spLocks noChangeArrowheads="1"/>
              </p:cNvSpPr>
              <p:nvPr/>
            </p:nvSpPr>
            <p:spPr bwMode="auto">
              <a:xfrm>
                <a:off x="3189" y="3550"/>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14" name="Rectangle 480">
                <a:extLst>
                  <a:ext uri="{FF2B5EF4-FFF2-40B4-BE49-F238E27FC236}">
                    <a16:creationId xmlns:a16="http://schemas.microsoft.com/office/drawing/2014/main" id="{8BFE17D7-3F76-564D-87B5-9476E017BB21}"/>
                  </a:ext>
                </a:extLst>
              </p:cNvPr>
              <p:cNvSpPr>
                <a:spLocks noChangeArrowheads="1"/>
              </p:cNvSpPr>
              <p:nvPr/>
            </p:nvSpPr>
            <p:spPr bwMode="auto">
              <a:xfrm>
                <a:off x="3028" y="3396"/>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422" name="Freeform 481">
                <a:extLst>
                  <a:ext uri="{FF2B5EF4-FFF2-40B4-BE49-F238E27FC236}">
                    <a16:creationId xmlns:a16="http://schemas.microsoft.com/office/drawing/2014/main" id="{41FE1CE0-EE7D-E940-A5CE-796F383565FD}"/>
                  </a:ext>
                </a:extLst>
              </p:cNvPr>
              <p:cNvSpPr>
                <a:spLocks/>
              </p:cNvSpPr>
              <p:nvPr/>
            </p:nvSpPr>
            <p:spPr bwMode="auto">
              <a:xfrm>
                <a:off x="305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23" name="Freeform 482">
                <a:extLst>
                  <a:ext uri="{FF2B5EF4-FFF2-40B4-BE49-F238E27FC236}">
                    <a16:creationId xmlns:a16="http://schemas.microsoft.com/office/drawing/2014/main" id="{7E68E026-8053-9A43-9113-DE1B5A97D920}"/>
                  </a:ext>
                </a:extLst>
              </p:cNvPr>
              <p:cNvSpPr>
                <a:spLocks/>
              </p:cNvSpPr>
              <p:nvPr/>
            </p:nvSpPr>
            <p:spPr bwMode="auto">
              <a:xfrm>
                <a:off x="349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17" name="Line 483">
                <a:extLst>
                  <a:ext uri="{FF2B5EF4-FFF2-40B4-BE49-F238E27FC236}">
                    <a16:creationId xmlns:a16="http://schemas.microsoft.com/office/drawing/2014/main" id="{6E79793B-31BD-4047-B9AC-4C190E4207BD}"/>
                  </a:ext>
                </a:extLst>
              </p:cNvPr>
              <p:cNvSpPr>
                <a:spLocks noChangeShapeType="1"/>
              </p:cNvSpPr>
              <p:nvPr/>
            </p:nvSpPr>
            <p:spPr bwMode="auto">
              <a:xfrm>
                <a:off x="3563"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18" name="Line 484">
                <a:extLst>
                  <a:ext uri="{FF2B5EF4-FFF2-40B4-BE49-F238E27FC236}">
                    <a16:creationId xmlns:a16="http://schemas.microsoft.com/office/drawing/2014/main" id="{16C33CFE-732B-DE41-9EA1-769D13E32CE5}"/>
                  </a:ext>
                </a:extLst>
              </p:cNvPr>
              <p:cNvSpPr>
                <a:spLocks noChangeShapeType="1"/>
              </p:cNvSpPr>
              <p:nvPr/>
            </p:nvSpPr>
            <p:spPr bwMode="auto">
              <a:xfrm>
                <a:off x="3567"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19" name="Rectangle 485">
                <a:extLst>
                  <a:ext uri="{FF2B5EF4-FFF2-40B4-BE49-F238E27FC236}">
                    <a16:creationId xmlns:a16="http://schemas.microsoft.com/office/drawing/2014/main" id="{480066B6-4355-0E47-BDD5-27F8C86D2B55}"/>
                  </a:ext>
                </a:extLst>
              </p:cNvPr>
              <p:cNvSpPr>
                <a:spLocks noChangeArrowheads="1"/>
              </p:cNvSpPr>
              <p:nvPr/>
            </p:nvSpPr>
            <p:spPr bwMode="auto">
              <a:xfrm>
                <a:off x="3555" y="365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420" name="Line 486">
                <a:extLst>
                  <a:ext uri="{FF2B5EF4-FFF2-40B4-BE49-F238E27FC236}">
                    <a16:creationId xmlns:a16="http://schemas.microsoft.com/office/drawing/2014/main" id="{15DC1E41-F872-0846-82AC-8ECAAB63C770}"/>
                  </a:ext>
                </a:extLst>
              </p:cNvPr>
              <p:cNvSpPr>
                <a:spLocks noChangeShapeType="1"/>
              </p:cNvSpPr>
              <p:nvPr/>
            </p:nvSpPr>
            <p:spPr bwMode="auto">
              <a:xfrm flipV="1">
                <a:off x="3665"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21" name="Line 487">
                <a:extLst>
                  <a:ext uri="{FF2B5EF4-FFF2-40B4-BE49-F238E27FC236}">
                    <a16:creationId xmlns:a16="http://schemas.microsoft.com/office/drawing/2014/main" id="{4C3B5EDD-C0C9-ED45-B93E-2D9351EF0DC6}"/>
                  </a:ext>
                </a:extLst>
              </p:cNvPr>
              <p:cNvSpPr>
                <a:spLocks noChangeShapeType="1"/>
              </p:cNvSpPr>
              <p:nvPr/>
            </p:nvSpPr>
            <p:spPr bwMode="auto">
              <a:xfrm>
                <a:off x="3571" y="3580"/>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22" name="Rectangle 488">
                <a:extLst>
                  <a:ext uri="{FF2B5EF4-FFF2-40B4-BE49-F238E27FC236}">
                    <a16:creationId xmlns:a16="http://schemas.microsoft.com/office/drawing/2014/main" id="{494CFFBD-1A8F-7040-80F5-AAF685A336D2}"/>
                  </a:ext>
                </a:extLst>
              </p:cNvPr>
              <p:cNvSpPr>
                <a:spLocks noChangeArrowheads="1"/>
              </p:cNvSpPr>
              <p:nvPr/>
            </p:nvSpPr>
            <p:spPr bwMode="auto">
              <a:xfrm>
                <a:off x="3508" y="330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423" name="Rectangle 489">
                <a:extLst>
                  <a:ext uri="{FF2B5EF4-FFF2-40B4-BE49-F238E27FC236}">
                    <a16:creationId xmlns:a16="http://schemas.microsoft.com/office/drawing/2014/main" id="{015917F2-9338-5249-A42F-ED0474723942}"/>
                  </a:ext>
                </a:extLst>
              </p:cNvPr>
              <p:cNvSpPr>
                <a:spLocks noChangeArrowheads="1"/>
              </p:cNvSpPr>
              <p:nvPr/>
            </p:nvSpPr>
            <p:spPr bwMode="auto">
              <a:xfrm rot="-5400000">
                <a:off x="3411" y="3504"/>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431" name="Freeform 490">
                <a:extLst>
                  <a:ext uri="{FF2B5EF4-FFF2-40B4-BE49-F238E27FC236}">
                    <a16:creationId xmlns:a16="http://schemas.microsoft.com/office/drawing/2014/main" id="{83F40064-5363-2A4F-A639-9E2E472F0948}"/>
                  </a:ext>
                </a:extLst>
              </p:cNvPr>
              <p:cNvSpPr>
                <a:spLocks/>
              </p:cNvSpPr>
              <p:nvPr/>
            </p:nvSpPr>
            <p:spPr bwMode="auto">
              <a:xfrm>
                <a:off x="3702" y="3617"/>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32" name="Freeform 491">
                <a:extLst>
                  <a:ext uri="{FF2B5EF4-FFF2-40B4-BE49-F238E27FC236}">
                    <a16:creationId xmlns:a16="http://schemas.microsoft.com/office/drawing/2014/main" id="{2C76139E-EEC9-E941-96B3-805108608EF5}"/>
                  </a:ext>
                </a:extLst>
              </p:cNvPr>
              <p:cNvSpPr>
                <a:spLocks/>
              </p:cNvSpPr>
              <p:nvPr/>
            </p:nvSpPr>
            <p:spPr bwMode="auto">
              <a:xfrm>
                <a:off x="3704" y="3467"/>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33" name="Freeform 492">
                <a:extLst>
                  <a:ext uri="{FF2B5EF4-FFF2-40B4-BE49-F238E27FC236}">
                    <a16:creationId xmlns:a16="http://schemas.microsoft.com/office/drawing/2014/main" id="{10728EFA-6375-3146-9E1C-BA6A7BAC6363}"/>
                  </a:ext>
                </a:extLst>
              </p:cNvPr>
              <p:cNvSpPr>
                <a:spLocks/>
              </p:cNvSpPr>
              <p:nvPr/>
            </p:nvSpPr>
            <p:spPr bwMode="auto">
              <a:xfrm>
                <a:off x="3715"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34" name="Freeform 493">
                <a:extLst>
                  <a:ext uri="{FF2B5EF4-FFF2-40B4-BE49-F238E27FC236}">
                    <a16:creationId xmlns:a16="http://schemas.microsoft.com/office/drawing/2014/main" id="{EF7F9B48-DD27-4D49-82FB-84A45A2D5D2D}"/>
                  </a:ext>
                </a:extLst>
              </p:cNvPr>
              <p:cNvSpPr>
                <a:spLocks/>
              </p:cNvSpPr>
              <p:nvPr/>
            </p:nvSpPr>
            <p:spPr bwMode="auto">
              <a:xfrm>
                <a:off x="3567"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28" name="Rectangle 494">
                <a:extLst>
                  <a:ext uri="{FF2B5EF4-FFF2-40B4-BE49-F238E27FC236}">
                    <a16:creationId xmlns:a16="http://schemas.microsoft.com/office/drawing/2014/main" id="{7E41704A-BB4D-DE4C-821B-DE9BE7E8E906}"/>
                  </a:ext>
                </a:extLst>
              </p:cNvPr>
              <p:cNvSpPr>
                <a:spLocks noChangeArrowheads="1"/>
              </p:cNvSpPr>
              <p:nvPr/>
            </p:nvSpPr>
            <p:spPr bwMode="auto">
              <a:xfrm>
                <a:off x="3701" y="339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29" name="Rectangle 495">
                <a:extLst>
                  <a:ext uri="{FF2B5EF4-FFF2-40B4-BE49-F238E27FC236}">
                    <a16:creationId xmlns:a16="http://schemas.microsoft.com/office/drawing/2014/main" id="{BCAA03EA-3DB0-1C47-BCAD-89C8383F5450}"/>
                  </a:ext>
                </a:extLst>
              </p:cNvPr>
              <p:cNvSpPr>
                <a:spLocks noChangeArrowheads="1"/>
              </p:cNvSpPr>
              <p:nvPr/>
            </p:nvSpPr>
            <p:spPr bwMode="auto">
              <a:xfrm>
                <a:off x="3542" y="3550"/>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30" name="Rectangle 496">
                <a:extLst>
                  <a:ext uri="{FF2B5EF4-FFF2-40B4-BE49-F238E27FC236}">
                    <a16:creationId xmlns:a16="http://schemas.microsoft.com/office/drawing/2014/main" id="{D24503D6-9448-D440-B546-DCBCDC1A64B7}"/>
                  </a:ext>
                </a:extLst>
              </p:cNvPr>
              <p:cNvSpPr>
                <a:spLocks noChangeArrowheads="1"/>
              </p:cNvSpPr>
              <p:nvPr/>
            </p:nvSpPr>
            <p:spPr bwMode="auto">
              <a:xfrm>
                <a:off x="3704" y="3550"/>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31" name="Rectangle 497">
                <a:extLst>
                  <a:ext uri="{FF2B5EF4-FFF2-40B4-BE49-F238E27FC236}">
                    <a16:creationId xmlns:a16="http://schemas.microsoft.com/office/drawing/2014/main" id="{22CDD0F7-797E-7F42-B9E9-D31DE9978AD5}"/>
                  </a:ext>
                </a:extLst>
              </p:cNvPr>
              <p:cNvSpPr>
                <a:spLocks noChangeArrowheads="1"/>
              </p:cNvSpPr>
              <p:nvPr/>
            </p:nvSpPr>
            <p:spPr bwMode="auto">
              <a:xfrm>
                <a:off x="3543" y="3396"/>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439" name="Freeform 498">
                <a:extLst>
                  <a:ext uri="{FF2B5EF4-FFF2-40B4-BE49-F238E27FC236}">
                    <a16:creationId xmlns:a16="http://schemas.microsoft.com/office/drawing/2014/main" id="{6DF2D832-A2DA-6142-9A46-5C3D4E66C665}"/>
                  </a:ext>
                </a:extLst>
              </p:cNvPr>
              <p:cNvSpPr>
                <a:spLocks/>
              </p:cNvSpPr>
              <p:nvPr/>
            </p:nvSpPr>
            <p:spPr bwMode="auto">
              <a:xfrm>
                <a:off x="3565" y="3612"/>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40" name="Freeform 499">
                <a:extLst>
                  <a:ext uri="{FF2B5EF4-FFF2-40B4-BE49-F238E27FC236}">
                    <a16:creationId xmlns:a16="http://schemas.microsoft.com/office/drawing/2014/main" id="{6ACDADE7-5D9D-0F4B-99EE-E5BAF59B5C5D}"/>
                  </a:ext>
                </a:extLst>
              </p:cNvPr>
              <p:cNvSpPr>
                <a:spLocks/>
              </p:cNvSpPr>
              <p:nvPr/>
            </p:nvSpPr>
            <p:spPr bwMode="auto">
              <a:xfrm>
                <a:off x="4005"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34" name="Line 500">
                <a:extLst>
                  <a:ext uri="{FF2B5EF4-FFF2-40B4-BE49-F238E27FC236}">
                    <a16:creationId xmlns:a16="http://schemas.microsoft.com/office/drawing/2014/main" id="{ABC8165A-788B-2C44-A904-5D6749C31B1A}"/>
                  </a:ext>
                </a:extLst>
              </p:cNvPr>
              <p:cNvSpPr>
                <a:spLocks noChangeShapeType="1"/>
              </p:cNvSpPr>
              <p:nvPr/>
            </p:nvSpPr>
            <p:spPr bwMode="auto">
              <a:xfrm>
                <a:off x="4078"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35" name="Line 501">
                <a:extLst>
                  <a:ext uri="{FF2B5EF4-FFF2-40B4-BE49-F238E27FC236}">
                    <a16:creationId xmlns:a16="http://schemas.microsoft.com/office/drawing/2014/main" id="{4FB45D06-0586-7640-8B1E-769E7BF6D723}"/>
                  </a:ext>
                </a:extLst>
              </p:cNvPr>
              <p:cNvSpPr>
                <a:spLocks noChangeShapeType="1"/>
              </p:cNvSpPr>
              <p:nvPr/>
            </p:nvSpPr>
            <p:spPr bwMode="auto">
              <a:xfrm>
                <a:off x="4082"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36" name="Rectangle 502">
                <a:extLst>
                  <a:ext uri="{FF2B5EF4-FFF2-40B4-BE49-F238E27FC236}">
                    <a16:creationId xmlns:a16="http://schemas.microsoft.com/office/drawing/2014/main" id="{0B98DFED-C04D-EB46-A815-64D48B4DA7A9}"/>
                  </a:ext>
                </a:extLst>
              </p:cNvPr>
              <p:cNvSpPr>
                <a:spLocks noChangeArrowheads="1"/>
              </p:cNvSpPr>
              <p:nvPr/>
            </p:nvSpPr>
            <p:spPr bwMode="auto">
              <a:xfrm>
                <a:off x="4070" y="365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437" name="Line 503">
                <a:extLst>
                  <a:ext uri="{FF2B5EF4-FFF2-40B4-BE49-F238E27FC236}">
                    <a16:creationId xmlns:a16="http://schemas.microsoft.com/office/drawing/2014/main" id="{63EF98D4-4BA5-0846-B544-2C11C8F320C4}"/>
                  </a:ext>
                </a:extLst>
              </p:cNvPr>
              <p:cNvSpPr>
                <a:spLocks noChangeShapeType="1"/>
              </p:cNvSpPr>
              <p:nvPr/>
            </p:nvSpPr>
            <p:spPr bwMode="auto">
              <a:xfrm flipV="1">
                <a:off x="4180"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38" name="Line 504">
                <a:extLst>
                  <a:ext uri="{FF2B5EF4-FFF2-40B4-BE49-F238E27FC236}">
                    <a16:creationId xmlns:a16="http://schemas.microsoft.com/office/drawing/2014/main" id="{6E213DA1-66EB-BA4F-9DEC-39459DA9FD2B}"/>
                  </a:ext>
                </a:extLst>
              </p:cNvPr>
              <p:cNvSpPr>
                <a:spLocks noChangeShapeType="1"/>
              </p:cNvSpPr>
              <p:nvPr/>
            </p:nvSpPr>
            <p:spPr bwMode="auto">
              <a:xfrm>
                <a:off x="4086" y="3580"/>
                <a:ext cx="271"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39" name="Rectangle 505">
                <a:extLst>
                  <a:ext uri="{FF2B5EF4-FFF2-40B4-BE49-F238E27FC236}">
                    <a16:creationId xmlns:a16="http://schemas.microsoft.com/office/drawing/2014/main" id="{CAFF2CE2-34B5-A948-A945-4AA02AC89372}"/>
                  </a:ext>
                </a:extLst>
              </p:cNvPr>
              <p:cNvSpPr>
                <a:spLocks noChangeArrowheads="1"/>
              </p:cNvSpPr>
              <p:nvPr/>
            </p:nvSpPr>
            <p:spPr bwMode="auto">
              <a:xfrm>
                <a:off x="4023" y="330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440" name="Rectangle 506">
                <a:extLst>
                  <a:ext uri="{FF2B5EF4-FFF2-40B4-BE49-F238E27FC236}">
                    <a16:creationId xmlns:a16="http://schemas.microsoft.com/office/drawing/2014/main" id="{077D8DB4-8DF1-3244-ADB6-7F4E359B4606}"/>
                  </a:ext>
                </a:extLst>
              </p:cNvPr>
              <p:cNvSpPr>
                <a:spLocks noChangeArrowheads="1"/>
              </p:cNvSpPr>
              <p:nvPr/>
            </p:nvSpPr>
            <p:spPr bwMode="auto">
              <a:xfrm rot="-5400000">
                <a:off x="3926" y="3505"/>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448" name="Freeform 507">
                <a:extLst>
                  <a:ext uri="{FF2B5EF4-FFF2-40B4-BE49-F238E27FC236}">
                    <a16:creationId xmlns:a16="http://schemas.microsoft.com/office/drawing/2014/main" id="{49FA9D40-94DF-344E-B6A8-52AFFD03541E}"/>
                  </a:ext>
                </a:extLst>
              </p:cNvPr>
              <p:cNvSpPr>
                <a:spLocks/>
              </p:cNvSpPr>
              <p:nvPr/>
            </p:nvSpPr>
            <p:spPr bwMode="auto">
              <a:xfrm>
                <a:off x="4217" y="3617"/>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49" name="Freeform 508">
                <a:extLst>
                  <a:ext uri="{FF2B5EF4-FFF2-40B4-BE49-F238E27FC236}">
                    <a16:creationId xmlns:a16="http://schemas.microsoft.com/office/drawing/2014/main" id="{0F05B257-CEE1-8144-AC4C-DE740FCA02EB}"/>
                  </a:ext>
                </a:extLst>
              </p:cNvPr>
              <p:cNvSpPr>
                <a:spLocks/>
              </p:cNvSpPr>
              <p:nvPr/>
            </p:nvSpPr>
            <p:spPr bwMode="auto">
              <a:xfrm>
                <a:off x="4219"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50" name="Freeform 509">
                <a:extLst>
                  <a:ext uri="{FF2B5EF4-FFF2-40B4-BE49-F238E27FC236}">
                    <a16:creationId xmlns:a16="http://schemas.microsoft.com/office/drawing/2014/main" id="{F35C885C-69CE-8548-9288-EE6743367BD6}"/>
                  </a:ext>
                </a:extLst>
              </p:cNvPr>
              <p:cNvSpPr>
                <a:spLocks/>
              </p:cNvSpPr>
              <p:nvPr/>
            </p:nvSpPr>
            <p:spPr bwMode="auto">
              <a:xfrm>
                <a:off x="4231"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51" name="Freeform 510">
                <a:extLst>
                  <a:ext uri="{FF2B5EF4-FFF2-40B4-BE49-F238E27FC236}">
                    <a16:creationId xmlns:a16="http://schemas.microsoft.com/office/drawing/2014/main" id="{B58D9A0A-B863-4C4A-931C-51ECCACD0BD8}"/>
                  </a:ext>
                </a:extLst>
              </p:cNvPr>
              <p:cNvSpPr>
                <a:spLocks/>
              </p:cNvSpPr>
              <p:nvPr/>
            </p:nvSpPr>
            <p:spPr bwMode="auto">
              <a:xfrm>
                <a:off x="4082"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45" name="Rectangle 511">
                <a:extLst>
                  <a:ext uri="{FF2B5EF4-FFF2-40B4-BE49-F238E27FC236}">
                    <a16:creationId xmlns:a16="http://schemas.microsoft.com/office/drawing/2014/main" id="{82487C7B-5BCE-974F-ABFB-9996C9DD15FB}"/>
                  </a:ext>
                </a:extLst>
              </p:cNvPr>
              <p:cNvSpPr>
                <a:spLocks noChangeArrowheads="1"/>
              </p:cNvSpPr>
              <p:nvPr/>
            </p:nvSpPr>
            <p:spPr bwMode="auto">
              <a:xfrm>
                <a:off x="4216" y="339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46" name="Rectangle 512">
                <a:extLst>
                  <a:ext uri="{FF2B5EF4-FFF2-40B4-BE49-F238E27FC236}">
                    <a16:creationId xmlns:a16="http://schemas.microsoft.com/office/drawing/2014/main" id="{A8842A55-40AF-344B-ABE6-4F9A12235ED2}"/>
                  </a:ext>
                </a:extLst>
              </p:cNvPr>
              <p:cNvSpPr>
                <a:spLocks noChangeArrowheads="1"/>
              </p:cNvSpPr>
              <p:nvPr/>
            </p:nvSpPr>
            <p:spPr bwMode="auto">
              <a:xfrm>
                <a:off x="4057" y="3550"/>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47" name="Rectangle 513">
                <a:extLst>
                  <a:ext uri="{FF2B5EF4-FFF2-40B4-BE49-F238E27FC236}">
                    <a16:creationId xmlns:a16="http://schemas.microsoft.com/office/drawing/2014/main" id="{6A6DE288-92E1-F146-8816-A14A87204C6C}"/>
                  </a:ext>
                </a:extLst>
              </p:cNvPr>
              <p:cNvSpPr>
                <a:spLocks noChangeArrowheads="1"/>
              </p:cNvSpPr>
              <p:nvPr/>
            </p:nvSpPr>
            <p:spPr bwMode="auto">
              <a:xfrm>
                <a:off x="4219" y="3550"/>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48" name="Rectangle 514">
                <a:extLst>
                  <a:ext uri="{FF2B5EF4-FFF2-40B4-BE49-F238E27FC236}">
                    <a16:creationId xmlns:a16="http://schemas.microsoft.com/office/drawing/2014/main" id="{82F783D1-D92B-8E4D-8B22-C3ADA0900DED}"/>
                  </a:ext>
                </a:extLst>
              </p:cNvPr>
              <p:cNvSpPr>
                <a:spLocks noChangeArrowheads="1"/>
              </p:cNvSpPr>
              <p:nvPr/>
            </p:nvSpPr>
            <p:spPr bwMode="auto">
              <a:xfrm>
                <a:off x="4059" y="3396"/>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456" name="Freeform 515">
                <a:extLst>
                  <a:ext uri="{FF2B5EF4-FFF2-40B4-BE49-F238E27FC236}">
                    <a16:creationId xmlns:a16="http://schemas.microsoft.com/office/drawing/2014/main" id="{E489EC78-F1CC-B740-B7B6-D25E9E9A2AD8}"/>
                  </a:ext>
                </a:extLst>
              </p:cNvPr>
              <p:cNvSpPr>
                <a:spLocks/>
              </p:cNvSpPr>
              <p:nvPr/>
            </p:nvSpPr>
            <p:spPr bwMode="auto">
              <a:xfrm>
                <a:off x="4080"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57" name="Freeform 516">
                <a:extLst>
                  <a:ext uri="{FF2B5EF4-FFF2-40B4-BE49-F238E27FC236}">
                    <a16:creationId xmlns:a16="http://schemas.microsoft.com/office/drawing/2014/main" id="{1FAF80A1-F508-1443-A461-0D6950E4FBF1}"/>
                  </a:ext>
                </a:extLst>
              </p:cNvPr>
              <p:cNvSpPr>
                <a:spLocks/>
              </p:cNvSpPr>
              <p:nvPr/>
            </p:nvSpPr>
            <p:spPr bwMode="auto">
              <a:xfrm>
                <a:off x="4532"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51" name="Line 517">
                <a:extLst>
                  <a:ext uri="{FF2B5EF4-FFF2-40B4-BE49-F238E27FC236}">
                    <a16:creationId xmlns:a16="http://schemas.microsoft.com/office/drawing/2014/main" id="{2E6F7588-1651-9348-B55C-3E492957CC7A}"/>
                  </a:ext>
                </a:extLst>
              </p:cNvPr>
              <p:cNvSpPr>
                <a:spLocks noChangeShapeType="1"/>
              </p:cNvSpPr>
              <p:nvPr/>
            </p:nvSpPr>
            <p:spPr bwMode="auto">
              <a:xfrm>
                <a:off x="4605"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52" name="Line 518">
                <a:extLst>
                  <a:ext uri="{FF2B5EF4-FFF2-40B4-BE49-F238E27FC236}">
                    <a16:creationId xmlns:a16="http://schemas.microsoft.com/office/drawing/2014/main" id="{081F897B-5007-D449-87E0-99DCABC63829}"/>
                  </a:ext>
                </a:extLst>
              </p:cNvPr>
              <p:cNvSpPr>
                <a:spLocks noChangeShapeType="1"/>
              </p:cNvSpPr>
              <p:nvPr/>
            </p:nvSpPr>
            <p:spPr bwMode="auto">
              <a:xfrm>
                <a:off x="4609"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53" name="Rectangle 519">
                <a:extLst>
                  <a:ext uri="{FF2B5EF4-FFF2-40B4-BE49-F238E27FC236}">
                    <a16:creationId xmlns:a16="http://schemas.microsoft.com/office/drawing/2014/main" id="{A138EAF8-6260-0844-8EFC-AD057EDE08F9}"/>
                  </a:ext>
                </a:extLst>
              </p:cNvPr>
              <p:cNvSpPr>
                <a:spLocks noChangeArrowheads="1"/>
              </p:cNvSpPr>
              <p:nvPr/>
            </p:nvSpPr>
            <p:spPr bwMode="auto">
              <a:xfrm>
                <a:off x="4597" y="365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454" name="Line 520">
                <a:extLst>
                  <a:ext uri="{FF2B5EF4-FFF2-40B4-BE49-F238E27FC236}">
                    <a16:creationId xmlns:a16="http://schemas.microsoft.com/office/drawing/2014/main" id="{3C906D02-07C9-8E42-9CB6-1C263BC92BDF}"/>
                  </a:ext>
                </a:extLst>
              </p:cNvPr>
              <p:cNvSpPr>
                <a:spLocks noChangeShapeType="1"/>
              </p:cNvSpPr>
              <p:nvPr/>
            </p:nvSpPr>
            <p:spPr bwMode="auto">
              <a:xfrm flipV="1">
                <a:off x="4707"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55" name="Line 521">
                <a:extLst>
                  <a:ext uri="{FF2B5EF4-FFF2-40B4-BE49-F238E27FC236}">
                    <a16:creationId xmlns:a16="http://schemas.microsoft.com/office/drawing/2014/main" id="{35EFDEB2-21F9-FB4E-8414-7F7CCFF30C8B}"/>
                  </a:ext>
                </a:extLst>
              </p:cNvPr>
              <p:cNvSpPr>
                <a:spLocks noChangeShapeType="1"/>
              </p:cNvSpPr>
              <p:nvPr/>
            </p:nvSpPr>
            <p:spPr bwMode="auto">
              <a:xfrm>
                <a:off x="4614" y="3580"/>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56" name="Rectangle 522">
                <a:extLst>
                  <a:ext uri="{FF2B5EF4-FFF2-40B4-BE49-F238E27FC236}">
                    <a16:creationId xmlns:a16="http://schemas.microsoft.com/office/drawing/2014/main" id="{1FF969AB-B92D-3F46-B3E8-5615ED9D4201}"/>
                  </a:ext>
                </a:extLst>
              </p:cNvPr>
              <p:cNvSpPr>
                <a:spLocks noChangeArrowheads="1"/>
              </p:cNvSpPr>
              <p:nvPr/>
            </p:nvSpPr>
            <p:spPr bwMode="auto">
              <a:xfrm>
                <a:off x="4551" y="330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457" name="Rectangle 523">
                <a:extLst>
                  <a:ext uri="{FF2B5EF4-FFF2-40B4-BE49-F238E27FC236}">
                    <a16:creationId xmlns:a16="http://schemas.microsoft.com/office/drawing/2014/main" id="{0812390B-036E-B144-A4E6-78FD316592C8}"/>
                  </a:ext>
                </a:extLst>
              </p:cNvPr>
              <p:cNvSpPr>
                <a:spLocks noChangeArrowheads="1"/>
              </p:cNvSpPr>
              <p:nvPr/>
            </p:nvSpPr>
            <p:spPr bwMode="auto">
              <a:xfrm rot="-5400000">
                <a:off x="4453" y="3504"/>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465" name="Freeform 524">
                <a:extLst>
                  <a:ext uri="{FF2B5EF4-FFF2-40B4-BE49-F238E27FC236}">
                    <a16:creationId xmlns:a16="http://schemas.microsoft.com/office/drawing/2014/main" id="{1BA7C0DC-5AA3-6E4D-B6AC-DCDF6477ACAC}"/>
                  </a:ext>
                </a:extLst>
              </p:cNvPr>
              <p:cNvSpPr>
                <a:spLocks/>
              </p:cNvSpPr>
              <p:nvPr/>
            </p:nvSpPr>
            <p:spPr bwMode="auto">
              <a:xfrm>
                <a:off x="4743"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66" name="Freeform 525">
                <a:extLst>
                  <a:ext uri="{FF2B5EF4-FFF2-40B4-BE49-F238E27FC236}">
                    <a16:creationId xmlns:a16="http://schemas.microsoft.com/office/drawing/2014/main" id="{1586C83A-38D0-1844-96D3-F5C8F6CDEA92}"/>
                  </a:ext>
                </a:extLst>
              </p:cNvPr>
              <p:cNvSpPr>
                <a:spLocks/>
              </p:cNvSpPr>
              <p:nvPr/>
            </p:nvSpPr>
            <p:spPr bwMode="auto">
              <a:xfrm>
                <a:off x="4746"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67" name="Freeform 526">
                <a:extLst>
                  <a:ext uri="{FF2B5EF4-FFF2-40B4-BE49-F238E27FC236}">
                    <a16:creationId xmlns:a16="http://schemas.microsoft.com/office/drawing/2014/main" id="{9DBDE5A1-9C3F-D94F-99C4-06D3780A5FFA}"/>
                  </a:ext>
                </a:extLst>
              </p:cNvPr>
              <p:cNvSpPr>
                <a:spLocks/>
              </p:cNvSpPr>
              <p:nvPr/>
            </p:nvSpPr>
            <p:spPr bwMode="auto">
              <a:xfrm>
                <a:off x="4758"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68" name="Freeform 527">
                <a:extLst>
                  <a:ext uri="{FF2B5EF4-FFF2-40B4-BE49-F238E27FC236}">
                    <a16:creationId xmlns:a16="http://schemas.microsoft.com/office/drawing/2014/main" id="{FA99C727-9459-0A4A-B7A1-7A63D8C1B98A}"/>
                  </a:ext>
                </a:extLst>
              </p:cNvPr>
              <p:cNvSpPr>
                <a:spLocks/>
              </p:cNvSpPr>
              <p:nvPr/>
            </p:nvSpPr>
            <p:spPr bwMode="auto">
              <a:xfrm>
                <a:off x="4609"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62" name="Rectangle 528">
                <a:extLst>
                  <a:ext uri="{FF2B5EF4-FFF2-40B4-BE49-F238E27FC236}">
                    <a16:creationId xmlns:a16="http://schemas.microsoft.com/office/drawing/2014/main" id="{2DC9838E-43DA-994A-BDC6-FBE64598AF9B}"/>
                  </a:ext>
                </a:extLst>
              </p:cNvPr>
              <p:cNvSpPr>
                <a:spLocks noChangeArrowheads="1"/>
              </p:cNvSpPr>
              <p:nvPr/>
            </p:nvSpPr>
            <p:spPr bwMode="auto">
              <a:xfrm>
                <a:off x="4743" y="339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63" name="Rectangle 529">
                <a:extLst>
                  <a:ext uri="{FF2B5EF4-FFF2-40B4-BE49-F238E27FC236}">
                    <a16:creationId xmlns:a16="http://schemas.microsoft.com/office/drawing/2014/main" id="{0D52F43F-9B3C-AA4F-A435-902252CC9212}"/>
                  </a:ext>
                </a:extLst>
              </p:cNvPr>
              <p:cNvSpPr>
                <a:spLocks noChangeArrowheads="1"/>
              </p:cNvSpPr>
              <p:nvPr/>
            </p:nvSpPr>
            <p:spPr bwMode="auto">
              <a:xfrm>
                <a:off x="4584" y="3550"/>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64" name="Rectangle 530">
                <a:extLst>
                  <a:ext uri="{FF2B5EF4-FFF2-40B4-BE49-F238E27FC236}">
                    <a16:creationId xmlns:a16="http://schemas.microsoft.com/office/drawing/2014/main" id="{1B4761B8-CB9B-9848-8BCA-01D86267D2F7}"/>
                  </a:ext>
                </a:extLst>
              </p:cNvPr>
              <p:cNvSpPr>
                <a:spLocks noChangeArrowheads="1"/>
              </p:cNvSpPr>
              <p:nvPr/>
            </p:nvSpPr>
            <p:spPr bwMode="auto">
              <a:xfrm>
                <a:off x="4746" y="3550"/>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65" name="Rectangle 531">
                <a:extLst>
                  <a:ext uri="{FF2B5EF4-FFF2-40B4-BE49-F238E27FC236}">
                    <a16:creationId xmlns:a16="http://schemas.microsoft.com/office/drawing/2014/main" id="{085199C6-F137-3344-B8CE-6C6F57F79D16}"/>
                  </a:ext>
                </a:extLst>
              </p:cNvPr>
              <p:cNvSpPr>
                <a:spLocks noChangeArrowheads="1"/>
              </p:cNvSpPr>
              <p:nvPr/>
            </p:nvSpPr>
            <p:spPr bwMode="auto">
              <a:xfrm>
                <a:off x="4585" y="3396"/>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473" name="Freeform 532">
                <a:extLst>
                  <a:ext uri="{FF2B5EF4-FFF2-40B4-BE49-F238E27FC236}">
                    <a16:creationId xmlns:a16="http://schemas.microsoft.com/office/drawing/2014/main" id="{BCBB9B91-C656-9A4C-ACFA-E24C0C925651}"/>
                  </a:ext>
                </a:extLst>
              </p:cNvPr>
              <p:cNvSpPr>
                <a:spLocks/>
              </p:cNvSpPr>
              <p:nvPr/>
            </p:nvSpPr>
            <p:spPr bwMode="auto">
              <a:xfrm>
                <a:off x="4608"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74" name="Freeform 533">
                <a:extLst>
                  <a:ext uri="{FF2B5EF4-FFF2-40B4-BE49-F238E27FC236}">
                    <a16:creationId xmlns:a16="http://schemas.microsoft.com/office/drawing/2014/main" id="{DBEBE45A-65CB-7742-BF0A-BD86B1B65E09}"/>
                  </a:ext>
                </a:extLst>
              </p:cNvPr>
              <p:cNvSpPr>
                <a:spLocks/>
              </p:cNvSpPr>
              <p:nvPr/>
            </p:nvSpPr>
            <p:spPr bwMode="auto">
              <a:xfrm>
                <a:off x="5048"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68" name="Line 534">
                <a:extLst>
                  <a:ext uri="{FF2B5EF4-FFF2-40B4-BE49-F238E27FC236}">
                    <a16:creationId xmlns:a16="http://schemas.microsoft.com/office/drawing/2014/main" id="{7C5B23B9-4E71-294E-8946-B897866D559B}"/>
                  </a:ext>
                </a:extLst>
              </p:cNvPr>
              <p:cNvSpPr>
                <a:spLocks noChangeShapeType="1"/>
              </p:cNvSpPr>
              <p:nvPr/>
            </p:nvSpPr>
            <p:spPr bwMode="auto">
              <a:xfrm>
                <a:off x="5121" y="3424"/>
                <a:ext cx="0" cy="2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69" name="Line 535">
                <a:extLst>
                  <a:ext uri="{FF2B5EF4-FFF2-40B4-BE49-F238E27FC236}">
                    <a16:creationId xmlns:a16="http://schemas.microsoft.com/office/drawing/2014/main" id="{FB4F5590-56AB-1544-A200-D78685C2906A}"/>
                  </a:ext>
                </a:extLst>
              </p:cNvPr>
              <p:cNvSpPr>
                <a:spLocks noChangeShapeType="1"/>
              </p:cNvSpPr>
              <p:nvPr/>
            </p:nvSpPr>
            <p:spPr bwMode="auto">
              <a:xfrm>
                <a:off x="5125" y="3666"/>
                <a:ext cx="287"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70" name="Rectangle 536">
                <a:extLst>
                  <a:ext uri="{FF2B5EF4-FFF2-40B4-BE49-F238E27FC236}">
                    <a16:creationId xmlns:a16="http://schemas.microsoft.com/office/drawing/2014/main" id="{E8083728-5E17-384E-A04C-AFFA0090DBE8}"/>
                  </a:ext>
                </a:extLst>
              </p:cNvPr>
              <p:cNvSpPr>
                <a:spLocks noChangeArrowheads="1"/>
              </p:cNvSpPr>
              <p:nvPr/>
            </p:nvSpPr>
            <p:spPr bwMode="auto">
              <a:xfrm>
                <a:off x="5112" y="3656"/>
                <a:ext cx="302" cy="8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300" i="1">
                    <a:solidFill>
                      <a:srgbClr val="000000"/>
                    </a:solidFill>
                    <a:latin typeface="Arial" charset="0"/>
                    <a:ea typeface="+mn-ea"/>
                  </a:rPr>
                  <a:t>Log Fluorescence</a:t>
                </a:r>
              </a:p>
            </p:txBody>
          </p:sp>
          <p:sp>
            <p:nvSpPr>
              <p:cNvPr id="48471" name="Line 537">
                <a:extLst>
                  <a:ext uri="{FF2B5EF4-FFF2-40B4-BE49-F238E27FC236}">
                    <a16:creationId xmlns:a16="http://schemas.microsoft.com/office/drawing/2014/main" id="{C6C84B97-96F1-3541-88C2-1AFCB7F5054D}"/>
                  </a:ext>
                </a:extLst>
              </p:cNvPr>
              <p:cNvSpPr>
                <a:spLocks noChangeShapeType="1"/>
              </p:cNvSpPr>
              <p:nvPr/>
            </p:nvSpPr>
            <p:spPr bwMode="auto">
              <a:xfrm flipV="1">
                <a:off x="5223" y="3412"/>
                <a:ext cx="0" cy="258"/>
              </a:xfrm>
              <a:prstGeom prst="line">
                <a:avLst/>
              </a:prstGeom>
              <a:noFill/>
              <a:ln w="12700">
                <a:solidFill>
                  <a:srgbClr val="AD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72" name="Line 538">
                <a:extLst>
                  <a:ext uri="{FF2B5EF4-FFF2-40B4-BE49-F238E27FC236}">
                    <a16:creationId xmlns:a16="http://schemas.microsoft.com/office/drawing/2014/main" id="{0034DDE0-3508-394F-A1C5-1FD99463E0C1}"/>
                  </a:ext>
                </a:extLst>
              </p:cNvPr>
              <p:cNvSpPr>
                <a:spLocks noChangeShapeType="1"/>
              </p:cNvSpPr>
              <p:nvPr/>
            </p:nvSpPr>
            <p:spPr bwMode="auto">
              <a:xfrm>
                <a:off x="5129" y="3580"/>
                <a:ext cx="270" cy="0"/>
              </a:xfrm>
              <a:prstGeom prst="line">
                <a:avLst/>
              </a:prstGeom>
              <a:noFill/>
              <a:ln w="12700">
                <a:solidFill>
                  <a:srgbClr val="05FF7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8473" name="Rectangle 539">
                <a:extLst>
                  <a:ext uri="{FF2B5EF4-FFF2-40B4-BE49-F238E27FC236}">
                    <a16:creationId xmlns:a16="http://schemas.microsoft.com/office/drawing/2014/main" id="{DA55C7C6-AA6F-204E-878D-D50ED39E6900}"/>
                  </a:ext>
                </a:extLst>
              </p:cNvPr>
              <p:cNvSpPr>
                <a:spLocks noChangeArrowheads="1"/>
              </p:cNvSpPr>
              <p:nvPr/>
            </p:nvSpPr>
            <p:spPr bwMode="auto">
              <a:xfrm>
                <a:off x="5066" y="3305"/>
                <a:ext cx="359"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QUADSTATS</a:t>
                </a:r>
              </a:p>
            </p:txBody>
          </p:sp>
          <p:sp>
            <p:nvSpPr>
              <p:cNvPr id="48474" name="Rectangle 540">
                <a:extLst>
                  <a:ext uri="{FF2B5EF4-FFF2-40B4-BE49-F238E27FC236}">
                    <a16:creationId xmlns:a16="http://schemas.microsoft.com/office/drawing/2014/main" id="{94D34FA0-FE7C-1640-AE36-850E80BCB931}"/>
                  </a:ext>
                </a:extLst>
              </p:cNvPr>
              <p:cNvSpPr>
                <a:spLocks noChangeArrowheads="1"/>
              </p:cNvSpPr>
              <p:nvPr/>
            </p:nvSpPr>
            <p:spPr bwMode="auto">
              <a:xfrm rot="-5400000">
                <a:off x="4968" y="3505"/>
                <a:ext cx="242" cy="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200" i="1">
                    <a:solidFill>
                      <a:srgbClr val="000000"/>
                    </a:solidFill>
                    <a:latin typeface="Arial" charset="0"/>
                    <a:ea typeface="+mn-ea"/>
                  </a:rPr>
                  <a:t>Log Fluorescence</a:t>
                </a:r>
              </a:p>
            </p:txBody>
          </p:sp>
          <p:sp>
            <p:nvSpPr>
              <p:cNvPr id="91482" name="Freeform 541">
                <a:extLst>
                  <a:ext uri="{FF2B5EF4-FFF2-40B4-BE49-F238E27FC236}">
                    <a16:creationId xmlns:a16="http://schemas.microsoft.com/office/drawing/2014/main" id="{57ADB406-0001-8544-8CE0-C0B9ADA9E41A}"/>
                  </a:ext>
                </a:extLst>
              </p:cNvPr>
              <p:cNvSpPr>
                <a:spLocks/>
              </p:cNvSpPr>
              <p:nvPr/>
            </p:nvSpPr>
            <p:spPr bwMode="auto">
              <a:xfrm>
                <a:off x="5259" y="3617"/>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83" name="Freeform 542">
                <a:extLst>
                  <a:ext uri="{FF2B5EF4-FFF2-40B4-BE49-F238E27FC236}">
                    <a16:creationId xmlns:a16="http://schemas.microsoft.com/office/drawing/2014/main" id="{53CF712D-BEDB-A14E-920A-F1D35B5AC655}"/>
                  </a:ext>
                </a:extLst>
              </p:cNvPr>
              <p:cNvSpPr>
                <a:spLocks/>
              </p:cNvSpPr>
              <p:nvPr/>
            </p:nvSpPr>
            <p:spPr bwMode="auto">
              <a:xfrm>
                <a:off x="5261"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84" name="Freeform 543">
                <a:extLst>
                  <a:ext uri="{FF2B5EF4-FFF2-40B4-BE49-F238E27FC236}">
                    <a16:creationId xmlns:a16="http://schemas.microsoft.com/office/drawing/2014/main" id="{A809E7D6-BEAE-A04E-9F5F-54A186AC4C2F}"/>
                  </a:ext>
                </a:extLst>
              </p:cNvPr>
              <p:cNvSpPr>
                <a:spLocks/>
              </p:cNvSpPr>
              <p:nvPr/>
            </p:nvSpPr>
            <p:spPr bwMode="auto">
              <a:xfrm>
                <a:off x="5273"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85" name="Freeform 544">
                <a:extLst>
                  <a:ext uri="{FF2B5EF4-FFF2-40B4-BE49-F238E27FC236}">
                    <a16:creationId xmlns:a16="http://schemas.microsoft.com/office/drawing/2014/main" id="{82194FB3-4002-FA4B-9875-E648E558E599}"/>
                  </a:ext>
                </a:extLst>
              </p:cNvPr>
              <p:cNvSpPr>
                <a:spLocks/>
              </p:cNvSpPr>
              <p:nvPr/>
            </p:nvSpPr>
            <p:spPr bwMode="auto">
              <a:xfrm>
                <a:off x="5125"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479" name="Rectangle 545">
                <a:extLst>
                  <a:ext uri="{FF2B5EF4-FFF2-40B4-BE49-F238E27FC236}">
                    <a16:creationId xmlns:a16="http://schemas.microsoft.com/office/drawing/2014/main" id="{7FD64169-67A0-614F-B833-A0AE915AC9EC}"/>
                  </a:ext>
                </a:extLst>
              </p:cNvPr>
              <p:cNvSpPr>
                <a:spLocks noChangeArrowheads="1"/>
              </p:cNvSpPr>
              <p:nvPr/>
            </p:nvSpPr>
            <p:spPr bwMode="auto">
              <a:xfrm>
                <a:off x="5258" y="3394"/>
                <a:ext cx="16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80" name="Rectangle 546">
                <a:extLst>
                  <a:ext uri="{FF2B5EF4-FFF2-40B4-BE49-F238E27FC236}">
                    <a16:creationId xmlns:a16="http://schemas.microsoft.com/office/drawing/2014/main" id="{93B27AD8-411D-104C-ABFD-D5CA25C330C5}"/>
                  </a:ext>
                </a:extLst>
              </p:cNvPr>
              <p:cNvSpPr>
                <a:spLocks noChangeArrowheads="1"/>
              </p:cNvSpPr>
              <p:nvPr/>
            </p:nvSpPr>
            <p:spPr bwMode="auto">
              <a:xfrm>
                <a:off x="5100" y="3550"/>
                <a:ext cx="14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81" name="Rectangle 547">
                <a:extLst>
                  <a:ext uri="{FF2B5EF4-FFF2-40B4-BE49-F238E27FC236}">
                    <a16:creationId xmlns:a16="http://schemas.microsoft.com/office/drawing/2014/main" id="{3983E742-FE92-734F-9068-D2592E2FEF5F}"/>
                  </a:ext>
                </a:extLst>
              </p:cNvPr>
              <p:cNvSpPr>
                <a:spLocks noChangeArrowheads="1"/>
              </p:cNvSpPr>
              <p:nvPr/>
            </p:nvSpPr>
            <p:spPr bwMode="auto">
              <a:xfrm>
                <a:off x="5261" y="3550"/>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48482" name="Rectangle 548">
                <a:extLst>
                  <a:ext uri="{FF2B5EF4-FFF2-40B4-BE49-F238E27FC236}">
                    <a16:creationId xmlns:a16="http://schemas.microsoft.com/office/drawing/2014/main" id="{2DBF9309-FA74-FA41-AC45-D3D75FDF0963}"/>
                  </a:ext>
                </a:extLst>
              </p:cNvPr>
              <p:cNvSpPr>
                <a:spLocks noChangeArrowheads="1"/>
              </p:cNvSpPr>
              <p:nvPr/>
            </p:nvSpPr>
            <p:spPr bwMode="auto">
              <a:xfrm>
                <a:off x="5100" y="3396"/>
                <a:ext cx="150" cy="104"/>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en-US" altLang="en-US" sz="500" i="1">
                    <a:solidFill>
                      <a:srgbClr val="000000"/>
                    </a:solidFill>
                    <a:latin typeface="Arial" charset="0"/>
                    <a:ea typeface="+mn-ea"/>
                  </a:rPr>
                  <a:t>-+</a:t>
                </a:r>
              </a:p>
            </p:txBody>
          </p:sp>
          <p:sp>
            <p:nvSpPr>
              <p:cNvPr id="91490" name="Freeform 549">
                <a:extLst>
                  <a:ext uri="{FF2B5EF4-FFF2-40B4-BE49-F238E27FC236}">
                    <a16:creationId xmlns:a16="http://schemas.microsoft.com/office/drawing/2014/main" id="{1B7F1700-78BC-554F-9760-4E4A9CAC4738}"/>
                  </a:ext>
                </a:extLst>
              </p:cNvPr>
              <p:cNvSpPr>
                <a:spLocks/>
              </p:cNvSpPr>
              <p:nvPr/>
            </p:nvSpPr>
            <p:spPr bwMode="auto">
              <a:xfrm>
                <a:off x="5123"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Date Placeholder 3">
            <a:extLst>
              <a:ext uri="{FF2B5EF4-FFF2-40B4-BE49-F238E27FC236}">
                <a16:creationId xmlns:a16="http://schemas.microsoft.com/office/drawing/2014/main" id="{CC755F3D-D80A-AD40-ADDE-DEB7A4CFBF5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5310FD9-D512-C048-A48B-8E83C0878E17}"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pic>
        <p:nvPicPr>
          <p:cNvPr id="93186" name="Picture 3">
            <a:extLst>
              <a:ext uri="{FF2B5EF4-FFF2-40B4-BE49-F238E27FC236}">
                <a16:creationId xmlns:a16="http://schemas.microsoft.com/office/drawing/2014/main" id="{4ED13991-9BFF-3F40-BB4D-DF9CF4C82A7E}"/>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79900" y="917575"/>
            <a:ext cx="374650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4">
            <a:extLst>
              <a:ext uri="{FF2B5EF4-FFF2-40B4-BE49-F238E27FC236}">
                <a16:creationId xmlns:a16="http://schemas.microsoft.com/office/drawing/2014/main" id="{E1D90F54-DDC7-B64F-BF18-2BF4D07BA8F6}"/>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5450" y="939800"/>
            <a:ext cx="37846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5">
            <a:extLst>
              <a:ext uri="{FF2B5EF4-FFF2-40B4-BE49-F238E27FC236}">
                <a16:creationId xmlns:a16="http://schemas.microsoft.com/office/drawing/2014/main" id="{6413EAF4-C0A8-FA4C-91B8-C4E34417EF6D}"/>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9900" y="3582988"/>
            <a:ext cx="3797300"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6">
            <a:extLst>
              <a:ext uri="{FF2B5EF4-FFF2-40B4-BE49-F238E27FC236}">
                <a16:creationId xmlns:a16="http://schemas.microsoft.com/office/drawing/2014/main" id="{EF12093D-1AC2-8C4C-91B6-DCBB3DE2F937}"/>
              </a:ext>
            </a:extLst>
          </p:cNvPr>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43400" y="3530600"/>
            <a:ext cx="37846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7">
            <a:extLst>
              <a:ext uri="{FF2B5EF4-FFF2-40B4-BE49-F238E27FC236}">
                <a16:creationId xmlns:a16="http://schemas.microsoft.com/office/drawing/2014/main" id="{9A938525-66FD-5445-A770-8D3716F4A5F0}"/>
              </a:ext>
            </a:extLst>
          </p:cNvPr>
          <p:cNvSpPr txBox="1">
            <a:spLocks noChangeArrowheads="1"/>
          </p:cNvSpPr>
          <p:nvPr/>
        </p:nvSpPr>
        <p:spPr bwMode="auto">
          <a:xfrm>
            <a:off x="1203325" y="92075"/>
            <a:ext cx="2597150" cy="579438"/>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200">
                <a:latin typeface="Arial" charset="0"/>
                <a:ea typeface="+mn-ea"/>
              </a:rPr>
              <a:t>Contour plots</a:t>
            </a:r>
          </a:p>
        </p:txBody>
      </p:sp>
      <p:sp>
        <p:nvSpPr>
          <p:cNvPr id="49160" name="Text Box 8">
            <a:extLst>
              <a:ext uri="{FF2B5EF4-FFF2-40B4-BE49-F238E27FC236}">
                <a16:creationId xmlns:a16="http://schemas.microsoft.com/office/drawing/2014/main" id="{5E361F0E-400F-9846-B235-BADD3139E7E7}"/>
              </a:ext>
            </a:extLst>
          </p:cNvPr>
          <p:cNvSpPr txBox="1">
            <a:spLocks noChangeArrowheads="1"/>
          </p:cNvSpPr>
          <p:nvPr/>
        </p:nvSpPr>
        <p:spPr bwMode="auto">
          <a:xfrm>
            <a:off x="5394325" y="106363"/>
            <a:ext cx="1785938" cy="5794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3200">
                <a:latin typeface="Arial" charset="0"/>
                <a:ea typeface="+mn-ea"/>
              </a:rPr>
              <a:t>Dot plots</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Date Placeholder 3">
            <a:extLst>
              <a:ext uri="{FF2B5EF4-FFF2-40B4-BE49-F238E27FC236}">
                <a16:creationId xmlns:a16="http://schemas.microsoft.com/office/drawing/2014/main" id="{65441524-EC17-0441-9AE2-2A9F3167E71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15A3715-7253-CD43-BC21-422FFE72E5D2}"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50179" name="Rectangle 2">
            <a:extLst>
              <a:ext uri="{FF2B5EF4-FFF2-40B4-BE49-F238E27FC236}">
                <a16:creationId xmlns:a16="http://schemas.microsoft.com/office/drawing/2014/main" id="{CE881457-ED1B-5B4A-A009-62386E8C7DCE}"/>
              </a:ext>
            </a:extLst>
          </p:cNvPr>
          <p:cNvSpPr>
            <a:spLocks noGrp="1" noChangeArrowheads="1"/>
          </p:cNvSpPr>
          <p:nvPr>
            <p:ph type="title"/>
          </p:nvPr>
        </p:nvSpPr>
        <p:spPr>
          <a:xfrm>
            <a:off x="-228600" y="0"/>
            <a:ext cx="8077200" cy="762000"/>
          </a:xfrm>
          <a:extLst>
            <a:ext uri="{91240B29-F687-4f45-9708-019B960494DF}"/>
          </a:extLst>
        </p:spPr>
        <p:txBody>
          <a:bodyPr lIns="90488" tIns="44450" rIns="90488" bIns="44450"/>
          <a:lstStyle/>
          <a:p>
            <a:pPr>
              <a:defRPr/>
            </a:pPr>
            <a:r>
              <a:rPr lang="en-US" altLang="en-US">
                <a:solidFill>
                  <a:schemeClr val="tx1"/>
                </a:solidFill>
                <a:ea typeface="+mj-ea"/>
              </a:rPr>
              <a:t>Typical phenotypic analysis histograms</a:t>
            </a:r>
          </a:p>
        </p:txBody>
      </p:sp>
      <p:sp>
        <p:nvSpPr>
          <p:cNvPr id="95235" name="Rectangle 3">
            <a:extLst>
              <a:ext uri="{FF2B5EF4-FFF2-40B4-BE49-F238E27FC236}">
                <a16:creationId xmlns:a16="http://schemas.microsoft.com/office/drawing/2014/main" id="{4E2B9E5A-6C59-D545-BA8D-E13A0E2EC4AA}"/>
              </a:ext>
            </a:extLst>
          </p:cNvPr>
          <p:cNvSpPr>
            <a:spLocks noGrp="1" noChangeArrowheads="1"/>
          </p:cNvSpPr>
          <p:nvPr>
            <p:ph type="body" idx="1"/>
          </p:nvPr>
        </p:nvSpPr>
        <p:spPr/>
        <p:txBody>
          <a:bodyPr lIns="90488" tIns="44450" rIns="90488" bIns="44450"/>
          <a:lstStyle/>
          <a:p>
            <a:pPr marL="285750" indent="-285750"/>
            <a:endParaRPr lang="en-US" altLang="en-US">
              <a:ea typeface="ＭＳ Ｐゴシック" panose="020B0600070205080204" pitchFamily="34" charset="-128"/>
            </a:endParaRPr>
          </a:p>
        </p:txBody>
      </p:sp>
      <p:sp>
        <p:nvSpPr>
          <p:cNvPr id="95236" name="Rectangle 5">
            <a:extLst>
              <a:ext uri="{FF2B5EF4-FFF2-40B4-BE49-F238E27FC236}">
                <a16:creationId xmlns:a16="http://schemas.microsoft.com/office/drawing/2014/main" id="{37321AF8-2071-0E40-A12F-8D57F2034423}"/>
              </a:ext>
            </a:extLst>
          </p:cNvPr>
          <p:cNvSpPr>
            <a:spLocks noChangeArrowheads="1"/>
          </p:cNvSpPr>
          <p:nvPr/>
        </p:nvSpPr>
        <p:spPr bwMode="auto">
          <a:xfrm>
            <a:off x="0" y="4114800"/>
            <a:ext cx="91440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30000"/>
              </a:spcBef>
              <a:buFontTx/>
              <a:buNone/>
            </a:pPr>
            <a:endParaRPr lang="en-US" altLang="en-US" sz="2000" b="1"/>
          </a:p>
          <a:p>
            <a:pPr>
              <a:lnSpc>
                <a:spcPct val="90000"/>
              </a:lnSpc>
              <a:spcBef>
                <a:spcPct val="30000"/>
              </a:spcBef>
            </a:pPr>
            <a:r>
              <a:rPr lang="en-US" altLang="en-US" sz="2000"/>
              <a:t>This figure shows two examples of simultaneous 2 color immunophenotyping. In figure 3 (a) the directly labeled MABs used were CD4-PE / CD8-FITC. In this example approximately 50% of the cells were positive for CD4 and 23% positive for CD8. These percentages were calculated based upon the settings of the negative control for 2% positivity. Right figure  shows a similar situation for CD2-PE / CD19-FITC.</a:t>
            </a:r>
          </a:p>
        </p:txBody>
      </p:sp>
      <p:pic>
        <p:nvPicPr>
          <p:cNvPr id="95237" name="Picture 6">
            <a:extLst>
              <a:ext uri="{FF2B5EF4-FFF2-40B4-BE49-F238E27FC236}">
                <a16:creationId xmlns:a16="http://schemas.microsoft.com/office/drawing/2014/main" id="{FA12380C-DDFC-B04E-8277-A9509604A5F1}"/>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944563"/>
            <a:ext cx="3362325"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8">
            <a:extLst>
              <a:ext uri="{FF2B5EF4-FFF2-40B4-BE49-F238E27FC236}">
                <a16:creationId xmlns:a16="http://schemas.microsoft.com/office/drawing/2014/main" id="{561A9AB4-2B77-EF4C-A506-CD63CA9559FA}"/>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990600"/>
            <a:ext cx="3810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Date Placeholder 2">
            <a:extLst>
              <a:ext uri="{FF2B5EF4-FFF2-40B4-BE49-F238E27FC236}">
                <a16:creationId xmlns:a16="http://schemas.microsoft.com/office/drawing/2014/main" id="{99801EA4-343B-3240-A895-ED40AADEDB1D}"/>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95DE9069-DA7D-5D4E-B7B0-A18C8A9F1413}"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51203" name="Rectangle 2">
            <a:extLst>
              <a:ext uri="{FF2B5EF4-FFF2-40B4-BE49-F238E27FC236}">
                <a16:creationId xmlns:a16="http://schemas.microsoft.com/office/drawing/2014/main" id="{C44AEC93-25B1-B54A-8263-9921D0751B65}"/>
              </a:ext>
            </a:extLst>
          </p:cNvPr>
          <p:cNvSpPr>
            <a:spLocks noGrp="1" noChangeArrowheads="1"/>
          </p:cNvSpPr>
          <p:nvPr>
            <p:ph type="title"/>
          </p:nvPr>
        </p:nvSpPr>
        <p:spPr>
          <a:xfrm>
            <a:off x="0" y="0"/>
            <a:ext cx="6477000" cy="762000"/>
          </a:xfrm>
        </p:spPr>
        <p:txBody>
          <a:bodyPr/>
          <a:lstStyle/>
          <a:p>
            <a:pPr>
              <a:defRPr/>
            </a:pPr>
            <a:r>
              <a:rPr lang="en-US" altLang="en-US">
                <a:ea typeface="+mj-ea"/>
              </a:rPr>
              <a:t>Kinetic Analysis</a:t>
            </a:r>
          </a:p>
        </p:txBody>
      </p:sp>
      <p:grpSp>
        <p:nvGrpSpPr>
          <p:cNvPr id="97283" name="Group 4">
            <a:extLst>
              <a:ext uri="{FF2B5EF4-FFF2-40B4-BE49-F238E27FC236}">
                <a16:creationId xmlns:a16="http://schemas.microsoft.com/office/drawing/2014/main" id="{267AD933-8B85-1A4A-A5B3-4DA94B369F6A}"/>
              </a:ext>
            </a:extLst>
          </p:cNvPr>
          <p:cNvGrpSpPr>
            <a:grpSpLocks/>
          </p:cNvGrpSpPr>
          <p:nvPr/>
        </p:nvGrpSpPr>
        <p:grpSpPr bwMode="auto">
          <a:xfrm>
            <a:off x="4722813" y="2124075"/>
            <a:ext cx="2371725" cy="1403350"/>
            <a:chOff x="2273" y="1894"/>
            <a:chExt cx="1494" cy="884"/>
          </a:xfrm>
        </p:grpSpPr>
        <p:grpSp>
          <p:nvGrpSpPr>
            <p:cNvPr id="97743" name="Group 5">
              <a:extLst>
                <a:ext uri="{FF2B5EF4-FFF2-40B4-BE49-F238E27FC236}">
                  <a16:creationId xmlns:a16="http://schemas.microsoft.com/office/drawing/2014/main" id="{12D789B2-7650-9847-A48F-5588827159A8}"/>
                </a:ext>
              </a:extLst>
            </p:cNvPr>
            <p:cNvGrpSpPr>
              <a:grpSpLocks/>
            </p:cNvGrpSpPr>
            <p:nvPr/>
          </p:nvGrpSpPr>
          <p:grpSpPr bwMode="auto">
            <a:xfrm>
              <a:off x="2277" y="1962"/>
              <a:ext cx="1490" cy="814"/>
              <a:chOff x="2277" y="1962"/>
              <a:chExt cx="1490" cy="814"/>
            </a:xfrm>
          </p:grpSpPr>
          <p:sp>
            <p:nvSpPr>
              <p:cNvPr id="51676" name="Line 6">
                <a:extLst>
                  <a:ext uri="{FF2B5EF4-FFF2-40B4-BE49-F238E27FC236}">
                    <a16:creationId xmlns:a16="http://schemas.microsoft.com/office/drawing/2014/main" id="{32478A9F-8117-5646-A82D-210E5D932E77}"/>
                  </a:ext>
                </a:extLst>
              </p:cNvPr>
              <p:cNvSpPr>
                <a:spLocks noChangeShapeType="1"/>
              </p:cNvSpPr>
              <p:nvPr/>
            </p:nvSpPr>
            <p:spPr bwMode="auto">
              <a:xfrm>
                <a:off x="2277" y="2776"/>
                <a:ext cx="1126"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7" name="Line 7">
                <a:extLst>
                  <a:ext uri="{FF2B5EF4-FFF2-40B4-BE49-F238E27FC236}">
                    <a16:creationId xmlns:a16="http://schemas.microsoft.com/office/drawing/2014/main" id="{6728D6F5-C8D1-F645-B690-8CA1F3E51368}"/>
                  </a:ext>
                </a:extLst>
              </p:cNvPr>
              <p:cNvSpPr>
                <a:spLocks noChangeShapeType="1"/>
              </p:cNvSpPr>
              <p:nvPr/>
            </p:nvSpPr>
            <p:spPr bwMode="auto">
              <a:xfrm>
                <a:off x="2343" y="2640"/>
                <a:ext cx="1124"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8" name="Line 8">
                <a:extLst>
                  <a:ext uri="{FF2B5EF4-FFF2-40B4-BE49-F238E27FC236}">
                    <a16:creationId xmlns:a16="http://schemas.microsoft.com/office/drawing/2014/main" id="{D66CBF1D-0E8A-3C4E-9A79-810BD1622A52}"/>
                  </a:ext>
                </a:extLst>
              </p:cNvPr>
              <p:cNvSpPr>
                <a:spLocks noChangeShapeType="1"/>
              </p:cNvSpPr>
              <p:nvPr/>
            </p:nvSpPr>
            <p:spPr bwMode="auto">
              <a:xfrm>
                <a:off x="2408" y="2505"/>
                <a:ext cx="1125"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9" name="Line 9">
                <a:extLst>
                  <a:ext uri="{FF2B5EF4-FFF2-40B4-BE49-F238E27FC236}">
                    <a16:creationId xmlns:a16="http://schemas.microsoft.com/office/drawing/2014/main" id="{A6B69F4B-0D24-1642-8C83-B5CB9967410D}"/>
                  </a:ext>
                </a:extLst>
              </p:cNvPr>
              <p:cNvSpPr>
                <a:spLocks noChangeShapeType="1"/>
              </p:cNvSpPr>
              <p:nvPr/>
            </p:nvSpPr>
            <p:spPr bwMode="auto">
              <a:xfrm>
                <a:off x="2475" y="2371"/>
                <a:ext cx="1123"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80" name="Line 10">
                <a:extLst>
                  <a:ext uri="{FF2B5EF4-FFF2-40B4-BE49-F238E27FC236}">
                    <a16:creationId xmlns:a16="http://schemas.microsoft.com/office/drawing/2014/main" id="{181B1E61-9B4F-3949-9136-62B4E7014EF4}"/>
                  </a:ext>
                </a:extLst>
              </p:cNvPr>
              <p:cNvSpPr>
                <a:spLocks noChangeShapeType="1"/>
              </p:cNvSpPr>
              <p:nvPr/>
            </p:nvSpPr>
            <p:spPr bwMode="auto">
              <a:xfrm>
                <a:off x="2539" y="2234"/>
                <a:ext cx="1122"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81" name="Line 11">
                <a:extLst>
                  <a:ext uri="{FF2B5EF4-FFF2-40B4-BE49-F238E27FC236}">
                    <a16:creationId xmlns:a16="http://schemas.microsoft.com/office/drawing/2014/main" id="{1A77C1BC-BE82-8945-8A57-BB1CF7BCDAAF}"/>
                  </a:ext>
                </a:extLst>
              </p:cNvPr>
              <p:cNvSpPr>
                <a:spLocks noChangeShapeType="1"/>
              </p:cNvSpPr>
              <p:nvPr/>
            </p:nvSpPr>
            <p:spPr bwMode="auto">
              <a:xfrm>
                <a:off x="2591" y="2098"/>
                <a:ext cx="1124"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82" name="Line 12">
                <a:extLst>
                  <a:ext uri="{FF2B5EF4-FFF2-40B4-BE49-F238E27FC236}">
                    <a16:creationId xmlns:a16="http://schemas.microsoft.com/office/drawing/2014/main" id="{DA2C1259-C54E-0640-9114-6D04C817B220}"/>
                  </a:ext>
                </a:extLst>
              </p:cNvPr>
              <p:cNvSpPr>
                <a:spLocks noChangeShapeType="1"/>
              </p:cNvSpPr>
              <p:nvPr/>
            </p:nvSpPr>
            <p:spPr bwMode="auto">
              <a:xfrm>
                <a:off x="2643" y="1962"/>
                <a:ext cx="1124"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97744" name="Group 13">
              <a:extLst>
                <a:ext uri="{FF2B5EF4-FFF2-40B4-BE49-F238E27FC236}">
                  <a16:creationId xmlns:a16="http://schemas.microsoft.com/office/drawing/2014/main" id="{89A78B36-EB24-954A-827B-9D0A618DAFA6}"/>
                </a:ext>
              </a:extLst>
            </p:cNvPr>
            <p:cNvGrpSpPr>
              <a:grpSpLocks/>
            </p:cNvGrpSpPr>
            <p:nvPr/>
          </p:nvGrpSpPr>
          <p:grpSpPr bwMode="auto">
            <a:xfrm>
              <a:off x="2273" y="1894"/>
              <a:ext cx="1448" cy="884"/>
              <a:chOff x="2273" y="1894"/>
              <a:chExt cx="1448" cy="884"/>
            </a:xfrm>
          </p:grpSpPr>
          <p:grpSp>
            <p:nvGrpSpPr>
              <p:cNvPr id="97745" name="Group 14">
                <a:extLst>
                  <a:ext uri="{FF2B5EF4-FFF2-40B4-BE49-F238E27FC236}">
                    <a16:creationId xmlns:a16="http://schemas.microsoft.com/office/drawing/2014/main" id="{CD6C7498-FB63-194B-872D-2B581A020A0E}"/>
                  </a:ext>
                </a:extLst>
              </p:cNvPr>
              <p:cNvGrpSpPr>
                <a:grpSpLocks/>
              </p:cNvGrpSpPr>
              <p:nvPr/>
            </p:nvGrpSpPr>
            <p:grpSpPr bwMode="auto">
              <a:xfrm>
                <a:off x="2809" y="1910"/>
                <a:ext cx="547" cy="868"/>
                <a:chOff x="2809" y="1910"/>
                <a:chExt cx="547" cy="868"/>
              </a:xfrm>
            </p:grpSpPr>
            <p:sp>
              <p:nvSpPr>
                <p:cNvPr id="51674" name="Line 15">
                  <a:extLst>
                    <a:ext uri="{FF2B5EF4-FFF2-40B4-BE49-F238E27FC236}">
                      <a16:creationId xmlns:a16="http://schemas.microsoft.com/office/drawing/2014/main" id="{394AAE9B-5276-6F42-9684-9D7D00342A8D}"/>
                    </a:ext>
                  </a:extLst>
                </p:cNvPr>
                <p:cNvSpPr>
                  <a:spLocks noChangeShapeType="1"/>
                </p:cNvSpPr>
                <p:nvPr/>
              </p:nvSpPr>
              <p:spPr bwMode="auto">
                <a:xfrm flipV="1">
                  <a:off x="2809" y="1918"/>
                  <a:ext cx="371" cy="86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5" name="Line 16">
                  <a:extLst>
                    <a:ext uri="{FF2B5EF4-FFF2-40B4-BE49-F238E27FC236}">
                      <a16:creationId xmlns:a16="http://schemas.microsoft.com/office/drawing/2014/main" id="{486EAD87-C711-BB4D-A6A8-028B13819AE4}"/>
                    </a:ext>
                  </a:extLst>
                </p:cNvPr>
                <p:cNvSpPr>
                  <a:spLocks noChangeShapeType="1"/>
                </p:cNvSpPr>
                <p:nvPr/>
              </p:nvSpPr>
              <p:spPr bwMode="auto">
                <a:xfrm flipV="1">
                  <a:off x="2985" y="1910"/>
                  <a:ext cx="371" cy="861"/>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97746" name="Group 17">
                <a:extLst>
                  <a:ext uri="{FF2B5EF4-FFF2-40B4-BE49-F238E27FC236}">
                    <a16:creationId xmlns:a16="http://schemas.microsoft.com/office/drawing/2014/main" id="{8B9604E4-17B2-0C40-8D12-FFCACED45C94}"/>
                  </a:ext>
                </a:extLst>
              </p:cNvPr>
              <p:cNvGrpSpPr>
                <a:grpSpLocks/>
              </p:cNvGrpSpPr>
              <p:nvPr/>
            </p:nvGrpSpPr>
            <p:grpSpPr bwMode="auto">
              <a:xfrm>
                <a:off x="2273" y="1894"/>
                <a:ext cx="1448" cy="884"/>
                <a:chOff x="2273" y="1894"/>
                <a:chExt cx="1448" cy="884"/>
              </a:xfrm>
            </p:grpSpPr>
            <p:sp>
              <p:nvSpPr>
                <p:cNvPr id="51668" name="Line 18">
                  <a:extLst>
                    <a:ext uri="{FF2B5EF4-FFF2-40B4-BE49-F238E27FC236}">
                      <a16:creationId xmlns:a16="http://schemas.microsoft.com/office/drawing/2014/main" id="{80ED50E7-1871-1C4B-97E2-CD6E3E840B3F}"/>
                    </a:ext>
                  </a:extLst>
                </p:cNvPr>
                <p:cNvSpPr>
                  <a:spLocks noChangeShapeType="1"/>
                </p:cNvSpPr>
                <p:nvPr/>
              </p:nvSpPr>
              <p:spPr bwMode="auto">
                <a:xfrm flipV="1">
                  <a:off x="2274" y="1910"/>
                  <a:ext cx="370" cy="861"/>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69" name="Line 19">
                  <a:extLst>
                    <a:ext uri="{FF2B5EF4-FFF2-40B4-BE49-F238E27FC236}">
                      <a16:creationId xmlns:a16="http://schemas.microsoft.com/office/drawing/2014/main" id="{A281CAD4-F158-CB44-8955-313AC1FC7288}"/>
                    </a:ext>
                  </a:extLst>
                </p:cNvPr>
                <p:cNvSpPr>
                  <a:spLocks noChangeShapeType="1"/>
                </p:cNvSpPr>
                <p:nvPr/>
              </p:nvSpPr>
              <p:spPr bwMode="auto">
                <a:xfrm flipV="1">
                  <a:off x="2467" y="1915"/>
                  <a:ext cx="370" cy="861"/>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0" name="Line 20">
                  <a:extLst>
                    <a:ext uri="{FF2B5EF4-FFF2-40B4-BE49-F238E27FC236}">
                      <a16:creationId xmlns:a16="http://schemas.microsoft.com/office/drawing/2014/main" id="{76205066-4801-314C-AD1E-2F56A0BA4946}"/>
                    </a:ext>
                  </a:extLst>
                </p:cNvPr>
                <p:cNvSpPr>
                  <a:spLocks noChangeShapeType="1"/>
                </p:cNvSpPr>
                <p:nvPr/>
              </p:nvSpPr>
              <p:spPr bwMode="auto">
                <a:xfrm flipV="1">
                  <a:off x="2644" y="1918"/>
                  <a:ext cx="371" cy="86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1" name="Line 21">
                  <a:extLst>
                    <a:ext uri="{FF2B5EF4-FFF2-40B4-BE49-F238E27FC236}">
                      <a16:creationId xmlns:a16="http://schemas.microsoft.com/office/drawing/2014/main" id="{BFE59D4F-7404-D443-94D7-87C75D46AA72}"/>
                    </a:ext>
                  </a:extLst>
                </p:cNvPr>
                <p:cNvSpPr>
                  <a:spLocks noChangeShapeType="1"/>
                </p:cNvSpPr>
                <p:nvPr/>
              </p:nvSpPr>
              <p:spPr bwMode="auto">
                <a:xfrm flipV="1">
                  <a:off x="3172" y="1915"/>
                  <a:ext cx="370" cy="861"/>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2" name="Line 22">
                  <a:extLst>
                    <a:ext uri="{FF2B5EF4-FFF2-40B4-BE49-F238E27FC236}">
                      <a16:creationId xmlns:a16="http://schemas.microsoft.com/office/drawing/2014/main" id="{981D2624-3D9A-6E44-ACA0-E60B400DA3DB}"/>
                    </a:ext>
                  </a:extLst>
                </p:cNvPr>
                <p:cNvSpPr>
                  <a:spLocks noChangeShapeType="1"/>
                </p:cNvSpPr>
                <p:nvPr/>
              </p:nvSpPr>
              <p:spPr bwMode="auto">
                <a:xfrm flipV="1">
                  <a:off x="3350" y="1918"/>
                  <a:ext cx="371" cy="86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673" name="Line 23">
                  <a:extLst>
                    <a:ext uri="{FF2B5EF4-FFF2-40B4-BE49-F238E27FC236}">
                      <a16:creationId xmlns:a16="http://schemas.microsoft.com/office/drawing/2014/main" id="{702F0B22-657A-AD49-AAE0-24778885936C}"/>
                    </a:ext>
                  </a:extLst>
                </p:cNvPr>
                <p:cNvSpPr>
                  <a:spLocks noChangeShapeType="1"/>
                </p:cNvSpPr>
                <p:nvPr/>
              </p:nvSpPr>
              <p:spPr bwMode="auto">
                <a:xfrm flipV="1">
                  <a:off x="2273" y="1894"/>
                  <a:ext cx="0" cy="873"/>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grpSp>
      <p:grpSp>
        <p:nvGrpSpPr>
          <p:cNvPr id="97284" name="Group 24">
            <a:extLst>
              <a:ext uri="{FF2B5EF4-FFF2-40B4-BE49-F238E27FC236}">
                <a16:creationId xmlns:a16="http://schemas.microsoft.com/office/drawing/2014/main" id="{1DE5DF84-581E-4646-9E50-25C7FCC138E1}"/>
              </a:ext>
            </a:extLst>
          </p:cNvPr>
          <p:cNvGrpSpPr>
            <a:grpSpLocks/>
          </p:cNvGrpSpPr>
          <p:nvPr/>
        </p:nvGrpSpPr>
        <p:grpSpPr bwMode="auto">
          <a:xfrm>
            <a:off x="4862513" y="685800"/>
            <a:ext cx="1985962" cy="2811463"/>
            <a:chOff x="2361" y="988"/>
            <a:chExt cx="1251" cy="1771"/>
          </a:xfrm>
        </p:grpSpPr>
        <p:sp>
          <p:nvSpPr>
            <p:cNvPr id="97400" name="Freeform 25">
              <a:extLst>
                <a:ext uri="{FF2B5EF4-FFF2-40B4-BE49-F238E27FC236}">
                  <a16:creationId xmlns:a16="http://schemas.microsoft.com/office/drawing/2014/main" id="{A7F1C18A-3212-AB4B-AEBB-E850F1F8A3E6}"/>
                </a:ext>
              </a:extLst>
            </p:cNvPr>
            <p:cNvSpPr>
              <a:spLocks/>
            </p:cNvSpPr>
            <p:nvPr/>
          </p:nvSpPr>
          <p:spPr bwMode="auto">
            <a:xfrm>
              <a:off x="2361" y="1864"/>
              <a:ext cx="56" cy="895"/>
            </a:xfrm>
            <a:custGeom>
              <a:avLst/>
              <a:gdLst>
                <a:gd name="T0" fmla="*/ 0 w 56"/>
                <a:gd name="T1" fmla="*/ 894 h 895"/>
                <a:gd name="T2" fmla="*/ 6 w 56"/>
                <a:gd name="T3" fmla="*/ 891 h 895"/>
                <a:gd name="T4" fmla="*/ 12 w 56"/>
                <a:gd name="T5" fmla="*/ 888 h 895"/>
                <a:gd name="T6" fmla="*/ 18 w 56"/>
                <a:gd name="T7" fmla="*/ 886 h 895"/>
                <a:gd name="T8" fmla="*/ 24 w 56"/>
                <a:gd name="T9" fmla="*/ 591 h 895"/>
                <a:gd name="T10" fmla="*/ 31 w 56"/>
                <a:gd name="T11" fmla="*/ 295 h 895"/>
                <a:gd name="T12" fmla="*/ 36 w 56"/>
                <a:gd name="T13" fmla="*/ 0 h 895"/>
                <a:gd name="T14" fmla="*/ 42 w 56"/>
                <a:gd name="T15" fmla="*/ 298 h 895"/>
                <a:gd name="T16" fmla="*/ 49 w 56"/>
                <a:gd name="T17" fmla="*/ 595 h 895"/>
                <a:gd name="T18" fmla="*/ 55 w 56"/>
                <a:gd name="T19" fmla="*/ 894 h 8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895">
                  <a:moveTo>
                    <a:pt x="0" y="894"/>
                  </a:moveTo>
                  <a:lnTo>
                    <a:pt x="6" y="891"/>
                  </a:lnTo>
                  <a:lnTo>
                    <a:pt x="12" y="888"/>
                  </a:lnTo>
                  <a:lnTo>
                    <a:pt x="18" y="886"/>
                  </a:lnTo>
                  <a:lnTo>
                    <a:pt x="24" y="591"/>
                  </a:lnTo>
                  <a:lnTo>
                    <a:pt x="31" y="295"/>
                  </a:lnTo>
                  <a:lnTo>
                    <a:pt x="36" y="0"/>
                  </a:lnTo>
                  <a:lnTo>
                    <a:pt x="42" y="298"/>
                  </a:lnTo>
                  <a:lnTo>
                    <a:pt x="49" y="595"/>
                  </a:lnTo>
                  <a:lnTo>
                    <a:pt x="55"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1" name="Freeform 26">
              <a:extLst>
                <a:ext uri="{FF2B5EF4-FFF2-40B4-BE49-F238E27FC236}">
                  <a16:creationId xmlns:a16="http://schemas.microsoft.com/office/drawing/2014/main" id="{500A7A06-6970-A94F-8E71-5A2AAC8D950A}"/>
                </a:ext>
              </a:extLst>
            </p:cNvPr>
            <p:cNvSpPr>
              <a:spLocks/>
            </p:cNvSpPr>
            <p:nvPr/>
          </p:nvSpPr>
          <p:spPr bwMode="auto">
            <a:xfrm>
              <a:off x="2521" y="2251"/>
              <a:ext cx="35" cy="508"/>
            </a:xfrm>
            <a:custGeom>
              <a:avLst/>
              <a:gdLst>
                <a:gd name="T0" fmla="*/ 0 w 35"/>
                <a:gd name="T1" fmla="*/ 507 h 508"/>
                <a:gd name="T2" fmla="*/ 6 w 35"/>
                <a:gd name="T3" fmla="*/ 338 h 508"/>
                <a:gd name="T4" fmla="*/ 11 w 35"/>
                <a:gd name="T5" fmla="*/ 169 h 508"/>
                <a:gd name="T6" fmla="*/ 17 w 35"/>
                <a:gd name="T7" fmla="*/ 0 h 508"/>
                <a:gd name="T8" fmla="*/ 22 w 35"/>
                <a:gd name="T9" fmla="*/ 168 h 508"/>
                <a:gd name="T10" fmla="*/ 28 w 35"/>
                <a:gd name="T11" fmla="*/ 338 h 508"/>
                <a:gd name="T12" fmla="*/ 34 w 35"/>
                <a:gd name="T13" fmla="*/ 507 h 5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08">
                  <a:moveTo>
                    <a:pt x="0" y="507"/>
                  </a:moveTo>
                  <a:lnTo>
                    <a:pt x="6" y="338"/>
                  </a:lnTo>
                  <a:lnTo>
                    <a:pt x="11" y="169"/>
                  </a:lnTo>
                  <a:lnTo>
                    <a:pt x="17" y="0"/>
                  </a:lnTo>
                  <a:lnTo>
                    <a:pt x="22" y="168"/>
                  </a:lnTo>
                  <a:lnTo>
                    <a:pt x="28" y="338"/>
                  </a:lnTo>
                  <a:lnTo>
                    <a:pt x="34" y="50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2" name="Freeform 27">
              <a:extLst>
                <a:ext uri="{FF2B5EF4-FFF2-40B4-BE49-F238E27FC236}">
                  <a16:creationId xmlns:a16="http://schemas.microsoft.com/office/drawing/2014/main" id="{56E24BF1-E2AC-0540-B7F4-103DC061D4AB}"/>
                </a:ext>
              </a:extLst>
            </p:cNvPr>
            <p:cNvSpPr>
              <a:spLocks/>
            </p:cNvSpPr>
            <p:nvPr/>
          </p:nvSpPr>
          <p:spPr bwMode="auto">
            <a:xfrm>
              <a:off x="2644" y="2698"/>
              <a:ext cx="53" cy="61"/>
            </a:xfrm>
            <a:custGeom>
              <a:avLst/>
              <a:gdLst>
                <a:gd name="T0" fmla="*/ 0 w 53"/>
                <a:gd name="T1" fmla="*/ 60 h 61"/>
                <a:gd name="T2" fmla="*/ 6 w 53"/>
                <a:gd name="T3" fmla="*/ 39 h 61"/>
                <a:gd name="T4" fmla="*/ 12 w 53"/>
                <a:gd name="T5" fmla="*/ 20 h 61"/>
                <a:gd name="T6" fmla="*/ 18 w 53"/>
                <a:gd name="T7" fmla="*/ 0 h 61"/>
                <a:gd name="T8" fmla="*/ 23 w 53"/>
                <a:gd name="T9" fmla="*/ 15 h 61"/>
                <a:gd name="T10" fmla="*/ 29 w 53"/>
                <a:gd name="T11" fmla="*/ 30 h 61"/>
                <a:gd name="T12" fmla="*/ 35 w 53"/>
                <a:gd name="T13" fmla="*/ 44 h 61"/>
                <a:gd name="T14" fmla="*/ 41 w 53"/>
                <a:gd name="T15" fmla="*/ 50 h 61"/>
                <a:gd name="T16" fmla="*/ 47 w 53"/>
                <a:gd name="T17" fmla="*/ 54 h 61"/>
                <a:gd name="T18" fmla="*/ 52 w 53"/>
                <a:gd name="T19" fmla="*/ 60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61">
                  <a:moveTo>
                    <a:pt x="0" y="60"/>
                  </a:moveTo>
                  <a:lnTo>
                    <a:pt x="6" y="39"/>
                  </a:lnTo>
                  <a:lnTo>
                    <a:pt x="12" y="20"/>
                  </a:lnTo>
                  <a:lnTo>
                    <a:pt x="18" y="0"/>
                  </a:lnTo>
                  <a:lnTo>
                    <a:pt x="23" y="15"/>
                  </a:lnTo>
                  <a:lnTo>
                    <a:pt x="29" y="30"/>
                  </a:lnTo>
                  <a:lnTo>
                    <a:pt x="35" y="44"/>
                  </a:lnTo>
                  <a:lnTo>
                    <a:pt x="41" y="50"/>
                  </a:lnTo>
                  <a:lnTo>
                    <a:pt x="47" y="54"/>
                  </a:lnTo>
                  <a:lnTo>
                    <a:pt x="52"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3" name="Freeform 28">
              <a:extLst>
                <a:ext uri="{FF2B5EF4-FFF2-40B4-BE49-F238E27FC236}">
                  <a16:creationId xmlns:a16="http://schemas.microsoft.com/office/drawing/2014/main" id="{B0A63D5E-0DC4-9844-B19D-059F2CCEE84C}"/>
                </a:ext>
              </a:extLst>
            </p:cNvPr>
            <p:cNvSpPr>
              <a:spLocks/>
            </p:cNvSpPr>
            <p:nvPr/>
          </p:nvSpPr>
          <p:spPr bwMode="auto">
            <a:xfrm>
              <a:off x="2785" y="2728"/>
              <a:ext cx="56" cy="31"/>
            </a:xfrm>
            <a:custGeom>
              <a:avLst/>
              <a:gdLst>
                <a:gd name="T0" fmla="*/ 0 w 56"/>
                <a:gd name="T1" fmla="*/ 30 h 31"/>
                <a:gd name="T2" fmla="*/ 6 w 56"/>
                <a:gd name="T3" fmla="*/ 20 h 31"/>
                <a:gd name="T4" fmla="*/ 12 w 56"/>
                <a:gd name="T5" fmla="*/ 9 h 31"/>
                <a:gd name="T6" fmla="*/ 19 w 56"/>
                <a:gd name="T7" fmla="*/ 0 h 31"/>
                <a:gd name="T8" fmla="*/ 24 w 56"/>
                <a:gd name="T9" fmla="*/ 7 h 31"/>
                <a:gd name="T10" fmla="*/ 30 w 56"/>
                <a:gd name="T11" fmla="*/ 14 h 31"/>
                <a:gd name="T12" fmla="*/ 36 w 56"/>
                <a:gd name="T13" fmla="*/ 22 h 31"/>
                <a:gd name="T14" fmla="*/ 43 w 56"/>
                <a:gd name="T15" fmla="*/ 24 h 31"/>
                <a:gd name="T16" fmla="*/ 49 w 56"/>
                <a:gd name="T17" fmla="*/ 27 h 31"/>
                <a:gd name="T18" fmla="*/ 55 w 56"/>
                <a:gd name="T19" fmla="*/ 3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31">
                  <a:moveTo>
                    <a:pt x="0" y="30"/>
                  </a:moveTo>
                  <a:lnTo>
                    <a:pt x="6" y="20"/>
                  </a:lnTo>
                  <a:lnTo>
                    <a:pt x="12" y="9"/>
                  </a:lnTo>
                  <a:lnTo>
                    <a:pt x="19" y="0"/>
                  </a:lnTo>
                  <a:lnTo>
                    <a:pt x="24" y="7"/>
                  </a:lnTo>
                  <a:lnTo>
                    <a:pt x="30" y="14"/>
                  </a:lnTo>
                  <a:lnTo>
                    <a:pt x="36" y="22"/>
                  </a:lnTo>
                  <a:lnTo>
                    <a:pt x="43" y="24"/>
                  </a:lnTo>
                  <a:lnTo>
                    <a:pt x="49" y="27"/>
                  </a:lnTo>
                  <a:lnTo>
                    <a:pt x="5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4" name="Freeform 29">
              <a:extLst>
                <a:ext uri="{FF2B5EF4-FFF2-40B4-BE49-F238E27FC236}">
                  <a16:creationId xmlns:a16="http://schemas.microsoft.com/office/drawing/2014/main" id="{B32EA7FE-73F3-7849-8994-9A71E3EF589F}"/>
                </a:ext>
              </a:extLst>
            </p:cNvPr>
            <p:cNvSpPr>
              <a:spLocks/>
            </p:cNvSpPr>
            <p:nvPr/>
          </p:nvSpPr>
          <p:spPr bwMode="auto">
            <a:xfrm>
              <a:off x="2926" y="2698"/>
              <a:ext cx="34" cy="61"/>
            </a:xfrm>
            <a:custGeom>
              <a:avLst/>
              <a:gdLst>
                <a:gd name="T0" fmla="*/ 0 w 34"/>
                <a:gd name="T1" fmla="*/ 60 h 61"/>
                <a:gd name="T2" fmla="*/ 6 w 34"/>
                <a:gd name="T3" fmla="*/ 39 h 61"/>
                <a:gd name="T4" fmla="*/ 11 w 34"/>
                <a:gd name="T5" fmla="*/ 20 h 61"/>
                <a:gd name="T6" fmla="*/ 16 w 34"/>
                <a:gd name="T7" fmla="*/ 0 h 61"/>
                <a:gd name="T8" fmla="*/ 22 w 34"/>
                <a:gd name="T9" fmla="*/ 20 h 61"/>
                <a:gd name="T10" fmla="*/ 27 w 34"/>
                <a:gd name="T11" fmla="*/ 39 h 61"/>
                <a:gd name="T12" fmla="*/ 33 w 34"/>
                <a:gd name="T13" fmla="*/ 60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61">
                  <a:moveTo>
                    <a:pt x="0" y="60"/>
                  </a:moveTo>
                  <a:lnTo>
                    <a:pt x="6" y="39"/>
                  </a:lnTo>
                  <a:lnTo>
                    <a:pt x="11" y="20"/>
                  </a:lnTo>
                  <a:lnTo>
                    <a:pt x="16" y="0"/>
                  </a:lnTo>
                  <a:lnTo>
                    <a:pt x="22" y="20"/>
                  </a:lnTo>
                  <a:lnTo>
                    <a:pt x="27" y="39"/>
                  </a:lnTo>
                  <a:lnTo>
                    <a:pt x="33"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5" name="Freeform 30">
              <a:extLst>
                <a:ext uri="{FF2B5EF4-FFF2-40B4-BE49-F238E27FC236}">
                  <a16:creationId xmlns:a16="http://schemas.microsoft.com/office/drawing/2014/main" id="{C67FA553-0034-FB4D-B92A-9FD9540D142F}"/>
                </a:ext>
              </a:extLst>
            </p:cNvPr>
            <p:cNvSpPr>
              <a:spLocks/>
            </p:cNvSpPr>
            <p:nvPr/>
          </p:nvSpPr>
          <p:spPr bwMode="auto">
            <a:xfrm>
              <a:off x="3065" y="2735"/>
              <a:ext cx="37" cy="24"/>
            </a:xfrm>
            <a:custGeom>
              <a:avLst/>
              <a:gdLst>
                <a:gd name="T0" fmla="*/ 0 w 37"/>
                <a:gd name="T1" fmla="*/ 23 h 24"/>
                <a:gd name="T2" fmla="*/ 6 w 37"/>
                <a:gd name="T3" fmla="*/ 15 h 24"/>
                <a:gd name="T4" fmla="*/ 12 w 37"/>
                <a:gd name="T5" fmla="*/ 7 h 24"/>
                <a:gd name="T6" fmla="*/ 18 w 37"/>
                <a:gd name="T7" fmla="*/ 0 h 24"/>
                <a:gd name="T8" fmla="*/ 24 w 37"/>
                <a:gd name="T9" fmla="*/ 7 h 24"/>
                <a:gd name="T10" fmla="*/ 30 w 37"/>
                <a:gd name="T11" fmla="*/ 15 h 24"/>
                <a:gd name="T12" fmla="*/ 36 w 37"/>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4">
                  <a:moveTo>
                    <a:pt x="0" y="23"/>
                  </a:moveTo>
                  <a:lnTo>
                    <a:pt x="6" y="15"/>
                  </a:lnTo>
                  <a:lnTo>
                    <a:pt x="12" y="7"/>
                  </a:lnTo>
                  <a:lnTo>
                    <a:pt x="18" y="0"/>
                  </a:lnTo>
                  <a:lnTo>
                    <a:pt x="24" y="7"/>
                  </a:lnTo>
                  <a:lnTo>
                    <a:pt x="30" y="15"/>
                  </a:lnTo>
                  <a:lnTo>
                    <a:pt x="36"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6" name="Freeform 31">
              <a:extLst>
                <a:ext uri="{FF2B5EF4-FFF2-40B4-BE49-F238E27FC236}">
                  <a16:creationId xmlns:a16="http://schemas.microsoft.com/office/drawing/2014/main" id="{51DB9118-4AB7-8E4D-AEA4-226057538858}"/>
                </a:ext>
              </a:extLst>
            </p:cNvPr>
            <p:cNvSpPr>
              <a:spLocks/>
            </p:cNvSpPr>
            <p:nvPr/>
          </p:nvSpPr>
          <p:spPr bwMode="auto">
            <a:xfrm>
              <a:off x="3207" y="2728"/>
              <a:ext cx="36" cy="31"/>
            </a:xfrm>
            <a:custGeom>
              <a:avLst/>
              <a:gdLst>
                <a:gd name="T0" fmla="*/ 0 w 36"/>
                <a:gd name="T1" fmla="*/ 30 h 31"/>
                <a:gd name="T2" fmla="*/ 6 w 36"/>
                <a:gd name="T3" fmla="*/ 20 h 31"/>
                <a:gd name="T4" fmla="*/ 12 w 36"/>
                <a:gd name="T5" fmla="*/ 9 h 31"/>
                <a:gd name="T6" fmla="*/ 17 w 36"/>
                <a:gd name="T7" fmla="*/ 0 h 31"/>
                <a:gd name="T8" fmla="*/ 23 w 36"/>
                <a:gd name="T9" fmla="*/ 9 h 31"/>
                <a:gd name="T10" fmla="*/ 29 w 36"/>
                <a:gd name="T11" fmla="*/ 20 h 31"/>
                <a:gd name="T12" fmla="*/ 35 w 36"/>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1">
                  <a:moveTo>
                    <a:pt x="0" y="30"/>
                  </a:moveTo>
                  <a:lnTo>
                    <a:pt x="6" y="20"/>
                  </a:lnTo>
                  <a:lnTo>
                    <a:pt x="12" y="9"/>
                  </a:lnTo>
                  <a:lnTo>
                    <a:pt x="17" y="0"/>
                  </a:lnTo>
                  <a:lnTo>
                    <a:pt x="23" y="9"/>
                  </a:lnTo>
                  <a:lnTo>
                    <a:pt x="29" y="20"/>
                  </a:lnTo>
                  <a:lnTo>
                    <a:pt x="3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7" name="Freeform 32">
              <a:extLst>
                <a:ext uri="{FF2B5EF4-FFF2-40B4-BE49-F238E27FC236}">
                  <a16:creationId xmlns:a16="http://schemas.microsoft.com/office/drawing/2014/main" id="{9EAD3618-3D1D-464D-B768-0615920C1988}"/>
                </a:ext>
              </a:extLst>
            </p:cNvPr>
            <p:cNvSpPr>
              <a:spLocks/>
            </p:cNvSpPr>
            <p:nvPr/>
          </p:nvSpPr>
          <p:spPr bwMode="auto">
            <a:xfrm>
              <a:off x="2407" y="2461"/>
              <a:ext cx="15" cy="283"/>
            </a:xfrm>
            <a:custGeom>
              <a:avLst/>
              <a:gdLst>
                <a:gd name="T0" fmla="*/ 0 w 15"/>
                <a:gd name="T1" fmla="*/ 0 h 283"/>
                <a:gd name="T2" fmla="*/ 7 w 15"/>
                <a:gd name="T3" fmla="*/ 173 h 283"/>
                <a:gd name="T4" fmla="*/ 14 w 15"/>
                <a:gd name="T5" fmla="*/ 282 h 283"/>
                <a:gd name="T6" fmla="*/ 0 60000 65536"/>
                <a:gd name="T7" fmla="*/ 0 60000 65536"/>
                <a:gd name="T8" fmla="*/ 0 60000 65536"/>
              </a:gdLst>
              <a:ahLst/>
              <a:cxnLst>
                <a:cxn ang="T6">
                  <a:pos x="T0" y="T1"/>
                </a:cxn>
                <a:cxn ang="T7">
                  <a:pos x="T2" y="T3"/>
                </a:cxn>
                <a:cxn ang="T8">
                  <a:pos x="T4" y="T5"/>
                </a:cxn>
              </a:cxnLst>
              <a:rect l="0" t="0" r="r" b="b"/>
              <a:pathLst>
                <a:path w="15" h="283">
                  <a:moveTo>
                    <a:pt x="0" y="0"/>
                  </a:moveTo>
                  <a:lnTo>
                    <a:pt x="7" y="173"/>
                  </a:lnTo>
                  <a:lnTo>
                    <a:pt x="14" y="2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8" name="Freeform 33">
              <a:extLst>
                <a:ext uri="{FF2B5EF4-FFF2-40B4-BE49-F238E27FC236}">
                  <a16:creationId xmlns:a16="http://schemas.microsoft.com/office/drawing/2014/main" id="{354D8F8E-7EC0-4C4B-BBC1-6EC1F2999466}"/>
                </a:ext>
              </a:extLst>
            </p:cNvPr>
            <p:cNvSpPr>
              <a:spLocks/>
            </p:cNvSpPr>
            <p:nvPr/>
          </p:nvSpPr>
          <p:spPr bwMode="auto">
            <a:xfrm>
              <a:off x="2531" y="1851"/>
              <a:ext cx="32" cy="893"/>
            </a:xfrm>
            <a:custGeom>
              <a:avLst/>
              <a:gdLst>
                <a:gd name="T0" fmla="*/ 0 w 32"/>
                <a:gd name="T1" fmla="*/ 569 h 893"/>
                <a:gd name="T2" fmla="*/ 6 w 32"/>
                <a:gd name="T3" fmla="*/ 298 h 893"/>
                <a:gd name="T4" fmla="*/ 12 w 32"/>
                <a:gd name="T5" fmla="*/ 0 h 893"/>
                <a:gd name="T6" fmla="*/ 19 w 32"/>
                <a:gd name="T7" fmla="*/ 297 h 893"/>
                <a:gd name="T8" fmla="*/ 25 w 32"/>
                <a:gd name="T9" fmla="*/ 594 h 893"/>
                <a:gd name="T10" fmla="*/ 31 w 32"/>
                <a:gd name="T11" fmla="*/ 892 h 8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893">
                  <a:moveTo>
                    <a:pt x="0" y="569"/>
                  </a:moveTo>
                  <a:lnTo>
                    <a:pt x="6" y="298"/>
                  </a:lnTo>
                  <a:lnTo>
                    <a:pt x="12" y="0"/>
                  </a:lnTo>
                  <a:lnTo>
                    <a:pt x="19" y="297"/>
                  </a:lnTo>
                  <a:lnTo>
                    <a:pt x="25" y="594"/>
                  </a:lnTo>
                  <a:lnTo>
                    <a:pt x="31" y="8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09" name="Freeform 34">
              <a:extLst>
                <a:ext uri="{FF2B5EF4-FFF2-40B4-BE49-F238E27FC236}">
                  <a16:creationId xmlns:a16="http://schemas.microsoft.com/office/drawing/2014/main" id="{5FFD0D1B-CC29-BD43-85A8-124FE1DA56D5}"/>
                </a:ext>
              </a:extLst>
            </p:cNvPr>
            <p:cNvSpPr>
              <a:spLocks/>
            </p:cNvSpPr>
            <p:nvPr/>
          </p:nvSpPr>
          <p:spPr bwMode="auto">
            <a:xfrm>
              <a:off x="2667" y="2706"/>
              <a:ext cx="37" cy="38"/>
            </a:xfrm>
            <a:custGeom>
              <a:avLst/>
              <a:gdLst>
                <a:gd name="T0" fmla="*/ 0 w 37"/>
                <a:gd name="T1" fmla="*/ 7 h 38"/>
                <a:gd name="T2" fmla="*/ 6 w 37"/>
                <a:gd name="T3" fmla="*/ 15 h 38"/>
                <a:gd name="T4" fmla="*/ 12 w 37"/>
                <a:gd name="T5" fmla="*/ 8 h 38"/>
                <a:gd name="T6" fmla="*/ 18 w 37"/>
                <a:gd name="T7" fmla="*/ 0 h 38"/>
                <a:gd name="T8" fmla="*/ 24 w 37"/>
                <a:gd name="T9" fmla="*/ 12 h 38"/>
                <a:gd name="T10" fmla="*/ 29 w 37"/>
                <a:gd name="T11" fmla="*/ 25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7"/>
                  </a:moveTo>
                  <a:lnTo>
                    <a:pt x="6" y="15"/>
                  </a:lnTo>
                  <a:lnTo>
                    <a:pt x="12" y="8"/>
                  </a:lnTo>
                  <a:lnTo>
                    <a:pt x="18" y="0"/>
                  </a:lnTo>
                  <a:lnTo>
                    <a:pt x="24" y="12"/>
                  </a:lnTo>
                  <a:lnTo>
                    <a:pt x="29" y="25"/>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31" name="Line 35">
              <a:extLst>
                <a:ext uri="{FF2B5EF4-FFF2-40B4-BE49-F238E27FC236}">
                  <a16:creationId xmlns:a16="http://schemas.microsoft.com/office/drawing/2014/main" id="{400A12A6-8021-0A41-BD4A-162585FFB481}"/>
                </a:ext>
              </a:extLst>
            </p:cNvPr>
            <p:cNvSpPr>
              <a:spLocks noChangeShapeType="1"/>
            </p:cNvSpPr>
            <p:nvPr/>
          </p:nvSpPr>
          <p:spPr bwMode="auto">
            <a:xfrm flipV="1">
              <a:off x="2790" y="2734"/>
              <a:ext cx="5"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411" name="Freeform 36">
              <a:extLst>
                <a:ext uri="{FF2B5EF4-FFF2-40B4-BE49-F238E27FC236}">
                  <a16:creationId xmlns:a16="http://schemas.microsoft.com/office/drawing/2014/main" id="{3DFE87E3-6B93-624C-ABF8-4992E3A3A17D}"/>
                </a:ext>
              </a:extLst>
            </p:cNvPr>
            <p:cNvSpPr>
              <a:spLocks/>
            </p:cNvSpPr>
            <p:nvPr/>
          </p:nvSpPr>
          <p:spPr bwMode="auto">
            <a:xfrm>
              <a:off x="2808" y="2729"/>
              <a:ext cx="35" cy="15"/>
            </a:xfrm>
            <a:custGeom>
              <a:avLst/>
              <a:gdLst>
                <a:gd name="T0" fmla="*/ 0 w 35"/>
                <a:gd name="T1" fmla="*/ 6 h 15"/>
                <a:gd name="T2" fmla="*/ 6 w 35"/>
                <a:gd name="T3" fmla="*/ 4 h 15"/>
                <a:gd name="T4" fmla="*/ 11 w 35"/>
                <a:gd name="T5" fmla="*/ 2 h 15"/>
                <a:gd name="T6" fmla="*/ 17 w 35"/>
                <a:gd name="T7" fmla="*/ 0 h 15"/>
                <a:gd name="T8" fmla="*/ 23 w 35"/>
                <a:gd name="T9" fmla="*/ 4 h 15"/>
                <a:gd name="T10" fmla="*/ 28 w 35"/>
                <a:gd name="T11" fmla="*/ 9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6"/>
                  </a:moveTo>
                  <a:lnTo>
                    <a:pt x="6" y="4"/>
                  </a:lnTo>
                  <a:lnTo>
                    <a:pt x="11" y="2"/>
                  </a:lnTo>
                  <a:lnTo>
                    <a:pt x="17" y="0"/>
                  </a:lnTo>
                  <a:lnTo>
                    <a:pt x="23" y="4"/>
                  </a:lnTo>
                  <a:lnTo>
                    <a:pt x="28" y="9"/>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12" name="Freeform 37">
              <a:extLst>
                <a:ext uri="{FF2B5EF4-FFF2-40B4-BE49-F238E27FC236}">
                  <a16:creationId xmlns:a16="http://schemas.microsoft.com/office/drawing/2014/main" id="{1B849B67-7428-C54B-BF2F-5354D1D7CE37}"/>
                </a:ext>
              </a:extLst>
            </p:cNvPr>
            <p:cNvSpPr>
              <a:spLocks/>
            </p:cNvSpPr>
            <p:nvPr/>
          </p:nvSpPr>
          <p:spPr bwMode="auto">
            <a:xfrm>
              <a:off x="2949" y="2718"/>
              <a:ext cx="19" cy="26"/>
            </a:xfrm>
            <a:custGeom>
              <a:avLst/>
              <a:gdLst>
                <a:gd name="T0" fmla="*/ 0 w 19"/>
                <a:gd name="T1" fmla="*/ 0 h 26"/>
                <a:gd name="T2" fmla="*/ 6 w 19"/>
                <a:gd name="T3" fmla="*/ 15 h 26"/>
                <a:gd name="T4" fmla="*/ 12 w 19"/>
                <a:gd name="T5" fmla="*/ 20 h 26"/>
                <a:gd name="T6" fmla="*/ 18 w 19"/>
                <a:gd name="T7" fmla="*/ 25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6">
                  <a:moveTo>
                    <a:pt x="0" y="0"/>
                  </a:moveTo>
                  <a:lnTo>
                    <a:pt x="6" y="15"/>
                  </a:lnTo>
                  <a:lnTo>
                    <a:pt x="12" y="20"/>
                  </a:lnTo>
                  <a:lnTo>
                    <a:pt x="18" y="2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13" name="Freeform 38">
              <a:extLst>
                <a:ext uri="{FF2B5EF4-FFF2-40B4-BE49-F238E27FC236}">
                  <a16:creationId xmlns:a16="http://schemas.microsoft.com/office/drawing/2014/main" id="{B32A5207-95C0-4E46-A0AD-FCA39D32DF44}"/>
                </a:ext>
              </a:extLst>
            </p:cNvPr>
            <p:cNvSpPr>
              <a:spLocks/>
            </p:cNvSpPr>
            <p:nvPr/>
          </p:nvSpPr>
          <p:spPr bwMode="auto">
            <a:xfrm>
              <a:off x="3072" y="2729"/>
              <a:ext cx="38" cy="15"/>
            </a:xfrm>
            <a:custGeom>
              <a:avLst/>
              <a:gdLst>
                <a:gd name="T0" fmla="*/ 0 w 38"/>
                <a:gd name="T1" fmla="*/ 14 h 15"/>
                <a:gd name="T2" fmla="*/ 6 w 38"/>
                <a:gd name="T3" fmla="*/ 9 h 15"/>
                <a:gd name="T4" fmla="*/ 13 w 38"/>
                <a:gd name="T5" fmla="*/ 4 h 15"/>
                <a:gd name="T6" fmla="*/ 18 w 38"/>
                <a:gd name="T7" fmla="*/ 0 h 15"/>
                <a:gd name="T8" fmla="*/ 24 w 38"/>
                <a:gd name="T9" fmla="*/ 4 h 15"/>
                <a:gd name="T10" fmla="*/ 31 w 38"/>
                <a:gd name="T11" fmla="*/ 9 h 15"/>
                <a:gd name="T12" fmla="*/ 37 w 38"/>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5">
                  <a:moveTo>
                    <a:pt x="0" y="14"/>
                  </a:moveTo>
                  <a:lnTo>
                    <a:pt x="6" y="9"/>
                  </a:lnTo>
                  <a:lnTo>
                    <a:pt x="13" y="4"/>
                  </a:lnTo>
                  <a:lnTo>
                    <a:pt x="18" y="0"/>
                  </a:lnTo>
                  <a:lnTo>
                    <a:pt x="24" y="4"/>
                  </a:lnTo>
                  <a:lnTo>
                    <a:pt x="31" y="9"/>
                  </a:lnTo>
                  <a:lnTo>
                    <a:pt x="37"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35" name="Line 39">
              <a:extLst>
                <a:ext uri="{FF2B5EF4-FFF2-40B4-BE49-F238E27FC236}">
                  <a16:creationId xmlns:a16="http://schemas.microsoft.com/office/drawing/2014/main" id="{D18D1C4C-4DDB-794C-8578-5433B8FF0909}"/>
                </a:ext>
              </a:extLst>
            </p:cNvPr>
            <p:cNvSpPr>
              <a:spLocks noChangeShapeType="1"/>
            </p:cNvSpPr>
            <p:nvPr/>
          </p:nvSpPr>
          <p:spPr bwMode="auto">
            <a:xfrm flipV="1">
              <a:off x="3214" y="2734"/>
              <a:ext cx="4"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415" name="Freeform 40">
              <a:extLst>
                <a:ext uri="{FF2B5EF4-FFF2-40B4-BE49-F238E27FC236}">
                  <a16:creationId xmlns:a16="http://schemas.microsoft.com/office/drawing/2014/main" id="{877583D9-0ECB-3145-9A70-2A883A37F234}"/>
                </a:ext>
              </a:extLst>
            </p:cNvPr>
            <p:cNvSpPr>
              <a:spLocks/>
            </p:cNvSpPr>
            <p:nvPr/>
          </p:nvSpPr>
          <p:spPr bwMode="auto">
            <a:xfrm>
              <a:off x="3224" y="2728"/>
              <a:ext cx="25" cy="16"/>
            </a:xfrm>
            <a:custGeom>
              <a:avLst/>
              <a:gdLst>
                <a:gd name="T0" fmla="*/ 0 w 25"/>
                <a:gd name="T1" fmla="*/ 0 h 16"/>
                <a:gd name="T2" fmla="*/ 6 w 25"/>
                <a:gd name="T3" fmla="*/ 1 h 16"/>
                <a:gd name="T4" fmla="*/ 12 w 25"/>
                <a:gd name="T5" fmla="*/ 5 h 16"/>
                <a:gd name="T6" fmla="*/ 18 w 25"/>
                <a:gd name="T7" fmla="*/ 10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0"/>
                  </a:moveTo>
                  <a:lnTo>
                    <a:pt x="6" y="1"/>
                  </a:lnTo>
                  <a:lnTo>
                    <a:pt x="12" y="5"/>
                  </a:lnTo>
                  <a:lnTo>
                    <a:pt x="18" y="10"/>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16" name="Freeform 41">
              <a:extLst>
                <a:ext uri="{FF2B5EF4-FFF2-40B4-BE49-F238E27FC236}">
                  <a16:creationId xmlns:a16="http://schemas.microsoft.com/office/drawing/2014/main" id="{4718A989-EEDE-7E49-988E-B463FBFEC888}"/>
                </a:ext>
              </a:extLst>
            </p:cNvPr>
            <p:cNvSpPr>
              <a:spLocks/>
            </p:cNvSpPr>
            <p:nvPr/>
          </p:nvSpPr>
          <p:spPr bwMode="auto">
            <a:xfrm>
              <a:off x="2416" y="2635"/>
              <a:ext cx="12" cy="96"/>
            </a:xfrm>
            <a:custGeom>
              <a:avLst/>
              <a:gdLst>
                <a:gd name="T0" fmla="*/ 0 w 12"/>
                <a:gd name="T1" fmla="*/ 0 h 96"/>
                <a:gd name="T2" fmla="*/ 6 w 12"/>
                <a:gd name="T3" fmla="*/ 88 h 96"/>
                <a:gd name="T4" fmla="*/ 11 w 12"/>
                <a:gd name="T5" fmla="*/ 95 h 96"/>
                <a:gd name="T6" fmla="*/ 0 60000 65536"/>
                <a:gd name="T7" fmla="*/ 0 60000 65536"/>
                <a:gd name="T8" fmla="*/ 0 60000 65536"/>
              </a:gdLst>
              <a:ahLst/>
              <a:cxnLst>
                <a:cxn ang="T6">
                  <a:pos x="T0" y="T1"/>
                </a:cxn>
                <a:cxn ang="T7">
                  <a:pos x="T2" y="T3"/>
                </a:cxn>
                <a:cxn ang="T8">
                  <a:pos x="T4" y="T5"/>
                </a:cxn>
              </a:cxnLst>
              <a:rect l="0" t="0" r="r" b="b"/>
              <a:pathLst>
                <a:path w="12" h="96">
                  <a:moveTo>
                    <a:pt x="0" y="0"/>
                  </a:moveTo>
                  <a:lnTo>
                    <a:pt x="6" y="88"/>
                  </a:lnTo>
                  <a:lnTo>
                    <a:pt x="11" y="9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17" name="Freeform 42">
              <a:extLst>
                <a:ext uri="{FF2B5EF4-FFF2-40B4-BE49-F238E27FC236}">
                  <a16:creationId xmlns:a16="http://schemas.microsoft.com/office/drawing/2014/main" id="{D7D5C6E9-4D59-5640-A2CC-22D26AD4912C}"/>
                </a:ext>
              </a:extLst>
            </p:cNvPr>
            <p:cNvSpPr>
              <a:spLocks/>
            </p:cNvSpPr>
            <p:nvPr/>
          </p:nvSpPr>
          <p:spPr bwMode="auto">
            <a:xfrm>
              <a:off x="2544" y="1837"/>
              <a:ext cx="23" cy="894"/>
            </a:xfrm>
            <a:custGeom>
              <a:avLst/>
              <a:gdLst>
                <a:gd name="T0" fmla="*/ 0 w 23"/>
                <a:gd name="T1" fmla="*/ 13 h 894"/>
                <a:gd name="T2" fmla="*/ 6 w 23"/>
                <a:gd name="T3" fmla="*/ 0 h 894"/>
                <a:gd name="T4" fmla="*/ 11 w 23"/>
                <a:gd name="T5" fmla="*/ 298 h 894"/>
                <a:gd name="T6" fmla="*/ 17 w 23"/>
                <a:gd name="T7" fmla="*/ 595 h 894"/>
                <a:gd name="T8" fmla="*/ 22 w 23"/>
                <a:gd name="T9" fmla="*/ 893 h 8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94">
                  <a:moveTo>
                    <a:pt x="0" y="13"/>
                  </a:moveTo>
                  <a:lnTo>
                    <a:pt x="6" y="0"/>
                  </a:lnTo>
                  <a:lnTo>
                    <a:pt x="11" y="298"/>
                  </a:lnTo>
                  <a:lnTo>
                    <a:pt x="17" y="595"/>
                  </a:lnTo>
                  <a:lnTo>
                    <a:pt x="22"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18" name="Freeform 43">
              <a:extLst>
                <a:ext uri="{FF2B5EF4-FFF2-40B4-BE49-F238E27FC236}">
                  <a16:creationId xmlns:a16="http://schemas.microsoft.com/office/drawing/2014/main" id="{57E49AF7-E32B-8644-98B8-55F354CEE7CD}"/>
                </a:ext>
              </a:extLst>
            </p:cNvPr>
            <p:cNvSpPr>
              <a:spLocks/>
            </p:cNvSpPr>
            <p:nvPr/>
          </p:nvSpPr>
          <p:spPr bwMode="auto">
            <a:xfrm>
              <a:off x="2672" y="2686"/>
              <a:ext cx="37" cy="45"/>
            </a:xfrm>
            <a:custGeom>
              <a:avLst/>
              <a:gdLst>
                <a:gd name="T0" fmla="*/ 0 w 37"/>
                <a:gd name="T1" fmla="*/ 36 h 45"/>
                <a:gd name="T2" fmla="*/ 6 w 37"/>
                <a:gd name="T3" fmla="*/ 24 h 45"/>
                <a:gd name="T4" fmla="*/ 12 w 37"/>
                <a:gd name="T5" fmla="*/ 12 h 45"/>
                <a:gd name="T6" fmla="*/ 18 w 37"/>
                <a:gd name="T7" fmla="*/ 0 h 45"/>
                <a:gd name="T8" fmla="*/ 24 w 37"/>
                <a:gd name="T9" fmla="*/ 14 h 45"/>
                <a:gd name="T10" fmla="*/ 31 w 37"/>
                <a:gd name="T11" fmla="*/ 29 h 45"/>
                <a:gd name="T12" fmla="*/ 36 w 37"/>
                <a:gd name="T13" fmla="*/ 44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5">
                  <a:moveTo>
                    <a:pt x="0" y="36"/>
                  </a:moveTo>
                  <a:lnTo>
                    <a:pt x="6" y="24"/>
                  </a:lnTo>
                  <a:lnTo>
                    <a:pt x="12" y="12"/>
                  </a:lnTo>
                  <a:lnTo>
                    <a:pt x="18" y="0"/>
                  </a:lnTo>
                  <a:lnTo>
                    <a:pt x="24" y="14"/>
                  </a:lnTo>
                  <a:lnTo>
                    <a:pt x="31" y="29"/>
                  </a:lnTo>
                  <a:lnTo>
                    <a:pt x="36"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19" name="Freeform 44">
              <a:extLst>
                <a:ext uri="{FF2B5EF4-FFF2-40B4-BE49-F238E27FC236}">
                  <a16:creationId xmlns:a16="http://schemas.microsoft.com/office/drawing/2014/main" id="{0294BA6B-6C80-9B41-8AC5-FD6B74BF566C}"/>
                </a:ext>
              </a:extLst>
            </p:cNvPr>
            <p:cNvSpPr>
              <a:spLocks/>
            </p:cNvSpPr>
            <p:nvPr/>
          </p:nvSpPr>
          <p:spPr bwMode="auto">
            <a:xfrm>
              <a:off x="2813" y="2722"/>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1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1"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0" name="Freeform 45">
              <a:extLst>
                <a:ext uri="{FF2B5EF4-FFF2-40B4-BE49-F238E27FC236}">
                  <a16:creationId xmlns:a16="http://schemas.microsoft.com/office/drawing/2014/main" id="{2115FBB1-C836-E349-9CFB-AB3190DA9D74}"/>
                </a:ext>
              </a:extLst>
            </p:cNvPr>
            <p:cNvSpPr>
              <a:spLocks/>
            </p:cNvSpPr>
            <p:nvPr/>
          </p:nvSpPr>
          <p:spPr bwMode="auto">
            <a:xfrm>
              <a:off x="2949" y="2715"/>
              <a:ext cx="25" cy="16"/>
            </a:xfrm>
            <a:custGeom>
              <a:avLst/>
              <a:gdLst>
                <a:gd name="T0" fmla="*/ 0 w 25"/>
                <a:gd name="T1" fmla="*/ 3 h 16"/>
                <a:gd name="T2" fmla="*/ 6 w 25"/>
                <a:gd name="T3" fmla="*/ 0 h 16"/>
                <a:gd name="T4" fmla="*/ 12 w 25"/>
                <a:gd name="T5" fmla="*/ 6 h 16"/>
                <a:gd name="T6" fmla="*/ 18 w 25"/>
                <a:gd name="T7" fmla="*/ 10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3"/>
                  </a:moveTo>
                  <a:lnTo>
                    <a:pt x="6" y="0"/>
                  </a:lnTo>
                  <a:lnTo>
                    <a:pt x="12" y="6"/>
                  </a:lnTo>
                  <a:lnTo>
                    <a:pt x="18" y="10"/>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1" name="Freeform 46">
              <a:extLst>
                <a:ext uri="{FF2B5EF4-FFF2-40B4-BE49-F238E27FC236}">
                  <a16:creationId xmlns:a16="http://schemas.microsoft.com/office/drawing/2014/main" id="{3CC39489-65D5-1A42-BE80-8F1E96C62539}"/>
                </a:ext>
              </a:extLst>
            </p:cNvPr>
            <p:cNvSpPr>
              <a:spLocks/>
            </p:cNvSpPr>
            <p:nvPr/>
          </p:nvSpPr>
          <p:spPr bwMode="auto">
            <a:xfrm>
              <a:off x="3077" y="2722"/>
              <a:ext cx="37" cy="9"/>
            </a:xfrm>
            <a:custGeom>
              <a:avLst/>
              <a:gdLst>
                <a:gd name="T0" fmla="*/ 0 w 37"/>
                <a:gd name="T1" fmla="*/ 8 h 9"/>
                <a:gd name="T2" fmla="*/ 7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7"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2" name="Freeform 47">
              <a:extLst>
                <a:ext uri="{FF2B5EF4-FFF2-40B4-BE49-F238E27FC236}">
                  <a16:creationId xmlns:a16="http://schemas.microsoft.com/office/drawing/2014/main" id="{989B308B-E18B-1F4B-BF81-F1953D883D00}"/>
                </a:ext>
              </a:extLst>
            </p:cNvPr>
            <p:cNvSpPr>
              <a:spLocks/>
            </p:cNvSpPr>
            <p:nvPr/>
          </p:nvSpPr>
          <p:spPr bwMode="auto">
            <a:xfrm>
              <a:off x="3218" y="2715"/>
              <a:ext cx="38" cy="16"/>
            </a:xfrm>
            <a:custGeom>
              <a:avLst/>
              <a:gdLst>
                <a:gd name="T0" fmla="*/ 0 w 38"/>
                <a:gd name="T1" fmla="*/ 15 h 16"/>
                <a:gd name="T2" fmla="*/ 6 w 38"/>
                <a:gd name="T3" fmla="*/ 10 h 16"/>
                <a:gd name="T4" fmla="*/ 12 w 38"/>
                <a:gd name="T5" fmla="*/ 6 h 16"/>
                <a:gd name="T6" fmla="*/ 18 w 38"/>
                <a:gd name="T7" fmla="*/ 0 h 16"/>
                <a:gd name="T8" fmla="*/ 24 w 38"/>
                <a:gd name="T9" fmla="*/ 6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2" y="6"/>
                  </a:lnTo>
                  <a:lnTo>
                    <a:pt x="18" y="0"/>
                  </a:lnTo>
                  <a:lnTo>
                    <a:pt x="24" y="6"/>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3" name="Freeform 48">
              <a:extLst>
                <a:ext uri="{FF2B5EF4-FFF2-40B4-BE49-F238E27FC236}">
                  <a16:creationId xmlns:a16="http://schemas.microsoft.com/office/drawing/2014/main" id="{2F4783AD-B9A1-674A-AE50-0383D3DBF350}"/>
                </a:ext>
              </a:extLst>
            </p:cNvPr>
            <p:cNvSpPr>
              <a:spLocks/>
            </p:cNvSpPr>
            <p:nvPr/>
          </p:nvSpPr>
          <p:spPr bwMode="auto">
            <a:xfrm>
              <a:off x="2416" y="2635"/>
              <a:ext cx="16" cy="82"/>
            </a:xfrm>
            <a:custGeom>
              <a:avLst/>
              <a:gdLst>
                <a:gd name="T0" fmla="*/ 0 w 16"/>
                <a:gd name="T1" fmla="*/ 0 h 82"/>
                <a:gd name="T2" fmla="*/ 5 w 16"/>
                <a:gd name="T3" fmla="*/ 76 h 82"/>
                <a:gd name="T4" fmla="*/ 10 w 16"/>
                <a:gd name="T5" fmla="*/ 79 h 82"/>
                <a:gd name="T6" fmla="*/ 15 w 16"/>
                <a:gd name="T7" fmla="*/ 81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82">
                  <a:moveTo>
                    <a:pt x="0" y="0"/>
                  </a:moveTo>
                  <a:lnTo>
                    <a:pt x="5" y="76"/>
                  </a:lnTo>
                  <a:lnTo>
                    <a:pt x="10" y="79"/>
                  </a:lnTo>
                  <a:lnTo>
                    <a:pt x="15" y="8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4" name="Freeform 49">
              <a:extLst>
                <a:ext uri="{FF2B5EF4-FFF2-40B4-BE49-F238E27FC236}">
                  <a16:creationId xmlns:a16="http://schemas.microsoft.com/office/drawing/2014/main" id="{59E45720-C8AB-AD47-9CF7-1B2D5543C548}"/>
                </a:ext>
              </a:extLst>
            </p:cNvPr>
            <p:cNvSpPr>
              <a:spLocks/>
            </p:cNvSpPr>
            <p:nvPr/>
          </p:nvSpPr>
          <p:spPr bwMode="auto">
            <a:xfrm>
              <a:off x="2549" y="1823"/>
              <a:ext cx="24" cy="894"/>
            </a:xfrm>
            <a:custGeom>
              <a:avLst/>
              <a:gdLst>
                <a:gd name="T0" fmla="*/ 0 w 24"/>
                <a:gd name="T1" fmla="*/ 14 h 894"/>
                <a:gd name="T2" fmla="*/ 6 w 24"/>
                <a:gd name="T3" fmla="*/ 0 h 894"/>
                <a:gd name="T4" fmla="*/ 12 w 24"/>
                <a:gd name="T5" fmla="*/ 298 h 894"/>
                <a:gd name="T6" fmla="*/ 17 w 24"/>
                <a:gd name="T7" fmla="*/ 595 h 894"/>
                <a:gd name="T8" fmla="*/ 23 w 24"/>
                <a:gd name="T9" fmla="*/ 893 h 8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94">
                  <a:moveTo>
                    <a:pt x="0" y="14"/>
                  </a:moveTo>
                  <a:lnTo>
                    <a:pt x="6" y="0"/>
                  </a:lnTo>
                  <a:lnTo>
                    <a:pt x="12" y="298"/>
                  </a:lnTo>
                  <a:lnTo>
                    <a:pt x="17" y="595"/>
                  </a:lnTo>
                  <a:lnTo>
                    <a:pt x="23"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5" name="Freeform 50">
              <a:extLst>
                <a:ext uri="{FF2B5EF4-FFF2-40B4-BE49-F238E27FC236}">
                  <a16:creationId xmlns:a16="http://schemas.microsoft.com/office/drawing/2014/main" id="{DFCB995A-B2CF-3440-8896-27054F1A4095}"/>
                </a:ext>
              </a:extLst>
            </p:cNvPr>
            <p:cNvSpPr>
              <a:spLocks/>
            </p:cNvSpPr>
            <p:nvPr/>
          </p:nvSpPr>
          <p:spPr bwMode="auto">
            <a:xfrm>
              <a:off x="2685" y="2664"/>
              <a:ext cx="31" cy="53"/>
            </a:xfrm>
            <a:custGeom>
              <a:avLst/>
              <a:gdLst>
                <a:gd name="T0" fmla="*/ 0 w 31"/>
                <a:gd name="T1" fmla="*/ 34 h 53"/>
                <a:gd name="T2" fmla="*/ 6 w 31"/>
                <a:gd name="T3" fmla="*/ 17 h 53"/>
                <a:gd name="T4" fmla="*/ 12 w 31"/>
                <a:gd name="T5" fmla="*/ 0 h 53"/>
                <a:gd name="T6" fmla="*/ 18 w 31"/>
                <a:gd name="T7" fmla="*/ 17 h 53"/>
                <a:gd name="T8" fmla="*/ 24 w 31"/>
                <a:gd name="T9" fmla="*/ 35 h 53"/>
                <a:gd name="T10" fmla="*/ 30 w 31"/>
                <a:gd name="T11" fmla="*/ 52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53">
                  <a:moveTo>
                    <a:pt x="0" y="34"/>
                  </a:moveTo>
                  <a:lnTo>
                    <a:pt x="6" y="17"/>
                  </a:lnTo>
                  <a:lnTo>
                    <a:pt x="12" y="0"/>
                  </a:lnTo>
                  <a:lnTo>
                    <a:pt x="18" y="17"/>
                  </a:lnTo>
                  <a:lnTo>
                    <a:pt x="24" y="35"/>
                  </a:lnTo>
                  <a:lnTo>
                    <a:pt x="30"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6" name="Freeform 51">
              <a:extLst>
                <a:ext uri="{FF2B5EF4-FFF2-40B4-BE49-F238E27FC236}">
                  <a16:creationId xmlns:a16="http://schemas.microsoft.com/office/drawing/2014/main" id="{3E3C389D-6EA1-2D49-A581-2C45039A8AAD}"/>
                </a:ext>
              </a:extLst>
            </p:cNvPr>
            <p:cNvSpPr>
              <a:spLocks/>
            </p:cNvSpPr>
            <p:nvPr/>
          </p:nvSpPr>
          <p:spPr bwMode="auto">
            <a:xfrm>
              <a:off x="2941" y="2698"/>
              <a:ext cx="37" cy="19"/>
            </a:xfrm>
            <a:custGeom>
              <a:avLst/>
              <a:gdLst>
                <a:gd name="T0" fmla="*/ 0 w 37"/>
                <a:gd name="T1" fmla="*/ 0 h 19"/>
                <a:gd name="T2" fmla="*/ 6 w 37"/>
                <a:gd name="T3" fmla="*/ 16 h 19"/>
                <a:gd name="T4" fmla="*/ 12 w 37"/>
                <a:gd name="T5" fmla="*/ 13 h 19"/>
                <a:gd name="T6" fmla="*/ 18 w 37"/>
                <a:gd name="T7" fmla="*/ 11 h 19"/>
                <a:gd name="T8" fmla="*/ 24 w 37"/>
                <a:gd name="T9" fmla="*/ 13 h 19"/>
                <a:gd name="T10" fmla="*/ 31 w 37"/>
                <a:gd name="T11" fmla="*/ 16 h 19"/>
                <a:gd name="T12" fmla="*/ 36 w 37"/>
                <a:gd name="T13" fmla="*/ 18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9">
                  <a:moveTo>
                    <a:pt x="0" y="0"/>
                  </a:moveTo>
                  <a:lnTo>
                    <a:pt x="6" y="16"/>
                  </a:lnTo>
                  <a:lnTo>
                    <a:pt x="12" y="13"/>
                  </a:lnTo>
                  <a:lnTo>
                    <a:pt x="18" y="11"/>
                  </a:lnTo>
                  <a:lnTo>
                    <a:pt x="24" y="13"/>
                  </a:lnTo>
                  <a:lnTo>
                    <a:pt x="31" y="16"/>
                  </a:lnTo>
                  <a:lnTo>
                    <a:pt x="36" y="1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7" name="Freeform 52">
              <a:extLst>
                <a:ext uri="{FF2B5EF4-FFF2-40B4-BE49-F238E27FC236}">
                  <a16:creationId xmlns:a16="http://schemas.microsoft.com/office/drawing/2014/main" id="{E6F8D630-19B7-3F40-9AF5-C7AB229E4FA3}"/>
                </a:ext>
              </a:extLst>
            </p:cNvPr>
            <p:cNvSpPr>
              <a:spLocks/>
            </p:cNvSpPr>
            <p:nvPr/>
          </p:nvSpPr>
          <p:spPr bwMode="auto">
            <a:xfrm>
              <a:off x="3224" y="2709"/>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1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1"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8" name="Freeform 53">
              <a:extLst>
                <a:ext uri="{FF2B5EF4-FFF2-40B4-BE49-F238E27FC236}">
                  <a16:creationId xmlns:a16="http://schemas.microsoft.com/office/drawing/2014/main" id="{AD46DEC9-0648-BE4E-BB8E-F04738BC5F2C}"/>
                </a:ext>
              </a:extLst>
            </p:cNvPr>
            <p:cNvSpPr>
              <a:spLocks/>
            </p:cNvSpPr>
            <p:nvPr/>
          </p:nvSpPr>
          <p:spPr bwMode="auto">
            <a:xfrm>
              <a:off x="2416" y="2635"/>
              <a:ext cx="24" cy="68"/>
            </a:xfrm>
            <a:custGeom>
              <a:avLst/>
              <a:gdLst>
                <a:gd name="T0" fmla="*/ 0 w 24"/>
                <a:gd name="T1" fmla="*/ 0 h 68"/>
                <a:gd name="T2" fmla="*/ 6 w 24"/>
                <a:gd name="T3" fmla="*/ 59 h 68"/>
                <a:gd name="T4" fmla="*/ 12 w 24"/>
                <a:gd name="T5" fmla="*/ 62 h 68"/>
                <a:gd name="T6" fmla="*/ 18 w 24"/>
                <a:gd name="T7" fmla="*/ 65 h 68"/>
                <a:gd name="T8" fmla="*/ 23 w 24"/>
                <a:gd name="T9" fmla="*/ 67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8">
                  <a:moveTo>
                    <a:pt x="0" y="0"/>
                  </a:moveTo>
                  <a:lnTo>
                    <a:pt x="6" y="59"/>
                  </a:lnTo>
                  <a:lnTo>
                    <a:pt x="12" y="62"/>
                  </a:lnTo>
                  <a:lnTo>
                    <a:pt x="18" y="65"/>
                  </a:lnTo>
                  <a:lnTo>
                    <a:pt x="23" y="6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29" name="Freeform 54">
              <a:extLst>
                <a:ext uri="{FF2B5EF4-FFF2-40B4-BE49-F238E27FC236}">
                  <a16:creationId xmlns:a16="http://schemas.microsoft.com/office/drawing/2014/main" id="{BD5921C9-F7B3-1D42-BEBE-10651744FC08}"/>
                </a:ext>
              </a:extLst>
            </p:cNvPr>
            <p:cNvSpPr>
              <a:spLocks/>
            </p:cNvSpPr>
            <p:nvPr/>
          </p:nvSpPr>
          <p:spPr bwMode="auto">
            <a:xfrm>
              <a:off x="2555" y="1823"/>
              <a:ext cx="24" cy="880"/>
            </a:xfrm>
            <a:custGeom>
              <a:avLst/>
              <a:gdLst>
                <a:gd name="T0" fmla="*/ 0 w 24"/>
                <a:gd name="T1" fmla="*/ 0 h 880"/>
                <a:gd name="T2" fmla="*/ 6 w 24"/>
                <a:gd name="T3" fmla="*/ 239 h 880"/>
                <a:gd name="T4" fmla="*/ 11 w 24"/>
                <a:gd name="T5" fmla="*/ 452 h 880"/>
                <a:gd name="T6" fmla="*/ 17 w 24"/>
                <a:gd name="T7" fmla="*/ 666 h 880"/>
                <a:gd name="T8" fmla="*/ 23 w 24"/>
                <a:gd name="T9" fmla="*/ 879 h 8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80">
                  <a:moveTo>
                    <a:pt x="0" y="0"/>
                  </a:moveTo>
                  <a:lnTo>
                    <a:pt x="6" y="239"/>
                  </a:lnTo>
                  <a:lnTo>
                    <a:pt x="11" y="452"/>
                  </a:lnTo>
                  <a:lnTo>
                    <a:pt x="17" y="666"/>
                  </a:lnTo>
                  <a:lnTo>
                    <a:pt x="23" y="8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0" name="Freeform 55">
              <a:extLst>
                <a:ext uri="{FF2B5EF4-FFF2-40B4-BE49-F238E27FC236}">
                  <a16:creationId xmlns:a16="http://schemas.microsoft.com/office/drawing/2014/main" id="{09EBD6AC-E0ED-2241-9562-300C5001F8A4}"/>
                </a:ext>
              </a:extLst>
            </p:cNvPr>
            <p:cNvSpPr>
              <a:spLocks/>
            </p:cNvSpPr>
            <p:nvPr/>
          </p:nvSpPr>
          <p:spPr bwMode="auto">
            <a:xfrm>
              <a:off x="2685" y="2597"/>
              <a:ext cx="35" cy="106"/>
            </a:xfrm>
            <a:custGeom>
              <a:avLst/>
              <a:gdLst>
                <a:gd name="T0" fmla="*/ 0 w 35"/>
                <a:gd name="T1" fmla="*/ 100 h 106"/>
                <a:gd name="T2" fmla="*/ 6 w 35"/>
                <a:gd name="T3" fmla="*/ 70 h 106"/>
                <a:gd name="T4" fmla="*/ 11 w 35"/>
                <a:gd name="T5" fmla="*/ 36 h 106"/>
                <a:gd name="T6" fmla="*/ 17 w 35"/>
                <a:gd name="T7" fmla="*/ 0 h 106"/>
                <a:gd name="T8" fmla="*/ 22 w 35"/>
                <a:gd name="T9" fmla="*/ 35 h 106"/>
                <a:gd name="T10" fmla="*/ 28 w 35"/>
                <a:gd name="T11" fmla="*/ 69 h 106"/>
                <a:gd name="T12" fmla="*/ 34 w 35"/>
                <a:gd name="T13" fmla="*/ 105 h 1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6">
                  <a:moveTo>
                    <a:pt x="0" y="100"/>
                  </a:moveTo>
                  <a:lnTo>
                    <a:pt x="6" y="70"/>
                  </a:lnTo>
                  <a:lnTo>
                    <a:pt x="11" y="36"/>
                  </a:lnTo>
                  <a:lnTo>
                    <a:pt x="17" y="0"/>
                  </a:lnTo>
                  <a:lnTo>
                    <a:pt x="22" y="35"/>
                  </a:lnTo>
                  <a:lnTo>
                    <a:pt x="28" y="69"/>
                  </a:lnTo>
                  <a:lnTo>
                    <a:pt x="34" y="10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1" name="Freeform 56">
              <a:extLst>
                <a:ext uri="{FF2B5EF4-FFF2-40B4-BE49-F238E27FC236}">
                  <a16:creationId xmlns:a16="http://schemas.microsoft.com/office/drawing/2014/main" id="{6C23AAB0-055D-A84A-97C0-E75D1D3A3B4B}"/>
                </a:ext>
              </a:extLst>
            </p:cNvPr>
            <p:cNvSpPr>
              <a:spLocks/>
            </p:cNvSpPr>
            <p:nvPr/>
          </p:nvSpPr>
          <p:spPr bwMode="auto">
            <a:xfrm>
              <a:off x="2826" y="2687"/>
              <a:ext cx="35" cy="16"/>
            </a:xfrm>
            <a:custGeom>
              <a:avLst/>
              <a:gdLst>
                <a:gd name="T0" fmla="*/ 0 w 35"/>
                <a:gd name="T1" fmla="*/ 15 h 16"/>
                <a:gd name="T2" fmla="*/ 6 w 35"/>
                <a:gd name="T3" fmla="*/ 9 h 16"/>
                <a:gd name="T4" fmla="*/ 12 w 35"/>
                <a:gd name="T5" fmla="*/ 5 h 16"/>
                <a:gd name="T6" fmla="*/ 17 w 35"/>
                <a:gd name="T7" fmla="*/ 0 h 16"/>
                <a:gd name="T8" fmla="*/ 22 w 35"/>
                <a:gd name="T9" fmla="*/ 5 h 16"/>
                <a:gd name="T10" fmla="*/ 28 w 35"/>
                <a:gd name="T11" fmla="*/ 9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9"/>
                  </a:lnTo>
                  <a:lnTo>
                    <a:pt x="12" y="5"/>
                  </a:lnTo>
                  <a:lnTo>
                    <a:pt x="17" y="0"/>
                  </a:lnTo>
                  <a:lnTo>
                    <a:pt x="22" y="5"/>
                  </a:lnTo>
                  <a:lnTo>
                    <a:pt x="28" y="9"/>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2" name="Freeform 57">
              <a:extLst>
                <a:ext uri="{FF2B5EF4-FFF2-40B4-BE49-F238E27FC236}">
                  <a16:creationId xmlns:a16="http://schemas.microsoft.com/office/drawing/2014/main" id="{A3EA3FAF-816B-9947-B1E5-7510BBAC92E8}"/>
                </a:ext>
              </a:extLst>
            </p:cNvPr>
            <p:cNvSpPr>
              <a:spLocks/>
            </p:cNvSpPr>
            <p:nvPr/>
          </p:nvSpPr>
          <p:spPr bwMode="auto">
            <a:xfrm>
              <a:off x="2949" y="2695"/>
              <a:ext cx="38" cy="8"/>
            </a:xfrm>
            <a:custGeom>
              <a:avLst/>
              <a:gdLst>
                <a:gd name="T0" fmla="*/ 0 w 38"/>
                <a:gd name="T1" fmla="*/ 7 h 8"/>
                <a:gd name="T2" fmla="*/ 6 w 38"/>
                <a:gd name="T3" fmla="*/ 5 h 8"/>
                <a:gd name="T4" fmla="*/ 13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3" name="Freeform 58">
              <a:extLst>
                <a:ext uri="{FF2B5EF4-FFF2-40B4-BE49-F238E27FC236}">
                  <a16:creationId xmlns:a16="http://schemas.microsoft.com/office/drawing/2014/main" id="{B6BBCFF9-CA63-EE40-8974-22DB2A69A8AD}"/>
                </a:ext>
              </a:extLst>
            </p:cNvPr>
            <p:cNvSpPr>
              <a:spLocks/>
            </p:cNvSpPr>
            <p:nvPr/>
          </p:nvSpPr>
          <p:spPr bwMode="auto">
            <a:xfrm>
              <a:off x="3229" y="2695"/>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4" name="Freeform 59">
              <a:extLst>
                <a:ext uri="{FF2B5EF4-FFF2-40B4-BE49-F238E27FC236}">
                  <a16:creationId xmlns:a16="http://schemas.microsoft.com/office/drawing/2014/main" id="{AF7AAC5D-6E00-4A4F-AC6E-D21FF8144663}"/>
                </a:ext>
              </a:extLst>
            </p:cNvPr>
            <p:cNvSpPr>
              <a:spLocks/>
            </p:cNvSpPr>
            <p:nvPr/>
          </p:nvSpPr>
          <p:spPr bwMode="auto">
            <a:xfrm>
              <a:off x="2416" y="2635"/>
              <a:ext cx="30" cy="54"/>
            </a:xfrm>
            <a:custGeom>
              <a:avLst/>
              <a:gdLst>
                <a:gd name="T0" fmla="*/ 0 w 30"/>
                <a:gd name="T1" fmla="*/ 0 h 54"/>
                <a:gd name="T2" fmla="*/ 6 w 30"/>
                <a:gd name="T3" fmla="*/ 48 h 54"/>
                <a:gd name="T4" fmla="*/ 12 w 30"/>
                <a:gd name="T5" fmla="*/ 46 h 54"/>
                <a:gd name="T6" fmla="*/ 18 w 30"/>
                <a:gd name="T7" fmla="*/ 48 h 54"/>
                <a:gd name="T8" fmla="*/ 23 w 30"/>
                <a:gd name="T9" fmla="*/ 51 h 54"/>
                <a:gd name="T10" fmla="*/ 29 w 30"/>
                <a:gd name="T11" fmla="*/ 53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54">
                  <a:moveTo>
                    <a:pt x="0" y="0"/>
                  </a:moveTo>
                  <a:lnTo>
                    <a:pt x="6" y="48"/>
                  </a:lnTo>
                  <a:lnTo>
                    <a:pt x="12" y="46"/>
                  </a:lnTo>
                  <a:lnTo>
                    <a:pt x="18" y="48"/>
                  </a:lnTo>
                  <a:lnTo>
                    <a:pt x="23" y="51"/>
                  </a:lnTo>
                  <a:lnTo>
                    <a:pt x="29"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5" name="Freeform 60">
              <a:extLst>
                <a:ext uri="{FF2B5EF4-FFF2-40B4-BE49-F238E27FC236}">
                  <a16:creationId xmlns:a16="http://schemas.microsoft.com/office/drawing/2014/main" id="{709AA5DB-53BC-CF44-B465-E8530BCC047B}"/>
                </a:ext>
              </a:extLst>
            </p:cNvPr>
            <p:cNvSpPr>
              <a:spLocks/>
            </p:cNvSpPr>
            <p:nvPr/>
          </p:nvSpPr>
          <p:spPr bwMode="auto">
            <a:xfrm>
              <a:off x="2566" y="2275"/>
              <a:ext cx="20" cy="414"/>
            </a:xfrm>
            <a:custGeom>
              <a:avLst/>
              <a:gdLst>
                <a:gd name="T0" fmla="*/ 0 w 20"/>
                <a:gd name="T1" fmla="*/ 0 h 414"/>
                <a:gd name="T2" fmla="*/ 6 w 20"/>
                <a:gd name="T3" fmla="*/ 165 h 414"/>
                <a:gd name="T4" fmla="*/ 13 w 20"/>
                <a:gd name="T5" fmla="*/ 288 h 414"/>
                <a:gd name="T6" fmla="*/ 19 w 20"/>
                <a:gd name="T7" fmla="*/ 413 h 4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414">
                  <a:moveTo>
                    <a:pt x="0" y="0"/>
                  </a:moveTo>
                  <a:lnTo>
                    <a:pt x="6" y="165"/>
                  </a:lnTo>
                  <a:lnTo>
                    <a:pt x="13" y="288"/>
                  </a:lnTo>
                  <a:lnTo>
                    <a:pt x="19" y="4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6" name="Freeform 61">
              <a:extLst>
                <a:ext uri="{FF2B5EF4-FFF2-40B4-BE49-F238E27FC236}">
                  <a16:creationId xmlns:a16="http://schemas.microsoft.com/office/drawing/2014/main" id="{AE2CF9AF-9380-5448-B60F-04ACB9F8D894}"/>
                </a:ext>
              </a:extLst>
            </p:cNvPr>
            <p:cNvSpPr>
              <a:spLocks/>
            </p:cNvSpPr>
            <p:nvPr/>
          </p:nvSpPr>
          <p:spPr bwMode="auto">
            <a:xfrm>
              <a:off x="2703" y="2597"/>
              <a:ext cx="24" cy="92"/>
            </a:xfrm>
            <a:custGeom>
              <a:avLst/>
              <a:gdLst>
                <a:gd name="T0" fmla="*/ 0 w 24"/>
                <a:gd name="T1" fmla="*/ 0 h 92"/>
                <a:gd name="T2" fmla="*/ 5 w 24"/>
                <a:gd name="T3" fmla="*/ 32 h 92"/>
                <a:gd name="T4" fmla="*/ 11 w 24"/>
                <a:gd name="T5" fmla="*/ 51 h 92"/>
                <a:gd name="T6" fmla="*/ 17 w 24"/>
                <a:gd name="T7" fmla="*/ 71 h 92"/>
                <a:gd name="T8" fmla="*/ 23 w 24"/>
                <a:gd name="T9" fmla="*/ 91 h 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2">
                  <a:moveTo>
                    <a:pt x="0" y="0"/>
                  </a:moveTo>
                  <a:lnTo>
                    <a:pt x="5" y="32"/>
                  </a:lnTo>
                  <a:lnTo>
                    <a:pt x="11" y="51"/>
                  </a:lnTo>
                  <a:lnTo>
                    <a:pt x="17" y="71"/>
                  </a:lnTo>
                  <a:lnTo>
                    <a:pt x="23" y="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7" name="Freeform 62">
              <a:extLst>
                <a:ext uri="{FF2B5EF4-FFF2-40B4-BE49-F238E27FC236}">
                  <a16:creationId xmlns:a16="http://schemas.microsoft.com/office/drawing/2014/main" id="{39DCF940-9B5A-8B4E-9DEF-1DCA322DD6BA}"/>
                </a:ext>
              </a:extLst>
            </p:cNvPr>
            <p:cNvSpPr>
              <a:spLocks/>
            </p:cNvSpPr>
            <p:nvPr/>
          </p:nvSpPr>
          <p:spPr bwMode="auto">
            <a:xfrm>
              <a:off x="2831" y="2673"/>
              <a:ext cx="37" cy="16"/>
            </a:xfrm>
            <a:custGeom>
              <a:avLst/>
              <a:gdLst>
                <a:gd name="T0" fmla="*/ 0 w 37"/>
                <a:gd name="T1" fmla="*/ 15 h 16"/>
                <a:gd name="T2" fmla="*/ 6 w 37"/>
                <a:gd name="T3" fmla="*/ 10 h 16"/>
                <a:gd name="T4" fmla="*/ 12 w 37"/>
                <a:gd name="T5" fmla="*/ 6 h 16"/>
                <a:gd name="T6" fmla="*/ 18 w 37"/>
                <a:gd name="T7" fmla="*/ 0 h 16"/>
                <a:gd name="T8" fmla="*/ 24 w 37"/>
                <a:gd name="T9" fmla="*/ 5 h 16"/>
                <a:gd name="T10" fmla="*/ 30 w 37"/>
                <a:gd name="T11" fmla="*/ 10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10"/>
                  </a:lnTo>
                  <a:lnTo>
                    <a:pt x="12" y="6"/>
                  </a:lnTo>
                  <a:lnTo>
                    <a:pt x="18" y="0"/>
                  </a:lnTo>
                  <a:lnTo>
                    <a:pt x="24" y="5"/>
                  </a:lnTo>
                  <a:lnTo>
                    <a:pt x="30" y="10"/>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8" name="Freeform 63">
              <a:extLst>
                <a:ext uri="{FF2B5EF4-FFF2-40B4-BE49-F238E27FC236}">
                  <a16:creationId xmlns:a16="http://schemas.microsoft.com/office/drawing/2014/main" id="{1E78FEB3-4FC5-834B-BD50-66E75AEE5746}"/>
                </a:ext>
              </a:extLst>
            </p:cNvPr>
            <p:cNvSpPr>
              <a:spLocks/>
            </p:cNvSpPr>
            <p:nvPr/>
          </p:nvSpPr>
          <p:spPr bwMode="auto">
            <a:xfrm>
              <a:off x="2956" y="2681"/>
              <a:ext cx="35" cy="8"/>
            </a:xfrm>
            <a:custGeom>
              <a:avLst/>
              <a:gdLst>
                <a:gd name="T0" fmla="*/ 0 w 35"/>
                <a:gd name="T1" fmla="*/ 7 h 8"/>
                <a:gd name="T2" fmla="*/ 6 w 35"/>
                <a:gd name="T3" fmla="*/ 5 h 8"/>
                <a:gd name="T4" fmla="*/ 12 w 35"/>
                <a:gd name="T5" fmla="*/ 2 h 8"/>
                <a:gd name="T6" fmla="*/ 17 w 35"/>
                <a:gd name="T7" fmla="*/ 0 h 8"/>
                <a:gd name="T8" fmla="*/ 22 w 35"/>
                <a:gd name="T9" fmla="*/ 2 h 8"/>
                <a:gd name="T10" fmla="*/ 28 w 35"/>
                <a:gd name="T11" fmla="*/ 5 h 8"/>
                <a:gd name="T12" fmla="*/ 34 w 35"/>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
                  <a:moveTo>
                    <a:pt x="0" y="7"/>
                  </a:moveTo>
                  <a:lnTo>
                    <a:pt x="6" y="5"/>
                  </a:lnTo>
                  <a:lnTo>
                    <a:pt x="12" y="2"/>
                  </a:lnTo>
                  <a:lnTo>
                    <a:pt x="17" y="0"/>
                  </a:lnTo>
                  <a:lnTo>
                    <a:pt x="22" y="2"/>
                  </a:lnTo>
                  <a:lnTo>
                    <a:pt x="28" y="5"/>
                  </a:lnTo>
                  <a:lnTo>
                    <a:pt x="3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39" name="Freeform 64">
              <a:extLst>
                <a:ext uri="{FF2B5EF4-FFF2-40B4-BE49-F238E27FC236}">
                  <a16:creationId xmlns:a16="http://schemas.microsoft.com/office/drawing/2014/main" id="{171FDB2A-8490-7240-94CC-F40941BBBE85}"/>
                </a:ext>
              </a:extLst>
            </p:cNvPr>
            <p:cNvSpPr>
              <a:spLocks/>
            </p:cNvSpPr>
            <p:nvPr/>
          </p:nvSpPr>
          <p:spPr bwMode="auto">
            <a:xfrm>
              <a:off x="3095" y="2681"/>
              <a:ext cx="35" cy="8"/>
            </a:xfrm>
            <a:custGeom>
              <a:avLst/>
              <a:gdLst>
                <a:gd name="T0" fmla="*/ 0 w 35"/>
                <a:gd name="T1" fmla="*/ 7 h 8"/>
                <a:gd name="T2" fmla="*/ 6 w 35"/>
                <a:gd name="T3" fmla="*/ 5 h 8"/>
                <a:gd name="T4" fmla="*/ 12 w 35"/>
                <a:gd name="T5" fmla="*/ 2 h 8"/>
                <a:gd name="T6" fmla="*/ 17 w 35"/>
                <a:gd name="T7" fmla="*/ 0 h 8"/>
                <a:gd name="T8" fmla="*/ 22 w 35"/>
                <a:gd name="T9" fmla="*/ 2 h 8"/>
                <a:gd name="T10" fmla="*/ 28 w 35"/>
                <a:gd name="T11" fmla="*/ 5 h 8"/>
                <a:gd name="T12" fmla="*/ 34 w 35"/>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
                  <a:moveTo>
                    <a:pt x="0" y="7"/>
                  </a:moveTo>
                  <a:lnTo>
                    <a:pt x="6" y="5"/>
                  </a:lnTo>
                  <a:lnTo>
                    <a:pt x="12" y="2"/>
                  </a:lnTo>
                  <a:lnTo>
                    <a:pt x="17" y="0"/>
                  </a:lnTo>
                  <a:lnTo>
                    <a:pt x="22" y="2"/>
                  </a:lnTo>
                  <a:lnTo>
                    <a:pt x="28" y="5"/>
                  </a:lnTo>
                  <a:lnTo>
                    <a:pt x="3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0" name="Freeform 65">
              <a:extLst>
                <a:ext uri="{FF2B5EF4-FFF2-40B4-BE49-F238E27FC236}">
                  <a16:creationId xmlns:a16="http://schemas.microsoft.com/office/drawing/2014/main" id="{124DE41F-FB4B-C148-917D-1C3A98B83315}"/>
                </a:ext>
              </a:extLst>
            </p:cNvPr>
            <p:cNvSpPr>
              <a:spLocks/>
            </p:cNvSpPr>
            <p:nvPr/>
          </p:nvSpPr>
          <p:spPr bwMode="auto">
            <a:xfrm>
              <a:off x="2566" y="2275"/>
              <a:ext cx="24" cy="400"/>
            </a:xfrm>
            <a:custGeom>
              <a:avLst/>
              <a:gdLst>
                <a:gd name="T0" fmla="*/ 0 w 24"/>
                <a:gd name="T1" fmla="*/ 0 h 400"/>
                <a:gd name="T2" fmla="*/ 6 w 24"/>
                <a:gd name="T3" fmla="*/ 124 h 400"/>
                <a:gd name="T4" fmla="*/ 12 w 24"/>
                <a:gd name="T5" fmla="*/ 215 h 400"/>
                <a:gd name="T6" fmla="*/ 17 w 24"/>
                <a:gd name="T7" fmla="*/ 307 h 400"/>
                <a:gd name="T8" fmla="*/ 23 w 24"/>
                <a:gd name="T9" fmla="*/ 399 h 4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00">
                  <a:moveTo>
                    <a:pt x="0" y="0"/>
                  </a:moveTo>
                  <a:lnTo>
                    <a:pt x="6" y="124"/>
                  </a:lnTo>
                  <a:lnTo>
                    <a:pt x="12" y="215"/>
                  </a:lnTo>
                  <a:lnTo>
                    <a:pt x="17" y="307"/>
                  </a:lnTo>
                  <a:lnTo>
                    <a:pt x="23" y="39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1" name="Freeform 66">
              <a:extLst>
                <a:ext uri="{FF2B5EF4-FFF2-40B4-BE49-F238E27FC236}">
                  <a16:creationId xmlns:a16="http://schemas.microsoft.com/office/drawing/2014/main" id="{C7E24B3A-7597-E244-882B-84CB369C2341}"/>
                </a:ext>
              </a:extLst>
            </p:cNvPr>
            <p:cNvSpPr>
              <a:spLocks/>
            </p:cNvSpPr>
            <p:nvPr/>
          </p:nvSpPr>
          <p:spPr bwMode="auto">
            <a:xfrm>
              <a:off x="2703" y="2460"/>
              <a:ext cx="28" cy="215"/>
            </a:xfrm>
            <a:custGeom>
              <a:avLst/>
              <a:gdLst>
                <a:gd name="T0" fmla="*/ 0 w 28"/>
                <a:gd name="T1" fmla="*/ 137 h 215"/>
                <a:gd name="T2" fmla="*/ 5 w 28"/>
                <a:gd name="T3" fmla="*/ 71 h 215"/>
                <a:gd name="T4" fmla="*/ 10 w 28"/>
                <a:gd name="T5" fmla="*/ 0 h 215"/>
                <a:gd name="T6" fmla="*/ 16 w 28"/>
                <a:gd name="T7" fmla="*/ 71 h 215"/>
                <a:gd name="T8" fmla="*/ 21 w 28"/>
                <a:gd name="T9" fmla="*/ 142 h 215"/>
                <a:gd name="T10" fmla="*/ 27 w 28"/>
                <a:gd name="T11" fmla="*/ 214 h 2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215">
                  <a:moveTo>
                    <a:pt x="0" y="137"/>
                  </a:moveTo>
                  <a:lnTo>
                    <a:pt x="5" y="71"/>
                  </a:lnTo>
                  <a:lnTo>
                    <a:pt x="10" y="0"/>
                  </a:lnTo>
                  <a:lnTo>
                    <a:pt x="16" y="71"/>
                  </a:lnTo>
                  <a:lnTo>
                    <a:pt x="21" y="142"/>
                  </a:lnTo>
                  <a:lnTo>
                    <a:pt x="27" y="2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2" name="Freeform 67">
              <a:extLst>
                <a:ext uri="{FF2B5EF4-FFF2-40B4-BE49-F238E27FC236}">
                  <a16:creationId xmlns:a16="http://schemas.microsoft.com/office/drawing/2014/main" id="{CE913B20-93A4-304F-8EE5-3A7776A27B73}"/>
                </a:ext>
              </a:extLst>
            </p:cNvPr>
            <p:cNvSpPr>
              <a:spLocks/>
            </p:cNvSpPr>
            <p:nvPr/>
          </p:nvSpPr>
          <p:spPr bwMode="auto">
            <a:xfrm>
              <a:off x="2840" y="2630"/>
              <a:ext cx="33" cy="45"/>
            </a:xfrm>
            <a:custGeom>
              <a:avLst/>
              <a:gdLst>
                <a:gd name="T0" fmla="*/ 0 w 33"/>
                <a:gd name="T1" fmla="*/ 44 h 45"/>
                <a:gd name="T2" fmla="*/ 5 w 33"/>
                <a:gd name="T3" fmla="*/ 29 h 45"/>
                <a:gd name="T4" fmla="*/ 10 w 33"/>
                <a:gd name="T5" fmla="*/ 15 h 45"/>
                <a:gd name="T6" fmla="*/ 16 w 33"/>
                <a:gd name="T7" fmla="*/ 0 h 45"/>
                <a:gd name="T8" fmla="*/ 21 w 33"/>
                <a:gd name="T9" fmla="*/ 15 h 45"/>
                <a:gd name="T10" fmla="*/ 27 w 33"/>
                <a:gd name="T11" fmla="*/ 29 h 45"/>
                <a:gd name="T12" fmla="*/ 32 w 33"/>
                <a:gd name="T13" fmla="*/ 44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45">
                  <a:moveTo>
                    <a:pt x="0" y="44"/>
                  </a:moveTo>
                  <a:lnTo>
                    <a:pt x="5" y="29"/>
                  </a:lnTo>
                  <a:lnTo>
                    <a:pt x="10" y="15"/>
                  </a:lnTo>
                  <a:lnTo>
                    <a:pt x="16" y="0"/>
                  </a:lnTo>
                  <a:lnTo>
                    <a:pt x="21" y="15"/>
                  </a:lnTo>
                  <a:lnTo>
                    <a:pt x="27" y="29"/>
                  </a:lnTo>
                  <a:lnTo>
                    <a:pt x="32"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3" name="Freeform 68">
              <a:extLst>
                <a:ext uri="{FF2B5EF4-FFF2-40B4-BE49-F238E27FC236}">
                  <a16:creationId xmlns:a16="http://schemas.microsoft.com/office/drawing/2014/main" id="{A26CF6C4-FB12-7E43-B418-82BB1FEAD00D}"/>
                </a:ext>
              </a:extLst>
            </p:cNvPr>
            <p:cNvSpPr>
              <a:spLocks/>
            </p:cNvSpPr>
            <p:nvPr/>
          </p:nvSpPr>
          <p:spPr bwMode="auto">
            <a:xfrm>
              <a:off x="2959" y="2667"/>
              <a:ext cx="38" cy="8"/>
            </a:xfrm>
            <a:custGeom>
              <a:avLst/>
              <a:gdLst>
                <a:gd name="T0" fmla="*/ 0 w 38"/>
                <a:gd name="T1" fmla="*/ 7 h 8"/>
                <a:gd name="T2" fmla="*/ 6 w 38"/>
                <a:gd name="T3" fmla="*/ 4 h 8"/>
                <a:gd name="T4" fmla="*/ 13 w 38"/>
                <a:gd name="T5" fmla="*/ 2 h 8"/>
                <a:gd name="T6" fmla="*/ 18 w 38"/>
                <a:gd name="T7" fmla="*/ 0 h 8"/>
                <a:gd name="T8" fmla="*/ 24 w 38"/>
                <a:gd name="T9" fmla="*/ 2 h 8"/>
                <a:gd name="T10" fmla="*/ 31 w 38"/>
                <a:gd name="T11" fmla="*/ 4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4"/>
                  </a:lnTo>
                  <a:lnTo>
                    <a:pt x="13" y="2"/>
                  </a:lnTo>
                  <a:lnTo>
                    <a:pt x="18" y="0"/>
                  </a:lnTo>
                  <a:lnTo>
                    <a:pt x="24" y="2"/>
                  </a:lnTo>
                  <a:lnTo>
                    <a:pt x="31" y="4"/>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4" name="Freeform 69">
              <a:extLst>
                <a:ext uri="{FF2B5EF4-FFF2-40B4-BE49-F238E27FC236}">
                  <a16:creationId xmlns:a16="http://schemas.microsoft.com/office/drawing/2014/main" id="{3B158814-70DF-2944-891D-75C235B777AC}"/>
                </a:ext>
              </a:extLst>
            </p:cNvPr>
            <p:cNvSpPr>
              <a:spLocks/>
            </p:cNvSpPr>
            <p:nvPr/>
          </p:nvSpPr>
          <p:spPr bwMode="auto">
            <a:xfrm>
              <a:off x="3101" y="2660"/>
              <a:ext cx="36" cy="15"/>
            </a:xfrm>
            <a:custGeom>
              <a:avLst/>
              <a:gdLst>
                <a:gd name="T0" fmla="*/ 0 w 36"/>
                <a:gd name="T1" fmla="*/ 14 h 15"/>
                <a:gd name="T2" fmla="*/ 6 w 36"/>
                <a:gd name="T3" fmla="*/ 9 h 15"/>
                <a:gd name="T4" fmla="*/ 12 w 36"/>
                <a:gd name="T5" fmla="*/ 4 h 15"/>
                <a:gd name="T6" fmla="*/ 17 w 36"/>
                <a:gd name="T7" fmla="*/ 0 h 15"/>
                <a:gd name="T8" fmla="*/ 23 w 36"/>
                <a:gd name="T9" fmla="*/ 4 h 15"/>
                <a:gd name="T10" fmla="*/ 29 w 36"/>
                <a:gd name="T11" fmla="*/ 9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6" y="9"/>
                  </a:lnTo>
                  <a:lnTo>
                    <a:pt x="12" y="4"/>
                  </a:lnTo>
                  <a:lnTo>
                    <a:pt x="17" y="0"/>
                  </a:lnTo>
                  <a:lnTo>
                    <a:pt x="23" y="4"/>
                  </a:lnTo>
                  <a:lnTo>
                    <a:pt x="29" y="9"/>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5" name="Freeform 70">
              <a:extLst>
                <a:ext uri="{FF2B5EF4-FFF2-40B4-BE49-F238E27FC236}">
                  <a16:creationId xmlns:a16="http://schemas.microsoft.com/office/drawing/2014/main" id="{2B5CC01F-C627-244B-BF1A-179F542ECFF7}"/>
                </a:ext>
              </a:extLst>
            </p:cNvPr>
            <p:cNvSpPr>
              <a:spLocks/>
            </p:cNvSpPr>
            <p:nvPr/>
          </p:nvSpPr>
          <p:spPr bwMode="auto">
            <a:xfrm>
              <a:off x="2578" y="2491"/>
              <a:ext cx="18" cy="172"/>
            </a:xfrm>
            <a:custGeom>
              <a:avLst/>
              <a:gdLst>
                <a:gd name="T0" fmla="*/ 0 w 18"/>
                <a:gd name="T1" fmla="*/ 0 h 172"/>
                <a:gd name="T2" fmla="*/ 6 w 18"/>
                <a:gd name="T3" fmla="*/ 76 h 172"/>
                <a:gd name="T4" fmla="*/ 12 w 18"/>
                <a:gd name="T5" fmla="*/ 124 h 172"/>
                <a:gd name="T6" fmla="*/ 17 w 18"/>
                <a:gd name="T7" fmla="*/ 171 h 1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72">
                  <a:moveTo>
                    <a:pt x="0" y="0"/>
                  </a:moveTo>
                  <a:lnTo>
                    <a:pt x="6" y="76"/>
                  </a:lnTo>
                  <a:lnTo>
                    <a:pt x="12" y="124"/>
                  </a:lnTo>
                  <a:lnTo>
                    <a:pt x="17" y="17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6" name="Freeform 71">
              <a:extLst>
                <a:ext uri="{FF2B5EF4-FFF2-40B4-BE49-F238E27FC236}">
                  <a16:creationId xmlns:a16="http://schemas.microsoft.com/office/drawing/2014/main" id="{791AA8FE-0D90-B345-8A52-64221CE46061}"/>
                </a:ext>
              </a:extLst>
            </p:cNvPr>
            <p:cNvSpPr>
              <a:spLocks/>
            </p:cNvSpPr>
            <p:nvPr/>
          </p:nvSpPr>
          <p:spPr bwMode="auto">
            <a:xfrm>
              <a:off x="2715" y="2377"/>
              <a:ext cx="22" cy="286"/>
            </a:xfrm>
            <a:custGeom>
              <a:avLst/>
              <a:gdLst>
                <a:gd name="T0" fmla="*/ 0 w 22"/>
                <a:gd name="T1" fmla="*/ 82 h 286"/>
                <a:gd name="T2" fmla="*/ 5 w 22"/>
                <a:gd name="T3" fmla="*/ 0 h 286"/>
                <a:gd name="T4" fmla="*/ 11 w 22"/>
                <a:gd name="T5" fmla="*/ 95 h 286"/>
                <a:gd name="T6" fmla="*/ 16 w 22"/>
                <a:gd name="T7" fmla="*/ 190 h 286"/>
                <a:gd name="T8" fmla="*/ 21 w 22"/>
                <a:gd name="T9" fmla="*/ 285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86">
                  <a:moveTo>
                    <a:pt x="0" y="82"/>
                  </a:moveTo>
                  <a:lnTo>
                    <a:pt x="5" y="0"/>
                  </a:lnTo>
                  <a:lnTo>
                    <a:pt x="11" y="95"/>
                  </a:lnTo>
                  <a:lnTo>
                    <a:pt x="16" y="190"/>
                  </a:lnTo>
                  <a:lnTo>
                    <a:pt x="21" y="28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7" name="Freeform 72">
              <a:extLst>
                <a:ext uri="{FF2B5EF4-FFF2-40B4-BE49-F238E27FC236}">
                  <a16:creationId xmlns:a16="http://schemas.microsoft.com/office/drawing/2014/main" id="{F2304A3C-5A88-C547-8B26-59755001BA4B}"/>
                </a:ext>
              </a:extLst>
            </p:cNvPr>
            <p:cNvSpPr>
              <a:spLocks/>
            </p:cNvSpPr>
            <p:nvPr/>
          </p:nvSpPr>
          <p:spPr bwMode="auto">
            <a:xfrm>
              <a:off x="2854" y="2630"/>
              <a:ext cx="24" cy="33"/>
            </a:xfrm>
            <a:custGeom>
              <a:avLst/>
              <a:gdLst>
                <a:gd name="T0" fmla="*/ 0 w 24"/>
                <a:gd name="T1" fmla="*/ 0 h 33"/>
                <a:gd name="T2" fmla="*/ 6 w 24"/>
                <a:gd name="T3" fmla="*/ 1 h 33"/>
                <a:gd name="T4" fmla="*/ 12 w 24"/>
                <a:gd name="T5" fmla="*/ 11 h 33"/>
                <a:gd name="T6" fmla="*/ 18 w 24"/>
                <a:gd name="T7" fmla="*/ 21 h 33"/>
                <a:gd name="T8" fmla="*/ 23 w 24"/>
                <a:gd name="T9" fmla="*/ 32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
                  <a:moveTo>
                    <a:pt x="0" y="0"/>
                  </a:moveTo>
                  <a:lnTo>
                    <a:pt x="6" y="1"/>
                  </a:lnTo>
                  <a:lnTo>
                    <a:pt x="12" y="11"/>
                  </a:lnTo>
                  <a:lnTo>
                    <a:pt x="18" y="21"/>
                  </a:lnTo>
                  <a:lnTo>
                    <a:pt x="23"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8" name="Freeform 73">
              <a:extLst>
                <a:ext uri="{FF2B5EF4-FFF2-40B4-BE49-F238E27FC236}">
                  <a16:creationId xmlns:a16="http://schemas.microsoft.com/office/drawing/2014/main" id="{794DD548-F3E1-D249-A144-FAF74129CE25}"/>
                </a:ext>
              </a:extLst>
            </p:cNvPr>
            <p:cNvSpPr>
              <a:spLocks/>
            </p:cNvSpPr>
            <p:nvPr/>
          </p:nvSpPr>
          <p:spPr bwMode="auto">
            <a:xfrm>
              <a:off x="3109" y="2645"/>
              <a:ext cx="34" cy="18"/>
            </a:xfrm>
            <a:custGeom>
              <a:avLst/>
              <a:gdLst>
                <a:gd name="T0" fmla="*/ 0 w 34"/>
                <a:gd name="T1" fmla="*/ 17 h 18"/>
                <a:gd name="T2" fmla="*/ 6 w 34"/>
                <a:gd name="T3" fmla="*/ 11 h 18"/>
                <a:gd name="T4" fmla="*/ 11 w 34"/>
                <a:gd name="T5" fmla="*/ 5 h 18"/>
                <a:gd name="T6" fmla="*/ 16 w 34"/>
                <a:gd name="T7" fmla="*/ 0 h 18"/>
                <a:gd name="T8" fmla="*/ 22 w 34"/>
                <a:gd name="T9" fmla="*/ 5 h 18"/>
                <a:gd name="T10" fmla="*/ 27 w 34"/>
                <a:gd name="T11" fmla="*/ 11 h 18"/>
                <a:gd name="T12" fmla="*/ 33 w 34"/>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8">
                  <a:moveTo>
                    <a:pt x="0" y="17"/>
                  </a:moveTo>
                  <a:lnTo>
                    <a:pt x="6" y="11"/>
                  </a:lnTo>
                  <a:lnTo>
                    <a:pt x="11" y="5"/>
                  </a:lnTo>
                  <a:lnTo>
                    <a:pt x="16" y="0"/>
                  </a:lnTo>
                  <a:lnTo>
                    <a:pt x="22" y="5"/>
                  </a:lnTo>
                  <a:lnTo>
                    <a:pt x="27" y="11"/>
                  </a:lnTo>
                  <a:lnTo>
                    <a:pt x="33"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49" name="Freeform 74">
              <a:extLst>
                <a:ext uri="{FF2B5EF4-FFF2-40B4-BE49-F238E27FC236}">
                  <a16:creationId xmlns:a16="http://schemas.microsoft.com/office/drawing/2014/main" id="{E8B8509B-7432-0948-B48A-32F066357A99}"/>
                </a:ext>
              </a:extLst>
            </p:cNvPr>
            <p:cNvSpPr>
              <a:spLocks/>
            </p:cNvSpPr>
            <p:nvPr/>
          </p:nvSpPr>
          <p:spPr bwMode="auto">
            <a:xfrm>
              <a:off x="3248" y="2652"/>
              <a:ext cx="36" cy="11"/>
            </a:xfrm>
            <a:custGeom>
              <a:avLst/>
              <a:gdLst>
                <a:gd name="T0" fmla="*/ 0 w 36"/>
                <a:gd name="T1" fmla="*/ 10 h 11"/>
                <a:gd name="T2" fmla="*/ 6 w 36"/>
                <a:gd name="T3" fmla="*/ 6 h 11"/>
                <a:gd name="T4" fmla="*/ 11 w 36"/>
                <a:gd name="T5" fmla="*/ 3 h 11"/>
                <a:gd name="T6" fmla="*/ 17 w 36"/>
                <a:gd name="T7" fmla="*/ 0 h 11"/>
                <a:gd name="T8" fmla="*/ 23 w 36"/>
                <a:gd name="T9" fmla="*/ 3 h 11"/>
                <a:gd name="T10" fmla="*/ 29 w 36"/>
                <a:gd name="T11" fmla="*/ 6 h 11"/>
                <a:gd name="T12" fmla="*/ 35 w 36"/>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1">
                  <a:moveTo>
                    <a:pt x="0" y="10"/>
                  </a:moveTo>
                  <a:lnTo>
                    <a:pt x="6" y="6"/>
                  </a:lnTo>
                  <a:lnTo>
                    <a:pt x="11" y="3"/>
                  </a:lnTo>
                  <a:lnTo>
                    <a:pt x="17" y="0"/>
                  </a:lnTo>
                  <a:lnTo>
                    <a:pt x="23" y="3"/>
                  </a:lnTo>
                  <a:lnTo>
                    <a:pt x="29" y="6"/>
                  </a:lnTo>
                  <a:lnTo>
                    <a:pt x="35"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0" name="Freeform 75">
              <a:extLst>
                <a:ext uri="{FF2B5EF4-FFF2-40B4-BE49-F238E27FC236}">
                  <a16:creationId xmlns:a16="http://schemas.microsoft.com/office/drawing/2014/main" id="{D78B14AD-3DFB-8F46-AAB4-AD554AC1E0A4}"/>
                </a:ext>
              </a:extLst>
            </p:cNvPr>
            <p:cNvSpPr>
              <a:spLocks/>
            </p:cNvSpPr>
            <p:nvPr/>
          </p:nvSpPr>
          <p:spPr bwMode="auto">
            <a:xfrm>
              <a:off x="2589" y="2613"/>
              <a:ext cx="13" cy="33"/>
            </a:xfrm>
            <a:custGeom>
              <a:avLst/>
              <a:gdLst>
                <a:gd name="T0" fmla="*/ 0 w 13"/>
                <a:gd name="T1" fmla="*/ 0 h 33"/>
                <a:gd name="T2" fmla="*/ 6 w 13"/>
                <a:gd name="T3" fmla="*/ 18 h 33"/>
                <a:gd name="T4" fmla="*/ 12 w 13"/>
                <a:gd name="T5" fmla="*/ 32 h 33"/>
                <a:gd name="T6" fmla="*/ 0 60000 65536"/>
                <a:gd name="T7" fmla="*/ 0 60000 65536"/>
                <a:gd name="T8" fmla="*/ 0 60000 65536"/>
              </a:gdLst>
              <a:ahLst/>
              <a:cxnLst>
                <a:cxn ang="T6">
                  <a:pos x="T0" y="T1"/>
                </a:cxn>
                <a:cxn ang="T7">
                  <a:pos x="T2" y="T3"/>
                </a:cxn>
                <a:cxn ang="T8">
                  <a:pos x="T4" y="T5"/>
                </a:cxn>
              </a:cxnLst>
              <a:rect l="0" t="0" r="r" b="b"/>
              <a:pathLst>
                <a:path w="13" h="33">
                  <a:moveTo>
                    <a:pt x="0" y="0"/>
                  </a:moveTo>
                  <a:lnTo>
                    <a:pt x="6" y="18"/>
                  </a:lnTo>
                  <a:lnTo>
                    <a:pt x="12"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1" name="Freeform 76">
              <a:extLst>
                <a:ext uri="{FF2B5EF4-FFF2-40B4-BE49-F238E27FC236}">
                  <a16:creationId xmlns:a16="http://schemas.microsoft.com/office/drawing/2014/main" id="{7B2895ED-BD14-5349-99BC-6001052D3152}"/>
                </a:ext>
              </a:extLst>
            </p:cNvPr>
            <p:cNvSpPr>
              <a:spLocks/>
            </p:cNvSpPr>
            <p:nvPr/>
          </p:nvSpPr>
          <p:spPr bwMode="auto">
            <a:xfrm>
              <a:off x="2715" y="2230"/>
              <a:ext cx="30" cy="416"/>
            </a:xfrm>
            <a:custGeom>
              <a:avLst/>
              <a:gdLst>
                <a:gd name="T0" fmla="*/ 0 w 30"/>
                <a:gd name="T1" fmla="*/ 228 h 416"/>
                <a:gd name="T2" fmla="*/ 6 w 30"/>
                <a:gd name="T3" fmla="*/ 138 h 416"/>
                <a:gd name="T4" fmla="*/ 12 w 30"/>
                <a:gd name="T5" fmla="*/ 0 h 416"/>
                <a:gd name="T6" fmla="*/ 17 w 30"/>
                <a:gd name="T7" fmla="*/ 138 h 416"/>
                <a:gd name="T8" fmla="*/ 23 w 30"/>
                <a:gd name="T9" fmla="*/ 276 h 416"/>
                <a:gd name="T10" fmla="*/ 29 w 30"/>
                <a:gd name="T11" fmla="*/ 415 h 4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416">
                  <a:moveTo>
                    <a:pt x="0" y="228"/>
                  </a:moveTo>
                  <a:lnTo>
                    <a:pt x="6" y="138"/>
                  </a:lnTo>
                  <a:lnTo>
                    <a:pt x="12" y="0"/>
                  </a:lnTo>
                  <a:lnTo>
                    <a:pt x="17" y="138"/>
                  </a:lnTo>
                  <a:lnTo>
                    <a:pt x="23" y="276"/>
                  </a:lnTo>
                  <a:lnTo>
                    <a:pt x="29" y="4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2" name="Freeform 77">
              <a:extLst>
                <a:ext uri="{FF2B5EF4-FFF2-40B4-BE49-F238E27FC236}">
                  <a16:creationId xmlns:a16="http://schemas.microsoft.com/office/drawing/2014/main" id="{150E6DC2-28DA-CA41-A3F0-69466313DB64}"/>
                </a:ext>
              </a:extLst>
            </p:cNvPr>
            <p:cNvSpPr>
              <a:spLocks/>
            </p:cNvSpPr>
            <p:nvPr/>
          </p:nvSpPr>
          <p:spPr bwMode="auto">
            <a:xfrm>
              <a:off x="2854" y="2616"/>
              <a:ext cx="32" cy="30"/>
            </a:xfrm>
            <a:custGeom>
              <a:avLst/>
              <a:gdLst>
                <a:gd name="T0" fmla="*/ 0 w 32"/>
                <a:gd name="T1" fmla="*/ 13 h 30"/>
                <a:gd name="T2" fmla="*/ 6 w 32"/>
                <a:gd name="T3" fmla="*/ 10 h 30"/>
                <a:gd name="T4" fmla="*/ 13 w 32"/>
                <a:gd name="T5" fmla="*/ 0 h 30"/>
                <a:gd name="T6" fmla="*/ 19 w 32"/>
                <a:gd name="T7" fmla="*/ 10 h 30"/>
                <a:gd name="T8" fmla="*/ 25 w 32"/>
                <a:gd name="T9" fmla="*/ 19 h 30"/>
                <a:gd name="T10" fmla="*/ 31 w 32"/>
                <a:gd name="T11" fmla="*/ 29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30">
                  <a:moveTo>
                    <a:pt x="0" y="13"/>
                  </a:moveTo>
                  <a:lnTo>
                    <a:pt x="6" y="10"/>
                  </a:lnTo>
                  <a:lnTo>
                    <a:pt x="13" y="0"/>
                  </a:lnTo>
                  <a:lnTo>
                    <a:pt x="19" y="10"/>
                  </a:lnTo>
                  <a:lnTo>
                    <a:pt x="25" y="19"/>
                  </a:lnTo>
                  <a:lnTo>
                    <a:pt x="31"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3" name="Freeform 78">
              <a:extLst>
                <a:ext uri="{FF2B5EF4-FFF2-40B4-BE49-F238E27FC236}">
                  <a16:creationId xmlns:a16="http://schemas.microsoft.com/office/drawing/2014/main" id="{68B3CCB5-DF1F-7D4D-B806-DFBEF9A362A5}"/>
                </a:ext>
              </a:extLst>
            </p:cNvPr>
            <p:cNvSpPr>
              <a:spLocks/>
            </p:cNvSpPr>
            <p:nvPr/>
          </p:nvSpPr>
          <p:spPr bwMode="auto">
            <a:xfrm>
              <a:off x="2973" y="2631"/>
              <a:ext cx="36" cy="15"/>
            </a:xfrm>
            <a:custGeom>
              <a:avLst/>
              <a:gdLst>
                <a:gd name="T0" fmla="*/ 0 w 36"/>
                <a:gd name="T1" fmla="*/ 14 h 15"/>
                <a:gd name="T2" fmla="*/ 5 w 36"/>
                <a:gd name="T3" fmla="*/ 10 h 15"/>
                <a:gd name="T4" fmla="*/ 11 w 36"/>
                <a:gd name="T5" fmla="*/ 5 h 15"/>
                <a:gd name="T6" fmla="*/ 18 w 36"/>
                <a:gd name="T7" fmla="*/ 0 h 15"/>
                <a:gd name="T8" fmla="*/ 24 w 36"/>
                <a:gd name="T9" fmla="*/ 4 h 15"/>
                <a:gd name="T10" fmla="*/ 30 w 36"/>
                <a:gd name="T11" fmla="*/ 10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5" y="10"/>
                  </a:lnTo>
                  <a:lnTo>
                    <a:pt x="11" y="5"/>
                  </a:lnTo>
                  <a:lnTo>
                    <a:pt x="18" y="0"/>
                  </a:lnTo>
                  <a:lnTo>
                    <a:pt x="24" y="4"/>
                  </a:lnTo>
                  <a:lnTo>
                    <a:pt x="30" y="10"/>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4" name="Freeform 79">
              <a:extLst>
                <a:ext uri="{FF2B5EF4-FFF2-40B4-BE49-F238E27FC236}">
                  <a16:creationId xmlns:a16="http://schemas.microsoft.com/office/drawing/2014/main" id="{11BEE00C-327F-BE4B-823F-4F83A517516D}"/>
                </a:ext>
              </a:extLst>
            </p:cNvPr>
            <p:cNvSpPr>
              <a:spLocks/>
            </p:cNvSpPr>
            <p:nvPr/>
          </p:nvSpPr>
          <p:spPr bwMode="auto">
            <a:xfrm>
              <a:off x="3255" y="2616"/>
              <a:ext cx="34" cy="30"/>
            </a:xfrm>
            <a:custGeom>
              <a:avLst/>
              <a:gdLst>
                <a:gd name="T0" fmla="*/ 0 w 34"/>
                <a:gd name="T1" fmla="*/ 29 h 30"/>
                <a:gd name="T2" fmla="*/ 5 w 34"/>
                <a:gd name="T3" fmla="*/ 20 h 30"/>
                <a:gd name="T4" fmla="*/ 11 w 34"/>
                <a:gd name="T5" fmla="*/ 10 h 30"/>
                <a:gd name="T6" fmla="*/ 17 w 34"/>
                <a:gd name="T7" fmla="*/ 0 h 30"/>
                <a:gd name="T8" fmla="*/ 22 w 34"/>
                <a:gd name="T9" fmla="*/ 10 h 30"/>
                <a:gd name="T10" fmla="*/ 28 w 34"/>
                <a:gd name="T11" fmla="*/ 19 h 30"/>
                <a:gd name="T12" fmla="*/ 33 w 34"/>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0">
                  <a:moveTo>
                    <a:pt x="0" y="29"/>
                  </a:moveTo>
                  <a:lnTo>
                    <a:pt x="5" y="20"/>
                  </a:lnTo>
                  <a:lnTo>
                    <a:pt x="11" y="10"/>
                  </a:lnTo>
                  <a:lnTo>
                    <a:pt x="17" y="0"/>
                  </a:lnTo>
                  <a:lnTo>
                    <a:pt x="22" y="10"/>
                  </a:lnTo>
                  <a:lnTo>
                    <a:pt x="28" y="19"/>
                  </a:lnTo>
                  <a:lnTo>
                    <a:pt x="3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5" name="Freeform 80">
              <a:extLst>
                <a:ext uri="{FF2B5EF4-FFF2-40B4-BE49-F238E27FC236}">
                  <a16:creationId xmlns:a16="http://schemas.microsoft.com/office/drawing/2014/main" id="{884E13EF-A9BB-6448-8C2D-ED535AF8C514}"/>
                </a:ext>
              </a:extLst>
            </p:cNvPr>
            <p:cNvSpPr>
              <a:spLocks/>
            </p:cNvSpPr>
            <p:nvPr/>
          </p:nvSpPr>
          <p:spPr bwMode="auto">
            <a:xfrm>
              <a:off x="2585" y="2565"/>
              <a:ext cx="23" cy="69"/>
            </a:xfrm>
            <a:custGeom>
              <a:avLst/>
              <a:gdLst>
                <a:gd name="T0" fmla="*/ 0 w 23"/>
                <a:gd name="T1" fmla="*/ 0 h 69"/>
                <a:gd name="T2" fmla="*/ 6 w 23"/>
                <a:gd name="T3" fmla="*/ 7 h 69"/>
                <a:gd name="T4" fmla="*/ 11 w 23"/>
                <a:gd name="T5" fmla="*/ 28 h 69"/>
                <a:gd name="T6" fmla="*/ 16 w 23"/>
                <a:gd name="T7" fmla="*/ 48 h 69"/>
                <a:gd name="T8" fmla="*/ 22 w 23"/>
                <a:gd name="T9" fmla="*/ 68 h 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9">
                  <a:moveTo>
                    <a:pt x="0" y="0"/>
                  </a:moveTo>
                  <a:lnTo>
                    <a:pt x="6" y="7"/>
                  </a:lnTo>
                  <a:lnTo>
                    <a:pt x="11" y="28"/>
                  </a:lnTo>
                  <a:lnTo>
                    <a:pt x="16" y="48"/>
                  </a:lnTo>
                  <a:lnTo>
                    <a:pt x="22" y="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6" name="Freeform 81">
              <a:extLst>
                <a:ext uri="{FF2B5EF4-FFF2-40B4-BE49-F238E27FC236}">
                  <a16:creationId xmlns:a16="http://schemas.microsoft.com/office/drawing/2014/main" id="{B02CCF38-BC72-154A-9940-1A1E99A443D3}"/>
                </a:ext>
              </a:extLst>
            </p:cNvPr>
            <p:cNvSpPr>
              <a:spLocks/>
            </p:cNvSpPr>
            <p:nvPr/>
          </p:nvSpPr>
          <p:spPr bwMode="auto">
            <a:xfrm>
              <a:off x="2726" y="2133"/>
              <a:ext cx="25" cy="501"/>
            </a:xfrm>
            <a:custGeom>
              <a:avLst/>
              <a:gdLst>
                <a:gd name="T0" fmla="*/ 0 w 25"/>
                <a:gd name="T1" fmla="*/ 96 h 501"/>
                <a:gd name="T2" fmla="*/ 6 w 25"/>
                <a:gd name="T3" fmla="*/ 0 h 501"/>
                <a:gd name="T4" fmla="*/ 12 w 25"/>
                <a:gd name="T5" fmla="*/ 167 h 501"/>
                <a:gd name="T6" fmla="*/ 19 w 25"/>
                <a:gd name="T7" fmla="*/ 333 h 501"/>
                <a:gd name="T8" fmla="*/ 24 w 25"/>
                <a:gd name="T9" fmla="*/ 500 h 5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01">
                  <a:moveTo>
                    <a:pt x="0" y="96"/>
                  </a:moveTo>
                  <a:lnTo>
                    <a:pt x="6" y="0"/>
                  </a:lnTo>
                  <a:lnTo>
                    <a:pt x="12" y="167"/>
                  </a:lnTo>
                  <a:lnTo>
                    <a:pt x="19" y="333"/>
                  </a:lnTo>
                  <a:lnTo>
                    <a:pt x="24" y="50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7" name="Freeform 82">
              <a:extLst>
                <a:ext uri="{FF2B5EF4-FFF2-40B4-BE49-F238E27FC236}">
                  <a16:creationId xmlns:a16="http://schemas.microsoft.com/office/drawing/2014/main" id="{342EAF6A-4AD6-6142-B155-F97DB22E5572}"/>
                </a:ext>
              </a:extLst>
            </p:cNvPr>
            <p:cNvSpPr>
              <a:spLocks/>
            </p:cNvSpPr>
            <p:nvPr/>
          </p:nvSpPr>
          <p:spPr bwMode="auto">
            <a:xfrm>
              <a:off x="2854" y="2596"/>
              <a:ext cx="37" cy="38"/>
            </a:xfrm>
            <a:custGeom>
              <a:avLst/>
              <a:gdLst>
                <a:gd name="T0" fmla="*/ 0 w 37"/>
                <a:gd name="T1" fmla="*/ 35 h 38"/>
                <a:gd name="T2" fmla="*/ 6 w 37"/>
                <a:gd name="T3" fmla="*/ 25 h 38"/>
                <a:gd name="T4" fmla="*/ 12 w 37"/>
                <a:gd name="T5" fmla="*/ 13 h 38"/>
                <a:gd name="T6" fmla="*/ 18 w 37"/>
                <a:gd name="T7" fmla="*/ 0 h 38"/>
                <a:gd name="T8" fmla="*/ 24 w 37"/>
                <a:gd name="T9" fmla="*/ 13 h 38"/>
                <a:gd name="T10" fmla="*/ 30 w 37"/>
                <a:gd name="T11" fmla="*/ 25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35"/>
                  </a:moveTo>
                  <a:lnTo>
                    <a:pt x="6" y="25"/>
                  </a:lnTo>
                  <a:lnTo>
                    <a:pt x="12" y="13"/>
                  </a:lnTo>
                  <a:lnTo>
                    <a:pt x="18" y="0"/>
                  </a:lnTo>
                  <a:lnTo>
                    <a:pt x="24" y="13"/>
                  </a:lnTo>
                  <a:lnTo>
                    <a:pt x="30" y="25"/>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58" name="Freeform 83">
              <a:extLst>
                <a:ext uri="{FF2B5EF4-FFF2-40B4-BE49-F238E27FC236}">
                  <a16:creationId xmlns:a16="http://schemas.microsoft.com/office/drawing/2014/main" id="{73F621DE-53EE-8A4D-9EB5-FDC718654F69}"/>
                </a:ext>
              </a:extLst>
            </p:cNvPr>
            <p:cNvSpPr>
              <a:spLocks/>
            </p:cNvSpPr>
            <p:nvPr/>
          </p:nvSpPr>
          <p:spPr bwMode="auto">
            <a:xfrm>
              <a:off x="2977" y="2602"/>
              <a:ext cx="37" cy="32"/>
            </a:xfrm>
            <a:custGeom>
              <a:avLst/>
              <a:gdLst>
                <a:gd name="T0" fmla="*/ 0 w 37"/>
                <a:gd name="T1" fmla="*/ 31 h 32"/>
                <a:gd name="T2" fmla="*/ 6 w 37"/>
                <a:gd name="T3" fmla="*/ 21 h 32"/>
                <a:gd name="T4" fmla="*/ 12 w 37"/>
                <a:gd name="T5" fmla="*/ 10 h 32"/>
                <a:gd name="T6" fmla="*/ 18 w 37"/>
                <a:gd name="T7" fmla="*/ 0 h 32"/>
                <a:gd name="T8" fmla="*/ 24 w 37"/>
                <a:gd name="T9" fmla="*/ 10 h 32"/>
                <a:gd name="T10" fmla="*/ 30 w 37"/>
                <a:gd name="T11" fmla="*/ 21 h 32"/>
                <a:gd name="T12" fmla="*/ 36 w 37"/>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2">
                  <a:moveTo>
                    <a:pt x="0" y="31"/>
                  </a:moveTo>
                  <a:lnTo>
                    <a:pt x="6" y="21"/>
                  </a:lnTo>
                  <a:lnTo>
                    <a:pt x="12" y="10"/>
                  </a:lnTo>
                  <a:lnTo>
                    <a:pt x="18" y="0"/>
                  </a:lnTo>
                  <a:lnTo>
                    <a:pt x="24" y="10"/>
                  </a:lnTo>
                  <a:lnTo>
                    <a:pt x="30" y="21"/>
                  </a:lnTo>
                  <a:lnTo>
                    <a:pt x="36"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80" name="Line 84">
              <a:extLst>
                <a:ext uri="{FF2B5EF4-FFF2-40B4-BE49-F238E27FC236}">
                  <a16:creationId xmlns:a16="http://schemas.microsoft.com/office/drawing/2014/main" id="{AE613480-6E20-BA4D-A99F-DFF6BF0E992A}"/>
                </a:ext>
              </a:extLst>
            </p:cNvPr>
            <p:cNvSpPr>
              <a:spLocks noChangeShapeType="1"/>
            </p:cNvSpPr>
            <p:nvPr/>
          </p:nvSpPr>
          <p:spPr bwMode="auto">
            <a:xfrm flipV="1">
              <a:off x="3260" y="2621"/>
              <a:ext cx="5" cy="16"/>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460" name="Freeform 85">
              <a:extLst>
                <a:ext uri="{FF2B5EF4-FFF2-40B4-BE49-F238E27FC236}">
                  <a16:creationId xmlns:a16="http://schemas.microsoft.com/office/drawing/2014/main" id="{067BF1E6-2A3E-7E4B-AA37-0A9E8E21C4FE}"/>
                </a:ext>
              </a:extLst>
            </p:cNvPr>
            <p:cNvSpPr>
              <a:spLocks/>
            </p:cNvSpPr>
            <p:nvPr/>
          </p:nvSpPr>
          <p:spPr bwMode="auto">
            <a:xfrm>
              <a:off x="3270" y="2611"/>
              <a:ext cx="27" cy="23"/>
            </a:xfrm>
            <a:custGeom>
              <a:avLst/>
              <a:gdLst>
                <a:gd name="T0" fmla="*/ 0 w 27"/>
                <a:gd name="T1" fmla="*/ 6 h 23"/>
                <a:gd name="T2" fmla="*/ 7 w 27"/>
                <a:gd name="T3" fmla="*/ 0 h 23"/>
                <a:gd name="T4" fmla="*/ 13 w 27"/>
                <a:gd name="T5" fmla="*/ 8 h 23"/>
                <a:gd name="T6" fmla="*/ 19 w 27"/>
                <a:gd name="T7" fmla="*/ 15 h 23"/>
                <a:gd name="T8" fmla="*/ 26 w 27"/>
                <a:gd name="T9" fmla="*/ 22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3">
                  <a:moveTo>
                    <a:pt x="0" y="6"/>
                  </a:moveTo>
                  <a:lnTo>
                    <a:pt x="7" y="0"/>
                  </a:lnTo>
                  <a:lnTo>
                    <a:pt x="13" y="8"/>
                  </a:lnTo>
                  <a:lnTo>
                    <a:pt x="19" y="15"/>
                  </a:lnTo>
                  <a:lnTo>
                    <a:pt x="2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61" name="Freeform 86">
              <a:extLst>
                <a:ext uri="{FF2B5EF4-FFF2-40B4-BE49-F238E27FC236}">
                  <a16:creationId xmlns:a16="http://schemas.microsoft.com/office/drawing/2014/main" id="{D5E1D849-2941-3043-9BBB-7E3D9D548F16}"/>
                </a:ext>
              </a:extLst>
            </p:cNvPr>
            <p:cNvSpPr>
              <a:spLocks/>
            </p:cNvSpPr>
            <p:nvPr/>
          </p:nvSpPr>
          <p:spPr bwMode="auto">
            <a:xfrm>
              <a:off x="2589" y="2573"/>
              <a:ext cx="26" cy="47"/>
            </a:xfrm>
            <a:custGeom>
              <a:avLst/>
              <a:gdLst>
                <a:gd name="T0" fmla="*/ 0 w 26"/>
                <a:gd name="T1" fmla="*/ 0 h 47"/>
                <a:gd name="T2" fmla="*/ 6 w 26"/>
                <a:gd name="T3" fmla="*/ 8 h 47"/>
                <a:gd name="T4" fmla="*/ 12 w 26"/>
                <a:gd name="T5" fmla="*/ 21 h 47"/>
                <a:gd name="T6" fmla="*/ 19 w 26"/>
                <a:gd name="T7" fmla="*/ 33 h 47"/>
                <a:gd name="T8" fmla="*/ 25 w 26"/>
                <a:gd name="T9" fmla="*/ 4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7">
                  <a:moveTo>
                    <a:pt x="0" y="0"/>
                  </a:moveTo>
                  <a:lnTo>
                    <a:pt x="6" y="8"/>
                  </a:lnTo>
                  <a:lnTo>
                    <a:pt x="12" y="21"/>
                  </a:lnTo>
                  <a:lnTo>
                    <a:pt x="19" y="33"/>
                  </a:lnTo>
                  <a:lnTo>
                    <a:pt x="25"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62" name="Freeform 87">
              <a:extLst>
                <a:ext uri="{FF2B5EF4-FFF2-40B4-BE49-F238E27FC236}">
                  <a16:creationId xmlns:a16="http://schemas.microsoft.com/office/drawing/2014/main" id="{02E4EB42-ABAB-5441-AC76-8317BB4FF1DC}"/>
                </a:ext>
              </a:extLst>
            </p:cNvPr>
            <p:cNvSpPr>
              <a:spLocks/>
            </p:cNvSpPr>
            <p:nvPr/>
          </p:nvSpPr>
          <p:spPr bwMode="auto">
            <a:xfrm>
              <a:off x="2730" y="2032"/>
              <a:ext cx="27" cy="588"/>
            </a:xfrm>
            <a:custGeom>
              <a:avLst/>
              <a:gdLst>
                <a:gd name="T0" fmla="*/ 0 w 27"/>
                <a:gd name="T1" fmla="*/ 103 h 588"/>
                <a:gd name="T2" fmla="*/ 6 w 27"/>
                <a:gd name="T3" fmla="*/ 0 h 588"/>
                <a:gd name="T4" fmla="*/ 13 w 27"/>
                <a:gd name="T5" fmla="*/ 196 h 588"/>
                <a:gd name="T6" fmla="*/ 19 w 27"/>
                <a:gd name="T7" fmla="*/ 391 h 588"/>
                <a:gd name="T8" fmla="*/ 26 w 27"/>
                <a:gd name="T9" fmla="*/ 587 h 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88">
                  <a:moveTo>
                    <a:pt x="0" y="103"/>
                  </a:moveTo>
                  <a:lnTo>
                    <a:pt x="6" y="0"/>
                  </a:lnTo>
                  <a:lnTo>
                    <a:pt x="13" y="196"/>
                  </a:lnTo>
                  <a:lnTo>
                    <a:pt x="19" y="391"/>
                  </a:lnTo>
                  <a:lnTo>
                    <a:pt x="26" y="58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84" name="Line 88">
              <a:extLst>
                <a:ext uri="{FF2B5EF4-FFF2-40B4-BE49-F238E27FC236}">
                  <a16:creationId xmlns:a16="http://schemas.microsoft.com/office/drawing/2014/main" id="{05D8BEA2-4CE8-414F-8A4C-E69EA1AF6259}"/>
                </a:ext>
              </a:extLst>
            </p:cNvPr>
            <p:cNvSpPr>
              <a:spLocks noChangeShapeType="1"/>
            </p:cNvSpPr>
            <p:nvPr/>
          </p:nvSpPr>
          <p:spPr bwMode="auto">
            <a:xfrm flipV="1">
              <a:off x="2860" y="2604"/>
              <a:ext cx="7" cy="1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464" name="Freeform 89">
              <a:extLst>
                <a:ext uri="{FF2B5EF4-FFF2-40B4-BE49-F238E27FC236}">
                  <a16:creationId xmlns:a16="http://schemas.microsoft.com/office/drawing/2014/main" id="{759A8B0D-0EC1-B24B-97F5-1178EA0F3820}"/>
                </a:ext>
              </a:extLst>
            </p:cNvPr>
            <p:cNvSpPr>
              <a:spLocks/>
            </p:cNvSpPr>
            <p:nvPr/>
          </p:nvSpPr>
          <p:spPr bwMode="auto">
            <a:xfrm>
              <a:off x="2872" y="2596"/>
              <a:ext cx="25" cy="24"/>
            </a:xfrm>
            <a:custGeom>
              <a:avLst/>
              <a:gdLst>
                <a:gd name="T0" fmla="*/ 0 w 25"/>
                <a:gd name="T1" fmla="*/ 0 h 24"/>
                <a:gd name="T2" fmla="*/ 5 w 25"/>
                <a:gd name="T3" fmla="*/ 1 h 24"/>
                <a:gd name="T4" fmla="*/ 12 w 25"/>
                <a:gd name="T5" fmla="*/ 8 h 24"/>
                <a:gd name="T6" fmla="*/ 18 w 25"/>
                <a:gd name="T7" fmla="*/ 15 h 24"/>
                <a:gd name="T8" fmla="*/ 24 w 25"/>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0" y="0"/>
                  </a:moveTo>
                  <a:lnTo>
                    <a:pt x="5" y="1"/>
                  </a:lnTo>
                  <a:lnTo>
                    <a:pt x="12" y="8"/>
                  </a:lnTo>
                  <a:lnTo>
                    <a:pt x="18" y="15"/>
                  </a:lnTo>
                  <a:lnTo>
                    <a:pt x="24"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86" name="Line 90">
              <a:extLst>
                <a:ext uri="{FF2B5EF4-FFF2-40B4-BE49-F238E27FC236}">
                  <a16:creationId xmlns:a16="http://schemas.microsoft.com/office/drawing/2014/main" id="{C70F3C1F-9553-BF40-B7CB-086C0A1D8D61}"/>
                </a:ext>
              </a:extLst>
            </p:cNvPr>
            <p:cNvSpPr>
              <a:spLocks noChangeShapeType="1"/>
            </p:cNvSpPr>
            <p:nvPr/>
          </p:nvSpPr>
          <p:spPr bwMode="auto">
            <a:xfrm flipV="1">
              <a:off x="2986" y="2609"/>
              <a:ext cx="4" cy="14"/>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466" name="Freeform 91">
              <a:extLst>
                <a:ext uri="{FF2B5EF4-FFF2-40B4-BE49-F238E27FC236}">
                  <a16:creationId xmlns:a16="http://schemas.microsoft.com/office/drawing/2014/main" id="{6010F6B5-4E19-4648-8F0E-0B700B8625C0}"/>
                </a:ext>
              </a:extLst>
            </p:cNvPr>
            <p:cNvSpPr>
              <a:spLocks/>
            </p:cNvSpPr>
            <p:nvPr/>
          </p:nvSpPr>
          <p:spPr bwMode="auto">
            <a:xfrm>
              <a:off x="2996" y="2602"/>
              <a:ext cx="24" cy="18"/>
            </a:xfrm>
            <a:custGeom>
              <a:avLst/>
              <a:gdLst>
                <a:gd name="T0" fmla="*/ 0 w 24"/>
                <a:gd name="T1" fmla="*/ 0 h 18"/>
                <a:gd name="T2" fmla="*/ 6 w 24"/>
                <a:gd name="T3" fmla="*/ 1 h 18"/>
                <a:gd name="T4" fmla="*/ 11 w 24"/>
                <a:gd name="T5" fmla="*/ 6 h 18"/>
                <a:gd name="T6" fmla="*/ 17 w 24"/>
                <a:gd name="T7" fmla="*/ 11 h 18"/>
                <a:gd name="T8" fmla="*/ 23 w 24"/>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0" y="0"/>
                  </a:moveTo>
                  <a:lnTo>
                    <a:pt x="6" y="1"/>
                  </a:lnTo>
                  <a:lnTo>
                    <a:pt x="11" y="6"/>
                  </a:lnTo>
                  <a:lnTo>
                    <a:pt x="17" y="11"/>
                  </a:lnTo>
                  <a:lnTo>
                    <a:pt x="23"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67" name="Freeform 92">
              <a:extLst>
                <a:ext uri="{FF2B5EF4-FFF2-40B4-BE49-F238E27FC236}">
                  <a16:creationId xmlns:a16="http://schemas.microsoft.com/office/drawing/2014/main" id="{793489D3-B0F3-E74E-86DD-0AD18768ED88}"/>
                </a:ext>
              </a:extLst>
            </p:cNvPr>
            <p:cNvSpPr>
              <a:spLocks/>
            </p:cNvSpPr>
            <p:nvPr/>
          </p:nvSpPr>
          <p:spPr bwMode="auto">
            <a:xfrm>
              <a:off x="3265" y="2604"/>
              <a:ext cx="36" cy="16"/>
            </a:xfrm>
            <a:custGeom>
              <a:avLst/>
              <a:gdLst>
                <a:gd name="T0" fmla="*/ 0 w 36"/>
                <a:gd name="T1" fmla="*/ 15 h 16"/>
                <a:gd name="T2" fmla="*/ 6 w 36"/>
                <a:gd name="T3" fmla="*/ 9 h 16"/>
                <a:gd name="T4" fmla="*/ 12 w 36"/>
                <a:gd name="T5" fmla="*/ 5 h 16"/>
                <a:gd name="T6" fmla="*/ 18 w 36"/>
                <a:gd name="T7" fmla="*/ 0 h 16"/>
                <a:gd name="T8" fmla="*/ 23 w 36"/>
                <a:gd name="T9" fmla="*/ 5 h 16"/>
                <a:gd name="T10" fmla="*/ 29 w 36"/>
                <a:gd name="T11" fmla="*/ 9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9"/>
                  </a:lnTo>
                  <a:lnTo>
                    <a:pt x="12" y="5"/>
                  </a:lnTo>
                  <a:lnTo>
                    <a:pt x="18" y="0"/>
                  </a:lnTo>
                  <a:lnTo>
                    <a:pt x="23" y="5"/>
                  </a:lnTo>
                  <a:lnTo>
                    <a:pt x="29" y="9"/>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68" name="Freeform 93">
              <a:extLst>
                <a:ext uri="{FF2B5EF4-FFF2-40B4-BE49-F238E27FC236}">
                  <a16:creationId xmlns:a16="http://schemas.microsoft.com/office/drawing/2014/main" id="{D3C0CE0C-A8DE-C343-A7F5-3B817C2A82B2}"/>
                </a:ext>
              </a:extLst>
            </p:cNvPr>
            <p:cNvSpPr>
              <a:spLocks/>
            </p:cNvSpPr>
            <p:nvPr/>
          </p:nvSpPr>
          <p:spPr bwMode="auto">
            <a:xfrm>
              <a:off x="2595" y="2575"/>
              <a:ext cx="24" cy="31"/>
            </a:xfrm>
            <a:custGeom>
              <a:avLst/>
              <a:gdLst>
                <a:gd name="T0" fmla="*/ 0 w 24"/>
                <a:gd name="T1" fmla="*/ 6 h 31"/>
                <a:gd name="T2" fmla="*/ 6 w 24"/>
                <a:gd name="T3" fmla="*/ 0 h 31"/>
                <a:gd name="T4" fmla="*/ 12 w 24"/>
                <a:gd name="T5" fmla="*/ 10 h 31"/>
                <a:gd name="T6" fmla="*/ 17 w 24"/>
                <a:gd name="T7" fmla="*/ 20 h 31"/>
                <a:gd name="T8" fmla="*/ 23 w 24"/>
                <a:gd name="T9" fmla="*/ 3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1">
                  <a:moveTo>
                    <a:pt x="0" y="6"/>
                  </a:moveTo>
                  <a:lnTo>
                    <a:pt x="6" y="0"/>
                  </a:lnTo>
                  <a:lnTo>
                    <a:pt x="12" y="10"/>
                  </a:lnTo>
                  <a:lnTo>
                    <a:pt x="17" y="20"/>
                  </a:lnTo>
                  <a:lnTo>
                    <a:pt x="2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69" name="Freeform 94">
              <a:extLst>
                <a:ext uri="{FF2B5EF4-FFF2-40B4-BE49-F238E27FC236}">
                  <a16:creationId xmlns:a16="http://schemas.microsoft.com/office/drawing/2014/main" id="{E951D120-F1FE-1C4F-B812-830EB14AA573}"/>
                </a:ext>
              </a:extLst>
            </p:cNvPr>
            <p:cNvSpPr>
              <a:spLocks/>
            </p:cNvSpPr>
            <p:nvPr/>
          </p:nvSpPr>
          <p:spPr bwMode="auto">
            <a:xfrm>
              <a:off x="2736" y="1943"/>
              <a:ext cx="25" cy="663"/>
            </a:xfrm>
            <a:custGeom>
              <a:avLst/>
              <a:gdLst>
                <a:gd name="T0" fmla="*/ 0 w 25"/>
                <a:gd name="T1" fmla="*/ 88 h 663"/>
                <a:gd name="T2" fmla="*/ 7 w 25"/>
                <a:gd name="T3" fmla="*/ 0 h 663"/>
                <a:gd name="T4" fmla="*/ 12 w 25"/>
                <a:gd name="T5" fmla="*/ 220 h 663"/>
                <a:gd name="T6" fmla="*/ 18 w 25"/>
                <a:gd name="T7" fmla="*/ 442 h 663"/>
                <a:gd name="T8" fmla="*/ 24 w 25"/>
                <a:gd name="T9" fmla="*/ 662 h 6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663">
                  <a:moveTo>
                    <a:pt x="0" y="88"/>
                  </a:moveTo>
                  <a:lnTo>
                    <a:pt x="7" y="0"/>
                  </a:lnTo>
                  <a:lnTo>
                    <a:pt x="12" y="220"/>
                  </a:lnTo>
                  <a:lnTo>
                    <a:pt x="18" y="442"/>
                  </a:lnTo>
                  <a:lnTo>
                    <a:pt x="24" y="66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0" name="Freeform 95">
              <a:extLst>
                <a:ext uri="{FF2B5EF4-FFF2-40B4-BE49-F238E27FC236}">
                  <a16:creationId xmlns:a16="http://schemas.microsoft.com/office/drawing/2014/main" id="{49CD67AC-CA00-4542-A377-99DE2EE0EEF6}"/>
                </a:ext>
              </a:extLst>
            </p:cNvPr>
            <p:cNvSpPr>
              <a:spLocks/>
            </p:cNvSpPr>
            <p:nvPr/>
          </p:nvSpPr>
          <p:spPr bwMode="auto">
            <a:xfrm>
              <a:off x="2849" y="2553"/>
              <a:ext cx="56" cy="53"/>
            </a:xfrm>
            <a:custGeom>
              <a:avLst/>
              <a:gdLst>
                <a:gd name="T0" fmla="*/ 0 w 56"/>
                <a:gd name="T1" fmla="*/ 52 h 53"/>
                <a:gd name="T2" fmla="*/ 6 w 56"/>
                <a:gd name="T3" fmla="*/ 50 h 53"/>
                <a:gd name="T4" fmla="*/ 12 w 56"/>
                <a:gd name="T5" fmla="*/ 47 h 53"/>
                <a:gd name="T6" fmla="*/ 19 w 56"/>
                <a:gd name="T7" fmla="*/ 45 h 53"/>
                <a:gd name="T8" fmla="*/ 25 w 56"/>
                <a:gd name="T9" fmla="*/ 30 h 53"/>
                <a:gd name="T10" fmla="*/ 30 w 56"/>
                <a:gd name="T11" fmla="*/ 15 h 53"/>
                <a:gd name="T12" fmla="*/ 36 w 56"/>
                <a:gd name="T13" fmla="*/ 0 h 53"/>
                <a:gd name="T14" fmla="*/ 43 w 56"/>
                <a:gd name="T15" fmla="*/ 17 h 53"/>
                <a:gd name="T16" fmla="*/ 49 w 56"/>
                <a:gd name="T17" fmla="*/ 35 h 53"/>
                <a:gd name="T18" fmla="*/ 55 w 56"/>
                <a:gd name="T19" fmla="*/ 52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 h="53">
                  <a:moveTo>
                    <a:pt x="0" y="52"/>
                  </a:moveTo>
                  <a:lnTo>
                    <a:pt x="6" y="50"/>
                  </a:lnTo>
                  <a:lnTo>
                    <a:pt x="12" y="47"/>
                  </a:lnTo>
                  <a:lnTo>
                    <a:pt x="19" y="45"/>
                  </a:lnTo>
                  <a:lnTo>
                    <a:pt x="25" y="30"/>
                  </a:lnTo>
                  <a:lnTo>
                    <a:pt x="30" y="15"/>
                  </a:lnTo>
                  <a:lnTo>
                    <a:pt x="36" y="0"/>
                  </a:lnTo>
                  <a:lnTo>
                    <a:pt x="43" y="17"/>
                  </a:lnTo>
                  <a:lnTo>
                    <a:pt x="49" y="35"/>
                  </a:lnTo>
                  <a:lnTo>
                    <a:pt x="55"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1" name="Freeform 96">
              <a:extLst>
                <a:ext uri="{FF2B5EF4-FFF2-40B4-BE49-F238E27FC236}">
                  <a16:creationId xmlns:a16="http://schemas.microsoft.com/office/drawing/2014/main" id="{129DA26D-9548-AA4C-8A94-6A1E15FFA871}"/>
                </a:ext>
              </a:extLst>
            </p:cNvPr>
            <p:cNvSpPr>
              <a:spLocks/>
            </p:cNvSpPr>
            <p:nvPr/>
          </p:nvSpPr>
          <p:spPr bwMode="auto">
            <a:xfrm>
              <a:off x="2990" y="2590"/>
              <a:ext cx="35" cy="16"/>
            </a:xfrm>
            <a:custGeom>
              <a:avLst/>
              <a:gdLst>
                <a:gd name="T0" fmla="*/ 0 w 35"/>
                <a:gd name="T1" fmla="*/ 15 h 16"/>
                <a:gd name="T2" fmla="*/ 6 w 35"/>
                <a:gd name="T3" fmla="*/ 10 h 16"/>
                <a:gd name="T4" fmla="*/ 12 w 35"/>
                <a:gd name="T5" fmla="*/ 5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2" y="5"/>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2" name="Freeform 97">
              <a:extLst>
                <a:ext uri="{FF2B5EF4-FFF2-40B4-BE49-F238E27FC236}">
                  <a16:creationId xmlns:a16="http://schemas.microsoft.com/office/drawing/2014/main" id="{4D5C2655-2517-E640-8F78-EB74C0A8C81A}"/>
                </a:ext>
              </a:extLst>
            </p:cNvPr>
            <p:cNvSpPr>
              <a:spLocks/>
            </p:cNvSpPr>
            <p:nvPr/>
          </p:nvSpPr>
          <p:spPr bwMode="auto">
            <a:xfrm>
              <a:off x="3129" y="2590"/>
              <a:ext cx="37" cy="16"/>
            </a:xfrm>
            <a:custGeom>
              <a:avLst/>
              <a:gdLst>
                <a:gd name="T0" fmla="*/ 0 w 37"/>
                <a:gd name="T1" fmla="*/ 15 h 16"/>
                <a:gd name="T2" fmla="*/ 6 w 37"/>
                <a:gd name="T3" fmla="*/ 10 h 16"/>
                <a:gd name="T4" fmla="*/ 12 w 37"/>
                <a:gd name="T5" fmla="*/ 5 h 16"/>
                <a:gd name="T6" fmla="*/ 18 w 37"/>
                <a:gd name="T7" fmla="*/ 0 h 16"/>
                <a:gd name="T8" fmla="*/ 24 w 37"/>
                <a:gd name="T9" fmla="*/ 5 h 16"/>
                <a:gd name="T10" fmla="*/ 30 w 37"/>
                <a:gd name="T11" fmla="*/ 10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10"/>
                  </a:lnTo>
                  <a:lnTo>
                    <a:pt x="12" y="5"/>
                  </a:lnTo>
                  <a:lnTo>
                    <a:pt x="18" y="0"/>
                  </a:lnTo>
                  <a:lnTo>
                    <a:pt x="24" y="5"/>
                  </a:lnTo>
                  <a:lnTo>
                    <a:pt x="30" y="10"/>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3" name="Freeform 98">
              <a:extLst>
                <a:ext uri="{FF2B5EF4-FFF2-40B4-BE49-F238E27FC236}">
                  <a16:creationId xmlns:a16="http://schemas.microsoft.com/office/drawing/2014/main" id="{C73BDB52-A818-D84C-BFD6-DD569491198B}"/>
                </a:ext>
              </a:extLst>
            </p:cNvPr>
            <p:cNvSpPr>
              <a:spLocks/>
            </p:cNvSpPr>
            <p:nvPr/>
          </p:nvSpPr>
          <p:spPr bwMode="auto">
            <a:xfrm>
              <a:off x="2601" y="2569"/>
              <a:ext cx="26" cy="24"/>
            </a:xfrm>
            <a:custGeom>
              <a:avLst/>
              <a:gdLst>
                <a:gd name="T0" fmla="*/ 0 w 26"/>
                <a:gd name="T1" fmla="*/ 6 h 24"/>
                <a:gd name="T2" fmla="*/ 6 w 26"/>
                <a:gd name="T3" fmla="*/ 0 h 24"/>
                <a:gd name="T4" fmla="*/ 13 w 26"/>
                <a:gd name="T5" fmla="*/ 8 h 24"/>
                <a:gd name="T6" fmla="*/ 19 w 26"/>
                <a:gd name="T7" fmla="*/ 15 h 24"/>
                <a:gd name="T8" fmla="*/ 25 w 26"/>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4">
                  <a:moveTo>
                    <a:pt x="0" y="6"/>
                  </a:moveTo>
                  <a:lnTo>
                    <a:pt x="6" y="0"/>
                  </a:lnTo>
                  <a:lnTo>
                    <a:pt x="13" y="8"/>
                  </a:lnTo>
                  <a:lnTo>
                    <a:pt x="19" y="15"/>
                  </a:lnTo>
                  <a:lnTo>
                    <a:pt x="25"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4" name="Freeform 99">
              <a:extLst>
                <a:ext uri="{FF2B5EF4-FFF2-40B4-BE49-F238E27FC236}">
                  <a16:creationId xmlns:a16="http://schemas.microsoft.com/office/drawing/2014/main" id="{33F116B1-4B9A-7B42-B405-F11AD268A85C}"/>
                </a:ext>
              </a:extLst>
            </p:cNvPr>
            <p:cNvSpPr>
              <a:spLocks/>
            </p:cNvSpPr>
            <p:nvPr/>
          </p:nvSpPr>
          <p:spPr bwMode="auto">
            <a:xfrm>
              <a:off x="2744" y="1832"/>
              <a:ext cx="24" cy="761"/>
            </a:xfrm>
            <a:custGeom>
              <a:avLst/>
              <a:gdLst>
                <a:gd name="T0" fmla="*/ 0 w 24"/>
                <a:gd name="T1" fmla="*/ 111 h 761"/>
                <a:gd name="T2" fmla="*/ 5 w 24"/>
                <a:gd name="T3" fmla="*/ 0 h 761"/>
                <a:gd name="T4" fmla="*/ 11 w 24"/>
                <a:gd name="T5" fmla="*/ 253 h 761"/>
                <a:gd name="T6" fmla="*/ 17 w 24"/>
                <a:gd name="T7" fmla="*/ 506 h 761"/>
                <a:gd name="T8" fmla="*/ 23 w 24"/>
                <a:gd name="T9" fmla="*/ 760 h 7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61">
                  <a:moveTo>
                    <a:pt x="0" y="111"/>
                  </a:moveTo>
                  <a:lnTo>
                    <a:pt x="5" y="0"/>
                  </a:lnTo>
                  <a:lnTo>
                    <a:pt x="11" y="253"/>
                  </a:lnTo>
                  <a:lnTo>
                    <a:pt x="17" y="506"/>
                  </a:lnTo>
                  <a:lnTo>
                    <a:pt x="23" y="7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5" name="Freeform 100">
              <a:extLst>
                <a:ext uri="{FF2B5EF4-FFF2-40B4-BE49-F238E27FC236}">
                  <a16:creationId xmlns:a16="http://schemas.microsoft.com/office/drawing/2014/main" id="{0383D5BC-5915-564F-8B4B-5C5263A5D4B4}"/>
                </a:ext>
              </a:extLst>
            </p:cNvPr>
            <p:cNvSpPr>
              <a:spLocks/>
            </p:cNvSpPr>
            <p:nvPr/>
          </p:nvSpPr>
          <p:spPr bwMode="auto">
            <a:xfrm>
              <a:off x="2885" y="2553"/>
              <a:ext cx="22" cy="40"/>
            </a:xfrm>
            <a:custGeom>
              <a:avLst/>
              <a:gdLst>
                <a:gd name="T0" fmla="*/ 0 w 22"/>
                <a:gd name="T1" fmla="*/ 0 h 40"/>
                <a:gd name="T2" fmla="*/ 5 w 22"/>
                <a:gd name="T3" fmla="*/ 9 h 40"/>
                <a:gd name="T4" fmla="*/ 11 w 22"/>
                <a:gd name="T5" fmla="*/ 18 h 40"/>
                <a:gd name="T6" fmla="*/ 16 w 22"/>
                <a:gd name="T7" fmla="*/ 29 h 40"/>
                <a:gd name="T8" fmla="*/ 21 w 22"/>
                <a:gd name="T9" fmla="*/ 39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40">
                  <a:moveTo>
                    <a:pt x="0" y="0"/>
                  </a:moveTo>
                  <a:lnTo>
                    <a:pt x="5" y="9"/>
                  </a:lnTo>
                  <a:lnTo>
                    <a:pt x="11" y="18"/>
                  </a:lnTo>
                  <a:lnTo>
                    <a:pt x="16" y="29"/>
                  </a:lnTo>
                  <a:lnTo>
                    <a:pt x="21"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6" name="Freeform 101">
              <a:extLst>
                <a:ext uri="{FF2B5EF4-FFF2-40B4-BE49-F238E27FC236}">
                  <a16:creationId xmlns:a16="http://schemas.microsoft.com/office/drawing/2014/main" id="{10BA1F6F-A00C-5647-A47E-E52C0184F8D5}"/>
                </a:ext>
              </a:extLst>
            </p:cNvPr>
            <p:cNvSpPr>
              <a:spLocks/>
            </p:cNvSpPr>
            <p:nvPr/>
          </p:nvSpPr>
          <p:spPr bwMode="auto">
            <a:xfrm>
              <a:off x="2996" y="2562"/>
              <a:ext cx="36" cy="31"/>
            </a:xfrm>
            <a:custGeom>
              <a:avLst/>
              <a:gdLst>
                <a:gd name="T0" fmla="*/ 0 w 36"/>
                <a:gd name="T1" fmla="*/ 30 h 31"/>
                <a:gd name="T2" fmla="*/ 6 w 36"/>
                <a:gd name="T3" fmla="*/ 20 h 31"/>
                <a:gd name="T4" fmla="*/ 11 w 36"/>
                <a:gd name="T5" fmla="*/ 9 h 31"/>
                <a:gd name="T6" fmla="*/ 17 w 36"/>
                <a:gd name="T7" fmla="*/ 0 h 31"/>
                <a:gd name="T8" fmla="*/ 23 w 36"/>
                <a:gd name="T9" fmla="*/ 9 h 31"/>
                <a:gd name="T10" fmla="*/ 29 w 36"/>
                <a:gd name="T11" fmla="*/ 20 h 31"/>
                <a:gd name="T12" fmla="*/ 35 w 36"/>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1">
                  <a:moveTo>
                    <a:pt x="0" y="30"/>
                  </a:moveTo>
                  <a:lnTo>
                    <a:pt x="6" y="20"/>
                  </a:lnTo>
                  <a:lnTo>
                    <a:pt x="11" y="9"/>
                  </a:lnTo>
                  <a:lnTo>
                    <a:pt x="17" y="0"/>
                  </a:lnTo>
                  <a:lnTo>
                    <a:pt x="23" y="9"/>
                  </a:lnTo>
                  <a:lnTo>
                    <a:pt x="29" y="20"/>
                  </a:lnTo>
                  <a:lnTo>
                    <a:pt x="35"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7" name="Freeform 102">
              <a:extLst>
                <a:ext uri="{FF2B5EF4-FFF2-40B4-BE49-F238E27FC236}">
                  <a16:creationId xmlns:a16="http://schemas.microsoft.com/office/drawing/2014/main" id="{39C1EDD7-EAD0-4F4F-8524-AF3636150BD9}"/>
                </a:ext>
              </a:extLst>
            </p:cNvPr>
            <p:cNvSpPr>
              <a:spLocks/>
            </p:cNvSpPr>
            <p:nvPr/>
          </p:nvSpPr>
          <p:spPr bwMode="auto">
            <a:xfrm>
              <a:off x="3136" y="2583"/>
              <a:ext cx="37" cy="10"/>
            </a:xfrm>
            <a:custGeom>
              <a:avLst/>
              <a:gdLst>
                <a:gd name="T0" fmla="*/ 0 w 37"/>
                <a:gd name="T1" fmla="*/ 9 h 10"/>
                <a:gd name="T2" fmla="*/ 6 w 37"/>
                <a:gd name="T3" fmla="*/ 5 h 10"/>
                <a:gd name="T4" fmla="*/ 12 w 37"/>
                <a:gd name="T5" fmla="*/ 3 h 10"/>
                <a:gd name="T6" fmla="*/ 18 w 37"/>
                <a:gd name="T7" fmla="*/ 0 h 10"/>
                <a:gd name="T8" fmla="*/ 24 w 37"/>
                <a:gd name="T9" fmla="*/ 3 h 10"/>
                <a:gd name="T10" fmla="*/ 30 w 37"/>
                <a:gd name="T11" fmla="*/ 5 h 10"/>
                <a:gd name="T12" fmla="*/ 36 w 37"/>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0">
                  <a:moveTo>
                    <a:pt x="0" y="9"/>
                  </a:moveTo>
                  <a:lnTo>
                    <a:pt x="6" y="5"/>
                  </a:lnTo>
                  <a:lnTo>
                    <a:pt x="12" y="3"/>
                  </a:lnTo>
                  <a:lnTo>
                    <a:pt x="18" y="0"/>
                  </a:lnTo>
                  <a:lnTo>
                    <a:pt x="24" y="3"/>
                  </a:lnTo>
                  <a:lnTo>
                    <a:pt x="30" y="5"/>
                  </a:lnTo>
                  <a:lnTo>
                    <a:pt x="36"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8" name="Freeform 103">
              <a:extLst>
                <a:ext uri="{FF2B5EF4-FFF2-40B4-BE49-F238E27FC236}">
                  <a16:creationId xmlns:a16="http://schemas.microsoft.com/office/drawing/2014/main" id="{D9363F43-EF8D-E840-85AA-67560AEE72FC}"/>
                </a:ext>
              </a:extLst>
            </p:cNvPr>
            <p:cNvSpPr>
              <a:spLocks/>
            </p:cNvSpPr>
            <p:nvPr/>
          </p:nvSpPr>
          <p:spPr bwMode="auto">
            <a:xfrm>
              <a:off x="3277" y="2583"/>
              <a:ext cx="35" cy="10"/>
            </a:xfrm>
            <a:custGeom>
              <a:avLst/>
              <a:gdLst>
                <a:gd name="T0" fmla="*/ 0 w 35"/>
                <a:gd name="T1" fmla="*/ 9 h 10"/>
                <a:gd name="T2" fmla="*/ 6 w 35"/>
                <a:gd name="T3" fmla="*/ 5 h 10"/>
                <a:gd name="T4" fmla="*/ 11 w 35"/>
                <a:gd name="T5" fmla="*/ 3 h 10"/>
                <a:gd name="T6" fmla="*/ 17 w 35"/>
                <a:gd name="T7" fmla="*/ 0 h 10"/>
                <a:gd name="T8" fmla="*/ 22 w 35"/>
                <a:gd name="T9" fmla="*/ 3 h 10"/>
                <a:gd name="T10" fmla="*/ 28 w 35"/>
                <a:gd name="T11" fmla="*/ 5 h 10"/>
                <a:gd name="T12" fmla="*/ 34 w 35"/>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
                  <a:moveTo>
                    <a:pt x="0" y="9"/>
                  </a:moveTo>
                  <a:lnTo>
                    <a:pt x="6" y="5"/>
                  </a:lnTo>
                  <a:lnTo>
                    <a:pt x="11" y="3"/>
                  </a:lnTo>
                  <a:lnTo>
                    <a:pt x="17" y="0"/>
                  </a:lnTo>
                  <a:lnTo>
                    <a:pt x="22" y="3"/>
                  </a:lnTo>
                  <a:lnTo>
                    <a:pt x="28" y="5"/>
                  </a:lnTo>
                  <a:lnTo>
                    <a:pt x="34"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79" name="Freeform 104">
              <a:extLst>
                <a:ext uri="{FF2B5EF4-FFF2-40B4-BE49-F238E27FC236}">
                  <a16:creationId xmlns:a16="http://schemas.microsoft.com/office/drawing/2014/main" id="{8B1D0461-2506-4A47-82E3-6AC993000D06}"/>
                </a:ext>
              </a:extLst>
            </p:cNvPr>
            <p:cNvSpPr>
              <a:spLocks/>
            </p:cNvSpPr>
            <p:nvPr/>
          </p:nvSpPr>
          <p:spPr bwMode="auto">
            <a:xfrm>
              <a:off x="2595" y="2525"/>
              <a:ext cx="36" cy="53"/>
            </a:xfrm>
            <a:custGeom>
              <a:avLst/>
              <a:gdLst>
                <a:gd name="T0" fmla="*/ 0 w 36"/>
                <a:gd name="T1" fmla="*/ 52 h 53"/>
                <a:gd name="T2" fmla="*/ 6 w 36"/>
                <a:gd name="T3" fmla="*/ 35 h 53"/>
                <a:gd name="T4" fmla="*/ 12 w 36"/>
                <a:gd name="T5" fmla="*/ 17 h 53"/>
                <a:gd name="T6" fmla="*/ 18 w 36"/>
                <a:gd name="T7" fmla="*/ 0 h 53"/>
                <a:gd name="T8" fmla="*/ 23 w 36"/>
                <a:gd name="T9" fmla="*/ 17 h 53"/>
                <a:gd name="T10" fmla="*/ 29 w 36"/>
                <a:gd name="T11" fmla="*/ 35 h 53"/>
                <a:gd name="T12" fmla="*/ 35 w 36"/>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3">
                  <a:moveTo>
                    <a:pt x="0" y="52"/>
                  </a:moveTo>
                  <a:lnTo>
                    <a:pt x="6" y="35"/>
                  </a:lnTo>
                  <a:lnTo>
                    <a:pt x="12" y="17"/>
                  </a:lnTo>
                  <a:lnTo>
                    <a:pt x="18" y="0"/>
                  </a:lnTo>
                  <a:lnTo>
                    <a:pt x="23" y="17"/>
                  </a:lnTo>
                  <a:lnTo>
                    <a:pt x="29" y="35"/>
                  </a:lnTo>
                  <a:lnTo>
                    <a:pt x="35"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0" name="Freeform 105">
              <a:extLst>
                <a:ext uri="{FF2B5EF4-FFF2-40B4-BE49-F238E27FC236}">
                  <a16:creationId xmlns:a16="http://schemas.microsoft.com/office/drawing/2014/main" id="{704683A1-5BC4-FF43-B2C3-6A17853B0EA1}"/>
                </a:ext>
              </a:extLst>
            </p:cNvPr>
            <p:cNvSpPr>
              <a:spLocks/>
            </p:cNvSpPr>
            <p:nvPr/>
          </p:nvSpPr>
          <p:spPr bwMode="auto">
            <a:xfrm>
              <a:off x="2750" y="1698"/>
              <a:ext cx="24" cy="880"/>
            </a:xfrm>
            <a:custGeom>
              <a:avLst/>
              <a:gdLst>
                <a:gd name="T0" fmla="*/ 0 w 24"/>
                <a:gd name="T1" fmla="*/ 133 h 880"/>
                <a:gd name="T2" fmla="*/ 6 w 24"/>
                <a:gd name="T3" fmla="*/ 0 h 880"/>
                <a:gd name="T4" fmla="*/ 12 w 24"/>
                <a:gd name="T5" fmla="*/ 293 h 880"/>
                <a:gd name="T6" fmla="*/ 17 w 24"/>
                <a:gd name="T7" fmla="*/ 586 h 880"/>
                <a:gd name="T8" fmla="*/ 23 w 24"/>
                <a:gd name="T9" fmla="*/ 879 h 8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80">
                  <a:moveTo>
                    <a:pt x="0" y="133"/>
                  </a:moveTo>
                  <a:lnTo>
                    <a:pt x="6" y="0"/>
                  </a:lnTo>
                  <a:lnTo>
                    <a:pt x="12" y="293"/>
                  </a:lnTo>
                  <a:lnTo>
                    <a:pt x="17" y="586"/>
                  </a:lnTo>
                  <a:lnTo>
                    <a:pt x="23" y="8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1" name="Freeform 106">
              <a:extLst>
                <a:ext uri="{FF2B5EF4-FFF2-40B4-BE49-F238E27FC236}">
                  <a16:creationId xmlns:a16="http://schemas.microsoft.com/office/drawing/2014/main" id="{BF5CE094-6D72-6D4B-9FAC-0299DE85B6B2}"/>
                </a:ext>
              </a:extLst>
            </p:cNvPr>
            <p:cNvSpPr>
              <a:spLocks/>
            </p:cNvSpPr>
            <p:nvPr/>
          </p:nvSpPr>
          <p:spPr bwMode="auto">
            <a:xfrm>
              <a:off x="2860" y="2572"/>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2" name="Freeform 107">
              <a:extLst>
                <a:ext uri="{FF2B5EF4-FFF2-40B4-BE49-F238E27FC236}">
                  <a16:creationId xmlns:a16="http://schemas.microsoft.com/office/drawing/2014/main" id="{411A767E-B3F6-5743-A05B-02D52F136ADD}"/>
                </a:ext>
              </a:extLst>
            </p:cNvPr>
            <p:cNvSpPr>
              <a:spLocks/>
            </p:cNvSpPr>
            <p:nvPr/>
          </p:nvSpPr>
          <p:spPr bwMode="auto">
            <a:xfrm>
              <a:off x="2885" y="2540"/>
              <a:ext cx="29" cy="38"/>
            </a:xfrm>
            <a:custGeom>
              <a:avLst/>
              <a:gdLst>
                <a:gd name="T0" fmla="*/ 0 w 29"/>
                <a:gd name="T1" fmla="*/ 13 h 38"/>
                <a:gd name="T2" fmla="*/ 6 w 29"/>
                <a:gd name="T3" fmla="*/ 10 h 38"/>
                <a:gd name="T4" fmla="*/ 11 w 29"/>
                <a:gd name="T5" fmla="*/ 0 h 38"/>
                <a:gd name="T6" fmla="*/ 17 w 29"/>
                <a:gd name="T7" fmla="*/ 12 h 38"/>
                <a:gd name="T8" fmla="*/ 22 w 29"/>
                <a:gd name="T9" fmla="*/ 25 h 38"/>
                <a:gd name="T10" fmla="*/ 28 w 29"/>
                <a:gd name="T11" fmla="*/ 37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38">
                  <a:moveTo>
                    <a:pt x="0" y="13"/>
                  </a:moveTo>
                  <a:lnTo>
                    <a:pt x="6" y="10"/>
                  </a:lnTo>
                  <a:lnTo>
                    <a:pt x="11" y="0"/>
                  </a:lnTo>
                  <a:lnTo>
                    <a:pt x="17" y="12"/>
                  </a:lnTo>
                  <a:lnTo>
                    <a:pt x="22" y="25"/>
                  </a:lnTo>
                  <a:lnTo>
                    <a:pt x="28"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04" name="Line 108">
              <a:extLst>
                <a:ext uri="{FF2B5EF4-FFF2-40B4-BE49-F238E27FC236}">
                  <a16:creationId xmlns:a16="http://schemas.microsoft.com/office/drawing/2014/main" id="{7992914D-7305-3C4C-B2A5-37F60FE203EE}"/>
                </a:ext>
              </a:extLst>
            </p:cNvPr>
            <p:cNvSpPr>
              <a:spLocks noChangeShapeType="1"/>
            </p:cNvSpPr>
            <p:nvPr/>
          </p:nvSpPr>
          <p:spPr bwMode="auto">
            <a:xfrm flipV="1">
              <a:off x="3002" y="2567"/>
              <a:ext cx="6" cy="14"/>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484" name="Freeform 109">
              <a:extLst>
                <a:ext uri="{FF2B5EF4-FFF2-40B4-BE49-F238E27FC236}">
                  <a16:creationId xmlns:a16="http://schemas.microsoft.com/office/drawing/2014/main" id="{96AEECF1-7A7F-5D4F-84E1-5B3FDD8726F8}"/>
                </a:ext>
              </a:extLst>
            </p:cNvPr>
            <p:cNvSpPr>
              <a:spLocks/>
            </p:cNvSpPr>
            <p:nvPr/>
          </p:nvSpPr>
          <p:spPr bwMode="auto">
            <a:xfrm>
              <a:off x="3013" y="2562"/>
              <a:ext cx="25" cy="16"/>
            </a:xfrm>
            <a:custGeom>
              <a:avLst/>
              <a:gdLst>
                <a:gd name="T0" fmla="*/ 0 w 25"/>
                <a:gd name="T1" fmla="*/ 0 h 16"/>
                <a:gd name="T2" fmla="*/ 6 w 25"/>
                <a:gd name="T3" fmla="*/ 1 h 16"/>
                <a:gd name="T4" fmla="*/ 12 w 25"/>
                <a:gd name="T5" fmla="*/ 5 h 16"/>
                <a:gd name="T6" fmla="*/ 18 w 25"/>
                <a:gd name="T7" fmla="*/ 11 h 16"/>
                <a:gd name="T8" fmla="*/ 24 w 25"/>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
                  <a:moveTo>
                    <a:pt x="0" y="0"/>
                  </a:moveTo>
                  <a:lnTo>
                    <a:pt x="6" y="1"/>
                  </a:lnTo>
                  <a:lnTo>
                    <a:pt x="12" y="5"/>
                  </a:lnTo>
                  <a:lnTo>
                    <a:pt x="18" y="11"/>
                  </a:lnTo>
                  <a:lnTo>
                    <a:pt x="2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5" name="Freeform 110">
              <a:extLst>
                <a:ext uri="{FF2B5EF4-FFF2-40B4-BE49-F238E27FC236}">
                  <a16:creationId xmlns:a16="http://schemas.microsoft.com/office/drawing/2014/main" id="{B184886C-1DF3-8941-92DF-733E06E2FF3E}"/>
                </a:ext>
              </a:extLst>
            </p:cNvPr>
            <p:cNvSpPr>
              <a:spLocks/>
            </p:cNvSpPr>
            <p:nvPr/>
          </p:nvSpPr>
          <p:spPr bwMode="auto">
            <a:xfrm>
              <a:off x="2618" y="2542"/>
              <a:ext cx="19" cy="21"/>
            </a:xfrm>
            <a:custGeom>
              <a:avLst/>
              <a:gdLst>
                <a:gd name="T0" fmla="*/ 0 w 19"/>
                <a:gd name="T1" fmla="*/ 0 h 21"/>
                <a:gd name="T2" fmla="*/ 6 w 19"/>
                <a:gd name="T3" fmla="*/ 15 h 21"/>
                <a:gd name="T4" fmla="*/ 12 w 19"/>
                <a:gd name="T5" fmla="*/ 18 h 21"/>
                <a:gd name="T6" fmla="*/ 18 w 19"/>
                <a:gd name="T7" fmla="*/ 20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1">
                  <a:moveTo>
                    <a:pt x="0" y="0"/>
                  </a:moveTo>
                  <a:lnTo>
                    <a:pt x="6" y="15"/>
                  </a:lnTo>
                  <a:lnTo>
                    <a:pt x="12" y="18"/>
                  </a:lnTo>
                  <a:lnTo>
                    <a:pt x="18" y="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6" name="Freeform 111">
              <a:extLst>
                <a:ext uri="{FF2B5EF4-FFF2-40B4-BE49-F238E27FC236}">
                  <a16:creationId xmlns:a16="http://schemas.microsoft.com/office/drawing/2014/main" id="{7380B243-0AA2-3049-8593-42E87C7FCA91}"/>
                </a:ext>
              </a:extLst>
            </p:cNvPr>
            <p:cNvSpPr>
              <a:spLocks/>
            </p:cNvSpPr>
            <p:nvPr/>
          </p:nvSpPr>
          <p:spPr bwMode="auto">
            <a:xfrm>
              <a:off x="2756" y="1677"/>
              <a:ext cx="23" cy="886"/>
            </a:xfrm>
            <a:custGeom>
              <a:avLst/>
              <a:gdLst>
                <a:gd name="T0" fmla="*/ 0 w 23"/>
                <a:gd name="T1" fmla="*/ 21 h 886"/>
                <a:gd name="T2" fmla="*/ 6 w 23"/>
                <a:gd name="T3" fmla="*/ 0 h 886"/>
                <a:gd name="T4" fmla="*/ 11 w 23"/>
                <a:gd name="T5" fmla="*/ 295 h 886"/>
                <a:gd name="T6" fmla="*/ 17 w 23"/>
                <a:gd name="T7" fmla="*/ 590 h 886"/>
                <a:gd name="T8" fmla="*/ 22 w 23"/>
                <a:gd name="T9" fmla="*/ 885 h 8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86">
                  <a:moveTo>
                    <a:pt x="0" y="21"/>
                  </a:moveTo>
                  <a:lnTo>
                    <a:pt x="6" y="0"/>
                  </a:lnTo>
                  <a:lnTo>
                    <a:pt x="11" y="295"/>
                  </a:lnTo>
                  <a:lnTo>
                    <a:pt x="17" y="590"/>
                  </a:lnTo>
                  <a:lnTo>
                    <a:pt x="22" y="88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7" name="Freeform 112">
              <a:extLst>
                <a:ext uri="{FF2B5EF4-FFF2-40B4-BE49-F238E27FC236}">
                  <a16:creationId xmlns:a16="http://schemas.microsoft.com/office/drawing/2014/main" id="{D63F21BF-1FCC-6948-BB1F-340DCA93B7E8}"/>
                </a:ext>
              </a:extLst>
            </p:cNvPr>
            <p:cNvSpPr>
              <a:spLocks/>
            </p:cNvSpPr>
            <p:nvPr/>
          </p:nvSpPr>
          <p:spPr bwMode="auto">
            <a:xfrm>
              <a:off x="2885" y="2496"/>
              <a:ext cx="34" cy="67"/>
            </a:xfrm>
            <a:custGeom>
              <a:avLst/>
              <a:gdLst>
                <a:gd name="T0" fmla="*/ 0 w 34"/>
                <a:gd name="T1" fmla="*/ 56 h 67"/>
                <a:gd name="T2" fmla="*/ 6 w 34"/>
                <a:gd name="T3" fmla="*/ 44 h 67"/>
                <a:gd name="T4" fmla="*/ 11 w 34"/>
                <a:gd name="T5" fmla="*/ 23 h 67"/>
                <a:gd name="T6" fmla="*/ 17 w 34"/>
                <a:gd name="T7" fmla="*/ 0 h 67"/>
                <a:gd name="T8" fmla="*/ 22 w 34"/>
                <a:gd name="T9" fmla="*/ 22 h 67"/>
                <a:gd name="T10" fmla="*/ 27 w 34"/>
                <a:gd name="T11" fmla="*/ 44 h 67"/>
                <a:gd name="T12" fmla="*/ 33 w 34"/>
                <a:gd name="T13" fmla="*/ 66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67">
                  <a:moveTo>
                    <a:pt x="0" y="56"/>
                  </a:moveTo>
                  <a:lnTo>
                    <a:pt x="6" y="44"/>
                  </a:lnTo>
                  <a:lnTo>
                    <a:pt x="11" y="23"/>
                  </a:lnTo>
                  <a:lnTo>
                    <a:pt x="17" y="0"/>
                  </a:lnTo>
                  <a:lnTo>
                    <a:pt x="22" y="22"/>
                  </a:lnTo>
                  <a:lnTo>
                    <a:pt x="27" y="44"/>
                  </a:lnTo>
                  <a:lnTo>
                    <a:pt x="33" y="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8" name="Freeform 113">
              <a:extLst>
                <a:ext uri="{FF2B5EF4-FFF2-40B4-BE49-F238E27FC236}">
                  <a16:creationId xmlns:a16="http://schemas.microsoft.com/office/drawing/2014/main" id="{A0B4A46A-DEB6-F845-80F9-01CF0F40C1EE}"/>
                </a:ext>
              </a:extLst>
            </p:cNvPr>
            <p:cNvSpPr>
              <a:spLocks/>
            </p:cNvSpPr>
            <p:nvPr/>
          </p:nvSpPr>
          <p:spPr bwMode="auto">
            <a:xfrm>
              <a:off x="3008" y="2555"/>
              <a:ext cx="34" cy="8"/>
            </a:xfrm>
            <a:custGeom>
              <a:avLst/>
              <a:gdLst>
                <a:gd name="T0" fmla="*/ 0 w 34"/>
                <a:gd name="T1" fmla="*/ 7 h 8"/>
                <a:gd name="T2" fmla="*/ 6 w 34"/>
                <a:gd name="T3" fmla="*/ 5 h 8"/>
                <a:gd name="T4" fmla="*/ 11 w 34"/>
                <a:gd name="T5" fmla="*/ 2 h 8"/>
                <a:gd name="T6" fmla="*/ 17 w 34"/>
                <a:gd name="T7" fmla="*/ 0 h 8"/>
                <a:gd name="T8" fmla="*/ 22 w 34"/>
                <a:gd name="T9" fmla="*/ 2 h 8"/>
                <a:gd name="T10" fmla="*/ 28 w 34"/>
                <a:gd name="T11" fmla="*/ 5 h 8"/>
                <a:gd name="T12" fmla="*/ 33 w 34"/>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
                  <a:moveTo>
                    <a:pt x="0" y="7"/>
                  </a:moveTo>
                  <a:lnTo>
                    <a:pt x="6" y="5"/>
                  </a:lnTo>
                  <a:lnTo>
                    <a:pt x="11" y="2"/>
                  </a:lnTo>
                  <a:lnTo>
                    <a:pt x="17" y="0"/>
                  </a:lnTo>
                  <a:lnTo>
                    <a:pt x="22" y="2"/>
                  </a:lnTo>
                  <a:lnTo>
                    <a:pt x="28" y="5"/>
                  </a:lnTo>
                  <a:lnTo>
                    <a:pt x="33"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89" name="Freeform 114">
              <a:extLst>
                <a:ext uri="{FF2B5EF4-FFF2-40B4-BE49-F238E27FC236}">
                  <a16:creationId xmlns:a16="http://schemas.microsoft.com/office/drawing/2014/main" id="{AD6F9A17-78DD-F047-A068-8820394BF96A}"/>
                </a:ext>
              </a:extLst>
            </p:cNvPr>
            <p:cNvSpPr>
              <a:spLocks/>
            </p:cNvSpPr>
            <p:nvPr/>
          </p:nvSpPr>
          <p:spPr bwMode="auto">
            <a:xfrm>
              <a:off x="3288" y="2549"/>
              <a:ext cx="37" cy="14"/>
            </a:xfrm>
            <a:custGeom>
              <a:avLst/>
              <a:gdLst>
                <a:gd name="T0" fmla="*/ 0 w 37"/>
                <a:gd name="T1" fmla="*/ 13 h 14"/>
                <a:gd name="T2" fmla="*/ 6 w 37"/>
                <a:gd name="T3" fmla="*/ 9 h 14"/>
                <a:gd name="T4" fmla="*/ 12 w 37"/>
                <a:gd name="T5" fmla="*/ 4 h 14"/>
                <a:gd name="T6" fmla="*/ 18 w 37"/>
                <a:gd name="T7" fmla="*/ 0 h 14"/>
                <a:gd name="T8" fmla="*/ 24 w 37"/>
                <a:gd name="T9" fmla="*/ 4 h 14"/>
                <a:gd name="T10" fmla="*/ 30 w 37"/>
                <a:gd name="T11" fmla="*/ 9 h 14"/>
                <a:gd name="T12" fmla="*/ 36 w 37"/>
                <a:gd name="T13" fmla="*/ 13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4">
                  <a:moveTo>
                    <a:pt x="0" y="13"/>
                  </a:moveTo>
                  <a:lnTo>
                    <a:pt x="6" y="9"/>
                  </a:lnTo>
                  <a:lnTo>
                    <a:pt x="12" y="4"/>
                  </a:lnTo>
                  <a:lnTo>
                    <a:pt x="18" y="0"/>
                  </a:lnTo>
                  <a:lnTo>
                    <a:pt x="24" y="4"/>
                  </a:lnTo>
                  <a:lnTo>
                    <a:pt x="30" y="9"/>
                  </a:lnTo>
                  <a:lnTo>
                    <a:pt x="36" y="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0" name="Freeform 115">
              <a:extLst>
                <a:ext uri="{FF2B5EF4-FFF2-40B4-BE49-F238E27FC236}">
                  <a16:creationId xmlns:a16="http://schemas.microsoft.com/office/drawing/2014/main" id="{D5A628FA-2D40-0D42-A4AC-47707B16ABEF}"/>
                </a:ext>
              </a:extLst>
            </p:cNvPr>
            <p:cNvSpPr>
              <a:spLocks/>
            </p:cNvSpPr>
            <p:nvPr/>
          </p:nvSpPr>
          <p:spPr bwMode="auto">
            <a:xfrm>
              <a:off x="2760" y="1677"/>
              <a:ext cx="26" cy="873"/>
            </a:xfrm>
            <a:custGeom>
              <a:avLst/>
              <a:gdLst>
                <a:gd name="T0" fmla="*/ 0 w 26"/>
                <a:gd name="T1" fmla="*/ 0 h 873"/>
                <a:gd name="T2" fmla="*/ 6 w 26"/>
                <a:gd name="T3" fmla="*/ 61 h 873"/>
                <a:gd name="T4" fmla="*/ 13 w 26"/>
                <a:gd name="T5" fmla="*/ 332 h 873"/>
                <a:gd name="T6" fmla="*/ 19 w 26"/>
                <a:gd name="T7" fmla="*/ 602 h 873"/>
                <a:gd name="T8" fmla="*/ 25 w 26"/>
                <a:gd name="T9" fmla="*/ 872 h 8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73">
                  <a:moveTo>
                    <a:pt x="0" y="0"/>
                  </a:moveTo>
                  <a:lnTo>
                    <a:pt x="6" y="61"/>
                  </a:lnTo>
                  <a:lnTo>
                    <a:pt x="13" y="332"/>
                  </a:lnTo>
                  <a:lnTo>
                    <a:pt x="19" y="602"/>
                  </a:lnTo>
                  <a:lnTo>
                    <a:pt x="25" y="87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1" name="Freeform 116">
              <a:extLst>
                <a:ext uri="{FF2B5EF4-FFF2-40B4-BE49-F238E27FC236}">
                  <a16:creationId xmlns:a16="http://schemas.microsoft.com/office/drawing/2014/main" id="{CE3432B2-1EA3-ED48-BAE9-F27A1AD70AF8}"/>
                </a:ext>
              </a:extLst>
            </p:cNvPr>
            <p:cNvSpPr>
              <a:spLocks/>
            </p:cNvSpPr>
            <p:nvPr/>
          </p:nvSpPr>
          <p:spPr bwMode="auto">
            <a:xfrm>
              <a:off x="2904" y="2490"/>
              <a:ext cx="23" cy="60"/>
            </a:xfrm>
            <a:custGeom>
              <a:avLst/>
              <a:gdLst>
                <a:gd name="T0" fmla="*/ 0 w 23"/>
                <a:gd name="T1" fmla="*/ 6 h 60"/>
                <a:gd name="T2" fmla="*/ 5 w 23"/>
                <a:gd name="T3" fmla="*/ 0 h 60"/>
                <a:gd name="T4" fmla="*/ 11 w 23"/>
                <a:gd name="T5" fmla="*/ 20 h 60"/>
                <a:gd name="T6" fmla="*/ 16 w 23"/>
                <a:gd name="T7" fmla="*/ 39 h 60"/>
                <a:gd name="T8" fmla="*/ 22 w 23"/>
                <a:gd name="T9" fmla="*/ 59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0">
                  <a:moveTo>
                    <a:pt x="0" y="6"/>
                  </a:moveTo>
                  <a:lnTo>
                    <a:pt x="5" y="0"/>
                  </a:lnTo>
                  <a:lnTo>
                    <a:pt x="11" y="20"/>
                  </a:lnTo>
                  <a:lnTo>
                    <a:pt x="16" y="39"/>
                  </a:lnTo>
                  <a:lnTo>
                    <a:pt x="22" y="5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2" name="Freeform 117">
              <a:extLst>
                <a:ext uri="{FF2B5EF4-FFF2-40B4-BE49-F238E27FC236}">
                  <a16:creationId xmlns:a16="http://schemas.microsoft.com/office/drawing/2014/main" id="{79EBA922-0C65-824B-88A4-187CB506FA8F}"/>
                </a:ext>
              </a:extLst>
            </p:cNvPr>
            <p:cNvSpPr>
              <a:spLocks/>
            </p:cNvSpPr>
            <p:nvPr/>
          </p:nvSpPr>
          <p:spPr bwMode="auto">
            <a:xfrm>
              <a:off x="3013" y="2527"/>
              <a:ext cx="35" cy="23"/>
            </a:xfrm>
            <a:custGeom>
              <a:avLst/>
              <a:gdLst>
                <a:gd name="T0" fmla="*/ 0 w 35"/>
                <a:gd name="T1" fmla="*/ 22 h 23"/>
                <a:gd name="T2" fmla="*/ 6 w 35"/>
                <a:gd name="T3" fmla="*/ 15 h 23"/>
                <a:gd name="T4" fmla="*/ 12 w 35"/>
                <a:gd name="T5" fmla="*/ 8 h 23"/>
                <a:gd name="T6" fmla="*/ 17 w 35"/>
                <a:gd name="T7" fmla="*/ 0 h 23"/>
                <a:gd name="T8" fmla="*/ 23 w 35"/>
                <a:gd name="T9" fmla="*/ 8 h 23"/>
                <a:gd name="T10" fmla="*/ 29 w 35"/>
                <a:gd name="T11" fmla="*/ 15 h 23"/>
                <a:gd name="T12" fmla="*/ 34 w 35"/>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3">
                  <a:moveTo>
                    <a:pt x="0" y="22"/>
                  </a:moveTo>
                  <a:lnTo>
                    <a:pt x="6" y="15"/>
                  </a:lnTo>
                  <a:lnTo>
                    <a:pt x="12" y="8"/>
                  </a:lnTo>
                  <a:lnTo>
                    <a:pt x="17" y="0"/>
                  </a:lnTo>
                  <a:lnTo>
                    <a:pt x="23" y="8"/>
                  </a:lnTo>
                  <a:lnTo>
                    <a:pt x="29" y="15"/>
                  </a:lnTo>
                  <a:lnTo>
                    <a:pt x="34"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3" name="Freeform 118">
              <a:extLst>
                <a:ext uri="{FF2B5EF4-FFF2-40B4-BE49-F238E27FC236}">
                  <a16:creationId xmlns:a16="http://schemas.microsoft.com/office/drawing/2014/main" id="{B8077EAD-1AC3-5743-9572-35D895D27567}"/>
                </a:ext>
              </a:extLst>
            </p:cNvPr>
            <p:cNvSpPr>
              <a:spLocks/>
            </p:cNvSpPr>
            <p:nvPr/>
          </p:nvSpPr>
          <p:spPr bwMode="auto">
            <a:xfrm>
              <a:off x="3154" y="2542"/>
              <a:ext cx="38" cy="8"/>
            </a:xfrm>
            <a:custGeom>
              <a:avLst/>
              <a:gdLst>
                <a:gd name="T0" fmla="*/ 0 w 38"/>
                <a:gd name="T1" fmla="*/ 7 h 8"/>
                <a:gd name="T2" fmla="*/ 6 w 38"/>
                <a:gd name="T3" fmla="*/ 5 h 8"/>
                <a:gd name="T4" fmla="*/ 12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2"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4" name="Freeform 119">
              <a:extLst>
                <a:ext uri="{FF2B5EF4-FFF2-40B4-BE49-F238E27FC236}">
                  <a16:creationId xmlns:a16="http://schemas.microsoft.com/office/drawing/2014/main" id="{8D57B1BB-D9E4-B044-B031-6A146B03FEC9}"/>
                </a:ext>
              </a:extLst>
            </p:cNvPr>
            <p:cNvSpPr>
              <a:spLocks/>
            </p:cNvSpPr>
            <p:nvPr/>
          </p:nvSpPr>
          <p:spPr bwMode="auto">
            <a:xfrm>
              <a:off x="3296" y="2542"/>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5" name="Freeform 120">
              <a:extLst>
                <a:ext uri="{FF2B5EF4-FFF2-40B4-BE49-F238E27FC236}">
                  <a16:creationId xmlns:a16="http://schemas.microsoft.com/office/drawing/2014/main" id="{B797E18B-AB88-FA44-AB4B-AD957661B11E}"/>
                </a:ext>
              </a:extLst>
            </p:cNvPr>
            <p:cNvSpPr>
              <a:spLocks/>
            </p:cNvSpPr>
            <p:nvPr/>
          </p:nvSpPr>
          <p:spPr bwMode="auto">
            <a:xfrm>
              <a:off x="2614" y="2525"/>
              <a:ext cx="35" cy="11"/>
            </a:xfrm>
            <a:custGeom>
              <a:avLst/>
              <a:gdLst>
                <a:gd name="T0" fmla="*/ 0 w 35"/>
                <a:gd name="T1" fmla="*/ 0 h 11"/>
                <a:gd name="T2" fmla="*/ 6 w 35"/>
                <a:gd name="T3" fmla="*/ 8 h 11"/>
                <a:gd name="T4" fmla="*/ 12 w 35"/>
                <a:gd name="T5" fmla="*/ 5 h 11"/>
                <a:gd name="T6" fmla="*/ 17 w 35"/>
                <a:gd name="T7" fmla="*/ 3 h 11"/>
                <a:gd name="T8" fmla="*/ 22 w 35"/>
                <a:gd name="T9" fmla="*/ 5 h 11"/>
                <a:gd name="T10" fmla="*/ 28 w 35"/>
                <a:gd name="T11" fmla="*/ 8 h 11"/>
                <a:gd name="T12" fmla="*/ 34 w 35"/>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1">
                  <a:moveTo>
                    <a:pt x="0" y="0"/>
                  </a:moveTo>
                  <a:lnTo>
                    <a:pt x="6" y="8"/>
                  </a:lnTo>
                  <a:lnTo>
                    <a:pt x="12" y="5"/>
                  </a:lnTo>
                  <a:lnTo>
                    <a:pt x="17" y="3"/>
                  </a:lnTo>
                  <a:lnTo>
                    <a:pt x="22" y="5"/>
                  </a:lnTo>
                  <a:lnTo>
                    <a:pt x="28" y="8"/>
                  </a:lnTo>
                  <a:lnTo>
                    <a:pt x="34"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6" name="Freeform 121">
              <a:extLst>
                <a:ext uri="{FF2B5EF4-FFF2-40B4-BE49-F238E27FC236}">
                  <a16:creationId xmlns:a16="http://schemas.microsoft.com/office/drawing/2014/main" id="{A6769E71-BA44-DE41-9AAA-8B7AF989E54E}"/>
                </a:ext>
              </a:extLst>
            </p:cNvPr>
            <p:cNvSpPr>
              <a:spLocks/>
            </p:cNvSpPr>
            <p:nvPr/>
          </p:nvSpPr>
          <p:spPr bwMode="auto">
            <a:xfrm>
              <a:off x="2767" y="1738"/>
              <a:ext cx="24" cy="798"/>
            </a:xfrm>
            <a:custGeom>
              <a:avLst/>
              <a:gdLst>
                <a:gd name="T0" fmla="*/ 0 w 24"/>
                <a:gd name="T1" fmla="*/ 0 h 798"/>
                <a:gd name="T2" fmla="*/ 6 w 24"/>
                <a:gd name="T3" fmla="*/ 83 h 798"/>
                <a:gd name="T4" fmla="*/ 11 w 24"/>
                <a:gd name="T5" fmla="*/ 321 h 798"/>
                <a:gd name="T6" fmla="*/ 17 w 24"/>
                <a:gd name="T7" fmla="*/ 559 h 798"/>
                <a:gd name="T8" fmla="*/ 23 w 24"/>
                <a:gd name="T9" fmla="*/ 797 h 7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798">
                  <a:moveTo>
                    <a:pt x="0" y="0"/>
                  </a:moveTo>
                  <a:lnTo>
                    <a:pt x="6" y="83"/>
                  </a:lnTo>
                  <a:lnTo>
                    <a:pt x="11" y="321"/>
                  </a:lnTo>
                  <a:lnTo>
                    <a:pt x="17" y="559"/>
                  </a:lnTo>
                  <a:lnTo>
                    <a:pt x="23" y="79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7" name="Freeform 122">
              <a:extLst>
                <a:ext uri="{FF2B5EF4-FFF2-40B4-BE49-F238E27FC236}">
                  <a16:creationId xmlns:a16="http://schemas.microsoft.com/office/drawing/2014/main" id="{A588867C-7299-5242-A71C-3EF8AB453C29}"/>
                </a:ext>
              </a:extLst>
            </p:cNvPr>
            <p:cNvSpPr>
              <a:spLocks/>
            </p:cNvSpPr>
            <p:nvPr/>
          </p:nvSpPr>
          <p:spPr bwMode="auto">
            <a:xfrm>
              <a:off x="2877" y="2531"/>
              <a:ext cx="14" cy="5"/>
            </a:xfrm>
            <a:custGeom>
              <a:avLst/>
              <a:gdLst>
                <a:gd name="T0" fmla="*/ 0 w 14"/>
                <a:gd name="T1" fmla="*/ 4 h 5"/>
                <a:gd name="T2" fmla="*/ 7 w 14"/>
                <a:gd name="T3" fmla="*/ 2 h 5"/>
                <a:gd name="T4" fmla="*/ 13 w 14"/>
                <a:gd name="T5" fmla="*/ 0 h 5"/>
                <a:gd name="T6" fmla="*/ 0 60000 65536"/>
                <a:gd name="T7" fmla="*/ 0 60000 65536"/>
                <a:gd name="T8" fmla="*/ 0 60000 65536"/>
              </a:gdLst>
              <a:ahLst/>
              <a:cxnLst>
                <a:cxn ang="T6">
                  <a:pos x="T0" y="T1"/>
                </a:cxn>
                <a:cxn ang="T7">
                  <a:pos x="T2" y="T3"/>
                </a:cxn>
                <a:cxn ang="T8">
                  <a:pos x="T4" y="T5"/>
                </a:cxn>
              </a:cxnLst>
              <a:rect l="0" t="0" r="r" b="b"/>
              <a:pathLst>
                <a:path w="14" h="5">
                  <a:moveTo>
                    <a:pt x="0" y="4"/>
                  </a:moveTo>
                  <a:lnTo>
                    <a:pt x="7" y="2"/>
                  </a:lnTo>
                  <a:lnTo>
                    <a:pt x="13"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8" name="Freeform 123">
              <a:extLst>
                <a:ext uri="{FF2B5EF4-FFF2-40B4-BE49-F238E27FC236}">
                  <a16:creationId xmlns:a16="http://schemas.microsoft.com/office/drawing/2014/main" id="{B7EF1CE7-16EA-C942-9471-7644DD8F3BAA}"/>
                </a:ext>
              </a:extLst>
            </p:cNvPr>
            <p:cNvSpPr>
              <a:spLocks/>
            </p:cNvSpPr>
            <p:nvPr/>
          </p:nvSpPr>
          <p:spPr bwMode="auto">
            <a:xfrm>
              <a:off x="2906" y="2490"/>
              <a:ext cx="26" cy="46"/>
            </a:xfrm>
            <a:custGeom>
              <a:avLst/>
              <a:gdLst>
                <a:gd name="T0" fmla="*/ 0 w 26"/>
                <a:gd name="T1" fmla="*/ 0 h 46"/>
                <a:gd name="T2" fmla="*/ 6 w 26"/>
                <a:gd name="T3" fmla="*/ 9 h 46"/>
                <a:gd name="T4" fmla="*/ 13 w 26"/>
                <a:gd name="T5" fmla="*/ 20 h 46"/>
                <a:gd name="T6" fmla="*/ 19 w 26"/>
                <a:gd name="T7" fmla="*/ 33 h 46"/>
                <a:gd name="T8" fmla="*/ 25 w 26"/>
                <a:gd name="T9" fmla="*/ 45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6">
                  <a:moveTo>
                    <a:pt x="0" y="0"/>
                  </a:moveTo>
                  <a:lnTo>
                    <a:pt x="6" y="9"/>
                  </a:lnTo>
                  <a:lnTo>
                    <a:pt x="13" y="20"/>
                  </a:lnTo>
                  <a:lnTo>
                    <a:pt x="19" y="33"/>
                  </a:lnTo>
                  <a:lnTo>
                    <a:pt x="25"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99" name="Freeform 124">
              <a:extLst>
                <a:ext uri="{FF2B5EF4-FFF2-40B4-BE49-F238E27FC236}">
                  <a16:creationId xmlns:a16="http://schemas.microsoft.com/office/drawing/2014/main" id="{FD124244-F1AE-874E-A488-E56A2B9E2ABD}"/>
                </a:ext>
              </a:extLst>
            </p:cNvPr>
            <p:cNvSpPr>
              <a:spLocks/>
            </p:cNvSpPr>
            <p:nvPr/>
          </p:nvSpPr>
          <p:spPr bwMode="auto">
            <a:xfrm>
              <a:off x="3019" y="2521"/>
              <a:ext cx="36" cy="15"/>
            </a:xfrm>
            <a:custGeom>
              <a:avLst/>
              <a:gdLst>
                <a:gd name="T0" fmla="*/ 0 w 36"/>
                <a:gd name="T1" fmla="*/ 14 h 15"/>
                <a:gd name="T2" fmla="*/ 6 w 36"/>
                <a:gd name="T3" fmla="*/ 10 h 15"/>
                <a:gd name="T4" fmla="*/ 12 w 36"/>
                <a:gd name="T5" fmla="*/ 4 h 15"/>
                <a:gd name="T6" fmla="*/ 18 w 36"/>
                <a:gd name="T7" fmla="*/ 0 h 15"/>
                <a:gd name="T8" fmla="*/ 24 w 36"/>
                <a:gd name="T9" fmla="*/ 4 h 15"/>
                <a:gd name="T10" fmla="*/ 29 w 36"/>
                <a:gd name="T11" fmla="*/ 9 h 15"/>
                <a:gd name="T12" fmla="*/ 35 w 36"/>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5">
                  <a:moveTo>
                    <a:pt x="0" y="14"/>
                  </a:moveTo>
                  <a:lnTo>
                    <a:pt x="6" y="10"/>
                  </a:lnTo>
                  <a:lnTo>
                    <a:pt x="12" y="4"/>
                  </a:lnTo>
                  <a:lnTo>
                    <a:pt x="18" y="0"/>
                  </a:lnTo>
                  <a:lnTo>
                    <a:pt x="24" y="4"/>
                  </a:lnTo>
                  <a:lnTo>
                    <a:pt x="29" y="9"/>
                  </a:lnTo>
                  <a:lnTo>
                    <a:pt x="35"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0" name="Freeform 125">
              <a:extLst>
                <a:ext uri="{FF2B5EF4-FFF2-40B4-BE49-F238E27FC236}">
                  <a16:creationId xmlns:a16="http://schemas.microsoft.com/office/drawing/2014/main" id="{1501CC8A-F991-8749-A4DE-44ED9A00E3C8}"/>
                </a:ext>
              </a:extLst>
            </p:cNvPr>
            <p:cNvSpPr>
              <a:spLocks/>
            </p:cNvSpPr>
            <p:nvPr/>
          </p:nvSpPr>
          <p:spPr bwMode="auto">
            <a:xfrm>
              <a:off x="3159" y="2528"/>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1" name="Freeform 126">
              <a:extLst>
                <a:ext uri="{FF2B5EF4-FFF2-40B4-BE49-F238E27FC236}">
                  <a16:creationId xmlns:a16="http://schemas.microsoft.com/office/drawing/2014/main" id="{769FA9F5-F68E-D047-97FE-0941FCD5589D}"/>
                </a:ext>
              </a:extLst>
            </p:cNvPr>
            <p:cNvSpPr>
              <a:spLocks/>
            </p:cNvSpPr>
            <p:nvPr/>
          </p:nvSpPr>
          <p:spPr bwMode="auto">
            <a:xfrm>
              <a:off x="3300" y="2521"/>
              <a:ext cx="38" cy="15"/>
            </a:xfrm>
            <a:custGeom>
              <a:avLst/>
              <a:gdLst>
                <a:gd name="T0" fmla="*/ 0 w 38"/>
                <a:gd name="T1" fmla="*/ 14 h 15"/>
                <a:gd name="T2" fmla="*/ 6 w 38"/>
                <a:gd name="T3" fmla="*/ 10 h 15"/>
                <a:gd name="T4" fmla="*/ 13 w 38"/>
                <a:gd name="T5" fmla="*/ 4 h 15"/>
                <a:gd name="T6" fmla="*/ 18 w 38"/>
                <a:gd name="T7" fmla="*/ 0 h 15"/>
                <a:gd name="T8" fmla="*/ 24 w 38"/>
                <a:gd name="T9" fmla="*/ 4 h 15"/>
                <a:gd name="T10" fmla="*/ 31 w 38"/>
                <a:gd name="T11" fmla="*/ 9 h 15"/>
                <a:gd name="T12" fmla="*/ 37 w 38"/>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5">
                  <a:moveTo>
                    <a:pt x="0" y="14"/>
                  </a:moveTo>
                  <a:lnTo>
                    <a:pt x="6" y="10"/>
                  </a:lnTo>
                  <a:lnTo>
                    <a:pt x="13" y="4"/>
                  </a:lnTo>
                  <a:lnTo>
                    <a:pt x="18" y="0"/>
                  </a:lnTo>
                  <a:lnTo>
                    <a:pt x="24" y="4"/>
                  </a:lnTo>
                  <a:lnTo>
                    <a:pt x="31" y="9"/>
                  </a:lnTo>
                  <a:lnTo>
                    <a:pt x="37"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2" name="Freeform 127">
              <a:extLst>
                <a:ext uri="{FF2B5EF4-FFF2-40B4-BE49-F238E27FC236}">
                  <a16:creationId xmlns:a16="http://schemas.microsoft.com/office/drawing/2014/main" id="{74AF6892-4BD2-9B4E-B85A-3C30A8BB35F7}"/>
                </a:ext>
              </a:extLst>
            </p:cNvPr>
            <p:cNvSpPr>
              <a:spLocks/>
            </p:cNvSpPr>
            <p:nvPr/>
          </p:nvSpPr>
          <p:spPr bwMode="auto">
            <a:xfrm>
              <a:off x="2773" y="1664"/>
              <a:ext cx="23" cy="859"/>
            </a:xfrm>
            <a:custGeom>
              <a:avLst/>
              <a:gdLst>
                <a:gd name="T0" fmla="*/ 0 w 23"/>
                <a:gd name="T1" fmla="*/ 155 h 859"/>
                <a:gd name="T2" fmla="*/ 5 w 23"/>
                <a:gd name="T3" fmla="*/ 0 h 859"/>
                <a:gd name="T4" fmla="*/ 11 w 23"/>
                <a:gd name="T5" fmla="*/ 286 h 859"/>
                <a:gd name="T6" fmla="*/ 16 w 23"/>
                <a:gd name="T7" fmla="*/ 572 h 859"/>
                <a:gd name="T8" fmla="*/ 22 w 23"/>
                <a:gd name="T9" fmla="*/ 858 h 8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59">
                  <a:moveTo>
                    <a:pt x="0" y="155"/>
                  </a:moveTo>
                  <a:lnTo>
                    <a:pt x="5" y="0"/>
                  </a:lnTo>
                  <a:lnTo>
                    <a:pt x="11" y="286"/>
                  </a:lnTo>
                  <a:lnTo>
                    <a:pt x="16" y="572"/>
                  </a:lnTo>
                  <a:lnTo>
                    <a:pt x="22" y="85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3" name="Freeform 128">
              <a:extLst>
                <a:ext uri="{FF2B5EF4-FFF2-40B4-BE49-F238E27FC236}">
                  <a16:creationId xmlns:a16="http://schemas.microsoft.com/office/drawing/2014/main" id="{3D5FCFC8-BFDB-9E40-B5E2-F86351B08969}"/>
                </a:ext>
              </a:extLst>
            </p:cNvPr>
            <p:cNvSpPr>
              <a:spLocks/>
            </p:cNvSpPr>
            <p:nvPr/>
          </p:nvSpPr>
          <p:spPr bwMode="auto">
            <a:xfrm>
              <a:off x="2885" y="2511"/>
              <a:ext cx="12" cy="12"/>
            </a:xfrm>
            <a:custGeom>
              <a:avLst/>
              <a:gdLst>
                <a:gd name="T0" fmla="*/ 0 w 12"/>
                <a:gd name="T1" fmla="*/ 11 h 12"/>
                <a:gd name="T2" fmla="*/ 6 w 12"/>
                <a:gd name="T3" fmla="*/ 6 h 12"/>
                <a:gd name="T4" fmla="*/ 11 w 12"/>
                <a:gd name="T5" fmla="*/ 0 h 12"/>
                <a:gd name="T6" fmla="*/ 0 60000 65536"/>
                <a:gd name="T7" fmla="*/ 0 60000 65536"/>
                <a:gd name="T8" fmla="*/ 0 60000 65536"/>
              </a:gdLst>
              <a:ahLst/>
              <a:cxnLst>
                <a:cxn ang="T6">
                  <a:pos x="T0" y="T1"/>
                </a:cxn>
                <a:cxn ang="T7">
                  <a:pos x="T2" y="T3"/>
                </a:cxn>
                <a:cxn ang="T8">
                  <a:pos x="T4" y="T5"/>
                </a:cxn>
              </a:cxnLst>
              <a:rect l="0" t="0" r="r" b="b"/>
              <a:pathLst>
                <a:path w="12" h="12">
                  <a:moveTo>
                    <a:pt x="0" y="11"/>
                  </a:moveTo>
                  <a:lnTo>
                    <a:pt x="6" y="6"/>
                  </a:lnTo>
                  <a:lnTo>
                    <a:pt x="11"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4" name="Freeform 129">
              <a:extLst>
                <a:ext uri="{FF2B5EF4-FFF2-40B4-BE49-F238E27FC236}">
                  <a16:creationId xmlns:a16="http://schemas.microsoft.com/office/drawing/2014/main" id="{6D632C0A-F971-2947-8069-BAC93B6AD40A}"/>
                </a:ext>
              </a:extLst>
            </p:cNvPr>
            <p:cNvSpPr>
              <a:spLocks/>
            </p:cNvSpPr>
            <p:nvPr/>
          </p:nvSpPr>
          <p:spPr bwMode="auto">
            <a:xfrm>
              <a:off x="2906" y="2490"/>
              <a:ext cx="33" cy="33"/>
            </a:xfrm>
            <a:custGeom>
              <a:avLst/>
              <a:gdLst>
                <a:gd name="T0" fmla="*/ 0 w 33"/>
                <a:gd name="T1" fmla="*/ 0 h 33"/>
                <a:gd name="T2" fmla="*/ 6 w 33"/>
                <a:gd name="T3" fmla="*/ 7 h 33"/>
                <a:gd name="T4" fmla="*/ 13 w 33"/>
                <a:gd name="T5" fmla="*/ 2 h 33"/>
                <a:gd name="T6" fmla="*/ 19 w 33"/>
                <a:gd name="T7" fmla="*/ 12 h 33"/>
                <a:gd name="T8" fmla="*/ 26 w 33"/>
                <a:gd name="T9" fmla="*/ 22 h 33"/>
                <a:gd name="T10" fmla="*/ 32 w 33"/>
                <a:gd name="T11" fmla="*/ 32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3">
                  <a:moveTo>
                    <a:pt x="0" y="0"/>
                  </a:moveTo>
                  <a:lnTo>
                    <a:pt x="6" y="7"/>
                  </a:lnTo>
                  <a:lnTo>
                    <a:pt x="13" y="2"/>
                  </a:lnTo>
                  <a:lnTo>
                    <a:pt x="19" y="12"/>
                  </a:lnTo>
                  <a:lnTo>
                    <a:pt x="26" y="22"/>
                  </a:lnTo>
                  <a:lnTo>
                    <a:pt x="32"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5" name="Freeform 130">
              <a:extLst>
                <a:ext uri="{FF2B5EF4-FFF2-40B4-BE49-F238E27FC236}">
                  <a16:creationId xmlns:a16="http://schemas.microsoft.com/office/drawing/2014/main" id="{516433DF-03B7-3244-8549-9E9AA4939724}"/>
                </a:ext>
              </a:extLst>
            </p:cNvPr>
            <p:cNvSpPr>
              <a:spLocks/>
            </p:cNvSpPr>
            <p:nvPr/>
          </p:nvSpPr>
          <p:spPr bwMode="auto">
            <a:xfrm>
              <a:off x="3024" y="2514"/>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6" name="Freeform 131">
              <a:extLst>
                <a:ext uri="{FF2B5EF4-FFF2-40B4-BE49-F238E27FC236}">
                  <a16:creationId xmlns:a16="http://schemas.microsoft.com/office/drawing/2014/main" id="{F63781CE-E1B5-AB49-9552-A85BE5BF0F2F}"/>
                </a:ext>
              </a:extLst>
            </p:cNvPr>
            <p:cNvSpPr>
              <a:spLocks/>
            </p:cNvSpPr>
            <p:nvPr/>
          </p:nvSpPr>
          <p:spPr bwMode="auto">
            <a:xfrm>
              <a:off x="3165" y="2499"/>
              <a:ext cx="36" cy="24"/>
            </a:xfrm>
            <a:custGeom>
              <a:avLst/>
              <a:gdLst>
                <a:gd name="T0" fmla="*/ 0 w 36"/>
                <a:gd name="T1" fmla="*/ 23 h 24"/>
                <a:gd name="T2" fmla="*/ 6 w 36"/>
                <a:gd name="T3" fmla="*/ 16 h 24"/>
                <a:gd name="T4" fmla="*/ 12 w 36"/>
                <a:gd name="T5" fmla="*/ 7 h 24"/>
                <a:gd name="T6" fmla="*/ 18 w 36"/>
                <a:gd name="T7" fmla="*/ 0 h 24"/>
                <a:gd name="T8" fmla="*/ 23 w 36"/>
                <a:gd name="T9" fmla="*/ 7 h 24"/>
                <a:gd name="T10" fmla="*/ 29 w 36"/>
                <a:gd name="T11" fmla="*/ 16 h 24"/>
                <a:gd name="T12" fmla="*/ 35 w 36"/>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24">
                  <a:moveTo>
                    <a:pt x="0" y="23"/>
                  </a:moveTo>
                  <a:lnTo>
                    <a:pt x="6" y="16"/>
                  </a:lnTo>
                  <a:lnTo>
                    <a:pt x="12" y="7"/>
                  </a:lnTo>
                  <a:lnTo>
                    <a:pt x="18" y="0"/>
                  </a:lnTo>
                  <a:lnTo>
                    <a:pt x="23" y="7"/>
                  </a:lnTo>
                  <a:lnTo>
                    <a:pt x="29" y="16"/>
                  </a:lnTo>
                  <a:lnTo>
                    <a:pt x="35"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7" name="Freeform 132">
              <a:extLst>
                <a:ext uri="{FF2B5EF4-FFF2-40B4-BE49-F238E27FC236}">
                  <a16:creationId xmlns:a16="http://schemas.microsoft.com/office/drawing/2014/main" id="{160E0B64-B62D-3548-A580-992D4FB64C6F}"/>
                </a:ext>
              </a:extLst>
            </p:cNvPr>
            <p:cNvSpPr>
              <a:spLocks/>
            </p:cNvSpPr>
            <p:nvPr/>
          </p:nvSpPr>
          <p:spPr bwMode="auto">
            <a:xfrm>
              <a:off x="3306" y="2514"/>
              <a:ext cx="36" cy="9"/>
            </a:xfrm>
            <a:custGeom>
              <a:avLst/>
              <a:gdLst>
                <a:gd name="T0" fmla="*/ 0 w 36"/>
                <a:gd name="T1" fmla="*/ 8 h 9"/>
                <a:gd name="T2" fmla="*/ 6 w 36"/>
                <a:gd name="T3" fmla="*/ 5 h 9"/>
                <a:gd name="T4" fmla="*/ 11 w 36"/>
                <a:gd name="T5" fmla="*/ 3 h 9"/>
                <a:gd name="T6" fmla="*/ 17 w 36"/>
                <a:gd name="T7" fmla="*/ 0 h 9"/>
                <a:gd name="T8" fmla="*/ 23 w 36"/>
                <a:gd name="T9" fmla="*/ 3 h 9"/>
                <a:gd name="T10" fmla="*/ 29 w 36"/>
                <a:gd name="T11" fmla="*/ 5 h 9"/>
                <a:gd name="T12" fmla="*/ 35 w 36"/>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9">
                  <a:moveTo>
                    <a:pt x="0" y="8"/>
                  </a:moveTo>
                  <a:lnTo>
                    <a:pt x="6" y="5"/>
                  </a:lnTo>
                  <a:lnTo>
                    <a:pt x="11" y="3"/>
                  </a:lnTo>
                  <a:lnTo>
                    <a:pt x="17" y="0"/>
                  </a:lnTo>
                  <a:lnTo>
                    <a:pt x="23" y="3"/>
                  </a:lnTo>
                  <a:lnTo>
                    <a:pt x="29" y="5"/>
                  </a:lnTo>
                  <a:lnTo>
                    <a:pt x="35"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08" name="Freeform 133">
              <a:extLst>
                <a:ext uri="{FF2B5EF4-FFF2-40B4-BE49-F238E27FC236}">
                  <a16:creationId xmlns:a16="http://schemas.microsoft.com/office/drawing/2014/main" id="{C5AF1B14-A3AC-0B42-AB3A-A4057C3A0F64}"/>
                </a:ext>
              </a:extLst>
            </p:cNvPr>
            <p:cNvSpPr>
              <a:spLocks/>
            </p:cNvSpPr>
            <p:nvPr/>
          </p:nvSpPr>
          <p:spPr bwMode="auto">
            <a:xfrm>
              <a:off x="2778" y="1664"/>
              <a:ext cx="24" cy="843"/>
            </a:xfrm>
            <a:custGeom>
              <a:avLst/>
              <a:gdLst>
                <a:gd name="T0" fmla="*/ 0 w 24"/>
                <a:gd name="T1" fmla="*/ 0 h 843"/>
                <a:gd name="T2" fmla="*/ 6 w 24"/>
                <a:gd name="T3" fmla="*/ 210 h 843"/>
                <a:gd name="T4" fmla="*/ 12 w 24"/>
                <a:gd name="T5" fmla="*/ 421 h 843"/>
                <a:gd name="T6" fmla="*/ 17 w 24"/>
                <a:gd name="T7" fmla="*/ 632 h 843"/>
                <a:gd name="T8" fmla="*/ 23 w 24"/>
                <a:gd name="T9" fmla="*/ 842 h 8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843">
                  <a:moveTo>
                    <a:pt x="0" y="0"/>
                  </a:moveTo>
                  <a:lnTo>
                    <a:pt x="6" y="210"/>
                  </a:lnTo>
                  <a:lnTo>
                    <a:pt x="12" y="421"/>
                  </a:lnTo>
                  <a:lnTo>
                    <a:pt x="17" y="632"/>
                  </a:lnTo>
                  <a:lnTo>
                    <a:pt x="23" y="8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30" name="Line 134">
              <a:extLst>
                <a:ext uri="{FF2B5EF4-FFF2-40B4-BE49-F238E27FC236}">
                  <a16:creationId xmlns:a16="http://schemas.microsoft.com/office/drawing/2014/main" id="{34B7DAF0-555D-7D41-9DED-5C6ED030B7AF}"/>
                </a:ext>
              </a:extLst>
            </p:cNvPr>
            <p:cNvSpPr>
              <a:spLocks noChangeShapeType="1"/>
            </p:cNvSpPr>
            <p:nvPr/>
          </p:nvSpPr>
          <p:spPr bwMode="auto">
            <a:xfrm flipV="1">
              <a:off x="2890" y="2501"/>
              <a:ext cx="6"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510" name="Freeform 135">
              <a:extLst>
                <a:ext uri="{FF2B5EF4-FFF2-40B4-BE49-F238E27FC236}">
                  <a16:creationId xmlns:a16="http://schemas.microsoft.com/office/drawing/2014/main" id="{0A9F7EEC-BC9D-7A4C-A04E-7F0B5E62D787}"/>
                </a:ext>
              </a:extLst>
            </p:cNvPr>
            <p:cNvSpPr>
              <a:spLocks/>
            </p:cNvSpPr>
            <p:nvPr/>
          </p:nvSpPr>
          <p:spPr bwMode="auto">
            <a:xfrm>
              <a:off x="2918" y="2492"/>
              <a:ext cx="24" cy="15"/>
            </a:xfrm>
            <a:custGeom>
              <a:avLst/>
              <a:gdLst>
                <a:gd name="T0" fmla="*/ 0 w 24"/>
                <a:gd name="T1" fmla="*/ 0 h 15"/>
                <a:gd name="T2" fmla="*/ 6 w 24"/>
                <a:gd name="T3" fmla="*/ 1 h 15"/>
                <a:gd name="T4" fmla="*/ 12 w 24"/>
                <a:gd name="T5" fmla="*/ 6 h 15"/>
                <a:gd name="T6" fmla="*/ 18 w 24"/>
                <a:gd name="T7" fmla="*/ 10 h 15"/>
                <a:gd name="T8" fmla="*/ 23 w 24"/>
                <a:gd name="T9" fmla="*/ 14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5">
                  <a:moveTo>
                    <a:pt x="0" y="0"/>
                  </a:moveTo>
                  <a:lnTo>
                    <a:pt x="6" y="1"/>
                  </a:lnTo>
                  <a:lnTo>
                    <a:pt x="12" y="6"/>
                  </a:lnTo>
                  <a:lnTo>
                    <a:pt x="18" y="10"/>
                  </a:lnTo>
                  <a:lnTo>
                    <a:pt x="23"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1" name="Freeform 136">
              <a:extLst>
                <a:ext uri="{FF2B5EF4-FFF2-40B4-BE49-F238E27FC236}">
                  <a16:creationId xmlns:a16="http://schemas.microsoft.com/office/drawing/2014/main" id="{0C13F628-2756-334B-9F46-C6C21ED759A3}"/>
                </a:ext>
              </a:extLst>
            </p:cNvPr>
            <p:cNvSpPr>
              <a:spLocks/>
            </p:cNvSpPr>
            <p:nvPr/>
          </p:nvSpPr>
          <p:spPr bwMode="auto">
            <a:xfrm>
              <a:off x="3031" y="2478"/>
              <a:ext cx="35" cy="29"/>
            </a:xfrm>
            <a:custGeom>
              <a:avLst/>
              <a:gdLst>
                <a:gd name="T0" fmla="*/ 0 w 35"/>
                <a:gd name="T1" fmla="*/ 28 h 29"/>
                <a:gd name="T2" fmla="*/ 6 w 35"/>
                <a:gd name="T3" fmla="*/ 19 h 29"/>
                <a:gd name="T4" fmla="*/ 12 w 35"/>
                <a:gd name="T5" fmla="*/ 9 h 29"/>
                <a:gd name="T6" fmla="*/ 17 w 35"/>
                <a:gd name="T7" fmla="*/ 0 h 29"/>
                <a:gd name="T8" fmla="*/ 22 w 35"/>
                <a:gd name="T9" fmla="*/ 9 h 29"/>
                <a:gd name="T10" fmla="*/ 28 w 35"/>
                <a:gd name="T11" fmla="*/ 19 h 29"/>
                <a:gd name="T12" fmla="*/ 34 w 35"/>
                <a:gd name="T13" fmla="*/ 28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9">
                  <a:moveTo>
                    <a:pt x="0" y="28"/>
                  </a:moveTo>
                  <a:lnTo>
                    <a:pt x="6" y="19"/>
                  </a:lnTo>
                  <a:lnTo>
                    <a:pt x="12" y="9"/>
                  </a:lnTo>
                  <a:lnTo>
                    <a:pt x="17" y="0"/>
                  </a:lnTo>
                  <a:lnTo>
                    <a:pt x="22" y="9"/>
                  </a:lnTo>
                  <a:lnTo>
                    <a:pt x="28" y="19"/>
                  </a:lnTo>
                  <a:lnTo>
                    <a:pt x="34" y="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2" name="Freeform 137">
              <a:extLst>
                <a:ext uri="{FF2B5EF4-FFF2-40B4-BE49-F238E27FC236}">
                  <a16:creationId xmlns:a16="http://schemas.microsoft.com/office/drawing/2014/main" id="{0DE5DA88-0A94-A548-99AB-75836F0AC7D2}"/>
                </a:ext>
              </a:extLst>
            </p:cNvPr>
            <p:cNvSpPr>
              <a:spLocks/>
            </p:cNvSpPr>
            <p:nvPr/>
          </p:nvSpPr>
          <p:spPr bwMode="auto">
            <a:xfrm>
              <a:off x="2630" y="2485"/>
              <a:ext cx="38" cy="11"/>
            </a:xfrm>
            <a:custGeom>
              <a:avLst/>
              <a:gdLst>
                <a:gd name="T0" fmla="*/ 0 w 38"/>
                <a:gd name="T1" fmla="*/ 10 h 11"/>
                <a:gd name="T2" fmla="*/ 6 w 38"/>
                <a:gd name="T3" fmla="*/ 7 h 11"/>
                <a:gd name="T4" fmla="*/ 12 w 38"/>
                <a:gd name="T5" fmla="*/ 4 h 11"/>
                <a:gd name="T6" fmla="*/ 19 w 38"/>
                <a:gd name="T7" fmla="*/ 0 h 11"/>
                <a:gd name="T8" fmla="*/ 25 w 38"/>
                <a:gd name="T9" fmla="*/ 4 h 11"/>
                <a:gd name="T10" fmla="*/ 31 w 38"/>
                <a:gd name="T11" fmla="*/ 7 h 11"/>
                <a:gd name="T12" fmla="*/ 37 w 38"/>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1">
                  <a:moveTo>
                    <a:pt x="0" y="10"/>
                  </a:moveTo>
                  <a:lnTo>
                    <a:pt x="6" y="7"/>
                  </a:lnTo>
                  <a:lnTo>
                    <a:pt x="12" y="4"/>
                  </a:lnTo>
                  <a:lnTo>
                    <a:pt x="19" y="0"/>
                  </a:lnTo>
                  <a:lnTo>
                    <a:pt x="25" y="4"/>
                  </a:lnTo>
                  <a:lnTo>
                    <a:pt x="31" y="7"/>
                  </a:lnTo>
                  <a:lnTo>
                    <a:pt x="37"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3" name="Freeform 138">
              <a:extLst>
                <a:ext uri="{FF2B5EF4-FFF2-40B4-BE49-F238E27FC236}">
                  <a16:creationId xmlns:a16="http://schemas.microsoft.com/office/drawing/2014/main" id="{D9CE038D-C74F-F54C-B774-EF1F696F4C24}"/>
                </a:ext>
              </a:extLst>
            </p:cNvPr>
            <p:cNvSpPr>
              <a:spLocks/>
            </p:cNvSpPr>
            <p:nvPr/>
          </p:nvSpPr>
          <p:spPr bwMode="auto">
            <a:xfrm>
              <a:off x="2785" y="1831"/>
              <a:ext cx="24" cy="665"/>
            </a:xfrm>
            <a:custGeom>
              <a:avLst/>
              <a:gdLst>
                <a:gd name="T0" fmla="*/ 0 w 24"/>
                <a:gd name="T1" fmla="*/ 44 h 665"/>
                <a:gd name="T2" fmla="*/ 6 w 24"/>
                <a:gd name="T3" fmla="*/ 0 h 665"/>
                <a:gd name="T4" fmla="*/ 12 w 24"/>
                <a:gd name="T5" fmla="*/ 222 h 665"/>
                <a:gd name="T6" fmla="*/ 18 w 24"/>
                <a:gd name="T7" fmla="*/ 443 h 665"/>
                <a:gd name="T8" fmla="*/ 23 w 24"/>
                <a:gd name="T9" fmla="*/ 664 h 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65">
                  <a:moveTo>
                    <a:pt x="0" y="44"/>
                  </a:moveTo>
                  <a:lnTo>
                    <a:pt x="6" y="0"/>
                  </a:lnTo>
                  <a:lnTo>
                    <a:pt x="12" y="222"/>
                  </a:lnTo>
                  <a:lnTo>
                    <a:pt x="18" y="443"/>
                  </a:lnTo>
                  <a:lnTo>
                    <a:pt x="23" y="66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4" name="Freeform 139">
              <a:extLst>
                <a:ext uri="{FF2B5EF4-FFF2-40B4-BE49-F238E27FC236}">
                  <a16:creationId xmlns:a16="http://schemas.microsoft.com/office/drawing/2014/main" id="{BEB369D9-242B-D94C-A333-5BA3BA363DC8}"/>
                </a:ext>
              </a:extLst>
            </p:cNvPr>
            <p:cNvSpPr>
              <a:spLocks/>
            </p:cNvSpPr>
            <p:nvPr/>
          </p:nvSpPr>
          <p:spPr bwMode="auto">
            <a:xfrm>
              <a:off x="2896" y="2456"/>
              <a:ext cx="54" cy="40"/>
            </a:xfrm>
            <a:custGeom>
              <a:avLst/>
              <a:gdLst>
                <a:gd name="T0" fmla="*/ 0 w 54"/>
                <a:gd name="T1" fmla="*/ 39 h 40"/>
                <a:gd name="T2" fmla="*/ 6 w 54"/>
                <a:gd name="T3" fmla="*/ 37 h 40"/>
                <a:gd name="T4" fmla="*/ 11 w 54"/>
                <a:gd name="T5" fmla="*/ 34 h 40"/>
                <a:gd name="T6" fmla="*/ 17 w 54"/>
                <a:gd name="T7" fmla="*/ 31 h 40"/>
                <a:gd name="T8" fmla="*/ 23 w 54"/>
                <a:gd name="T9" fmla="*/ 21 h 40"/>
                <a:gd name="T10" fmla="*/ 30 w 54"/>
                <a:gd name="T11" fmla="*/ 10 h 40"/>
                <a:gd name="T12" fmla="*/ 36 w 54"/>
                <a:gd name="T13" fmla="*/ 0 h 40"/>
                <a:gd name="T14" fmla="*/ 42 w 54"/>
                <a:gd name="T15" fmla="*/ 12 h 40"/>
                <a:gd name="T16" fmla="*/ 47 w 54"/>
                <a:gd name="T17" fmla="*/ 26 h 40"/>
                <a:gd name="T18" fmla="*/ 53 w 54"/>
                <a:gd name="T19" fmla="*/ 39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40">
                  <a:moveTo>
                    <a:pt x="0" y="39"/>
                  </a:moveTo>
                  <a:lnTo>
                    <a:pt x="6" y="37"/>
                  </a:lnTo>
                  <a:lnTo>
                    <a:pt x="11" y="34"/>
                  </a:lnTo>
                  <a:lnTo>
                    <a:pt x="17" y="31"/>
                  </a:lnTo>
                  <a:lnTo>
                    <a:pt x="23" y="21"/>
                  </a:lnTo>
                  <a:lnTo>
                    <a:pt x="30" y="10"/>
                  </a:lnTo>
                  <a:lnTo>
                    <a:pt x="36" y="0"/>
                  </a:lnTo>
                  <a:lnTo>
                    <a:pt x="42" y="12"/>
                  </a:lnTo>
                  <a:lnTo>
                    <a:pt x="47" y="26"/>
                  </a:lnTo>
                  <a:lnTo>
                    <a:pt x="53"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5" name="Freeform 140">
              <a:extLst>
                <a:ext uri="{FF2B5EF4-FFF2-40B4-BE49-F238E27FC236}">
                  <a16:creationId xmlns:a16="http://schemas.microsoft.com/office/drawing/2014/main" id="{B2212FAA-C3B9-8A42-84FA-9483EAE7C6AE}"/>
                </a:ext>
              </a:extLst>
            </p:cNvPr>
            <p:cNvSpPr>
              <a:spLocks/>
            </p:cNvSpPr>
            <p:nvPr/>
          </p:nvSpPr>
          <p:spPr bwMode="auto">
            <a:xfrm>
              <a:off x="3037" y="2449"/>
              <a:ext cx="36" cy="47"/>
            </a:xfrm>
            <a:custGeom>
              <a:avLst/>
              <a:gdLst>
                <a:gd name="T0" fmla="*/ 0 w 36"/>
                <a:gd name="T1" fmla="*/ 46 h 47"/>
                <a:gd name="T2" fmla="*/ 6 w 36"/>
                <a:gd name="T3" fmla="*/ 31 h 47"/>
                <a:gd name="T4" fmla="*/ 11 w 36"/>
                <a:gd name="T5" fmla="*/ 15 h 47"/>
                <a:gd name="T6" fmla="*/ 17 w 36"/>
                <a:gd name="T7" fmla="*/ 0 h 47"/>
                <a:gd name="T8" fmla="*/ 23 w 36"/>
                <a:gd name="T9" fmla="*/ 15 h 47"/>
                <a:gd name="T10" fmla="*/ 29 w 36"/>
                <a:gd name="T11" fmla="*/ 31 h 47"/>
                <a:gd name="T12" fmla="*/ 35 w 36"/>
                <a:gd name="T13" fmla="*/ 46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47">
                  <a:moveTo>
                    <a:pt x="0" y="46"/>
                  </a:moveTo>
                  <a:lnTo>
                    <a:pt x="6" y="31"/>
                  </a:lnTo>
                  <a:lnTo>
                    <a:pt x="11" y="15"/>
                  </a:lnTo>
                  <a:lnTo>
                    <a:pt x="17" y="0"/>
                  </a:lnTo>
                  <a:lnTo>
                    <a:pt x="23" y="15"/>
                  </a:lnTo>
                  <a:lnTo>
                    <a:pt x="29" y="31"/>
                  </a:lnTo>
                  <a:lnTo>
                    <a:pt x="35"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6" name="Freeform 141">
              <a:extLst>
                <a:ext uri="{FF2B5EF4-FFF2-40B4-BE49-F238E27FC236}">
                  <a16:creationId xmlns:a16="http://schemas.microsoft.com/office/drawing/2014/main" id="{15269329-63C9-4B40-A5D0-E8F675290C9F}"/>
                </a:ext>
              </a:extLst>
            </p:cNvPr>
            <p:cNvSpPr>
              <a:spLocks/>
            </p:cNvSpPr>
            <p:nvPr/>
          </p:nvSpPr>
          <p:spPr bwMode="auto">
            <a:xfrm>
              <a:off x="3178" y="2485"/>
              <a:ext cx="37" cy="11"/>
            </a:xfrm>
            <a:custGeom>
              <a:avLst/>
              <a:gdLst>
                <a:gd name="T0" fmla="*/ 0 w 37"/>
                <a:gd name="T1" fmla="*/ 10 h 11"/>
                <a:gd name="T2" fmla="*/ 6 w 37"/>
                <a:gd name="T3" fmla="*/ 7 h 11"/>
                <a:gd name="T4" fmla="*/ 12 w 37"/>
                <a:gd name="T5" fmla="*/ 4 h 11"/>
                <a:gd name="T6" fmla="*/ 18 w 37"/>
                <a:gd name="T7" fmla="*/ 0 h 11"/>
                <a:gd name="T8" fmla="*/ 24 w 37"/>
                <a:gd name="T9" fmla="*/ 4 h 11"/>
                <a:gd name="T10" fmla="*/ 30 w 37"/>
                <a:gd name="T11" fmla="*/ 7 h 11"/>
                <a:gd name="T12" fmla="*/ 36 w 37"/>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1">
                  <a:moveTo>
                    <a:pt x="0" y="10"/>
                  </a:moveTo>
                  <a:lnTo>
                    <a:pt x="6" y="7"/>
                  </a:lnTo>
                  <a:lnTo>
                    <a:pt x="12" y="4"/>
                  </a:lnTo>
                  <a:lnTo>
                    <a:pt x="18" y="0"/>
                  </a:lnTo>
                  <a:lnTo>
                    <a:pt x="24" y="4"/>
                  </a:lnTo>
                  <a:lnTo>
                    <a:pt x="30" y="7"/>
                  </a:lnTo>
                  <a:lnTo>
                    <a:pt x="36"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7" name="Freeform 142">
              <a:extLst>
                <a:ext uri="{FF2B5EF4-FFF2-40B4-BE49-F238E27FC236}">
                  <a16:creationId xmlns:a16="http://schemas.microsoft.com/office/drawing/2014/main" id="{A8773153-36E7-C542-9ACB-D96DA81018D5}"/>
                </a:ext>
              </a:extLst>
            </p:cNvPr>
            <p:cNvSpPr>
              <a:spLocks/>
            </p:cNvSpPr>
            <p:nvPr/>
          </p:nvSpPr>
          <p:spPr bwMode="auto">
            <a:xfrm>
              <a:off x="3318" y="2485"/>
              <a:ext cx="38" cy="11"/>
            </a:xfrm>
            <a:custGeom>
              <a:avLst/>
              <a:gdLst>
                <a:gd name="T0" fmla="*/ 0 w 38"/>
                <a:gd name="T1" fmla="*/ 10 h 11"/>
                <a:gd name="T2" fmla="*/ 6 w 38"/>
                <a:gd name="T3" fmla="*/ 7 h 11"/>
                <a:gd name="T4" fmla="*/ 12 w 38"/>
                <a:gd name="T5" fmla="*/ 4 h 11"/>
                <a:gd name="T6" fmla="*/ 19 w 38"/>
                <a:gd name="T7" fmla="*/ 0 h 11"/>
                <a:gd name="T8" fmla="*/ 25 w 38"/>
                <a:gd name="T9" fmla="*/ 4 h 11"/>
                <a:gd name="T10" fmla="*/ 31 w 38"/>
                <a:gd name="T11" fmla="*/ 7 h 11"/>
                <a:gd name="T12" fmla="*/ 37 w 38"/>
                <a:gd name="T13" fmla="*/ 10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1">
                  <a:moveTo>
                    <a:pt x="0" y="10"/>
                  </a:moveTo>
                  <a:lnTo>
                    <a:pt x="6" y="7"/>
                  </a:lnTo>
                  <a:lnTo>
                    <a:pt x="12" y="4"/>
                  </a:lnTo>
                  <a:lnTo>
                    <a:pt x="19" y="0"/>
                  </a:lnTo>
                  <a:lnTo>
                    <a:pt x="25" y="4"/>
                  </a:lnTo>
                  <a:lnTo>
                    <a:pt x="31" y="7"/>
                  </a:lnTo>
                  <a:lnTo>
                    <a:pt x="37"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8" name="Freeform 143">
              <a:extLst>
                <a:ext uri="{FF2B5EF4-FFF2-40B4-BE49-F238E27FC236}">
                  <a16:creationId xmlns:a16="http://schemas.microsoft.com/office/drawing/2014/main" id="{3EA3EA50-DF24-864C-A7D7-A1F45B6D3377}"/>
                </a:ext>
              </a:extLst>
            </p:cNvPr>
            <p:cNvSpPr>
              <a:spLocks/>
            </p:cNvSpPr>
            <p:nvPr/>
          </p:nvSpPr>
          <p:spPr bwMode="auto">
            <a:xfrm>
              <a:off x="2790" y="1831"/>
              <a:ext cx="24" cy="650"/>
            </a:xfrm>
            <a:custGeom>
              <a:avLst/>
              <a:gdLst>
                <a:gd name="T0" fmla="*/ 0 w 24"/>
                <a:gd name="T1" fmla="*/ 0 h 650"/>
                <a:gd name="T2" fmla="*/ 6 w 24"/>
                <a:gd name="T3" fmla="*/ 39 h 650"/>
                <a:gd name="T4" fmla="*/ 12 w 24"/>
                <a:gd name="T5" fmla="*/ 242 h 650"/>
                <a:gd name="T6" fmla="*/ 17 w 24"/>
                <a:gd name="T7" fmla="*/ 446 h 650"/>
                <a:gd name="T8" fmla="*/ 23 w 24"/>
                <a:gd name="T9" fmla="*/ 649 h 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50">
                  <a:moveTo>
                    <a:pt x="0" y="0"/>
                  </a:moveTo>
                  <a:lnTo>
                    <a:pt x="6" y="39"/>
                  </a:lnTo>
                  <a:lnTo>
                    <a:pt x="12" y="242"/>
                  </a:lnTo>
                  <a:lnTo>
                    <a:pt x="17" y="446"/>
                  </a:lnTo>
                  <a:lnTo>
                    <a:pt x="23" y="64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19" name="Freeform 144">
              <a:extLst>
                <a:ext uri="{FF2B5EF4-FFF2-40B4-BE49-F238E27FC236}">
                  <a16:creationId xmlns:a16="http://schemas.microsoft.com/office/drawing/2014/main" id="{B62E91EF-8861-904D-AC3C-9D35197356D7}"/>
                </a:ext>
              </a:extLst>
            </p:cNvPr>
            <p:cNvSpPr>
              <a:spLocks/>
            </p:cNvSpPr>
            <p:nvPr/>
          </p:nvSpPr>
          <p:spPr bwMode="auto">
            <a:xfrm>
              <a:off x="2918" y="2352"/>
              <a:ext cx="39" cy="129"/>
            </a:xfrm>
            <a:custGeom>
              <a:avLst/>
              <a:gdLst>
                <a:gd name="T0" fmla="*/ 0 w 39"/>
                <a:gd name="T1" fmla="*/ 125 h 129"/>
                <a:gd name="T2" fmla="*/ 6 w 39"/>
                <a:gd name="T3" fmla="*/ 85 h 129"/>
                <a:gd name="T4" fmla="*/ 13 w 39"/>
                <a:gd name="T5" fmla="*/ 42 h 129"/>
                <a:gd name="T6" fmla="*/ 19 w 39"/>
                <a:gd name="T7" fmla="*/ 0 h 129"/>
                <a:gd name="T8" fmla="*/ 25 w 39"/>
                <a:gd name="T9" fmla="*/ 42 h 129"/>
                <a:gd name="T10" fmla="*/ 32 w 39"/>
                <a:gd name="T11" fmla="*/ 85 h 129"/>
                <a:gd name="T12" fmla="*/ 38 w 39"/>
                <a:gd name="T13" fmla="*/ 128 h 1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129">
                  <a:moveTo>
                    <a:pt x="0" y="125"/>
                  </a:moveTo>
                  <a:lnTo>
                    <a:pt x="6" y="85"/>
                  </a:lnTo>
                  <a:lnTo>
                    <a:pt x="13" y="42"/>
                  </a:lnTo>
                  <a:lnTo>
                    <a:pt x="19" y="0"/>
                  </a:lnTo>
                  <a:lnTo>
                    <a:pt x="25" y="42"/>
                  </a:lnTo>
                  <a:lnTo>
                    <a:pt x="32" y="85"/>
                  </a:lnTo>
                  <a:lnTo>
                    <a:pt x="38"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0" name="Freeform 145">
              <a:extLst>
                <a:ext uri="{FF2B5EF4-FFF2-40B4-BE49-F238E27FC236}">
                  <a16:creationId xmlns:a16="http://schemas.microsoft.com/office/drawing/2014/main" id="{7FB5B89B-39F2-1B45-BD29-433B279841E3}"/>
                </a:ext>
              </a:extLst>
            </p:cNvPr>
            <p:cNvSpPr>
              <a:spLocks/>
            </p:cNvSpPr>
            <p:nvPr/>
          </p:nvSpPr>
          <p:spPr bwMode="auto">
            <a:xfrm>
              <a:off x="3054" y="2449"/>
              <a:ext cx="24" cy="32"/>
            </a:xfrm>
            <a:custGeom>
              <a:avLst/>
              <a:gdLst>
                <a:gd name="T0" fmla="*/ 0 w 24"/>
                <a:gd name="T1" fmla="*/ 0 h 32"/>
                <a:gd name="T2" fmla="*/ 6 w 24"/>
                <a:gd name="T3" fmla="*/ 9 h 32"/>
                <a:gd name="T4" fmla="*/ 12 w 24"/>
                <a:gd name="T5" fmla="*/ 16 h 32"/>
                <a:gd name="T6" fmla="*/ 18 w 24"/>
                <a:gd name="T7" fmla="*/ 23 h 32"/>
                <a:gd name="T8" fmla="*/ 23 w 24"/>
                <a:gd name="T9" fmla="*/ 31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2">
                  <a:moveTo>
                    <a:pt x="0" y="0"/>
                  </a:moveTo>
                  <a:lnTo>
                    <a:pt x="6" y="9"/>
                  </a:lnTo>
                  <a:lnTo>
                    <a:pt x="12" y="16"/>
                  </a:lnTo>
                  <a:lnTo>
                    <a:pt x="18" y="23"/>
                  </a:lnTo>
                  <a:lnTo>
                    <a:pt x="23"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1" name="Freeform 146">
              <a:extLst>
                <a:ext uri="{FF2B5EF4-FFF2-40B4-BE49-F238E27FC236}">
                  <a16:creationId xmlns:a16="http://schemas.microsoft.com/office/drawing/2014/main" id="{F51363FB-FCD1-CB48-B796-FE4B2CA44077}"/>
                </a:ext>
              </a:extLst>
            </p:cNvPr>
            <p:cNvSpPr>
              <a:spLocks/>
            </p:cNvSpPr>
            <p:nvPr/>
          </p:nvSpPr>
          <p:spPr bwMode="auto">
            <a:xfrm>
              <a:off x="3183" y="2449"/>
              <a:ext cx="36" cy="32"/>
            </a:xfrm>
            <a:custGeom>
              <a:avLst/>
              <a:gdLst>
                <a:gd name="T0" fmla="*/ 0 w 36"/>
                <a:gd name="T1" fmla="*/ 31 h 32"/>
                <a:gd name="T2" fmla="*/ 5 w 36"/>
                <a:gd name="T3" fmla="*/ 21 h 32"/>
                <a:gd name="T4" fmla="*/ 11 w 36"/>
                <a:gd name="T5" fmla="*/ 11 h 32"/>
                <a:gd name="T6" fmla="*/ 17 w 36"/>
                <a:gd name="T7" fmla="*/ 0 h 32"/>
                <a:gd name="T8" fmla="*/ 23 w 36"/>
                <a:gd name="T9" fmla="*/ 11 h 32"/>
                <a:gd name="T10" fmla="*/ 29 w 36"/>
                <a:gd name="T11" fmla="*/ 21 h 32"/>
                <a:gd name="T12" fmla="*/ 35 w 36"/>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2">
                  <a:moveTo>
                    <a:pt x="0" y="31"/>
                  </a:moveTo>
                  <a:lnTo>
                    <a:pt x="5" y="21"/>
                  </a:lnTo>
                  <a:lnTo>
                    <a:pt x="11" y="11"/>
                  </a:lnTo>
                  <a:lnTo>
                    <a:pt x="17" y="0"/>
                  </a:lnTo>
                  <a:lnTo>
                    <a:pt x="23" y="11"/>
                  </a:lnTo>
                  <a:lnTo>
                    <a:pt x="29" y="21"/>
                  </a:lnTo>
                  <a:lnTo>
                    <a:pt x="35"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2" name="Freeform 147">
              <a:extLst>
                <a:ext uri="{FF2B5EF4-FFF2-40B4-BE49-F238E27FC236}">
                  <a16:creationId xmlns:a16="http://schemas.microsoft.com/office/drawing/2014/main" id="{043561FD-B144-9C4E-8E9D-8BA7E727B275}"/>
                </a:ext>
              </a:extLst>
            </p:cNvPr>
            <p:cNvSpPr>
              <a:spLocks/>
            </p:cNvSpPr>
            <p:nvPr/>
          </p:nvSpPr>
          <p:spPr bwMode="auto">
            <a:xfrm>
              <a:off x="2644" y="2459"/>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3" name="Freeform 148">
              <a:extLst>
                <a:ext uri="{FF2B5EF4-FFF2-40B4-BE49-F238E27FC236}">
                  <a16:creationId xmlns:a16="http://schemas.microsoft.com/office/drawing/2014/main" id="{7D64F32E-5637-0B4E-8CEE-2D0CB6618B8E}"/>
                </a:ext>
              </a:extLst>
            </p:cNvPr>
            <p:cNvSpPr>
              <a:spLocks/>
            </p:cNvSpPr>
            <p:nvPr/>
          </p:nvSpPr>
          <p:spPr bwMode="auto">
            <a:xfrm>
              <a:off x="2795" y="1869"/>
              <a:ext cx="24" cy="598"/>
            </a:xfrm>
            <a:custGeom>
              <a:avLst/>
              <a:gdLst>
                <a:gd name="T0" fmla="*/ 0 w 24"/>
                <a:gd name="T1" fmla="*/ 0 h 598"/>
                <a:gd name="T2" fmla="*/ 6 w 24"/>
                <a:gd name="T3" fmla="*/ 121 h 598"/>
                <a:gd name="T4" fmla="*/ 11 w 24"/>
                <a:gd name="T5" fmla="*/ 279 h 598"/>
                <a:gd name="T6" fmla="*/ 17 w 24"/>
                <a:gd name="T7" fmla="*/ 438 h 598"/>
                <a:gd name="T8" fmla="*/ 23 w 24"/>
                <a:gd name="T9" fmla="*/ 597 h 5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598">
                  <a:moveTo>
                    <a:pt x="0" y="0"/>
                  </a:moveTo>
                  <a:lnTo>
                    <a:pt x="6" y="121"/>
                  </a:lnTo>
                  <a:lnTo>
                    <a:pt x="11" y="279"/>
                  </a:lnTo>
                  <a:lnTo>
                    <a:pt x="17" y="438"/>
                  </a:lnTo>
                  <a:lnTo>
                    <a:pt x="23" y="59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4" name="Freeform 149">
              <a:extLst>
                <a:ext uri="{FF2B5EF4-FFF2-40B4-BE49-F238E27FC236}">
                  <a16:creationId xmlns:a16="http://schemas.microsoft.com/office/drawing/2014/main" id="{10DD00B7-0851-9E48-8DCD-25C938C13791}"/>
                </a:ext>
              </a:extLst>
            </p:cNvPr>
            <p:cNvSpPr>
              <a:spLocks/>
            </p:cNvSpPr>
            <p:nvPr/>
          </p:nvSpPr>
          <p:spPr bwMode="auto">
            <a:xfrm>
              <a:off x="2906" y="2461"/>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5" name="Freeform 150">
              <a:extLst>
                <a:ext uri="{FF2B5EF4-FFF2-40B4-BE49-F238E27FC236}">
                  <a16:creationId xmlns:a16="http://schemas.microsoft.com/office/drawing/2014/main" id="{8A05CA6A-6DE1-744F-BA7F-16EBBF9A8FAF}"/>
                </a:ext>
              </a:extLst>
            </p:cNvPr>
            <p:cNvSpPr>
              <a:spLocks/>
            </p:cNvSpPr>
            <p:nvPr/>
          </p:nvSpPr>
          <p:spPr bwMode="auto">
            <a:xfrm>
              <a:off x="2938" y="2352"/>
              <a:ext cx="22" cy="115"/>
            </a:xfrm>
            <a:custGeom>
              <a:avLst/>
              <a:gdLst>
                <a:gd name="T0" fmla="*/ 0 w 22"/>
                <a:gd name="T1" fmla="*/ 0 h 115"/>
                <a:gd name="T2" fmla="*/ 5 w 22"/>
                <a:gd name="T3" fmla="*/ 31 h 115"/>
                <a:gd name="T4" fmla="*/ 10 w 22"/>
                <a:gd name="T5" fmla="*/ 59 h 115"/>
                <a:gd name="T6" fmla="*/ 16 w 22"/>
                <a:gd name="T7" fmla="*/ 87 h 115"/>
                <a:gd name="T8" fmla="*/ 21 w 22"/>
                <a:gd name="T9" fmla="*/ 114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15">
                  <a:moveTo>
                    <a:pt x="0" y="0"/>
                  </a:moveTo>
                  <a:lnTo>
                    <a:pt x="5" y="31"/>
                  </a:lnTo>
                  <a:lnTo>
                    <a:pt x="10" y="59"/>
                  </a:lnTo>
                  <a:lnTo>
                    <a:pt x="16" y="87"/>
                  </a:lnTo>
                  <a:lnTo>
                    <a:pt x="21" y="1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6" name="Freeform 151">
              <a:extLst>
                <a:ext uri="{FF2B5EF4-FFF2-40B4-BE49-F238E27FC236}">
                  <a16:creationId xmlns:a16="http://schemas.microsoft.com/office/drawing/2014/main" id="{87609E90-9DCE-694B-A398-9B54B787A024}"/>
                </a:ext>
              </a:extLst>
            </p:cNvPr>
            <p:cNvSpPr>
              <a:spLocks/>
            </p:cNvSpPr>
            <p:nvPr/>
          </p:nvSpPr>
          <p:spPr bwMode="auto">
            <a:xfrm>
              <a:off x="3054" y="2442"/>
              <a:ext cx="31" cy="25"/>
            </a:xfrm>
            <a:custGeom>
              <a:avLst/>
              <a:gdLst>
                <a:gd name="T0" fmla="*/ 0 w 31"/>
                <a:gd name="T1" fmla="*/ 6 h 25"/>
                <a:gd name="T2" fmla="*/ 6 w 31"/>
                <a:gd name="T3" fmla="*/ 9 h 25"/>
                <a:gd name="T4" fmla="*/ 12 w 31"/>
                <a:gd name="T5" fmla="*/ 0 h 25"/>
                <a:gd name="T6" fmla="*/ 18 w 31"/>
                <a:gd name="T7" fmla="*/ 9 h 25"/>
                <a:gd name="T8" fmla="*/ 23 w 31"/>
                <a:gd name="T9" fmla="*/ 16 h 25"/>
                <a:gd name="T10" fmla="*/ 30 w 31"/>
                <a:gd name="T11" fmla="*/ 24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25">
                  <a:moveTo>
                    <a:pt x="0" y="6"/>
                  </a:moveTo>
                  <a:lnTo>
                    <a:pt x="6" y="9"/>
                  </a:lnTo>
                  <a:lnTo>
                    <a:pt x="12" y="0"/>
                  </a:lnTo>
                  <a:lnTo>
                    <a:pt x="18" y="9"/>
                  </a:lnTo>
                  <a:lnTo>
                    <a:pt x="23" y="16"/>
                  </a:lnTo>
                  <a:lnTo>
                    <a:pt x="30" y="2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48" name="Line 152">
              <a:extLst>
                <a:ext uri="{FF2B5EF4-FFF2-40B4-BE49-F238E27FC236}">
                  <a16:creationId xmlns:a16="http://schemas.microsoft.com/office/drawing/2014/main" id="{A59204AE-1866-BE42-9E96-378D04BEA973}"/>
                </a:ext>
              </a:extLst>
            </p:cNvPr>
            <p:cNvSpPr>
              <a:spLocks noChangeShapeType="1"/>
            </p:cNvSpPr>
            <p:nvPr/>
          </p:nvSpPr>
          <p:spPr bwMode="auto">
            <a:xfrm flipV="1">
              <a:off x="3191" y="2457"/>
              <a:ext cx="4"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528" name="Freeform 153">
              <a:extLst>
                <a:ext uri="{FF2B5EF4-FFF2-40B4-BE49-F238E27FC236}">
                  <a16:creationId xmlns:a16="http://schemas.microsoft.com/office/drawing/2014/main" id="{9E162450-2305-7D44-80AB-3C7722126D16}"/>
                </a:ext>
              </a:extLst>
            </p:cNvPr>
            <p:cNvSpPr>
              <a:spLocks/>
            </p:cNvSpPr>
            <p:nvPr/>
          </p:nvSpPr>
          <p:spPr bwMode="auto">
            <a:xfrm>
              <a:off x="3200" y="2449"/>
              <a:ext cx="25" cy="18"/>
            </a:xfrm>
            <a:custGeom>
              <a:avLst/>
              <a:gdLst>
                <a:gd name="T0" fmla="*/ 0 w 25"/>
                <a:gd name="T1" fmla="*/ 0 h 18"/>
                <a:gd name="T2" fmla="*/ 6 w 25"/>
                <a:gd name="T3" fmla="*/ 2 h 18"/>
                <a:gd name="T4" fmla="*/ 12 w 25"/>
                <a:gd name="T5" fmla="*/ 7 h 18"/>
                <a:gd name="T6" fmla="*/ 19 w 25"/>
                <a:gd name="T7" fmla="*/ 12 h 18"/>
                <a:gd name="T8" fmla="*/ 24 w 25"/>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8">
                  <a:moveTo>
                    <a:pt x="0" y="0"/>
                  </a:moveTo>
                  <a:lnTo>
                    <a:pt x="6" y="2"/>
                  </a:lnTo>
                  <a:lnTo>
                    <a:pt x="12" y="7"/>
                  </a:lnTo>
                  <a:lnTo>
                    <a:pt x="19" y="12"/>
                  </a:lnTo>
                  <a:lnTo>
                    <a:pt x="24"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29" name="Freeform 154">
              <a:extLst>
                <a:ext uri="{FF2B5EF4-FFF2-40B4-BE49-F238E27FC236}">
                  <a16:creationId xmlns:a16="http://schemas.microsoft.com/office/drawing/2014/main" id="{98497944-947B-0E49-A349-9E4B26367A21}"/>
                </a:ext>
              </a:extLst>
            </p:cNvPr>
            <p:cNvSpPr>
              <a:spLocks/>
            </p:cNvSpPr>
            <p:nvPr/>
          </p:nvSpPr>
          <p:spPr bwMode="auto">
            <a:xfrm>
              <a:off x="3332" y="2459"/>
              <a:ext cx="33" cy="8"/>
            </a:xfrm>
            <a:custGeom>
              <a:avLst/>
              <a:gdLst>
                <a:gd name="T0" fmla="*/ 0 w 33"/>
                <a:gd name="T1" fmla="*/ 7 h 8"/>
                <a:gd name="T2" fmla="*/ 5 w 33"/>
                <a:gd name="T3" fmla="*/ 5 h 8"/>
                <a:gd name="T4" fmla="*/ 11 w 33"/>
                <a:gd name="T5" fmla="*/ 2 h 8"/>
                <a:gd name="T6" fmla="*/ 16 w 33"/>
                <a:gd name="T7" fmla="*/ 0 h 8"/>
                <a:gd name="T8" fmla="*/ 22 w 33"/>
                <a:gd name="T9" fmla="*/ 2 h 8"/>
                <a:gd name="T10" fmla="*/ 27 w 33"/>
                <a:gd name="T11" fmla="*/ 5 h 8"/>
                <a:gd name="T12" fmla="*/ 32 w 33"/>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8">
                  <a:moveTo>
                    <a:pt x="0" y="7"/>
                  </a:moveTo>
                  <a:lnTo>
                    <a:pt x="5" y="5"/>
                  </a:lnTo>
                  <a:lnTo>
                    <a:pt x="11" y="2"/>
                  </a:lnTo>
                  <a:lnTo>
                    <a:pt x="16" y="0"/>
                  </a:lnTo>
                  <a:lnTo>
                    <a:pt x="22" y="2"/>
                  </a:lnTo>
                  <a:lnTo>
                    <a:pt x="27" y="5"/>
                  </a:lnTo>
                  <a:lnTo>
                    <a:pt x="32"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0" name="Freeform 155">
              <a:extLst>
                <a:ext uri="{FF2B5EF4-FFF2-40B4-BE49-F238E27FC236}">
                  <a16:creationId xmlns:a16="http://schemas.microsoft.com/office/drawing/2014/main" id="{7722D351-6307-C14A-AABD-9192A641D45E}"/>
                </a:ext>
              </a:extLst>
            </p:cNvPr>
            <p:cNvSpPr>
              <a:spLocks/>
            </p:cNvSpPr>
            <p:nvPr/>
          </p:nvSpPr>
          <p:spPr bwMode="auto">
            <a:xfrm>
              <a:off x="2507" y="2445"/>
              <a:ext cx="21" cy="8"/>
            </a:xfrm>
            <a:custGeom>
              <a:avLst/>
              <a:gdLst>
                <a:gd name="T0" fmla="*/ 0 w 21"/>
                <a:gd name="T1" fmla="*/ 7 h 8"/>
                <a:gd name="T2" fmla="*/ 7 w 21"/>
                <a:gd name="T3" fmla="*/ 5 h 8"/>
                <a:gd name="T4" fmla="*/ 13 w 21"/>
                <a:gd name="T5" fmla="*/ 2 h 8"/>
                <a:gd name="T6" fmla="*/ 20 w 2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8">
                  <a:moveTo>
                    <a:pt x="0" y="7"/>
                  </a:moveTo>
                  <a:lnTo>
                    <a:pt x="7" y="5"/>
                  </a:lnTo>
                  <a:lnTo>
                    <a:pt x="13" y="2"/>
                  </a:lnTo>
                  <a:lnTo>
                    <a:pt x="20"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1" name="Freeform 156">
              <a:extLst>
                <a:ext uri="{FF2B5EF4-FFF2-40B4-BE49-F238E27FC236}">
                  <a16:creationId xmlns:a16="http://schemas.microsoft.com/office/drawing/2014/main" id="{CD9E2BE9-944C-A24C-BD32-BA8F19D53EDE}"/>
                </a:ext>
              </a:extLst>
            </p:cNvPr>
            <p:cNvSpPr>
              <a:spLocks/>
            </p:cNvSpPr>
            <p:nvPr/>
          </p:nvSpPr>
          <p:spPr bwMode="auto">
            <a:xfrm>
              <a:off x="2801" y="1989"/>
              <a:ext cx="26" cy="464"/>
            </a:xfrm>
            <a:custGeom>
              <a:avLst/>
              <a:gdLst>
                <a:gd name="T0" fmla="*/ 0 w 26"/>
                <a:gd name="T1" fmla="*/ 0 h 464"/>
                <a:gd name="T2" fmla="*/ 6 w 26"/>
                <a:gd name="T3" fmla="*/ 31 h 464"/>
                <a:gd name="T4" fmla="*/ 12 w 26"/>
                <a:gd name="T5" fmla="*/ 174 h 464"/>
                <a:gd name="T6" fmla="*/ 19 w 26"/>
                <a:gd name="T7" fmla="*/ 319 h 464"/>
                <a:gd name="T8" fmla="*/ 25 w 26"/>
                <a:gd name="T9" fmla="*/ 463 h 4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64">
                  <a:moveTo>
                    <a:pt x="0" y="0"/>
                  </a:moveTo>
                  <a:lnTo>
                    <a:pt x="6" y="31"/>
                  </a:lnTo>
                  <a:lnTo>
                    <a:pt x="12" y="174"/>
                  </a:lnTo>
                  <a:lnTo>
                    <a:pt x="19" y="319"/>
                  </a:lnTo>
                  <a:lnTo>
                    <a:pt x="25" y="46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2" name="Freeform 157">
              <a:extLst>
                <a:ext uri="{FF2B5EF4-FFF2-40B4-BE49-F238E27FC236}">
                  <a16:creationId xmlns:a16="http://schemas.microsoft.com/office/drawing/2014/main" id="{59056058-C8E6-8346-8BC0-2B2B64DBEC85}"/>
                </a:ext>
              </a:extLst>
            </p:cNvPr>
            <p:cNvSpPr>
              <a:spLocks/>
            </p:cNvSpPr>
            <p:nvPr/>
          </p:nvSpPr>
          <p:spPr bwMode="auto">
            <a:xfrm>
              <a:off x="2913" y="2438"/>
              <a:ext cx="14" cy="15"/>
            </a:xfrm>
            <a:custGeom>
              <a:avLst/>
              <a:gdLst>
                <a:gd name="T0" fmla="*/ 0 w 14"/>
                <a:gd name="T1" fmla="*/ 14 h 15"/>
                <a:gd name="T2" fmla="*/ 7 w 14"/>
                <a:gd name="T3" fmla="*/ 7 h 15"/>
                <a:gd name="T4" fmla="*/ 13 w 14"/>
                <a:gd name="T5" fmla="*/ 0 h 15"/>
                <a:gd name="T6" fmla="*/ 0 60000 65536"/>
                <a:gd name="T7" fmla="*/ 0 60000 65536"/>
                <a:gd name="T8" fmla="*/ 0 60000 65536"/>
              </a:gdLst>
              <a:ahLst/>
              <a:cxnLst>
                <a:cxn ang="T6">
                  <a:pos x="T0" y="T1"/>
                </a:cxn>
                <a:cxn ang="T7">
                  <a:pos x="T2" y="T3"/>
                </a:cxn>
                <a:cxn ang="T8">
                  <a:pos x="T4" y="T5"/>
                </a:cxn>
              </a:cxnLst>
              <a:rect l="0" t="0" r="r" b="b"/>
              <a:pathLst>
                <a:path w="14" h="15">
                  <a:moveTo>
                    <a:pt x="0" y="14"/>
                  </a:moveTo>
                  <a:lnTo>
                    <a:pt x="7" y="7"/>
                  </a:lnTo>
                  <a:lnTo>
                    <a:pt x="13"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3" name="Freeform 158">
              <a:extLst>
                <a:ext uri="{FF2B5EF4-FFF2-40B4-BE49-F238E27FC236}">
                  <a16:creationId xmlns:a16="http://schemas.microsoft.com/office/drawing/2014/main" id="{CA222F6B-276E-AF4E-B415-F41CEEA7E8B0}"/>
                </a:ext>
              </a:extLst>
            </p:cNvPr>
            <p:cNvSpPr>
              <a:spLocks/>
            </p:cNvSpPr>
            <p:nvPr/>
          </p:nvSpPr>
          <p:spPr bwMode="auto">
            <a:xfrm>
              <a:off x="2941" y="2377"/>
              <a:ext cx="27" cy="76"/>
            </a:xfrm>
            <a:custGeom>
              <a:avLst/>
              <a:gdLst>
                <a:gd name="T0" fmla="*/ 0 w 27"/>
                <a:gd name="T1" fmla="*/ 7 h 76"/>
                <a:gd name="T2" fmla="*/ 7 w 27"/>
                <a:gd name="T3" fmla="*/ 0 h 76"/>
                <a:gd name="T4" fmla="*/ 13 w 27"/>
                <a:gd name="T5" fmla="*/ 25 h 76"/>
                <a:gd name="T6" fmla="*/ 20 w 27"/>
                <a:gd name="T7" fmla="*/ 50 h 76"/>
                <a:gd name="T8" fmla="*/ 26 w 27"/>
                <a:gd name="T9" fmla="*/ 75 h 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76">
                  <a:moveTo>
                    <a:pt x="0" y="7"/>
                  </a:moveTo>
                  <a:lnTo>
                    <a:pt x="7" y="0"/>
                  </a:lnTo>
                  <a:lnTo>
                    <a:pt x="13" y="25"/>
                  </a:lnTo>
                  <a:lnTo>
                    <a:pt x="20" y="50"/>
                  </a:lnTo>
                  <a:lnTo>
                    <a:pt x="26" y="7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4" name="Freeform 159">
              <a:extLst>
                <a:ext uri="{FF2B5EF4-FFF2-40B4-BE49-F238E27FC236}">
                  <a16:creationId xmlns:a16="http://schemas.microsoft.com/office/drawing/2014/main" id="{1CA3D924-506F-5541-956A-436350C330A0}"/>
                </a:ext>
              </a:extLst>
            </p:cNvPr>
            <p:cNvSpPr>
              <a:spLocks/>
            </p:cNvSpPr>
            <p:nvPr/>
          </p:nvSpPr>
          <p:spPr bwMode="auto">
            <a:xfrm>
              <a:off x="3054" y="2423"/>
              <a:ext cx="35" cy="30"/>
            </a:xfrm>
            <a:custGeom>
              <a:avLst/>
              <a:gdLst>
                <a:gd name="T0" fmla="*/ 0 w 35"/>
                <a:gd name="T1" fmla="*/ 26 h 30"/>
                <a:gd name="T2" fmla="*/ 6 w 35"/>
                <a:gd name="T3" fmla="*/ 19 h 30"/>
                <a:gd name="T4" fmla="*/ 12 w 35"/>
                <a:gd name="T5" fmla="*/ 10 h 30"/>
                <a:gd name="T6" fmla="*/ 17 w 35"/>
                <a:gd name="T7" fmla="*/ 0 h 30"/>
                <a:gd name="T8" fmla="*/ 22 w 35"/>
                <a:gd name="T9" fmla="*/ 10 h 30"/>
                <a:gd name="T10" fmla="*/ 29 w 35"/>
                <a:gd name="T11" fmla="*/ 19 h 30"/>
                <a:gd name="T12" fmla="*/ 34 w 35"/>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0">
                  <a:moveTo>
                    <a:pt x="0" y="26"/>
                  </a:moveTo>
                  <a:lnTo>
                    <a:pt x="6" y="19"/>
                  </a:lnTo>
                  <a:lnTo>
                    <a:pt x="12" y="10"/>
                  </a:lnTo>
                  <a:lnTo>
                    <a:pt x="17" y="0"/>
                  </a:lnTo>
                  <a:lnTo>
                    <a:pt x="22" y="10"/>
                  </a:lnTo>
                  <a:lnTo>
                    <a:pt x="29" y="19"/>
                  </a:lnTo>
                  <a:lnTo>
                    <a:pt x="34"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5" name="Freeform 160">
              <a:extLst>
                <a:ext uri="{FF2B5EF4-FFF2-40B4-BE49-F238E27FC236}">
                  <a16:creationId xmlns:a16="http://schemas.microsoft.com/office/drawing/2014/main" id="{42CEE805-78E7-0E48-9227-1DD054FC955B}"/>
                </a:ext>
              </a:extLst>
            </p:cNvPr>
            <p:cNvSpPr>
              <a:spLocks/>
            </p:cNvSpPr>
            <p:nvPr/>
          </p:nvSpPr>
          <p:spPr bwMode="auto">
            <a:xfrm>
              <a:off x="3195" y="2438"/>
              <a:ext cx="35" cy="15"/>
            </a:xfrm>
            <a:custGeom>
              <a:avLst/>
              <a:gdLst>
                <a:gd name="T0" fmla="*/ 0 w 35"/>
                <a:gd name="T1" fmla="*/ 14 h 15"/>
                <a:gd name="T2" fmla="*/ 6 w 35"/>
                <a:gd name="T3" fmla="*/ 10 h 15"/>
                <a:gd name="T4" fmla="*/ 12 w 35"/>
                <a:gd name="T5" fmla="*/ 4 h 15"/>
                <a:gd name="T6" fmla="*/ 17 w 35"/>
                <a:gd name="T7" fmla="*/ 0 h 15"/>
                <a:gd name="T8" fmla="*/ 23 w 35"/>
                <a:gd name="T9" fmla="*/ 4 h 15"/>
                <a:gd name="T10" fmla="*/ 28 w 35"/>
                <a:gd name="T11" fmla="*/ 9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14"/>
                  </a:moveTo>
                  <a:lnTo>
                    <a:pt x="6" y="10"/>
                  </a:lnTo>
                  <a:lnTo>
                    <a:pt x="12" y="4"/>
                  </a:lnTo>
                  <a:lnTo>
                    <a:pt x="17" y="0"/>
                  </a:lnTo>
                  <a:lnTo>
                    <a:pt x="23" y="4"/>
                  </a:lnTo>
                  <a:lnTo>
                    <a:pt x="28" y="9"/>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6" name="Freeform 161">
              <a:extLst>
                <a:ext uri="{FF2B5EF4-FFF2-40B4-BE49-F238E27FC236}">
                  <a16:creationId xmlns:a16="http://schemas.microsoft.com/office/drawing/2014/main" id="{5C7E0470-F35D-5444-B1BE-39BB40A298CB}"/>
                </a:ext>
              </a:extLst>
            </p:cNvPr>
            <p:cNvSpPr>
              <a:spLocks/>
            </p:cNvSpPr>
            <p:nvPr/>
          </p:nvSpPr>
          <p:spPr bwMode="auto">
            <a:xfrm>
              <a:off x="2808" y="1969"/>
              <a:ext cx="24" cy="471"/>
            </a:xfrm>
            <a:custGeom>
              <a:avLst/>
              <a:gdLst>
                <a:gd name="T0" fmla="*/ 0 w 24"/>
                <a:gd name="T1" fmla="*/ 51 h 471"/>
                <a:gd name="T2" fmla="*/ 6 w 24"/>
                <a:gd name="T3" fmla="*/ 0 h 471"/>
                <a:gd name="T4" fmla="*/ 12 w 24"/>
                <a:gd name="T5" fmla="*/ 156 h 471"/>
                <a:gd name="T6" fmla="*/ 17 w 24"/>
                <a:gd name="T7" fmla="*/ 314 h 471"/>
                <a:gd name="T8" fmla="*/ 23 w 24"/>
                <a:gd name="T9" fmla="*/ 470 h 4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71">
                  <a:moveTo>
                    <a:pt x="0" y="51"/>
                  </a:moveTo>
                  <a:lnTo>
                    <a:pt x="6" y="0"/>
                  </a:lnTo>
                  <a:lnTo>
                    <a:pt x="12" y="156"/>
                  </a:lnTo>
                  <a:lnTo>
                    <a:pt x="17" y="314"/>
                  </a:lnTo>
                  <a:lnTo>
                    <a:pt x="23" y="47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37" name="Freeform 162">
              <a:extLst>
                <a:ext uri="{FF2B5EF4-FFF2-40B4-BE49-F238E27FC236}">
                  <a16:creationId xmlns:a16="http://schemas.microsoft.com/office/drawing/2014/main" id="{43D7EB9D-DF02-6C43-9EFD-8D044AEC7F79}"/>
                </a:ext>
              </a:extLst>
            </p:cNvPr>
            <p:cNvSpPr>
              <a:spLocks/>
            </p:cNvSpPr>
            <p:nvPr/>
          </p:nvSpPr>
          <p:spPr bwMode="auto">
            <a:xfrm>
              <a:off x="2941" y="2311"/>
              <a:ext cx="33" cy="129"/>
            </a:xfrm>
            <a:custGeom>
              <a:avLst/>
              <a:gdLst>
                <a:gd name="T0" fmla="*/ 0 w 33"/>
                <a:gd name="T1" fmla="*/ 74 h 129"/>
                <a:gd name="T2" fmla="*/ 6 w 33"/>
                <a:gd name="T3" fmla="*/ 43 h 129"/>
                <a:gd name="T4" fmla="*/ 13 w 33"/>
                <a:gd name="T5" fmla="*/ 0 h 129"/>
                <a:gd name="T6" fmla="*/ 19 w 33"/>
                <a:gd name="T7" fmla="*/ 43 h 129"/>
                <a:gd name="T8" fmla="*/ 26 w 33"/>
                <a:gd name="T9" fmla="*/ 86 h 129"/>
                <a:gd name="T10" fmla="*/ 32 w 33"/>
                <a:gd name="T11" fmla="*/ 128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29">
                  <a:moveTo>
                    <a:pt x="0" y="74"/>
                  </a:moveTo>
                  <a:lnTo>
                    <a:pt x="6" y="43"/>
                  </a:lnTo>
                  <a:lnTo>
                    <a:pt x="13" y="0"/>
                  </a:lnTo>
                  <a:lnTo>
                    <a:pt x="19" y="43"/>
                  </a:lnTo>
                  <a:lnTo>
                    <a:pt x="26" y="86"/>
                  </a:lnTo>
                  <a:lnTo>
                    <a:pt x="32"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59" name="Line 163">
              <a:extLst>
                <a:ext uri="{FF2B5EF4-FFF2-40B4-BE49-F238E27FC236}">
                  <a16:creationId xmlns:a16="http://schemas.microsoft.com/office/drawing/2014/main" id="{50F9CCF0-16C8-4649-9401-67B9A16C768C}"/>
                </a:ext>
              </a:extLst>
            </p:cNvPr>
            <p:cNvSpPr>
              <a:spLocks noChangeShapeType="1"/>
            </p:cNvSpPr>
            <p:nvPr/>
          </p:nvSpPr>
          <p:spPr bwMode="auto">
            <a:xfrm flipV="1">
              <a:off x="3060" y="2428"/>
              <a:ext cx="5"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539" name="Freeform 164">
              <a:extLst>
                <a:ext uri="{FF2B5EF4-FFF2-40B4-BE49-F238E27FC236}">
                  <a16:creationId xmlns:a16="http://schemas.microsoft.com/office/drawing/2014/main" id="{39C7292E-8363-9346-87D1-7A48B70E1650}"/>
                </a:ext>
              </a:extLst>
            </p:cNvPr>
            <p:cNvSpPr>
              <a:spLocks/>
            </p:cNvSpPr>
            <p:nvPr/>
          </p:nvSpPr>
          <p:spPr bwMode="auto">
            <a:xfrm>
              <a:off x="3072" y="2423"/>
              <a:ext cx="24" cy="17"/>
            </a:xfrm>
            <a:custGeom>
              <a:avLst/>
              <a:gdLst>
                <a:gd name="T0" fmla="*/ 0 w 24"/>
                <a:gd name="T1" fmla="*/ 0 h 17"/>
                <a:gd name="T2" fmla="*/ 5 w 24"/>
                <a:gd name="T3" fmla="*/ 9 h 17"/>
                <a:gd name="T4" fmla="*/ 12 w 24"/>
                <a:gd name="T5" fmla="*/ 11 h 17"/>
                <a:gd name="T6" fmla="*/ 17 w 24"/>
                <a:gd name="T7" fmla="*/ 14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5" y="9"/>
                  </a:lnTo>
                  <a:lnTo>
                    <a:pt x="12" y="11"/>
                  </a:lnTo>
                  <a:lnTo>
                    <a:pt x="17" y="14"/>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0" name="Freeform 165">
              <a:extLst>
                <a:ext uri="{FF2B5EF4-FFF2-40B4-BE49-F238E27FC236}">
                  <a16:creationId xmlns:a16="http://schemas.microsoft.com/office/drawing/2014/main" id="{AF2FD387-7673-6C4C-8D27-53B95290DA2C}"/>
                </a:ext>
              </a:extLst>
            </p:cNvPr>
            <p:cNvSpPr>
              <a:spLocks/>
            </p:cNvSpPr>
            <p:nvPr/>
          </p:nvSpPr>
          <p:spPr bwMode="auto">
            <a:xfrm>
              <a:off x="3200" y="2423"/>
              <a:ext cx="37" cy="17"/>
            </a:xfrm>
            <a:custGeom>
              <a:avLst/>
              <a:gdLst>
                <a:gd name="T0" fmla="*/ 0 w 37"/>
                <a:gd name="T1" fmla="*/ 16 h 17"/>
                <a:gd name="T2" fmla="*/ 6 w 37"/>
                <a:gd name="T3" fmla="*/ 11 h 17"/>
                <a:gd name="T4" fmla="*/ 12 w 37"/>
                <a:gd name="T5" fmla="*/ 6 h 17"/>
                <a:gd name="T6" fmla="*/ 18 w 37"/>
                <a:gd name="T7" fmla="*/ 0 h 17"/>
                <a:gd name="T8" fmla="*/ 24 w 37"/>
                <a:gd name="T9" fmla="*/ 6 h 17"/>
                <a:gd name="T10" fmla="*/ 30 w 37"/>
                <a:gd name="T11" fmla="*/ 11 h 17"/>
                <a:gd name="T12" fmla="*/ 36 w 37"/>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7">
                  <a:moveTo>
                    <a:pt x="0" y="16"/>
                  </a:moveTo>
                  <a:lnTo>
                    <a:pt x="6" y="11"/>
                  </a:lnTo>
                  <a:lnTo>
                    <a:pt x="12" y="6"/>
                  </a:lnTo>
                  <a:lnTo>
                    <a:pt x="18" y="0"/>
                  </a:lnTo>
                  <a:lnTo>
                    <a:pt x="24" y="6"/>
                  </a:lnTo>
                  <a:lnTo>
                    <a:pt x="30" y="11"/>
                  </a:lnTo>
                  <a:lnTo>
                    <a:pt x="36"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1" name="Freeform 166">
              <a:extLst>
                <a:ext uri="{FF2B5EF4-FFF2-40B4-BE49-F238E27FC236}">
                  <a16:creationId xmlns:a16="http://schemas.microsoft.com/office/drawing/2014/main" id="{ED3522A8-CF26-A444-9EAD-992458152126}"/>
                </a:ext>
              </a:extLst>
            </p:cNvPr>
            <p:cNvSpPr>
              <a:spLocks/>
            </p:cNvSpPr>
            <p:nvPr/>
          </p:nvSpPr>
          <p:spPr bwMode="auto">
            <a:xfrm>
              <a:off x="3341" y="2431"/>
              <a:ext cx="38" cy="9"/>
            </a:xfrm>
            <a:custGeom>
              <a:avLst/>
              <a:gdLst>
                <a:gd name="T0" fmla="*/ 0 w 38"/>
                <a:gd name="T1" fmla="*/ 8 h 9"/>
                <a:gd name="T2" fmla="*/ 6 w 38"/>
                <a:gd name="T3" fmla="*/ 5 h 9"/>
                <a:gd name="T4" fmla="*/ 13 w 38"/>
                <a:gd name="T5" fmla="*/ 3 h 9"/>
                <a:gd name="T6" fmla="*/ 18 w 38"/>
                <a:gd name="T7" fmla="*/ 0 h 9"/>
                <a:gd name="T8" fmla="*/ 24 w 38"/>
                <a:gd name="T9" fmla="*/ 3 h 9"/>
                <a:gd name="T10" fmla="*/ 31 w 38"/>
                <a:gd name="T11" fmla="*/ 5 h 9"/>
                <a:gd name="T12" fmla="*/ 37 w 38"/>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9">
                  <a:moveTo>
                    <a:pt x="0" y="8"/>
                  </a:moveTo>
                  <a:lnTo>
                    <a:pt x="6" y="5"/>
                  </a:lnTo>
                  <a:lnTo>
                    <a:pt x="13" y="3"/>
                  </a:lnTo>
                  <a:lnTo>
                    <a:pt x="18" y="0"/>
                  </a:lnTo>
                  <a:lnTo>
                    <a:pt x="24" y="3"/>
                  </a:lnTo>
                  <a:lnTo>
                    <a:pt x="31" y="5"/>
                  </a:lnTo>
                  <a:lnTo>
                    <a:pt x="37"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2" name="Freeform 167">
              <a:extLst>
                <a:ext uri="{FF2B5EF4-FFF2-40B4-BE49-F238E27FC236}">
                  <a16:creationId xmlns:a16="http://schemas.microsoft.com/office/drawing/2014/main" id="{659C84D8-952E-8249-B7C3-2E27E5C77CB3}"/>
                </a:ext>
              </a:extLst>
            </p:cNvPr>
            <p:cNvSpPr>
              <a:spLocks/>
            </p:cNvSpPr>
            <p:nvPr/>
          </p:nvSpPr>
          <p:spPr bwMode="auto">
            <a:xfrm>
              <a:off x="2818" y="2123"/>
              <a:ext cx="23" cy="302"/>
            </a:xfrm>
            <a:custGeom>
              <a:avLst/>
              <a:gdLst>
                <a:gd name="T0" fmla="*/ 0 w 23"/>
                <a:gd name="T1" fmla="*/ 0 h 302"/>
                <a:gd name="T2" fmla="*/ 7 w 23"/>
                <a:gd name="T3" fmla="*/ 106 h 302"/>
                <a:gd name="T4" fmla="*/ 15 w 23"/>
                <a:gd name="T5" fmla="*/ 204 h 302"/>
                <a:gd name="T6" fmla="*/ 22 w 23"/>
                <a:gd name="T7" fmla="*/ 301 h 3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302">
                  <a:moveTo>
                    <a:pt x="0" y="0"/>
                  </a:moveTo>
                  <a:lnTo>
                    <a:pt x="7" y="106"/>
                  </a:lnTo>
                  <a:lnTo>
                    <a:pt x="15" y="204"/>
                  </a:lnTo>
                  <a:lnTo>
                    <a:pt x="22" y="30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3" name="Freeform 168">
              <a:extLst>
                <a:ext uri="{FF2B5EF4-FFF2-40B4-BE49-F238E27FC236}">
                  <a16:creationId xmlns:a16="http://schemas.microsoft.com/office/drawing/2014/main" id="{AD5C6557-2A20-0349-AAD7-13F9397AE19E}"/>
                </a:ext>
              </a:extLst>
            </p:cNvPr>
            <p:cNvSpPr>
              <a:spLocks/>
            </p:cNvSpPr>
            <p:nvPr/>
          </p:nvSpPr>
          <p:spPr bwMode="auto">
            <a:xfrm>
              <a:off x="2956" y="2282"/>
              <a:ext cx="22" cy="143"/>
            </a:xfrm>
            <a:custGeom>
              <a:avLst/>
              <a:gdLst>
                <a:gd name="T0" fmla="*/ 0 w 22"/>
                <a:gd name="T1" fmla="*/ 28 h 143"/>
                <a:gd name="T2" fmla="*/ 5 w 22"/>
                <a:gd name="T3" fmla="*/ 0 h 143"/>
                <a:gd name="T4" fmla="*/ 11 w 22"/>
                <a:gd name="T5" fmla="*/ 47 h 143"/>
                <a:gd name="T6" fmla="*/ 16 w 22"/>
                <a:gd name="T7" fmla="*/ 95 h 143"/>
                <a:gd name="T8" fmla="*/ 21 w 22"/>
                <a:gd name="T9" fmla="*/ 142 h 1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43">
                  <a:moveTo>
                    <a:pt x="0" y="28"/>
                  </a:moveTo>
                  <a:lnTo>
                    <a:pt x="5" y="0"/>
                  </a:lnTo>
                  <a:lnTo>
                    <a:pt x="11" y="47"/>
                  </a:lnTo>
                  <a:lnTo>
                    <a:pt x="16" y="95"/>
                  </a:lnTo>
                  <a:lnTo>
                    <a:pt x="21" y="1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4" name="Freeform 169">
              <a:extLst>
                <a:ext uri="{FF2B5EF4-FFF2-40B4-BE49-F238E27FC236}">
                  <a16:creationId xmlns:a16="http://schemas.microsoft.com/office/drawing/2014/main" id="{8E5ACC37-C258-6247-920B-E45641C42F77}"/>
                </a:ext>
              </a:extLst>
            </p:cNvPr>
            <p:cNvSpPr>
              <a:spLocks/>
            </p:cNvSpPr>
            <p:nvPr/>
          </p:nvSpPr>
          <p:spPr bwMode="auto">
            <a:xfrm>
              <a:off x="3065" y="2416"/>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5" name="Freeform 170">
              <a:extLst>
                <a:ext uri="{FF2B5EF4-FFF2-40B4-BE49-F238E27FC236}">
                  <a16:creationId xmlns:a16="http://schemas.microsoft.com/office/drawing/2014/main" id="{D9367B23-24C3-D446-90AD-B4EA2E936D2A}"/>
                </a:ext>
              </a:extLst>
            </p:cNvPr>
            <p:cNvSpPr>
              <a:spLocks/>
            </p:cNvSpPr>
            <p:nvPr/>
          </p:nvSpPr>
          <p:spPr bwMode="auto">
            <a:xfrm>
              <a:off x="3207" y="2409"/>
              <a:ext cx="36" cy="16"/>
            </a:xfrm>
            <a:custGeom>
              <a:avLst/>
              <a:gdLst>
                <a:gd name="T0" fmla="*/ 0 w 36"/>
                <a:gd name="T1" fmla="*/ 15 h 16"/>
                <a:gd name="T2" fmla="*/ 6 w 36"/>
                <a:gd name="T3" fmla="*/ 11 h 16"/>
                <a:gd name="T4" fmla="*/ 12 w 36"/>
                <a:gd name="T5" fmla="*/ 5 h 16"/>
                <a:gd name="T6" fmla="*/ 17 w 36"/>
                <a:gd name="T7" fmla="*/ 0 h 16"/>
                <a:gd name="T8" fmla="*/ 23 w 36"/>
                <a:gd name="T9" fmla="*/ 5 h 16"/>
                <a:gd name="T10" fmla="*/ 29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11"/>
                  </a:lnTo>
                  <a:lnTo>
                    <a:pt x="12" y="5"/>
                  </a:lnTo>
                  <a:lnTo>
                    <a:pt x="17" y="0"/>
                  </a:lnTo>
                  <a:lnTo>
                    <a:pt x="23" y="5"/>
                  </a:lnTo>
                  <a:lnTo>
                    <a:pt x="29"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6" name="Freeform 171">
              <a:extLst>
                <a:ext uri="{FF2B5EF4-FFF2-40B4-BE49-F238E27FC236}">
                  <a16:creationId xmlns:a16="http://schemas.microsoft.com/office/drawing/2014/main" id="{F92EE543-7EBA-854E-9E07-4C89464CB2CF}"/>
                </a:ext>
              </a:extLst>
            </p:cNvPr>
            <p:cNvSpPr>
              <a:spLocks/>
            </p:cNvSpPr>
            <p:nvPr/>
          </p:nvSpPr>
          <p:spPr bwMode="auto">
            <a:xfrm>
              <a:off x="2818" y="2067"/>
              <a:ext cx="25" cy="344"/>
            </a:xfrm>
            <a:custGeom>
              <a:avLst/>
              <a:gdLst>
                <a:gd name="T0" fmla="*/ 0 w 25"/>
                <a:gd name="T1" fmla="*/ 58 h 344"/>
                <a:gd name="T2" fmla="*/ 6 w 25"/>
                <a:gd name="T3" fmla="*/ 0 h 344"/>
                <a:gd name="T4" fmla="*/ 12 w 25"/>
                <a:gd name="T5" fmla="*/ 114 h 344"/>
                <a:gd name="T6" fmla="*/ 18 w 25"/>
                <a:gd name="T7" fmla="*/ 229 h 344"/>
                <a:gd name="T8" fmla="*/ 24 w 25"/>
                <a:gd name="T9" fmla="*/ 343 h 3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44">
                  <a:moveTo>
                    <a:pt x="0" y="58"/>
                  </a:moveTo>
                  <a:lnTo>
                    <a:pt x="6" y="0"/>
                  </a:lnTo>
                  <a:lnTo>
                    <a:pt x="12" y="114"/>
                  </a:lnTo>
                  <a:lnTo>
                    <a:pt x="18" y="229"/>
                  </a:lnTo>
                  <a:lnTo>
                    <a:pt x="24" y="34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7" name="Freeform 172">
              <a:extLst>
                <a:ext uri="{FF2B5EF4-FFF2-40B4-BE49-F238E27FC236}">
                  <a16:creationId xmlns:a16="http://schemas.microsoft.com/office/drawing/2014/main" id="{4B7C1CDB-5077-6C43-8FAE-EB77E12AF854}"/>
                </a:ext>
              </a:extLst>
            </p:cNvPr>
            <p:cNvSpPr>
              <a:spLocks/>
            </p:cNvSpPr>
            <p:nvPr/>
          </p:nvSpPr>
          <p:spPr bwMode="auto">
            <a:xfrm>
              <a:off x="2959" y="2282"/>
              <a:ext cx="28" cy="129"/>
            </a:xfrm>
            <a:custGeom>
              <a:avLst/>
              <a:gdLst>
                <a:gd name="T0" fmla="*/ 0 w 28"/>
                <a:gd name="T1" fmla="*/ 0 h 129"/>
                <a:gd name="T2" fmla="*/ 7 w 28"/>
                <a:gd name="T3" fmla="*/ 31 h 129"/>
                <a:gd name="T4" fmla="*/ 14 w 28"/>
                <a:gd name="T5" fmla="*/ 63 h 129"/>
                <a:gd name="T6" fmla="*/ 20 w 28"/>
                <a:gd name="T7" fmla="*/ 96 h 129"/>
                <a:gd name="T8" fmla="*/ 27 w 28"/>
                <a:gd name="T9" fmla="*/ 128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29">
                  <a:moveTo>
                    <a:pt x="0" y="0"/>
                  </a:moveTo>
                  <a:lnTo>
                    <a:pt x="7" y="31"/>
                  </a:lnTo>
                  <a:lnTo>
                    <a:pt x="14" y="63"/>
                  </a:lnTo>
                  <a:lnTo>
                    <a:pt x="20" y="96"/>
                  </a:lnTo>
                  <a:lnTo>
                    <a:pt x="27"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8" name="Freeform 173">
              <a:extLst>
                <a:ext uri="{FF2B5EF4-FFF2-40B4-BE49-F238E27FC236}">
                  <a16:creationId xmlns:a16="http://schemas.microsoft.com/office/drawing/2014/main" id="{BEEE9BA3-03D5-ED4D-80EB-0FFAA811B6C2}"/>
                </a:ext>
              </a:extLst>
            </p:cNvPr>
            <p:cNvSpPr>
              <a:spLocks/>
            </p:cNvSpPr>
            <p:nvPr/>
          </p:nvSpPr>
          <p:spPr bwMode="auto">
            <a:xfrm>
              <a:off x="3072" y="2395"/>
              <a:ext cx="38" cy="16"/>
            </a:xfrm>
            <a:custGeom>
              <a:avLst/>
              <a:gdLst>
                <a:gd name="T0" fmla="*/ 0 w 38"/>
                <a:gd name="T1" fmla="*/ 15 h 16"/>
                <a:gd name="T2" fmla="*/ 6 w 38"/>
                <a:gd name="T3" fmla="*/ 10 h 16"/>
                <a:gd name="T4" fmla="*/ 13 w 38"/>
                <a:gd name="T5" fmla="*/ 5 h 16"/>
                <a:gd name="T6" fmla="*/ 18 w 38"/>
                <a:gd name="T7" fmla="*/ 0 h 16"/>
                <a:gd name="T8" fmla="*/ 24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5"/>
                  </a:lnTo>
                  <a:lnTo>
                    <a:pt x="18" y="0"/>
                  </a:lnTo>
                  <a:lnTo>
                    <a:pt x="24"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49" name="Freeform 174">
              <a:extLst>
                <a:ext uri="{FF2B5EF4-FFF2-40B4-BE49-F238E27FC236}">
                  <a16:creationId xmlns:a16="http://schemas.microsoft.com/office/drawing/2014/main" id="{A62C4C3F-F8D1-7047-8DD1-E6D6EE4BD028}"/>
                </a:ext>
              </a:extLst>
            </p:cNvPr>
            <p:cNvSpPr>
              <a:spLocks/>
            </p:cNvSpPr>
            <p:nvPr/>
          </p:nvSpPr>
          <p:spPr bwMode="auto">
            <a:xfrm>
              <a:off x="3214" y="2395"/>
              <a:ext cx="35" cy="16"/>
            </a:xfrm>
            <a:custGeom>
              <a:avLst/>
              <a:gdLst>
                <a:gd name="T0" fmla="*/ 0 w 35"/>
                <a:gd name="T1" fmla="*/ 15 h 16"/>
                <a:gd name="T2" fmla="*/ 6 w 35"/>
                <a:gd name="T3" fmla="*/ 10 h 16"/>
                <a:gd name="T4" fmla="*/ 11 w 35"/>
                <a:gd name="T5" fmla="*/ 5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1" y="5"/>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0" name="Freeform 175">
              <a:extLst>
                <a:ext uri="{FF2B5EF4-FFF2-40B4-BE49-F238E27FC236}">
                  <a16:creationId xmlns:a16="http://schemas.microsoft.com/office/drawing/2014/main" id="{1B7B5209-BD7D-AB4C-91C4-0DC3CBDD4F45}"/>
                </a:ext>
              </a:extLst>
            </p:cNvPr>
            <p:cNvSpPr>
              <a:spLocks/>
            </p:cNvSpPr>
            <p:nvPr/>
          </p:nvSpPr>
          <p:spPr bwMode="auto">
            <a:xfrm>
              <a:off x="2826" y="2067"/>
              <a:ext cx="24" cy="330"/>
            </a:xfrm>
            <a:custGeom>
              <a:avLst/>
              <a:gdLst>
                <a:gd name="T0" fmla="*/ 0 w 24"/>
                <a:gd name="T1" fmla="*/ 0 h 330"/>
                <a:gd name="T2" fmla="*/ 6 w 24"/>
                <a:gd name="T3" fmla="*/ 98 h 330"/>
                <a:gd name="T4" fmla="*/ 12 w 24"/>
                <a:gd name="T5" fmla="*/ 175 h 330"/>
                <a:gd name="T6" fmla="*/ 18 w 24"/>
                <a:gd name="T7" fmla="*/ 252 h 330"/>
                <a:gd name="T8" fmla="*/ 23 w 24"/>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0">
                  <a:moveTo>
                    <a:pt x="0" y="0"/>
                  </a:moveTo>
                  <a:lnTo>
                    <a:pt x="6" y="98"/>
                  </a:lnTo>
                  <a:lnTo>
                    <a:pt x="12" y="175"/>
                  </a:lnTo>
                  <a:lnTo>
                    <a:pt x="18" y="252"/>
                  </a:lnTo>
                  <a:lnTo>
                    <a:pt x="23"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1" name="Freeform 176">
              <a:extLst>
                <a:ext uri="{FF2B5EF4-FFF2-40B4-BE49-F238E27FC236}">
                  <a16:creationId xmlns:a16="http://schemas.microsoft.com/office/drawing/2014/main" id="{15A7D2F9-472D-E64B-92B4-8DFDBC263120}"/>
                </a:ext>
              </a:extLst>
            </p:cNvPr>
            <p:cNvSpPr>
              <a:spLocks/>
            </p:cNvSpPr>
            <p:nvPr/>
          </p:nvSpPr>
          <p:spPr bwMode="auto">
            <a:xfrm>
              <a:off x="2959" y="2270"/>
              <a:ext cx="32" cy="127"/>
            </a:xfrm>
            <a:custGeom>
              <a:avLst/>
              <a:gdLst>
                <a:gd name="T0" fmla="*/ 0 w 32"/>
                <a:gd name="T1" fmla="*/ 13 h 127"/>
                <a:gd name="T2" fmla="*/ 6 w 32"/>
                <a:gd name="T3" fmla="*/ 39 h 127"/>
                <a:gd name="T4" fmla="*/ 13 w 32"/>
                <a:gd name="T5" fmla="*/ 0 h 127"/>
                <a:gd name="T6" fmla="*/ 18 w 32"/>
                <a:gd name="T7" fmla="*/ 42 h 127"/>
                <a:gd name="T8" fmla="*/ 25 w 32"/>
                <a:gd name="T9" fmla="*/ 84 h 127"/>
                <a:gd name="T10" fmla="*/ 31 w 32"/>
                <a:gd name="T11" fmla="*/ 126 h 1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27">
                  <a:moveTo>
                    <a:pt x="0" y="13"/>
                  </a:moveTo>
                  <a:lnTo>
                    <a:pt x="6" y="39"/>
                  </a:lnTo>
                  <a:lnTo>
                    <a:pt x="13" y="0"/>
                  </a:lnTo>
                  <a:lnTo>
                    <a:pt x="18" y="42"/>
                  </a:lnTo>
                  <a:lnTo>
                    <a:pt x="25" y="84"/>
                  </a:lnTo>
                  <a:lnTo>
                    <a:pt x="31" y="1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2" name="Freeform 177">
              <a:extLst>
                <a:ext uri="{FF2B5EF4-FFF2-40B4-BE49-F238E27FC236}">
                  <a16:creationId xmlns:a16="http://schemas.microsoft.com/office/drawing/2014/main" id="{6E6D98C4-939F-8D43-880A-209D6210E739}"/>
                </a:ext>
              </a:extLst>
            </p:cNvPr>
            <p:cNvSpPr>
              <a:spLocks/>
            </p:cNvSpPr>
            <p:nvPr/>
          </p:nvSpPr>
          <p:spPr bwMode="auto">
            <a:xfrm>
              <a:off x="3077" y="2389"/>
              <a:ext cx="37" cy="8"/>
            </a:xfrm>
            <a:custGeom>
              <a:avLst/>
              <a:gdLst>
                <a:gd name="T0" fmla="*/ 0 w 37"/>
                <a:gd name="T1" fmla="*/ 7 h 8"/>
                <a:gd name="T2" fmla="*/ 7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7"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3" name="Freeform 178">
              <a:extLst>
                <a:ext uri="{FF2B5EF4-FFF2-40B4-BE49-F238E27FC236}">
                  <a16:creationId xmlns:a16="http://schemas.microsoft.com/office/drawing/2014/main" id="{62B8427B-90B9-AA4C-954E-3A22D5ED9BA2}"/>
                </a:ext>
              </a:extLst>
            </p:cNvPr>
            <p:cNvSpPr>
              <a:spLocks/>
            </p:cNvSpPr>
            <p:nvPr/>
          </p:nvSpPr>
          <p:spPr bwMode="auto">
            <a:xfrm>
              <a:off x="3218" y="2366"/>
              <a:ext cx="38" cy="31"/>
            </a:xfrm>
            <a:custGeom>
              <a:avLst/>
              <a:gdLst>
                <a:gd name="T0" fmla="*/ 0 w 38"/>
                <a:gd name="T1" fmla="*/ 30 h 31"/>
                <a:gd name="T2" fmla="*/ 6 w 38"/>
                <a:gd name="T3" fmla="*/ 21 h 31"/>
                <a:gd name="T4" fmla="*/ 12 w 38"/>
                <a:gd name="T5" fmla="*/ 10 h 31"/>
                <a:gd name="T6" fmla="*/ 18 w 38"/>
                <a:gd name="T7" fmla="*/ 0 h 31"/>
                <a:gd name="T8" fmla="*/ 24 w 38"/>
                <a:gd name="T9" fmla="*/ 10 h 31"/>
                <a:gd name="T10" fmla="*/ 31 w 38"/>
                <a:gd name="T11" fmla="*/ 21 h 31"/>
                <a:gd name="T12" fmla="*/ 37 w 38"/>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1">
                  <a:moveTo>
                    <a:pt x="0" y="30"/>
                  </a:moveTo>
                  <a:lnTo>
                    <a:pt x="6" y="21"/>
                  </a:lnTo>
                  <a:lnTo>
                    <a:pt x="12" y="10"/>
                  </a:lnTo>
                  <a:lnTo>
                    <a:pt x="18" y="0"/>
                  </a:lnTo>
                  <a:lnTo>
                    <a:pt x="24" y="10"/>
                  </a:lnTo>
                  <a:lnTo>
                    <a:pt x="31" y="21"/>
                  </a:lnTo>
                  <a:lnTo>
                    <a:pt x="37"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4" name="Freeform 179">
              <a:extLst>
                <a:ext uri="{FF2B5EF4-FFF2-40B4-BE49-F238E27FC236}">
                  <a16:creationId xmlns:a16="http://schemas.microsoft.com/office/drawing/2014/main" id="{20E1E231-FA8D-A048-8F3B-647C61D577C5}"/>
                </a:ext>
              </a:extLst>
            </p:cNvPr>
            <p:cNvSpPr>
              <a:spLocks/>
            </p:cNvSpPr>
            <p:nvPr/>
          </p:nvSpPr>
          <p:spPr bwMode="auto">
            <a:xfrm>
              <a:off x="3359" y="2381"/>
              <a:ext cx="38" cy="16"/>
            </a:xfrm>
            <a:custGeom>
              <a:avLst/>
              <a:gdLst>
                <a:gd name="T0" fmla="*/ 0 w 38"/>
                <a:gd name="T1" fmla="*/ 15 h 16"/>
                <a:gd name="T2" fmla="*/ 6 w 38"/>
                <a:gd name="T3" fmla="*/ 10 h 16"/>
                <a:gd name="T4" fmla="*/ 13 w 38"/>
                <a:gd name="T5" fmla="*/ 6 h 16"/>
                <a:gd name="T6" fmla="*/ 19 w 38"/>
                <a:gd name="T7" fmla="*/ 0 h 16"/>
                <a:gd name="T8" fmla="*/ 25 w 38"/>
                <a:gd name="T9" fmla="*/ 6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6"/>
                  </a:lnTo>
                  <a:lnTo>
                    <a:pt x="19" y="0"/>
                  </a:lnTo>
                  <a:lnTo>
                    <a:pt x="25" y="6"/>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5" name="Freeform 180">
              <a:extLst>
                <a:ext uri="{FF2B5EF4-FFF2-40B4-BE49-F238E27FC236}">
                  <a16:creationId xmlns:a16="http://schemas.microsoft.com/office/drawing/2014/main" id="{9A051E92-C66E-C345-BCA3-AE7747716DEA}"/>
                </a:ext>
              </a:extLst>
            </p:cNvPr>
            <p:cNvSpPr>
              <a:spLocks/>
            </p:cNvSpPr>
            <p:nvPr/>
          </p:nvSpPr>
          <p:spPr bwMode="auto">
            <a:xfrm>
              <a:off x="2831" y="2114"/>
              <a:ext cx="24" cy="269"/>
            </a:xfrm>
            <a:custGeom>
              <a:avLst/>
              <a:gdLst>
                <a:gd name="T0" fmla="*/ 0 w 24"/>
                <a:gd name="T1" fmla="*/ 51 h 269"/>
                <a:gd name="T2" fmla="*/ 6 w 24"/>
                <a:gd name="T3" fmla="*/ 0 h 269"/>
                <a:gd name="T4" fmla="*/ 12 w 24"/>
                <a:gd name="T5" fmla="*/ 90 h 269"/>
                <a:gd name="T6" fmla="*/ 17 w 24"/>
                <a:gd name="T7" fmla="*/ 178 h 269"/>
                <a:gd name="T8" fmla="*/ 23 w 24"/>
                <a:gd name="T9" fmla="*/ 268 h 2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69">
                  <a:moveTo>
                    <a:pt x="0" y="51"/>
                  </a:moveTo>
                  <a:lnTo>
                    <a:pt x="6" y="0"/>
                  </a:lnTo>
                  <a:lnTo>
                    <a:pt x="12" y="90"/>
                  </a:lnTo>
                  <a:lnTo>
                    <a:pt x="17" y="178"/>
                  </a:lnTo>
                  <a:lnTo>
                    <a:pt x="23" y="2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77" name="Line 181">
              <a:extLst>
                <a:ext uri="{FF2B5EF4-FFF2-40B4-BE49-F238E27FC236}">
                  <a16:creationId xmlns:a16="http://schemas.microsoft.com/office/drawing/2014/main" id="{8D4C6214-21FD-0841-B9A3-2120B1F2DDAD}"/>
                </a:ext>
              </a:extLst>
            </p:cNvPr>
            <p:cNvSpPr>
              <a:spLocks noChangeShapeType="1"/>
            </p:cNvSpPr>
            <p:nvPr/>
          </p:nvSpPr>
          <p:spPr bwMode="auto">
            <a:xfrm flipV="1">
              <a:off x="2945" y="2348"/>
              <a:ext cx="0" cy="38"/>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557" name="Freeform 182">
              <a:extLst>
                <a:ext uri="{FF2B5EF4-FFF2-40B4-BE49-F238E27FC236}">
                  <a16:creationId xmlns:a16="http://schemas.microsoft.com/office/drawing/2014/main" id="{ED62615C-DC94-CB4F-9E8E-8BAE7C5B06DB}"/>
                </a:ext>
              </a:extLst>
            </p:cNvPr>
            <p:cNvSpPr>
              <a:spLocks/>
            </p:cNvSpPr>
            <p:nvPr/>
          </p:nvSpPr>
          <p:spPr bwMode="auto">
            <a:xfrm>
              <a:off x="2967" y="2212"/>
              <a:ext cx="30" cy="171"/>
            </a:xfrm>
            <a:custGeom>
              <a:avLst/>
              <a:gdLst>
                <a:gd name="T0" fmla="*/ 0 w 30"/>
                <a:gd name="T1" fmla="*/ 97 h 171"/>
                <a:gd name="T2" fmla="*/ 6 w 30"/>
                <a:gd name="T3" fmla="*/ 51 h 171"/>
                <a:gd name="T4" fmla="*/ 11 w 30"/>
                <a:gd name="T5" fmla="*/ 0 h 171"/>
                <a:gd name="T6" fmla="*/ 17 w 30"/>
                <a:gd name="T7" fmla="*/ 57 h 171"/>
                <a:gd name="T8" fmla="*/ 23 w 30"/>
                <a:gd name="T9" fmla="*/ 113 h 171"/>
                <a:gd name="T10" fmla="*/ 29 w 30"/>
                <a:gd name="T11" fmla="*/ 170 h 1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71">
                  <a:moveTo>
                    <a:pt x="0" y="97"/>
                  </a:moveTo>
                  <a:lnTo>
                    <a:pt x="6" y="51"/>
                  </a:lnTo>
                  <a:lnTo>
                    <a:pt x="11" y="0"/>
                  </a:lnTo>
                  <a:lnTo>
                    <a:pt x="17" y="57"/>
                  </a:lnTo>
                  <a:lnTo>
                    <a:pt x="23" y="113"/>
                  </a:lnTo>
                  <a:lnTo>
                    <a:pt x="29" y="17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8" name="Freeform 183">
              <a:extLst>
                <a:ext uri="{FF2B5EF4-FFF2-40B4-BE49-F238E27FC236}">
                  <a16:creationId xmlns:a16="http://schemas.microsoft.com/office/drawing/2014/main" id="{B3A7BEC1-3C3C-6B4D-8DCB-2BE4929E91F2}"/>
                </a:ext>
              </a:extLst>
            </p:cNvPr>
            <p:cNvSpPr>
              <a:spLocks/>
            </p:cNvSpPr>
            <p:nvPr/>
          </p:nvSpPr>
          <p:spPr bwMode="auto">
            <a:xfrm>
              <a:off x="3084" y="2330"/>
              <a:ext cx="35" cy="53"/>
            </a:xfrm>
            <a:custGeom>
              <a:avLst/>
              <a:gdLst>
                <a:gd name="T0" fmla="*/ 0 w 35"/>
                <a:gd name="T1" fmla="*/ 52 h 53"/>
                <a:gd name="T2" fmla="*/ 5 w 35"/>
                <a:gd name="T3" fmla="*/ 35 h 53"/>
                <a:gd name="T4" fmla="*/ 11 w 35"/>
                <a:gd name="T5" fmla="*/ 17 h 53"/>
                <a:gd name="T6" fmla="*/ 17 w 35"/>
                <a:gd name="T7" fmla="*/ 0 h 53"/>
                <a:gd name="T8" fmla="*/ 23 w 35"/>
                <a:gd name="T9" fmla="*/ 17 h 53"/>
                <a:gd name="T10" fmla="*/ 29 w 35"/>
                <a:gd name="T11" fmla="*/ 34 h 53"/>
                <a:gd name="T12" fmla="*/ 34 w 35"/>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3">
                  <a:moveTo>
                    <a:pt x="0" y="52"/>
                  </a:moveTo>
                  <a:lnTo>
                    <a:pt x="5" y="35"/>
                  </a:lnTo>
                  <a:lnTo>
                    <a:pt x="11" y="17"/>
                  </a:lnTo>
                  <a:lnTo>
                    <a:pt x="17" y="0"/>
                  </a:lnTo>
                  <a:lnTo>
                    <a:pt x="23" y="17"/>
                  </a:lnTo>
                  <a:lnTo>
                    <a:pt x="29" y="34"/>
                  </a:lnTo>
                  <a:lnTo>
                    <a:pt x="34"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59" name="Freeform 184">
              <a:extLst>
                <a:ext uri="{FF2B5EF4-FFF2-40B4-BE49-F238E27FC236}">
                  <a16:creationId xmlns:a16="http://schemas.microsoft.com/office/drawing/2014/main" id="{C658879F-F79F-A744-A4CB-DB8D4906BE27}"/>
                </a:ext>
              </a:extLst>
            </p:cNvPr>
            <p:cNvSpPr>
              <a:spLocks/>
            </p:cNvSpPr>
            <p:nvPr/>
          </p:nvSpPr>
          <p:spPr bwMode="auto">
            <a:xfrm>
              <a:off x="3364" y="2368"/>
              <a:ext cx="37" cy="15"/>
            </a:xfrm>
            <a:custGeom>
              <a:avLst/>
              <a:gdLst>
                <a:gd name="T0" fmla="*/ 0 w 37"/>
                <a:gd name="T1" fmla="*/ 14 h 15"/>
                <a:gd name="T2" fmla="*/ 6 w 37"/>
                <a:gd name="T3" fmla="*/ 9 h 15"/>
                <a:gd name="T4" fmla="*/ 12 w 37"/>
                <a:gd name="T5" fmla="*/ 4 h 15"/>
                <a:gd name="T6" fmla="*/ 18 w 37"/>
                <a:gd name="T7" fmla="*/ 0 h 15"/>
                <a:gd name="T8" fmla="*/ 24 w 37"/>
                <a:gd name="T9" fmla="*/ 4 h 15"/>
                <a:gd name="T10" fmla="*/ 30 w 37"/>
                <a:gd name="T11" fmla="*/ 9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9"/>
                  </a:lnTo>
                  <a:lnTo>
                    <a:pt x="12" y="4"/>
                  </a:lnTo>
                  <a:lnTo>
                    <a:pt x="18" y="0"/>
                  </a:lnTo>
                  <a:lnTo>
                    <a:pt x="24" y="4"/>
                  </a:lnTo>
                  <a:lnTo>
                    <a:pt x="30" y="9"/>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0" name="Freeform 185">
              <a:extLst>
                <a:ext uri="{FF2B5EF4-FFF2-40B4-BE49-F238E27FC236}">
                  <a16:creationId xmlns:a16="http://schemas.microsoft.com/office/drawing/2014/main" id="{F63D4CC7-1560-5347-AEAB-A725D28A7E45}"/>
                </a:ext>
              </a:extLst>
            </p:cNvPr>
            <p:cNvSpPr>
              <a:spLocks/>
            </p:cNvSpPr>
            <p:nvPr/>
          </p:nvSpPr>
          <p:spPr bwMode="auto">
            <a:xfrm>
              <a:off x="2842" y="2203"/>
              <a:ext cx="19" cy="167"/>
            </a:xfrm>
            <a:custGeom>
              <a:avLst/>
              <a:gdLst>
                <a:gd name="T0" fmla="*/ 0 w 19"/>
                <a:gd name="T1" fmla="*/ 0 h 167"/>
                <a:gd name="T2" fmla="*/ 6 w 19"/>
                <a:gd name="T3" fmla="*/ 86 h 167"/>
                <a:gd name="T4" fmla="*/ 12 w 19"/>
                <a:gd name="T5" fmla="*/ 125 h 167"/>
                <a:gd name="T6" fmla="*/ 18 w 19"/>
                <a:gd name="T7" fmla="*/ 166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67">
                  <a:moveTo>
                    <a:pt x="0" y="0"/>
                  </a:moveTo>
                  <a:lnTo>
                    <a:pt x="6" y="86"/>
                  </a:lnTo>
                  <a:lnTo>
                    <a:pt x="12" y="125"/>
                  </a:lnTo>
                  <a:lnTo>
                    <a:pt x="18" y="1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1" name="Freeform 186">
              <a:extLst>
                <a:ext uri="{FF2B5EF4-FFF2-40B4-BE49-F238E27FC236}">
                  <a16:creationId xmlns:a16="http://schemas.microsoft.com/office/drawing/2014/main" id="{0DD0C8C3-AEED-C045-86AB-5031C546033D}"/>
                </a:ext>
              </a:extLst>
            </p:cNvPr>
            <p:cNvSpPr>
              <a:spLocks/>
            </p:cNvSpPr>
            <p:nvPr/>
          </p:nvSpPr>
          <p:spPr bwMode="auto">
            <a:xfrm>
              <a:off x="2973" y="2115"/>
              <a:ext cx="30" cy="255"/>
            </a:xfrm>
            <a:custGeom>
              <a:avLst/>
              <a:gdLst>
                <a:gd name="T0" fmla="*/ 0 w 30"/>
                <a:gd name="T1" fmla="*/ 148 h 255"/>
                <a:gd name="T2" fmla="*/ 5 w 30"/>
                <a:gd name="T3" fmla="*/ 82 h 255"/>
                <a:gd name="T4" fmla="*/ 11 w 30"/>
                <a:gd name="T5" fmla="*/ 0 h 255"/>
                <a:gd name="T6" fmla="*/ 17 w 30"/>
                <a:gd name="T7" fmla="*/ 84 h 255"/>
                <a:gd name="T8" fmla="*/ 23 w 30"/>
                <a:gd name="T9" fmla="*/ 169 h 255"/>
                <a:gd name="T10" fmla="*/ 29 w 30"/>
                <a:gd name="T11" fmla="*/ 254 h 2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55">
                  <a:moveTo>
                    <a:pt x="0" y="148"/>
                  </a:moveTo>
                  <a:lnTo>
                    <a:pt x="5" y="82"/>
                  </a:lnTo>
                  <a:lnTo>
                    <a:pt x="11" y="0"/>
                  </a:lnTo>
                  <a:lnTo>
                    <a:pt x="17" y="84"/>
                  </a:lnTo>
                  <a:lnTo>
                    <a:pt x="23" y="169"/>
                  </a:lnTo>
                  <a:lnTo>
                    <a:pt x="29" y="25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2" name="Freeform 187">
              <a:extLst>
                <a:ext uri="{FF2B5EF4-FFF2-40B4-BE49-F238E27FC236}">
                  <a16:creationId xmlns:a16="http://schemas.microsoft.com/office/drawing/2014/main" id="{3674B5D0-28BF-0649-89F2-78913F62F51D}"/>
                </a:ext>
              </a:extLst>
            </p:cNvPr>
            <p:cNvSpPr>
              <a:spLocks/>
            </p:cNvSpPr>
            <p:nvPr/>
          </p:nvSpPr>
          <p:spPr bwMode="auto">
            <a:xfrm>
              <a:off x="3109" y="2348"/>
              <a:ext cx="19" cy="22"/>
            </a:xfrm>
            <a:custGeom>
              <a:avLst/>
              <a:gdLst>
                <a:gd name="T0" fmla="*/ 0 w 19"/>
                <a:gd name="T1" fmla="*/ 0 h 22"/>
                <a:gd name="T2" fmla="*/ 6 w 19"/>
                <a:gd name="T3" fmla="*/ 16 h 22"/>
                <a:gd name="T4" fmla="*/ 12 w 19"/>
                <a:gd name="T5" fmla="*/ 19 h 22"/>
                <a:gd name="T6" fmla="*/ 18 w 19"/>
                <a:gd name="T7" fmla="*/ 21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2">
                  <a:moveTo>
                    <a:pt x="0" y="0"/>
                  </a:moveTo>
                  <a:lnTo>
                    <a:pt x="6" y="16"/>
                  </a:lnTo>
                  <a:lnTo>
                    <a:pt x="12" y="19"/>
                  </a:lnTo>
                  <a:lnTo>
                    <a:pt x="18" y="2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3" name="Freeform 188">
              <a:extLst>
                <a:ext uri="{FF2B5EF4-FFF2-40B4-BE49-F238E27FC236}">
                  <a16:creationId xmlns:a16="http://schemas.microsoft.com/office/drawing/2014/main" id="{0EE6CED0-D708-B848-BEE2-426B7FE7F704}"/>
                </a:ext>
              </a:extLst>
            </p:cNvPr>
            <p:cNvSpPr>
              <a:spLocks/>
            </p:cNvSpPr>
            <p:nvPr/>
          </p:nvSpPr>
          <p:spPr bwMode="auto">
            <a:xfrm>
              <a:off x="3229" y="2352"/>
              <a:ext cx="37" cy="18"/>
            </a:xfrm>
            <a:custGeom>
              <a:avLst/>
              <a:gdLst>
                <a:gd name="T0" fmla="*/ 0 w 37"/>
                <a:gd name="T1" fmla="*/ 17 h 18"/>
                <a:gd name="T2" fmla="*/ 6 w 37"/>
                <a:gd name="T3" fmla="*/ 11 h 18"/>
                <a:gd name="T4" fmla="*/ 12 w 37"/>
                <a:gd name="T5" fmla="*/ 5 h 18"/>
                <a:gd name="T6" fmla="*/ 18 w 37"/>
                <a:gd name="T7" fmla="*/ 0 h 18"/>
                <a:gd name="T8" fmla="*/ 24 w 37"/>
                <a:gd name="T9" fmla="*/ 5 h 18"/>
                <a:gd name="T10" fmla="*/ 30 w 37"/>
                <a:gd name="T11" fmla="*/ 11 h 18"/>
                <a:gd name="T12" fmla="*/ 36 w 37"/>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8">
                  <a:moveTo>
                    <a:pt x="0" y="17"/>
                  </a:moveTo>
                  <a:lnTo>
                    <a:pt x="6" y="11"/>
                  </a:lnTo>
                  <a:lnTo>
                    <a:pt x="12" y="5"/>
                  </a:lnTo>
                  <a:lnTo>
                    <a:pt x="18" y="0"/>
                  </a:lnTo>
                  <a:lnTo>
                    <a:pt x="24" y="5"/>
                  </a:lnTo>
                  <a:lnTo>
                    <a:pt x="30" y="11"/>
                  </a:lnTo>
                  <a:lnTo>
                    <a:pt x="36"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4" name="Freeform 189">
              <a:extLst>
                <a:ext uri="{FF2B5EF4-FFF2-40B4-BE49-F238E27FC236}">
                  <a16:creationId xmlns:a16="http://schemas.microsoft.com/office/drawing/2014/main" id="{AC0D014A-EF1F-E04E-9059-9131F16B91F0}"/>
                </a:ext>
              </a:extLst>
            </p:cNvPr>
            <p:cNvSpPr>
              <a:spLocks/>
            </p:cNvSpPr>
            <p:nvPr/>
          </p:nvSpPr>
          <p:spPr bwMode="auto">
            <a:xfrm>
              <a:off x="2842" y="2203"/>
              <a:ext cx="26" cy="151"/>
            </a:xfrm>
            <a:custGeom>
              <a:avLst/>
              <a:gdLst>
                <a:gd name="T0" fmla="*/ 0 w 26"/>
                <a:gd name="T1" fmla="*/ 0 h 151"/>
                <a:gd name="T2" fmla="*/ 6 w 26"/>
                <a:gd name="T3" fmla="*/ 9 h 151"/>
                <a:gd name="T4" fmla="*/ 12 w 26"/>
                <a:gd name="T5" fmla="*/ 57 h 151"/>
                <a:gd name="T6" fmla="*/ 19 w 26"/>
                <a:gd name="T7" fmla="*/ 103 h 151"/>
                <a:gd name="T8" fmla="*/ 25 w 26"/>
                <a:gd name="T9" fmla="*/ 15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51">
                  <a:moveTo>
                    <a:pt x="0" y="0"/>
                  </a:moveTo>
                  <a:lnTo>
                    <a:pt x="6" y="9"/>
                  </a:lnTo>
                  <a:lnTo>
                    <a:pt x="12" y="57"/>
                  </a:lnTo>
                  <a:lnTo>
                    <a:pt x="19" y="103"/>
                  </a:lnTo>
                  <a:lnTo>
                    <a:pt x="25" y="15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5" name="Freeform 190">
              <a:extLst>
                <a:ext uri="{FF2B5EF4-FFF2-40B4-BE49-F238E27FC236}">
                  <a16:creationId xmlns:a16="http://schemas.microsoft.com/office/drawing/2014/main" id="{427BD345-46A1-1D47-BE37-D144D67E7D6C}"/>
                </a:ext>
              </a:extLst>
            </p:cNvPr>
            <p:cNvSpPr>
              <a:spLocks/>
            </p:cNvSpPr>
            <p:nvPr/>
          </p:nvSpPr>
          <p:spPr bwMode="auto">
            <a:xfrm>
              <a:off x="2986" y="2115"/>
              <a:ext cx="23" cy="239"/>
            </a:xfrm>
            <a:custGeom>
              <a:avLst/>
              <a:gdLst>
                <a:gd name="T0" fmla="*/ 0 w 23"/>
                <a:gd name="T1" fmla="*/ 0 h 239"/>
                <a:gd name="T2" fmla="*/ 6 w 23"/>
                <a:gd name="T3" fmla="*/ 46 h 239"/>
                <a:gd name="T4" fmla="*/ 11 w 23"/>
                <a:gd name="T5" fmla="*/ 109 h 239"/>
                <a:gd name="T6" fmla="*/ 17 w 23"/>
                <a:gd name="T7" fmla="*/ 174 h 239"/>
                <a:gd name="T8" fmla="*/ 22 w 23"/>
                <a:gd name="T9" fmla="*/ 238 h 2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39">
                  <a:moveTo>
                    <a:pt x="0" y="0"/>
                  </a:moveTo>
                  <a:lnTo>
                    <a:pt x="6" y="46"/>
                  </a:lnTo>
                  <a:lnTo>
                    <a:pt x="11" y="109"/>
                  </a:lnTo>
                  <a:lnTo>
                    <a:pt x="17" y="174"/>
                  </a:lnTo>
                  <a:lnTo>
                    <a:pt x="22" y="23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6" name="Freeform 191">
              <a:extLst>
                <a:ext uri="{FF2B5EF4-FFF2-40B4-BE49-F238E27FC236}">
                  <a16:creationId xmlns:a16="http://schemas.microsoft.com/office/drawing/2014/main" id="{BB9B3D20-B78E-764A-9616-52BCE5F7F961}"/>
                </a:ext>
              </a:extLst>
            </p:cNvPr>
            <p:cNvSpPr>
              <a:spLocks/>
            </p:cNvSpPr>
            <p:nvPr/>
          </p:nvSpPr>
          <p:spPr bwMode="auto">
            <a:xfrm>
              <a:off x="3101" y="2324"/>
              <a:ext cx="29" cy="30"/>
            </a:xfrm>
            <a:custGeom>
              <a:avLst/>
              <a:gdLst>
                <a:gd name="T0" fmla="*/ 0 w 29"/>
                <a:gd name="T1" fmla="*/ 5 h 30"/>
                <a:gd name="T2" fmla="*/ 6 w 29"/>
                <a:gd name="T3" fmla="*/ 9 h 30"/>
                <a:gd name="T4" fmla="*/ 11 w 29"/>
                <a:gd name="T5" fmla="*/ 0 h 30"/>
                <a:gd name="T6" fmla="*/ 17 w 29"/>
                <a:gd name="T7" fmla="*/ 9 h 30"/>
                <a:gd name="T8" fmla="*/ 22 w 29"/>
                <a:gd name="T9" fmla="*/ 20 h 30"/>
                <a:gd name="T10" fmla="*/ 28 w 29"/>
                <a:gd name="T11" fmla="*/ 29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30">
                  <a:moveTo>
                    <a:pt x="0" y="5"/>
                  </a:moveTo>
                  <a:lnTo>
                    <a:pt x="6" y="9"/>
                  </a:lnTo>
                  <a:lnTo>
                    <a:pt x="11" y="0"/>
                  </a:lnTo>
                  <a:lnTo>
                    <a:pt x="17" y="9"/>
                  </a:lnTo>
                  <a:lnTo>
                    <a:pt x="22" y="20"/>
                  </a:lnTo>
                  <a:lnTo>
                    <a:pt x="28"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7" name="Freeform 192">
              <a:extLst>
                <a:ext uri="{FF2B5EF4-FFF2-40B4-BE49-F238E27FC236}">
                  <a16:creationId xmlns:a16="http://schemas.microsoft.com/office/drawing/2014/main" id="{6256402E-66CC-A842-9120-332B1940F647}"/>
                </a:ext>
              </a:extLst>
            </p:cNvPr>
            <p:cNvSpPr>
              <a:spLocks/>
            </p:cNvSpPr>
            <p:nvPr/>
          </p:nvSpPr>
          <p:spPr bwMode="auto">
            <a:xfrm>
              <a:off x="3236" y="2324"/>
              <a:ext cx="35" cy="30"/>
            </a:xfrm>
            <a:custGeom>
              <a:avLst/>
              <a:gdLst>
                <a:gd name="T0" fmla="*/ 0 w 35"/>
                <a:gd name="T1" fmla="*/ 29 h 30"/>
                <a:gd name="T2" fmla="*/ 6 w 35"/>
                <a:gd name="T3" fmla="*/ 20 h 30"/>
                <a:gd name="T4" fmla="*/ 12 w 35"/>
                <a:gd name="T5" fmla="*/ 9 h 30"/>
                <a:gd name="T6" fmla="*/ 17 w 35"/>
                <a:gd name="T7" fmla="*/ 0 h 30"/>
                <a:gd name="T8" fmla="*/ 22 w 35"/>
                <a:gd name="T9" fmla="*/ 9 h 30"/>
                <a:gd name="T10" fmla="*/ 28 w 35"/>
                <a:gd name="T11" fmla="*/ 20 h 30"/>
                <a:gd name="T12" fmla="*/ 34 w 35"/>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0">
                  <a:moveTo>
                    <a:pt x="0" y="29"/>
                  </a:moveTo>
                  <a:lnTo>
                    <a:pt x="6" y="20"/>
                  </a:lnTo>
                  <a:lnTo>
                    <a:pt x="12" y="9"/>
                  </a:lnTo>
                  <a:lnTo>
                    <a:pt x="17" y="0"/>
                  </a:lnTo>
                  <a:lnTo>
                    <a:pt x="22" y="9"/>
                  </a:lnTo>
                  <a:lnTo>
                    <a:pt x="28" y="20"/>
                  </a:lnTo>
                  <a:lnTo>
                    <a:pt x="34"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8" name="Freeform 193">
              <a:extLst>
                <a:ext uri="{FF2B5EF4-FFF2-40B4-BE49-F238E27FC236}">
                  <a16:creationId xmlns:a16="http://schemas.microsoft.com/office/drawing/2014/main" id="{AFE531BE-454A-1B42-A217-93F01AA24192}"/>
                </a:ext>
              </a:extLst>
            </p:cNvPr>
            <p:cNvSpPr>
              <a:spLocks/>
            </p:cNvSpPr>
            <p:nvPr/>
          </p:nvSpPr>
          <p:spPr bwMode="auto">
            <a:xfrm>
              <a:off x="3378" y="2339"/>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69" name="Freeform 194">
              <a:extLst>
                <a:ext uri="{FF2B5EF4-FFF2-40B4-BE49-F238E27FC236}">
                  <a16:creationId xmlns:a16="http://schemas.microsoft.com/office/drawing/2014/main" id="{08CEBAEC-D8CD-164F-94C4-A32DF275F3C0}"/>
                </a:ext>
              </a:extLst>
            </p:cNvPr>
            <p:cNvSpPr>
              <a:spLocks/>
            </p:cNvSpPr>
            <p:nvPr/>
          </p:nvSpPr>
          <p:spPr bwMode="auto">
            <a:xfrm>
              <a:off x="2849" y="2191"/>
              <a:ext cx="24" cy="152"/>
            </a:xfrm>
            <a:custGeom>
              <a:avLst/>
              <a:gdLst>
                <a:gd name="T0" fmla="*/ 0 w 24"/>
                <a:gd name="T1" fmla="*/ 22 h 152"/>
                <a:gd name="T2" fmla="*/ 6 w 24"/>
                <a:gd name="T3" fmla="*/ 0 h 152"/>
                <a:gd name="T4" fmla="*/ 12 w 24"/>
                <a:gd name="T5" fmla="*/ 51 h 152"/>
                <a:gd name="T6" fmla="*/ 17 w 24"/>
                <a:gd name="T7" fmla="*/ 100 h 152"/>
                <a:gd name="T8" fmla="*/ 23 w 24"/>
                <a:gd name="T9" fmla="*/ 151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52">
                  <a:moveTo>
                    <a:pt x="0" y="22"/>
                  </a:moveTo>
                  <a:lnTo>
                    <a:pt x="6" y="0"/>
                  </a:lnTo>
                  <a:lnTo>
                    <a:pt x="12" y="51"/>
                  </a:lnTo>
                  <a:lnTo>
                    <a:pt x="17" y="100"/>
                  </a:lnTo>
                  <a:lnTo>
                    <a:pt x="23" y="15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70" name="Freeform 195">
              <a:extLst>
                <a:ext uri="{FF2B5EF4-FFF2-40B4-BE49-F238E27FC236}">
                  <a16:creationId xmlns:a16="http://schemas.microsoft.com/office/drawing/2014/main" id="{9158439E-F84A-1C4E-8E2D-D50357B00324}"/>
                </a:ext>
              </a:extLst>
            </p:cNvPr>
            <p:cNvSpPr>
              <a:spLocks/>
            </p:cNvSpPr>
            <p:nvPr/>
          </p:nvSpPr>
          <p:spPr bwMode="auto">
            <a:xfrm>
              <a:off x="2990" y="2147"/>
              <a:ext cx="24" cy="196"/>
            </a:xfrm>
            <a:custGeom>
              <a:avLst/>
              <a:gdLst>
                <a:gd name="T0" fmla="*/ 0 w 24"/>
                <a:gd name="T1" fmla="*/ 14 h 196"/>
                <a:gd name="T2" fmla="*/ 6 w 24"/>
                <a:gd name="T3" fmla="*/ 0 h 196"/>
                <a:gd name="T4" fmla="*/ 12 w 24"/>
                <a:gd name="T5" fmla="*/ 65 h 196"/>
                <a:gd name="T6" fmla="*/ 17 w 24"/>
                <a:gd name="T7" fmla="*/ 130 h 196"/>
                <a:gd name="T8" fmla="*/ 23 w 24"/>
                <a:gd name="T9" fmla="*/ 195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96">
                  <a:moveTo>
                    <a:pt x="0" y="14"/>
                  </a:moveTo>
                  <a:lnTo>
                    <a:pt x="6" y="0"/>
                  </a:lnTo>
                  <a:lnTo>
                    <a:pt x="12" y="65"/>
                  </a:lnTo>
                  <a:lnTo>
                    <a:pt x="17" y="130"/>
                  </a:lnTo>
                  <a:lnTo>
                    <a:pt x="23" y="19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92" name="Line 196">
              <a:extLst>
                <a:ext uri="{FF2B5EF4-FFF2-40B4-BE49-F238E27FC236}">
                  <a16:creationId xmlns:a16="http://schemas.microsoft.com/office/drawing/2014/main" id="{464268F3-5A31-A241-80BA-22C50F853420}"/>
                </a:ext>
              </a:extLst>
            </p:cNvPr>
            <p:cNvSpPr>
              <a:spLocks noChangeShapeType="1"/>
            </p:cNvSpPr>
            <p:nvPr/>
          </p:nvSpPr>
          <p:spPr bwMode="auto">
            <a:xfrm>
              <a:off x="3105" y="2330"/>
              <a:ext cx="0" cy="2"/>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572" name="Freeform 197">
              <a:extLst>
                <a:ext uri="{FF2B5EF4-FFF2-40B4-BE49-F238E27FC236}">
                  <a16:creationId xmlns:a16="http://schemas.microsoft.com/office/drawing/2014/main" id="{F7C70BEA-4466-2942-8FED-5564ECC1A529}"/>
                </a:ext>
              </a:extLst>
            </p:cNvPr>
            <p:cNvSpPr>
              <a:spLocks/>
            </p:cNvSpPr>
            <p:nvPr/>
          </p:nvSpPr>
          <p:spPr bwMode="auto">
            <a:xfrm>
              <a:off x="3113" y="2319"/>
              <a:ext cx="24" cy="24"/>
            </a:xfrm>
            <a:custGeom>
              <a:avLst/>
              <a:gdLst>
                <a:gd name="T0" fmla="*/ 0 w 24"/>
                <a:gd name="T1" fmla="*/ 7 h 24"/>
                <a:gd name="T2" fmla="*/ 5 w 24"/>
                <a:gd name="T3" fmla="*/ 0 h 24"/>
                <a:gd name="T4" fmla="*/ 11 w 24"/>
                <a:gd name="T5" fmla="*/ 7 h 24"/>
                <a:gd name="T6" fmla="*/ 17 w 24"/>
                <a:gd name="T7" fmla="*/ 15 h 24"/>
                <a:gd name="T8" fmla="*/ 23 w 24"/>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0" y="7"/>
                  </a:moveTo>
                  <a:lnTo>
                    <a:pt x="5" y="0"/>
                  </a:lnTo>
                  <a:lnTo>
                    <a:pt x="11" y="7"/>
                  </a:lnTo>
                  <a:lnTo>
                    <a:pt x="17" y="15"/>
                  </a:lnTo>
                  <a:lnTo>
                    <a:pt x="2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94" name="Line 198">
              <a:extLst>
                <a:ext uri="{FF2B5EF4-FFF2-40B4-BE49-F238E27FC236}">
                  <a16:creationId xmlns:a16="http://schemas.microsoft.com/office/drawing/2014/main" id="{311726EB-AF66-7346-84D7-EF356B903337}"/>
                </a:ext>
              </a:extLst>
            </p:cNvPr>
            <p:cNvSpPr>
              <a:spLocks noChangeShapeType="1"/>
            </p:cNvSpPr>
            <p:nvPr/>
          </p:nvSpPr>
          <p:spPr bwMode="auto">
            <a:xfrm flipV="1">
              <a:off x="3242" y="2328"/>
              <a:ext cx="6" cy="18"/>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574" name="Freeform 199">
              <a:extLst>
                <a:ext uri="{FF2B5EF4-FFF2-40B4-BE49-F238E27FC236}">
                  <a16:creationId xmlns:a16="http://schemas.microsoft.com/office/drawing/2014/main" id="{84A85C2A-791B-E94F-9ED9-C72B773571A9}"/>
                </a:ext>
              </a:extLst>
            </p:cNvPr>
            <p:cNvSpPr>
              <a:spLocks/>
            </p:cNvSpPr>
            <p:nvPr/>
          </p:nvSpPr>
          <p:spPr bwMode="auto">
            <a:xfrm>
              <a:off x="3255" y="2319"/>
              <a:ext cx="23" cy="24"/>
            </a:xfrm>
            <a:custGeom>
              <a:avLst/>
              <a:gdLst>
                <a:gd name="T0" fmla="*/ 0 w 23"/>
                <a:gd name="T1" fmla="*/ 7 h 24"/>
                <a:gd name="T2" fmla="*/ 5 w 23"/>
                <a:gd name="T3" fmla="*/ 0 h 24"/>
                <a:gd name="T4" fmla="*/ 11 w 23"/>
                <a:gd name="T5" fmla="*/ 7 h 24"/>
                <a:gd name="T6" fmla="*/ 16 w 23"/>
                <a:gd name="T7" fmla="*/ 15 h 24"/>
                <a:gd name="T8" fmla="*/ 22 w 23"/>
                <a:gd name="T9" fmla="*/ 2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4">
                  <a:moveTo>
                    <a:pt x="0" y="7"/>
                  </a:moveTo>
                  <a:lnTo>
                    <a:pt x="5" y="0"/>
                  </a:lnTo>
                  <a:lnTo>
                    <a:pt x="11" y="7"/>
                  </a:lnTo>
                  <a:lnTo>
                    <a:pt x="16" y="15"/>
                  </a:lnTo>
                  <a:lnTo>
                    <a:pt x="22"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75" name="Freeform 200">
              <a:extLst>
                <a:ext uri="{FF2B5EF4-FFF2-40B4-BE49-F238E27FC236}">
                  <a16:creationId xmlns:a16="http://schemas.microsoft.com/office/drawing/2014/main" id="{7AA06B67-2F61-864F-8B71-A446DEF2C34F}"/>
                </a:ext>
              </a:extLst>
            </p:cNvPr>
            <p:cNvSpPr>
              <a:spLocks/>
            </p:cNvSpPr>
            <p:nvPr/>
          </p:nvSpPr>
          <p:spPr bwMode="auto">
            <a:xfrm>
              <a:off x="3382" y="2325"/>
              <a:ext cx="38" cy="18"/>
            </a:xfrm>
            <a:custGeom>
              <a:avLst/>
              <a:gdLst>
                <a:gd name="T0" fmla="*/ 0 w 38"/>
                <a:gd name="T1" fmla="*/ 17 h 18"/>
                <a:gd name="T2" fmla="*/ 6 w 38"/>
                <a:gd name="T3" fmla="*/ 11 h 18"/>
                <a:gd name="T4" fmla="*/ 12 w 38"/>
                <a:gd name="T5" fmla="*/ 5 h 18"/>
                <a:gd name="T6" fmla="*/ 19 w 38"/>
                <a:gd name="T7" fmla="*/ 0 h 18"/>
                <a:gd name="T8" fmla="*/ 25 w 38"/>
                <a:gd name="T9" fmla="*/ 5 h 18"/>
                <a:gd name="T10" fmla="*/ 31 w 38"/>
                <a:gd name="T11" fmla="*/ 11 h 18"/>
                <a:gd name="T12" fmla="*/ 37 w 38"/>
                <a:gd name="T13" fmla="*/ 1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8">
                  <a:moveTo>
                    <a:pt x="0" y="17"/>
                  </a:moveTo>
                  <a:lnTo>
                    <a:pt x="6" y="11"/>
                  </a:lnTo>
                  <a:lnTo>
                    <a:pt x="12" y="5"/>
                  </a:lnTo>
                  <a:lnTo>
                    <a:pt x="19" y="0"/>
                  </a:lnTo>
                  <a:lnTo>
                    <a:pt x="25" y="5"/>
                  </a:lnTo>
                  <a:lnTo>
                    <a:pt x="31" y="11"/>
                  </a:lnTo>
                  <a:lnTo>
                    <a:pt x="37"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76" name="Freeform 201">
              <a:extLst>
                <a:ext uri="{FF2B5EF4-FFF2-40B4-BE49-F238E27FC236}">
                  <a16:creationId xmlns:a16="http://schemas.microsoft.com/office/drawing/2014/main" id="{5FA4A05F-9B88-234C-9A1F-F87B066F4B9A}"/>
                </a:ext>
              </a:extLst>
            </p:cNvPr>
            <p:cNvSpPr>
              <a:spLocks/>
            </p:cNvSpPr>
            <p:nvPr/>
          </p:nvSpPr>
          <p:spPr bwMode="auto">
            <a:xfrm>
              <a:off x="2854" y="2179"/>
              <a:ext cx="24" cy="147"/>
            </a:xfrm>
            <a:custGeom>
              <a:avLst/>
              <a:gdLst>
                <a:gd name="T0" fmla="*/ 0 w 24"/>
                <a:gd name="T1" fmla="*/ 13 h 147"/>
                <a:gd name="T2" fmla="*/ 6 w 24"/>
                <a:gd name="T3" fmla="*/ 0 h 147"/>
                <a:gd name="T4" fmla="*/ 12 w 24"/>
                <a:gd name="T5" fmla="*/ 49 h 147"/>
                <a:gd name="T6" fmla="*/ 18 w 24"/>
                <a:gd name="T7" fmla="*/ 97 h 147"/>
                <a:gd name="T8" fmla="*/ 23 w 24"/>
                <a:gd name="T9" fmla="*/ 146 h 1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47">
                  <a:moveTo>
                    <a:pt x="0" y="13"/>
                  </a:moveTo>
                  <a:lnTo>
                    <a:pt x="6" y="0"/>
                  </a:lnTo>
                  <a:lnTo>
                    <a:pt x="12" y="49"/>
                  </a:lnTo>
                  <a:lnTo>
                    <a:pt x="18" y="97"/>
                  </a:lnTo>
                  <a:lnTo>
                    <a:pt x="23" y="1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77" name="Freeform 202">
              <a:extLst>
                <a:ext uri="{FF2B5EF4-FFF2-40B4-BE49-F238E27FC236}">
                  <a16:creationId xmlns:a16="http://schemas.microsoft.com/office/drawing/2014/main" id="{9F6E5382-8CF1-044D-A110-82541E876C0B}"/>
                </a:ext>
              </a:extLst>
            </p:cNvPr>
            <p:cNvSpPr>
              <a:spLocks/>
            </p:cNvSpPr>
            <p:nvPr/>
          </p:nvSpPr>
          <p:spPr bwMode="auto">
            <a:xfrm>
              <a:off x="2990" y="2021"/>
              <a:ext cx="30" cy="305"/>
            </a:xfrm>
            <a:custGeom>
              <a:avLst/>
              <a:gdLst>
                <a:gd name="T0" fmla="*/ 0 w 30"/>
                <a:gd name="T1" fmla="*/ 139 h 305"/>
                <a:gd name="T2" fmla="*/ 6 w 30"/>
                <a:gd name="T3" fmla="*/ 102 h 305"/>
                <a:gd name="T4" fmla="*/ 12 w 30"/>
                <a:gd name="T5" fmla="*/ 0 h 305"/>
                <a:gd name="T6" fmla="*/ 17 w 30"/>
                <a:gd name="T7" fmla="*/ 102 h 305"/>
                <a:gd name="T8" fmla="*/ 23 w 30"/>
                <a:gd name="T9" fmla="*/ 203 h 305"/>
                <a:gd name="T10" fmla="*/ 29 w 30"/>
                <a:gd name="T11" fmla="*/ 304 h 3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305">
                  <a:moveTo>
                    <a:pt x="0" y="139"/>
                  </a:moveTo>
                  <a:lnTo>
                    <a:pt x="6" y="102"/>
                  </a:lnTo>
                  <a:lnTo>
                    <a:pt x="12" y="0"/>
                  </a:lnTo>
                  <a:lnTo>
                    <a:pt x="17" y="102"/>
                  </a:lnTo>
                  <a:lnTo>
                    <a:pt x="23" y="203"/>
                  </a:lnTo>
                  <a:lnTo>
                    <a:pt x="29" y="30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78" name="Freeform 203">
              <a:extLst>
                <a:ext uri="{FF2B5EF4-FFF2-40B4-BE49-F238E27FC236}">
                  <a16:creationId xmlns:a16="http://schemas.microsoft.com/office/drawing/2014/main" id="{AD07CBED-FB03-6A45-B255-289C01EB072C}"/>
                </a:ext>
              </a:extLst>
            </p:cNvPr>
            <p:cNvSpPr>
              <a:spLocks/>
            </p:cNvSpPr>
            <p:nvPr/>
          </p:nvSpPr>
          <p:spPr bwMode="auto">
            <a:xfrm>
              <a:off x="3109" y="2296"/>
              <a:ext cx="34" cy="30"/>
            </a:xfrm>
            <a:custGeom>
              <a:avLst/>
              <a:gdLst>
                <a:gd name="T0" fmla="*/ 0 w 34"/>
                <a:gd name="T1" fmla="*/ 29 h 30"/>
                <a:gd name="T2" fmla="*/ 6 w 34"/>
                <a:gd name="T3" fmla="*/ 20 h 30"/>
                <a:gd name="T4" fmla="*/ 11 w 34"/>
                <a:gd name="T5" fmla="*/ 10 h 30"/>
                <a:gd name="T6" fmla="*/ 16 w 34"/>
                <a:gd name="T7" fmla="*/ 0 h 30"/>
                <a:gd name="T8" fmla="*/ 22 w 34"/>
                <a:gd name="T9" fmla="*/ 9 h 30"/>
                <a:gd name="T10" fmla="*/ 27 w 34"/>
                <a:gd name="T11" fmla="*/ 20 h 30"/>
                <a:gd name="T12" fmla="*/ 33 w 34"/>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0">
                  <a:moveTo>
                    <a:pt x="0" y="29"/>
                  </a:moveTo>
                  <a:lnTo>
                    <a:pt x="6" y="20"/>
                  </a:lnTo>
                  <a:lnTo>
                    <a:pt x="11" y="10"/>
                  </a:lnTo>
                  <a:lnTo>
                    <a:pt x="16" y="0"/>
                  </a:lnTo>
                  <a:lnTo>
                    <a:pt x="22" y="9"/>
                  </a:lnTo>
                  <a:lnTo>
                    <a:pt x="27" y="20"/>
                  </a:lnTo>
                  <a:lnTo>
                    <a:pt x="3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79" name="Freeform 204">
              <a:extLst>
                <a:ext uri="{FF2B5EF4-FFF2-40B4-BE49-F238E27FC236}">
                  <a16:creationId xmlns:a16="http://schemas.microsoft.com/office/drawing/2014/main" id="{475213E0-52FD-0E47-B258-DE3C909C885B}"/>
                </a:ext>
              </a:extLst>
            </p:cNvPr>
            <p:cNvSpPr>
              <a:spLocks/>
            </p:cNvSpPr>
            <p:nvPr/>
          </p:nvSpPr>
          <p:spPr bwMode="auto">
            <a:xfrm>
              <a:off x="3248" y="2290"/>
              <a:ext cx="36" cy="36"/>
            </a:xfrm>
            <a:custGeom>
              <a:avLst/>
              <a:gdLst>
                <a:gd name="T0" fmla="*/ 0 w 36"/>
                <a:gd name="T1" fmla="*/ 35 h 36"/>
                <a:gd name="T2" fmla="*/ 6 w 36"/>
                <a:gd name="T3" fmla="*/ 23 h 36"/>
                <a:gd name="T4" fmla="*/ 11 w 36"/>
                <a:gd name="T5" fmla="*/ 11 h 36"/>
                <a:gd name="T6" fmla="*/ 17 w 36"/>
                <a:gd name="T7" fmla="*/ 0 h 36"/>
                <a:gd name="T8" fmla="*/ 23 w 36"/>
                <a:gd name="T9" fmla="*/ 11 h 36"/>
                <a:gd name="T10" fmla="*/ 29 w 36"/>
                <a:gd name="T11" fmla="*/ 23 h 36"/>
                <a:gd name="T12" fmla="*/ 35 w 36"/>
                <a:gd name="T13" fmla="*/ 35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6">
                  <a:moveTo>
                    <a:pt x="0" y="35"/>
                  </a:moveTo>
                  <a:lnTo>
                    <a:pt x="6" y="23"/>
                  </a:lnTo>
                  <a:lnTo>
                    <a:pt x="11" y="11"/>
                  </a:lnTo>
                  <a:lnTo>
                    <a:pt x="17" y="0"/>
                  </a:lnTo>
                  <a:lnTo>
                    <a:pt x="23" y="11"/>
                  </a:lnTo>
                  <a:lnTo>
                    <a:pt x="29" y="23"/>
                  </a:lnTo>
                  <a:lnTo>
                    <a:pt x="35" y="3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0" name="Freeform 205">
              <a:extLst>
                <a:ext uri="{FF2B5EF4-FFF2-40B4-BE49-F238E27FC236}">
                  <a16:creationId xmlns:a16="http://schemas.microsoft.com/office/drawing/2014/main" id="{027D958D-2EA0-B54F-B6A2-21959CEC0F06}"/>
                </a:ext>
              </a:extLst>
            </p:cNvPr>
            <p:cNvSpPr>
              <a:spLocks/>
            </p:cNvSpPr>
            <p:nvPr/>
          </p:nvSpPr>
          <p:spPr bwMode="auto">
            <a:xfrm>
              <a:off x="3388" y="2319"/>
              <a:ext cx="37" cy="7"/>
            </a:xfrm>
            <a:custGeom>
              <a:avLst/>
              <a:gdLst>
                <a:gd name="T0" fmla="*/ 0 w 37"/>
                <a:gd name="T1" fmla="*/ 6 h 7"/>
                <a:gd name="T2" fmla="*/ 6 w 37"/>
                <a:gd name="T3" fmla="*/ 4 h 7"/>
                <a:gd name="T4" fmla="*/ 12 w 37"/>
                <a:gd name="T5" fmla="*/ 2 h 7"/>
                <a:gd name="T6" fmla="*/ 18 w 37"/>
                <a:gd name="T7" fmla="*/ 0 h 7"/>
                <a:gd name="T8" fmla="*/ 24 w 37"/>
                <a:gd name="T9" fmla="*/ 2 h 7"/>
                <a:gd name="T10" fmla="*/ 29 w 37"/>
                <a:gd name="T11" fmla="*/ 4 h 7"/>
                <a:gd name="T12" fmla="*/ 36 w 37"/>
                <a:gd name="T13" fmla="*/ 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7">
                  <a:moveTo>
                    <a:pt x="0" y="6"/>
                  </a:moveTo>
                  <a:lnTo>
                    <a:pt x="6" y="4"/>
                  </a:lnTo>
                  <a:lnTo>
                    <a:pt x="12" y="2"/>
                  </a:lnTo>
                  <a:lnTo>
                    <a:pt x="18" y="0"/>
                  </a:lnTo>
                  <a:lnTo>
                    <a:pt x="24" y="2"/>
                  </a:lnTo>
                  <a:lnTo>
                    <a:pt x="29" y="4"/>
                  </a:lnTo>
                  <a:lnTo>
                    <a:pt x="36"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1" name="Freeform 206">
              <a:extLst>
                <a:ext uri="{FF2B5EF4-FFF2-40B4-BE49-F238E27FC236}">
                  <a16:creationId xmlns:a16="http://schemas.microsoft.com/office/drawing/2014/main" id="{EE324044-F0B0-C644-AA3D-4420CC8E4AC7}"/>
                </a:ext>
              </a:extLst>
            </p:cNvPr>
            <p:cNvSpPr>
              <a:spLocks/>
            </p:cNvSpPr>
            <p:nvPr/>
          </p:nvSpPr>
          <p:spPr bwMode="auto">
            <a:xfrm>
              <a:off x="2860" y="2179"/>
              <a:ext cx="26" cy="135"/>
            </a:xfrm>
            <a:custGeom>
              <a:avLst/>
              <a:gdLst>
                <a:gd name="T0" fmla="*/ 0 w 26"/>
                <a:gd name="T1" fmla="*/ 0 h 135"/>
                <a:gd name="T2" fmla="*/ 6 w 26"/>
                <a:gd name="T3" fmla="*/ 31 h 135"/>
                <a:gd name="T4" fmla="*/ 13 w 26"/>
                <a:gd name="T5" fmla="*/ 65 h 135"/>
                <a:gd name="T6" fmla="*/ 19 w 26"/>
                <a:gd name="T7" fmla="*/ 100 h 135"/>
                <a:gd name="T8" fmla="*/ 25 w 26"/>
                <a:gd name="T9" fmla="*/ 134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35">
                  <a:moveTo>
                    <a:pt x="0" y="0"/>
                  </a:moveTo>
                  <a:lnTo>
                    <a:pt x="6" y="31"/>
                  </a:lnTo>
                  <a:lnTo>
                    <a:pt x="13" y="65"/>
                  </a:lnTo>
                  <a:lnTo>
                    <a:pt x="19" y="100"/>
                  </a:lnTo>
                  <a:lnTo>
                    <a:pt x="25" y="13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2" name="Freeform 207">
              <a:extLst>
                <a:ext uri="{FF2B5EF4-FFF2-40B4-BE49-F238E27FC236}">
                  <a16:creationId xmlns:a16="http://schemas.microsoft.com/office/drawing/2014/main" id="{B039CD53-9B88-7147-9654-7400D4638CE9}"/>
                </a:ext>
              </a:extLst>
            </p:cNvPr>
            <p:cNvSpPr>
              <a:spLocks/>
            </p:cNvSpPr>
            <p:nvPr/>
          </p:nvSpPr>
          <p:spPr bwMode="auto">
            <a:xfrm>
              <a:off x="3002" y="1984"/>
              <a:ext cx="23" cy="330"/>
            </a:xfrm>
            <a:custGeom>
              <a:avLst/>
              <a:gdLst>
                <a:gd name="T0" fmla="*/ 0 w 23"/>
                <a:gd name="T1" fmla="*/ 36 h 330"/>
                <a:gd name="T2" fmla="*/ 5 w 23"/>
                <a:gd name="T3" fmla="*/ 0 h 330"/>
                <a:gd name="T4" fmla="*/ 11 w 23"/>
                <a:gd name="T5" fmla="*/ 110 h 330"/>
                <a:gd name="T6" fmla="*/ 16 w 23"/>
                <a:gd name="T7" fmla="*/ 220 h 330"/>
                <a:gd name="T8" fmla="*/ 22 w 23"/>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330">
                  <a:moveTo>
                    <a:pt x="0" y="36"/>
                  </a:moveTo>
                  <a:lnTo>
                    <a:pt x="5" y="0"/>
                  </a:lnTo>
                  <a:lnTo>
                    <a:pt x="11" y="110"/>
                  </a:lnTo>
                  <a:lnTo>
                    <a:pt x="16" y="220"/>
                  </a:lnTo>
                  <a:lnTo>
                    <a:pt x="22"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3" name="Freeform 208">
              <a:extLst>
                <a:ext uri="{FF2B5EF4-FFF2-40B4-BE49-F238E27FC236}">
                  <a16:creationId xmlns:a16="http://schemas.microsoft.com/office/drawing/2014/main" id="{DC5CE268-C9E7-714E-AFCF-E9F529C6788F}"/>
                </a:ext>
              </a:extLst>
            </p:cNvPr>
            <p:cNvSpPr>
              <a:spLocks/>
            </p:cNvSpPr>
            <p:nvPr/>
          </p:nvSpPr>
          <p:spPr bwMode="auto">
            <a:xfrm>
              <a:off x="3113" y="2268"/>
              <a:ext cx="35" cy="46"/>
            </a:xfrm>
            <a:custGeom>
              <a:avLst/>
              <a:gdLst>
                <a:gd name="T0" fmla="*/ 0 w 35"/>
                <a:gd name="T1" fmla="*/ 45 h 46"/>
                <a:gd name="T2" fmla="*/ 5 w 35"/>
                <a:gd name="T3" fmla="*/ 30 h 46"/>
                <a:gd name="T4" fmla="*/ 11 w 35"/>
                <a:gd name="T5" fmla="*/ 14 h 46"/>
                <a:gd name="T6" fmla="*/ 17 w 35"/>
                <a:gd name="T7" fmla="*/ 0 h 46"/>
                <a:gd name="T8" fmla="*/ 23 w 35"/>
                <a:gd name="T9" fmla="*/ 14 h 46"/>
                <a:gd name="T10" fmla="*/ 29 w 35"/>
                <a:gd name="T11" fmla="*/ 30 h 46"/>
                <a:gd name="T12" fmla="*/ 34 w 35"/>
                <a:gd name="T13" fmla="*/ 45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46">
                  <a:moveTo>
                    <a:pt x="0" y="45"/>
                  </a:moveTo>
                  <a:lnTo>
                    <a:pt x="5" y="30"/>
                  </a:lnTo>
                  <a:lnTo>
                    <a:pt x="11" y="14"/>
                  </a:lnTo>
                  <a:lnTo>
                    <a:pt x="17" y="0"/>
                  </a:lnTo>
                  <a:lnTo>
                    <a:pt x="23" y="14"/>
                  </a:lnTo>
                  <a:lnTo>
                    <a:pt x="29" y="30"/>
                  </a:lnTo>
                  <a:lnTo>
                    <a:pt x="34"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05" name="Line 209">
              <a:extLst>
                <a:ext uri="{FF2B5EF4-FFF2-40B4-BE49-F238E27FC236}">
                  <a16:creationId xmlns:a16="http://schemas.microsoft.com/office/drawing/2014/main" id="{AFA4B5D5-0E07-8647-BF9A-BB44349D90B6}"/>
                </a:ext>
              </a:extLst>
            </p:cNvPr>
            <p:cNvSpPr>
              <a:spLocks noChangeShapeType="1"/>
            </p:cNvSpPr>
            <p:nvPr/>
          </p:nvSpPr>
          <p:spPr bwMode="auto">
            <a:xfrm flipV="1">
              <a:off x="3255" y="2298"/>
              <a:ext cx="5" cy="1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585" name="Freeform 210">
              <a:extLst>
                <a:ext uri="{FF2B5EF4-FFF2-40B4-BE49-F238E27FC236}">
                  <a16:creationId xmlns:a16="http://schemas.microsoft.com/office/drawing/2014/main" id="{8AC42394-2EC6-1E4B-8EE5-6280A4BD11EF}"/>
                </a:ext>
              </a:extLst>
            </p:cNvPr>
            <p:cNvSpPr>
              <a:spLocks/>
            </p:cNvSpPr>
            <p:nvPr/>
          </p:nvSpPr>
          <p:spPr bwMode="auto">
            <a:xfrm>
              <a:off x="3270" y="2302"/>
              <a:ext cx="19" cy="12"/>
            </a:xfrm>
            <a:custGeom>
              <a:avLst/>
              <a:gdLst>
                <a:gd name="T0" fmla="*/ 0 w 19"/>
                <a:gd name="T1" fmla="*/ 0 h 12"/>
                <a:gd name="T2" fmla="*/ 6 w 19"/>
                <a:gd name="T3" fmla="*/ 6 h 12"/>
                <a:gd name="T4" fmla="*/ 12 w 19"/>
                <a:gd name="T5" fmla="*/ 9 h 12"/>
                <a:gd name="T6" fmla="*/ 18 w 19"/>
                <a:gd name="T7" fmla="*/ 11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0" y="0"/>
                  </a:moveTo>
                  <a:lnTo>
                    <a:pt x="6" y="6"/>
                  </a:lnTo>
                  <a:lnTo>
                    <a:pt x="12" y="9"/>
                  </a:lnTo>
                  <a:lnTo>
                    <a:pt x="18" y="1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6" name="Freeform 211">
              <a:extLst>
                <a:ext uri="{FF2B5EF4-FFF2-40B4-BE49-F238E27FC236}">
                  <a16:creationId xmlns:a16="http://schemas.microsoft.com/office/drawing/2014/main" id="{6B1AAE18-2B99-134C-833E-20F8DF560CEE}"/>
                </a:ext>
              </a:extLst>
            </p:cNvPr>
            <p:cNvSpPr>
              <a:spLocks/>
            </p:cNvSpPr>
            <p:nvPr/>
          </p:nvSpPr>
          <p:spPr bwMode="auto">
            <a:xfrm>
              <a:off x="3396" y="2304"/>
              <a:ext cx="35" cy="10"/>
            </a:xfrm>
            <a:custGeom>
              <a:avLst/>
              <a:gdLst>
                <a:gd name="T0" fmla="*/ 0 w 35"/>
                <a:gd name="T1" fmla="*/ 9 h 10"/>
                <a:gd name="T2" fmla="*/ 6 w 35"/>
                <a:gd name="T3" fmla="*/ 6 h 10"/>
                <a:gd name="T4" fmla="*/ 12 w 35"/>
                <a:gd name="T5" fmla="*/ 3 h 10"/>
                <a:gd name="T6" fmla="*/ 17 w 35"/>
                <a:gd name="T7" fmla="*/ 0 h 10"/>
                <a:gd name="T8" fmla="*/ 22 w 35"/>
                <a:gd name="T9" fmla="*/ 3 h 10"/>
                <a:gd name="T10" fmla="*/ 29 w 35"/>
                <a:gd name="T11" fmla="*/ 6 h 10"/>
                <a:gd name="T12" fmla="*/ 34 w 35"/>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0">
                  <a:moveTo>
                    <a:pt x="0" y="9"/>
                  </a:moveTo>
                  <a:lnTo>
                    <a:pt x="6" y="6"/>
                  </a:lnTo>
                  <a:lnTo>
                    <a:pt x="12" y="3"/>
                  </a:lnTo>
                  <a:lnTo>
                    <a:pt x="17" y="0"/>
                  </a:lnTo>
                  <a:lnTo>
                    <a:pt x="22" y="3"/>
                  </a:lnTo>
                  <a:lnTo>
                    <a:pt x="29" y="6"/>
                  </a:lnTo>
                  <a:lnTo>
                    <a:pt x="34"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7" name="Freeform 212">
              <a:extLst>
                <a:ext uri="{FF2B5EF4-FFF2-40B4-BE49-F238E27FC236}">
                  <a16:creationId xmlns:a16="http://schemas.microsoft.com/office/drawing/2014/main" id="{2A2D22D9-A727-3541-94EF-1FA55E520018}"/>
                </a:ext>
              </a:extLst>
            </p:cNvPr>
            <p:cNvSpPr>
              <a:spLocks/>
            </p:cNvSpPr>
            <p:nvPr/>
          </p:nvSpPr>
          <p:spPr bwMode="auto">
            <a:xfrm>
              <a:off x="2860" y="2091"/>
              <a:ext cx="31" cy="209"/>
            </a:xfrm>
            <a:custGeom>
              <a:avLst/>
              <a:gdLst>
                <a:gd name="T0" fmla="*/ 0 w 31"/>
                <a:gd name="T1" fmla="*/ 87 h 209"/>
                <a:gd name="T2" fmla="*/ 6 w 31"/>
                <a:gd name="T3" fmla="*/ 69 h 209"/>
                <a:gd name="T4" fmla="*/ 12 w 31"/>
                <a:gd name="T5" fmla="*/ 0 h 209"/>
                <a:gd name="T6" fmla="*/ 18 w 31"/>
                <a:gd name="T7" fmla="*/ 69 h 209"/>
                <a:gd name="T8" fmla="*/ 24 w 31"/>
                <a:gd name="T9" fmla="*/ 138 h 209"/>
                <a:gd name="T10" fmla="*/ 30 w 31"/>
                <a:gd name="T11" fmla="*/ 208 h 20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209">
                  <a:moveTo>
                    <a:pt x="0" y="87"/>
                  </a:moveTo>
                  <a:lnTo>
                    <a:pt x="6" y="69"/>
                  </a:lnTo>
                  <a:lnTo>
                    <a:pt x="12" y="0"/>
                  </a:lnTo>
                  <a:lnTo>
                    <a:pt x="18" y="69"/>
                  </a:lnTo>
                  <a:lnTo>
                    <a:pt x="24" y="138"/>
                  </a:lnTo>
                  <a:lnTo>
                    <a:pt x="30" y="20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8" name="Freeform 213">
              <a:extLst>
                <a:ext uri="{FF2B5EF4-FFF2-40B4-BE49-F238E27FC236}">
                  <a16:creationId xmlns:a16="http://schemas.microsoft.com/office/drawing/2014/main" id="{A6AF8CCF-D587-CD46-9758-A991AFBE300C}"/>
                </a:ext>
              </a:extLst>
            </p:cNvPr>
            <p:cNvSpPr>
              <a:spLocks/>
            </p:cNvSpPr>
            <p:nvPr/>
          </p:nvSpPr>
          <p:spPr bwMode="auto">
            <a:xfrm>
              <a:off x="3008" y="1949"/>
              <a:ext cx="24" cy="351"/>
            </a:xfrm>
            <a:custGeom>
              <a:avLst/>
              <a:gdLst>
                <a:gd name="T0" fmla="*/ 0 w 24"/>
                <a:gd name="T1" fmla="*/ 36 h 351"/>
                <a:gd name="T2" fmla="*/ 6 w 24"/>
                <a:gd name="T3" fmla="*/ 0 h 351"/>
                <a:gd name="T4" fmla="*/ 12 w 24"/>
                <a:gd name="T5" fmla="*/ 116 h 351"/>
                <a:gd name="T6" fmla="*/ 17 w 24"/>
                <a:gd name="T7" fmla="*/ 233 h 351"/>
                <a:gd name="T8" fmla="*/ 23 w 24"/>
                <a:gd name="T9" fmla="*/ 350 h 3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1">
                  <a:moveTo>
                    <a:pt x="0" y="36"/>
                  </a:moveTo>
                  <a:lnTo>
                    <a:pt x="6" y="0"/>
                  </a:lnTo>
                  <a:lnTo>
                    <a:pt x="12" y="116"/>
                  </a:lnTo>
                  <a:lnTo>
                    <a:pt x="17" y="233"/>
                  </a:lnTo>
                  <a:lnTo>
                    <a:pt x="23" y="35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89" name="Freeform 214">
              <a:extLst>
                <a:ext uri="{FF2B5EF4-FFF2-40B4-BE49-F238E27FC236}">
                  <a16:creationId xmlns:a16="http://schemas.microsoft.com/office/drawing/2014/main" id="{D6333080-7487-EA4D-8BF0-14676E5B129B}"/>
                </a:ext>
              </a:extLst>
            </p:cNvPr>
            <p:cNvSpPr>
              <a:spLocks/>
            </p:cNvSpPr>
            <p:nvPr/>
          </p:nvSpPr>
          <p:spPr bwMode="auto">
            <a:xfrm>
              <a:off x="3129" y="2255"/>
              <a:ext cx="26" cy="45"/>
            </a:xfrm>
            <a:custGeom>
              <a:avLst/>
              <a:gdLst>
                <a:gd name="T0" fmla="*/ 0 w 26"/>
                <a:gd name="T1" fmla="*/ 14 h 45"/>
                <a:gd name="T2" fmla="*/ 6 w 26"/>
                <a:gd name="T3" fmla="*/ 0 h 45"/>
                <a:gd name="T4" fmla="*/ 13 w 26"/>
                <a:gd name="T5" fmla="*/ 15 h 45"/>
                <a:gd name="T6" fmla="*/ 18 w 26"/>
                <a:gd name="T7" fmla="*/ 29 h 45"/>
                <a:gd name="T8" fmla="*/ 25 w 26"/>
                <a:gd name="T9" fmla="*/ 44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5">
                  <a:moveTo>
                    <a:pt x="0" y="14"/>
                  </a:moveTo>
                  <a:lnTo>
                    <a:pt x="6" y="0"/>
                  </a:lnTo>
                  <a:lnTo>
                    <a:pt x="13" y="15"/>
                  </a:lnTo>
                  <a:lnTo>
                    <a:pt x="18" y="29"/>
                  </a:lnTo>
                  <a:lnTo>
                    <a:pt x="25" y="4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0" name="Freeform 215">
              <a:extLst>
                <a:ext uri="{FF2B5EF4-FFF2-40B4-BE49-F238E27FC236}">
                  <a16:creationId xmlns:a16="http://schemas.microsoft.com/office/drawing/2014/main" id="{713DB2BB-CA6D-C247-918A-D19837255781}"/>
                </a:ext>
              </a:extLst>
            </p:cNvPr>
            <p:cNvSpPr>
              <a:spLocks/>
            </p:cNvSpPr>
            <p:nvPr/>
          </p:nvSpPr>
          <p:spPr bwMode="auto">
            <a:xfrm>
              <a:off x="3260" y="2284"/>
              <a:ext cx="37" cy="16"/>
            </a:xfrm>
            <a:custGeom>
              <a:avLst/>
              <a:gdLst>
                <a:gd name="T0" fmla="*/ 0 w 37"/>
                <a:gd name="T1" fmla="*/ 15 h 16"/>
                <a:gd name="T2" fmla="*/ 6 w 37"/>
                <a:gd name="T3" fmla="*/ 6 h 16"/>
                <a:gd name="T4" fmla="*/ 12 w 37"/>
                <a:gd name="T5" fmla="*/ 5 h 16"/>
                <a:gd name="T6" fmla="*/ 18 w 37"/>
                <a:gd name="T7" fmla="*/ 0 h 16"/>
                <a:gd name="T8" fmla="*/ 24 w 37"/>
                <a:gd name="T9" fmla="*/ 5 h 16"/>
                <a:gd name="T10" fmla="*/ 30 w 37"/>
                <a:gd name="T11" fmla="*/ 9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6"/>
                  </a:lnTo>
                  <a:lnTo>
                    <a:pt x="12" y="5"/>
                  </a:lnTo>
                  <a:lnTo>
                    <a:pt x="18" y="0"/>
                  </a:lnTo>
                  <a:lnTo>
                    <a:pt x="24" y="5"/>
                  </a:lnTo>
                  <a:lnTo>
                    <a:pt x="30" y="9"/>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1" name="Freeform 216">
              <a:extLst>
                <a:ext uri="{FF2B5EF4-FFF2-40B4-BE49-F238E27FC236}">
                  <a16:creationId xmlns:a16="http://schemas.microsoft.com/office/drawing/2014/main" id="{4231CCA8-4DF6-2541-97B2-DADC8A6B64D4}"/>
                </a:ext>
              </a:extLst>
            </p:cNvPr>
            <p:cNvSpPr>
              <a:spLocks/>
            </p:cNvSpPr>
            <p:nvPr/>
          </p:nvSpPr>
          <p:spPr bwMode="auto">
            <a:xfrm>
              <a:off x="3400" y="2292"/>
              <a:ext cx="38" cy="8"/>
            </a:xfrm>
            <a:custGeom>
              <a:avLst/>
              <a:gdLst>
                <a:gd name="T0" fmla="*/ 0 w 38"/>
                <a:gd name="T1" fmla="*/ 7 h 8"/>
                <a:gd name="T2" fmla="*/ 6 w 38"/>
                <a:gd name="T3" fmla="*/ 5 h 8"/>
                <a:gd name="T4" fmla="*/ 13 w 38"/>
                <a:gd name="T5" fmla="*/ 2 h 8"/>
                <a:gd name="T6" fmla="*/ 18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8"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2" name="Freeform 217">
              <a:extLst>
                <a:ext uri="{FF2B5EF4-FFF2-40B4-BE49-F238E27FC236}">
                  <a16:creationId xmlns:a16="http://schemas.microsoft.com/office/drawing/2014/main" id="{9564EF36-9BAE-8F40-BE36-2D2A5C0188F9}"/>
                </a:ext>
              </a:extLst>
            </p:cNvPr>
            <p:cNvSpPr>
              <a:spLocks/>
            </p:cNvSpPr>
            <p:nvPr/>
          </p:nvSpPr>
          <p:spPr bwMode="auto">
            <a:xfrm>
              <a:off x="2885" y="2229"/>
              <a:ext cx="12" cy="57"/>
            </a:xfrm>
            <a:custGeom>
              <a:avLst/>
              <a:gdLst>
                <a:gd name="T0" fmla="*/ 0 w 12"/>
                <a:gd name="T1" fmla="*/ 0 h 57"/>
                <a:gd name="T2" fmla="*/ 6 w 12"/>
                <a:gd name="T3" fmla="*/ 28 h 57"/>
                <a:gd name="T4" fmla="*/ 11 w 12"/>
                <a:gd name="T5" fmla="*/ 56 h 57"/>
                <a:gd name="T6" fmla="*/ 0 60000 65536"/>
                <a:gd name="T7" fmla="*/ 0 60000 65536"/>
                <a:gd name="T8" fmla="*/ 0 60000 65536"/>
              </a:gdLst>
              <a:ahLst/>
              <a:cxnLst>
                <a:cxn ang="T6">
                  <a:pos x="T0" y="T1"/>
                </a:cxn>
                <a:cxn ang="T7">
                  <a:pos x="T2" y="T3"/>
                </a:cxn>
                <a:cxn ang="T8">
                  <a:pos x="T4" y="T5"/>
                </a:cxn>
              </a:cxnLst>
              <a:rect l="0" t="0" r="r" b="b"/>
              <a:pathLst>
                <a:path w="12" h="57">
                  <a:moveTo>
                    <a:pt x="0" y="0"/>
                  </a:moveTo>
                  <a:lnTo>
                    <a:pt x="6" y="28"/>
                  </a:lnTo>
                  <a:lnTo>
                    <a:pt x="11" y="5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3" name="Freeform 218">
              <a:extLst>
                <a:ext uri="{FF2B5EF4-FFF2-40B4-BE49-F238E27FC236}">
                  <a16:creationId xmlns:a16="http://schemas.microsoft.com/office/drawing/2014/main" id="{7848F633-57D0-F846-B157-3021E771185D}"/>
                </a:ext>
              </a:extLst>
            </p:cNvPr>
            <p:cNvSpPr>
              <a:spLocks/>
            </p:cNvSpPr>
            <p:nvPr/>
          </p:nvSpPr>
          <p:spPr bwMode="auto">
            <a:xfrm>
              <a:off x="3013" y="1949"/>
              <a:ext cx="25" cy="337"/>
            </a:xfrm>
            <a:custGeom>
              <a:avLst/>
              <a:gdLst>
                <a:gd name="T0" fmla="*/ 0 w 25"/>
                <a:gd name="T1" fmla="*/ 0 h 337"/>
                <a:gd name="T2" fmla="*/ 6 w 25"/>
                <a:gd name="T3" fmla="*/ 61 h 337"/>
                <a:gd name="T4" fmla="*/ 12 w 25"/>
                <a:gd name="T5" fmla="*/ 153 h 337"/>
                <a:gd name="T6" fmla="*/ 18 w 25"/>
                <a:gd name="T7" fmla="*/ 244 h 337"/>
                <a:gd name="T8" fmla="*/ 24 w 25"/>
                <a:gd name="T9" fmla="*/ 336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37">
                  <a:moveTo>
                    <a:pt x="0" y="0"/>
                  </a:moveTo>
                  <a:lnTo>
                    <a:pt x="6" y="61"/>
                  </a:lnTo>
                  <a:lnTo>
                    <a:pt x="12" y="153"/>
                  </a:lnTo>
                  <a:lnTo>
                    <a:pt x="18" y="244"/>
                  </a:lnTo>
                  <a:lnTo>
                    <a:pt x="24" y="33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4" name="Freeform 219">
              <a:extLst>
                <a:ext uri="{FF2B5EF4-FFF2-40B4-BE49-F238E27FC236}">
                  <a16:creationId xmlns:a16="http://schemas.microsoft.com/office/drawing/2014/main" id="{324B2DDE-EA1D-2E4F-823D-F66F91920AB2}"/>
                </a:ext>
              </a:extLst>
            </p:cNvPr>
            <p:cNvSpPr>
              <a:spLocks/>
            </p:cNvSpPr>
            <p:nvPr/>
          </p:nvSpPr>
          <p:spPr bwMode="auto">
            <a:xfrm>
              <a:off x="3136" y="2239"/>
              <a:ext cx="24" cy="47"/>
            </a:xfrm>
            <a:custGeom>
              <a:avLst/>
              <a:gdLst>
                <a:gd name="T0" fmla="*/ 0 w 24"/>
                <a:gd name="T1" fmla="*/ 15 h 47"/>
                <a:gd name="T2" fmla="*/ 6 w 24"/>
                <a:gd name="T3" fmla="*/ 0 h 47"/>
                <a:gd name="T4" fmla="*/ 11 w 24"/>
                <a:gd name="T5" fmla="*/ 15 h 47"/>
                <a:gd name="T6" fmla="*/ 18 w 24"/>
                <a:gd name="T7" fmla="*/ 31 h 47"/>
                <a:gd name="T8" fmla="*/ 23 w 24"/>
                <a:gd name="T9" fmla="*/ 46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7">
                  <a:moveTo>
                    <a:pt x="0" y="15"/>
                  </a:moveTo>
                  <a:lnTo>
                    <a:pt x="6" y="0"/>
                  </a:lnTo>
                  <a:lnTo>
                    <a:pt x="11" y="15"/>
                  </a:lnTo>
                  <a:lnTo>
                    <a:pt x="18" y="31"/>
                  </a:lnTo>
                  <a:lnTo>
                    <a:pt x="23" y="4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5" name="Freeform 220">
              <a:extLst>
                <a:ext uri="{FF2B5EF4-FFF2-40B4-BE49-F238E27FC236}">
                  <a16:creationId xmlns:a16="http://schemas.microsoft.com/office/drawing/2014/main" id="{B7EF1C92-396F-4B48-B287-490162312CD9}"/>
                </a:ext>
              </a:extLst>
            </p:cNvPr>
            <p:cNvSpPr>
              <a:spLocks/>
            </p:cNvSpPr>
            <p:nvPr/>
          </p:nvSpPr>
          <p:spPr bwMode="auto">
            <a:xfrm>
              <a:off x="3265" y="2278"/>
              <a:ext cx="36" cy="8"/>
            </a:xfrm>
            <a:custGeom>
              <a:avLst/>
              <a:gdLst>
                <a:gd name="T0" fmla="*/ 0 w 36"/>
                <a:gd name="T1" fmla="*/ 7 h 8"/>
                <a:gd name="T2" fmla="*/ 6 w 36"/>
                <a:gd name="T3" fmla="*/ 5 h 8"/>
                <a:gd name="T4" fmla="*/ 12 w 36"/>
                <a:gd name="T5" fmla="*/ 2 h 8"/>
                <a:gd name="T6" fmla="*/ 18 w 36"/>
                <a:gd name="T7" fmla="*/ 0 h 8"/>
                <a:gd name="T8" fmla="*/ 23 w 36"/>
                <a:gd name="T9" fmla="*/ 2 h 8"/>
                <a:gd name="T10" fmla="*/ 29 w 36"/>
                <a:gd name="T11" fmla="*/ 5 h 8"/>
                <a:gd name="T12" fmla="*/ 35 w 36"/>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
                  <a:moveTo>
                    <a:pt x="0" y="7"/>
                  </a:moveTo>
                  <a:lnTo>
                    <a:pt x="6" y="5"/>
                  </a:lnTo>
                  <a:lnTo>
                    <a:pt x="12" y="2"/>
                  </a:lnTo>
                  <a:lnTo>
                    <a:pt x="18" y="0"/>
                  </a:lnTo>
                  <a:lnTo>
                    <a:pt x="23" y="2"/>
                  </a:lnTo>
                  <a:lnTo>
                    <a:pt x="29" y="5"/>
                  </a:lnTo>
                  <a:lnTo>
                    <a:pt x="3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6" name="Freeform 221">
              <a:extLst>
                <a:ext uri="{FF2B5EF4-FFF2-40B4-BE49-F238E27FC236}">
                  <a16:creationId xmlns:a16="http://schemas.microsoft.com/office/drawing/2014/main" id="{DADA3C08-344E-4A4A-8E99-E0F7A71B24B0}"/>
                </a:ext>
              </a:extLst>
            </p:cNvPr>
            <p:cNvSpPr>
              <a:spLocks/>
            </p:cNvSpPr>
            <p:nvPr/>
          </p:nvSpPr>
          <p:spPr bwMode="auto">
            <a:xfrm>
              <a:off x="3407" y="2270"/>
              <a:ext cx="35" cy="16"/>
            </a:xfrm>
            <a:custGeom>
              <a:avLst/>
              <a:gdLst>
                <a:gd name="T0" fmla="*/ 0 w 35"/>
                <a:gd name="T1" fmla="*/ 15 h 16"/>
                <a:gd name="T2" fmla="*/ 6 w 35"/>
                <a:gd name="T3" fmla="*/ 10 h 16"/>
                <a:gd name="T4" fmla="*/ 11 w 35"/>
                <a:gd name="T5" fmla="*/ 6 h 16"/>
                <a:gd name="T6" fmla="*/ 17 w 35"/>
                <a:gd name="T7" fmla="*/ 0 h 16"/>
                <a:gd name="T8" fmla="*/ 22 w 35"/>
                <a:gd name="T9" fmla="*/ 5 h 16"/>
                <a:gd name="T10" fmla="*/ 28 w 35"/>
                <a:gd name="T11" fmla="*/ 10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10"/>
                  </a:lnTo>
                  <a:lnTo>
                    <a:pt x="11" y="6"/>
                  </a:lnTo>
                  <a:lnTo>
                    <a:pt x="17" y="0"/>
                  </a:lnTo>
                  <a:lnTo>
                    <a:pt x="22" y="5"/>
                  </a:lnTo>
                  <a:lnTo>
                    <a:pt x="28" y="10"/>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7" name="Freeform 222">
              <a:extLst>
                <a:ext uri="{FF2B5EF4-FFF2-40B4-BE49-F238E27FC236}">
                  <a16:creationId xmlns:a16="http://schemas.microsoft.com/office/drawing/2014/main" id="{570E6988-E540-F948-9011-F505406E2CEC}"/>
                </a:ext>
              </a:extLst>
            </p:cNvPr>
            <p:cNvSpPr>
              <a:spLocks/>
            </p:cNvSpPr>
            <p:nvPr/>
          </p:nvSpPr>
          <p:spPr bwMode="auto">
            <a:xfrm>
              <a:off x="2877" y="2159"/>
              <a:ext cx="28" cy="114"/>
            </a:xfrm>
            <a:custGeom>
              <a:avLst/>
              <a:gdLst>
                <a:gd name="T0" fmla="*/ 0 w 28"/>
                <a:gd name="T1" fmla="*/ 0 h 114"/>
                <a:gd name="T2" fmla="*/ 7 w 28"/>
                <a:gd name="T3" fmla="*/ 68 h 114"/>
                <a:gd name="T4" fmla="*/ 14 w 28"/>
                <a:gd name="T5" fmla="*/ 83 h 114"/>
                <a:gd name="T6" fmla="*/ 20 w 28"/>
                <a:gd name="T7" fmla="*/ 97 h 114"/>
                <a:gd name="T8" fmla="*/ 27 w 28"/>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14">
                  <a:moveTo>
                    <a:pt x="0" y="0"/>
                  </a:moveTo>
                  <a:lnTo>
                    <a:pt x="7" y="68"/>
                  </a:lnTo>
                  <a:lnTo>
                    <a:pt x="14" y="83"/>
                  </a:lnTo>
                  <a:lnTo>
                    <a:pt x="20" y="97"/>
                  </a:lnTo>
                  <a:lnTo>
                    <a:pt x="27"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8" name="Freeform 223">
              <a:extLst>
                <a:ext uri="{FF2B5EF4-FFF2-40B4-BE49-F238E27FC236}">
                  <a16:creationId xmlns:a16="http://schemas.microsoft.com/office/drawing/2014/main" id="{A5752F2F-E6C2-A749-BECE-702C60C72379}"/>
                </a:ext>
              </a:extLst>
            </p:cNvPr>
            <p:cNvSpPr>
              <a:spLocks/>
            </p:cNvSpPr>
            <p:nvPr/>
          </p:nvSpPr>
          <p:spPr bwMode="auto">
            <a:xfrm>
              <a:off x="3019" y="1936"/>
              <a:ext cx="23" cy="337"/>
            </a:xfrm>
            <a:custGeom>
              <a:avLst/>
              <a:gdLst>
                <a:gd name="T0" fmla="*/ 0 w 23"/>
                <a:gd name="T1" fmla="*/ 73 h 337"/>
                <a:gd name="T2" fmla="*/ 6 w 23"/>
                <a:gd name="T3" fmla="*/ 0 h 337"/>
                <a:gd name="T4" fmla="*/ 11 w 23"/>
                <a:gd name="T5" fmla="*/ 112 h 337"/>
                <a:gd name="T6" fmla="*/ 17 w 23"/>
                <a:gd name="T7" fmla="*/ 224 h 337"/>
                <a:gd name="T8" fmla="*/ 22 w 23"/>
                <a:gd name="T9" fmla="*/ 336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337">
                  <a:moveTo>
                    <a:pt x="0" y="73"/>
                  </a:moveTo>
                  <a:lnTo>
                    <a:pt x="6" y="0"/>
                  </a:lnTo>
                  <a:lnTo>
                    <a:pt x="11" y="112"/>
                  </a:lnTo>
                  <a:lnTo>
                    <a:pt x="17" y="224"/>
                  </a:lnTo>
                  <a:lnTo>
                    <a:pt x="22" y="33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99" name="Freeform 224">
              <a:extLst>
                <a:ext uri="{FF2B5EF4-FFF2-40B4-BE49-F238E27FC236}">
                  <a16:creationId xmlns:a16="http://schemas.microsoft.com/office/drawing/2014/main" id="{1C77ED6F-0F68-804C-BBF6-EF48AB5B2E4A}"/>
                </a:ext>
              </a:extLst>
            </p:cNvPr>
            <p:cNvSpPr>
              <a:spLocks/>
            </p:cNvSpPr>
            <p:nvPr/>
          </p:nvSpPr>
          <p:spPr bwMode="auto">
            <a:xfrm>
              <a:off x="3142" y="2234"/>
              <a:ext cx="24" cy="39"/>
            </a:xfrm>
            <a:custGeom>
              <a:avLst/>
              <a:gdLst>
                <a:gd name="T0" fmla="*/ 0 w 24"/>
                <a:gd name="T1" fmla="*/ 6 h 39"/>
                <a:gd name="T2" fmla="*/ 5 w 24"/>
                <a:gd name="T3" fmla="*/ 0 h 39"/>
                <a:gd name="T4" fmla="*/ 12 w 24"/>
                <a:gd name="T5" fmla="*/ 13 h 39"/>
                <a:gd name="T6" fmla="*/ 17 w 24"/>
                <a:gd name="T7" fmla="*/ 25 h 39"/>
                <a:gd name="T8" fmla="*/ 23 w 24"/>
                <a:gd name="T9" fmla="*/ 38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9">
                  <a:moveTo>
                    <a:pt x="0" y="6"/>
                  </a:moveTo>
                  <a:lnTo>
                    <a:pt x="5" y="0"/>
                  </a:lnTo>
                  <a:lnTo>
                    <a:pt x="12" y="13"/>
                  </a:lnTo>
                  <a:lnTo>
                    <a:pt x="17" y="25"/>
                  </a:lnTo>
                  <a:lnTo>
                    <a:pt x="23" y="3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0" name="Freeform 225">
              <a:extLst>
                <a:ext uri="{FF2B5EF4-FFF2-40B4-BE49-F238E27FC236}">
                  <a16:creationId xmlns:a16="http://schemas.microsoft.com/office/drawing/2014/main" id="{50BAEF1F-8FC0-7B43-9533-B7FF82A3BE85}"/>
                </a:ext>
              </a:extLst>
            </p:cNvPr>
            <p:cNvSpPr>
              <a:spLocks/>
            </p:cNvSpPr>
            <p:nvPr/>
          </p:nvSpPr>
          <p:spPr bwMode="auto">
            <a:xfrm>
              <a:off x="3270" y="2242"/>
              <a:ext cx="37" cy="31"/>
            </a:xfrm>
            <a:custGeom>
              <a:avLst/>
              <a:gdLst>
                <a:gd name="T0" fmla="*/ 0 w 37"/>
                <a:gd name="T1" fmla="*/ 30 h 31"/>
                <a:gd name="T2" fmla="*/ 6 w 37"/>
                <a:gd name="T3" fmla="*/ 20 h 31"/>
                <a:gd name="T4" fmla="*/ 12 w 37"/>
                <a:gd name="T5" fmla="*/ 9 h 31"/>
                <a:gd name="T6" fmla="*/ 18 w 37"/>
                <a:gd name="T7" fmla="*/ 0 h 31"/>
                <a:gd name="T8" fmla="*/ 24 w 37"/>
                <a:gd name="T9" fmla="*/ 9 h 31"/>
                <a:gd name="T10" fmla="*/ 30 w 37"/>
                <a:gd name="T11" fmla="*/ 20 h 31"/>
                <a:gd name="T12" fmla="*/ 36 w 37"/>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1">
                  <a:moveTo>
                    <a:pt x="0" y="30"/>
                  </a:moveTo>
                  <a:lnTo>
                    <a:pt x="6" y="20"/>
                  </a:lnTo>
                  <a:lnTo>
                    <a:pt x="12" y="9"/>
                  </a:lnTo>
                  <a:lnTo>
                    <a:pt x="18" y="0"/>
                  </a:lnTo>
                  <a:lnTo>
                    <a:pt x="24" y="9"/>
                  </a:lnTo>
                  <a:lnTo>
                    <a:pt x="30" y="20"/>
                  </a:lnTo>
                  <a:lnTo>
                    <a:pt x="36"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1" name="Freeform 226">
              <a:extLst>
                <a:ext uri="{FF2B5EF4-FFF2-40B4-BE49-F238E27FC236}">
                  <a16:creationId xmlns:a16="http://schemas.microsoft.com/office/drawing/2014/main" id="{25D8F834-658A-2848-9B6E-DB4671EA0446}"/>
                </a:ext>
              </a:extLst>
            </p:cNvPr>
            <p:cNvSpPr>
              <a:spLocks/>
            </p:cNvSpPr>
            <p:nvPr/>
          </p:nvSpPr>
          <p:spPr bwMode="auto">
            <a:xfrm>
              <a:off x="3414" y="2249"/>
              <a:ext cx="34" cy="24"/>
            </a:xfrm>
            <a:custGeom>
              <a:avLst/>
              <a:gdLst>
                <a:gd name="T0" fmla="*/ 0 w 34"/>
                <a:gd name="T1" fmla="*/ 23 h 24"/>
                <a:gd name="T2" fmla="*/ 5 w 34"/>
                <a:gd name="T3" fmla="*/ 15 h 24"/>
                <a:gd name="T4" fmla="*/ 11 w 34"/>
                <a:gd name="T5" fmla="*/ 7 h 24"/>
                <a:gd name="T6" fmla="*/ 16 w 34"/>
                <a:gd name="T7" fmla="*/ 0 h 24"/>
                <a:gd name="T8" fmla="*/ 22 w 34"/>
                <a:gd name="T9" fmla="*/ 7 h 24"/>
                <a:gd name="T10" fmla="*/ 27 w 34"/>
                <a:gd name="T11" fmla="*/ 15 h 24"/>
                <a:gd name="T12" fmla="*/ 33 w 34"/>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4">
                  <a:moveTo>
                    <a:pt x="0" y="23"/>
                  </a:moveTo>
                  <a:lnTo>
                    <a:pt x="5" y="15"/>
                  </a:lnTo>
                  <a:lnTo>
                    <a:pt x="11" y="7"/>
                  </a:lnTo>
                  <a:lnTo>
                    <a:pt x="16" y="0"/>
                  </a:lnTo>
                  <a:lnTo>
                    <a:pt x="22" y="7"/>
                  </a:lnTo>
                  <a:lnTo>
                    <a:pt x="27" y="15"/>
                  </a:lnTo>
                  <a:lnTo>
                    <a:pt x="3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2" name="Freeform 227">
              <a:extLst>
                <a:ext uri="{FF2B5EF4-FFF2-40B4-BE49-F238E27FC236}">
                  <a16:creationId xmlns:a16="http://schemas.microsoft.com/office/drawing/2014/main" id="{66012C25-E250-FF43-8F9E-226DB718FFA4}"/>
                </a:ext>
              </a:extLst>
            </p:cNvPr>
            <p:cNvSpPr>
              <a:spLocks/>
            </p:cNvSpPr>
            <p:nvPr/>
          </p:nvSpPr>
          <p:spPr bwMode="auto">
            <a:xfrm>
              <a:off x="2877" y="2159"/>
              <a:ext cx="30" cy="100"/>
            </a:xfrm>
            <a:custGeom>
              <a:avLst/>
              <a:gdLst>
                <a:gd name="T0" fmla="*/ 0 w 30"/>
                <a:gd name="T1" fmla="*/ 0 h 100"/>
                <a:gd name="T2" fmla="*/ 6 w 30"/>
                <a:gd name="T3" fmla="*/ 38 h 100"/>
                <a:gd name="T4" fmla="*/ 12 w 30"/>
                <a:gd name="T5" fmla="*/ 8 h 100"/>
                <a:gd name="T6" fmla="*/ 18 w 30"/>
                <a:gd name="T7" fmla="*/ 38 h 100"/>
                <a:gd name="T8" fmla="*/ 24 w 30"/>
                <a:gd name="T9" fmla="*/ 69 h 100"/>
                <a:gd name="T10" fmla="*/ 29 w 30"/>
                <a:gd name="T11" fmla="*/ 99 h 1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00">
                  <a:moveTo>
                    <a:pt x="0" y="0"/>
                  </a:moveTo>
                  <a:lnTo>
                    <a:pt x="6" y="38"/>
                  </a:lnTo>
                  <a:lnTo>
                    <a:pt x="12" y="8"/>
                  </a:lnTo>
                  <a:lnTo>
                    <a:pt x="18" y="38"/>
                  </a:lnTo>
                  <a:lnTo>
                    <a:pt x="24" y="69"/>
                  </a:lnTo>
                  <a:lnTo>
                    <a:pt x="29" y="9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3" name="Freeform 228">
              <a:extLst>
                <a:ext uri="{FF2B5EF4-FFF2-40B4-BE49-F238E27FC236}">
                  <a16:creationId xmlns:a16="http://schemas.microsoft.com/office/drawing/2014/main" id="{1DE8C0E9-731E-4A4C-BA54-0A83745C75D4}"/>
                </a:ext>
              </a:extLst>
            </p:cNvPr>
            <p:cNvSpPr>
              <a:spLocks/>
            </p:cNvSpPr>
            <p:nvPr/>
          </p:nvSpPr>
          <p:spPr bwMode="auto">
            <a:xfrm>
              <a:off x="3024" y="1832"/>
              <a:ext cx="24" cy="427"/>
            </a:xfrm>
            <a:custGeom>
              <a:avLst/>
              <a:gdLst>
                <a:gd name="T0" fmla="*/ 0 w 24"/>
                <a:gd name="T1" fmla="*/ 104 h 427"/>
                <a:gd name="T2" fmla="*/ 6 w 24"/>
                <a:gd name="T3" fmla="*/ 0 h 427"/>
                <a:gd name="T4" fmla="*/ 12 w 24"/>
                <a:gd name="T5" fmla="*/ 141 h 427"/>
                <a:gd name="T6" fmla="*/ 18 w 24"/>
                <a:gd name="T7" fmla="*/ 284 h 427"/>
                <a:gd name="T8" fmla="*/ 23 w 24"/>
                <a:gd name="T9" fmla="*/ 426 h 4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27">
                  <a:moveTo>
                    <a:pt x="0" y="104"/>
                  </a:moveTo>
                  <a:lnTo>
                    <a:pt x="6" y="0"/>
                  </a:lnTo>
                  <a:lnTo>
                    <a:pt x="12" y="141"/>
                  </a:lnTo>
                  <a:lnTo>
                    <a:pt x="18" y="284"/>
                  </a:lnTo>
                  <a:lnTo>
                    <a:pt x="23" y="4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4" name="Freeform 229">
              <a:extLst>
                <a:ext uri="{FF2B5EF4-FFF2-40B4-BE49-F238E27FC236}">
                  <a16:creationId xmlns:a16="http://schemas.microsoft.com/office/drawing/2014/main" id="{E6772E00-B50F-5A47-8C9E-7E893204454D}"/>
                </a:ext>
              </a:extLst>
            </p:cNvPr>
            <p:cNvSpPr>
              <a:spLocks/>
            </p:cNvSpPr>
            <p:nvPr/>
          </p:nvSpPr>
          <p:spPr bwMode="auto">
            <a:xfrm>
              <a:off x="3136" y="2190"/>
              <a:ext cx="37" cy="69"/>
            </a:xfrm>
            <a:custGeom>
              <a:avLst/>
              <a:gdLst>
                <a:gd name="T0" fmla="*/ 0 w 37"/>
                <a:gd name="T1" fmla="*/ 65 h 69"/>
                <a:gd name="T2" fmla="*/ 6 w 37"/>
                <a:gd name="T3" fmla="*/ 45 h 69"/>
                <a:gd name="T4" fmla="*/ 12 w 37"/>
                <a:gd name="T5" fmla="*/ 22 h 69"/>
                <a:gd name="T6" fmla="*/ 18 w 37"/>
                <a:gd name="T7" fmla="*/ 0 h 69"/>
                <a:gd name="T8" fmla="*/ 24 w 37"/>
                <a:gd name="T9" fmla="*/ 22 h 69"/>
                <a:gd name="T10" fmla="*/ 30 w 37"/>
                <a:gd name="T11" fmla="*/ 45 h 69"/>
                <a:gd name="T12" fmla="*/ 36 w 37"/>
                <a:gd name="T13" fmla="*/ 68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69">
                  <a:moveTo>
                    <a:pt x="0" y="65"/>
                  </a:moveTo>
                  <a:lnTo>
                    <a:pt x="6" y="45"/>
                  </a:lnTo>
                  <a:lnTo>
                    <a:pt x="12" y="22"/>
                  </a:lnTo>
                  <a:lnTo>
                    <a:pt x="18" y="0"/>
                  </a:lnTo>
                  <a:lnTo>
                    <a:pt x="24" y="22"/>
                  </a:lnTo>
                  <a:lnTo>
                    <a:pt x="30" y="45"/>
                  </a:lnTo>
                  <a:lnTo>
                    <a:pt x="36" y="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26" name="Line 230">
              <a:extLst>
                <a:ext uri="{FF2B5EF4-FFF2-40B4-BE49-F238E27FC236}">
                  <a16:creationId xmlns:a16="http://schemas.microsoft.com/office/drawing/2014/main" id="{B08542BB-F44A-DE4E-8D9C-579E16186D03}"/>
                </a:ext>
              </a:extLst>
            </p:cNvPr>
            <p:cNvSpPr>
              <a:spLocks noChangeShapeType="1"/>
            </p:cNvSpPr>
            <p:nvPr/>
          </p:nvSpPr>
          <p:spPr bwMode="auto">
            <a:xfrm flipV="1">
              <a:off x="3277" y="2247"/>
              <a:ext cx="6"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06" name="Freeform 231">
              <a:extLst>
                <a:ext uri="{FF2B5EF4-FFF2-40B4-BE49-F238E27FC236}">
                  <a16:creationId xmlns:a16="http://schemas.microsoft.com/office/drawing/2014/main" id="{FE87FFE9-E504-7147-A8FF-72ED3BC523BF}"/>
                </a:ext>
              </a:extLst>
            </p:cNvPr>
            <p:cNvSpPr>
              <a:spLocks/>
            </p:cNvSpPr>
            <p:nvPr/>
          </p:nvSpPr>
          <p:spPr bwMode="auto">
            <a:xfrm>
              <a:off x="3288" y="2242"/>
              <a:ext cx="24" cy="17"/>
            </a:xfrm>
            <a:custGeom>
              <a:avLst/>
              <a:gdLst>
                <a:gd name="T0" fmla="*/ 0 w 24"/>
                <a:gd name="T1" fmla="*/ 0 h 17"/>
                <a:gd name="T2" fmla="*/ 6 w 24"/>
                <a:gd name="T3" fmla="*/ 1 h 17"/>
                <a:gd name="T4" fmla="*/ 12 w 24"/>
                <a:gd name="T5" fmla="*/ 6 h 17"/>
                <a:gd name="T6" fmla="*/ 17 w 24"/>
                <a:gd name="T7" fmla="*/ 10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6" y="1"/>
                  </a:lnTo>
                  <a:lnTo>
                    <a:pt x="12" y="6"/>
                  </a:lnTo>
                  <a:lnTo>
                    <a:pt x="17" y="10"/>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7" name="Freeform 232">
              <a:extLst>
                <a:ext uri="{FF2B5EF4-FFF2-40B4-BE49-F238E27FC236}">
                  <a16:creationId xmlns:a16="http://schemas.microsoft.com/office/drawing/2014/main" id="{026E4CDA-FE96-D94A-B3AF-8620CDECDBF8}"/>
                </a:ext>
              </a:extLst>
            </p:cNvPr>
            <p:cNvSpPr>
              <a:spLocks/>
            </p:cNvSpPr>
            <p:nvPr/>
          </p:nvSpPr>
          <p:spPr bwMode="auto">
            <a:xfrm>
              <a:off x="3419" y="2243"/>
              <a:ext cx="35" cy="16"/>
            </a:xfrm>
            <a:custGeom>
              <a:avLst/>
              <a:gdLst>
                <a:gd name="T0" fmla="*/ 0 w 35"/>
                <a:gd name="T1" fmla="*/ 15 h 16"/>
                <a:gd name="T2" fmla="*/ 6 w 35"/>
                <a:gd name="T3" fmla="*/ 9 h 16"/>
                <a:gd name="T4" fmla="*/ 11 w 35"/>
                <a:gd name="T5" fmla="*/ 5 h 16"/>
                <a:gd name="T6" fmla="*/ 17 w 35"/>
                <a:gd name="T7" fmla="*/ 0 h 16"/>
                <a:gd name="T8" fmla="*/ 23 w 35"/>
                <a:gd name="T9" fmla="*/ 5 h 16"/>
                <a:gd name="T10" fmla="*/ 28 w 35"/>
                <a:gd name="T11" fmla="*/ 9 h 16"/>
                <a:gd name="T12" fmla="*/ 34 w 35"/>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6">
                  <a:moveTo>
                    <a:pt x="0" y="15"/>
                  </a:moveTo>
                  <a:lnTo>
                    <a:pt x="6" y="9"/>
                  </a:lnTo>
                  <a:lnTo>
                    <a:pt x="11" y="5"/>
                  </a:lnTo>
                  <a:lnTo>
                    <a:pt x="17" y="0"/>
                  </a:lnTo>
                  <a:lnTo>
                    <a:pt x="23" y="5"/>
                  </a:lnTo>
                  <a:lnTo>
                    <a:pt x="28" y="9"/>
                  </a:lnTo>
                  <a:lnTo>
                    <a:pt x="34"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8" name="Freeform 233">
              <a:extLst>
                <a:ext uri="{FF2B5EF4-FFF2-40B4-BE49-F238E27FC236}">
                  <a16:creationId xmlns:a16="http://schemas.microsoft.com/office/drawing/2014/main" id="{1FB08A81-6E6B-B64B-B5C9-7DA1DCE257D3}"/>
                </a:ext>
              </a:extLst>
            </p:cNvPr>
            <p:cNvSpPr>
              <a:spLocks/>
            </p:cNvSpPr>
            <p:nvPr/>
          </p:nvSpPr>
          <p:spPr bwMode="auto">
            <a:xfrm>
              <a:off x="2890" y="2147"/>
              <a:ext cx="24" cy="97"/>
            </a:xfrm>
            <a:custGeom>
              <a:avLst/>
              <a:gdLst>
                <a:gd name="T0" fmla="*/ 0 w 24"/>
                <a:gd name="T1" fmla="*/ 21 h 97"/>
                <a:gd name="T2" fmla="*/ 6 w 24"/>
                <a:gd name="T3" fmla="*/ 0 h 97"/>
                <a:gd name="T4" fmla="*/ 12 w 24"/>
                <a:gd name="T5" fmla="*/ 32 h 97"/>
                <a:gd name="T6" fmla="*/ 17 w 24"/>
                <a:gd name="T7" fmla="*/ 64 h 97"/>
                <a:gd name="T8" fmla="*/ 23 w 24"/>
                <a:gd name="T9" fmla="*/ 96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7">
                  <a:moveTo>
                    <a:pt x="0" y="21"/>
                  </a:moveTo>
                  <a:lnTo>
                    <a:pt x="6" y="0"/>
                  </a:lnTo>
                  <a:lnTo>
                    <a:pt x="12" y="32"/>
                  </a:lnTo>
                  <a:lnTo>
                    <a:pt x="17" y="64"/>
                  </a:lnTo>
                  <a:lnTo>
                    <a:pt x="23" y="9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9" name="Freeform 234">
              <a:extLst>
                <a:ext uri="{FF2B5EF4-FFF2-40B4-BE49-F238E27FC236}">
                  <a16:creationId xmlns:a16="http://schemas.microsoft.com/office/drawing/2014/main" id="{E677AE8E-E0D0-4C40-9CAF-39F539FE29A6}"/>
                </a:ext>
              </a:extLst>
            </p:cNvPr>
            <p:cNvSpPr>
              <a:spLocks/>
            </p:cNvSpPr>
            <p:nvPr/>
          </p:nvSpPr>
          <p:spPr bwMode="auto">
            <a:xfrm>
              <a:off x="3031" y="1832"/>
              <a:ext cx="24" cy="412"/>
            </a:xfrm>
            <a:custGeom>
              <a:avLst/>
              <a:gdLst>
                <a:gd name="T0" fmla="*/ 0 w 24"/>
                <a:gd name="T1" fmla="*/ 0 h 412"/>
                <a:gd name="T2" fmla="*/ 6 w 24"/>
                <a:gd name="T3" fmla="*/ 39 h 412"/>
                <a:gd name="T4" fmla="*/ 12 w 24"/>
                <a:gd name="T5" fmla="*/ 163 h 412"/>
                <a:gd name="T6" fmla="*/ 17 w 24"/>
                <a:gd name="T7" fmla="*/ 286 h 412"/>
                <a:gd name="T8" fmla="*/ 23 w 24"/>
                <a:gd name="T9" fmla="*/ 411 h 4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12">
                  <a:moveTo>
                    <a:pt x="0" y="0"/>
                  </a:moveTo>
                  <a:lnTo>
                    <a:pt x="6" y="39"/>
                  </a:lnTo>
                  <a:lnTo>
                    <a:pt x="12" y="163"/>
                  </a:lnTo>
                  <a:lnTo>
                    <a:pt x="17" y="286"/>
                  </a:lnTo>
                  <a:lnTo>
                    <a:pt x="23" y="41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0" name="Freeform 235">
              <a:extLst>
                <a:ext uri="{FF2B5EF4-FFF2-40B4-BE49-F238E27FC236}">
                  <a16:creationId xmlns:a16="http://schemas.microsoft.com/office/drawing/2014/main" id="{FE0496E6-4732-F74F-9C99-9BDC9FCC2CC8}"/>
                </a:ext>
              </a:extLst>
            </p:cNvPr>
            <p:cNvSpPr>
              <a:spLocks/>
            </p:cNvSpPr>
            <p:nvPr/>
          </p:nvSpPr>
          <p:spPr bwMode="auto">
            <a:xfrm>
              <a:off x="3154" y="2190"/>
              <a:ext cx="25" cy="54"/>
            </a:xfrm>
            <a:custGeom>
              <a:avLst/>
              <a:gdLst>
                <a:gd name="T0" fmla="*/ 0 w 25"/>
                <a:gd name="T1" fmla="*/ 0 h 54"/>
                <a:gd name="T2" fmla="*/ 5 w 25"/>
                <a:gd name="T3" fmla="*/ 15 h 54"/>
                <a:gd name="T4" fmla="*/ 12 w 25"/>
                <a:gd name="T5" fmla="*/ 28 h 54"/>
                <a:gd name="T6" fmla="*/ 18 w 25"/>
                <a:gd name="T7" fmla="*/ 40 h 54"/>
                <a:gd name="T8" fmla="*/ 24 w 25"/>
                <a:gd name="T9" fmla="*/ 53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54">
                  <a:moveTo>
                    <a:pt x="0" y="0"/>
                  </a:moveTo>
                  <a:lnTo>
                    <a:pt x="5" y="15"/>
                  </a:lnTo>
                  <a:lnTo>
                    <a:pt x="12" y="28"/>
                  </a:lnTo>
                  <a:lnTo>
                    <a:pt x="18" y="40"/>
                  </a:lnTo>
                  <a:lnTo>
                    <a:pt x="24"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1" name="Freeform 236">
              <a:extLst>
                <a:ext uri="{FF2B5EF4-FFF2-40B4-BE49-F238E27FC236}">
                  <a16:creationId xmlns:a16="http://schemas.microsoft.com/office/drawing/2014/main" id="{4A3221C6-B562-FF47-B6A1-975E8088CA6C}"/>
                </a:ext>
              </a:extLst>
            </p:cNvPr>
            <p:cNvSpPr>
              <a:spLocks/>
            </p:cNvSpPr>
            <p:nvPr/>
          </p:nvSpPr>
          <p:spPr bwMode="auto">
            <a:xfrm>
              <a:off x="3283" y="2228"/>
              <a:ext cx="36" cy="16"/>
            </a:xfrm>
            <a:custGeom>
              <a:avLst/>
              <a:gdLst>
                <a:gd name="T0" fmla="*/ 0 w 36"/>
                <a:gd name="T1" fmla="*/ 15 h 16"/>
                <a:gd name="T2" fmla="*/ 5 w 36"/>
                <a:gd name="T3" fmla="*/ 10 h 16"/>
                <a:gd name="T4" fmla="*/ 11 w 36"/>
                <a:gd name="T5" fmla="*/ 6 h 16"/>
                <a:gd name="T6" fmla="*/ 18 w 36"/>
                <a:gd name="T7" fmla="*/ 0 h 16"/>
                <a:gd name="T8" fmla="*/ 24 w 36"/>
                <a:gd name="T9" fmla="*/ 5 h 16"/>
                <a:gd name="T10" fmla="*/ 30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5" y="10"/>
                  </a:lnTo>
                  <a:lnTo>
                    <a:pt x="11" y="6"/>
                  </a:lnTo>
                  <a:lnTo>
                    <a:pt x="18" y="0"/>
                  </a:lnTo>
                  <a:lnTo>
                    <a:pt x="24" y="5"/>
                  </a:lnTo>
                  <a:lnTo>
                    <a:pt x="30"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2" name="Freeform 237">
              <a:extLst>
                <a:ext uri="{FF2B5EF4-FFF2-40B4-BE49-F238E27FC236}">
                  <a16:creationId xmlns:a16="http://schemas.microsoft.com/office/drawing/2014/main" id="{1647B515-753A-954E-8E7D-678D1D533566}"/>
                </a:ext>
              </a:extLst>
            </p:cNvPr>
            <p:cNvSpPr>
              <a:spLocks/>
            </p:cNvSpPr>
            <p:nvPr/>
          </p:nvSpPr>
          <p:spPr bwMode="auto">
            <a:xfrm>
              <a:off x="3424" y="2236"/>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3" name="Freeform 238">
              <a:extLst>
                <a:ext uri="{FF2B5EF4-FFF2-40B4-BE49-F238E27FC236}">
                  <a16:creationId xmlns:a16="http://schemas.microsoft.com/office/drawing/2014/main" id="{1F583014-B3A7-7D46-9A75-F69072E301D7}"/>
                </a:ext>
              </a:extLst>
            </p:cNvPr>
            <p:cNvSpPr>
              <a:spLocks/>
            </p:cNvSpPr>
            <p:nvPr/>
          </p:nvSpPr>
          <p:spPr bwMode="auto">
            <a:xfrm>
              <a:off x="2896" y="2147"/>
              <a:ext cx="23" cy="83"/>
            </a:xfrm>
            <a:custGeom>
              <a:avLst/>
              <a:gdLst>
                <a:gd name="T0" fmla="*/ 0 w 23"/>
                <a:gd name="T1" fmla="*/ 0 h 83"/>
                <a:gd name="T2" fmla="*/ 6 w 23"/>
                <a:gd name="T3" fmla="*/ 9 h 83"/>
                <a:gd name="T4" fmla="*/ 11 w 23"/>
                <a:gd name="T5" fmla="*/ 33 h 83"/>
                <a:gd name="T6" fmla="*/ 16 w 23"/>
                <a:gd name="T7" fmla="*/ 58 h 83"/>
                <a:gd name="T8" fmla="*/ 22 w 23"/>
                <a:gd name="T9" fmla="*/ 82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3">
                  <a:moveTo>
                    <a:pt x="0" y="0"/>
                  </a:moveTo>
                  <a:lnTo>
                    <a:pt x="6" y="9"/>
                  </a:lnTo>
                  <a:lnTo>
                    <a:pt x="11" y="33"/>
                  </a:lnTo>
                  <a:lnTo>
                    <a:pt x="16" y="58"/>
                  </a:lnTo>
                  <a:lnTo>
                    <a:pt x="22"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4" name="Freeform 239">
              <a:extLst>
                <a:ext uri="{FF2B5EF4-FFF2-40B4-BE49-F238E27FC236}">
                  <a16:creationId xmlns:a16="http://schemas.microsoft.com/office/drawing/2014/main" id="{4083E583-553D-3D44-B9DB-6374347D5537}"/>
                </a:ext>
              </a:extLst>
            </p:cNvPr>
            <p:cNvSpPr>
              <a:spLocks/>
            </p:cNvSpPr>
            <p:nvPr/>
          </p:nvSpPr>
          <p:spPr bwMode="auto">
            <a:xfrm>
              <a:off x="3037" y="1872"/>
              <a:ext cx="24" cy="358"/>
            </a:xfrm>
            <a:custGeom>
              <a:avLst/>
              <a:gdLst>
                <a:gd name="T0" fmla="*/ 0 w 24"/>
                <a:gd name="T1" fmla="*/ 0 h 358"/>
                <a:gd name="T2" fmla="*/ 6 w 24"/>
                <a:gd name="T3" fmla="*/ 98 h 358"/>
                <a:gd name="T4" fmla="*/ 11 w 24"/>
                <a:gd name="T5" fmla="*/ 184 h 358"/>
                <a:gd name="T6" fmla="*/ 17 w 24"/>
                <a:gd name="T7" fmla="*/ 271 h 358"/>
                <a:gd name="T8" fmla="*/ 23 w 24"/>
                <a:gd name="T9" fmla="*/ 357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8">
                  <a:moveTo>
                    <a:pt x="0" y="0"/>
                  </a:moveTo>
                  <a:lnTo>
                    <a:pt x="6" y="98"/>
                  </a:lnTo>
                  <a:lnTo>
                    <a:pt x="11" y="184"/>
                  </a:lnTo>
                  <a:lnTo>
                    <a:pt x="17" y="271"/>
                  </a:lnTo>
                  <a:lnTo>
                    <a:pt x="23" y="35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5" name="Freeform 240">
              <a:extLst>
                <a:ext uri="{FF2B5EF4-FFF2-40B4-BE49-F238E27FC236}">
                  <a16:creationId xmlns:a16="http://schemas.microsoft.com/office/drawing/2014/main" id="{956C3FD3-AD4C-DB44-9131-222048EFE332}"/>
                </a:ext>
              </a:extLst>
            </p:cNvPr>
            <p:cNvSpPr>
              <a:spLocks/>
            </p:cNvSpPr>
            <p:nvPr/>
          </p:nvSpPr>
          <p:spPr bwMode="auto">
            <a:xfrm>
              <a:off x="3154" y="2147"/>
              <a:ext cx="30" cy="83"/>
            </a:xfrm>
            <a:custGeom>
              <a:avLst/>
              <a:gdLst>
                <a:gd name="T0" fmla="*/ 0 w 30"/>
                <a:gd name="T1" fmla="*/ 43 h 83"/>
                <a:gd name="T2" fmla="*/ 5 w 30"/>
                <a:gd name="T3" fmla="*/ 28 h 83"/>
                <a:gd name="T4" fmla="*/ 11 w 30"/>
                <a:gd name="T5" fmla="*/ 0 h 83"/>
                <a:gd name="T6" fmla="*/ 17 w 30"/>
                <a:gd name="T7" fmla="*/ 28 h 83"/>
                <a:gd name="T8" fmla="*/ 23 w 30"/>
                <a:gd name="T9" fmla="*/ 55 h 83"/>
                <a:gd name="T10" fmla="*/ 29 w 30"/>
                <a:gd name="T11" fmla="*/ 82 h 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83">
                  <a:moveTo>
                    <a:pt x="0" y="43"/>
                  </a:moveTo>
                  <a:lnTo>
                    <a:pt x="5" y="28"/>
                  </a:lnTo>
                  <a:lnTo>
                    <a:pt x="11" y="0"/>
                  </a:lnTo>
                  <a:lnTo>
                    <a:pt x="17" y="28"/>
                  </a:lnTo>
                  <a:lnTo>
                    <a:pt x="23" y="55"/>
                  </a:lnTo>
                  <a:lnTo>
                    <a:pt x="29"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6" name="Freeform 241">
              <a:extLst>
                <a:ext uri="{FF2B5EF4-FFF2-40B4-BE49-F238E27FC236}">
                  <a16:creationId xmlns:a16="http://schemas.microsoft.com/office/drawing/2014/main" id="{E86092EF-7FA2-0547-9E55-E983FDC64415}"/>
                </a:ext>
              </a:extLst>
            </p:cNvPr>
            <p:cNvSpPr>
              <a:spLocks/>
            </p:cNvSpPr>
            <p:nvPr/>
          </p:nvSpPr>
          <p:spPr bwMode="auto">
            <a:xfrm>
              <a:off x="3288" y="2222"/>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7" name="Freeform 242">
              <a:extLst>
                <a:ext uri="{FF2B5EF4-FFF2-40B4-BE49-F238E27FC236}">
                  <a16:creationId xmlns:a16="http://schemas.microsoft.com/office/drawing/2014/main" id="{CFE639D8-47B0-7A44-8B4A-99201A5ECC5A}"/>
                </a:ext>
              </a:extLst>
            </p:cNvPr>
            <p:cNvSpPr>
              <a:spLocks/>
            </p:cNvSpPr>
            <p:nvPr/>
          </p:nvSpPr>
          <p:spPr bwMode="auto">
            <a:xfrm>
              <a:off x="3430" y="2222"/>
              <a:ext cx="36" cy="8"/>
            </a:xfrm>
            <a:custGeom>
              <a:avLst/>
              <a:gdLst>
                <a:gd name="T0" fmla="*/ 0 w 36"/>
                <a:gd name="T1" fmla="*/ 7 h 8"/>
                <a:gd name="T2" fmla="*/ 6 w 36"/>
                <a:gd name="T3" fmla="*/ 5 h 8"/>
                <a:gd name="T4" fmla="*/ 12 w 36"/>
                <a:gd name="T5" fmla="*/ 2 h 8"/>
                <a:gd name="T6" fmla="*/ 18 w 36"/>
                <a:gd name="T7" fmla="*/ 0 h 8"/>
                <a:gd name="T8" fmla="*/ 24 w 36"/>
                <a:gd name="T9" fmla="*/ 2 h 8"/>
                <a:gd name="T10" fmla="*/ 29 w 36"/>
                <a:gd name="T11" fmla="*/ 5 h 8"/>
                <a:gd name="T12" fmla="*/ 35 w 36"/>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
                  <a:moveTo>
                    <a:pt x="0" y="7"/>
                  </a:moveTo>
                  <a:lnTo>
                    <a:pt x="6" y="5"/>
                  </a:lnTo>
                  <a:lnTo>
                    <a:pt x="12" y="2"/>
                  </a:lnTo>
                  <a:lnTo>
                    <a:pt x="18" y="0"/>
                  </a:lnTo>
                  <a:lnTo>
                    <a:pt x="24" y="2"/>
                  </a:lnTo>
                  <a:lnTo>
                    <a:pt x="29" y="5"/>
                  </a:lnTo>
                  <a:lnTo>
                    <a:pt x="3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8" name="Freeform 243">
              <a:extLst>
                <a:ext uri="{FF2B5EF4-FFF2-40B4-BE49-F238E27FC236}">
                  <a16:creationId xmlns:a16="http://schemas.microsoft.com/office/drawing/2014/main" id="{BD7FCFE2-F430-7E45-B5BC-74F570DB24D7}"/>
                </a:ext>
              </a:extLst>
            </p:cNvPr>
            <p:cNvSpPr>
              <a:spLocks/>
            </p:cNvSpPr>
            <p:nvPr/>
          </p:nvSpPr>
          <p:spPr bwMode="auto">
            <a:xfrm>
              <a:off x="2904" y="2133"/>
              <a:ext cx="23" cy="83"/>
            </a:xfrm>
            <a:custGeom>
              <a:avLst/>
              <a:gdLst>
                <a:gd name="T0" fmla="*/ 0 w 23"/>
                <a:gd name="T1" fmla="*/ 21 h 83"/>
                <a:gd name="T2" fmla="*/ 5 w 23"/>
                <a:gd name="T3" fmla="*/ 0 h 83"/>
                <a:gd name="T4" fmla="*/ 11 w 23"/>
                <a:gd name="T5" fmla="*/ 27 h 83"/>
                <a:gd name="T6" fmla="*/ 16 w 23"/>
                <a:gd name="T7" fmla="*/ 54 h 83"/>
                <a:gd name="T8" fmla="*/ 22 w 23"/>
                <a:gd name="T9" fmla="*/ 82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3">
                  <a:moveTo>
                    <a:pt x="0" y="21"/>
                  </a:moveTo>
                  <a:lnTo>
                    <a:pt x="5" y="0"/>
                  </a:lnTo>
                  <a:lnTo>
                    <a:pt x="11" y="27"/>
                  </a:lnTo>
                  <a:lnTo>
                    <a:pt x="16" y="54"/>
                  </a:lnTo>
                  <a:lnTo>
                    <a:pt x="22" y="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9" name="Freeform 244">
              <a:extLst>
                <a:ext uri="{FF2B5EF4-FFF2-40B4-BE49-F238E27FC236}">
                  <a16:creationId xmlns:a16="http://schemas.microsoft.com/office/drawing/2014/main" id="{E5385EB1-525A-2B40-9713-6FC8F4E5F640}"/>
                </a:ext>
              </a:extLst>
            </p:cNvPr>
            <p:cNvSpPr>
              <a:spLocks/>
            </p:cNvSpPr>
            <p:nvPr/>
          </p:nvSpPr>
          <p:spPr bwMode="auto">
            <a:xfrm>
              <a:off x="3041" y="1910"/>
              <a:ext cx="25" cy="306"/>
            </a:xfrm>
            <a:custGeom>
              <a:avLst/>
              <a:gdLst>
                <a:gd name="T0" fmla="*/ 0 w 25"/>
                <a:gd name="T1" fmla="*/ 59 h 306"/>
                <a:gd name="T2" fmla="*/ 5 w 25"/>
                <a:gd name="T3" fmla="*/ 0 h 306"/>
                <a:gd name="T4" fmla="*/ 12 w 25"/>
                <a:gd name="T5" fmla="*/ 101 h 306"/>
                <a:gd name="T6" fmla="*/ 18 w 25"/>
                <a:gd name="T7" fmla="*/ 204 h 306"/>
                <a:gd name="T8" fmla="*/ 24 w 25"/>
                <a:gd name="T9" fmla="*/ 305 h 3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06">
                  <a:moveTo>
                    <a:pt x="0" y="59"/>
                  </a:moveTo>
                  <a:lnTo>
                    <a:pt x="5" y="0"/>
                  </a:lnTo>
                  <a:lnTo>
                    <a:pt x="12" y="101"/>
                  </a:lnTo>
                  <a:lnTo>
                    <a:pt x="18" y="204"/>
                  </a:lnTo>
                  <a:lnTo>
                    <a:pt x="24" y="30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0" name="Freeform 245">
              <a:extLst>
                <a:ext uri="{FF2B5EF4-FFF2-40B4-BE49-F238E27FC236}">
                  <a16:creationId xmlns:a16="http://schemas.microsoft.com/office/drawing/2014/main" id="{ED8C8607-A376-EB4B-B7C9-5D35C5968BF7}"/>
                </a:ext>
              </a:extLst>
            </p:cNvPr>
            <p:cNvSpPr>
              <a:spLocks/>
            </p:cNvSpPr>
            <p:nvPr/>
          </p:nvSpPr>
          <p:spPr bwMode="auto">
            <a:xfrm>
              <a:off x="3159" y="2111"/>
              <a:ext cx="33" cy="105"/>
            </a:xfrm>
            <a:custGeom>
              <a:avLst/>
              <a:gdLst>
                <a:gd name="T0" fmla="*/ 0 w 33"/>
                <a:gd name="T1" fmla="*/ 63 h 105"/>
                <a:gd name="T2" fmla="*/ 7 w 33"/>
                <a:gd name="T3" fmla="*/ 34 h 105"/>
                <a:gd name="T4" fmla="*/ 13 w 33"/>
                <a:gd name="T5" fmla="*/ 0 h 105"/>
                <a:gd name="T6" fmla="*/ 20 w 33"/>
                <a:gd name="T7" fmla="*/ 34 h 105"/>
                <a:gd name="T8" fmla="*/ 26 w 33"/>
                <a:gd name="T9" fmla="*/ 69 h 105"/>
                <a:gd name="T10" fmla="*/ 32 w 33"/>
                <a:gd name="T11" fmla="*/ 104 h 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5">
                  <a:moveTo>
                    <a:pt x="0" y="63"/>
                  </a:moveTo>
                  <a:lnTo>
                    <a:pt x="7" y="34"/>
                  </a:lnTo>
                  <a:lnTo>
                    <a:pt x="13" y="0"/>
                  </a:lnTo>
                  <a:lnTo>
                    <a:pt x="20" y="34"/>
                  </a:lnTo>
                  <a:lnTo>
                    <a:pt x="26" y="69"/>
                  </a:lnTo>
                  <a:lnTo>
                    <a:pt x="32" y="10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1" name="Freeform 246">
              <a:extLst>
                <a:ext uri="{FF2B5EF4-FFF2-40B4-BE49-F238E27FC236}">
                  <a16:creationId xmlns:a16="http://schemas.microsoft.com/office/drawing/2014/main" id="{BD415097-FC1B-014B-9DD6-955CE204382C}"/>
                </a:ext>
              </a:extLst>
            </p:cNvPr>
            <p:cNvSpPr>
              <a:spLocks/>
            </p:cNvSpPr>
            <p:nvPr/>
          </p:nvSpPr>
          <p:spPr bwMode="auto">
            <a:xfrm>
              <a:off x="3296" y="2208"/>
              <a:ext cx="37" cy="8"/>
            </a:xfrm>
            <a:custGeom>
              <a:avLst/>
              <a:gdLst>
                <a:gd name="T0" fmla="*/ 0 w 37"/>
                <a:gd name="T1" fmla="*/ 7 h 8"/>
                <a:gd name="T2" fmla="*/ 6 w 37"/>
                <a:gd name="T3" fmla="*/ 5 h 8"/>
                <a:gd name="T4" fmla="*/ 12 w 37"/>
                <a:gd name="T5" fmla="*/ 2 h 8"/>
                <a:gd name="T6" fmla="*/ 18 w 37"/>
                <a:gd name="T7" fmla="*/ 0 h 8"/>
                <a:gd name="T8" fmla="*/ 24 w 37"/>
                <a:gd name="T9" fmla="*/ 2 h 8"/>
                <a:gd name="T10" fmla="*/ 30 w 37"/>
                <a:gd name="T11" fmla="*/ 5 h 8"/>
                <a:gd name="T12" fmla="*/ 36 w 37"/>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
                  <a:moveTo>
                    <a:pt x="0" y="7"/>
                  </a:moveTo>
                  <a:lnTo>
                    <a:pt x="6" y="5"/>
                  </a:lnTo>
                  <a:lnTo>
                    <a:pt x="12" y="2"/>
                  </a:lnTo>
                  <a:lnTo>
                    <a:pt x="18" y="0"/>
                  </a:lnTo>
                  <a:lnTo>
                    <a:pt x="24" y="2"/>
                  </a:lnTo>
                  <a:lnTo>
                    <a:pt x="30" y="5"/>
                  </a:lnTo>
                  <a:lnTo>
                    <a:pt x="36"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2" name="Freeform 247">
              <a:extLst>
                <a:ext uri="{FF2B5EF4-FFF2-40B4-BE49-F238E27FC236}">
                  <a16:creationId xmlns:a16="http://schemas.microsoft.com/office/drawing/2014/main" id="{E5A4E064-ADA3-0E4D-BEA8-9A9277DF07A6}"/>
                </a:ext>
              </a:extLst>
            </p:cNvPr>
            <p:cNvSpPr>
              <a:spLocks/>
            </p:cNvSpPr>
            <p:nvPr/>
          </p:nvSpPr>
          <p:spPr bwMode="auto">
            <a:xfrm>
              <a:off x="3437" y="2193"/>
              <a:ext cx="34" cy="23"/>
            </a:xfrm>
            <a:custGeom>
              <a:avLst/>
              <a:gdLst>
                <a:gd name="T0" fmla="*/ 0 w 34"/>
                <a:gd name="T1" fmla="*/ 22 h 23"/>
                <a:gd name="T2" fmla="*/ 6 w 34"/>
                <a:gd name="T3" fmla="*/ 14 h 23"/>
                <a:gd name="T4" fmla="*/ 11 w 34"/>
                <a:gd name="T5" fmla="*/ 8 h 23"/>
                <a:gd name="T6" fmla="*/ 17 w 34"/>
                <a:gd name="T7" fmla="*/ 0 h 23"/>
                <a:gd name="T8" fmla="*/ 22 w 34"/>
                <a:gd name="T9" fmla="*/ 8 h 23"/>
                <a:gd name="T10" fmla="*/ 27 w 34"/>
                <a:gd name="T11" fmla="*/ 14 h 23"/>
                <a:gd name="T12" fmla="*/ 33 w 34"/>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23">
                  <a:moveTo>
                    <a:pt x="0" y="22"/>
                  </a:moveTo>
                  <a:lnTo>
                    <a:pt x="6" y="14"/>
                  </a:lnTo>
                  <a:lnTo>
                    <a:pt x="11" y="8"/>
                  </a:lnTo>
                  <a:lnTo>
                    <a:pt x="17" y="0"/>
                  </a:lnTo>
                  <a:lnTo>
                    <a:pt x="22" y="8"/>
                  </a:lnTo>
                  <a:lnTo>
                    <a:pt x="27" y="14"/>
                  </a:lnTo>
                  <a:lnTo>
                    <a:pt x="33"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3" name="Freeform 248">
              <a:extLst>
                <a:ext uri="{FF2B5EF4-FFF2-40B4-BE49-F238E27FC236}">
                  <a16:creationId xmlns:a16="http://schemas.microsoft.com/office/drawing/2014/main" id="{33489EB9-4E6F-8D46-80E6-C17AB62D6775}"/>
                </a:ext>
              </a:extLst>
            </p:cNvPr>
            <p:cNvSpPr>
              <a:spLocks/>
            </p:cNvSpPr>
            <p:nvPr/>
          </p:nvSpPr>
          <p:spPr bwMode="auto">
            <a:xfrm>
              <a:off x="2906" y="2121"/>
              <a:ext cx="26" cy="81"/>
            </a:xfrm>
            <a:custGeom>
              <a:avLst/>
              <a:gdLst>
                <a:gd name="T0" fmla="*/ 0 w 26"/>
                <a:gd name="T1" fmla="*/ 14 h 81"/>
                <a:gd name="T2" fmla="*/ 6 w 26"/>
                <a:gd name="T3" fmla="*/ 0 h 81"/>
                <a:gd name="T4" fmla="*/ 13 w 26"/>
                <a:gd name="T5" fmla="*/ 27 h 81"/>
                <a:gd name="T6" fmla="*/ 19 w 26"/>
                <a:gd name="T7" fmla="*/ 53 h 81"/>
                <a:gd name="T8" fmla="*/ 25 w 26"/>
                <a:gd name="T9" fmla="*/ 80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1">
                  <a:moveTo>
                    <a:pt x="0" y="14"/>
                  </a:moveTo>
                  <a:lnTo>
                    <a:pt x="6" y="0"/>
                  </a:lnTo>
                  <a:lnTo>
                    <a:pt x="13" y="27"/>
                  </a:lnTo>
                  <a:lnTo>
                    <a:pt x="19" y="53"/>
                  </a:lnTo>
                  <a:lnTo>
                    <a:pt x="25" y="8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4" name="Freeform 249">
              <a:extLst>
                <a:ext uri="{FF2B5EF4-FFF2-40B4-BE49-F238E27FC236}">
                  <a16:creationId xmlns:a16="http://schemas.microsoft.com/office/drawing/2014/main" id="{147B9963-7E97-1C4D-889A-96F9552914A9}"/>
                </a:ext>
              </a:extLst>
            </p:cNvPr>
            <p:cNvSpPr>
              <a:spLocks/>
            </p:cNvSpPr>
            <p:nvPr/>
          </p:nvSpPr>
          <p:spPr bwMode="auto">
            <a:xfrm>
              <a:off x="3047" y="1889"/>
              <a:ext cx="26" cy="313"/>
            </a:xfrm>
            <a:custGeom>
              <a:avLst/>
              <a:gdLst>
                <a:gd name="T0" fmla="*/ 0 w 26"/>
                <a:gd name="T1" fmla="*/ 21 h 313"/>
                <a:gd name="T2" fmla="*/ 6 w 26"/>
                <a:gd name="T3" fmla="*/ 0 h 313"/>
                <a:gd name="T4" fmla="*/ 13 w 26"/>
                <a:gd name="T5" fmla="*/ 104 h 313"/>
                <a:gd name="T6" fmla="*/ 19 w 26"/>
                <a:gd name="T7" fmla="*/ 207 h 313"/>
                <a:gd name="T8" fmla="*/ 25 w 26"/>
                <a:gd name="T9" fmla="*/ 312 h 3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13">
                  <a:moveTo>
                    <a:pt x="0" y="21"/>
                  </a:moveTo>
                  <a:lnTo>
                    <a:pt x="6" y="0"/>
                  </a:lnTo>
                  <a:lnTo>
                    <a:pt x="13" y="104"/>
                  </a:lnTo>
                  <a:lnTo>
                    <a:pt x="19" y="207"/>
                  </a:lnTo>
                  <a:lnTo>
                    <a:pt x="25" y="31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5" name="Freeform 250">
              <a:extLst>
                <a:ext uri="{FF2B5EF4-FFF2-40B4-BE49-F238E27FC236}">
                  <a16:creationId xmlns:a16="http://schemas.microsoft.com/office/drawing/2014/main" id="{FEDB9E2F-74CC-0442-957D-81DBCD1D0F5A}"/>
                </a:ext>
              </a:extLst>
            </p:cNvPr>
            <p:cNvSpPr>
              <a:spLocks/>
            </p:cNvSpPr>
            <p:nvPr/>
          </p:nvSpPr>
          <p:spPr bwMode="auto">
            <a:xfrm>
              <a:off x="3172" y="2111"/>
              <a:ext cx="24" cy="91"/>
            </a:xfrm>
            <a:custGeom>
              <a:avLst/>
              <a:gdLst>
                <a:gd name="T0" fmla="*/ 0 w 24"/>
                <a:gd name="T1" fmla="*/ 0 h 91"/>
                <a:gd name="T2" fmla="*/ 6 w 24"/>
                <a:gd name="T3" fmla="*/ 31 h 91"/>
                <a:gd name="T4" fmla="*/ 12 w 24"/>
                <a:gd name="T5" fmla="*/ 51 h 91"/>
                <a:gd name="T6" fmla="*/ 17 w 24"/>
                <a:gd name="T7" fmla="*/ 70 h 91"/>
                <a:gd name="T8" fmla="*/ 23 w 24"/>
                <a:gd name="T9" fmla="*/ 90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1">
                  <a:moveTo>
                    <a:pt x="0" y="0"/>
                  </a:moveTo>
                  <a:lnTo>
                    <a:pt x="6" y="31"/>
                  </a:lnTo>
                  <a:lnTo>
                    <a:pt x="12" y="51"/>
                  </a:lnTo>
                  <a:lnTo>
                    <a:pt x="17" y="70"/>
                  </a:lnTo>
                  <a:lnTo>
                    <a:pt x="23" y="9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6" name="Freeform 251">
              <a:extLst>
                <a:ext uri="{FF2B5EF4-FFF2-40B4-BE49-F238E27FC236}">
                  <a16:creationId xmlns:a16="http://schemas.microsoft.com/office/drawing/2014/main" id="{9A40295B-AAD8-E242-B616-4745C9B59798}"/>
                </a:ext>
              </a:extLst>
            </p:cNvPr>
            <p:cNvSpPr>
              <a:spLocks/>
            </p:cNvSpPr>
            <p:nvPr/>
          </p:nvSpPr>
          <p:spPr bwMode="auto">
            <a:xfrm>
              <a:off x="3300" y="2172"/>
              <a:ext cx="38" cy="30"/>
            </a:xfrm>
            <a:custGeom>
              <a:avLst/>
              <a:gdLst>
                <a:gd name="T0" fmla="*/ 0 w 38"/>
                <a:gd name="T1" fmla="*/ 29 h 30"/>
                <a:gd name="T2" fmla="*/ 6 w 38"/>
                <a:gd name="T3" fmla="*/ 19 h 30"/>
                <a:gd name="T4" fmla="*/ 13 w 38"/>
                <a:gd name="T5" fmla="*/ 10 h 30"/>
                <a:gd name="T6" fmla="*/ 18 w 38"/>
                <a:gd name="T7" fmla="*/ 0 h 30"/>
                <a:gd name="T8" fmla="*/ 24 w 38"/>
                <a:gd name="T9" fmla="*/ 10 h 30"/>
                <a:gd name="T10" fmla="*/ 31 w 38"/>
                <a:gd name="T11" fmla="*/ 19 h 30"/>
                <a:gd name="T12" fmla="*/ 37 w 38"/>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30">
                  <a:moveTo>
                    <a:pt x="0" y="29"/>
                  </a:moveTo>
                  <a:lnTo>
                    <a:pt x="6" y="19"/>
                  </a:lnTo>
                  <a:lnTo>
                    <a:pt x="13" y="10"/>
                  </a:lnTo>
                  <a:lnTo>
                    <a:pt x="18" y="0"/>
                  </a:lnTo>
                  <a:lnTo>
                    <a:pt x="24" y="10"/>
                  </a:lnTo>
                  <a:lnTo>
                    <a:pt x="31" y="19"/>
                  </a:lnTo>
                  <a:lnTo>
                    <a:pt x="37"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7" name="Freeform 252">
              <a:extLst>
                <a:ext uri="{FF2B5EF4-FFF2-40B4-BE49-F238E27FC236}">
                  <a16:creationId xmlns:a16="http://schemas.microsoft.com/office/drawing/2014/main" id="{8D0C6DF7-8762-9944-A596-F95ECF03EB0F}"/>
                </a:ext>
              </a:extLst>
            </p:cNvPr>
            <p:cNvSpPr>
              <a:spLocks/>
            </p:cNvSpPr>
            <p:nvPr/>
          </p:nvSpPr>
          <p:spPr bwMode="auto">
            <a:xfrm>
              <a:off x="3441" y="2179"/>
              <a:ext cx="36" cy="23"/>
            </a:xfrm>
            <a:custGeom>
              <a:avLst/>
              <a:gdLst>
                <a:gd name="T0" fmla="*/ 0 w 36"/>
                <a:gd name="T1" fmla="*/ 22 h 23"/>
                <a:gd name="T2" fmla="*/ 6 w 36"/>
                <a:gd name="T3" fmla="*/ 15 h 23"/>
                <a:gd name="T4" fmla="*/ 12 w 36"/>
                <a:gd name="T5" fmla="*/ 7 h 23"/>
                <a:gd name="T6" fmla="*/ 17 w 36"/>
                <a:gd name="T7" fmla="*/ 0 h 23"/>
                <a:gd name="T8" fmla="*/ 23 w 36"/>
                <a:gd name="T9" fmla="*/ 7 h 23"/>
                <a:gd name="T10" fmla="*/ 29 w 36"/>
                <a:gd name="T11" fmla="*/ 15 h 23"/>
                <a:gd name="T12" fmla="*/ 35 w 36"/>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23">
                  <a:moveTo>
                    <a:pt x="0" y="22"/>
                  </a:moveTo>
                  <a:lnTo>
                    <a:pt x="6" y="15"/>
                  </a:lnTo>
                  <a:lnTo>
                    <a:pt x="12" y="7"/>
                  </a:lnTo>
                  <a:lnTo>
                    <a:pt x="17" y="0"/>
                  </a:lnTo>
                  <a:lnTo>
                    <a:pt x="23" y="7"/>
                  </a:lnTo>
                  <a:lnTo>
                    <a:pt x="29" y="15"/>
                  </a:lnTo>
                  <a:lnTo>
                    <a:pt x="35"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8" name="Freeform 253">
              <a:extLst>
                <a:ext uri="{FF2B5EF4-FFF2-40B4-BE49-F238E27FC236}">
                  <a16:creationId xmlns:a16="http://schemas.microsoft.com/office/drawing/2014/main" id="{4FCCD5C2-20F6-E048-8C51-A069A7AF7C78}"/>
                </a:ext>
              </a:extLst>
            </p:cNvPr>
            <p:cNvSpPr>
              <a:spLocks/>
            </p:cNvSpPr>
            <p:nvPr/>
          </p:nvSpPr>
          <p:spPr bwMode="auto">
            <a:xfrm>
              <a:off x="2918" y="2147"/>
              <a:ext cx="21" cy="42"/>
            </a:xfrm>
            <a:custGeom>
              <a:avLst/>
              <a:gdLst>
                <a:gd name="T0" fmla="*/ 0 w 21"/>
                <a:gd name="T1" fmla="*/ 0 h 42"/>
                <a:gd name="T2" fmla="*/ 7 w 21"/>
                <a:gd name="T3" fmla="*/ 16 h 42"/>
                <a:gd name="T4" fmla="*/ 13 w 21"/>
                <a:gd name="T5" fmla="*/ 28 h 42"/>
                <a:gd name="T6" fmla="*/ 20 w 21"/>
                <a:gd name="T7" fmla="*/ 41 h 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42">
                  <a:moveTo>
                    <a:pt x="0" y="0"/>
                  </a:moveTo>
                  <a:lnTo>
                    <a:pt x="7" y="16"/>
                  </a:lnTo>
                  <a:lnTo>
                    <a:pt x="13" y="28"/>
                  </a:lnTo>
                  <a:lnTo>
                    <a:pt x="20" y="4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9" name="Freeform 254">
              <a:extLst>
                <a:ext uri="{FF2B5EF4-FFF2-40B4-BE49-F238E27FC236}">
                  <a16:creationId xmlns:a16="http://schemas.microsoft.com/office/drawing/2014/main" id="{DC51B431-D11B-5449-B405-05DDC46F4138}"/>
                </a:ext>
              </a:extLst>
            </p:cNvPr>
            <p:cNvSpPr>
              <a:spLocks/>
            </p:cNvSpPr>
            <p:nvPr/>
          </p:nvSpPr>
          <p:spPr bwMode="auto">
            <a:xfrm>
              <a:off x="3054" y="1831"/>
              <a:ext cx="24" cy="358"/>
            </a:xfrm>
            <a:custGeom>
              <a:avLst/>
              <a:gdLst>
                <a:gd name="T0" fmla="*/ 0 w 24"/>
                <a:gd name="T1" fmla="*/ 58 h 358"/>
                <a:gd name="T2" fmla="*/ 6 w 24"/>
                <a:gd name="T3" fmla="*/ 0 h 358"/>
                <a:gd name="T4" fmla="*/ 12 w 24"/>
                <a:gd name="T5" fmla="*/ 119 h 358"/>
                <a:gd name="T6" fmla="*/ 18 w 24"/>
                <a:gd name="T7" fmla="*/ 237 h 358"/>
                <a:gd name="T8" fmla="*/ 23 w 24"/>
                <a:gd name="T9" fmla="*/ 357 h 3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58">
                  <a:moveTo>
                    <a:pt x="0" y="58"/>
                  </a:moveTo>
                  <a:lnTo>
                    <a:pt x="6" y="0"/>
                  </a:lnTo>
                  <a:lnTo>
                    <a:pt x="12" y="119"/>
                  </a:lnTo>
                  <a:lnTo>
                    <a:pt x="18" y="237"/>
                  </a:lnTo>
                  <a:lnTo>
                    <a:pt x="23" y="35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0" name="Freeform 255">
              <a:extLst>
                <a:ext uri="{FF2B5EF4-FFF2-40B4-BE49-F238E27FC236}">
                  <a16:creationId xmlns:a16="http://schemas.microsoft.com/office/drawing/2014/main" id="{99BD36F7-DF5E-B04D-A2B4-5381350792C3}"/>
                </a:ext>
              </a:extLst>
            </p:cNvPr>
            <p:cNvSpPr>
              <a:spLocks/>
            </p:cNvSpPr>
            <p:nvPr/>
          </p:nvSpPr>
          <p:spPr bwMode="auto">
            <a:xfrm>
              <a:off x="3172" y="2105"/>
              <a:ext cx="29" cy="84"/>
            </a:xfrm>
            <a:custGeom>
              <a:avLst/>
              <a:gdLst>
                <a:gd name="T0" fmla="*/ 0 w 29"/>
                <a:gd name="T1" fmla="*/ 6 h 84"/>
                <a:gd name="T2" fmla="*/ 6 w 29"/>
                <a:gd name="T3" fmla="*/ 28 h 84"/>
                <a:gd name="T4" fmla="*/ 11 w 29"/>
                <a:gd name="T5" fmla="*/ 0 h 84"/>
                <a:gd name="T6" fmla="*/ 17 w 29"/>
                <a:gd name="T7" fmla="*/ 28 h 84"/>
                <a:gd name="T8" fmla="*/ 22 w 29"/>
                <a:gd name="T9" fmla="*/ 55 h 84"/>
                <a:gd name="T10" fmla="*/ 28 w 29"/>
                <a:gd name="T11" fmla="*/ 83 h 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84">
                  <a:moveTo>
                    <a:pt x="0" y="6"/>
                  </a:moveTo>
                  <a:lnTo>
                    <a:pt x="6" y="28"/>
                  </a:lnTo>
                  <a:lnTo>
                    <a:pt x="11" y="0"/>
                  </a:lnTo>
                  <a:lnTo>
                    <a:pt x="17" y="28"/>
                  </a:lnTo>
                  <a:lnTo>
                    <a:pt x="22" y="55"/>
                  </a:lnTo>
                  <a:lnTo>
                    <a:pt x="28" y="8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52" name="Line 256">
              <a:extLst>
                <a:ext uri="{FF2B5EF4-FFF2-40B4-BE49-F238E27FC236}">
                  <a16:creationId xmlns:a16="http://schemas.microsoft.com/office/drawing/2014/main" id="{D2F75D28-B8FE-0B4F-9F22-34DF93450788}"/>
                </a:ext>
              </a:extLst>
            </p:cNvPr>
            <p:cNvSpPr>
              <a:spLocks noChangeShapeType="1"/>
            </p:cNvSpPr>
            <p:nvPr/>
          </p:nvSpPr>
          <p:spPr bwMode="auto">
            <a:xfrm flipV="1">
              <a:off x="3306" y="2177"/>
              <a:ext cx="5"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32" name="Freeform 257">
              <a:extLst>
                <a:ext uri="{FF2B5EF4-FFF2-40B4-BE49-F238E27FC236}">
                  <a16:creationId xmlns:a16="http://schemas.microsoft.com/office/drawing/2014/main" id="{7B8C5DA0-656E-BA48-9BAC-F8528A85CDCB}"/>
                </a:ext>
              </a:extLst>
            </p:cNvPr>
            <p:cNvSpPr>
              <a:spLocks/>
            </p:cNvSpPr>
            <p:nvPr/>
          </p:nvSpPr>
          <p:spPr bwMode="auto">
            <a:xfrm>
              <a:off x="3318" y="2172"/>
              <a:ext cx="24" cy="17"/>
            </a:xfrm>
            <a:custGeom>
              <a:avLst/>
              <a:gdLst>
                <a:gd name="T0" fmla="*/ 0 w 24"/>
                <a:gd name="T1" fmla="*/ 0 h 17"/>
                <a:gd name="T2" fmla="*/ 6 w 24"/>
                <a:gd name="T3" fmla="*/ 2 h 17"/>
                <a:gd name="T4" fmla="*/ 12 w 24"/>
                <a:gd name="T5" fmla="*/ 5 h 17"/>
                <a:gd name="T6" fmla="*/ 17 w 24"/>
                <a:gd name="T7" fmla="*/ 11 h 17"/>
                <a:gd name="T8" fmla="*/ 23 w 24"/>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
                  <a:moveTo>
                    <a:pt x="0" y="0"/>
                  </a:moveTo>
                  <a:lnTo>
                    <a:pt x="6" y="2"/>
                  </a:lnTo>
                  <a:lnTo>
                    <a:pt x="12" y="5"/>
                  </a:lnTo>
                  <a:lnTo>
                    <a:pt x="17" y="11"/>
                  </a:lnTo>
                  <a:lnTo>
                    <a:pt x="23"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3" name="Freeform 258">
              <a:extLst>
                <a:ext uri="{FF2B5EF4-FFF2-40B4-BE49-F238E27FC236}">
                  <a16:creationId xmlns:a16="http://schemas.microsoft.com/office/drawing/2014/main" id="{A3F85B75-A9E0-A845-B2DC-0B99121D1549}"/>
                </a:ext>
              </a:extLst>
            </p:cNvPr>
            <p:cNvSpPr>
              <a:spLocks/>
            </p:cNvSpPr>
            <p:nvPr/>
          </p:nvSpPr>
          <p:spPr bwMode="auto">
            <a:xfrm>
              <a:off x="3447" y="2173"/>
              <a:ext cx="37" cy="16"/>
            </a:xfrm>
            <a:custGeom>
              <a:avLst/>
              <a:gdLst>
                <a:gd name="T0" fmla="*/ 0 w 37"/>
                <a:gd name="T1" fmla="*/ 15 h 16"/>
                <a:gd name="T2" fmla="*/ 6 w 37"/>
                <a:gd name="T3" fmla="*/ 9 h 16"/>
                <a:gd name="T4" fmla="*/ 12 w 37"/>
                <a:gd name="T5" fmla="*/ 5 h 16"/>
                <a:gd name="T6" fmla="*/ 18 w 37"/>
                <a:gd name="T7" fmla="*/ 0 h 16"/>
                <a:gd name="T8" fmla="*/ 24 w 37"/>
                <a:gd name="T9" fmla="*/ 4 h 16"/>
                <a:gd name="T10" fmla="*/ 30 w 37"/>
                <a:gd name="T11" fmla="*/ 9 h 16"/>
                <a:gd name="T12" fmla="*/ 36 w 37"/>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6">
                  <a:moveTo>
                    <a:pt x="0" y="15"/>
                  </a:moveTo>
                  <a:lnTo>
                    <a:pt x="6" y="9"/>
                  </a:lnTo>
                  <a:lnTo>
                    <a:pt x="12" y="5"/>
                  </a:lnTo>
                  <a:lnTo>
                    <a:pt x="18" y="0"/>
                  </a:lnTo>
                  <a:lnTo>
                    <a:pt x="24" y="4"/>
                  </a:lnTo>
                  <a:lnTo>
                    <a:pt x="30" y="9"/>
                  </a:lnTo>
                  <a:lnTo>
                    <a:pt x="36"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4" name="Freeform 259">
              <a:extLst>
                <a:ext uri="{FF2B5EF4-FFF2-40B4-BE49-F238E27FC236}">
                  <a16:creationId xmlns:a16="http://schemas.microsoft.com/office/drawing/2014/main" id="{39A0593D-7343-534C-AA1D-EA7919A46729}"/>
                </a:ext>
              </a:extLst>
            </p:cNvPr>
            <p:cNvSpPr>
              <a:spLocks/>
            </p:cNvSpPr>
            <p:nvPr/>
          </p:nvSpPr>
          <p:spPr bwMode="auto">
            <a:xfrm>
              <a:off x="2918" y="2135"/>
              <a:ext cx="24" cy="40"/>
            </a:xfrm>
            <a:custGeom>
              <a:avLst/>
              <a:gdLst>
                <a:gd name="T0" fmla="*/ 0 w 24"/>
                <a:gd name="T1" fmla="*/ 11 h 40"/>
                <a:gd name="T2" fmla="*/ 6 w 24"/>
                <a:gd name="T3" fmla="*/ 0 h 40"/>
                <a:gd name="T4" fmla="*/ 12 w 24"/>
                <a:gd name="T5" fmla="*/ 13 h 40"/>
                <a:gd name="T6" fmla="*/ 18 w 24"/>
                <a:gd name="T7" fmla="*/ 26 h 40"/>
                <a:gd name="T8" fmla="*/ 23 w 24"/>
                <a:gd name="T9" fmla="*/ 39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0">
                  <a:moveTo>
                    <a:pt x="0" y="11"/>
                  </a:moveTo>
                  <a:lnTo>
                    <a:pt x="6" y="0"/>
                  </a:lnTo>
                  <a:lnTo>
                    <a:pt x="12" y="13"/>
                  </a:lnTo>
                  <a:lnTo>
                    <a:pt x="18" y="26"/>
                  </a:lnTo>
                  <a:lnTo>
                    <a:pt x="23" y="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5" name="Freeform 260">
              <a:extLst>
                <a:ext uri="{FF2B5EF4-FFF2-40B4-BE49-F238E27FC236}">
                  <a16:creationId xmlns:a16="http://schemas.microsoft.com/office/drawing/2014/main" id="{1B949DEE-69E9-CB44-B995-2115C8DAE520}"/>
                </a:ext>
              </a:extLst>
            </p:cNvPr>
            <p:cNvSpPr>
              <a:spLocks/>
            </p:cNvSpPr>
            <p:nvPr/>
          </p:nvSpPr>
          <p:spPr bwMode="auto">
            <a:xfrm>
              <a:off x="3060" y="1831"/>
              <a:ext cx="25" cy="344"/>
            </a:xfrm>
            <a:custGeom>
              <a:avLst/>
              <a:gdLst>
                <a:gd name="T0" fmla="*/ 0 w 25"/>
                <a:gd name="T1" fmla="*/ 0 h 344"/>
                <a:gd name="T2" fmla="*/ 6 w 25"/>
                <a:gd name="T3" fmla="*/ 53 h 344"/>
                <a:gd name="T4" fmla="*/ 12 w 25"/>
                <a:gd name="T5" fmla="*/ 149 h 344"/>
                <a:gd name="T6" fmla="*/ 17 w 25"/>
                <a:gd name="T7" fmla="*/ 246 h 344"/>
                <a:gd name="T8" fmla="*/ 24 w 25"/>
                <a:gd name="T9" fmla="*/ 343 h 3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44">
                  <a:moveTo>
                    <a:pt x="0" y="0"/>
                  </a:moveTo>
                  <a:lnTo>
                    <a:pt x="6" y="53"/>
                  </a:lnTo>
                  <a:lnTo>
                    <a:pt x="12" y="149"/>
                  </a:lnTo>
                  <a:lnTo>
                    <a:pt x="17" y="246"/>
                  </a:lnTo>
                  <a:lnTo>
                    <a:pt x="24" y="34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6" name="Freeform 261">
              <a:extLst>
                <a:ext uri="{FF2B5EF4-FFF2-40B4-BE49-F238E27FC236}">
                  <a16:creationId xmlns:a16="http://schemas.microsoft.com/office/drawing/2014/main" id="{7004E383-FDE1-5945-AA02-1A5A541990C6}"/>
                </a:ext>
              </a:extLst>
            </p:cNvPr>
            <p:cNvSpPr>
              <a:spLocks/>
            </p:cNvSpPr>
            <p:nvPr/>
          </p:nvSpPr>
          <p:spPr bwMode="auto">
            <a:xfrm>
              <a:off x="3183" y="2105"/>
              <a:ext cx="25" cy="70"/>
            </a:xfrm>
            <a:custGeom>
              <a:avLst/>
              <a:gdLst>
                <a:gd name="T0" fmla="*/ 0 w 25"/>
                <a:gd name="T1" fmla="*/ 0 h 70"/>
                <a:gd name="T2" fmla="*/ 5 w 25"/>
                <a:gd name="T3" fmla="*/ 2 h 70"/>
                <a:gd name="T4" fmla="*/ 12 w 25"/>
                <a:gd name="T5" fmla="*/ 24 h 70"/>
                <a:gd name="T6" fmla="*/ 18 w 25"/>
                <a:gd name="T7" fmla="*/ 46 h 70"/>
                <a:gd name="T8" fmla="*/ 24 w 25"/>
                <a:gd name="T9" fmla="*/ 69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70">
                  <a:moveTo>
                    <a:pt x="0" y="0"/>
                  </a:moveTo>
                  <a:lnTo>
                    <a:pt x="5" y="2"/>
                  </a:lnTo>
                  <a:lnTo>
                    <a:pt x="12" y="24"/>
                  </a:lnTo>
                  <a:lnTo>
                    <a:pt x="18" y="46"/>
                  </a:lnTo>
                  <a:lnTo>
                    <a:pt x="24" y="6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7" name="Freeform 262">
              <a:extLst>
                <a:ext uri="{FF2B5EF4-FFF2-40B4-BE49-F238E27FC236}">
                  <a16:creationId xmlns:a16="http://schemas.microsoft.com/office/drawing/2014/main" id="{A579489C-EACF-5940-A91F-4220301D62EF}"/>
                </a:ext>
              </a:extLst>
            </p:cNvPr>
            <p:cNvSpPr>
              <a:spLocks/>
            </p:cNvSpPr>
            <p:nvPr/>
          </p:nvSpPr>
          <p:spPr bwMode="auto">
            <a:xfrm>
              <a:off x="3311" y="2151"/>
              <a:ext cx="40" cy="24"/>
            </a:xfrm>
            <a:custGeom>
              <a:avLst/>
              <a:gdLst>
                <a:gd name="T0" fmla="*/ 0 w 40"/>
                <a:gd name="T1" fmla="*/ 23 h 24"/>
                <a:gd name="T2" fmla="*/ 6 w 40"/>
                <a:gd name="T3" fmla="*/ 15 h 24"/>
                <a:gd name="T4" fmla="*/ 13 w 40"/>
                <a:gd name="T5" fmla="*/ 8 h 24"/>
                <a:gd name="T6" fmla="*/ 19 w 40"/>
                <a:gd name="T7" fmla="*/ 0 h 24"/>
                <a:gd name="T8" fmla="*/ 26 w 40"/>
                <a:gd name="T9" fmla="*/ 8 h 24"/>
                <a:gd name="T10" fmla="*/ 32 w 40"/>
                <a:gd name="T11" fmla="*/ 15 h 24"/>
                <a:gd name="T12" fmla="*/ 39 w 40"/>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24">
                  <a:moveTo>
                    <a:pt x="0" y="23"/>
                  </a:moveTo>
                  <a:lnTo>
                    <a:pt x="6" y="15"/>
                  </a:lnTo>
                  <a:lnTo>
                    <a:pt x="13" y="8"/>
                  </a:lnTo>
                  <a:lnTo>
                    <a:pt x="19" y="0"/>
                  </a:lnTo>
                  <a:lnTo>
                    <a:pt x="26" y="8"/>
                  </a:lnTo>
                  <a:lnTo>
                    <a:pt x="32" y="15"/>
                  </a:lnTo>
                  <a:lnTo>
                    <a:pt x="39"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8" name="Freeform 263">
              <a:extLst>
                <a:ext uri="{FF2B5EF4-FFF2-40B4-BE49-F238E27FC236}">
                  <a16:creationId xmlns:a16="http://schemas.microsoft.com/office/drawing/2014/main" id="{F72204B0-CD7C-C240-A0D8-AF07F3EFF44E}"/>
                </a:ext>
              </a:extLst>
            </p:cNvPr>
            <p:cNvSpPr>
              <a:spLocks/>
            </p:cNvSpPr>
            <p:nvPr/>
          </p:nvSpPr>
          <p:spPr bwMode="auto">
            <a:xfrm>
              <a:off x="2926" y="2130"/>
              <a:ext cx="24" cy="30"/>
            </a:xfrm>
            <a:custGeom>
              <a:avLst/>
              <a:gdLst>
                <a:gd name="T0" fmla="*/ 0 w 24"/>
                <a:gd name="T1" fmla="*/ 6 h 30"/>
                <a:gd name="T2" fmla="*/ 6 w 24"/>
                <a:gd name="T3" fmla="*/ 0 h 30"/>
                <a:gd name="T4" fmla="*/ 12 w 24"/>
                <a:gd name="T5" fmla="*/ 10 h 30"/>
                <a:gd name="T6" fmla="*/ 17 w 24"/>
                <a:gd name="T7" fmla="*/ 19 h 30"/>
                <a:gd name="T8" fmla="*/ 23 w 24"/>
                <a:gd name="T9" fmla="*/ 29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0">
                  <a:moveTo>
                    <a:pt x="0" y="6"/>
                  </a:moveTo>
                  <a:lnTo>
                    <a:pt x="6" y="0"/>
                  </a:lnTo>
                  <a:lnTo>
                    <a:pt x="12" y="10"/>
                  </a:lnTo>
                  <a:lnTo>
                    <a:pt x="17" y="19"/>
                  </a:lnTo>
                  <a:lnTo>
                    <a:pt x="23"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9" name="Freeform 264">
              <a:extLst>
                <a:ext uri="{FF2B5EF4-FFF2-40B4-BE49-F238E27FC236}">
                  <a16:creationId xmlns:a16="http://schemas.microsoft.com/office/drawing/2014/main" id="{1C6ABC6B-2BC6-F04B-99B5-54CFC04E8740}"/>
                </a:ext>
              </a:extLst>
            </p:cNvPr>
            <p:cNvSpPr>
              <a:spLocks/>
            </p:cNvSpPr>
            <p:nvPr/>
          </p:nvSpPr>
          <p:spPr bwMode="auto">
            <a:xfrm>
              <a:off x="3065" y="1817"/>
              <a:ext cx="24" cy="343"/>
            </a:xfrm>
            <a:custGeom>
              <a:avLst/>
              <a:gdLst>
                <a:gd name="T0" fmla="*/ 0 w 24"/>
                <a:gd name="T1" fmla="*/ 66 h 343"/>
                <a:gd name="T2" fmla="*/ 6 w 24"/>
                <a:gd name="T3" fmla="*/ 0 h 343"/>
                <a:gd name="T4" fmla="*/ 11 w 24"/>
                <a:gd name="T5" fmla="*/ 114 h 343"/>
                <a:gd name="T6" fmla="*/ 18 w 24"/>
                <a:gd name="T7" fmla="*/ 228 h 343"/>
                <a:gd name="T8" fmla="*/ 23 w 24"/>
                <a:gd name="T9" fmla="*/ 342 h 3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43">
                  <a:moveTo>
                    <a:pt x="0" y="66"/>
                  </a:moveTo>
                  <a:lnTo>
                    <a:pt x="6" y="0"/>
                  </a:lnTo>
                  <a:lnTo>
                    <a:pt x="11" y="114"/>
                  </a:lnTo>
                  <a:lnTo>
                    <a:pt x="18" y="228"/>
                  </a:lnTo>
                  <a:lnTo>
                    <a:pt x="23" y="34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40" name="Freeform 265">
              <a:extLst>
                <a:ext uri="{FF2B5EF4-FFF2-40B4-BE49-F238E27FC236}">
                  <a16:creationId xmlns:a16="http://schemas.microsoft.com/office/drawing/2014/main" id="{A5157A45-AF7E-874C-A98C-6A49AE60628B}"/>
                </a:ext>
              </a:extLst>
            </p:cNvPr>
            <p:cNvSpPr>
              <a:spLocks/>
            </p:cNvSpPr>
            <p:nvPr/>
          </p:nvSpPr>
          <p:spPr bwMode="auto">
            <a:xfrm>
              <a:off x="3183" y="2063"/>
              <a:ext cx="32" cy="97"/>
            </a:xfrm>
            <a:custGeom>
              <a:avLst/>
              <a:gdLst>
                <a:gd name="T0" fmla="*/ 0 w 32"/>
                <a:gd name="T1" fmla="*/ 42 h 97"/>
                <a:gd name="T2" fmla="*/ 6 w 32"/>
                <a:gd name="T3" fmla="*/ 32 h 97"/>
                <a:gd name="T4" fmla="*/ 12 w 32"/>
                <a:gd name="T5" fmla="*/ 0 h 97"/>
                <a:gd name="T6" fmla="*/ 18 w 32"/>
                <a:gd name="T7" fmla="*/ 32 h 97"/>
                <a:gd name="T8" fmla="*/ 25 w 32"/>
                <a:gd name="T9" fmla="*/ 64 h 97"/>
                <a:gd name="T10" fmla="*/ 31 w 32"/>
                <a:gd name="T11" fmla="*/ 96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97">
                  <a:moveTo>
                    <a:pt x="0" y="42"/>
                  </a:moveTo>
                  <a:lnTo>
                    <a:pt x="6" y="32"/>
                  </a:lnTo>
                  <a:lnTo>
                    <a:pt x="12" y="0"/>
                  </a:lnTo>
                  <a:lnTo>
                    <a:pt x="18" y="32"/>
                  </a:lnTo>
                  <a:lnTo>
                    <a:pt x="25" y="64"/>
                  </a:lnTo>
                  <a:lnTo>
                    <a:pt x="31" y="9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62" name="Line 266">
              <a:extLst>
                <a:ext uri="{FF2B5EF4-FFF2-40B4-BE49-F238E27FC236}">
                  <a16:creationId xmlns:a16="http://schemas.microsoft.com/office/drawing/2014/main" id="{7B133589-F915-244D-8ACA-5C1371273F4B}"/>
                </a:ext>
              </a:extLst>
            </p:cNvPr>
            <p:cNvSpPr>
              <a:spLocks noChangeShapeType="1"/>
            </p:cNvSpPr>
            <p:nvPr/>
          </p:nvSpPr>
          <p:spPr bwMode="auto">
            <a:xfrm flipV="1">
              <a:off x="3318" y="2153"/>
              <a:ext cx="6" cy="1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42" name="Freeform 267">
              <a:extLst>
                <a:ext uri="{FF2B5EF4-FFF2-40B4-BE49-F238E27FC236}">
                  <a16:creationId xmlns:a16="http://schemas.microsoft.com/office/drawing/2014/main" id="{A1ED6BCD-5A15-F244-9A1A-A22D2CF8DFB6}"/>
                </a:ext>
              </a:extLst>
            </p:cNvPr>
            <p:cNvSpPr>
              <a:spLocks/>
            </p:cNvSpPr>
            <p:nvPr/>
          </p:nvSpPr>
          <p:spPr bwMode="auto">
            <a:xfrm>
              <a:off x="3332" y="2151"/>
              <a:ext cx="24" cy="9"/>
            </a:xfrm>
            <a:custGeom>
              <a:avLst/>
              <a:gdLst>
                <a:gd name="T0" fmla="*/ 0 w 24"/>
                <a:gd name="T1" fmla="*/ 0 h 9"/>
                <a:gd name="T2" fmla="*/ 6 w 24"/>
                <a:gd name="T3" fmla="*/ 1 h 9"/>
                <a:gd name="T4" fmla="*/ 12 w 24"/>
                <a:gd name="T5" fmla="*/ 4 h 9"/>
                <a:gd name="T6" fmla="*/ 17 w 24"/>
                <a:gd name="T7" fmla="*/ 6 h 9"/>
                <a:gd name="T8" fmla="*/ 23 w 24"/>
                <a:gd name="T9" fmla="*/ 8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9">
                  <a:moveTo>
                    <a:pt x="0" y="0"/>
                  </a:moveTo>
                  <a:lnTo>
                    <a:pt x="6" y="1"/>
                  </a:lnTo>
                  <a:lnTo>
                    <a:pt x="12" y="4"/>
                  </a:lnTo>
                  <a:lnTo>
                    <a:pt x="17" y="6"/>
                  </a:lnTo>
                  <a:lnTo>
                    <a:pt x="23"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43" name="Freeform 268">
              <a:extLst>
                <a:ext uri="{FF2B5EF4-FFF2-40B4-BE49-F238E27FC236}">
                  <a16:creationId xmlns:a16="http://schemas.microsoft.com/office/drawing/2014/main" id="{F2D14C9B-E411-6345-8014-9B98C2077AEE}"/>
                </a:ext>
              </a:extLst>
            </p:cNvPr>
            <p:cNvSpPr>
              <a:spLocks/>
            </p:cNvSpPr>
            <p:nvPr/>
          </p:nvSpPr>
          <p:spPr bwMode="auto">
            <a:xfrm>
              <a:off x="3460" y="2137"/>
              <a:ext cx="35" cy="23"/>
            </a:xfrm>
            <a:custGeom>
              <a:avLst/>
              <a:gdLst>
                <a:gd name="T0" fmla="*/ 0 w 35"/>
                <a:gd name="T1" fmla="*/ 22 h 23"/>
                <a:gd name="T2" fmla="*/ 6 w 35"/>
                <a:gd name="T3" fmla="*/ 15 h 23"/>
                <a:gd name="T4" fmla="*/ 11 w 35"/>
                <a:gd name="T5" fmla="*/ 7 h 23"/>
                <a:gd name="T6" fmla="*/ 17 w 35"/>
                <a:gd name="T7" fmla="*/ 0 h 23"/>
                <a:gd name="T8" fmla="*/ 23 w 35"/>
                <a:gd name="T9" fmla="*/ 7 h 23"/>
                <a:gd name="T10" fmla="*/ 28 w 35"/>
                <a:gd name="T11" fmla="*/ 14 h 23"/>
                <a:gd name="T12" fmla="*/ 34 w 35"/>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3">
                  <a:moveTo>
                    <a:pt x="0" y="22"/>
                  </a:moveTo>
                  <a:lnTo>
                    <a:pt x="6" y="15"/>
                  </a:lnTo>
                  <a:lnTo>
                    <a:pt x="11" y="7"/>
                  </a:lnTo>
                  <a:lnTo>
                    <a:pt x="17" y="0"/>
                  </a:lnTo>
                  <a:lnTo>
                    <a:pt x="23" y="7"/>
                  </a:lnTo>
                  <a:lnTo>
                    <a:pt x="28" y="14"/>
                  </a:lnTo>
                  <a:lnTo>
                    <a:pt x="34"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44" name="Freeform 269">
              <a:extLst>
                <a:ext uri="{FF2B5EF4-FFF2-40B4-BE49-F238E27FC236}">
                  <a16:creationId xmlns:a16="http://schemas.microsoft.com/office/drawing/2014/main" id="{09AFDDE2-DC50-9E48-B379-4C31080904AC}"/>
                </a:ext>
              </a:extLst>
            </p:cNvPr>
            <p:cNvSpPr>
              <a:spLocks/>
            </p:cNvSpPr>
            <p:nvPr/>
          </p:nvSpPr>
          <p:spPr bwMode="auto">
            <a:xfrm>
              <a:off x="2918" y="2117"/>
              <a:ext cx="39" cy="30"/>
            </a:xfrm>
            <a:custGeom>
              <a:avLst/>
              <a:gdLst>
                <a:gd name="T0" fmla="*/ 0 w 39"/>
                <a:gd name="T1" fmla="*/ 29 h 30"/>
                <a:gd name="T2" fmla="*/ 6 w 39"/>
                <a:gd name="T3" fmla="*/ 20 h 30"/>
                <a:gd name="T4" fmla="*/ 13 w 39"/>
                <a:gd name="T5" fmla="*/ 9 h 30"/>
                <a:gd name="T6" fmla="*/ 19 w 39"/>
                <a:gd name="T7" fmla="*/ 0 h 30"/>
                <a:gd name="T8" fmla="*/ 25 w 39"/>
                <a:gd name="T9" fmla="*/ 9 h 30"/>
                <a:gd name="T10" fmla="*/ 32 w 39"/>
                <a:gd name="T11" fmla="*/ 20 h 30"/>
                <a:gd name="T12" fmla="*/ 38 w 39"/>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0">
                  <a:moveTo>
                    <a:pt x="0" y="29"/>
                  </a:moveTo>
                  <a:lnTo>
                    <a:pt x="6" y="20"/>
                  </a:lnTo>
                  <a:lnTo>
                    <a:pt x="13" y="9"/>
                  </a:lnTo>
                  <a:lnTo>
                    <a:pt x="19" y="0"/>
                  </a:lnTo>
                  <a:lnTo>
                    <a:pt x="25" y="9"/>
                  </a:lnTo>
                  <a:lnTo>
                    <a:pt x="32" y="20"/>
                  </a:lnTo>
                  <a:lnTo>
                    <a:pt x="38"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45" name="Freeform 270">
              <a:extLst>
                <a:ext uri="{FF2B5EF4-FFF2-40B4-BE49-F238E27FC236}">
                  <a16:creationId xmlns:a16="http://schemas.microsoft.com/office/drawing/2014/main" id="{ED34B827-77A4-8C4B-86A6-D57BDBD0C434}"/>
                </a:ext>
              </a:extLst>
            </p:cNvPr>
            <p:cNvSpPr>
              <a:spLocks/>
            </p:cNvSpPr>
            <p:nvPr/>
          </p:nvSpPr>
          <p:spPr bwMode="auto">
            <a:xfrm>
              <a:off x="3072" y="1817"/>
              <a:ext cx="24" cy="330"/>
            </a:xfrm>
            <a:custGeom>
              <a:avLst/>
              <a:gdLst>
                <a:gd name="T0" fmla="*/ 0 w 24"/>
                <a:gd name="T1" fmla="*/ 0 h 330"/>
                <a:gd name="T2" fmla="*/ 5 w 24"/>
                <a:gd name="T3" fmla="*/ 16 h 330"/>
                <a:gd name="T4" fmla="*/ 12 w 24"/>
                <a:gd name="T5" fmla="*/ 121 h 330"/>
                <a:gd name="T6" fmla="*/ 17 w 24"/>
                <a:gd name="T7" fmla="*/ 225 h 330"/>
                <a:gd name="T8" fmla="*/ 23 w 24"/>
                <a:gd name="T9" fmla="*/ 329 h 3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30">
                  <a:moveTo>
                    <a:pt x="0" y="0"/>
                  </a:moveTo>
                  <a:lnTo>
                    <a:pt x="5" y="16"/>
                  </a:lnTo>
                  <a:lnTo>
                    <a:pt x="12" y="121"/>
                  </a:lnTo>
                  <a:lnTo>
                    <a:pt x="17" y="225"/>
                  </a:lnTo>
                  <a:lnTo>
                    <a:pt x="23" y="3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46" name="Freeform 271">
              <a:extLst>
                <a:ext uri="{FF2B5EF4-FFF2-40B4-BE49-F238E27FC236}">
                  <a16:creationId xmlns:a16="http://schemas.microsoft.com/office/drawing/2014/main" id="{6C4C9344-4C6E-764D-91F2-479A5C0E9A72}"/>
                </a:ext>
              </a:extLst>
            </p:cNvPr>
            <p:cNvSpPr>
              <a:spLocks/>
            </p:cNvSpPr>
            <p:nvPr/>
          </p:nvSpPr>
          <p:spPr bwMode="auto">
            <a:xfrm>
              <a:off x="3195" y="2033"/>
              <a:ext cx="24" cy="114"/>
            </a:xfrm>
            <a:custGeom>
              <a:avLst/>
              <a:gdLst>
                <a:gd name="T0" fmla="*/ 0 w 24"/>
                <a:gd name="T1" fmla="*/ 29 h 114"/>
                <a:gd name="T2" fmla="*/ 6 w 24"/>
                <a:gd name="T3" fmla="*/ 0 h 114"/>
                <a:gd name="T4" fmla="*/ 12 w 24"/>
                <a:gd name="T5" fmla="*/ 38 h 114"/>
                <a:gd name="T6" fmla="*/ 17 w 24"/>
                <a:gd name="T7" fmla="*/ 76 h 114"/>
                <a:gd name="T8" fmla="*/ 23 w 24"/>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14">
                  <a:moveTo>
                    <a:pt x="0" y="29"/>
                  </a:moveTo>
                  <a:lnTo>
                    <a:pt x="6" y="0"/>
                  </a:lnTo>
                  <a:lnTo>
                    <a:pt x="12" y="38"/>
                  </a:lnTo>
                  <a:lnTo>
                    <a:pt x="17" y="76"/>
                  </a:lnTo>
                  <a:lnTo>
                    <a:pt x="23"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68" name="Line 272">
              <a:extLst>
                <a:ext uri="{FF2B5EF4-FFF2-40B4-BE49-F238E27FC236}">
                  <a16:creationId xmlns:a16="http://schemas.microsoft.com/office/drawing/2014/main" id="{746EAD96-2CFE-7C4B-8033-CF76B27BB329}"/>
                </a:ext>
              </a:extLst>
            </p:cNvPr>
            <p:cNvSpPr>
              <a:spLocks noChangeShapeType="1"/>
            </p:cNvSpPr>
            <p:nvPr/>
          </p:nvSpPr>
          <p:spPr bwMode="auto">
            <a:xfrm flipV="1">
              <a:off x="3465" y="2139"/>
              <a:ext cx="5" cy="11"/>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48" name="Freeform 273">
              <a:extLst>
                <a:ext uri="{FF2B5EF4-FFF2-40B4-BE49-F238E27FC236}">
                  <a16:creationId xmlns:a16="http://schemas.microsoft.com/office/drawing/2014/main" id="{CC4014AC-5E16-D54F-BF41-18F22EC59DA8}"/>
                </a:ext>
              </a:extLst>
            </p:cNvPr>
            <p:cNvSpPr>
              <a:spLocks/>
            </p:cNvSpPr>
            <p:nvPr/>
          </p:nvSpPr>
          <p:spPr bwMode="auto">
            <a:xfrm>
              <a:off x="3476" y="2137"/>
              <a:ext cx="26" cy="10"/>
            </a:xfrm>
            <a:custGeom>
              <a:avLst/>
              <a:gdLst>
                <a:gd name="T0" fmla="*/ 0 w 26"/>
                <a:gd name="T1" fmla="*/ 0 h 10"/>
                <a:gd name="T2" fmla="*/ 6 w 26"/>
                <a:gd name="T3" fmla="*/ 1 h 10"/>
                <a:gd name="T4" fmla="*/ 13 w 26"/>
                <a:gd name="T5" fmla="*/ 4 h 10"/>
                <a:gd name="T6" fmla="*/ 19 w 26"/>
                <a:gd name="T7" fmla="*/ 6 h 10"/>
                <a:gd name="T8" fmla="*/ 25 w 26"/>
                <a:gd name="T9" fmla="*/ 9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0">
                  <a:moveTo>
                    <a:pt x="0" y="0"/>
                  </a:moveTo>
                  <a:lnTo>
                    <a:pt x="6" y="1"/>
                  </a:lnTo>
                  <a:lnTo>
                    <a:pt x="13" y="4"/>
                  </a:lnTo>
                  <a:lnTo>
                    <a:pt x="19" y="6"/>
                  </a:lnTo>
                  <a:lnTo>
                    <a:pt x="25"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70" name="Line 274">
              <a:extLst>
                <a:ext uri="{FF2B5EF4-FFF2-40B4-BE49-F238E27FC236}">
                  <a16:creationId xmlns:a16="http://schemas.microsoft.com/office/drawing/2014/main" id="{6189AA43-3F06-5044-A135-99F8AC82842C}"/>
                </a:ext>
              </a:extLst>
            </p:cNvPr>
            <p:cNvSpPr>
              <a:spLocks noChangeShapeType="1"/>
            </p:cNvSpPr>
            <p:nvPr/>
          </p:nvSpPr>
          <p:spPr bwMode="auto">
            <a:xfrm flipV="1">
              <a:off x="2926" y="2121"/>
              <a:ext cx="5"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50" name="Freeform 275">
              <a:extLst>
                <a:ext uri="{FF2B5EF4-FFF2-40B4-BE49-F238E27FC236}">
                  <a16:creationId xmlns:a16="http://schemas.microsoft.com/office/drawing/2014/main" id="{1241B3E7-E3EF-5348-976A-6E74135FD72E}"/>
                </a:ext>
              </a:extLst>
            </p:cNvPr>
            <p:cNvSpPr>
              <a:spLocks/>
            </p:cNvSpPr>
            <p:nvPr/>
          </p:nvSpPr>
          <p:spPr bwMode="auto">
            <a:xfrm>
              <a:off x="2938" y="2117"/>
              <a:ext cx="22" cy="16"/>
            </a:xfrm>
            <a:custGeom>
              <a:avLst/>
              <a:gdLst>
                <a:gd name="T0" fmla="*/ 0 w 22"/>
                <a:gd name="T1" fmla="*/ 0 h 16"/>
                <a:gd name="T2" fmla="*/ 5 w 22"/>
                <a:gd name="T3" fmla="*/ 9 h 16"/>
                <a:gd name="T4" fmla="*/ 10 w 22"/>
                <a:gd name="T5" fmla="*/ 11 h 16"/>
                <a:gd name="T6" fmla="*/ 16 w 22"/>
                <a:gd name="T7" fmla="*/ 13 h 16"/>
                <a:gd name="T8" fmla="*/ 21 w 22"/>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6">
                  <a:moveTo>
                    <a:pt x="0" y="0"/>
                  </a:moveTo>
                  <a:lnTo>
                    <a:pt x="5" y="9"/>
                  </a:lnTo>
                  <a:lnTo>
                    <a:pt x="10" y="11"/>
                  </a:lnTo>
                  <a:lnTo>
                    <a:pt x="16" y="13"/>
                  </a:lnTo>
                  <a:lnTo>
                    <a:pt x="21"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1" name="Freeform 276">
              <a:extLst>
                <a:ext uri="{FF2B5EF4-FFF2-40B4-BE49-F238E27FC236}">
                  <a16:creationId xmlns:a16="http://schemas.microsoft.com/office/drawing/2014/main" id="{6CF41AF2-8113-7E4B-A04B-4A1CCB59F229}"/>
                </a:ext>
              </a:extLst>
            </p:cNvPr>
            <p:cNvSpPr>
              <a:spLocks/>
            </p:cNvSpPr>
            <p:nvPr/>
          </p:nvSpPr>
          <p:spPr bwMode="auto">
            <a:xfrm>
              <a:off x="3077" y="1774"/>
              <a:ext cx="25" cy="359"/>
            </a:xfrm>
            <a:custGeom>
              <a:avLst/>
              <a:gdLst>
                <a:gd name="T0" fmla="*/ 0 w 25"/>
                <a:gd name="T1" fmla="*/ 58 h 359"/>
                <a:gd name="T2" fmla="*/ 7 w 25"/>
                <a:gd name="T3" fmla="*/ 0 h 359"/>
                <a:gd name="T4" fmla="*/ 12 w 25"/>
                <a:gd name="T5" fmla="*/ 119 h 359"/>
                <a:gd name="T6" fmla="*/ 18 w 25"/>
                <a:gd name="T7" fmla="*/ 239 h 359"/>
                <a:gd name="T8" fmla="*/ 24 w 25"/>
                <a:gd name="T9" fmla="*/ 358 h 3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359">
                  <a:moveTo>
                    <a:pt x="0" y="58"/>
                  </a:moveTo>
                  <a:lnTo>
                    <a:pt x="7" y="0"/>
                  </a:lnTo>
                  <a:lnTo>
                    <a:pt x="12" y="119"/>
                  </a:lnTo>
                  <a:lnTo>
                    <a:pt x="18" y="239"/>
                  </a:lnTo>
                  <a:lnTo>
                    <a:pt x="24" y="35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2" name="Freeform 277">
              <a:extLst>
                <a:ext uri="{FF2B5EF4-FFF2-40B4-BE49-F238E27FC236}">
                  <a16:creationId xmlns:a16="http://schemas.microsoft.com/office/drawing/2014/main" id="{1B1C7F9B-853F-FB4A-8EDF-9EDA8CE3E328}"/>
                </a:ext>
              </a:extLst>
            </p:cNvPr>
            <p:cNvSpPr>
              <a:spLocks/>
            </p:cNvSpPr>
            <p:nvPr/>
          </p:nvSpPr>
          <p:spPr bwMode="auto">
            <a:xfrm>
              <a:off x="3200" y="2012"/>
              <a:ext cx="25" cy="121"/>
            </a:xfrm>
            <a:custGeom>
              <a:avLst/>
              <a:gdLst>
                <a:gd name="T0" fmla="*/ 0 w 25"/>
                <a:gd name="T1" fmla="*/ 21 h 121"/>
                <a:gd name="T2" fmla="*/ 6 w 25"/>
                <a:gd name="T3" fmla="*/ 0 h 121"/>
                <a:gd name="T4" fmla="*/ 12 w 25"/>
                <a:gd name="T5" fmla="*/ 40 h 121"/>
                <a:gd name="T6" fmla="*/ 19 w 25"/>
                <a:gd name="T7" fmla="*/ 80 h 121"/>
                <a:gd name="T8" fmla="*/ 24 w 25"/>
                <a:gd name="T9" fmla="*/ 120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1">
                  <a:moveTo>
                    <a:pt x="0" y="21"/>
                  </a:moveTo>
                  <a:lnTo>
                    <a:pt x="6" y="0"/>
                  </a:lnTo>
                  <a:lnTo>
                    <a:pt x="12" y="40"/>
                  </a:lnTo>
                  <a:lnTo>
                    <a:pt x="19" y="80"/>
                  </a:lnTo>
                  <a:lnTo>
                    <a:pt x="24" y="1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3" name="Freeform 278">
              <a:extLst>
                <a:ext uri="{FF2B5EF4-FFF2-40B4-BE49-F238E27FC236}">
                  <a16:creationId xmlns:a16="http://schemas.microsoft.com/office/drawing/2014/main" id="{4CFEFDA5-B0FA-7A49-987D-9F35CF8D63FF}"/>
                </a:ext>
              </a:extLst>
            </p:cNvPr>
            <p:cNvSpPr>
              <a:spLocks/>
            </p:cNvSpPr>
            <p:nvPr/>
          </p:nvSpPr>
          <p:spPr bwMode="auto">
            <a:xfrm>
              <a:off x="3470" y="2103"/>
              <a:ext cx="36" cy="30"/>
            </a:xfrm>
            <a:custGeom>
              <a:avLst/>
              <a:gdLst>
                <a:gd name="T0" fmla="*/ 0 w 36"/>
                <a:gd name="T1" fmla="*/ 29 h 30"/>
                <a:gd name="T2" fmla="*/ 6 w 36"/>
                <a:gd name="T3" fmla="*/ 20 h 30"/>
                <a:gd name="T4" fmla="*/ 12 w 36"/>
                <a:gd name="T5" fmla="*/ 10 h 30"/>
                <a:gd name="T6" fmla="*/ 18 w 36"/>
                <a:gd name="T7" fmla="*/ 0 h 30"/>
                <a:gd name="T8" fmla="*/ 24 w 36"/>
                <a:gd name="T9" fmla="*/ 9 h 30"/>
                <a:gd name="T10" fmla="*/ 29 w 36"/>
                <a:gd name="T11" fmla="*/ 20 h 30"/>
                <a:gd name="T12" fmla="*/ 35 w 36"/>
                <a:gd name="T13" fmla="*/ 2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30">
                  <a:moveTo>
                    <a:pt x="0" y="29"/>
                  </a:moveTo>
                  <a:lnTo>
                    <a:pt x="6" y="20"/>
                  </a:lnTo>
                  <a:lnTo>
                    <a:pt x="12" y="10"/>
                  </a:lnTo>
                  <a:lnTo>
                    <a:pt x="18" y="0"/>
                  </a:lnTo>
                  <a:lnTo>
                    <a:pt x="24" y="9"/>
                  </a:lnTo>
                  <a:lnTo>
                    <a:pt x="29" y="20"/>
                  </a:lnTo>
                  <a:lnTo>
                    <a:pt x="35" y="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4" name="Freeform 279">
              <a:extLst>
                <a:ext uri="{FF2B5EF4-FFF2-40B4-BE49-F238E27FC236}">
                  <a16:creationId xmlns:a16="http://schemas.microsoft.com/office/drawing/2014/main" id="{3A5A8DE3-6ED5-4B48-8459-5EDD9B59B473}"/>
                </a:ext>
              </a:extLst>
            </p:cNvPr>
            <p:cNvSpPr>
              <a:spLocks/>
            </p:cNvSpPr>
            <p:nvPr/>
          </p:nvSpPr>
          <p:spPr bwMode="auto">
            <a:xfrm>
              <a:off x="2931" y="2096"/>
              <a:ext cx="37" cy="24"/>
            </a:xfrm>
            <a:custGeom>
              <a:avLst/>
              <a:gdLst>
                <a:gd name="T0" fmla="*/ 0 w 37"/>
                <a:gd name="T1" fmla="*/ 23 h 24"/>
                <a:gd name="T2" fmla="*/ 6 w 37"/>
                <a:gd name="T3" fmla="*/ 16 h 24"/>
                <a:gd name="T4" fmla="*/ 12 w 37"/>
                <a:gd name="T5" fmla="*/ 7 h 24"/>
                <a:gd name="T6" fmla="*/ 18 w 37"/>
                <a:gd name="T7" fmla="*/ 0 h 24"/>
                <a:gd name="T8" fmla="*/ 24 w 37"/>
                <a:gd name="T9" fmla="*/ 7 h 24"/>
                <a:gd name="T10" fmla="*/ 30 w 37"/>
                <a:gd name="T11" fmla="*/ 16 h 24"/>
                <a:gd name="T12" fmla="*/ 36 w 37"/>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4">
                  <a:moveTo>
                    <a:pt x="0" y="23"/>
                  </a:moveTo>
                  <a:lnTo>
                    <a:pt x="6" y="16"/>
                  </a:lnTo>
                  <a:lnTo>
                    <a:pt x="12" y="7"/>
                  </a:lnTo>
                  <a:lnTo>
                    <a:pt x="18" y="0"/>
                  </a:lnTo>
                  <a:lnTo>
                    <a:pt x="24" y="7"/>
                  </a:lnTo>
                  <a:lnTo>
                    <a:pt x="30" y="16"/>
                  </a:lnTo>
                  <a:lnTo>
                    <a:pt x="36"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5" name="Freeform 280">
              <a:extLst>
                <a:ext uri="{FF2B5EF4-FFF2-40B4-BE49-F238E27FC236}">
                  <a16:creationId xmlns:a16="http://schemas.microsoft.com/office/drawing/2014/main" id="{6A49C1A4-60AA-214F-9B83-B40CEC1EEFB9}"/>
                </a:ext>
              </a:extLst>
            </p:cNvPr>
            <p:cNvSpPr>
              <a:spLocks/>
            </p:cNvSpPr>
            <p:nvPr/>
          </p:nvSpPr>
          <p:spPr bwMode="auto">
            <a:xfrm>
              <a:off x="3084" y="1774"/>
              <a:ext cx="26" cy="346"/>
            </a:xfrm>
            <a:custGeom>
              <a:avLst/>
              <a:gdLst>
                <a:gd name="T0" fmla="*/ 0 w 26"/>
                <a:gd name="T1" fmla="*/ 0 h 346"/>
                <a:gd name="T2" fmla="*/ 6 w 26"/>
                <a:gd name="T3" fmla="*/ 1 h 346"/>
                <a:gd name="T4" fmla="*/ 12 w 26"/>
                <a:gd name="T5" fmla="*/ 116 h 346"/>
                <a:gd name="T6" fmla="*/ 19 w 26"/>
                <a:gd name="T7" fmla="*/ 230 h 346"/>
                <a:gd name="T8" fmla="*/ 25 w 26"/>
                <a:gd name="T9" fmla="*/ 345 h 3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46">
                  <a:moveTo>
                    <a:pt x="0" y="0"/>
                  </a:moveTo>
                  <a:lnTo>
                    <a:pt x="6" y="1"/>
                  </a:lnTo>
                  <a:lnTo>
                    <a:pt x="12" y="116"/>
                  </a:lnTo>
                  <a:lnTo>
                    <a:pt x="19" y="230"/>
                  </a:lnTo>
                  <a:lnTo>
                    <a:pt x="25" y="3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6" name="Freeform 281">
              <a:extLst>
                <a:ext uri="{FF2B5EF4-FFF2-40B4-BE49-F238E27FC236}">
                  <a16:creationId xmlns:a16="http://schemas.microsoft.com/office/drawing/2014/main" id="{DA2E40E4-C197-0644-952D-F416CEC3A5A0}"/>
                </a:ext>
              </a:extLst>
            </p:cNvPr>
            <p:cNvSpPr>
              <a:spLocks/>
            </p:cNvSpPr>
            <p:nvPr/>
          </p:nvSpPr>
          <p:spPr bwMode="auto">
            <a:xfrm>
              <a:off x="3207" y="2006"/>
              <a:ext cx="23" cy="114"/>
            </a:xfrm>
            <a:custGeom>
              <a:avLst/>
              <a:gdLst>
                <a:gd name="T0" fmla="*/ 0 w 23"/>
                <a:gd name="T1" fmla="*/ 7 h 114"/>
                <a:gd name="T2" fmla="*/ 6 w 23"/>
                <a:gd name="T3" fmla="*/ 0 h 114"/>
                <a:gd name="T4" fmla="*/ 11 w 23"/>
                <a:gd name="T5" fmla="*/ 38 h 114"/>
                <a:gd name="T6" fmla="*/ 16 w 23"/>
                <a:gd name="T7" fmla="*/ 76 h 114"/>
                <a:gd name="T8" fmla="*/ 22 w 23"/>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14">
                  <a:moveTo>
                    <a:pt x="0" y="7"/>
                  </a:moveTo>
                  <a:lnTo>
                    <a:pt x="6" y="0"/>
                  </a:lnTo>
                  <a:lnTo>
                    <a:pt x="11" y="38"/>
                  </a:lnTo>
                  <a:lnTo>
                    <a:pt x="16" y="76"/>
                  </a:lnTo>
                  <a:lnTo>
                    <a:pt x="22"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7" name="Freeform 282">
              <a:extLst>
                <a:ext uri="{FF2B5EF4-FFF2-40B4-BE49-F238E27FC236}">
                  <a16:creationId xmlns:a16="http://schemas.microsoft.com/office/drawing/2014/main" id="{9308B12E-9D2A-F246-BB4B-5A27802283F7}"/>
                </a:ext>
              </a:extLst>
            </p:cNvPr>
            <p:cNvSpPr>
              <a:spLocks/>
            </p:cNvSpPr>
            <p:nvPr/>
          </p:nvSpPr>
          <p:spPr bwMode="auto">
            <a:xfrm>
              <a:off x="3337" y="2096"/>
              <a:ext cx="35" cy="24"/>
            </a:xfrm>
            <a:custGeom>
              <a:avLst/>
              <a:gdLst>
                <a:gd name="T0" fmla="*/ 0 w 35"/>
                <a:gd name="T1" fmla="*/ 23 h 24"/>
                <a:gd name="T2" fmla="*/ 6 w 35"/>
                <a:gd name="T3" fmla="*/ 16 h 24"/>
                <a:gd name="T4" fmla="*/ 12 w 35"/>
                <a:gd name="T5" fmla="*/ 7 h 24"/>
                <a:gd name="T6" fmla="*/ 17 w 35"/>
                <a:gd name="T7" fmla="*/ 0 h 24"/>
                <a:gd name="T8" fmla="*/ 22 w 35"/>
                <a:gd name="T9" fmla="*/ 7 h 24"/>
                <a:gd name="T10" fmla="*/ 28 w 35"/>
                <a:gd name="T11" fmla="*/ 16 h 24"/>
                <a:gd name="T12" fmla="*/ 34 w 35"/>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4">
                  <a:moveTo>
                    <a:pt x="0" y="23"/>
                  </a:moveTo>
                  <a:lnTo>
                    <a:pt x="6" y="16"/>
                  </a:lnTo>
                  <a:lnTo>
                    <a:pt x="12" y="7"/>
                  </a:lnTo>
                  <a:lnTo>
                    <a:pt x="17" y="0"/>
                  </a:lnTo>
                  <a:lnTo>
                    <a:pt x="22" y="7"/>
                  </a:lnTo>
                  <a:lnTo>
                    <a:pt x="28" y="16"/>
                  </a:lnTo>
                  <a:lnTo>
                    <a:pt x="34"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79" name="Line 283">
              <a:extLst>
                <a:ext uri="{FF2B5EF4-FFF2-40B4-BE49-F238E27FC236}">
                  <a16:creationId xmlns:a16="http://schemas.microsoft.com/office/drawing/2014/main" id="{27D89F24-35D1-0648-B343-50659F4F662C}"/>
                </a:ext>
              </a:extLst>
            </p:cNvPr>
            <p:cNvSpPr>
              <a:spLocks noChangeShapeType="1"/>
            </p:cNvSpPr>
            <p:nvPr/>
          </p:nvSpPr>
          <p:spPr bwMode="auto">
            <a:xfrm flipV="1">
              <a:off x="3476" y="2109"/>
              <a:ext cx="7" cy="14"/>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59" name="Freeform 284">
              <a:extLst>
                <a:ext uri="{FF2B5EF4-FFF2-40B4-BE49-F238E27FC236}">
                  <a16:creationId xmlns:a16="http://schemas.microsoft.com/office/drawing/2014/main" id="{F12063CE-2555-F24C-A397-B41A24CC8DB5}"/>
                </a:ext>
              </a:extLst>
            </p:cNvPr>
            <p:cNvSpPr>
              <a:spLocks/>
            </p:cNvSpPr>
            <p:nvPr/>
          </p:nvSpPr>
          <p:spPr bwMode="auto">
            <a:xfrm>
              <a:off x="3488" y="2103"/>
              <a:ext cx="25" cy="17"/>
            </a:xfrm>
            <a:custGeom>
              <a:avLst/>
              <a:gdLst>
                <a:gd name="T0" fmla="*/ 0 w 25"/>
                <a:gd name="T1" fmla="*/ 0 h 17"/>
                <a:gd name="T2" fmla="*/ 6 w 25"/>
                <a:gd name="T3" fmla="*/ 9 h 17"/>
                <a:gd name="T4" fmla="*/ 12 w 25"/>
                <a:gd name="T5" fmla="*/ 11 h 17"/>
                <a:gd name="T6" fmla="*/ 18 w 25"/>
                <a:gd name="T7" fmla="*/ 14 h 17"/>
                <a:gd name="T8" fmla="*/ 24 w 25"/>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7">
                  <a:moveTo>
                    <a:pt x="0" y="0"/>
                  </a:moveTo>
                  <a:lnTo>
                    <a:pt x="6" y="9"/>
                  </a:lnTo>
                  <a:lnTo>
                    <a:pt x="12" y="11"/>
                  </a:lnTo>
                  <a:lnTo>
                    <a:pt x="18" y="14"/>
                  </a:lnTo>
                  <a:lnTo>
                    <a:pt x="24"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81" name="Line 285">
              <a:extLst>
                <a:ext uri="{FF2B5EF4-FFF2-40B4-BE49-F238E27FC236}">
                  <a16:creationId xmlns:a16="http://schemas.microsoft.com/office/drawing/2014/main" id="{DB456C1C-088D-5346-B3CC-CE8FBFDAB1AE}"/>
                </a:ext>
              </a:extLst>
            </p:cNvPr>
            <p:cNvSpPr>
              <a:spLocks noChangeShapeType="1"/>
            </p:cNvSpPr>
            <p:nvPr/>
          </p:nvSpPr>
          <p:spPr bwMode="auto">
            <a:xfrm flipV="1">
              <a:off x="2938" y="2097"/>
              <a:ext cx="3" cy="1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61" name="Freeform 286">
              <a:extLst>
                <a:ext uri="{FF2B5EF4-FFF2-40B4-BE49-F238E27FC236}">
                  <a16:creationId xmlns:a16="http://schemas.microsoft.com/office/drawing/2014/main" id="{3D6B523C-A3DD-9846-8364-492D01ABA34A}"/>
                </a:ext>
              </a:extLst>
            </p:cNvPr>
            <p:cNvSpPr>
              <a:spLocks/>
            </p:cNvSpPr>
            <p:nvPr/>
          </p:nvSpPr>
          <p:spPr bwMode="auto">
            <a:xfrm>
              <a:off x="2949" y="2096"/>
              <a:ext cx="25" cy="8"/>
            </a:xfrm>
            <a:custGeom>
              <a:avLst/>
              <a:gdLst>
                <a:gd name="T0" fmla="*/ 0 w 25"/>
                <a:gd name="T1" fmla="*/ 0 h 8"/>
                <a:gd name="T2" fmla="*/ 6 w 25"/>
                <a:gd name="T3" fmla="*/ 1 h 8"/>
                <a:gd name="T4" fmla="*/ 12 w 25"/>
                <a:gd name="T5" fmla="*/ 3 h 8"/>
                <a:gd name="T6" fmla="*/ 18 w 25"/>
                <a:gd name="T7" fmla="*/ 5 h 8"/>
                <a:gd name="T8" fmla="*/ 24 w 25"/>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8">
                  <a:moveTo>
                    <a:pt x="0" y="0"/>
                  </a:moveTo>
                  <a:lnTo>
                    <a:pt x="6" y="1"/>
                  </a:lnTo>
                  <a:lnTo>
                    <a:pt x="12" y="3"/>
                  </a:lnTo>
                  <a:lnTo>
                    <a:pt x="18" y="5"/>
                  </a:lnTo>
                  <a:lnTo>
                    <a:pt x="24"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2" name="Freeform 287">
              <a:extLst>
                <a:ext uri="{FF2B5EF4-FFF2-40B4-BE49-F238E27FC236}">
                  <a16:creationId xmlns:a16="http://schemas.microsoft.com/office/drawing/2014/main" id="{DC9D2801-E668-9546-9157-67E6296A5C34}"/>
                </a:ext>
              </a:extLst>
            </p:cNvPr>
            <p:cNvSpPr>
              <a:spLocks/>
            </p:cNvSpPr>
            <p:nvPr/>
          </p:nvSpPr>
          <p:spPr bwMode="auto">
            <a:xfrm>
              <a:off x="3088" y="1776"/>
              <a:ext cx="26" cy="328"/>
            </a:xfrm>
            <a:custGeom>
              <a:avLst/>
              <a:gdLst>
                <a:gd name="T0" fmla="*/ 0 w 26"/>
                <a:gd name="T1" fmla="*/ 0 h 328"/>
                <a:gd name="T2" fmla="*/ 6 w 26"/>
                <a:gd name="T3" fmla="*/ 67 h 328"/>
                <a:gd name="T4" fmla="*/ 13 w 26"/>
                <a:gd name="T5" fmla="*/ 154 h 328"/>
                <a:gd name="T6" fmla="*/ 19 w 26"/>
                <a:gd name="T7" fmla="*/ 241 h 328"/>
                <a:gd name="T8" fmla="*/ 25 w 26"/>
                <a:gd name="T9" fmla="*/ 327 h 3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328">
                  <a:moveTo>
                    <a:pt x="0" y="0"/>
                  </a:moveTo>
                  <a:lnTo>
                    <a:pt x="6" y="67"/>
                  </a:lnTo>
                  <a:lnTo>
                    <a:pt x="13" y="154"/>
                  </a:lnTo>
                  <a:lnTo>
                    <a:pt x="19" y="241"/>
                  </a:lnTo>
                  <a:lnTo>
                    <a:pt x="25" y="32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3" name="Freeform 288">
              <a:extLst>
                <a:ext uri="{FF2B5EF4-FFF2-40B4-BE49-F238E27FC236}">
                  <a16:creationId xmlns:a16="http://schemas.microsoft.com/office/drawing/2014/main" id="{758D164C-5923-5B48-AD89-2271CE5D998E}"/>
                </a:ext>
              </a:extLst>
            </p:cNvPr>
            <p:cNvSpPr>
              <a:spLocks/>
            </p:cNvSpPr>
            <p:nvPr/>
          </p:nvSpPr>
          <p:spPr bwMode="auto">
            <a:xfrm>
              <a:off x="3214" y="1984"/>
              <a:ext cx="23" cy="120"/>
            </a:xfrm>
            <a:custGeom>
              <a:avLst/>
              <a:gdLst>
                <a:gd name="T0" fmla="*/ 0 w 23"/>
                <a:gd name="T1" fmla="*/ 21 h 120"/>
                <a:gd name="T2" fmla="*/ 6 w 23"/>
                <a:gd name="T3" fmla="*/ 0 h 120"/>
                <a:gd name="T4" fmla="*/ 11 w 23"/>
                <a:gd name="T5" fmla="*/ 39 h 120"/>
                <a:gd name="T6" fmla="*/ 16 w 23"/>
                <a:gd name="T7" fmla="*/ 80 h 120"/>
                <a:gd name="T8" fmla="*/ 22 w 23"/>
                <a:gd name="T9" fmla="*/ 119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20">
                  <a:moveTo>
                    <a:pt x="0" y="21"/>
                  </a:moveTo>
                  <a:lnTo>
                    <a:pt x="6" y="0"/>
                  </a:lnTo>
                  <a:lnTo>
                    <a:pt x="11" y="39"/>
                  </a:lnTo>
                  <a:lnTo>
                    <a:pt x="16" y="80"/>
                  </a:lnTo>
                  <a:lnTo>
                    <a:pt x="22" y="11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4" name="Freeform 289">
              <a:extLst>
                <a:ext uri="{FF2B5EF4-FFF2-40B4-BE49-F238E27FC236}">
                  <a16:creationId xmlns:a16="http://schemas.microsoft.com/office/drawing/2014/main" id="{2E782F81-3192-CE4D-B0A6-5A7FA186DD69}"/>
                </a:ext>
              </a:extLst>
            </p:cNvPr>
            <p:cNvSpPr>
              <a:spLocks/>
            </p:cNvSpPr>
            <p:nvPr/>
          </p:nvSpPr>
          <p:spPr bwMode="auto">
            <a:xfrm>
              <a:off x="3341" y="2082"/>
              <a:ext cx="38" cy="22"/>
            </a:xfrm>
            <a:custGeom>
              <a:avLst/>
              <a:gdLst>
                <a:gd name="T0" fmla="*/ 0 w 38"/>
                <a:gd name="T1" fmla="*/ 21 h 22"/>
                <a:gd name="T2" fmla="*/ 6 w 38"/>
                <a:gd name="T3" fmla="*/ 14 h 22"/>
                <a:gd name="T4" fmla="*/ 13 w 38"/>
                <a:gd name="T5" fmla="*/ 8 h 22"/>
                <a:gd name="T6" fmla="*/ 18 w 38"/>
                <a:gd name="T7" fmla="*/ 0 h 22"/>
                <a:gd name="T8" fmla="*/ 24 w 38"/>
                <a:gd name="T9" fmla="*/ 7 h 22"/>
                <a:gd name="T10" fmla="*/ 31 w 38"/>
                <a:gd name="T11" fmla="*/ 14 h 22"/>
                <a:gd name="T12" fmla="*/ 37 w 38"/>
                <a:gd name="T13" fmla="*/ 21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22">
                  <a:moveTo>
                    <a:pt x="0" y="21"/>
                  </a:moveTo>
                  <a:lnTo>
                    <a:pt x="6" y="14"/>
                  </a:lnTo>
                  <a:lnTo>
                    <a:pt x="13" y="8"/>
                  </a:lnTo>
                  <a:lnTo>
                    <a:pt x="18" y="0"/>
                  </a:lnTo>
                  <a:lnTo>
                    <a:pt x="24" y="7"/>
                  </a:lnTo>
                  <a:lnTo>
                    <a:pt x="31" y="14"/>
                  </a:lnTo>
                  <a:lnTo>
                    <a:pt x="37" y="2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5" name="Freeform 290">
              <a:extLst>
                <a:ext uri="{FF2B5EF4-FFF2-40B4-BE49-F238E27FC236}">
                  <a16:creationId xmlns:a16="http://schemas.microsoft.com/office/drawing/2014/main" id="{C948A953-0C0A-9C4D-BEBE-4A6D5007194E}"/>
                </a:ext>
              </a:extLst>
            </p:cNvPr>
            <p:cNvSpPr>
              <a:spLocks/>
            </p:cNvSpPr>
            <p:nvPr/>
          </p:nvSpPr>
          <p:spPr bwMode="auto">
            <a:xfrm>
              <a:off x="3483" y="2089"/>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6" name="Freeform 291">
              <a:extLst>
                <a:ext uri="{FF2B5EF4-FFF2-40B4-BE49-F238E27FC236}">
                  <a16:creationId xmlns:a16="http://schemas.microsoft.com/office/drawing/2014/main" id="{89A80A05-1BBE-6C43-A073-5D19196DBB8F}"/>
                </a:ext>
              </a:extLst>
            </p:cNvPr>
            <p:cNvSpPr>
              <a:spLocks/>
            </p:cNvSpPr>
            <p:nvPr/>
          </p:nvSpPr>
          <p:spPr bwMode="auto">
            <a:xfrm>
              <a:off x="3095" y="1800"/>
              <a:ext cx="24" cy="292"/>
            </a:xfrm>
            <a:custGeom>
              <a:avLst/>
              <a:gdLst>
                <a:gd name="T0" fmla="*/ 0 w 24"/>
                <a:gd name="T1" fmla="*/ 43 h 292"/>
                <a:gd name="T2" fmla="*/ 6 w 24"/>
                <a:gd name="T3" fmla="*/ 0 h 292"/>
                <a:gd name="T4" fmla="*/ 12 w 24"/>
                <a:gd name="T5" fmla="*/ 97 h 292"/>
                <a:gd name="T6" fmla="*/ 18 w 24"/>
                <a:gd name="T7" fmla="*/ 194 h 292"/>
                <a:gd name="T8" fmla="*/ 23 w 24"/>
                <a:gd name="T9" fmla="*/ 291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2">
                  <a:moveTo>
                    <a:pt x="0" y="43"/>
                  </a:moveTo>
                  <a:lnTo>
                    <a:pt x="6" y="0"/>
                  </a:lnTo>
                  <a:lnTo>
                    <a:pt x="12" y="97"/>
                  </a:lnTo>
                  <a:lnTo>
                    <a:pt x="18" y="194"/>
                  </a:lnTo>
                  <a:lnTo>
                    <a:pt x="23" y="2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7" name="Freeform 292">
              <a:extLst>
                <a:ext uri="{FF2B5EF4-FFF2-40B4-BE49-F238E27FC236}">
                  <a16:creationId xmlns:a16="http://schemas.microsoft.com/office/drawing/2014/main" id="{3FD84880-D0C4-B549-AE7A-1295F1B54D3A}"/>
                </a:ext>
              </a:extLst>
            </p:cNvPr>
            <p:cNvSpPr>
              <a:spLocks/>
            </p:cNvSpPr>
            <p:nvPr/>
          </p:nvSpPr>
          <p:spPr bwMode="auto">
            <a:xfrm>
              <a:off x="3218" y="1978"/>
              <a:ext cx="25" cy="114"/>
            </a:xfrm>
            <a:custGeom>
              <a:avLst/>
              <a:gdLst>
                <a:gd name="T0" fmla="*/ 0 w 25"/>
                <a:gd name="T1" fmla="*/ 6 h 114"/>
                <a:gd name="T2" fmla="*/ 5 w 25"/>
                <a:gd name="T3" fmla="*/ 0 h 114"/>
                <a:gd name="T4" fmla="*/ 12 w 25"/>
                <a:gd name="T5" fmla="*/ 37 h 114"/>
                <a:gd name="T6" fmla="*/ 18 w 25"/>
                <a:gd name="T7" fmla="*/ 75 h 114"/>
                <a:gd name="T8" fmla="*/ 24 w 25"/>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14">
                  <a:moveTo>
                    <a:pt x="0" y="6"/>
                  </a:moveTo>
                  <a:lnTo>
                    <a:pt x="5" y="0"/>
                  </a:lnTo>
                  <a:lnTo>
                    <a:pt x="12" y="37"/>
                  </a:lnTo>
                  <a:lnTo>
                    <a:pt x="18" y="75"/>
                  </a:lnTo>
                  <a:lnTo>
                    <a:pt x="24"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89" name="Line 293">
              <a:extLst>
                <a:ext uri="{FF2B5EF4-FFF2-40B4-BE49-F238E27FC236}">
                  <a16:creationId xmlns:a16="http://schemas.microsoft.com/office/drawing/2014/main" id="{57BC1064-8D67-DD49-AAFF-27952B781E46}"/>
                </a:ext>
              </a:extLst>
            </p:cNvPr>
            <p:cNvSpPr>
              <a:spLocks noChangeShapeType="1"/>
            </p:cNvSpPr>
            <p:nvPr/>
          </p:nvSpPr>
          <p:spPr bwMode="auto">
            <a:xfrm flipV="1">
              <a:off x="3350" y="2085"/>
              <a:ext cx="5" cy="1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69" name="Freeform 294">
              <a:extLst>
                <a:ext uri="{FF2B5EF4-FFF2-40B4-BE49-F238E27FC236}">
                  <a16:creationId xmlns:a16="http://schemas.microsoft.com/office/drawing/2014/main" id="{D2E2A99D-100A-7D49-A3BF-BA75C2A47C00}"/>
                </a:ext>
              </a:extLst>
            </p:cNvPr>
            <p:cNvSpPr>
              <a:spLocks/>
            </p:cNvSpPr>
            <p:nvPr/>
          </p:nvSpPr>
          <p:spPr bwMode="auto">
            <a:xfrm>
              <a:off x="3359" y="2082"/>
              <a:ext cx="24" cy="10"/>
            </a:xfrm>
            <a:custGeom>
              <a:avLst/>
              <a:gdLst>
                <a:gd name="T0" fmla="*/ 0 w 24"/>
                <a:gd name="T1" fmla="*/ 0 h 10"/>
                <a:gd name="T2" fmla="*/ 6 w 24"/>
                <a:gd name="T3" fmla="*/ 1 h 10"/>
                <a:gd name="T4" fmla="*/ 12 w 24"/>
                <a:gd name="T5" fmla="*/ 4 h 10"/>
                <a:gd name="T6" fmla="*/ 17 w 24"/>
                <a:gd name="T7" fmla="*/ 7 h 10"/>
                <a:gd name="T8" fmla="*/ 23 w 24"/>
                <a:gd name="T9" fmla="*/ 9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0">
                  <a:moveTo>
                    <a:pt x="0" y="0"/>
                  </a:moveTo>
                  <a:lnTo>
                    <a:pt x="6" y="1"/>
                  </a:lnTo>
                  <a:lnTo>
                    <a:pt x="12" y="4"/>
                  </a:lnTo>
                  <a:lnTo>
                    <a:pt x="17" y="7"/>
                  </a:lnTo>
                  <a:lnTo>
                    <a:pt x="23"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0" name="Freeform 295">
              <a:extLst>
                <a:ext uri="{FF2B5EF4-FFF2-40B4-BE49-F238E27FC236}">
                  <a16:creationId xmlns:a16="http://schemas.microsoft.com/office/drawing/2014/main" id="{5BD92784-F84D-1642-8AFB-5611D6A0EBB8}"/>
                </a:ext>
              </a:extLst>
            </p:cNvPr>
            <p:cNvSpPr>
              <a:spLocks/>
            </p:cNvSpPr>
            <p:nvPr/>
          </p:nvSpPr>
          <p:spPr bwMode="auto">
            <a:xfrm>
              <a:off x="3488" y="2076"/>
              <a:ext cx="36" cy="16"/>
            </a:xfrm>
            <a:custGeom>
              <a:avLst/>
              <a:gdLst>
                <a:gd name="T0" fmla="*/ 0 w 36"/>
                <a:gd name="T1" fmla="*/ 15 h 16"/>
                <a:gd name="T2" fmla="*/ 6 w 36"/>
                <a:gd name="T3" fmla="*/ 10 h 16"/>
                <a:gd name="T4" fmla="*/ 11 w 36"/>
                <a:gd name="T5" fmla="*/ 5 h 16"/>
                <a:gd name="T6" fmla="*/ 17 w 36"/>
                <a:gd name="T7" fmla="*/ 0 h 16"/>
                <a:gd name="T8" fmla="*/ 23 w 36"/>
                <a:gd name="T9" fmla="*/ 5 h 16"/>
                <a:gd name="T10" fmla="*/ 29 w 36"/>
                <a:gd name="T11" fmla="*/ 10 h 16"/>
                <a:gd name="T12" fmla="*/ 35 w 36"/>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6">
                  <a:moveTo>
                    <a:pt x="0" y="15"/>
                  </a:moveTo>
                  <a:lnTo>
                    <a:pt x="6" y="10"/>
                  </a:lnTo>
                  <a:lnTo>
                    <a:pt x="11" y="5"/>
                  </a:lnTo>
                  <a:lnTo>
                    <a:pt x="17" y="0"/>
                  </a:lnTo>
                  <a:lnTo>
                    <a:pt x="23" y="5"/>
                  </a:lnTo>
                  <a:lnTo>
                    <a:pt x="29" y="10"/>
                  </a:lnTo>
                  <a:lnTo>
                    <a:pt x="35"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1" name="Freeform 296">
              <a:extLst>
                <a:ext uri="{FF2B5EF4-FFF2-40B4-BE49-F238E27FC236}">
                  <a16:creationId xmlns:a16="http://schemas.microsoft.com/office/drawing/2014/main" id="{F82AD4A7-BA05-1F44-92FF-8E70881D2573}"/>
                </a:ext>
              </a:extLst>
            </p:cNvPr>
            <p:cNvSpPr>
              <a:spLocks/>
            </p:cNvSpPr>
            <p:nvPr/>
          </p:nvSpPr>
          <p:spPr bwMode="auto">
            <a:xfrm>
              <a:off x="2949" y="2069"/>
              <a:ext cx="38" cy="8"/>
            </a:xfrm>
            <a:custGeom>
              <a:avLst/>
              <a:gdLst>
                <a:gd name="T0" fmla="*/ 0 w 38"/>
                <a:gd name="T1" fmla="*/ 7 h 8"/>
                <a:gd name="T2" fmla="*/ 6 w 38"/>
                <a:gd name="T3" fmla="*/ 5 h 8"/>
                <a:gd name="T4" fmla="*/ 13 w 38"/>
                <a:gd name="T5" fmla="*/ 2 h 8"/>
                <a:gd name="T6" fmla="*/ 19 w 38"/>
                <a:gd name="T7" fmla="*/ 0 h 8"/>
                <a:gd name="T8" fmla="*/ 25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5"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2" name="Freeform 297">
              <a:extLst>
                <a:ext uri="{FF2B5EF4-FFF2-40B4-BE49-F238E27FC236}">
                  <a16:creationId xmlns:a16="http://schemas.microsoft.com/office/drawing/2014/main" id="{E2394AFE-C636-B544-A1F5-DCD19A0C42A2}"/>
                </a:ext>
              </a:extLst>
            </p:cNvPr>
            <p:cNvSpPr>
              <a:spLocks/>
            </p:cNvSpPr>
            <p:nvPr/>
          </p:nvSpPr>
          <p:spPr bwMode="auto">
            <a:xfrm>
              <a:off x="3101" y="1800"/>
              <a:ext cx="27" cy="277"/>
            </a:xfrm>
            <a:custGeom>
              <a:avLst/>
              <a:gdLst>
                <a:gd name="T0" fmla="*/ 0 w 27"/>
                <a:gd name="T1" fmla="*/ 0 h 277"/>
                <a:gd name="T2" fmla="*/ 7 w 27"/>
                <a:gd name="T3" fmla="*/ 24 h 277"/>
                <a:gd name="T4" fmla="*/ 13 w 27"/>
                <a:gd name="T5" fmla="*/ 108 h 277"/>
                <a:gd name="T6" fmla="*/ 19 w 27"/>
                <a:gd name="T7" fmla="*/ 192 h 277"/>
                <a:gd name="T8" fmla="*/ 26 w 27"/>
                <a:gd name="T9" fmla="*/ 276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77">
                  <a:moveTo>
                    <a:pt x="0" y="0"/>
                  </a:moveTo>
                  <a:lnTo>
                    <a:pt x="7" y="24"/>
                  </a:lnTo>
                  <a:lnTo>
                    <a:pt x="13" y="108"/>
                  </a:lnTo>
                  <a:lnTo>
                    <a:pt x="19" y="192"/>
                  </a:lnTo>
                  <a:lnTo>
                    <a:pt x="26" y="27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3" name="Freeform 298">
              <a:extLst>
                <a:ext uri="{FF2B5EF4-FFF2-40B4-BE49-F238E27FC236}">
                  <a16:creationId xmlns:a16="http://schemas.microsoft.com/office/drawing/2014/main" id="{3081A1EA-4F38-144D-B906-42F32993CA6C}"/>
                </a:ext>
              </a:extLst>
            </p:cNvPr>
            <p:cNvSpPr>
              <a:spLocks/>
            </p:cNvSpPr>
            <p:nvPr/>
          </p:nvSpPr>
          <p:spPr bwMode="auto">
            <a:xfrm>
              <a:off x="3224" y="1956"/>
              <a:ext cx="25" cy="121"/>
            </a:xfrm>
            <a:custGeom>
              <a:avLst/>
              <a:gdLst>
                <a:gd name="T0" fmla="*/ 0 w 25"/>
                <a:gd name="T1" fmla="*/ 21 h 121"/>
                <a:gd name="T2" fmla="*/ 6 w 25"/>
                <a:gd name="T3" fmla="*/ 0 h 121"/>
                <a:gd name="T4" fmla="*/ 12 w 25"/>
                <a:gd name="T5" fmla="*/ 40 h 121"/>
                <a:gd name="T6" fmla="*/ 18 w 25"/>
                <a:gd name="T7" fmla="*/ 80 h 121"/>
                <a:gd name="T8" fmla="*/ 24 w 25"/>
                <a:gd name="T9" fmla="*/ 120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1">
                  <a:moveTo>
                    <a:pt x="0" y="21"/>
                  </a:moveTo>
                  <a:lnTo>
                    <a:pt x="6" y="0"/>
                  </a:lnTo>
                  <a:lnTo>
                    <a:pt x="12" y="40"/>
                  </a:lnTo>
                  <a:lnTo>
                    <a:pt x="18" y="80"/>
                  </a:lnTo>
                  <a:lnTo>
                    <a:pt x="24" y="1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4" name="Freeform 299">
              <a:extLst>
                <a:ext uri="{FF2B5EF4-FFF2-40B4-BE49-F238E27FC236}">
                  <a16:creationId xmlns:a16="http://schemas.microsoft.com/office/drawing/2014/main" id="{F0D466EC-EE76-2245-B256-599E952B0F08}"/>
                </a:ext>
              </a:extLst>
            </p:cNvPr>
            <p:cNvSpPr>
              <a:spLocks/>
            </p:cNvSpPr>
            <p:nvPr/>
          </p:nvSpPr>
          <p:spPr bwMode="auto">
            <a:xfrm>
              <a:off x="3355" y="2046"/>
              <a:ext cx="34" cy="31"/>
            </a:xfrm>
            <a:custGeom>
              <a:avLst/>
              <a:gdLst>
                <a:gd name="T0" fmla="*/ 0 w 34"/>
                <a:gd name="T1" fmla="*/ 30 h 31"/>
                <a:gd name="T2" fmla="*/ 5 w 34"/>
                <a:gd name="T3" fmla="*/ 21 h 31"/>
                <a:gd name="T4" fmla="*/ 11 w 34"/>
                <a:gd name="T5" fmla="*/ 10 h 31"/>
                <a:gd name="T6" fmla="*/ 17 w 34"/>
                <a:gd name="T7" fmla="*/ 0 h 31"/>
                <a:gd name="T8" fmla="*/ 22 w 34"/>
                <a:gd name="T9" fmla="*/ 10 h 31"/>
                <a:gd name="T10" fmla="*/ 28 w 34"/>
                <a:gd name="T11" fmla="*/ 20 h 31"/>
                <a:gd name="T12" fmla="*/ 33 w 34"/>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1">
                  <a:moveTo>
                    <a:pt x="0" y="30"/>
                  </a:moveTo>
                  <a:lnTo>
                    <a:pt x="5" y="21"/>
                  </a:lnTo>
                  <a:lnTo>
                    <a:pt x="11" y="10"/>
                  </a:lnTo>
                  <a:lnTo>
                    <a:pt x="17" y="0"/>
                  </a:lnTo>
                  <a:lnTo>
                    <a:pt x="22" y="10"/>
                  </a:lnTo>
                  <a:lnTo>
                    <a:pt x="28" y="20"/>
                  </a:lnTo>
                  <a:lnTo>
                    <a:pt x="3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5" name="Freeform 300">
              <a:extLst>
                <a:ext uri="{FF2B5EF4-FFF2-40B4-BE49-F238E27FC236}">
                  <a16:creationId xmlns:a16="http://schemas.microsoft.com/office/drawing/2014/main" id="{C61BD980-DA51-7343-8494-FF6BEB58BB9B}"/>
                </a:ext>
              </a:extLst>
            </p:cNvPr>
            <p:cNvSpPr>
              <a:spLocks/>
            </p:cNvSpPr>
            <p:nvPr/>
          </p:nvSpPr>
          <p:spPr bwMode="auto">
            <a:xfrm>
              <a:off x="3109" y="1779"/>
              <a:ext cx="21" cy="285"/>
            </a:xfrm>
            <a:custGeom>
              <a:avLst/>
              <a:gdLst>
                <a:gd name="T0" fmla="*/ 0 w 21"/>
                <a:gd name="T1" fmla="*/ 44 h 285"/>
                <a:gd name="T2" fmla="*/ 5 w 21"/>
                <a:gd name="T3" fmla="*/ 0 h 285"/>
                <a:gd name="T4" fmla="*/ 10 w 21"/>
                <a:gd name="T5" fmla="*/ 95 h 285"/>
                <a:gd name="T6" fmla="*/ 15 w 21"/>
                <a:gd name="T7" fmla="*/ 189 h 285"/>
                <a:gd name="T8" fmla="*/ 20 w 21"/>
                <a:gd name="T9" fmla="*/ 284 h 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285">
                  <a:moveTo>
                    <a:pt x="0" y="44"/>
                  </a:moveTo>
                  <a:lnTo>
                    <a:pt x="5" y="0"/>
                  </a:lnTo>
                  <a:lnTo>
                    <a:pt x="10" y="95"/>
                  </a:lnTo>
                  <a:lnTo>
                    <a:pt x="15" y="189"/>
                  </a:lnTo>
                  <a:lnTo>
                    <a:pt x="20" y="28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6" name="Freeform 301">
              <a:extLst>
                <a:ext uri="{FF2B5EF4-FFF2-40B4-BE49-F238E27FC236}">
                  <a16:creationId xmlns:a16="http://schemas.microsoft.com/office/drawing/2014/main" id="{A3455B2D-E925-2441-AD9E-BD7A3FEDB893}"/>
                </a:ext>
              </a:extLst>
            </p:cNvPr>
            <p:cNvSpPr>
              <a:spLocks/>
            </p:cNvSpPr>
            <p:nvPr/>
          </p:nvSpPr>
          <p:spPr bwMode="auto">
            <a:xfrm>
              <a:off x="3229" y="1936"/>
              <a:ext cx="27" cy="128"/>
            </a:xfrm>
            <a:custGeom>
              <a:avLst/>
              <a:gdLst>
                <a:gd name="T0" fmla="*/ 0 w 27"/>
                <a:gd name="T1" fmla="*/ 21 h 128"/>
                <a:gd name="T2" fmla="*/ 7 w 27"/>
                <a:gd name="T3" fmla="*/ 0 h 128"/>
                <a:gd name="T4" fmla="*/ 13 w 27"/>
                <a:gd name="T5" fmla="*/ 42 h 128"/>
                <a:gd name="T6" fmla="*/ 20 w 27"/>
                <a:gd name="T7" fmla="*/ 85 h 128"/>
                <a:gd name="T8" fmla="*/ 26 w 27"/>
                <a:gd name="T9" fmla="*/ 127 h 1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28">
                  <a:moveTo>
                    <a:pt x="0" y="21"/>
                  </a:moveTo>
                  <a:lnTo>
                    <a:pt x="7" y="0"/>
                  </a:lnTo>
                  <a:lnTo>
                    <a:pt x="13" y="42"/>
                  </a:lnTo>
                  <a:lnTo>
                    <a:pt x="20" y="85"/>
                  </a:lnTo>
                  <a:lnTo>
                    <a:pt x="26" y="12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98" name="Line 302">
              <a:extLst>
                <a:ext uri="{FF2B5EF4-FFF2-40B4-BE49-F238E27FC236}">
                  <a16:creationId xmlns:a16="http://schemas.microsoft.com/office/drawing/2014/main" id="{937B0B14-EB48-FF4A-82D8-516B0A537185}"/>
                </a:ext>
              </a:extLst>
            </p:cNvPr>
            <p:cNvSpPr>
              <a:spLocks noChangeShapeType="1"/>
            </p:cNvSpPr>
            <p:nvPr/>
          </p:nvSpPr>
          <p:spPr bwMode="auto">
            <a:xfrm flipV="1">
              <a:off x="3359" y="2052"/>
              <a:ext cx="5" cy="1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78" name="Freeform 303">
              <a:extLst>
                <a:ext uri="{FF2B5EF4-FFF2-40B4-BE49-F238E27FC236}">
                  <a16:creationId xmlns:a16="http://schemas.microsoft.com/office/drawing/2014/main" id="{BFFAF5FD-C888-FB49-B2A4-E6D30A7A3C78}"/>
                </a:ext>
              </a:extLst>
            </p:cNvPr>
            <p:cNvSpPr>
              <a:spLocks/>
            </p:cNvSpPr>
            <p:nvPr/>
          </p:nvSpPr>
          <p:spPr bwMode="auto">
            <a:xfrm>
              <a:off x="3371" y="2046"/>
              <a:ext cx="26" cy="18"/>
            </a:xfrm>
            <a:custGeom>
              <a:avLst/>
              <a:gdLst>
                <a:gd name="T0" fmla="*/ 0 w 26"/>
                <a:gd name="T1" fmla="*/ 0 h 18"/>
                <a:gd name="T2" fmla="*/ 6 w 26"/>
                <a:gd name="T3" fmla="*/ 2 h 18"/>
                <a:gd name="T4" fmla="*/ 13 w 26"/>
                <a:gd name="T5" fmla="*/ 7 h 18"/>
                <a:gd name="T6" fmla="*/ 19 w 26"/>
                <a:gd name="T7" fmla="*/ 12 h 18"/>
                <a:gd name="T8" fmla="*/ 25 w 26"/>
                <a:gd name="T9" fmla="*/ 1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
                  <a:moveTo>
                    <a:pt x="0" y="0"/>
                  </a:moveTo>
                  <a:lnTo>
                    <a:pt x="6" y="2"/>
                  </a:lnTo>
                  <a:lnTo>
                    <a:pt x="13" y="7"/>
                  </a:lnTo>
                  <a:lnTo>
                    <a:pt x="19" y="12"/>
                  </a:lnTo>
                  <a:lnTo>
                    <a:pt x="25" y="1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9" name="Freeform 304">
              <a:extLst>
                <a:ext uri="{FF2B5EF4-FFF2-40B4-BE49-F238E27FC236}">
                  <a16:creationId xmlns:a16="http://schemas.microsoft.com/office/drawing/2014/main" id="{E66D6C64-B02F-9349-B30F-A7312D4AC5D3}"/>
                </a:ext>
              </a:extLst>
            </p:cNvPr>
            <p:cNvSpPr>
              <a:spLocks/>
            </p:cNvSpPr>
            <p:nvPr/>
          </p:nvSpPr>
          <p:spPr bwMode="auto">
            <a:xfrm>
              <a:off x="3501" y="2054"/>
              <a:ext cx="37" cy="10"/>
            </a:xfrm>
            <a:custGeom>
              <a:avLst/>
              <a:gdLst>
                <a:gd name="T0" fmla="*/ 0 w 37"/>
                <a:gd name="T1" fmla="*/ 9 h 10"/>
                <a:gd name="T2" fmla="*/ 6 w 37"/>
                <a:gd name="T3" fmla="*/ 6 h 10"/>
                <a:gd name="T4" fmla="*/ 12 w 37"/>
                <a:gd name="T5" fmla="*/ 3 h 10"/>
                <a:gd name="T6" fmla="*/ 18 w 37"/>
                <a:gd name="T7" fmla="*/ 0 h 10"/>
                <a:gd name="T8" fmla="*/ 24 w 37"/>
                <a:gd name="T9" fmla="*/ 3 h 10"/>
                <a:gd name="T10" fmla="*/ 29 w 37"/>
                <a:gd name="T11" fmla="*/ 6 h 10"/>
                <a:gd name="T12" fmla="*/ 36 w 37"/>
                <a:gd name="T13" fmla="*/ 9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0">
                  <a:moveTo>
                    <a:pt x="0" y="9"/>
                  </a:moveTo>
                  <a:lnTo>
                    <a:pt x="6" y="6"/>
                  </a:lnTo>
                  <a:lnTo>
                    <a:pt x="12" y="3"/>
                  </a:lnTo>
                  <a:lnTo>
                    <a:pt x="18" y="0"/>
                  </a:lnTo>
                  <a:lnTo>
                    <a:pt x="24" y="3"/>
                  </a:lnTo>
                  <a:lnTo>
                    <a:pt x="29" y="6"/>
                  </a:lnTo>
                  <a:lnTo>
                    <a:pt x="36" y="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0" name="Freeform 305">
              <a:extLst>
                <a:ext uri="{FF2B5EF4-FFF2-40B4-BE49-F238E27FC236}">
                  <a16:creationId xmlns:a16="http://schemas.microsoft.com/office/drawing/2014/main" id="{0559EA3F-8029-7B40-A316-718D4FD77333}"/>
                </a:ext>
              </a:extLst>
            </p:cNvPr>
            <p:cNvSpPr>
              <a:spLocks/>
            </p:cNvSpPr>
            <p:nvPr/>
          </p:nvSpPr>
          <p:spPr bwMode="auto">
            <a:xfrm>
              <a:off x="3118" y="1873"/>
              <a:ext cx="19" cy="177"/>
            </a:xfrm>
            <a:custGeom>
              <a:avLst/>
              <a:gdLst>
                <a:gd name="T0" fmla="*/ 0 w 19"/>
                <a:gd name="T1" fmla="*/ 0 h 177"/>
                <a:gd name="T2" fmla="*/ 6 w 19"/>
                <a:gd name="T3" fmla="*/ 91 h 177"/>
                <a:gd name="T4" fmla="*/ 12 w 19"/>
                <a:gd name="T5" fmla="*/ 133 h 177"/>
                <a:gd name="T6" fmla="*/ 18 w 19"/>
                <a:gd name="T7" fmla="*/ 176 h 1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77">
                  <a:moveTo>
                    <a:pt x="0" y="0"/>
                  </a:moveTo>
                  <a:lnTo>
                    <a:pt x="6" y="91"/>
                  </a:lnTo>
                  <a:lnTo>
                    <a:pt x="12" y="133"/>
                  </a:lnTo>
                  <a:lnTo>
                    <a:pt x="18" y="17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1" name="Freeform 306">
              <a:extLst>
                <a:ext uri="{FF2B5EF4-FFF2-40B4-BE49-F238E27FC236}">
                  <a16:creationId xmlns:a16="http://schemas.microsoft.com/office/drawing/2014/main" id="{52EF8CC5-36EE-C24C-8AA0-BF4ECCB64BB6}"/>
                </a:ext>
              </a:extLst>
            </p:cNvPr>
            <p:cNvSpPr>
              <a:spLocks/>
            </p:cNvSpPr>
            <p:nvPr/>
          </p:nvSpPr>
          <p:spPr bwMode="auto">
            <a:xfrm>
              <a:off x="3236" y="1930"/>
              <a:ext cx="25" cy="120"/>
            </a:xfrm>
            <a:custGeom>
              <a:avLst/>
              <a:gdLst>
                <a:gd name="T0" fmla="*/ 0 w 25"/>
                <a:gd name="T1" fmla="*/ 6 h 120"/>
                <a:gd name="T2" fmla="*/ 6 w 25"/>
                <a:gd name="T3" fmla="*/ 0 h 120"/>
                <a:gd name="T4" fmla="*/ 12 w 25"/>
                <a:gd name="T5" fmla="*/ 39 h 120"/>
                <a:gd name="T6" fmla="*/ 19 w 25"/>
                <a:gd name="T7" fmla="*/ 79 h 120"/>
                <a:gd name="T8" fmla="*/ 24 w 25"/>
                <a:gd name="T9" fmla="*/ 119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0">
                  <a:moveTo>
                    <a:pt x="0" y="6"/>
                  </a:moveTo>
                  <a:lnTo>
                    <a:pt x="6" y="0"/>
                  </a:lnTo>
                  <a:lnTo>
                    <a:pt x="12" y="39"/>
                  </a:lnTo>
                  <a:lnTo>
                    <a:pt x="19" y="79"/>
                  </a:lnTo>
                  <a:lnTo>
                    <a:pt x="24" y="11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2" name="Freeform 307">
              <a:extLst>
                <a:ext uri="{FF2B5EF4-FFF2-40B4-BE49-F238E27FC236}">
                  <a16:creationId xmlns:a16="http://schemas.microsoft.com/office/drawing/2014/main" id="{8D4C1263-17C9-0B4C-8141-76102494DB77}"/>
                </a:ext>
              </a:extLst>
            </p:cNvPr>
            <p:cNvSpPr>
              <a:spLocks/>
            </p:cNvSpPr>
            <p:nvPr/>
          </p:nvSpPr>
          <p:spPr bwMode="auto">
            <a:xfrm>
              <a:off x="3364" y="2027"/>
              <a:ext cx="37" cy="23"/>
            </a:xfrm>
            <a:custGeom>
              <a:avLst/>
              <a:gdLst>
                <a:gd name="T0" fmla="*/ 0 w 37"/>
                <a:gd name="T1" fmla="*/ 22 h 23"/>
                <a:gd name="T2" fmla="*/ 6 w 37"/>
                <a:gd name="T3" fmla="*/ 15 h 23"/>
                <a:gd name="T4" fmla="*/ 12 w 37"/>
                <a:gd name="T5" fmla="*/ 7 h 23"/>
                <a:gd name="T6" fmla="*/ 18 w 37"/>
                <a:gd name="T7" fmla="*/ 0 h 23"/>
                <a:gd name="T8" fmla="*/ 24 w 37"/>
                <a:gd name="T9" fmla="*/ 7 h 23"/>
                <a:gd name="T10" fmla="*/ 30 w 37"/>
                <a:gd name="T11" fmla="*/ 14 h 23"/>
                <a:gd name="T12" fmla="*/ 36 w 37"/>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3">
                  <a:moveTo>
                    <a:pt x="0" y="22"/>
                  </a:moveTo>
                  <a:lnTo>
                    <a:pt x="6" y="15"/>
                  </a:lnTo>
                  <a:lnTo>
                    <a:pt x="12" y="7"/>
                  </a:lnTo>
                  <a:lnTo>
                    <a:pt x="18" y="0"/>
                  </a:lnTo>
                  <a:lnTo>
                    <a:pt x="24" y="7"/>
                  </a:lnTo>
                  <a:lnTo>
                    <a:pt x="30" y="14"/>
                  </a:lnTo>
                  <a:lnTo>
                    <a:pt x="3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3" name="Freeform 308">
              <a:extLst>
                <a:ext uri="{FF2B5EF4-FFF2-40B4-BE49-F238E27FC236}">
                  <a16:creationId xmlns:a16="http://schemas.microsoft.com/office/drawing/2014/main" id="{E420F290-401F-254B-9DB9-A1B75DB6C17D}"/>
                </a:ext>
              </a:extLst>
            </p:cNvPr>
            <p:cNvSpPr>
              <a:spLocks/>
            </p:cNvSpPr>
            <p:nvPr/>
          </p:nvSpPr>
          <p:spPr bwMode="auto">
            <a:xfrm>
              <a:off x="3505" y="2042"/>
              <a:ext cx="38" cy="8"/>
            </a:xfrm>
            <a:custGeom>
              <a:avLst/>
              <a:gdLst>
                <a:gd name="T0" fmla="*/ 0 w 38"/>
                <a:gd name="T1" fmla="*/ 7 h 8"/>
                <a:gd name="T2" fmla="*/ 6 w 38"/>
                <a:gd name="T3" fmla="*/ 5 h 8"/>
                <a:gd name="T4" fmla="*/ 13 w 38"/>
                <a:gd name="T5" fmla="*/ 2 h 8"/>
                <a:gd name="T6" fmla="*/ 19 w 38"/>
                <a:gd name="T7" fmla="*/ 0 h 8"/>
                <a:gd name="T8" fmla="*/ 24 w 38"/>
                <a:gd name="T9" fmla="*/ 2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2"/>
                  </a:lnTo>
                  <a:lnTo>
                    <a:pt x="19" y="0"/>
                  </a:lnTo>
                  <a:lnTo>
                    <a:pt x="24" y="2"/>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4" name="Freeform 309">
              <a:extLst>
                <a:ext uri="{FF2B5EF4-FFF2-40B4-BE49-F238E27FC236}">
                  <a16:creationId xmlns:a16="http://schemas.microsoft.com/office/drawing/2014/main" id="{BC2E1876-1D02-1545-BCE3-6E9DA75DDCE4}"/>
                </a:ext>
              </a:extLst>
            </p:cNvPr>
            <p:cNvSpPr>
              <a:spLocks/>
            </p:cNvSpPr>
            <p:nvPr/>
          </p:nvSpPr>
          <p:spPr bwMode="auto">
            <a:xfrm>
              <a:off x="2967" y="2020"/>
              <a:ext cx="30" cy="15"/>
            </a:xfrm>
            <a:custGeom>
              <a:avLst/>
              <a:gdLst>
                <a:gd name="T0" fmla="*/ 0 w 30"/>
                <a:gd name="T1" fmla="*/ 14 h 15"/>
                <a:gd name="T2" fmla="*/ 6 w 30"/>
                <a:gd name="T3" fmla="*/ 10 h 15"/>
                <a:gd name="T4" fmla="*/ 11 w 30"/>
                <a:gd name="T5" fmla="*/ 4 h 15"/>
                <a:gd name="T6" fmla="*/ 17 w 30"/>
                <a:gd name="T7" fmla="*/ 0 h 15"/>
                <a:gd name="T8" fmla="*/ 23 w 30"/>
                <a:gd name="T9" fmla="*/ 4 h 15"/>
                <a:gd name="T10" fmla="*/ 29 w 30"/>
                <a:gd name="T11" fmla="*/ 1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5">
                  <a:moveTo>
                    <a:pt x="0" y="14"/>
                  </a:moveTo>
                  <a:lnTo>
                    <a:pt x="6" y="10"/>
                  </a:lnTo>
                  <a:lnTo>
                    <a:pt x="11" y="4"/>
                  </a:lnTo>
                  <a:lnTo>
                    <a:pt x="17" y="0"/>
                  </a:lnTo>
                  <a:lnTo>
                    <a:pt x="23" y="4"/>
                  </a:lnTo>
                  <a:lnTo>
                    <a:pt x="29"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5" name="Freeform 310">
              <a:extLst>
                <a:ext uri="{FF2B5EF4-FFF2-40B4-BE49-F238E27FC236}">
                  <a16:creationId xmlns:a16="http://schemas.microsoft.com/office/drawing/2014/main" id="{BF4F4D73-8A61-9849-8C61-44960604CAF6}"/>
                </a:ext>
              </a:extLst>
            </p:cNvPr>
            <p:cNvSpPr>
              <a:spLocks/>
            </p:cNvSpPr>
            <p:nvPr/>
          </p:nvSpPr>
          <p:spPr bwMode="auto">
            <a:xfrm>
              <a:off x="3118" y="1842"/>
              <a:ext cx="25" cy="193"/>
            </a:xfrm>
            <a:custGeom>
              <a:avLst/>
              <a:gdLst>
                <a:gd name="T0" fmla="*/ 0 w 25"/>
                <a:gd name="T1" fmla="*/ 32 h 193"/>
                <a:gd name="T2" fmla="*/ 6 w 25"/>
                <a:gd name="T3" fmla="*/ 0 h 193"/>
                <a:gd name="T4" fmla="*/ 12 w 25"/>
                <a:gd name="T5" fmla="*/ 63 h 193"/>
                <a:gd name="T6" fmla="*/ 18 w 25"/>
                <a:gd name="T7" fmla="*/ 128 h 193"/>
                <a:gd name="T8" fmla="*/ 24 w 25"/>
                <a:gd name="T9" fmla="*/ 192 h 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93">
                  <a:moveTo>
                    <a:pt x="0" y="32"/>
                  </a:moveTo>
                  <a:lnTo>
                    <a:pt x="6" y="0"/>
                  </a:lnTo>
                  <a:lnTo>
                    <a:pt x="12" y="63"/>
                  </a:lnTo>
                  <a:lnTo>
                    <a:pt x="18" y="128"/>
                  </a:lnTo>
                  <a:lnTo>
                    <a:pt x="24"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6" name="Freeform 311">
              <a:extLst>
                <a:ext uri="{FF2B5EF4-FFF2-40B4-BE49-F238E27FC236}">
                  <a16:creationId xmlns:a16="http://schemas.microsoft.com/office/drawing/2014/main" id="{4A4389D3-0EFA-4E46-80F6-1DF705D7964E}"/>
                </a:ext>
              </a:extLst>
            </p:cNvPr>
            <p:cNvSpPr>
              <a:spLocks/>
            </p:cNvSpPr>
            <p:nvPr/>
          </p:nvSpPr>
          <p:spPr bwMode="auto">
            <a:xfrm>
              <a:off x="3242" y="1908"/>
              <a:ext cx="24" cy="127"/>
            </a:xfrm>
            <a:custGeom>
              <a:avLst/>
              <a:gdLst>
                <a:gd name="T0" fmla="*/ 0 w 24"/>
                <a:gd name="T1" fmla="*/ 22 h 127"/>
                <a:gd name="T2" fmla="*/ 6 w 24"/>
                <a:gd name="T3" fmla="*/ 0 h 127"/>
                <a:gd name="T4" fmla="*/ 12 w 24"/>
                <a:gd name="T5" fmla="*/ 42 h 127"/>
                <a:gd name="T6" fmla="*/ 17 w 24"/>
                <a:gd name="T7" fmla="*/ 84 h 127"/>
                <a:gd name="T8" fmla="*/ 23 w 24"/>
                <a:gd name="T9" fmla="*/ 126 h 1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7">
                  <a:moveTo>
                    <a:pt x="0" y="22"/>
                  </a:moveTo>
                  <a:lnTo>
                    <a:pt x="6" y="0"/>
                  </a:lnTo>
                  <a:lnTo>
                    <a:pt x="12" y="42"/>
                  </a:lnTo>
                  <a:lnTo>
                    <a:pt x="17" y="84"/>
                  </a:lnTo>
                  <a:lnTo>
                    <a:pt x="23" y="12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608" name="Line 312">
              <a:extLst>
                <a:ext uri="{FF2B5EF4-FFF2-40B4-BE49-F238E27FC236}">
                  <a16:creationId xmlns:a16="http://schemas.microsoft.com/office/drawing/2014/main" id="{AD947853-1561-2440-841A-84EE7E352536}"/>
                </a:ext>
              </a:extLst>
            </p:cNvPr>
            <p:cNvSpPr>
              <a:spLocks noChangeShapeType="1"/>
            </p:cNvSpPr>
            <p:nvPr/>
          </p:nvSpPr>
          <p:spPr bwMode="auto">
            <a:xfrm flipV="1">
              <a:off x="3371" y="2029"/>
              <a:ext cx="7" cy="9"/>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688" name="Freeform 313">
              <a:extLst>
                <a:ext uri="{FF2B5EF4-FFF2-40B4-BE49-F238E27FC236}">
                  <a16:creationId xmlns:a16="http://schemas.microsoft.com/office/drawing/2014/main" id="{B50F064D-5730-5C45-BC65-1223212D707F}"/>
                </a:ext>
              </a:extLst>
            </p:cNvPr>
            <p:cNvSpPr>
              <a:spLocks/>
            </p:cNvSpPr>
            <p:nvPr/>
          </p:nvSpPr>
          <p:spPr bwMode="auto">
            <a:xfrm>
              <a:off x="3382" y="2027"/>
              <a:ext cx="26" cy="8"/>
            </a:xfrm>
            <a:custGeom>
              <a:avLst/>
              <a:gdLst>
                <a:gd name="T0" fmla="*/ 0 w 26"/>
                <a:gd name="T1" fmla="*/ 0 h 8"/>
                <a:gd name="T2" fmla="*/ 6 w 26"/>
                <a:gd name="T3" fmla="*/ 1 h 8"/>
                <a:gd name="T4" fmla="*/ 12 w 26"/>
                <a:gd name="T5" fmla="*/ 3 h 8"/>
                <a:gd name="T6" fmla="*/ 19 w 26"/>
                <a:gd name="T7" fmla="*/ 5 h 8"/>
                <a:gd name="T8" fmla="*/ 25 w 26"/>
                <a:gd name="T9" fmla="*/ 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
                  <a:moveTo>
                    <a:pt x="0" y="0"/>
                  </a:moveTo>
                  <a:lnTo>
                    <a:pt x="6" y="1"/>
                  </a:lnTo>
                  <a:lnTo>
                    <a:pt x="12" y="3"/>
                  </a:lnTo>
                  <a:lnTo>
                    <a:pt x="19" y="5"/>
                  </a:lnTo>
                  <a:lnTo>
                    <a:pt x="2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9" name="Freeform 314">
              <a:extLst>
                <a:ext uri="{FF2B5EF4-FFF2-40B4-BE49-F238E27FC236}">
                  <a16:creationId xmlns:a16="http://schemas.microsoft.com/office/drawing/2014/main" id="{84A3AA78-B7F2-EC4A-BB04-87F5C40BA4CD}"/>
                </a:ext>
              </a:extLst>
            </p:cNvPr>
            <p:cNvSpPr>
              <a:spLocks/>
            </p:cNvSpPr>
            <p:nvPr/>
          </p:nvSpPr>
          <p:spPr bwMode="auto">
            <a:xfrm>
              <a:off x="2831" y="2012"/>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0" name="Freeform 315">
              <a:extLst>
                <a:ext uri="{FF2B5EF4-FFF2-40B4-BE49-F238E27FC236}">
                  <a16:creationId xmlns:a16="http://schemas.microsoft.com/office/drawing/2014/main" id="{99477128-C8BD-244B-A51C-46AB86FF0A04}"/>
                </a:ext>
              </a:extLst>
            </p:cNvPr>
            <p:cNvSpPr>
              <a:spLocks/>
            </p:cNvSpPr>
            <p:nvPr/>
          </p:nvSpPr>
          <p:spPr bwMode="auto">
            <a:xfrm>
              <a:off x="2973" y="2006"/>
              <a:ext cx="30" cy="15"/>
            </a:xfrm>
            <a:custGeom>
              <a:avLst/>
              <a:gdLst>
                <a:gd name="T0" fmla="*/ 0 w 30"/>
                <a:gd name="T1" fmla="*/ 14 h 15"/>
                <a:gd name="T2" fmla="*/ 5 w 30"/>
                <a:gd name="T3" fmla="*/ 10 h 15"/>
                <a:gd name="T4" fmla="*/ 11 w 30"/>
                <a:gd name="T5" fmla="*/ 5 h 15"/>
                <a:gd name="T6" fmla="*/ 17 w 30"/>
                <a:gd name="T7" fmla="*/ 0 h 15"/>
                <a:gd name="T8" fmla="*/ 23 w 30"/>
                <a:gd name="T9" fmla="*/ 5 h 15"/>
                <a:gd name="T10" fmla="*/ 29 w 30"/>
                <a:gd name="T11" fmla="*/ 1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5">
                  <a:moveTo>
                    <a:pt x="0" y="14"/>
                  </a:moveTo>
                  <a:lnTo>
                    <a:pt x="5" y="10"/>
                  </a:lnTo>
                  <a:lnTo>
                    <a:pt x="11" y="5"/>
                  </a:lnTo>
                  <a:lnTo>
                    <a:pt x="17" y="0"/>
                  </a:lnTo>
                  <a:lnTo>
                    <a:pt x="23" y="5"/>
                  </a:lnTo>
                  <a:lnTo>
                    <a:pt x="29"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1" name="Freeform 316">
              <a:extLst>
                <a:ext uri="{FF2B5EF4-FFF2-40B4-BE49-F238E27FC236}">
                  <a16:creationId xmlns:a16="http://schemas.microsoft.com/office/drawing/2014/main" id="{57ACCDC3-1706-5A47-8A6E-558A5F0E4A34}"/>
                </a:ext>
              </a:extLst>
            </p:cNvPr>
            <p:cNvSpPr>
              <a:spLocks/>
            </p:cNvSpPr>
            <p:nvPr/>
          </p:nvSpPr>
          <p:spPr bwMode="auto">
            <a:xfrm>
              <a:off x="3127" y="1828"/>
              <a:ext cx="21" cy="193"/>
            </a:xfrm>
            <a:custGeom>
              <a:avLst/>
              <a:gdLst>
                <a:gd name="T0" fmla="*/ 0 w 21"/>
                <a:gd name="T1" fmla="*/ 14 h 193"/>
                <a:gd name="T2" fmla="*/ 5 w 21"/>
                <a:gd name="T3" fmla="*/ 0 h 193"/>
                <a:gd name="T4" fmla="*/ 10 w 21"/>
                <a:gd name="T5" fmla="*/ 64 h 193"/>
                <a:gd name="T6" fmla="*/ 15 w 21"/>
                <a:gd name="T7" fmla="*/ 129 h 193"/>
                <a:gd name="T8" fmla="*/ 20 w 21"/>
                <a:gd name="T9" fmla="*/ 192 h 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93">
                  <a:moveTo>
                    <a:pt x="0" y="14"/>
                  </a:moveTo>
                  <a:lnTo>
                    <a:pt x="5" y="0"/>
                  </a:lnTo>
                  <a:lnTo>
                    <a:pt x="10" y="64"/>
                  </a:lnTo>
                  <a:lnTo>
                    <a:pt x="15" y="129"/>
                  </a:lnTo>
                  <a:lnTo>
                    <a:pt x="20"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2" name="Freeform 317">
              <a:extLst>
                <a:ext uri="{FF2B5EF4-FFF2-40B4-BE49-F238E27FC236}">
                  <a16:creationId xmlns:a16="http://schemas.microsoft.com/office/drawing/2014/main" id="{0C359F9C-7A21-464B-979A-2CE4501C046F}"/>
                </a:ext>
              </a:extLst>
            </p:cNvPr>
            <p:cNvSpPr>
              <a:spLocks/>
            </p:cNvSpPr>
            <p:nvPr/>
          </p:nvSpPr>
          <p:spPr bwMode="auto">
            <a:xfrm>
              <a:off x="3242" y="1828"/>
              <a:ext cx="29" cy="193"/>
            </a:xfrm>
            <a:custGeom>
              <a:avLst/>
              <a:gdLst>
                <a:gd name="T0" fmla="*/ 0 w 29"/>
                <a:gd name="T1" fmla="*/ 102 h 193"/>
                <a:gd name="T2" fmla="*/ 6 w 29"/>
                <a:gd name="T3" fmla="*/ 64 h 193"/>
                <a:gd name="T4" fmla="*/ 11 w 29"/>
                <a:gd name="T5" fmla="*/ 0 h 193"/>
                <a:gd name="T6" fmla="*/ 17 w 29"/>
                <a:gd name="T7" fmla="*/ 64 h 193"/>
                <a:gd name="T8" fmla="*/ 22 w 29"/>
                <a:gd name="T9" fmla="*/ 129 h 193"/>
                <a:gd name="T10" fmla="*/ 28 w 29"/>
                <a:gd name="T11" fmla="*/ 192 h 1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93">
                  <a:moveTo>
                    <a:pt x="0" y="102"/>
                  </a:moveTo>
                  <a:lnTo>
                    <a:pt x="6" y="64"/>
                  </a:lnTo>
                  <a:lnTo>
                    <a:pt x="11" y="0"/>
                  </a:lnTo>
                  <a:lnTo>
                    <a:pt x="17" y="64"/>
                  </a:lnTo>
                  <a:lnTo>
                    <a:pt x="22" y="129"/>
                  </a:lnTo>
                  <a:lnTo>
                    <a:pt x="28"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3" name="Freeform 318">
              <a:extLst>
                <a:ext uri="{FF2B5EF4-FFF2-40B4-BE49-F238E27FC236}">
                  <a16:creationId xmlns:a16="http://schemas.microsoft.com/office/drawing/2014/main" id="{1E884071-AD31-0F40-A1FE-E215CD05E6E5}"/>
                </a:ext>
              </a:extLst>
            </p:cNvPr>
            <p:cNvSpPr>
              <a:spLocks/>
            </p:cNvSpPr>
            <p:nvPr/>
          </p:nvSpPr>
          <p:spPr bwMode="auto">
            <a:xfrm>
              <a:off x="3378" y="2006"/>
              <a:ext cx="37" cy="15"/>
            </a:xfrm>
            <a:custGeom>
              <a:avLst/>
              <a:gdLst>
                <a:gd name="T0" fmla="*/ 0 w 37"/>
                <a:gd name="T1" fmla="*/ 14 h 15"/>
                <a:gd name="T2" fmla="*/ 6 w 37"/>
                <a:gd name="T3" fmla="*/ 10 h 15"/>
                <a:gd name="T4" fmla="*/ 12 w 37"/>
                <a:gd name="T5" fmla="*/ 5 h 15"/>
                <a:gd name="T6" fmla="*/ 18 w 37"/>
                <a:gd name="T7" fmla="*/ 0 h 15"/>
                <a:gd name="T8" fmla="*/ 24 w 37"/>
                <a:gd name="T9" fmla="*/ 5 h 15"/>
                <a:gd name="T10" fmla="*/ 30 w 37"/>
                <a:gd name="T11" fmla="*/ 10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10"/>
                  </a:lnTo>
                  <a:lnTo>
                    <a:pt x="12" y="5"/>
                  </a:lnTo>
                  <a:lnTo>
                    <a:pt x="18" y="0"/>
                  </a:lnTo>
                  <a:lnTo>
                    <a:pt x="24" y="5"/>
                  </a:lnTo>
                  <a:lnTo>
                    <a:pt x="30" y="10"/>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4" name="Freeform 319">
              <a:extLst>
                <a:ext uri="{FF2B5EF4-FFF2-40B4-BE49-F238E27FC236}">
                  <a16:creationId xmlns:a16="http://schemas.microsoft.com/office/drawing/2014/main" id="{D9DBB51D-511A-2D4A-BB47-45CC201ABC49}"/>
                </a:ext>
              </a:extLst>
            </p:cNvPr>
            <p:cNvSpPr>
              <a:spLocks/>
            </p:cNvSpPr>
            <p:nvPr/>
          </p:nvSpPr>
          <p:spPr bwMode="auto">
            <a:xfrm>
              <a:off x="3519" y="2006"/>
              <a:ext cx="35" cy="15"/>
            </a:xfrm>
            <a:custGeom>
              <a:avLst/>
              <a:gdLst>
                <a:gd name="T0" fmla="*/ 0 w 35"/>
                <a:gd name="T1" fmla="*/ 14 h 15"/>
                <a:gd name="T2" fmla="*/ 6 w 35"/>
                <a:gd name="T3" fmla="*/ 10 h 15"/>
                <a:gd name="T4" fmla="*/ 11 w 35"/>
                <a:gd name="T5" fmla="*/ 5 h 15"/>
                <a:gd name="T6" fmla="*/ 17 w 35"/>
                <a:gd name="T7" fmla="*/ 0 h 15"/>
                <a:gd name="T8" fmla="*/ 22 w 35"/>
                <a:gd name="T9" fmla="*/ 5 h 15"/>
                <a:gd name="T10" fmla="*/ 28 w 35"/>
                <a:gd name="T11" fmla="*/ 10 h 15"/>
                <a:gd name="T12" fmla="*/ 34 w 35"/>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15">
                  <a:moveTo>
                    <a:pt x="0" y="14"/>
                  </a:moveTo>
                  <a:lnTo>
                    <a:pt x="6" y="10"/>
                  </a:lnTo>
                  <a:lnTo>
                    <a:pt x="11" y="5"/>
                  </a:lnTo>
                  <a:lnTo>
                    <a:pt x="17" y="0"/>
                  </a:lnTo>
                  <a:lnTo>
                    <a:pt x="22" y="5"/>
                  </a:lnTo>
                  <a:lnTo>
                    <a:pt x="28" y="10"/>
                  </a:lnTo>
                  <a:lnTo>
                    <a:pt x="34"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5" name="Freeform 320">
              <a:extLst>
                <a:ext uri="{FF2B5EF4-FFF2-40B4-BE49-F238E27FC236}">
                  <a16:creationId xmlns:a16="http://schemas.microsoft.com/office/drawing/2014/main" id="{F51DADD6-7F23-2C43-8FBA-A102C0AB1805}"/>
                </a:ext>
              </a:extLst>
            </p:cNvPr>
            <p:cNvSpPr>
              <a:spLocks/>
            </p:cNvSpPr>
            <p:nvPr/>
          </p:nvSpPr>
          <p:spPr bwMode="auto">
            <a:xfrm>
              <a:off x="3129" y="1828"/>
              <a:ext cx="26" cy="180"/>
            </a:xfrm>
            <a:custGeom>
              <a:avLst/>
              <a:gdLst>
                <a:gd name="T0" fmla="*/ 0 w 26"/>
                <a:gd name="T1" fmla="*/ 0 h 180"/>
                <a:gd name="T2" fmla="*/ 6 w 26"/>
                <a:gd name="T3" fmla="*/ 46 h 180"/>
                <a:gd name="T4" fmla="*/ 13 w 26"/>
                <a:gd name="T5" fmla="*/ 90 h 180"/>
                <a:gd name="T6" fmla="*/ 18 w 26"/>
                <a:gd name="T7" fmla="*/ 134 h 180"/>
                <a:gd name="T8" fmla="*/ 25 w 26"/>
                <a:gd name="T9" fmla="*/ 179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0">
                  <a:moveTo>
                    <a:pt x="0" y="0"/>
                  </a:moveTo>
                  <a:lnTo>
                    <a:pt x="6" y="46"/>
                  </a:lnTo>
                  <a:lnTo>
                    <a:pt x="13" y="90"/>
                  </a:lnTo>
                  <a:lnTo>
                    <a:pt x="18" y="134"/>
                  </a:lnTo>
                  <a:lnTo>
                    <a:pt x="25" y="1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6" name="Freeform 321">
              <a:extLst>
                <a:ext uri="{FF2B5EF4-FFF2-40B4-BE49-F238E27FC236}">
                  <a16:creationId xmlns:a16="http://schemas.microsoft.com/office/drawing/2014/main" id="{B9E96EA9-4455-8D49-AF61-8F07B0106B2A}"/>
                </a:ext>
              </a:extLst>
            </p:cNvPr>
            <p:cNvSpPr>
              <a:spLocks/>
            </p:cNvSpPr>
            <p:nvPr/>
          </p:nvSpPr>
          <p:spPr bwMode="auto">
            <a:xfrm>
              <a:off x="3255" y="1828"/>
              <a:ext cx="23" cy="180"/>
            </a:xfrm>
            <a:custGeom>
              <a:avLst/>
              <a:gdLst>
                <a:gd name="T0" fmla="*/ 0 w 23"/>
                <a:gd name="T1" fmla="*/ 0 h 180"/>
                <a:gd name="T2" fmla="*/ 5 w 23"/>
                <a:gd name="T3" fmla="*/ 46 h 180"/>
                <a:gd name="T4" fmla="*/ 11 w 23"/>
                <a:gd name="T5" fmla="*/ 90 h 180"/>
                <a:gd name="T6" fmla="*/ 16 w 23"/>
                <a:gd name="T7" fmla="*/ 134 h 180"/>
                <a:gd name="T8" fmla="*/ 22 w 23"/>
                <a:gd name="T9" fmla="*/ 179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0">
                  <a:moveTo>
                    <a:pt x="0" y="0"/>
                  </a:moveTo>
                  <a:lnTo>
                    <a:pt x="5" y="46"/>
                  </a:lnTo>
                  <a:lnTo>
                    <a:pt x="11" y="90"/>
                  </a:lnTo>
                  <a:lnTo>
                    <a:pt x="16" y="134"/>
                  </a:lnTo>
                  <a:lnTo>
                    <a:pt x="22" y="17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7" name="Freeform 322">
              <a:extLst>
                <a:ext uri="{FF2B5EF4-FFF2-40B4-BE49-F238E27FC236}">
                  <a16:creationId xmlns:a16="http://schemas.microsoft.com/office/drawing/2014/main" id="{AC7515E7-A7FA-F44F-B9AA-A9EBDCA8938F}"/>
                </a:ext>
              </a:extLst>
            </p:cNvPr>
            <p:cNvSpPr>
              <a:spLocks/>
            </p:cNvSpPr>
            <p:nvPr/>
          </p:nvSpPr>
          <p:spPr bwMode="auto">
            <a:xfrm>
              <a:off x="3382" y="1992"/>
              <a:ext cx="38" cy="16"/>
            </a:xfrm>
            <a:custGeom>
              <a:avLst/>
              <a:gdLst>
                <a:gd name="T0" fmla="*/ 0 w 38"/>
                <a:gd name="T1" fmla="*/ 15 h 16"/>
                <a:gd name="T2" fmla="*/ 6 w 38"/>
                <a:gd name="T3" fmla="*/ 10 h 16"/>
                <a:gd name="T4" fmla="*/ 12 w 38"/>
                <a:gd name="T5" fmla="*/ 5 h 16"/>
                <a:gd name="T6" fmla="*/ 19 w 38"/>
                <a:gd name="T7" fmla="*/ 0 h 16"/>
                <a:gd name="T8" fmla="*/ 25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2" y="5"/>
                  </a:lnTo>
                  <a:lnTo>
                    <a:pt x="19" y="0"/>
                  </a:lnTo>
                  <a:lnTo>
                    <a:pt x="25"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8" name="Freeform 323">
              <a:extLst>
                <a:ext uri="{FF2B5EF4-FFF2-40B4-BE49-F238E27FC236}">
                  <a16:creationId xmlns:a16="http://schemas.microsoft.com/office/drawing/2014/main" id="{522BA425-F6F8-6540-8EE6-C33F47CFAE17}"/>
                </a:ext>
              </a:extLst>
            </p:cNvPr>
            <p:cNvSpPr>
              <a:spLocks/>
            </p:cNvSpPr>
            <p:nvPr/>
          </p:nvSpPr>
          <p:spPr bwMode="auto">
            <a:xfrm>
              <a:off x="3523" y="1992"/>
              <a:ext cx="38" cy="16"/>
            </a:xfrm>
            <a:custGeom>
              <a:avLst/>
              <a:gdLst>
                <a:gd name="T0" fmla="*/ 0 w 38"/>
                <a:gd name="T1" fmla="*/ 15 h 16"/>
                <a:gd name="T2" fmla="*/ 6 w 38"/>
                <a:gd name="T3" fmla="*/ 10 h 16"/>
                <a:gd name="T4" fmla="*/ 13 w 38"/>
                <a:gd name="T5" fmla="*/ 5 h 16"/>
                <a:gd name="T6" fmla="*/ 18 w 38"/>
                <a:gd name="T7" fmla="*/ 0 h 16"/>
                <a:gd name="T8" fmla="*/ 24 w 38"/>
                <a:gd name="T9" fmla="*/ 5 h 16"/>
                <a:gd name="T10" fmla="*/ 31 w 38"/>
                <a:gd name="T11" fmla="*/ 10 h 16"/>
                <a:gd name="T12" fmla="*/ 37 w 38"/>
                <a:gd name="T13" fmla="*/ 15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6">
                  <a:moveTo>
                    <a:pt x="0" y="15"/>
                  </a:moveTo>
                  <a:lnTo>
                    <a:pt x="6" y="10"/>
                  </a:lnTo>
                  <a:lnTo>
                    <a:pt x="13" y="5"/>
                  </a:lnTo>
                  <a:lnTo>
                    <a:pt x="18" y="0"/>
                  </a:lnTo>
                  <a:lnTo>
                    <a:pt x="24" y="5"/>
                  </a:lnTo>
                  <a:lnTo>
                    <a:pt x="31" y="10"/>
                  </a:lnTo>
                  <a:lnTo>
                    <a:pt x="37"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9" name="Freeform 324">
              <a:extLst>
                <a:ext uri="{FF2B5EF4-FFF2-40B4-BE49-F238E27FC236}">
                  <a16:creationId xmlns:a16="http://schemas.microsoft.com/office/drawing/2014/main" id="{B5E6B9BA-92FE-AC41-A4A3-9605E4B147C8}"/>
                </a:ext>
              </a:extLst>
            </p:cNvPr>
            <p:cNvSpPr>
              <a:spLocks/>
            </p:cNvSpPr>
            <p:nvPr/>
          </p:nvSpPr>
          <p:spPr bwMode="auto">
            <a:xfrm>
              <a:off x="2986" y="1972"/>
              <a:ext cx="23" cy="21"/>
            </a:xfrm>
            <a:custGeom>
              <a:avLst/>
              <a:gdLst>
                <a:gd name="T0" fmla="*/ 0 w 23"/>
                <a:gd name="T1" fmla="*/ 20 h 21"/>
                <a:gd name="T2" fmla="*/ 6 w 23"/>
                <a:gd name="T3" fmla="*/ 14 h 21"/>
                <a:gd name="T4" fmla="*/ 11 w 23"/>
                <a:gd name="T5" fmla="*/ 7 h 21"/>
                <a:gd name="T6" fmla="*/ 17 w 23"/>
                <a:gd name="T7" fmla="*/ 0 h 21"/>
                <a:gd name="T8" fmla="*/ 22 w 23"/>
                <a:gd name="T9" fmla="*/ 6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
                  <a:moveTo>
                    <a:pt x="0" y="20"/>
                  </a:moveTo>
                  <a:lnTo>
                    <a:pt x="6" y="14"/>
                  </a:lnTo>
                  <a:lnTo>
                    <a:pt x="11" y="7"/>
                  </a:lnTo>
                  <a:lnTo>
                    <a:pt x="17" y="0"/>
                  </a:lnTo>
                  <a:lnTo>
                    <a:pt x="22"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621" name="Line 325">
              <a:extLst>
                <a:ext uri="{FF2B5EF4-FFF2-40B4-BE49-F238E27FC236}">
                  <a16:creationId xmlns:a16="http://schemas.microsoft.com/office/drawing/2014/main" id="{9FEFB7C3-44EF-0A46-A056-7CBCC1A5CBE2}"/>
                </a:ext>
              </a:extLst>
            </p:cNvPr>
            <p:cNvSpPr>
              <a:spLocks noChangeShapeType="1"/>
            </p:cNvSpPr>
            <p:nvPr/>
          </p:nvSpPr>
          <p:spPr bwMode="auto">
            <a:xfrm>
              <a:off x="3013" y="1953"/>
              <a:ext cx="6" cy="3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701" name="Freeform 326">
              <a:extLst>
                <a:ext uri="{FF2B5EF4-FFF2-40B4-BE49-F238E27FC236}">
                  <a16:creationId xmlns:a16="http://schemas.microsoft.com/office/drawing/2014/main" id="{A3AF1604-A872-F14D-880C-C9F2401827E4}"/>
                </a:ext>
              </a:extLst>
            </p:cNvPr>
            <p:cNvSpPr>
              <a:spLocks/>
            </p:cNvSpPr>
            <p:nvPr/>
          </p:nvSpPr>
          <p:spPr bwMode="auto">
            <a:xfrm>
              <a:off x="3129" y="1800"/>
              <a:ext cx="31" cy="193"/>
            </a:xfrm>
            <a:custGeom>
              <a:avLst/>
              <a:gdLst>
                <a:gd name="T0" fmla="*/ 0 w 31"/>
                <a:gd name="T1" fmla="*/ 27 h 193"/>
                <a:gd name="T2" fmla="*/ 6 w 31"/>
                <a:gd name="T3" fmla="*/ 63 h 193"/>
                <a:gd name="T4" fmla="*/ 12 w 31"/>
                <a:gd name="T5" fmla="*/ 0 h 193"/>
                <a:gd name="T6" fmla="*/ 18 w 31"/>
                <a:gd name="T7" fmla="*/ 63 h 193"/>
                <a:gd name="T8" fmla="*/ 25 w 31"/>
                <a:gd name="T9" fmla="*/ 128 h 193"/>
                <a:gd name="T10" fmla="*/ 30 w 31"/>
                <a:gd name="T11" fmla="*/ 192 h 1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93">
                  <a:moveTo>
                    <a:pt x="0" y="27"/>
                  </a:moveTo>
                  <a:lnTo>
                    <a:pt x="6" y="63"/>
                  </a:lnTo>
                  <a:lnTo>
                    <a:pt x="12" y="0"/>
                  </a:lnTo>
                  <a:lnTo>
                    <a:pt x="18" y="63"/>
                  </a:lnTo>
                  <a:lnTo>
                    <a:pt x="25" y="128"/>
                  </a:lnTo>
                  <a:lnTo>
                    <a:pt x="30" y="19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2" name="Freeform 327">
              <a:extLst>
                <a:ext uri="{FF2B5EF4-FFF2-40B4-BE49-F238E27FC236}">
                  <a16:creationId xmlns:a16="http://schemas.microsoft.com/office/drawing/2014/main" id="{39B2C4A2-C79E-A343-B6E4-FC6DDFFAAB72}"/>
                </a:ext>
              </a:extLst>
            </p:cNvPr>
            <p:cNvSpPr>
              <a:spLocks/>
            </p:cNvSpPr>
            <p:nvPr/>
          </p:nvSpPr>
          <p:spPr bwMode="auto">
            <a:xfrm>
              <a:off x="3260" y="1829"/>
              <a:ext cx="24" cy="164"/>
            </a:xfrm>
            <a:custGeom>
              <a:avLst/>
              <a:gdLst>
                <a:gd name="T0" fmla="*/ 0 w 24"/>
                <a:gd name="T1" fmla="*/ 44 h 164"/>
                <a:gd name="T2" fmla="*/ 6 w 24"/>
                <a:gd name="T3" fmla="*/ 0 h 164"/>
                <a:gd name="T4" fmla="*/ 12 w 24"/>
                <a:gd name="T5" fmla="*/ 55 h 164"/>
                <a:gd name="T6" fmla="*/ 17 w 24"/>
                <a:gd name="T7" fmla="*/ 109 h 164"/>
                <a:gd name="T8" fmla="*/ 23 w 24"/>
                <a:gd name="T9" fmla="*/ 163 h 1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64">
                  <a:moveTo>
                    <a:pt x="0" y="44"/>
                  </a:moveTo>
                  <a:lnTo>
                    <a:pt x="6" y="0"/>
                  </a:lnTo>
                  <a:lnTo>
                    <a:pt x="12" y="55"/>
                  </a:lnTo>
                  <a:lnTo>
                    <a:pt x="17" y="109"/>
                  </a:lnTo>
                  <a:lnTo>
                    <a:pt x="23" y="16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3" name="Freeform 328">
              <a:extLst>
                <a:ext uri="{FF2B5EF4-FFF2-40B4-BE49-F238E27FC236}">
                  <a16:creationId xmlns:a16="http://schemas.microsoft.com/office/drawing/2014/main" id="{1CBF4680-4D7D-C245-BA0B-6E840478F672}"/>
                </a:ext>
              </a:extLst>
            </p:cNvPr>
            <p:cNvSpPr>
              <a:spLocks/>
            </p:cNvSpPr>
            <p:nvPr/>
          </p:nvSpPr>
          <p:spPr bwMode="auto">
            <a:xfrm>
              <a:off x="3388" y="1955"/>
              <a:ext cx="37" cy="38"/>
            </a:xfrm>
            <a:custGeom>
              <a:avLst/>
              <a:gdLst>
                <a:gd name="T0" fmla="*/ 0 w 37"/>
                <a:gd name="T1" fmla="*/ 37 h 38"/>
                <a:gd name="T2" fmla="*/ 6 w 37"/>
                <a:gd name="T3" fmla="*/ 24 h 38"/>
                <a:gd name="T4" fmla="*/ 12 w 37"/>
                <a:gd name="T5" fmla="*/ 12 h 38"/>
                <a:gd name="T6" fmla="*/ 18 w 37"/>
                <a:gd name="T7" fmla="*/ 0 h 38"/>
                <a:gd name="T8" fmla="*/ 24 w 37"/>
                <a:gd name="T9" fmla="*/ 12 h 38"/>
                <a:gd name="T10" fmla="*/ 29 w 37"/>
                <a:gd name="T11" fmla="*/ 24 h 38"/>
                <a:gd name="T12" fmla="*/ 36 w 37"/>
                <a:gd name="T13" fmla="*/ 3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38">
                  <a:moveTo>
                    <a:pt x="0" y="37"/>
                  </a:moveTo>
                  <a:lnTo>
                    <a:pt x="6" y="24"/>
                  </a:lnTo>
                  <a:lnTo>
                    <a:pt x="12" y="12"/>
                  </a:lnTo>
                  <a:lnTo>
                    <a:pt x="18" y="0"/>
                  </a:lnTo>
                  <a:lnTo>
                    <a:pt x="24" y="12"/>
                  </a:lnTo>
                  <a:lnTo>
                    <a:pt x="29" y="24"/>
                  </a:lnTo>
                  <a:lnTo>
                    <a:pt x="36" y="3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4" name="Freeform 329">
              <a:extLst>
                <a:ext uri="{FF2B5EF4-FFF2-40B4-BE49-F238E27FC236}">
                  <a16:creationId xmlns:a16="http://schemas.microsoft.com/office/drawing/2014/main" id="{C34AE8F0-5A05-4243-8787-A3123351CD16}"/>
                </a:ext>
              </a:extLst>
            </p:cNvPr>
            <p:cNvSpPr>
              <a:spLocks/>
            </p:cNvSpPr>
            <p:nvPr/>
          </p:nvSpPr>
          <p:spPr bwMode="auto">
            <a:xfrm>
              <a:off x="3529" y="1972"/>
              <a:ext cx="38" cy="21"/>
            </a:xfrm>
            <a:custGeom>
              <a:avLst/>
              <a:gdLst>
                <a:gd name="T0" fmla="*/ 0 w 38"/>
                <a:gd name="T1" fmla="*/ 20 h 21"/>
                <a:gd name="T2" fmla="*/ 7 w 38"/>
                <a:gd name="T3" fmla="*/ 14 h 21"/>
                <a:gd name="T4" fmla="*/ 12 w 38"/>
                <a:gd name="T5" fmla="*/ 7 h 21"/>
                <a:gd name="T6" fmla="*/ 19 w 38"/>
                <a:gd name="T7" fmla="*/ 0 h 21"/>
                <a:gd name="T8" fmla="*/ 25 w 38"/>
                <a:gd name="T9" fmla="*/ 6 h 21"/>
                <a:gd name="T10" fmla="*/ 31 w 38"/>
                <a:gd name="T11" fmla="*/ 13 h 21"/>
                <a:gd name="T12" fmla="*/ 37 w 38"/>
                <a:gd name="T13" fmla="*/ 2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21">
                  <a:moveTo>
                    <a:pt x="0" y="20"/>
                  </a:moveTo>
                  <a:lnTo>
                    <a:pt x="7" y="14"/>
                  </a:lnTo>
                  <a:lnTo>
                    <a:pt x="12" y="7"/>
                  </a:lnTo>
                  <a:lnTo>
                    <a:pt x="19" y="0"/>
                  </a:lnTo>
                  <a:lnTo>
                    <a:pt x="25" y="6"/>
                  </a:lnTo>
                  <a:lnTo>
                    <a:pt x="31" y="13"/>
                  </a:lnTo>
                  <a:lnTo>
                    <a:pt x="37" y="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5" name="Freeform 330">
              <a:extLst>
                <a:ext uri="{FF2B5EF4-FFF2-40B4-BE49-F238E27FC236}">
                  <a16:creationId xmlns:a16="http://schemas.microsoft.com/office/drawing/2014/main" id="{69EC8F7D-8C53-D246-9B40-9E8B988AF7D1}"/>
                </a:ext>
              </a:extLst>
            </p:cNvPr>
            <p:cNvSpPr>
              <a:spLocks/>
            </p:cNvSpPr>
            <p:nvPr/>
          </p:nvSpPr>
          <p:spPr bwMode="auto">
            <a:xfrm>
              <a:off x="3142" y="1785"/>
              <a:ext cx="24" cy="194"/>
            </a:xfrm>
            <a:custGeom>
              <a:avLst/>
              <a:gdLst>
                <a:gd name="T0" fmla="*/ 0 w 24"/>
                <a:gd name="T1" fmla="*/ 14 h 194"/>
                <a:gd name="T2" fmla="*/ 5 w 24"/>
                <a:gd name="T3" fmla="*/ 0 h 194"/>
                <a:gd name="T4" fmla="*/ 12 w 24"/>
                <a:gd name="T5" fmla="*/ 65 h 194"/>
                <a:gd name="T6" fmla="*/ 17 w 24"/>
                <a:gd name="T7" fmla="*/ 129 h 194"/>
                <a:gd name="T8" fmla="*/ 23 w 24"/>
                <a:gd name="T9" fmla="*/ 193 h 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94">
                  <a:moveTo>
                    <a:pt x="0" y="14"/>
                  </a:moveTo>
                  <a:lnTo>
                    <a:pt x="5" y="0"/>
                  </a:lnTo>
                  <a:lnTo>
                    <a:pt x="12" y="65"/>
                  </a:lnTo>
                  <a:lnTo>
                    <a:pt x="17" y="129"/>
                  </a:lnTo>
                  <a:lnTo>
                    <a:pt x="23" y="1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6" name="Freeform 331">
              <a:extLst>
                <a:ext uri="{FF2B5EF4-FFF2-40B4-BE49-F238E27FC236}">
                  <a16:creationId xmlns:a16="http://schemas.microsoft.com/office/drawing/2014/main" id="{EACE6D78-5FCC-D941-8727-98765B74B381}"/>
                </a:ext>
              </a:extLst>
            </p:cNvPr>
            <p:cNvSpPr>
              <a:spLocks/>
            </p:cNvSpPr>
            <p:nvPr/>
          </p:nvSpPr>
          <p:spPr bwMode="auto">
            <a:xfrm>
              <a:off x="3265" y="1801"/>
              <a:ext cx="24" cy="178"/>
            </a:xfrm>
            <a:custGeom>
              <a:avLst/>
              <a:gdLst>
                <a:gd name="T0" fmla="*/ 0 w 24"/>
                <a:gd name="T1" fmla="*/ 28 h 178"/>
                <a:gd name="T2" fmla="*/ 6 w 24"/>
                <a:gd name="T3" fmla="*/ 0 h 178"/>
                <a:gd name="T4" fmla="*/ 12 w 24"/>
                <a:gd name="T5" fmla="*/ 59 h 178"/>
                <a:gd name="T6" fmla="*/ 18 w 24"/>
                <a:gd name="T7" fmla="*/ 118 h 178"/>
                <a:gd name="T8" fmla="*/ 23 w 24"/>
                <a:gd name="T9" fmla="*/ 177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8">
                  <a:moveTo>
                    <a:pt x="0" y="28"/>
                  </a:moveTo>
                  <a:lnTo>
                    <a:pt x="6" y="0"/>
                  </a:lnTo>
                  <a:lnTo>
                    <a:pt x="12" y="59"/>
                  </a:lnTo>
                  <a:lnTo>
                    <a:pt x="18" y="118"/>
                  </a:lnTo>
                  <a:lnTo>
                    <a:pt x="23" y="17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7" name="Freeform 332">
              <a:extLst>
                <a:ext uri="{FF2B5EF4-FFF2-40B4-BE49-F238E27FC236}">
                  <a16:creationId xmlns:a16="http://schemas.microsoft.com/office/drawing/2014/main" id="{3A4A63E7-7EC1-4D46-918D-4E4E7BCEA3A8}"/>
                </a:ext>
              </a:extLst>
            </p:cNvPr>
            <p:cNvSpPr>
              <a:spLocks/>
            </p:cNvSpPr>
            <p:nvPr/>
          </p:nvSpPr>
          <p:spPr bwMode="auto">
            <a:xfrm>
              <a:off x="3396" y="1926"/>
              <a:ext cx="35" cy="53"/>
            </a:xfrm>
            <a:custGeom>
              <a:avLst/>
              <a:gdLst>
                <a:gd name="T0" fmla="*/ 0 w 35"/>
                <a:gd name="T1" fmla="*/ 52 h 53"/>
                <a:gd name="T2" fmla="*/ 6 w 35"/>
                <a:gd name="T3" fmla="*/ 35 h 53"/>
                <a:gd name="T4" fmla="*/ 12 w 35"/>
                <a:gd name="T5" fmla="*/ 17 h 53"/>
                <a:gd name="T6" fmla="*/ 17 w 35"/>
                <a:gd name="T7" fmla="*/ 0 h 53"/>
                <a:gd name="T8" fmla="*/ 22 w 35"/>
                <a:gd name="T9" fmla="*/ 17 h 53"/>
                <a:gd name="T10" fmla="*/ 29 w 35"/>
                <a:gd name="T11" fmla="*/ 35 h 53"/>
                <a:gd name="T12" fmla="*/ 34 w 35"/>
                <a:gd name="T13" fmla="*/ 52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53">
                  <a:moveTo>
                    <a:pt x="0" y="52"/>
                  </a:moveTo>
                  <a:lnTo>
                    <a:pt x="6" y="35"/>
                  </a:lnTo>
                  <a:lnTo>
                    <a:pt x="12" y="17"/>
                  </a:lnTo>
                  <a:lnTo>
                    <a:pt x="17" y="0"/>
                  </a:lnTo>
                  <a:lnTo>
                    <a:pt x="22" y="17"/>
                  </a:lnTo>
                  <a:lnTo>
                    <a:pt x="29" y="35"/>
                  </a:lnTo>
                  <a:lnTo>
                    <a:pt x="34" y="5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8" name="Freeform 333">
              <a:extLst>
                <a:ext uri="{FF2B5EF4-FFF2-40B4-BE49-F238E27FC236}">
                  <a16:creationId xmlns:a16="http://schemas.microsoft.com/office/drawing/2014/main" id="{FCEBD8EA-1277-9341-BDD2-D54229261419}"/>
                </a:ext>
              </a:extLst>
            </p:cNvPr>
            <p:cNvSpPr>
              <a:spLocks/>
            </p:cNvSpPr>
            <p:nvPr/>
          </p:nvSpPr>
          <p:spPr bwMode="auto">
            <a:xfrm>
              <a:off x="2996" y="1960"/>
              <a:ext cx="13" cy="6"/>
            </a:xfrm>
            <a:custGeom>
              <a:avLst/>
              <a:gdLst>
                <a:gd name="T0" fmla="*/ 0 w 13"/>
                <a:gd name="T1" fmla="*/ 5 h 6"/>
                <a:gd name="T2" fmla="*/ 6 w 13"/>
                <a:gd name="T3" fmla="*/ 3 h 6"/>
                <a:gd name="T4" fmla="*/ 12 w 13"/>
                <a:gd name="T5" fmla="*/ 0 h 6"/>
                <a:gd name="T6" fmla="*/ 0 60000 65536"/>
                <a:gd name="T7" fmla="*/ 0 60000 65536"/>
                <a:gd name="T8" fmla="*/ 0 60000 65536"/>
              </a:gdLst>
              <a:ahLst/>
              <a:cxnLst>
                <a:cxn ang="T6">
                  <a:pos x="T0" y="T1"/>
                </a:cxn>
                <a:cxn ang="T7">
                  <a:pos x="T2" y="T3"/>
                </a:cxn>
                <a:cxn ang="T8">
                  <a:pos x="T4" y="T5"/>
                </a:cxn>
              </a:cxnLst>
              <a:rect l="0" t="0" r="r" b="b"/>
              <a:pathLst>
                <a:path w="13" h="6">
                  <a:moveTo>
                    <a:pt x="0" y="5"/>
                  </a:moveTo>
                  <a:lnTo>
                    <a:pt x="6" y="3"/>
                  </a:lnTo>
                  <a:lnTo>
                    <a:pt x="1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630" name="Line 334">
              <a:extLst>
                <a:ext uri="{FF2B5EF4-FFF2-40B4-BE49-F238E27FC236}">
                  <a16:creationId xmlns:a16="http://schemas.microsoft.com/office/drawing/2014/main" id="{635993D3-8D73-1A4D-9347-ABABA0A61B33}"/>
                </a:ext>
              </a:extLst>
            </p:cNvPr>
            <p:cNvSpPr>
              <a:spLocks noChangeShapeType="1"/>
            </p:cNvSpPr>
            <p:nvPr/>
          </p:nvSpPr>
          <p:spPr bwMode="auto">
            <a:xfrm>
              <a:off x="3013" y="1953"/>
              <a:ext cx="6" cy="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710" name="Freeform 335">
              <a:extLst>
                <a:ext uri="{FF2B5EF4-FFF2-40B4-BE49-F238E27FC236}">
                  <a16:creationId xmlns:a16="http://schemas.microsoft.com/office/drawing/2014/main" id="{895EE8AB-8774-7D4E-9194-7EEEF290ED95}"/>
                </a:ext>
              </a:extLst>
            </p:cNvPr>
            <p:cNvSpPr>
              <a:spLocks/>
            </p:cNvSpPr>
            <p:nvPr/>
          </p:nvSpPr>
          <p:spPr bwMode="auto">
            <a:xfrm>
              <a:off x="3147" y="1785"/>
              <a:ext cx="26" cy="181"/>
            </a:xfrm>
            <a:custGeom>
              <a:avLst/>
              <a:gdLst>
                <a:gd name="T0" fmla="*/ 0 w 26"/>
                <a:gd name="T1" fmla="*/ 0 h 181"/>
                <a:gd name="T2" fmla="*/ 7 w 26"/>
                <a:gd name="T3" fmla="*/ 1 h 181"/>
                <a:gd name="T4" fmla="*/ 13 w 26"/>
                <a:gd name="T5" fmla="*/ 60 h 181"/>
                <a:gd name="T6" fmla="*/ 19 w 26"/>
                <a:gd name="T7" fmla="*/ 120 h 181"/>
                <a:gd name="T8" fmla="*/ 25 w 26"/>
                <a:gd name="T9" fmla="*/ 180 h 1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1">
                  <a:moveTo>
                    <a:pt x="0" y="0"/>
                  </a:moveTo>
                  <a:lnTo>
                    <a:pt x="7" y="1"/>
                  </a:lnTo>
                  <a:lnTo>
                    <a:pt x="13" y="60"/>
                  </a:lnTo>
                  <a:lnTo>
                    <a:pt x="19" y="120"/>
                  </a:lnTo>
                  <a:lnTo>
                    <a:pt x="25" y="18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1" name="Freeform 336">
              <a:extLst>
                <a:ext uri="{FF2B5EF4-FFF2-40B4-BE49-F238E27FC236}">
                  <a16:creationId xmlns:a16="http://schemas.microsoft.com/office/drawing/2014/main" id="{1E87A94F-D142-4940-ABFF-F902FC965C4D}"/>
                </a:ext>
              </a:extLst>
            </p:cNvPr>
            <p:cNvSpPr>
              <a:spLocks/>
            </p:cNvSpPr>
            <p:nvPr/>
          </p:nvSpPr>
          <p:spPr bwMode="auto">
            <a:xfrm>
              <a:off x="3270" y="1801"/>
              <a:ext cx="27" cy="165"/>
            </a:xfrm>
            <a:custGeom>
              <a:avLst/>
              <a:gdLst>
                <a:gd name="T0" fmla="*/ 0 w 27"/>
                <a:gd name="T1" fmla="*/ 0 h 165"/>
                <a:gd name="T2" fmla="*/ 7 w 27"/>
                <a:gd name="T3" fmla="*/ 24 h 165"/>
                <a:gd name="T4" fmla="*/ 13 w 27"/>
                <a:gd name="T5" fmla="*/ 70 h 165"/>
                <a:gd name="T6" fmla="*/ 19 w 27"/>
                <a:gd name="T7" fmla="*/ 117 h 165"/>
                <a:gd name="T8" fmla="*/ 26 w 27"/>
                <a:gd name="T9" fmla="*/ 164 h 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65">
                  <a:moveTo>
                    <a:pt x="0" y="0"/>
                  </a:moveTo>
                  <a:lnTo>
                    <a:pt x="7" y="24"/>
                  </a:lnTo>
                  <a:lnTo>
                    <a:pt x="13" y="70"/>
                  </a:lnTo>
                  <a:lnTo>
                    <a:pt x="19" y="117"/>
                  </a:lnTo>
                  <a:lnTo>
                    <a:pt x="26" y="16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2" name="Freeform 337">
              <a:extLst>
                <a:ext uri="{FF2B5EF4-FFF2-40B4-BE49-F238E27FC236}">
                  <a16:creationId xmlns:a16="http://schemas.microsoft.com/office/drawing/2014/main" id="{93A1F571-7E47-DD45-B90F-684C71A6031E}"/>
                </a:ext>
              </a:extLst>
            </p:cNvPr>
            <p:cNvSpPr>
              <a:spLocks/>
            </p:cNvSpPr>
            <p:nvPr/>
          </p:nvSpPr>
          <p:spPr bwMode="auto">
            <a:xfrm>
              <a:off x="3407" y="1905"/>
              <a:ext cx="31" cy="61"/>
            </a:xfrm>
            <a:custGeom>
              <a:avLst/>
              <a:gdLst>
                <a:gd name="T0" fmla="*/ 0 w 31"/>
                <a:gd name="T1" fmla="*/ 39 h 61"/>
                <a:gd name="T2" fmla="*/ 6 w 31"/>
                <a:gd name="T3" fmla="*/ 21 h 61"/>
                <a:gd name="T4" fmla="*/ 12 w 31"/>
                <a:gd name="T5" fmla="*/ 0 h 61"/>
                <a:gd name="T6" fmla="*/ 18 w 31"/>
                <a:gd name="T7" fmla="*/ 20 h 61"/>
                <a:gd name="T8" fmla="*/ 24 w 31"/>
                <a:gd name="T9" fmla="*/ 40 h 61"/>
                <a:gd name="T10" fmla="*/ 30 w 31"/>
                <a:gd name="T11" fmla="*/ 6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61">
                  <a:moveTo>
                    <a:pt x="0" y="39"/>
                  </a:moveTo>
                  <a:lnTo>
                    <a:pt x="6" y="21"/>
                  </a:lnTo>
                  <a:lnTo>
                    <a:pt x="12" y="0"/>
                  </a:lnTo>
                  <a:lnTo>
                    <a:pt x="18" y="20"/>
                  </a:lnTo>
                  <a:lnTo>
                    <a:pt x="24" y="40"/>
                  </a:lnTo>
                  <a:lnTo>
                    <a:pt x="30" y="6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3" name="Freeform 338">
              <a:extLst>
                <a:ext uri="{FF2B5EF4-FFF2-40B4-BE49-F238E27FC236}">
                  <a16:creationId xmlns:a16="http://schemas.microsoft.com/office/drawing/2014/main" id="{7B26D0F4-A14B-8F41-80A4-061ABFC56FBB}"/>
                </a:ext>
              </a:extLst>
            </p:cNvPr>
            <p:cNvSpPr>
              <a:spLocks/>
            </p:cNvSpPr>
            <p:nvPr/>
          </p:nvSpPr>
          <p:spPr bwMode="auto">
            <a:xfrm>
              <a:off x="3542" y="1951"/>
              <a:ext cx="37" cy="15"/>
            </a:xfrm>
            <a:custGeom>
              <a:avLst/>
              <a:gdLst>
                <a:gd name="T0" fmla="*/ 0 w 37"/>
                <a:gd name="T1" fmla="*/ 14 h 15"/>
                <a:gd name="T2" fmla="*/ 6 w 37"/>
                <a:gd name="T3" fmla="*/ 9 h 15"/>
                <a:gd name="T4" fmla="*/ 12 w 37"/>
                <a:gd name="T5" fmla="*/ 4 h 15"/>
                <a:gd name="T6" fmla="*/ 18 w 37"/>
                <a:gd name="T7" fmla="*/ 0 h 15"/>
                <a:gd name="T8" fmla="*/ 24 w 37"/>
                <a:gd name="T9" fmla="*/ 4 h 15"/>
                <a:gd name="T10" fmla="*/ 30 w 37"/>
                <a:gd name="T11" fmla="*/ 9 h 15"/>
                <a:gd name="T12" fmla="*/ 36 w 37"/>
                <a:gd name="T13" fmla="*/ 14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5">
                  <a:moveTo>
                    <a:pt x="0" y="14"/>
                  </a:moveTo>
                  <a:lnTo>
                    <a:pt x="6" y="9"/>
                  </a:lnTo>
                  <a:lnTo>
                    <a:pt x="12" y="4"/>
                  </a:lnTo>
                  <a:lnTo>
                    <a:pt x="18" y="0"/>
                  </a:lnTo>
                  <a:lnTo>
                    <a:pt x="24" y="4"/>
                  </a:lnTo>
                  <a:lnTo>
                    <a:pt x="30" y="9"/>
                  </a:lnTo>
                  <a:lnTo>
                    <a:pt x="36" y="1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4" name="Freeform 339">
              <a:extLst>
                <a:ext uri="{FF2B5EF4-FFF2-40B4-BE49-F238E27FC236}">
                  <a16:creationId xmlns:a16="http://schemas.microsoft.com/office/drawing/2014/main" id="{ACEBFD3B-A531-4548-8778-C25573816B49}"/>
                </a:ext>
              </a:extLst>
            </p:cNvPr>
            <p:cNvSpPr>
              <a:spLocks/>
            </p:cNvSpPr>
            <p:nvPr/>
          </p:nvSpPr>
          <p:spPr bwMode="auto">
            <a:xfrm>
              <a:off x="3154" y="1786"/>
              <a:ext cx="25" cy="167"/>
            </a:xfrm>
            <a:custGeom>
              <a:avLst/>
              <a:gdLst>
                <a:gd name="T0" fmla="*/ 0 w 25"/>
                <a:gd name="T1" fmla="*/ 0 h 167"/>
                <a:gd name="T2" fmla="*/ 5 w 25"/>
                <a:gd name="T3" fmla="*/ 31 h 167"/>
                <a:gd name="T4" fmla="*/ 12 w 25"/>
                <a:gd name="T5" fmla="*/ 76 h 167"/>
                <a:gd name="T6" fmla="*/ 18 w 25"/>
                <a:gd name="T7" fmla="*/ 121 h 167"/>
                <a:gd name="T8" fmla="*/ 24 w 25"/>
                <a:gd name="T9" fmla="*/ 166 h 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67">
                  <a:moveTo>
                    <a:pt x="0" y="0"/>
                  </a:moveTo>
                  <a:lnTo>
                    <a:pt x="5" y="31"/>
                  </a:lnTo>
                  <a:lnTo>
                    <a:pt x="12" y="76"/>
                  </a:lnTo>
                  <a:lnTo>
                    <a:pt x="18" y="121"/>
                  </a:lnTo>
                  <a:lnTo>
                    <a:pt x="24" y="16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5" name="Freeform 340">
              <a:extLst>
                <a:ext uri="{FF2B5EF4-FFF2-40B4-BE49-F238E27FC236}">
                  <a16:creationId xmlns:a16="http://schemas.microsoft.com/office/drawing/2014/main" id="{DF401A0C-D6F4-0D4B-B7C5-D54D3A079D82}"/>
                </a:ext>
              </a:extLst>
            </p:cNvPr>
            <p:cNvSpPr>
              <a:spLocks/>
            </p:cNvSpPr>
            <p:nvPr/>
          </p:nvSpPr>
          <p:spPr bwMode="auto">
            <a:xfrm>
              <a:off x="3277" y="1765"/>
              <a:ext cx="24" cy="188"/>
            </a:xfrm>
            <a:custGeom>
              <a:avLst/>
              <a:gdLst>
                <a:gd name="T0" fmla="*/ 0 w 24"/>
                <a:gd name="T1" fmla="*/ 59 h 188"/>
                <a:gd name="T2" fmla="*/ 6 w 24"/>
                <a:gd name="T3" fmla="*/ 0 h 188"/>
                <a:gd name="T4" fmla="*/ 11 w 24"/>
                <a:gd name="T5" fmla="*/ 63 h 188"/>
                <a:gd name="T6" fmla="*/ 17 w 24"/>
                <a:gd name="T7" fmla="*/ 124 h 188"/>
                <a:gd name="T8" fmla="*/ 23 w 24"/>
                <a:gd name="T9" fmla="*/ 187 h 1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8">
                  <a:moveTo>
                    <a:pt x="0" y="59"/>
                  </a:moveTo>
                  <a:lnTo>
                    <a:pt x="6" y="0"/>
                  </a:lnTo>
                  <a:lnTo>
                    <a:pt x="11" y="63"/>
                  </a:lnTo>
                  <a:lnTo>
                    <a:pt x="17" y="124"/>
                  </a:lnTo>
                  <a:lnTo>
                    <a:pt x="23" y="18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6" name="Freeform 341">
              <a:extLst>
                <a:ext uri="{FF2B5EF4-FFF2-40B4-BE49-F238E27FC236}">
                  <a16:creationId xmlns:a16="http://schemas.microsoft.com/office/drawing/2014/main" id="{F5A176E1-FE39-824F-A7D2-20386B1DD584}"/>
                </a:ext>
              </a:extLst>
            </p:cNvPr>
            <p:cNvSpPr>
              <a:spLocks/>
            </p:cNvSpPr>
            <p:nvPr/>
          </p:nvSpPr>
          <p:spPr bwMode="auto">
            <a:xfrm>
              <a:off x="3419" y="1905"/>
              <a:ext cx="23" cy="48"/>
            </a:xfrm>
            <a:custGeom>
              <a:avLst/>
              <a:gdLst>
                <a:gd name="T0" fmla="*/ 0 w 23"/>
                <a:gd name="T1" fmla="*/ 0 h 48"/>
                <a:gd name="T2" fmla="*/ 6 w 23"/>
                <a:gd name="T3" fmla="*/ 9 h 48"/>
                <a:gd name="T4" fmla="*/ 11 w 23"/>
                <a:gd name="T5" fmla="*/ 22 h 48"/>
                <a:gd name="T6" fmla="*/ 17 w 23"/>
                <a:gd name="T7" fmla="*/ 35 h 48"/>
                <a:gd name="T8" fmla="*/ 22 w 23"/>
                <a:gd name="T9" fmla="*/ 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48">
                  <a:moveTo>
                    <a:pt x="0" y="0"/>
                  </a:moveTo>
                  <a:lnTo>
                    <a:pt x="6" y="9"/>
                  </a:lnTo>
                  <a:lnTo>
                    <a:pt x="11" y="22"/>
                  </a:lnTo>
                  <a:lnTo>
                    <a:pt x="17" y="35"/>
                  </a:lnTo>
                  <a:lnTo>
                    <a:pt x="22" y="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7" name="Freeform 342">
              <a:extLst>
                <a:ext uri="{FF2B5EF4-FFF2-40B4-BE49-F238E27FC236}">
                  <a16:creationId xmlns:a16="http://schemas.microsoft.com/office/drawing/2014/main" id="{DBEF8CDB-FE23-DA41-BC58-C27FE9CF3E6B}"/>
                </a:ext>
              </a:extLst>
            </p:cNvPr>
            <p:cNvSpPr>
              <a:spLocks/>
            </p:cNvSpPr>
            <p:nvPr/>
          </p:nvSpPr>
          <p:spPr bwMode="auto">
            <a:xfrm>
              <a:off x="3547" y="1944"/>
              <a:ext cx="37" cy="9"/>
            </a:xfrm>
            <a:custGeom>
              <a:avLst/>
              <a:gdLst>
                <a:gd name="T0" fmla="*/ 0 w 37"/>
                <a:gd name="T1" fmla="*/ 8 h 9"/>
                <a:gd name="T2" fmla="*/ 6 w 37"/>
                <a:gd name="T3" fmla="*/ 5 h 9"/>
                <a:gd name="T4" fmla="*/ 12 w 37"/>
                <a:gd name="T5" fmla="*/ 3 h 9"/>
                <a:gd name="T6" fmla="*/ 18 w 37"/>
                <a:gd name="T7" fmla="*/ 0 h 9"/>
                <a:gd name="T8" fmla="*/ 24 w 37"/>
                <a:gd name="T9" fmla="*/ 3 h 9"/>
                <a:gd name="T10" fmla="*/ 30 w 37"/>
                <a:gd name="T11" fmla="*/ 5 h 9"/>
                <a:gd name="T12" fmla="*/ 36 w 37"/>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
                  <a:moveTo>
                    <a:pt x="0" y="8"/>
                  </a:moveTo>
                  <a:lnTo>
                    <a:pt x="6" y="5"/>
                  </a:lnTo>
                  <a:lnTo>
                    <a:pt x="12" y="3"/>
                  </a:lnTo>
                  <a:lnTo>
                    <a:pt x="18" y="0"/>
                  </a:lnTo>
                  <a:lnTo>
                    <a:pt x="24" y="3"/>
                  </a:lnTo>
                  <a:lnTo>
                    <a:pt x="30" y="5"/>
                  </a:lnTo>
                  <a:lnTo>
                    <a:pt x="36"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8" name="Freeform 343">
              <a:extLst>
                <a:ext uri="{FF2B5EF4-FFF2-40B4-BE49-F238E27FC236}">
                  <a16:creationId xmlns:a16="http://schemas.microsoft.com/office/drawing/2014/main" id="{B27ED4AA-B331-214F-98C1-C3FCC2562D41}"/>
                </a:ext>
              </a:extLst>
            </p:cNvPr>
            <p:cNvSpPr>
              <a:spLocks/>
            </p:cNvSpPr>
            <p:nvPr/>
          </p:nvSpPr>
          <p:spPr bwMode="auto">
            <a:xfrm>
              <a:off x="3159" y="1810"/>
              <a:ext cx="25" cy="129"/>
            </a:xfrm>
            <a:custGeom>
              <a:avLst/>
              <a:gdLst>
                <a:gd name="T0" fmla="*/ 0 w 25"/>
                <a:gd name="T1" fmla="*/ 6 h 129"/>
                <a:gd name="T2" fmla="*/ 6 w 25"/>
                <a:gd name="T3" fmla="*/ 0 h 129"/>
                <a:gd name="T4" fmla="*/ 12 w 25"/>
                <a:gd name="T5" fmla="*/ 42 h 129"/>
                <a:gd name="T6" fmla="*/ 18 w 25"/>
                <a:gd name="T7" fmla="*/ 85 h 129"/>
                <a:gd name="T8" fmla="*/ 24 w 25"/>
                <a:gd name="T9" fmla="*/ 128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29">
                  <a:moveTo>
                    <a:pt x="0" y="6"/>
                  </a:moveTo>
                  <a:lnTo>
                    <a:pt x="6" y="0"/>
                  </a:lnTo>
                  <a:lnTo>
                    <a:pt x="12" y="42"/>
                  </a:lnTo>
                  <a:lnTo>
                    <a:pt x="18" y="85"/>
                  </a:lnTo>
                  <a:lnTo>
                    <a:pt x="24" y="12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19" name="Freeform 344">
              <a:extLst>
                <a:ext uri="{FF2B5EF4-FFF2-40B4-BE49-F238E27FC236}">
                  <a16:creationId xmlns:a16="http://schemas.microsoft.com/office/drawing/2014/main" id="{AD58621F-7BDC-CD45-8FC4-AB450DD09441}"/>
                </a:ext>
              </a:extLst>
            </p:cNvPr>
            <p:cNvSpPr>
              <a:spLocks/>
            </p:cNvSpPr>
            <p:nvPr/>
          </p:nvSpPr>
          <p:spPr bwMode="auto">
            <a:xfrm>
              <a:off x="3283" y="1765"/>
              <a:ext cx="24" cy="174"/>
            </a:xfrm>
            <a:custGeom>
              <a:avLst/>
              <a:gdLst>
                <a:gd name="T0" fmla="*/ 0 w 24"/>
                <a:gd name="T1" fmla="*/ 0 h 174"/>
                <a:gd name="T2" fmla="*/ 5 w 24"/>
                <a:gd name="T3" fmla="*/ 23 h 174"/>
                <a:gd name="T4" fmla="*/ 11 w 24"/>
                <a:gd name="T5" fmla="*/ 73 h 174"/>
                <a:gd name="T6" fmla="*/ 17 w 24"/>
                <a:gd name="T7" fmla="*/ 122 h 174"/>
                <a:gd name="T8" fmla="*/ 23 w 24"/>
                <a:gd name="T9" fmla="*/ 173 h 1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74">
                  <a:moveTo>
                    <a:pt x="0" y="0"/>
                  </a:moveTo>
                  <a:lnTo>
                    <a:pt x="5" y="23"/>
                  </a:lnTo>
                  <a:lnTo>
                    <a:pt x="11" y="73"/>
                  </a:lnTo>
                  <a:lnTo>
                    <a:pt x="17" y="122"/>
                  </a:lnTo>
                  <a:lnTo>
                    <a:pt x="23" y="17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0" name="Freeform 345">
              <a:extLst>
                <a:ext uri="{FF2B5EF4-FFF2-40B4-BE49-F238E27FC236}">
                  <a16:creationId xmlns:a16="http://schemas.microsoft.com/office/drawing/2014/main" id="{C1B8550F-FCF7-6940-A1C0-1200AD997FC4}"/>
                </a:ext>
              </a:extLst>
            </p:cNvPr>
            <p:cNvSpPr>
              <a:spLocks/>
            </p:cNvSpPr>
            <p:nvPr/>
          </p:nvSpPr>
          <p:spPr bwMode="auto">
            <a:xfrm>
              <a:off x="3424" y="1908"/>
              <a:ext cx="24" cy="31"/>
            </a:xfrm>
            <a:custGeom>
              <a:avLst/>
              <a:gdLst>
                <a:gd name="T0" fmla="*/ 0 w 24"/>
                <a:gd name="T1" fmla="*/ 6 h 31"/>
                <a:gd name="T2" fmla="*/ 5 w 24"/>
                <a:gd name="T3" fmla="*/ 0 h 31"/>
                <a:gd name="T4" fmla="*/ 11 w 24"/>
                <a:gd name="T5" fmla="*/ 9 h 31"/>
                <a:gd name="T6" fmla="*/ 17 w 24"/>
                <a:gd name="T7" fmla="*/ 20 h 31"/>
                <a:gd name="T8" fmla="*/ 23 w 24"/>
                <a:gd name="T9" fmla="*/ 3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1">
                  <a:moveTo>
                    <a:pt x="0" y="6"/>
                  </a:moveTo>
                  <a:lnTo>
                    <a:pt x="5" y="0"/>
                  </a:lnTo>
                  <a:lnTo>
                    <a:pt x="11" y="9"/>
                  </a:lnTo>
                  <a:lnTo>
                    <a:pt x="17" y="20"/>
                  </a:lnTo>
                  <a:lnTo>
                    <a:pt x="23"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1" name="Freeform 346">
              <a:extLst>
                <a:ext uri="{FF2B5EF4-FFF2-40B4-BE49-F238E27FC236}">
                  <a16:creationId xmlns:a16="http://schemas.microsoft.com/office/drawing/2014/main" id="{9295CBC7-03AF-E045-891B-DF429EB731A9}"/>
                </a:ext>
              </a:extLst>
            </p:cNvPr>
            <p:cNvSpPr>
              <a:spLocks/>
            </p:cNvSpPr>
            <p:nvPr/>
          </p:nvSpPr>
          <p:spPr bwMode="auto">
            <a:xfrm>
              <a:off x="3553" y="1922"/>
              <a:ext cx="36" cy="17"/>
            </a:xfrm>
            <a:custGeom>
              <a:avLst/>
              <a:gdLst>
                <a:gd name="T0" fmla="*/ 0 w 36"/>
                <a:gd name="T1" fmla="*/ 16 h 17"/>
                <a:gd name="T2" fmla="*/ 6 w 36"/>
                <a:gd name="T3" fmla="*/ 10 h 17"/>
                <a:gd name="T4" fmla="*/ 12 w 36"/>
                <a:gd name="T5" fmla="*/ 6 h 17"/>
                <a:gd name="T6" fmla="*/ 17 w 36"/>
                <a:gd name="T7" fmla="*/ 0 h 17"/>
                <a:gd name="T8" fmla="*/ 23 w 36"/>
                <a:gd name="T9" fmla="*/ 6 h 17"/>
                <a:gd name="T10" fmla="*/ 29 w 36"/>
                <a:gd name="T11" fmla="*/ 10 h 17"/>
                <a:gd name="T12" fmla="*/ 35 w 36"/>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7">
                  <a:moveTo>
                    <a:pt x="0" y="16"/>
                  </a:moveTo>
                  <a:lnTo>
                    <a:pt x="6" y="10"/>
                  </a:lnTo>
                  <a:lnTo>
                    <a:pt x="12" y="6"/>
                  </a:lnTo>
                  <a:lnTo>
                    <a:pt x="17" y="0"/>
                  </a:lnTo>
                  <a:lnTo>
                    <a:pt x="23" y="6"/>
                  </a:lnTo>
                  <a:lnTo>
                    <a:pt x="29" y="10"/>
                  </a:lnTo>
                  <a:lnTo>
                    <a:pt x="35" y="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2" name="Freeform 347">
              <a:extLst>
                <a:ext uri="{FF2B5EF4-FFF2-40B4-BE49-F238E27FC236}">
                  <a16:creationId xmlns:a16="http://schemas.microsoft.com/office/drawing/2014/main" id="{C0A1E017-B5D0-D147-94BD-25335F9D6846}"/>
                </a:ext>
              </a:extLst>
            </p:cNvPr>
            <p:cNvSpPr>
              <a:spLocks/>
            </p:cNvSpPr>
            <p:nvPr/>
          </p:nvSpPr>
          <p:spPr bwMode="auto">
            <a:xfrm>
              <a:off x="3165" y="1810"/>
              <a:ext cx="27" cy="114"/>
            </a:xfrm>
            <a:custGeom>
              <a:avLst/>
              <a:gdLst>
                <a:gd name="T0" fmla="*/ 0 w 27"/>
                <a:gd name="T1" fmla="*/ 0 h 114"/>
                <a:gd name="T2" fmla="*/ 7 w 27"/>
                <a:gd name="T3" fmla="*/ 23 h 114"/>
                <a:gd name="T4" fmla="*/ 13 w 27"/>
                <a:gd name="T5" fmla="*/ 53 h 114"/>
                <a:gd name="T6" fmla="*/ 20 w 27"/>
                <a:gd name="T7" fmla="*/ 83 h 114"/>
                <a:gd name="T8" fmla="*/ 26 w 27"/>
                <a:gd name="T9" fmla="*/ 113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14">
                  <a:moveTo>
                    <a:pt x="0" y="0"/>
                  </a:moveTo>
                  <a:lnTo>
                    <a:pt x="7" y="23"/>
                  </a:lnTo>
                  <a:lnTo>
                    <a:pt x="13" y="53"/>
                  </a:lnTo>
                  <a:lnTo>
                    <a:pt x="20" y="83"/>
                  </a:lnTo>
                  <a:lnTo>
                    <a:pt x="26" y="11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3" name="Freeform 348">
              <a:extLst>
                <a:ext uri="{FF2B5EF4-FFF2-40B4-BE49-F238E27FC236}">
                  <a16:creationId xmlns:a16="http://schemas.microsoft.com/office/drawing/2014/main" id="{870CB11B-C599-6744-9DB1-52F3ACA5A5C4}"/>
                </a:ext>
              </a:extLst>
            </p:cNvPr>
            <p:cNvSpPr>
              <a:spLocks/>
            </p:cNvSpPr>
            <p:nvPr/>
          </p:nvSpPr>
          <p:spPr bwMode="auto">
            <a:xfrm>
              <a:off x="3283" y="1700"/>
              <a:ext cx="29" cy="224"/>
            </a:xfrm>
            <a:custGeom>
              <a:avLst/>
              <a:gdLst>
                <a:gd name="T0" fmla="*/ 0 w 29"/>
                <a:gd name="T1" fmla="*/ 65 h 224"/>
                <a:gd name="T2" fmla="*/ 5 w 29"/>
                <a:gd name="T3" fmla="*/ 75 h 224"/>
                <a:gd name="T4" fmla="*/ 11 w 29"/>
                <a:gd name="T5" fmla="*/ 0 h 224"/>
                <a:gd name="T6" fmla="*/ 17 w 29"/>
                <a:gd name="T7" fmla="*/ 75 h 224"/>
                <a:gd name="T8" fmla="*/ 22 w 29"/>
                <a:gd name="T9" fmla="*/ 148 h 224"/>
                <a:gd name="T10" fmla="*/ 28 w 29"/>
                <a:gd name="T11" fmla="*/ 223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224">
                  <a:moveTo>
                    <a:pt x="0" y="65"/>
                  </a:moveTo>
                  <a:lnTo>
                    <a:pt x="5" y="75"/>
                  </a:lnTo>
                  <a:lnTo>
                    <a:pt x="11" y="0"/>
                  </a:lnTo>
                  <a:lnTo>
                    <a:pt x="17" y="75"/>
                  </a:lnTo>
                  <a:lnTo>
                    <a:pt x="22" y="148"/>
                  </a:lnTo>
                  <a:lnTo>
                    <a:pt x="28" y="2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4" name="Freeform 349">
              <a:extLst>
                <a:ext uri="{FF2B5EF4-FFF2-40B4-BE49-F238E27FC236}">
                  <a16:creationId xmlns:a16="http://schemas.microsoft.com/office/drawing/2014/main" id="{2C7AF5E6-C841-5442-843A-50EAAE338BE0}"/>
                </a:ext>
              </a:extLst>
            </p:cNvPr>
            <p:cNvSpPr>
              <a:spLocks/>
            </p:cNvSpPr>
            <p:nvPr/>
          </p:nvSpPr>
          <p:spPr bwMode="auto">
            <a:xfrm>
              <a:off x="3430" y="1908"/>
              <a:ext cx="24" cy="16"/>
            </a:xfrm>
            <a:custGeom>
              <a:avLst/>
              <a:gdLst>
                <a:gd name="T0" fmla="*/ 0 w 24"/>
                <a:gd name="T1" fmla="*/ 0 h 16"/>
                <a:gd name="T2" fmla="*/ 6 w 24"/>
                <a:gd name="T3" fmla="*/ 8 h 16"/>
                <a:gd name="T4" fmla="*/ 12 w 24"/>
                <a:gd name="T5" fmla="*/ 11 h 16"/>
                <a:gd name="T6" fmla="*/ 17 w 24"/>
                <a:gd name="T7" fmla="*/ 13 h 16"/>
                <a:gd name="T8" fmla="*/ 23 w 24"/>
                <a:gd name="T9" fmla="*/ 1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6">
                  <a:moveTo>
                    <a:pt x="0" y="0"/>
                  </a:moveTo>
                  <a:lnTo>
                    <a:pt x="6" y="8"/>
                  </a:lnTo>
                  <a:lnTo>
                    <a:pt x="12" y="11"/>
                  </a:lnTo>
                  <a:lnTo>
                    <a:pt x="17" y="13"/>
                  </a:lnTo>
                  <a:lnTo>
                    <a:pt x="23" y="1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5" name="Freeform 350">
              <a:extLst>
                <a:ext uri="{FF2B5EF4-FFF2-40B4-BE49-F238E27FC236}">
                  <a16:creationId xmlns:a16="http://schemas.microsoft.com/office/drawing/2014/main" id="{689F26D4-5912-B248-981C-656818BE44A8}"/>
                </a:ext>
              </a:extLst>
            </p:cNvPr>
            <p:cNvSpPr>
              <a:spLocks/>
            </p:cNvSpPr>
            <p:nvPr/>
          </p:nvSpPr>
          <p:spPr bwMode="auto">
            <a:xfrm>
              <a:off x="3560" y="1893"/>
              <a:ext cx="35" cy="31"/>
            </a:xfrm>
            <a:custGeom>
              <a:avLst/>
              <a:gdLst>
                <a:gd name="T0" fmla="*/ 0 w 35"/>
                <a:gd name="T1" fmla="*/ 30 h 31"/>
                <a:gd name="T2" fmla="*/ 6 w 35"/>
                <a:gd name="T3" fmla="*/ 20 h 31"/>
                <a:gd name="T4" fmla="*/ 11 w 35"/>
                <a:gd name="T5" fmla="*/ 10 h 31"/>
                <a:gd name="T6" fmla="*/ 17 w 35"/>
                <a:gd name="T7" fmla="*/ 0 h 31"/>
                <a:gd name="T8" fmla="*/ 22 w 35"/>
                <a:gd name="T9" fmla="*/ 9 h 31"/>
                <a:gd name="T10" fmla="*/ 28 w 35"/>
                <a:gd name="T11" fmla="*/ 20 h 31"/>
                <a:gd name="T12" fmla="*/ 34 w 35"/>
                <a:gd name="T13" fmla="*/ 3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1">
                  <a:moveTo>
                    <a:pt x="0" y="30"/>
                  </a:moveTo>
                  <a:lnTo>
                    <a:pt x="6" y="20"/>
                  </a:lnTo>
                  <a:lnTo>
                    <a:pt x="11" y="10"/>
                  </a:lnTo>
                  <a:lnTo>
                    <a:pt x="17" y="0"/>
                  </a:lnTo>
                  <a:lnTo>
                    <a:pt x="22" y="9"/>
                  </a:lnTo>
                  <a:lnTo>
                    <a:pt x="28" y="20"/>
                  </a:lnTo>
                  <a:lnTo>
                    <a:pt x="34" y="3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647" name="Line 351">
              <a:extLst>
                <a:ext uri="{FF2B5EF4-FFF2-40B4-BE49-F238E27FC236}">
                  <a16:creationId xmlns:a16="http://schemas.microsoft.com/office/drawing/2014/main" id="{C25E772F-333E-E149-B451-86F3E2B1C58B}"/>
                </a:ext>
              </a:extLst>
            </p:cNvPr>
            <p:cNvSpPr>
              <a:spLocks noChangeShapeType="1"/>
            </p:cNvSpPr>
            <p:nvPr/>
          </p:nvSpPr>
          <p:spPr bwMode="auto">
            <a:xfrm flipV="1">
              <a:off x="3019" y="1900"/>
              <a:ext cx="5" cy="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727" name="Freeform 352">
              <a:extLst>
                <a:ext uri="{FF2B5EF4-FFF2-40B4-BE49-F238E27FC236}">
                  <a16:creationId xmlns:a16="http://schemas.microsoft.com/office/drawing/2014/main" id="{92B0430B-45C7-9646-970D-E025F5FEBA4E}"/>
                </a:ext>
              </a:extLst>
            </p:cNvPr>
            <p:cNvSpPr>
              <a:spLocks/>
            </p:cNvSpPr>
            <p:nvPr/>
          </p:nvSpPr>
          <p:spPr bwMode="auto">
            <a:xfrm>
              <a:off x="3037" y="1872"/>
              <a:ext cx="11" cy="33"/>
            </a:xfrm>
            <a:custGeom>
              <a:avLst/>
              <a:gdLst>
                <a:gd name="T0" fmla="*/ 0 w 11"/>
                <a:gd name="T1" fmla="*/ 0 h 33"/>
                <a:gd name="T2" fmla="*/ 5 w 11"/>
                <a:gd name="T3" fmla="*/ 27 h 33"/>
                <a:gd name="T4" fmla="*/ 10 w 11"/>
                <a:gd name="T5" fmla="*/ 32 h 33"/>
                <a:gd name="T6" fmla="*/ 0 60000 65536"/>
                <a:gd name="T7" fmla="*/ 0 60000 65536"/>
                <a:gd name="T8" fmla="*/ 0 60000 65536"/>
              </a:gdLst>
              <a:ahLst/>
              <a:cxnLst>
                <a:cxn ang="T6">
                  <a:pos x="T0" y="T1"/>
                </a:cxn>
                <a:cxn ang="T7">
                  <a:pos x="T2" y="T3"/>
                </a:cxn>
                <a:cxn ang="T8">
                  <a:pos x="T4" y="T5"/>
                </a:cxn>
              </a:cxnLst>
              <a:rect l="0" t="0" r="r" b="b"/>
              <a:pathLst>
                <a:path w="11" h="33">
                  <a:moveTo>
                    <a:pt x="0" y="0"/>
                  </a:moveTo>
                  <a:lnTo>
                    <a:pt x="5" y="27"/>
                  </a:lnTo>
                  <a:lnTo>
                    <a:pt x="10" y="3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8" name="Freeform 353">
              <a:extLst>
                <a:ext uri="{FF2B5EF4-FFF2-40B4-BE49-F238E27FC236}">
                  <a16:creationId xmlns:a16="http://schemas.microsoft.com/office/drawing/2014/main" id="{648AC5EB-BA6B-FE42-9ECB-7BD729ABD4D6}"/>
                </a:ext>
              </a:extLst>
            </p:cNvPr>
            <p:cNvSpPr>
              <a:spLocks/>
            </p:cNvSpPr>
            <p:nvPr/>
          </p:nvSpPr>
          <p:spPr bwMode="auto">
            <a:xfrm>
              <a:off x="3165" y="1762"/>
              <a:ext cx="31" cy="148"/>
            </a:xfrm>
            <a:custGeom>
              <a:avLst/>
              <a:gdLst>
                <a:gd name="T0" fmla="*/ 0 w 31"/>
                <a:gd name="T1" fmla="*/ 50 h 148"/>
                <a:gd name="T2" fmla="*/ 6 w 31"/>
                <a:gd name="T3" fmla="*/ 49 h 148"/>
                <a:gd name="T4" fmla="*/ 12 w 31"/>
                <a:gd name="T5" fmla="*/ 0 h 148"/>
                <a:gd name="T6" fmla="*/ 18 w 31"/>
                <a:gd name="T7" fmla="*/ 49 h 148"/>
                <a:gd name="T8" fmla="*/ 24 w 31"/>
                <a:gd name="T9" fmla="*/ 98 h 148"/>
                <a:gd name="T10" fmla="*/ 30 w 31"/>
                <a:gd name="T11" fmla="*/ 147 h 1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48">
                  <a:moveTo>
                    <a:pt x="0" y="50"/>
                  </a:moveTo>
                  <a:lnTo>
                    <a:pt x="6" y="49"/>
                  </a:lnTo>
                  <a:lnTo>
                    <a:pt x="12" y="0"/>
                  </a:lnTo>
                  <a:lnTo>
                    <a:pt x="18" y="49"/>
                  </a:lnTo>
                  <a:lnTo>
                    <a:pt x="24" y="98"/>
                  </a:lnTo>
                  <a:lnTo>
                    <a:pt x="30" y="1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29" name="Freeform 354">
              <a:extLst>
                <a:ext uri="{FF2B5EF4-FFF2-40B4-BE49-F238E27FC236}">
                  <a16:creationId xmlns:a16="http://schemas.microsoft.com/office/drawing/2014/main" id="{874F5219-6606-2647-A0AC-694E8CC26F06}"/>
                </a:ext>
              </a:extLst>
            </p:cNvPr>
            <p:cNvSpPr>
              <a:spLocks/>
            </p:cNvSpPr>
            <p:nvPr/>
          </p:nvSpPr>
          <p:spPr bwMode="auto">
            <a:xfrm>
              <a:off x="3296" y="1693"/>
              <a:ext cx="23" cy="217"/>
            </a:xfrm>
            <a:custGeom>
              <a:avLst/>
              <a:gdLst>
                <a:gd name="T0" fmla="*/ 0 w 23"/>
                <a:gd name="T1" fmla="*/ 6 h 217"/>
                <a:gd name="T2" fmla="*/ 6 w 23"/>
                <a:gd name="T3" fmla="*/ 0 h 217"/>
                <a:gd name="T4" fmla="*/ 11 w 23"/>
                <a:gd name="T5" fmla="*/ 72 h 217"/>
                <a:gd name="T6" fmla="*/ 17 w 23"/>
                <a:gd name="T7" fmla="*/ 144 h 217"/>
                <a:gd name="T8" fmla="*/ 22 w 23"/>
                <a:gd name="T9" fmla="*/ 216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217">
                  <a:moveTo>
                    <a:pt x="0" y="6"/>
                  </a:moveTo>
                  <a:lnTo>
                    <a:pt x="6" y="0"/>
                  </a:lnTo>
                  <a:lnTo>
                    <a:pt x="11" y="72"/>
                  </a:lnTo>
                  <a:lnTo>
                    <a:pt x="17" y="144"/>
                  </a:lnTo>
                  <a:lnTo>
                    <a:pt x="22" y="21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0" name="Freeform 355">
              <a:extLst>
                <a:ext uri="{FF2B5EF4-FFF2-40B4-BE49-F238E27FC236}">
                  <a16:creationId xmlns:a16="http://schemas.microsoft.com/office/drawing/2014/main" id="{1B0C0864-DD3F-E341-850E-1DA92CCD834F}"/>
                </a:ext>
              </a:extLst>
            </p:cNvPr>
            <p:cNvSpPr>
              <a:spLocks/>
            </p:cNvSpPr>
            <p:nvPr/>
          </p:nvSpPr>
          <p:spPr bwMode="auto">
            <a:xfrm>
              <a:off x="3424" y="1864"/>
              <a:ext cx="37" cy="46"/>
            </a:xfrm>
            <a:custGeom>
              <a:avLst/>
              <a:gdLst>
                <a:gd name="T0" fmla="*/ 0 w 37"/>
                <a:gd name="T1" fmla="*/ 45 h 46"/>
                <a:gd name="T2" fmla="*/ 6 w 37"/>
                <a:gd name="T3" fmla="*/ 30 h 46"/>
                <a:gd name="T4" fmla="*/ 12 w 37"/>
                <a:gd name="T5" fmla="*/ 14 h 46"/>
                <a:gd name="T6" fmla="*/ 18 w 37"/>
                <a:gd name="T7" fmla="*/ 0 h 46"/>
                <a:gd name="T8" fmla="*/ 24 w 37"/>
                <a:gd name="T9" fmla="*/ 14 h 46"/>
                <a:gd name="T10" fmla="*/ 30 w 37"/>
                <a:gd name="T11" fmla="*/ 30 h 46"/>
                <a:gd name="T12" fmla="*/ 36 w 37"/>
                <a:gd name="T13" fmla="*/ 45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6">
                  <a:moveTo>
                    <a:pt x="0" y="45"/>
                  </a:moveTo>
                  <a:lnTo>
                    <a:pt x="6" y="30"/>
                  </a:lnTo>
                  <a:lnTo>
                    <a:pt x="12" y="14"/>
                  </a:lnTo>
                  <a:lnTo>
                    <a:pt x="18" y="0"/>
                  </a:lnTo>
                  <a:lnTo>
                    <a:pt x="24" y="14"/>
                  </a:lnTo>
                  <a:lnTo>
                    <a:pt x="30" y="30"/>
                  </a:lnTo>
                  <a:lnTo>
                    <a:pt x="36" y="4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1" name="Freeform 356">
              <a:extLst>
                <a:ext uri="{FF2B5EF4-FFF2-40B4-BE49-F238E27FC236}">
                  <a16:creationId xmlns:a16="http://schemas.microsoft.com/office/drawing/2014/main" id="{5E4FBF5F-1256-794F-A06A-9A65F1C63505}"/>
                </a:ext>
              </a:extLst>
            </p:cNvPr>
            <p:cNvSpPr>
              <a:spLocks/>
            </p:cNvSpPr>
            <p:nvPr/>
          </p:nvSpPr>
          <p:spPr bwMode="auto">
            <a:xfrm>
              <a:off x="2885" y="1888"/>
              <a:ext cx="34" cy="9"/>
            </a:xfrm>
            <a:custGeom>
              <a:avLst/>
              <a:gdLst>
                <a:gd name="T0" fmla="*/ 0 w 34"/>
                <a:gd name="T1" fmla="*/ 8 h 9"/>
                <a:gd name="T2" fmla="*/ 6 w 34"/>
                <a:gd name="T3" fmla="*/ 6 h 9"/>
                <a:gd name="T4" fmla="*/ 11 w 34"/>
                <a:gd name="T5" fmla="*/ 2 h 9"/>
                <a:gd name="T6" fmla="*/ 17 w 34"/>
                <a:gd name="T7" fmla="*/ 0 h 9"/>
                <a:gd name="T8" fmla="*/ 22 w 34"/>
                <a:gd name="T9" fmla="*/ 2 h 9"/>
                <a:gd name="T10" fmla="*/ 27 w 34"/>
                <a:gd name="T11" fmla="*/ 6 h 9"/>
                <a:gd name="T12" fmla="*/ 33 w 34"/>
                <a:gd name="T13" fmla="*/ 8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9">
                  <a:moveTo>
                    <a:pt x="0" y="8"/>
                  </a:moveTo>
                  <a:lnTo>
                    <a:pt x="6" y="6"/>
                  </a:lnTo>
                  <a:lnTo>
                    <a:pt x="11" y="2"/>
                  </a:lnTo>
                  <a:lnTo>
                    <a:pt x="17" y="0"/>
                  </a:lnTo>
                  <a:lnTo>
                    <a:pt x="22" y="2"/>
                  </a:lnTo>
                  <a:lnTo>
                    <a:pt x="27" y="6"/>
                  </a:lnTo>
                  <a:lnTo>
                    <a:pt x="33" y="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2" name="Freeform 357">
              <a:extLst>
                <a:ext uri="{FF2B5EF4-FFF2-40B4-BE49-F238E27FC236}">
                  <a16:creationId xmlns:a16="http://schemas.microsoft.com/office/drawing/2014/main" id="{00031E2E-8B18-9F45-AF55-59196C5FA7E1}"/>
                </a:ext>
              </a:extLst>
            </p:cNvPr>
            <p:cNvSpPr>
              <a:spLocks/>
            </p:cNvSpPr>
            <p:nvPr/>
          </p:nvSpPr>
          <p:spPr bwMode="auto">
            <a:xfrm>
              <a:off x="3178" y="1748"/>
              <a:ext cx="23" cy="149"/>
            </a:xfrm>
            <a:custGeom>
              <a:avLst/>
              <a:gdLst>
                <a:gd name="T0" fmla="*/ 0 w 23"/>
                <a:gd name="T1" fmla="*/ 13 h 149"/>
                <a:gd name="T2" fmla="*/ 6 w 23"/>
                <a:gd name="T3" fmla="*/ 0 h 149"/>
                <a:gd name="T4" fmla="*/ 11 w 23"/>
                <a:gd name="T5" fmla="*/ 49 h 149"/>
                <a:gd name="T6" fmla="*/ 16 w 23"/>
                <a:gd name="T7" fmla="*/ 98 h 149"/>
                <a:gd name="T8" fmla="*/ 22 w 23"/>
                <a:gd name="T9" fmla="*/ 148 h 1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49">
                  <a:moveTo>
                    <a:pt x="0" y="13"/>
                  </a:moveTo>
                  <a:lnTo>
                    <a:pt x="6" y="0"/>
                  </a:lnTo>
                  <a:lnTo>
                    <a:pt x="11" y="49"/>
                  </a:lnTo>
                  <a:lnTo>
                    <a:pt x="16" y="98"/>
                  </a:lnTo>
                  <a:lnTo>
                    <a:pt x="22" y="14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3" name="Freeform 358">
              <a:extLst>
                <a:ext uri="{FF2B5EF4-FFF2-40B4-BE49-F238E27FC236}">
                  <a16:creationId xmlns:a16="http://schemas.microsoft.com/office/drawing/2014/main" id="{EEBC8C17-AD5C-7E4C-9004-70A2F9C28617}"/>
                </a:ext>
              </a:extLst>
            </p:cNvPr>
            <p:cNvSpPr>
              <a:spLocks/>
            </p:cNvSpPr>
            <p:nvPr/>
          </p:nvSpPr>
          <p:spPr bwMode="auto">
            <a:xfrm>
              <a:off x="3300" y="1649"/>
              <a:ext cx="25" cy="248"/>
            </a:xfrm>
            <a:custGeom>
              <a:avLst/>
              <a:gdLst>
                <a:gd name="T0" fmla="*/ 0 w 25"/>
                <a:gd name="T1" fmla="*/ 44 h 248"/>
                <a:gd name="T2" fmla="*/ 6 w 25"/>
                <a:gd name="T3" fmla="*/ 0 h 248"/>
                <a:gd name="T4" fmla="*/ 12 w 25"/>
                <a:gd name="T5" fmla="*/ 82 h 248"/>
                <a:gd name="T6" fmla="*/ 18 w 25"/>
                <a:gd name="T7" fmla="*/ 164 h 248"/>
                <a:gd name="T8" fmla="*/ 24 w 25"/>
                <a:gd name="T9" fmla="*/ 247 h 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8">
                  <a:moveTo>
                    <a:pt x="0" y="44"/>
                  </a:moveTo>
                  <a:lnTo>
                    <a:pt x="6" y="0"/>
                  </a:lnTo>
                  <a:lnTo>
                    <a:pt x="12" y="82"/>
                  </a:lnTo>
                  <a:lnTo>
                    <a:pt x="18" y="164"/>
                  </a:lnTo>
                  <a:lnTo>
                    <a:pt x="24" y="24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4" name="Freeform 359">
              <a:extLst>
                <a:ext uri="{FF2B5EF4-FFF2-40B4-BE49-F238E27FC236}">
                  <a16:creationId xmlns:a16="http://schemas.microsoft.com/office/drawing/2014/main" id="{8DB97B17-F50B-B34E-8A50-350A24EC2FF0}"/>
                </a:ext>
              </a:extLst>
            </p:cNvPr>
            <p:cNvSpPr>
              <a:spLocks/>
            </p:cNvSpPr>
            <p:nvPr/>
          </p:nvSpPr>
          <p:spPr bwMode="auto">
            <a:xfrm>
              <a:off x="3430" y="1843"/>
              <a:ext cx="36" cy="54"/>
            </a:xfrm>
            <a:custGeom>
              <a:avLst/>
              <a:gdLst>
                <a:gd name="T0" fmla="*/ 0 w 36"/>
                <a:gd name="T1" fmla="*/ 51 h 54"/>
                <a:gd name="T2" fmla="*/ 6 w 36"/>
                <a:gd name="T3" fmla="*/ 36 h 54"/>
                <a:gd name="T4" fmla="*/ 12 w 36"/>
                <a:gd name="T5" fmla="*/ 17 h 54"/>
                <a:gd name="T6" fmla="*/ 18 w 36"/>
                <a:gd name="T7" fmla="*/ 0 h 54"/>
                <a:gd name="T8" fmla="*/ 24 w 36"/>
                <a:gd name="T9" fmla="*/ 17 h 54"/>
                <a:gd name="T10" fmla="*/ 29 w 36"/>
                <a:gd name="T11" fmla="*/ 35 h 54"/>
                <a:gd name="T12" fmla="*/ 35 w 36"/>
                <a:gd name="T13" fmla="*/ 53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51"/>
                  </a:moveTo>
                  <a:lnTo>
                    <a:pt x="6" y="36"/>
                  </a:lnTo>
                  <a:lnTo>
                    <a:pt x="12" y="17"/>
                  </a:lnTo>
                  <a:lnTo>
                    <a:pt x="18" y="0"/>
                  </a:lnTo>
                  <a:lnTo>
                    <a:pt x="24" y="17"/>
                  </a:lnTo>
                  <a:lnTo>
                    <a:pt x="29" y="35"/>
                  </a:lnTo>
                  <a:lnTo>
                    <a:pt x="35"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5" name="Freeform 360">
              <a:extLst>
                <a:ext uri="{FF2B5EF4-FFF2-40B4-BE49-F238E27FC236}">
                  <a16:creationId xmlns:a16="http://schemas.microsoft.com/office/drawing/2014/main" id="{FFF18C1D-25E6-9546-B2B0-2B5F878DA207}"/>
                </a:ext>
              </a:extLst>
            </p:cNvPr>
            <p:cNvSpPr>
              <a:spLocks/>
            </p:cNvSpPr>
            <p:nvPr/>
          </p:nvSpPr>
          <p:spPr bwMode="auto">
            <a:xfrm>
              <a:off x="3570" y="1865"/>
              <a:ext cx="39" cy="32"/>
            </a:xfrm>
            <a:custGeom>
              <a:avLst/>
              <a:gdLst>
                <a:gd name="T0" fmla="*/ 0 w 39"/>
                <a:gd name="T1" fmla="*/ 31 h 32"/>
                <a:gd name="T2" fmla="*/ 6 w 39"/>
                <a:gd name="T3" fmla="*/ 20 h 32"/>
                <a:gd name="T4" fmla="*/ 13 w 39"/>
                <a:gd name="T5" fmla="*/ 11 h 32"/>
                <a:gd name="T6" fmla="*/ 19 w 39"/>
                <a:gd name="T7" fmla="*/ 0 h 32"/>
                <a:gd name="T8" fmla="*/ 26 w 39"/>
                <a:gd name="T9" fmla="*/ 10 h 32"/>
                <a:gd name="T10" fmla="*/ 32 w 39"/>
                <a:gd name="T11" fmla="*/ 20 h 32"/>
                <a:gd name="T12" fmla="*/ 38 w 39"/>
                <a:gd name="T13" fmla="*/ 31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32">
                  <a:moveTo>
                    <a:pt x="0" y="31"/>
                  </a:moveTo>
                  <a:lnTo>
                    <a:pt x="6" y="20"/>
                  </a:lnTo>
                  <a:lnTo>
                    <a:pt x="13" y="11"/>
                  </a:lnTo>
                  <a:lnTo>
                    <a:pt x="19" y="0"/>
                  </a:lnTo>
                  <a:lnTo>
                    <a:pt x="26" y="10"/>
                  </a:lnTo>
                  <a:lnTo>
                    <a:pt x="32" y="20"/>
                  </a:lnTo>
                  <a:lnTo>
                    <a:pt x="38" y="3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6" name="Freeform 361">
              <a:extLst>
                <a:ext uri="{FF2B5EF4-FFF2-40B4-BE49-F238E27FC236}">
                  <a16:creationId xmlns:a16="http://schemas.microsoft.com/office/drawing/2014/main" id="{6E0B9CB7-2FF5-BB41-B4C0-B94362DEFD3F}"/>
                </a:ext>
              </a:extLst>
            </p:cNvPr>
            <p:cNvSpPr>
              <a:spLocks/>
            </p:cNvSpPr>
            <p:nvPr/>
          </p:nvSpPr>
          <p:spPr bwMode="auto">
            <a:xfrm>
              <a:off x="2890" y="1860"/>
              <a:ext cx="37" cy="23"/>
            </a:xfrm>
            <a:custGeom>
              <a:avLst/>
              <a:gdLst>
                <a:gd name="T0" fmla="*/ 0 w 37"/>
                <a:gd name="T1" fmla="*/ 22 h 23"/>
                <a:gd name="T2" fmla="*/ 6 w 37"/>
                <a:gd name="T3" fmla="*/ 14 h 23"/>
                <a:gd name="T4" fmla="*/ 12 w 37"/>
                <a:gd name="T5" fmla="*/ 8 h 23"/>
                <a:gd name="T6" fmla="*/ 18 w 37"/>
                <a:gd name="T7" fmla="*/ 0 h 23"/>
                <a:gd name="T8" fmla="*/ 24 w 37"/>
                <a:gd name="T9" fmla="*/ 8 h 23"/>
                <a:gd name="T10" fmla="*/ 30 w 37"/>
                <a:gd name="T11" fmla="*/ 14 h 23"/>
                <a:gd name="T12" fmla="*/ 36 w 37"/>
                <a:gd name="T13" fmla="*/ 2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23">
                  <a:moveTo>
                    <a:pt x="0" y="22"/>
                  </a:moveTo>
                  <a:lnTo>
                    <a:pt x="6" y="14"/>
                  </a:lnTo>
                  <a:lnTo>
                    <a:pt x="12" y="8"/>
                  </a:lnTo>
                  <a:lnTo>
                    <a:pt x="18" y="0"/>
                  </a:lnTo>
                  <a:lnTo>
                    <a:pt x="24" y="8"/>
                  </a:lnTo>
                  <a:lnTo>
                    <a:pt x="30" y="14"/>
                  </a:lnTo>
                  <a:lnTo>
                    <a:pt x="36" y="2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37" name="Freeform 362">
              <a:extLst>
                <a:ext uri="{FF2B5EF4-FFF2-40B4-BE49-F238E27FC236}">
                  <a16:creationId xmlns:a16="http://schemas.microsoft.com/office/drawing/2014/main" id="{E02C8790-CEA4-B64D-A863-4BF1978F1D42}"/>
                </a:ext>
              </a:extLst>
            </p:cNvPr>
            <p:cNvSpPr>
              <a:spLocks/>
            </p:cNvSpPr>
            <p:nvPr/>
          </p:nvSpPr>
          <p:spPr bwMode="auto">
            <a:xfrm>
              <a:off x="3031" y="1815"/>
              <a:ext cx="24" cy="46"/>
            </a:xfrm>
            <a:custGeom>
              <a:avLst/>
              <a:gdLst>
                <a:gd name="T0" fmla="*/ 0 w 24"/>
                <a:gd name="T1" fmla="*/ 18 h 46"/>
                <a:gd name="T2" fmla="*/ 6 w 24"/>
                <a:gd name="T3" fmla="*/ 45 h 46"/>
                <a:gd name="T4" fmla="*/ 12 w 24"/>
                <a:gd name="T5" fmla="*/ 23 h 46"/>
                <a:gd name="T6" fmla="*/ 17 w 24"/>
                <a:gd name="T7" fmla="*/ 0 h 46"/>
                <a:gd name="T8" fmla="*/ 23 w 24"/>
                <a:gd name="T9" fmla="*/ 23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46">
                  <a:moveTo>
                    <a:pt x="0" y="18"/>
                  </a:moveTo>
                  <a:lnTo>
                    <a:pt x="6" y="45"/>
                  </a:lnTo>
                  <a:lnTo>
                    <a:pt x="12" y="23"/>
                  </a:lnTo>
                  <a:lnTo>
                    <a:pt x="17" y="0"/>
                  </a:lnTo>
                  <a:lnTo>
                    <a:pt x="23" y="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659" name="Line 363">
              <a:extLst>
                <a:ext uri="{FF2B5EF4-FFF2-40B4-BE49-F238E27FC236}">
                  <a16:creationId xmlns:a16="http://schemas.microsoft.com/office/drawing/2014/main" id="{CC402400-FC6A-0F46-95AC-4118E9182738}"/>
                </a:ext>
              </a:extLst>
            </p:cNvPr>
            <p:cNvSpPr>
              <a:spLocks noChangeShapeType="1"/>
            </p:cNvSpPr>
            <p:nvPr/>
          </p:nvSpPr>
          <p:spPr bwMode="auto">
            <a:xfrm>
              <a:off x="3060" y="1835"/>
              <a:ext cx="5" cy="4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739" name="Freeform 364">
              <a:extLst>
                <a:ext uri="{FF2B5EF4-FFF2-40B4-BE49-F238E27FC236}">
                  <a16:creationId xmlns:a16="http://schemas.microsoft.com/office/drawing/2014/main" id="{10E9D3FA-640A-5741-A873-160AE7630305}"/>
                </a:ext>
              </a:extLst>
            </p:cNvPr>
            <p:cNvSpPr>
              <a:spLocks/>
            </p:cNvSpPr>
            <p:nvPr/>
          </p:nvSpPr>
          <p:spPr bwMode="auto">
            <a:xfrm>
              <a:off x="3172" y="988"/>
              <a:ext cx="36" cy="895"/>
            </a:xfrm>
            <a:custGeom>
              <a:avLst/>
              <a:gdLst>
                <a:gd name="T0" fmla="*/ 0 w 36"/>
                <a:gd name="T1" fmla="*/ 822 h 895"/>
                <a:gd name="T2" fmla="*/ 6 w 36"/>
                <a:gd name="T3" fmla="*/ 592 h 895"/>
                <a:gd name="T4" fmla="*/ 12 w 36"/>
                <a:gd name="T5" fmla="*/ 295 h 895"/>
                <a:gd name="T6" fmla="*/ 17 w 36"/>
                <a:gd name="T7" fmla="*/ 0 h 895"/>
                <a:gd name="T8" fmla="*/ 23 w 36"/>
                <a:gd name="T9" fmla="*/ 298 h 895"/>
                <a:gd name="T10" fmla="*/ 29 w 36"/>
                <a:gd name="T11" fmla="*/ 596 h 895"/>
                <a:gd name="T12" fmla="*/ 35 w 36"/>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95">
                  <a:moveTo>
                    <a:pt x="0" y="822"/>
                  </a:moveTo>
                  <a:lnTo>
                    <a:pt x="6" y="592"/>
                  </a:lnTo>
                  <a:lnTo>
                    <a:pt x="12" y="295"/>
                  </a:lnTo>
                  <a:lnTo>
                    <a:pt x="17" y="0"/>
                  </a:lnTo>
                  <a:lnTo>
                    <a:pt x="23" y="298"/>
                  </a:lnTo>
                  <a:lnTo>
                    <a:pt x="29" y="596"/>
                  </a:lnTo>
                  <a:lnTo>
                    <a:pt x="35"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40" name="Freeform 365">
              <a:extLst>
                <a:ext uri="{FF2B5EF4-FFF2-40B4-BE49-F238E27FC236}">
                  <a16:creationId xmlns:a16="http://schemas.microsoft.com/office/drawing/2014/main" id="{4127C1A4-ABCD-6844-931F-1C9B42E769A6}"/>
                </a:ext>
              </a:extLst>
            </p:cNvPr>
            <p:cNvSpPr>
              <a:spLocks/>
            </p:cNvSpPr>
            <p:nvPr/>
          </p:nvSpPr>
          <p:spPr bwMode="auto">
            <a:xfrm>
              <a:off x="3296" y="988"/>
              <a:ext cx="37" cy="895"/>
            </a:xfrm>
            <a:custGeom>
              <a:avLst/>
              <a:gdLst>
                <a:gd name="T0" fmla="*/ 0 w 37"/>
                <a:gd name="T1" fmla="*/ 712 h 895"/>
                <a:gd name="T2" fmla="*/ 6 w 37"/>
                <a:gd name="T3" fmla="*/ 596 h 895"/>
                <a:gd name="T4" fmla="*/ 12 w 37"/>
                <a:gd name="T5" fmla="*/ 299 h 895"/>
                <a:gd name="T6" fmla="*/ 18 w 37"/>
                <a:gd name="T7" fmla="*/ 0 h 895"/>
                <a:gd name="T8" fmla="*/ 24 w 37"/>
                <a:gd name="T9" fmla="*/ 298 h 895"/>
                <a:gd name="T10" fmla="*/ 30 w 37"/>
                <a:gd name="T11" fmla="*/ 596 h 895"/>
                <a:gd name="T12" fmla="*/ 36 w 37"/>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95">
                  <a:moveTo>
                    <a:pt x="0" y="712"/>
                  </a:moveTo>
                  <a:lnTo>
                    <a:pt x="6" y="596"/>
                  </a:lnTo>
                  <a:lnTo>
                    <a:pt x="12" y="299"/>
                  </a:lnTo>
                  <a:lnTo>
                    <a:pt x="18" y="0"/>
                  </a:lnTo>
                  <a:lnTo>
                    <a:pt x="24" y="298"/>
                  </a:lnTo>
                  <a:lnTo>
                    <a:pt x="30" y="596"/>
                  </a:lnTo>
                  <a:lnTo>
                    <a:pt x="36"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41" name="Freeform 366">
              <a:extLst>
                <a:ext uri="{FF2B5EF4-FFF2-40B4-BE49-F238E27FC236}">
                  <a16:creationId xmlns:a16="http://schemas.microsoft.com/office/drawing/2014/main" id="{D01BAA79-14CB-254F-893B-476EC7B24BCB}"/>
                </a:ext>
              </a:extLst>
            </p:cNvPr>
            <p:cNvSpPr>
              <a:spLocks/>
            </p:cNvSpPr>
            <p:nvPr/>
          </p:nvSpPr>
          <p:spPr bwMode="auto">
            <a:xfrm>
              <a:off x="3437" y="988"/>
              <a:ext cx="34" cy="895"/>
            </a:xfrm>
            <a:custGeom>
              <a:avLst/>
              <a:gdLst>
                <a:gd name="T0" fmla="*/ 0 w 34"/>
                <a:gd name="T1" fmla="*/ 891 h 895"/>
                <a:gd name="T2" fmla="*/ 6 w 34"/>
                <a:gd name="T3" fmla="*/ 596 h 895"/>
                <a:gd name="T4" fmla="*/ 11 w 34"/>
                <a:gd name="T5" fmla="*/ 299 h 895"/>
                <a:gd name="T6" fmla="*/ 17 w 34"/>
                <a:gd name="T7" fmla="*/ 0 h 895"/>
                <a:gd name="T8" fmla="*/ 22 w 34"/>
                <a:gd name="T9" fmla="*/ 298 h 895"/>
                <a:gd name="T10" fmla="*/ 27 w 34"/>
                <a:gd name="T11" fmla="*/ 596 h 895"/>
                <a:gd name="T12" fmla="*/ 33 w 34"/>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95">
                  <a:moveTo>
                    <a:pt x="0" y="891"/>
                  </a:moveTo>
                  <a:lnTo>
                    <a:pt x="6" y="596"/>
                  </a:lnTo>
                  <a:lnTo>
                    <a:pt x="11" y="299"/>
                  </a:lnTo>
                  <a:lnTo>
                    <a:pt x="17" y="0"/>
                  </a:lnTo>
                  <a:lnTo>
                    <a:pt x="22" y="298"/>
                  </a:lnTo>
                  <a:lnTo>
                    <a:pt x="27" y="596"/>
                  </a:lnTo>
                  <a:lnTo>
                    <a:pt x="33"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42" name="Freeform 367">
              <a:extLst>
                <a:ext uri="{FF2B5EF4-FFF2-40B4-BE49-F238E27FC236}">
                  <a16:creationId xmlns:a16="http://schemas.microsoft.com/office/drawing/2014/main" id="{7FEEF2F6-5E5B-F84F-8DE9-8F54C84D068D}"/>
                </a:ext>
              </a:extLst>
            </p:cNvPr>
            <p:cNvSpPr>
              <a:spLocks/>
            </p:cNvSpPr>
            <p:nvPr/>
          </p:nvSpPr>
          <p:spPr bwMode="auto">
            <a:xfrm>
              <a:off x="3578" y="988"/>
              <a:ext cx="34" cy="895"/>
            </a:xfrm>
            <a:custGeom>
              <a:avLst/>
              <a:gdLst>
                <a:gd name="T0" fmla="*/ 0 w 34"/>
                <a:gd name="T1" fmla="*/ 894 h 895"/>
                <a:gd name="T2" fmla="*/ 6 w 34"/>
                <a:gd name="T3" fmla="*/ 596 h 895"/>
                <a:gd name="T4" fmla="*/ 11 w 34"/>
                <a:gd name="T5" fmla="*/ 299 h 895"/>
                <a:gd name="T6" fmla="*/ 17 w 34"/>
                <a:gd name="T7" fmla="*/ 0 h 895"/>
                <a:gd name="T8" fmla="*/ 22 w 34"/>
                <a:gd name="T9" fmla="*/ 298 h 895"/>
                <a:gd name="T10" fmla="*/ 27 w 34"/>
                <a:gd name="T11" fmla="*/ 596 h 895"/>
                <a:gd name="T12" fmla="*/ 33 w 34"/>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895">
                  <a:moveTo>
                    <a:pt x="0" y="894"/>
                  </a:moveTo>
                  <a:lnTo>
                    <a:pt x="6" y="596"/>
                  </a:lnTo>
                  <a:lnTo>
                    <a:pt x="11" y="299"/>
                  </a:lnTo>
                  <a:lnTo>
                    <a:pt x="17" y="0"/>
                  </a:lnTo>
                  <a:lnTo>
                    <a:pt x="22" y="298"/>
                  </a:lnTo>
                  <a:lnTo>
                    <a:pt x="27" y="596"/>
                  </a:lnTo>
                  <a:lnTo>
                    <a:pt x="33"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1206" name="Rectangle 368">
            <a:extLst>
              <a:ext uri="{FF2B5EF4-FFF2-40B4-BE49-F238E27FC236}">
                <a16:creationId xmlns:a16="http://schemas.microsoft.com/office/drawing/2014/main" id="{E8E67D23-2F5F-234D-88F4-9A436F3F1352}"/>
              </a:ext>
            </a:extLst>
          </p:cNvPr>
          <p:cNvSpPr>
            <a:spLocks noChangeArrowheads="1"/>
          </p:cNvSpPr>
          <p:nvPr/>
        </p:nvSpPr>
        <p:spPr bwMode="auto">
          <a:xfrm>
            <a:off x="5056188" y="1179513"/>
            <a:ext cx="1252537" cy="6064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700">
                <a:latin typeface="Arial" charset="0"/>
                <a:ea typeface="+mn-ea"/>
              </a:rPr>
              <a:t>50 ng PMA</a:t>
            </a:r>
          </a:p>
          <a:p>
            <a:pPr>
              <a:defRPr/>
            </a:pPr>
            <a:r>
              <a:rPr lang="en-US" altLang="en-US" sz="1700">
                <a:latin typeface="Arial" charset="0"/>
                <a:ea typeface="+mn-ea"/>
              </a:rPr>
              <a:t>Stimulated</a:t>
            </a:r>
          </a:p>
        </p:txBody>
      </p:sp>
      <p:grpSp>
        <p:nvGrpSpPr>
          <p:cNvPr id="97286" name="Group 369">
            <a:extLst>
              <a:ext uri="{FF2B5EF4-FFF2-40B4-BE49-F238E27FC236}">
                <a16:creationId xmlns:a16="http://schemas.microsoft.com/office/drawing/2014/main" id="{6F8A736A-8807-7E4A-934A-B811AF6351C4}"/>
              </a:ext>
            </a:extLst>
          </p:cNvPr>
          <p:cNvGrpSpPr>
            <a:grpSpLocks/>
          </p:cNvGrpSpPr>
          <p:nvPr/>
        </p:nvGrpSpPr>
        <p:grpSpPr bwMode="auto">
          <a:xfrm>
            <a:off x="2962275" y="2130425"/>
            <a:ext cx="1157288" cy="1422400"/>
            <a:chOff x="1164" y="1898"/>
            <a:chExt cx="729" cy="896"/>
          </a:xfrm>
        </p:grpSpPr>
        <p:sp>
          <p:nvSpPr>
            <p:cNvPr id="51318" name="Line 370">
              <a:extLst>
                <a:ext uri="{FF2B5EF4-FFF2-40B4-BE49-F238E27FC236}">
                  <a16:creationId xmlns:a16="http://schemas.microsoft.com/office/drawing/2014/main" id="{84DB70E8-113C-794A-A757-03AA8DD06A30}"/>
                </a:ext>
              </a:extLst>
            </p:cNvPr>
            <p:cNvSpPr>
              <a:spLocks noChangeShapeType="1"/>
            </p:cNvSpPr>
            <p:nvPr/>
          </p:nvSpPr>
          <p:spPr bwMode="auto">
            <a:xfrm flipV="1">
              <a:off x="1164" y="1898"/>
              <a:ext cx="365" cy="889"/>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9" name="Line 371">
              <a:extLst>
                <a:ext uri="{FF2B5EF4-FFF2-40B4-BE49-F238E27FC236}">
                  <a16:creationId xmlns:a16="http://schemas.microsoft.com/office/drawing/2014/main" id="{1042F503-024E-8A42-B74B-3F64BCDC90E7}"/>
                </a:ext>
              </a:extLst>
            </p:cNvPr>
            <p:cNvSpPr>
              <a:spLocks noChangeShapeType="1"/>
            </p:cNvSpPr>
            <p:nvPr/>
          </p:nvSpPr>
          <p:spPr bwMode="auto">
            <a:xfrm flipV="1">
              <a:off x="1347" y="1901"/>
              <a:ext cx="364" cy="89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20" name="Line 372">
              <a:extLst>
                <a:ext uri="{FF2B5EF4-FFF2-40B4-BE49-F238E27FC236}">
                  <a16:creationId xmlns:a16="http://schemas.microsoft.com/office/drawing/2014/main" id="{0DEE5CF3-DE86-E047-AC1A-607281ABFDF3}"/>
                </a:ext>
              </a:extLst>
            </p:cNvPr>
            <p:cNvSpPr>
              <a:spLocks noChangeShapeType="1"/>
            </p:cNvSpPr>
            <p:nvPr/>
          </p:nvSpPr>
          <p:spPr bwMode="auto">
            <a:xfrm flipV="1">
              <a:off x="1524" y="1904"/>
              <a:ext cx="369" cy="89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97287" name="Group 373">
            <a:extLst>
              <a:ext uri="{FF2B5EF4-FFF2-40B4-BE49-F238E27FC236}">
                <a16:creationId xmlns:a16="http://schemas.microsoft.com/office/drawing/2014/main" id="{4D6B6246-D6AC-3B4D-8209-7C7376CF7C9B}"/>
              </a:ext>
            </a:extLst>
          </p:cNvPr>
          <p:cNvGrpSpPr>
            <a:grpSpLocks/>
          </p:cNvGrpSpPr>
          <p:nvPr/>
        </p:nvGrpSpPr>
        <p:grpSpPr bwMode="auto">
          <a:xfrm>
            <a:off x="1839913" y="2105025"/>
            <a:ext cx="2347912" cy="1447800"/>
            <a:chOff x="457" y="1882"/>
            <a:chExt cx="1479" cy="912"/>
          </a:xfrm>
        </p:grpSpPr>
        <p:grpSp>
          <p:nvGrpSpPr>
            <p:cNvPr id="97383" name="Group 374">
              <a:extLst>
                <a:ext uri="{FF2B5EF4-FFF2-40B4-BE49-F238E27FC236}">
                  <a16:creationId xmlns:a16="http://schemas.microsoft.com/office/drawing/2014/main" id="{C6531A76-329C-594D-8F3B-F7DB22DFEE36}"/>
                </a:ext>
              </a:extLst>
            </p:cNvPr>
            <p:cNvGrpSpPr>
              <a:grpSpLocks/>
            </p:cNvGrpSpPr>
            <p:nvPr/>
          </p:nvGrpSpPr>
          <p:grpSpPr bwMode="auto">
            <a:xfrm>
              <a:off x="462" y="1952"/>
              <a:ext cx="1474" cy="840"/>
              <a:chOff x="462" y="1952"/>
              <a:chExt cx="1474" cy="840"/>
            </a:xfrm>
          </p:grpSpPr>
          <p:sp>
            <p:nvSpPr>
              <p:cNvPr id="51311" name="Line 375">
                <a:extLst>
                  <a:ext uri="{FF2B5EF4-FFF2-40B4-BE49-F238E27FC236}">
                    <a16:creationId xmlns:a16="http://schemas.microsoft.com/office/drawing/2014/main" id="{1269F4A8-7145-9143-9760-F1F99D985CC1}"/>
                  </a:ext>
                </a:extLst>
              </p:cNvPr>
              <p:cNvSpPr>
                <a:spLocks noChangeShapeType="1"/>
              </p:cNvSpPr>
              <p:nvPr/>
            </p:nvSpPr>
            <p:spPr bwMode="auto">
              <a:xfrm>
                <a:off x="462" y="2792"/>
                <a:ext cx="1114"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2" name="Line 376">
                <a:extLst>
                  <a:ext uri="{FF2B5EF4-FFF2-40B4-BE49-F238E27FC236}">
                    <a16:creationId xmlns:a16="http://schemas.microsoft.com/office/drawing/2014/main" id="{1694113E-67B6-4B48-9696-B737CACCC66C}"/>
                  </a:ext>
                </a:extLst>
              </p:cNvPr>
              <p:cNvSpPr>
                <a:spLocks noChangeShapeType="1"/>
              </p:cNvSpPr>
              <p:nvPr/>
            </p:nvSpPr>
            <p:spPr bwMode="auto">
              <a:xfrm>
                <a:off x="526" y="2652"/>
                <a:ext cx="1114"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3" name="Line 377">
                <a:extLst>
                  <a:ext uri="{FF2B5EF4-FFF2-40B4-BE49-F238E27FC236}">
                    <a16:creationId xmlns:a16="http://schemas.microsoft.com/office/drawing/2014/main" id="{274521C7-4CAD-A843-BDBD-93F6EF9A5DE6}"/>
                  </a:ext>
                </a:extLst>
              </p:cNvPr>
              <p:cNvSpPr>
                <a:spLocks noChangeShapeType="1"/>
              </p:cNvSpPr>
              <p:nvPr/>
            </p:nvSpPr>
            <p:spPr bwMode="auto">
              <a:xfrm>
                <a:off x="593" y="2512"/>
                <a:ext cx="1110"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4" name="Line 378">
                <a:extLst>
                  <a:ext uri="{FF2B5EF4-FFF2-40B4-BE49-F238E27FC236}">
                    <a16:creationId xmlns:a16="http://schemas.microsoft.com/office/drawing/2014/main" id="{0971E033-6EDB-E94A-90EF-F5D72E46D974}"/>
                  </a:ext>
                </a:extLst>
              </p:cNvPr>
              <p:cNvSpPr>
                <a:spLocks noChangeShapeType="1"/>
              </p:cNvSpPr>
              <p:nvPr/>
            </p:nvSpPr>
            <p:spPr bwMode="auto">
              <a:xfrm>
                <a:off x="657" y="2372"/>
                <a:ext cx="1110"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5" name="Line 379">
                <a:extLst>
                  <a:ext uri="{FF2B5EF4-FFF2-40B4-BE49-F238E27FC236}">
                    <a16:creationId xmlns:a16="http://schemas.microsoft.com/office/drawing/2014/main" id="{79E13CDD-E056-6245-B92A-43DEA3E2823B}"/>
                  </a:ext>
                </a:extLst>
              </p:cNvPr>
              <p:cNvSpPr>
                <a:spLocks noChangeShapeType="1"/>
              </p:cNvSpPr>
              <p:nvPr/>
            </p:nvSpPr>
            <p:spPr bwMode="auto">
              <a:xfrm>
                <a:off x="718" y="2232"/>
                <a:ext cx="1116"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6" name="Line 380">
                <a:extLst>
                  <a:ext uri="{FF2B5EF4-FFF2-40B4-BE49-F238E27FC236}">
                    <a16:creationId xmlns:a16="http://schemas.microsoft.com/office/drawing/2014/main" id="{67A1053A-AE56-AA4B-9EE0-88C0FA1EB729}"/>
                  </a:ext>
                </a:extLst>
              </p:cNvPr>
              <p:cNvSpPr>
                <a:spLocks noChangeShapeType="1"/>
              </p:cNvSpPr>
              <p:nvPr/>
            </p:nvSpPr>
            <p:spPr bwMode="auto">
              <a:xfrm>
                <a:off x="772" y="2092"/>
                <a:ext cx="1111"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7" name="Line 381">
                <a:extLst>
                  <a:ext uri="{FF2B5EF4-FFF2-40B4-BE49-F238E27FC236}">
                    <a16:creationId xmlns:a16="http://schemas.microsoft.com/office/drawing/2014/main" id="{C004CFEC-962B-A548-89C4-9F941574A9EE}"/>
                  </a:ext>
                </a:extLst>
              </p:cNvPr>
              <p:cNvSpPr>
                <a:spLocks noChangeShapeType="1"/>
              </p:cNvSpPr>
              <p:nvPr/>
            </p:nvSpPr>
            <p:spPr bwMode="auto">
              <a:xfrm>
                <a:off x="822" y="1952"/>
                <a:ext cx="1114" cy="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97384" name="Group 382">
              <a:extLst>
                <a:ext uri="{FF2B5EF4-FFF2-40B4-BE49-F238E27FC236}">
                  <a16:creationId xmlns:a16="http://schemas.microsoft.com/office/drawing/2014/main" id="{59FE35EC-21B1-1145-8B22-0F92A073EB7C}"/>
                </a:ext>
              </a:extLst>
            </p:cNvPr>
            <p:cNvGrpSpPr>
              <a:grpSpLocks/>
            </p:cNvGrpSpPr>
            <p:nvPr/>
          </p:nvGrpSpPr>
          <p:grpSpPr bwMode="auto">
            <a:xfrm>
              <a:off x="457" y="1882"/>
              <a:ext cx="899" cy="912"/>
              <a:chOff x="457" y="1882"/>
              <a:chExt cx="899" cy="912"/>
            </a:xfrm>
          </p:grpSpPr>
          <p:sp>
            <p:nvSpPr>
              <p:cNvPr id="51306" name="Line 383">
                <a:extLst>
                  <a:ext uri="{FF2B5EF4-FFF2-40B4-BE49-F238E27FC236}">
                    <a16:creationId xmlns:a16="http://schemas.microsoft.com/office/drawing/2014/main" id="{18684C8A-E0BA-CA4B-BF03-36D965DE4204}"/>
                  </a:ext>
                </a:extLst>
              </p:cNvPr>
              <p:cNvSpPr>
                <a:spLocks noChangeShapeType="1"/>
              </p:cNvSpPr>
              <p:nvPr/>
            </p:nvSpPr>
            <p:spPr bwMode="auto">
              <a:xfrm flipV="1">
                <a:off x="461" y="1898"/>
                <a:ext cx="365" cy="889"/>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07" name="Line 384">
                <a:extLst>
                  <a:ext uri="{FF2B5EF4-FFF2-40B4-BE49-F238E27FC236}">
                    <a16:creationId xmlns:a16="http://schemas.microsoft.com/office/drawing/2014/main" id="{625CF597-F7A7-844C-AB18-536C4625424E}"/>
                  </a:ext>
                </a:extLst>
              </p:cNvPr>
              <p:cNvSpPr>
                <a:spLocks noChangeShapeType="1"/>
              </p:cNvSpPr>
              <p:nvPr/>
            </p:nvSpPr>
            <p:spPr bwMode="auto">
              <a:xfrm flipV="1">
                <a:off x="650" y="1901"/>
                <a:ext cx="368" cy="89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08" name="Line 385">
                <a:extLst>
                  <a:ext uri="{FF2B5EF4-FFF2-40B4-BE49-F238E27FC236}">
                    <a16:creationId xmlns:a16="http://schemas.microsoft.com/office/drawing/2014/main" id="{6B4F83B4-DD38-9744-ABF8-FCA3A0BE6621}"/>
                  </a:ext>
                </a:extLst>
              </p:cNvPr>
              <p:cNvSpPr>
                <a:spLocks noChangeShapeType="1"/>
              </p:cNvSpPr>
              <p:nvPr/>
            </p:nvSpPr>
            <p:spPr bwMode="auto">
              <a:xfrm flipV="1">
                <a:off x="823" y="1904"/>
                <a:ext cx="368" cy="89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09" name="Line 386">
                <a:extLst>
                  <a:ext uri="{FF2B5EF4-FFF2-40B4-BE49-F238E27FC236}">
                    <a16:creationId xmlns:a16="http://schemas.microsoft.com/office/drawing/2014/main" id="{6C7C7803-A1FF-EB4E-B4EF-5666772F9831}"/>
                  </a:ext>
                </a:extLst>
              </p:cNvPr>
              <p:cNvSpPr>
                <a:spLocks noChangeShapeType="1"/>
              </p:cNvSpPr>
              <p:nvPr/>
            </p:nvSpPr>
            <p:spPr bwMode="auto">
              <a:xfrm flipV="1">
                <a:off x="989" y="1904"/>
                <a:ext cx="367" cy="890"/>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310" name="Line 387">
                <a:extLst>
                  <a:ext uri="{FF2B5EF4-FFF2-40B4-BE49-F238E27FC236}">
                    <a16:creationId xmlns:a16="http://schemas.microsoft.com/office/drawing/2014/main" id="{468FCC8F-5742-1D44-AC66-4C5A9804AEC5}"/>
                  </a:ext>
                </a:extLst>
              </p:cNvPr>
              <p:cNvSpPr>
                <a:spLocks noChangeShapeType="1"/>
              </p:cNvSpPr>
              <p:nvPr/>
            </p:nvSpPr>
            <p:spPr bwMode="auto">
              <a:xfrm flipV="1">
                <a:off x="457" y="1882"/>
                <a:ext cx="0" cy="901"/>
              </a:xfrm>
              <a:prstGeom prst="line">
                <a:avLst/>
              </a:prstGeom>
              <a:noFill/>
              <a:ln w="12700">
                <a:solidFill>
                  <a:schemeClr val="bg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grpSp>
        <p:nvGrpSpPr>
          <p:cNvPr id="97288" name="Group 388">
            <a:extLst>
              <a:ext uri="{FF2B5EF4-FFF2-40B4-BE49-F238E27FC236}">
                <a16:creationId xmlns:a16="http://schemas.microsoft.com/office/drawing/2014/main" id="{2FA5EC24-9180-F04A-916A-9F7612530AA3}"/>
              </a:ext>
            </a:extLst>
          </p:cNvPr>
          <p:cNvGrpSpPr>
            <a:grpSpLocks/>
          </p:cNvGrpSpPr>
          <p:nvPr/>
        </p:nvGrpSpPr>
        <p:grpSpPr bwMode="auto">
          <a:xfrm>
            <a:off x="1970088" y="2057400"/>
            <a:ext cx="1730375" cy="1462088"/>
            <a:chOff x="539" y="1852"/>
            <a:chExt cx="1090" cy="921"/>
          </a:xfrm>
        </p:grpSpPr>
        <p:sp>
          <p:nvSpPr>
            <p:cNvPr id="97310" name="Freeform 389">
              <a:extLst>
                <a:ext uri="{FF2B5EF4-FFF2-40B4-BE49-F238E27FC236}">
                  <a16:creationId xmlns:a16="http://schemas.microsoft.com/office/drawing/2014/main" id="{5C47E3D9-BBB3-1C43-A1BD-48BC9EFF03EC}"/>
                </a:ext>
              </a:extLst>
            </p:cNvPr>
            <p:cNvSpPr>
              <a:spLocks/>
            </p:cNvSpPr>
            <p:nvPr/>
          </p:nvSpPr>
          <p:spPr bwMode="auto">
            <a:xfrm>
              <a:off x="539" y="1879"/>
              <a:ext cx="53" cy="894"/>
            </a:xfrm>
            <a:custGeom>
              <a:avLst/>
              <a:gdLst>
                <a:gd name="T0" fmla="*/ 0 w 53"/>
                <a:gd name="T1" fmla="*/ 893 h 894"/>
                <a:gd name="T2" fmla="*/ 6 w 53"/>
                <a:gd name="T3" fmla="*/ 595 h 894"/>
                <a:gd name="T4" fmla="*/ 11 w 53"/>
                <a:gd name="T5" fmla="*/ 297 h 894"/>
                <a:gd name="T6" fmla="*/ 17 w 53"/>
                <a:gd name="T7" fmla="*/ 0 h 894"/>
                <a:gd name="T8" fmla="*/ 23 w 53"/>
                <a:gd name="T9" fmla="*/ 0 h 894"/>
                <a:gd name="T10" fmla="*/ 29 w 53"/>
                <a:gd name="T11" fmla="*/ 0 h 894"/>
                <a:gd name="T12" fmla="*/ 35 w 53"/>
                <a:gd name="T13" fmla="*/ 0 h 894"/>
                <a:gd name="T14" fmla="*/ 41 w 53"/>
                <a:gd name="T15" fmla="*/ 297 h 894"/>
                <a:gd name="T16" fmla="*/ 46 w 53"/>
                <a:gd name="T17" fmla="*/ 595 h 894"/>
                <a:gd name="T18" fmla="*/ 52 w 53"/>
                <a:gd name="T19" fmla="*/ 893 h 8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894">
                  <a:moveTo>
                    <a:pt x="0" y="893"/>
                  </a:moveTo>
                  <a:lnTo>
                    <a:pt x="6" y="595"/>
                  </a:lnTo>
                  <a:lnTo>
                    <a:pt x="11" y="297"/>
                  </a:lnTo>
                  <a:lnTo>
                    <a:pt x="17" y="0"/>
                  </a:lnTo>
                  <a:lnTo>
                    <a:pt x="23" y="0"/>
                  </a:lnTo>
                  <a:lnTo>
                    <a:pt x="29" y="0"/>
                  </a:lnTo>
                  <a:lnTo>
                    <a:pt x="35" y="0"/>
                  </a:lnTo>
                  <a:lnTo>
                    <a:pt x="41" y="297"/>
                  </a:lnTo>
                  <a:lnTo>
                    <a:pt x="46" y="595"/>
                  </a:lnTo>
                  <a:lnTo>
                    <a:pt x="52"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1" name="Freeform 390">
              <a:extLst>
                <a:ext uri="{FF2B5EF4-FFF2-40B4-BE49-F238E27FC236}">
                  <a16:creationId xmlns:a16="http://schemas.microsoft.com/office/drawing/2014/main" id="{3C5E49F5-4745-D243-9A71-377F916D65BA}"/>
                </a:ext>
              </a:extLst>
            </p:cNvPr>
            <p:cNvSpPr>
              <a:spLocks/>
            </p:cNvSpPr>
            <p:nvPr/>
          </p:nvSpPr>
          <p:spPr bwMode="auto">
            <a:xfrm>
              <a:off x="678" y="1879"/>
              <a:ext cx="36" cy="894"/>
            </a:xfrm>
            <a:custGeom>
              <a:avLst/>
              <a:gdLst>
                <a:gd name="T0" fmla="*/ 0 w 36"/>
                <a:gd name="T1" fmla="*/ 893 h 894"/>
                <a:gd name="T2" fmla="*/ 6 w 36"/>
                <a:gd name="T3" fmla="*/ 595 h 894"/>
                <a:gd name="T4" fmla="*/ 12 w 36"/>
                <a:gd name="T5" fmla="*/ 297 h 894"/>
                <a:gd name="T6" fmla="*/ 18 w 36"/>
                <a:gd name="T7" fmla="*/ 0 h 894"/>
                <a:gd name="T8" fmla="*/ 23 w 36"/>
                <a:gd name="T9" fmla="*/ 297 h 894"/>
                <a:gd name="T10" fmla="*/ 29 w 36"/>
                <a:gd name="T11" fmla="*/ 595 h 894"/>
                <a:gd name="T12" fmla="*/ 35 w 36"/>
                <a:gd name="T13" fmla="*/ 893 h 8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94">
                  <a:moveTo>
                    <a:pt x="0" y="893"/>
                  </a:moveTo>
                  <a:lnTo>
                    <a:pt x="6" y="595"/>
                  </a:lnTo>
                  <a:lnTo>
                    <a:pt x="12" y="297"/>
                  </a:lnTo>
                  <a:lnTo>
                    <a:pt x="18" y="0"/>
                  </a:lnTo>
                  <a:lnTo>
                    <a:pt x="23" y="297"/>
                  </a:lnTo>
                  <a:lnTo>
                    <a:pt x="29" y="595"/>
                  </a:lnTo>
                  <a:lnTo>
                    <a:pt x="35"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2" name="Freeform 391">
              <a:extLst>
                <a:ext uri="{FF2B5EF4-FFF2-40B4-BE49-F238E27FC236}">
                  <a16:creationId xmlns:a16="http://schemas.microsoft.com/office/drawing/2014/main" id="{D5F146B9-57AF-7241-A1FE-E89573BBA731}"/>
                </a:ext>
              </a:extLst>
            </p:cNvPr>
            <p:cNvSpPr>
              <a:spLocks/>
            </p:cNvSpPr>
            <p:nvPr/>
          </p:nvSpPr>
          <p:spPr bwMode="auto">
            <a:xfrm>
              <a:off x="801" y="1879"/>
              <a:ext cx="54" cy="894"/>
            </a:xfrm>
            <a:custGeom>
              <a:avLst/>
              <a:gdLst>
                <a:gd name="T0" fmla="*/ 0 w 54"/>
                <a:gd name="T1" fmla="*/ 893 h 894"/>
                <a:gd name="T2" fmla="*/ 6 w 54"/>
                <a:gd name="T3" fmla="*/ 891 h 894"/>
                <a:gd name="T4" fmla="*/ 12 w 54"/>
                <a:gd name="T5" fmla="*/ 889 h 894"/>
                <a:gd name="T6" fmla="*/ 18 w 54"/>
                <a:gd name="T7" fmla="*/ 888 h 894"/>
                <a:gd name="T8" fmla="*/ 24 w 54"/>
                <a:gd name="T9" fmla="*/ 592 h 894"/>
                <a:gd name="T10" fmla="*/ 29 w 54"/>
                <a:gd name="T11" fmla="*/ 296 h 894"/>
                <a:gd name="T12" fmla="*/ 35 w 54"/>
                <a:gd name="T13" fmla="*/ 0 h 894"/>
                <a:gd name="T14" fmla="*/ 41 w 54"/>
                <a:gd name="T15" fmla="*/ 297 h 894"/>
                <a:gd name="T16" fmla="*/ 47 w 54"/>
                <a:gd name="T17" fmla="*/ 595 h 894"/>
                <a:gd name="T18" fmla="*/ 53 w 54"/>
                <a:gd name="T19" fmla="*/ 893 h 8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894">
                  <a:moveTo>
                    <a:pt x="0" y="893"/>
                  </a:moveTo>
                  <a:lnTo>
                    <a:pt x="6" y="891"/>
                  </a:lnTo>
                  <a:lnTo>
                    <a:pt x="12" y="889"/>
                  </a:lnTo>
                  <a:lnTo>
                    <a:pt x="18" y="888"/>
                  </a:lnTo>
                  <a:lnTo>
                    <a:pt x="24" y="592"/>
                  </a:lnTo>
                  <a:lnTo>
                    <a:pt x="29" y="296"/>
                  </a:lnTo>
                  <a:lnTo>
                    <a:pt x="35" y="0"/>
                  </a:lnTo>
                  <a:lnTo>
                    <a:pt x="41" y="297"/>
                  </a:lnTo>
                  <a:lnTo>
                    <a:pt x="47" y="595"/>
                  </a:lnTo>
                  <a:lnTo>
                    <a:pt x="53"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3" name="Freeform 392">
              <a:extLst>
                <a:ext uri="{FF2B5EF4-FFF2-40B4-BE49-F238E27FC236}">
                  <a16:creationId xmlns:a16="http://schemas.microsoft.com/office/drawing/2014/main" id="{F527F304-0EE2-0740-8D50-D3127033AC15}"/>
                </a:ext>
              </a:extLst>
            </p:cNvPr>
            <p:cNvSpPr>
              <a:spLocks/>
            </p:cNvSpPr>
            <p:nvPr/>
          </p:nvSpPr>
          <p:spPr bwMode="auto">
            <a:xfrm>
              <a:off x="942" y="1879"/>
              <a:ext cx="53" cy="894"/>
            </a:xfrm>
            <a:custGeom>
              <a:avLst/>
              <a:gdLst>
                <a:gd name="T0" fmla="*/ 0 w 53"/>
                <a:gd name="T1" fmla="*/ 893 h 894"/>
                <a:gd name="T2" fmla="*/ 6 w 53"/>
                <a:gd name="T3" fmla="*/ 635 h 894"/>
                <a:gd name="T4" fmla="*/ 12 w 53"/>
                <a:gd name="T5" fmla="*/ 378 h 894"/>
                <a:gd name="T6" fmla="*/ 17 w 53"/>
                <a:gd name="T7" fmla="*/ 120 h 894"/>
                <a:gd name="T8" fmla="*/ 23 w 53"/>
                <a:gd name="T9" fmla="*/ 80 h 894"/>
                <a:gd name="T10" fmla="*/ 29 w 53"/>
                <a:gd name="T11" fmla="*/ 40 h 894"/>
                <a:gd name="T12" fmla="*/ 34 w 53"/>
                <a:gd name="T13" fmla="*/ 0 h 894"/>
                <a:gd name="T14" fmla="*/ 40 w 53"/>
                <a:gd name="T15" fmla="*/ 297 h 894"/>
                <a:gd name="T16" fmla="*/ 46 w 53"/>
                <a:gd name="T17" fmla="*/ 595 h 894"/>
                <a:gd name="T18" fmla="*/ 52 w 53"/>
                <a:gd name="T19" fmla="*/ 893 h 8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894">
                  <a:moveTo>
                    <a:pt x="0" y="893"/>
                  </a:moveTo>
                  <a:lnTo>
                    <a:pt x="6" y="635"/>
                  </a:lnTo>
                  <a:lnTo>
                    <a:pt x="12" y="378"/>
                  </a:lnTo>
                  <a:lnTo>
                    <a:pt x="17" y="120"/>
                  </a:lnTo>
                  <a:lnTo>
                    <a:pt x="23" y="80"/>
                  </a:lnTo>
                  <a:lnTo>
                    <a:pt x="29" y="40"/>
                  </a:lnTo>
                  <a:lnTo>
                    <a:pt x="34" y="0"/>
                  </a:lnTo>
                  <a:lnTo>
                    <a:pt x="40" y="297"/>
                  </a:lnTo>
                  <a:lnTo>
                    <a:pt x="46" y="595"/>
                  </a:lnTo>
                  <a:lnTo>
                    <a:pt x="52" y="89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4" name="Freeform 393">
              <a:extLst>
                <a:ext uri="{FF2B5EF4-FFF2-40B4-BE49-F238E27FC236}">
                  <a16:creationId xmlns:a16="http://schemas.microsoft.com/office/drawing/2014/main" id="{9927D1BA-CF07-D74D-BC3E-883438481E18}"/>
                </a:ext>
              </a:extLst>
            </p:cNvPr>
            <p:cNvSpPr>
              <a:spLocks/>
            </p:cNvSpPr>
            <p:nvPr/>
          </p:nvSpPr>
          <p:spPr bwMode="auto">
            <a:xfrm>
              <a:off x="1081" y="2343"/>
              <a:ext cx="37" cy="430"/>
            </a:xfrm>
            <a:custGeom>
              <a:avLst/>
              <a:gdLst>
                <a:gd name="T0" fmla="*/ 0 w 37"/>
                <a:gd name="T1" fmla="*/ 429 h 430"/>
                <a:gd name="T2" fmla="*/ 6 w 37"/>
                <a:gd name="T3" fmla="*/ 286 h 430"/>
                <a:gd name="T4" fmla="*/ 12 w 37"/>
                <a:gd name="T5" fmla="*/ 142 h 430"/>
                <a:gd name="T6" fmla="*/ 18 w 37"/>
                <a:gd name="T7" fmla="*/ 0 h 430"/>
                <a:gd name="T8" fmla="*/ 24 w 37"/>
                <a:gd name="T9" fmla="*/ 142 h 430"/>
                <a:gd name="T10" fmla="*/ 30 w 37"/>
                <a:gd name="T11" fmla="*/ 286 h 430"/>
                <a:gd name="T12" fmla="*/ 36 w 37"/>
                <a:gd name="T13" fmla="*/ 429 h 4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30">
                  <a:moveTo>
                    <a:pt x="0" y="429"/>
                  </a:moveTo>
                  <a:lnTo>
                    <a:pt x="6" y="286"/>
                  </a:lnTo>
                  <a:lnTo>
                    <a:pt x="12" y="142"/>
                  </a:lnTo>
                  <a:lnTo>
                    <a:pt x="18" y="0"/>
                  </a:lnTo>
                  <a:lnTo>
                    <a:pt x="24" y="142"/>
                  </a:lnTo>
                  <a:lnTo>
                    <a:pt x="30" y="286"/>
                  </a:lnTo>
                  <a:lnTo>
                    <a:pt x="36" y="42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5" name="Freeform 394">
              <a:extLst>
                <a:ext uri="{FF2B5EF4-FFF2-40B4-BE49-F238E27FC236}">
                  <a16:creationId xmlns:a16="http://schemas.microsoft.com/office/drawing/2014/main" id="{0C7ACE57-094C-EC4F-B362-D956E6E0123C}"/>
                </a:ext>
              </a:extLst>
            </p:cNvPr>
            <p:cNvSpPr>
              <a:spLocks/>
            </p:cNvSpPr>
            <p:nvPr/>
          </p:nvSpPr>
          <p:spPr bwMode="auto">
            <a:xfrm>
              <a:off x="1223" y="2634"/>
              <a:ext cx="37" cy="139"/>
            </a:xfrm>
            <a:custGeom>
              <a:avLst/>
              <a:gdLst>
                <a:gd name="T0" fmla="*/ 0 w 37"/>
                <a:gd name="T1" fmla="*/ 138 h 139"/>
                <a:gd name="T2" fmla="*/ 6 w 37"/>
                <a:gd name="T3" fmla="*/ 91 h 139"/>
                <a:gd name="T4" fmla="*/ 12 w 37"/>
                <a:gd name="T5" fmla="*/ 45 h 139"/>
                <a:gd name="T6" fmla="*/ 18 w 37"/>
                <a:gd name="T7" fmla="*/ 0 h 139"/>
                <a:gd name="T8" fmla="*/ 24 w 37"/>
                <a:gd name="T9" fmla="*/ 45 h 139"/>
                <a:gd name="T10" fmla="*/ 30 w 37"/>
                <a:gd name="T11" fmla="*/ 91 h 139"/>
                <a:gd name="T12" fmla="*/ 36 w 37"/>
                <a:gd name="T13" fmla="*/ 138 h 1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39">
                  <a:moveTo>
                    <a:pt x="0" y="138"/>
                  </a:moveTo>
                  <a:lnTo>
                    <a:pt x="6" y="91"/>
                  </a:lnTo>
                  <a:lnTo>
                    <a:pt x="12" y="45"/>
                  </a:lnTo>
                  <a:lnTo>
                    <a:pt x="18" y="0"/>
                  </a:lnTo>
                  <a:lnTo>
                    <a:pt x="24" y="45"/>
                  </a:lnTo>
                  <a:lnTo>
                    <a:pt x="30" y="91"/>
                  </a:lnTo>
                  <a:lnTo>
                    <a:pt x="36" y="13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6" name="Freeform 395">
              <a:extLst>
                <a:ext uri="{FF2B5EF4-FFF2-40B4-BE49-F238E27FC236}">
                  <a16:creationId xmlns:a16="http://schemas.microsoft.com/office/drawing/2014/main" id="{D9CF10B3-A205-244A-AC25-BE67C3B6FD19}"/>
                </a:ext>
              </a:extLst>
            </p:cNvPr>
            <p:cNvSpPr>
              <a:spLocks/>
            </p:cNvSpPr>
            <p:nvPr/>
          </p:nvSpPr>
          <p:spPr bwMode="auto">
            <a:xfrm>
              <a:off x="1365" y="2696"/>
              <a:ext cx="54" cy="77"/>
            </a:xfrm>
            <a:custGeom>
              <a:avLst/>
              <a:gdLst>
                <a:gd name="T0" fmla="*/ 0 w 54"/>
                <a:gd name="T1" fmla="*/ 76 h 77"/>
                <a:gd name="T2" fmla="*/ 6 w 54"/>
                <a:gd name="T3" fmla="*/ 71 h 77"/>
                <a:gd name="T4" fmla="*/ 11 w 54"/>
                <a:gd name="T5" fmla="*/ 67 h 77"/>
                <a:gd name="T6" fmla="*/ 17 w 54"/>
                <a:gd name="T7" fmla="*/ 62 h 77"/>
                <a:gd name="T8" fmla="*/ 23 w 54"/>
                <a:gd name="T9" fmla="*/ 42 h 77"/>
                <a:gd name="T10" fmla="*/ 30 w 54"/>
                <a:gd name="T11" fmla="*/ 20 h 77"/>
                <a:gd name="T12" fmla="*/ 36 w 54"/>
                <a:gd name="T13" fmla="*/ 0 h 77"/>
                <a:gd name="T14" fmla="*/ 42 w 54"/>
                <a:gd name="T15" fmla="*/ 25 h 77"/>
                <a:gd name="T16" fmla="*/ 48 w 54"/>
                <a:gd name="T17" fmla="*/ 50 h 77"/>
                <a:gd name="T18" fmla="*/ 53 w 54"/>
                <a:gd name="T19" fmla="*/ 76 h 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77">
                  <a:moveTo>
                    <a:pt x="0" y="76"/>
                  </a:moveTo>
                  <a:lnTo>
                    <a:pt x="6" y="71"/>
                  </a:lnTo>
                  <a:lnTo>
                    <a:pt x="11" y="67"/>
                  </a:lnTo>
                  <a:lnTo>
                    <a:pt x="17" y="62"/>
                  </a:lnTo>
                  <a:lnTo>
                    <a:pt x="23" y="42"/>
                  </a:lnTo>
                  <a:lnTo>
                    <a:pt x="30" y="20"/>
                  </a:lnTo>
                  <a:lnTo>
                    <a:pt x="36" y="0"/>
                  </a:lnTo>
                  <a:lnTo>
                    <a:pt x="42" y="25"/>
                  </a:lnTo>
                  <a:lnTo>
                    <a:pt x="48" y="50"/>
                  </a:lnTo>
                  <a:lnTo>
                    <a:pt x="53" y="7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7" name="Freeform 396">
              <a:extLst>
                <a:ext uri="{FF2B5EF4-FFF2-40B4-BE49-F238E27FC236}">
                  <a16:creationId xmlns:a16="http://schemas.microsoft.com/office/drawing/2014/main" id="{F4338419-62B9-594D-BF5D-53D89C6974E9}"/>
                </a:ext>
              </a:extLst>
            </p:cNvPr>
            <p:cNvSpPr>
              <a:spLocks/>
            </p:cNvSpPr>
            <p:nvPr/>
          </p:nvSpPr>
          <p:spPr bwMode="auto">
            <a:xfrm>
              <a:off x="584" y="2473"/>
              <a:ext cx="11" cy="286"/>
            </a:xfrm>
            <a:custGeom>
              <a:avLst/>
              <a:gdLst>
                <a:gd name="T0" fmla="*/ 0 w 11"/>
                <a:gd name="T1" fmla="*/ 0 h 286"/>
                <a:gd name="T2" fmla="*/ 5 w 11"/>
                <a:gd name="T3" fmla="*/ 152 h 286"/>
                <a:gd name="T4" fmla="*/ 10 w 11"/>
                <a:gd name="T5" fmla="*/ 285 h 286"/>
                <a:gd name="T6" fmla="*/ 0 60000 65536"/>
                <a:gd name="T7" fmla="*/ 0 60000 65536"/>
                <a:gd name="T8" fmla="*/ 0 60000 65536"/>
              </a:gdLst>
              <a:ahLst/>
              <a:cxnLst>
                <a:cxn ang="T6">
                  <a:pos x="T0" y="T1"/>
                </a:cxn>
                <a:cxn ang="T7">
                  <a:pos x="T2" y="T3"/>
                </a:cxn>
                <a:cxn ang="T8">
                  <a:pos x="T4" y="T5"/>
                </a:cxn>
              </a:cxnLst>
              <a:rect l="0" t="0" r="r" b="b"/>
              <a:pathLst>
                <a:path w="11" h="286">
                  <a:moveTo>
                    <a:pt x="0" y="0"/>
                  </a:moveTo>
                  <a:lnTo>
                    <a:pt x="5" y="152"/>
                  </a:lnTo>
                  <a:lnTo>
                    <a:pt x="10" y="28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8" name="Freeform 397">
              <a:extLst>
                <a:ext uri="{FF2B5EF4-FFF2-40B4-BE49-F238E27FC236}">
                  <a16:creationId xmlns:a16="http://schemas.microsoft.com/office/drawing/2014/main" id="{84B32FD7-FC06-A249-B75F-F4B6959715B7}"/>
                </a:ext>
              </a:extLst>
            </p:cNvPr>
            <p:cNvSpPr>
              <a:spLocks/>
            </p:cNvSpPr>
            <p:nvPr/>
          </p:nvSpPr>
          <p:spPr bwMode="auto">
            <a:xfrm>
              <a:off x="698" y="1864"/>
              <a:ext cx="22" cy="895"/>
            </a:xfrm>
            <a:custGeom>
              <a:avLst/>
              <a:gdLst>
                <a:gd name="T0" fmla="*/ 0 w 22"/>
                <a:gd name="T1" fmla="*/ 14 h 895"/>
                <a:gd name="T2" fmla="*/ 5 w 22"/>
                <a:gd name="T3" fmla="*/ 0 h 895"/>
                <a:gd name="T4" fmla="*/ 11 w 22"/>
                <a:gd name="T5" fmla="*/ 298 h 895"/>
                <a:gd name="T6" fmla="*/ 16 w 22"/>
                <a:gd name="T7" fmla="*/ 596 h 895"/>
                <a:gd name="T8" fmla="*/ 21 w 22"/>
                <a:gd name="T9" fmla="*/ 894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895">
                  <a:moveTo>
                    <a:pt x="0" y="14"/>
                  </a:moveTo>
                  <a:lnTo>
                    <a:pt x="5" y="0"/>
                  </a:lnTo>
                  <a:lnTo>
                    <a:pt x="11" y="298"/>
                  </a:lnTo>
                  <a:lnTo>
                    <a:pt x="16" y="596"/>
                  </a:lnTo>
                  <a:lnTo>
                    <a:pt x="21"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19" name="Freeform 398">
              <a:extLst>
                <a:ext uri="{FF2B5EF4-FFF2-40B4-BE49-F238E27FC236}">
                  <a16:creationId xmlns:a16="http://schemas.microsoft.com/office/drawing/2014/main" id="{680DB7C6-25B8-C645-8183-C6595E50DAD2}"/>
                </a:ext>
              </a:extLst>
            </p:cNvPr>
            <p:cNvSpPr>
              <a:spLocks/>
            </p:cNvSpPr>
            <p:nvPr/>
          </p:nvSpPr>
          <p:spPr bwMode="auto">
            <a:xfrm>
              <a:off x="836" y="1864"/>
              <a:ext cx="25" cy="895"/>
            </a:xfrm>
            <a:custGeom>
              <a:avLst/>
              <a:gdLst>
                <a:gd name="T0" fmla="*/ 0 w 25"/>
                <a:gd name="T1" fmla="*/ 14 h 895"/>
                <a:gd name="T2" fmla="*/ 6 w 25"/>
                <a:gd name="T3" fmla="*/ 0 h 895"/>
                <a:gd name="T4" fmla="*/ 12 w 25"/>
                <a:gd name="T5" fmla="*/ 298 h 895"/>
                <a:gd name="T6" fmla="*/ 18 w 25"/>
                <a:gd name="T7" fmla="*/ 596 h 895"/>
                <a:gd name="T8" fmla="*/ 24 w 25"/>
                <a:gd name="T9" fmla="*/ 894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895">
                  <a:moveTo>
                    <a:pt x="0" y="14"/>
                  </a:moveTo>
                  <a:lnTo>
                    <a:pt x="6" y="0"/>
                  </a:lnTo>
                  <a:lnTo>
                    <a:pt x="12" y="298"/>
                  </a:lnTo>
                  <a:lnTo>
                    <a:pt x="18" y="596"/>
                  </a:lnTo>
                  <a:lnTo>
                    <a:pt x="24"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0" name="Freeform 399">
              <a:extLst>
                <a:ext uri="{FF2B5EF4-FFF2-40B4-BE49-F238E27FC236}">
                  <a16:creationId xmlns:a16="http://schemas.microsoft.com/office/drawing/2014/main" id="{C68655F2-CE20-704B-B30E-2CC1C88B63BD}"/>
                </a:ext>
              </a:extLst>
            </p:cNvPr>
            <p:cNvSpPr>
              <a:spLocks/>
            </p:cNvSpPr>
            <p:nvPr/>
          </p:nvSpPr>
          <p:spPr bwMode="auto">
            <a:xfrm>
              <a:off x="960" y="1864"/>
              <a:ext cx="41" cy="895"/>
            </a:xfrm>
            <a:custGeom>
              <a:avLst/>
              <a:gdLst>
                <a:gd name="T0" fmla="*/ 0 w 41"/>
                <a:gd name="T1" fmla="*/ 135 h 895"/>
                <a:gd name="T2" fmla="*/ 6 w 41"/>
                <a:gd name="T3" fmla="*/ 0 h 895"/>
                <a:gd name="T4" fmla="*/ 12 w 41"/>
                <a:gd name="T5" fmla="*/ 0 h 895"/>
                <a:gd name="T6" fmla="*/ 17 w 41"/>
                <a:gd name="T7" fmla="*/ 0 h 895"/>
                <a:gd name="T8" fmla="*/ 23 w 41"/>
                <a:gd name="T9" fmla="*/ 0 h 895"/>
                <a:gd name="T10" fmla="*/ 29 w 41"/>
                <a:gd name="T11" fmla="*/ 298 h 895"/>
                <a:gd name="T12" fmla="*/ 35 w 41"/>
                <a:gd name="T13" fmla="*/ 596 h 895"/>
                <a:gd name="T14" fmla="*/ 40 w 41"/>
                <a:gd name="T15" fmla="*/ 894 h 8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895">
                  <a:moveTo>
                    <a:pt x="0" y="135"/>
                  </a:moveTo>
                  <a:lnTo>
                    <a:pt x="6" y="0"/>
                  </a:lnTo>
                  <a:lnTo>
                    <a:pt x="12" y="0"/>
                  </a:lnTo>
                  <a:lnTo>
                    <a:pt x="17" y="0"/>
                  </a:lnTo>
                  <a:lnTo>
                    <a:pt x="23" y="0"/>
                  </a:lnTo>
                  <a:lnTo>
                    <a:pt x="29" y="298"/>
                  </a:lnTo>
                  <a:lnTo>
                    <a:pt x="35" y="596"/>
                  </a:lnTo>
                  <a:lnTo>
                    <a:pt x="40"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1" name="Freeform 400">
              <a:extLst>
                <a:ext uri="{FF2B5EF4-FFF2-40B4-BE49-F238E27FC236}">
                  <a16:creationId xmlns:a16="http://schemas.microsoft.com/office/drawing/2014/main" id="{8E5EF335-7320-6943-8146-D7C904C5CFB6}"/>
                </a:ext>
              </a:extLst>
            </p:cNvPr>
            <p:cNvSpPr>
              <a:spLocks/>
            </p:cNvSpPr>
            <p:nvPr/>
          </p:nvSpPr>
          <p:spPr bwMode="auto">
            <a:xfrm>
              <a:off x="1090" y="1864"/>
              <a:ext cx="35" cy="895"/>
            </a:xfrm>
            <a:custGeom>
              <a:avLst/>
              <a:gdLst>
                <a:gd name="T0" fmla="*/ 0 w 35"/>
                <a:gd name="T1" fmla="*/ 765 h 895"/>
                <a:gd name="T2" fmla="*/ 6 w 35"/>
                <a:gd name="T3" fmla="*/ 596 h 895"/>
                <a:gd name="T4" fmla="*/ 12 w 35"/>
                <a:gd name="T5" fmla="*/ 299 h 895"/>
                <a:gd name="T6" fmla="*/ 17 w 35"/>
                <a:gd name="T7" fmla="*/ 0 h 895"/>
                <a:gd name="T8" fmla="*/ 22 w 35"/>
                <a:gd name="T9" fmla="*/ 298 h 895"/>
                <a:gd name="T10" fmla="*/ 28 w 35"/>
                <a:gd name="T11" fmla="*/ 596 h 895"/>
                <a:gd name="T12" fmla="*/ 34 w 35"/>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95">
                  <a:moveTo>
                    <a:pt x="0" y="765"/>
                  </a:moveTo>
                  <a:lnTo>
                    <a:pt x="6" y="596"/>
                  </a:lnTo>
                  <a:lnTo>
                    <a:pt x="12" y="299"/>
                  </a:lnTo>
                  <a:lnTo>
                    <a:pt x="17" y="0"/>
                  </a:lnTo>
                  <a:lnTo>
                    <a:pt x="22" y="298"/>
                  </a:lnTo>
                  <a:lnTo>
                    <a:pt x="28" y="596"/>
                  </a:lnTo>
                  <a:lnTo>
                    <a:pt x="34"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2" name="Freeform 401">
              <a:extLst>
                <a:ext uri="{FF2B5EF4-FFF2-40B4-BE49-F238E27FC236}">
                  <a16:creationId xmlns:a16="http://schemas.microsoft.com/office/drawing/2014/main" id="{167F5615-FE51-674F-A6FA-9A15D9B758B2}"/>
                </a:ext>
              </a:extLst>
            </p:cNvPr>
            <p:cNvSpPr>
              <a:spLocks/>
            </p:cNvSpPr>
            <p:nvPr/>
          </p:nvSpPr>
          <p:spPr bwMode="auto">
            <a:xfrm>
              <a:off x="1229" y="1864"/>
              <a:ext cx="37" cy="895"/>
            </a:xfrm>
            <a:custGeom>
              <a:avLst/>
              <a:gdLst>
                <a:gd name="T0" fmla="*/ 0 w 37"/>
                <a:gd name="T1" fmla="*/ 861 h 895"/>
                <a:gd name="T2" fmla="*/ 6 w 37"/>
                <a:gd name="T3" fmla="*/ 596 h 895"/>
                <a:gd name="T4" fmla="*/ 12 w 37"/>
                <a:gd name="T5" fmla="*/ 299 h 895"/>
                <a:gd name="T6" fmla="*/ 18 w 37"/>
                <a:gd name="T7" fmla="*/ 0 h 895"/>
                <a:gd name="T8" fmla="*/ 24 w 37"/>
                <a:gd name="T9" fmla="*/ 298 h 895"/>
                <a:gd name="T10" fmla="*/ 30 w 37"/>
                <a:gd name="T11" fmla="*/ 596 h 895"/>
                <a:gd name="T12" fmla="*/ 36 w 37"/>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95">
                  <a:moveTo>
                    <a:pt x="0" y="861"/>
                  </a:moveTo>
                  <a:lnTo>
                    <a:pt x="6" y="596"/>
                  </a:lnTo>
                  <a:lnTo>
                    <a:pt x="12" y="299"/>
                  </a:lnTo>
                  <a:lnTo>
                    <a:pt x="18" y="0"/>
                  </a:lnTo>
                  <a:lnTo>
                    <a:pt x="24" y="298"/>
                  </a:lnTo>
                  <a:lnTo>
                    <a:pt x="30" y="596"/>
                  </a:lnTo>
                  <a:lnTo>
                    <a:pt x="36"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3" name="Freeform 402">
              <a:extLst>
                <a:ext uri="{FF2B5EF4-FFF2-40B4-BE49-F238E27FC236}">
                  <a16:creationId xmlns:a16="http://schemas.microsoft.com/office/drawing/2014/main" id="{8D5E16D8-2D0D-154C-9309-2164138E2570}"/>
                </a:ext>
              </a:extLst>
            </p:cNvPr>
            <p:cNvSpPr>
              <a:spLocks/>
            </p:cNvSpPr>
            <p:nvPr/>
          </p:nvSpPr>
          <p:spPr bwMode="auto">
            <a:xfrm>
              <a:off x="1389" y="1864"/>
              <a:ext cx="36" cy="895"/>
            </a:xfrm>
            <a:custGeom>
              <a:avLst/>
              <a:gdLst>
                <a:gd name="T0" fmla="*/ 0 w 36"/>
                <a:gd name="T1" fmla="*/ 874 h 895"/>
                <a:gd name="T2" fmla="*/ 6 w 36"/>
                <a:gd name="T3" fmla="*/ 596 h 895"/>
                <a:gd name="T4" fmla="*/ 12 w 36"/>
                <a:gd name="T5" fmla="*/ 299 h 895"/>
                <a:gd name="T6" fmla="*/ 18 w 36"/>
                <a:gd name="T7" fmla="*/ 0 h 895"/>
                <a:gd name="T8" fmla="*/ 24 w 36"/>
                <a:gd name="T9" fmla="*/ 298 h 895"/>
                <a:gd name="T10" fmla="*/ 29 w 36"/>
                <a:gd name="T11" fmla="*/ 596 h 895"/>
                <a:gd name="T12" fmla="*/ 35 w 36"/>
                <a:gd name="T13" fmla="*/ 894 h 8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95">
                  <a:moveTo>
                    <a:pt x="0" y="874"/>
                  </a:moveTo>
                  <a:lnTo>
                    <a:pt x="6" y="596"/>
                  </a:lnTo>
                  <a:lnTo>
                    <a:pt x="12" y="299"/>
                  </a:lnTo>
                  <a:lnTo>
                    <a:pt x="18" y="0"/>
                  </a:lnTo>
                  <a:lnTo>
                    <a:pt x="24" y="298"/>
                  </a:lnTo>
                  <a:lnTo>
                    <a:pt x="29" y="596"/>
                  </a:lnTo>
                  <a:lnTo>
                    <a:pt x="35" y="89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4" name="Freeform 403">
              <a:extLst>
                <a:ext uri="{FF2B5EF4-FFF2-40B4-BE49-F238E27FC236}">
                  <a16:creationId xmlns:a16="http://schemas.microsoft.com/office/drawing/2014/main" id="{A49C12A9-2EE0-B546-BA62-A2CEDCD3C006}"/>
                </a:ext>
              </a:extLst>
            </p:cNvPr>
            <p:cNvSpPr>
              <a:spLocks/>
            </p:cNvSpPr>
            <p:nvPr/>
          </p:nvSpPr>
          <p:spPr bwMode="auto">
            <a:xfrm>
              <a:off x="591" y="2625"/>
              <a:ext cx="12" cy="119"/>
            </a:xfrm>
            <a:custGeom>
              <a:avLst/>
              <a:gdLst>
                <a:gd name="T0" fmla="*/ 0 w 12"/>
                <a:gd name="T1" fmla="*/ 0 h 119"/>
                <a:gd name="T2" fmla="*/ 6 w 12"/>
                <a:gd name="T3" fmla="*/ 111 h 119"/>
                <a:gd name="T4" fmla="*/ 11 w 12"/>
                <a:gd name="T5" fmla="*/ 118 h 119"/>
                <a:gd name="T6" fmla="*/ 0 60000 65536"/>
                <a:gd name="T7" fmla="*/ 0 60000 65536"/>
                <a:gd name="T8" fmla="*/ 0 60000 65536"/>
              </a:gdLst>
              <a:ahLst/>
              <a:cxnLst>
                <a:cxn ang="T6">
                  <a:pos x="T0" y="T1"/>
                </a:cxn>
                <a:cxn ang="T7">
                  <a:pos x="T2" y="T3"/>
                </a:cxn>
                <a:cxn ang="T8">
                  <a:pos x="T4" y="T5"/>
                </a:cxn>
              </a:cxnLst>
              <a:rect l="0" t="0" r="r" b="b"/>
              <a:pathLst>
                <a:path w="12" h="119">
                  <a:moveTo>
                    <a:pt x="0" y="0"/>
                  </a:moveTo>
                  <a:lnTo>
                    <a:pt x="6" y="111"/>
                  </a:lnTo>
                  <a:lnTo>
                    <a:pt x="11" y="11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5" name="Freeform 404">
              <a:extLst>
                <a:ext uri="{FF2B5EF4-FFF2-40B4-BE49-F238E27FC236}">
                  <a16:creationId xmlns:a16="http://schemas.microsoft.com/office/drawing/2014/main" id="{854B2223-95B2-9945-A67F-2805D410A859}"/>
                </a:ext>
              </a:extLst>
            </p:cNvPr>
            <p:cNvSpPr>
              <a:spLocks/>
            </p:cNvSpPr>
            <p:nvPr/>
          </p:nvSpPr>
          <p:spPr bwMode="auto">
            <a:xfrm>
              <a:off x="713" y="2461"/>
              <a:ext cx="13" cy="283"/>
            </a:xfrm>
            <a:custGeom>
              <a:avLst/>
              <a:gdLst>
                <a:gd name="T0" fmla="*/ 0 w 13"/>
                <a:gd name="T1" fmla="*/ 0 h 283"/>
                <a:gd name="T2" fmla="*/ 5 w 13"/>
                <a:gd name="T3" fmla="*/ 269 h 283"/>
                <a:gd name="T4" fmla="*/ 12 w 13"/>
                <a:gd name="T5" fmla="*/ 282 h 283"/>
                <a:gd name="T6" fmla="*/ 0 60000 65536"/>
                <a:gd name="T7" fmla="*/ 0 60000 65536"/>
                <a:gd name="T8" fmla="*/ 0 60000 65536"/>
              </a:gdLst>
              <a:ahLst/>
              <a:cxnLst>
                <a:cxn ang="T6">
                  <a:pos x="T0" y="T1"/>
                </a:cxn>
                <a:cxn ang="T7">
                  <a:pos x="T2" y="T3"/>
                </a:cxn>
                <a:cxn ang="T8">
                  <a:pos x="T4" y="T5"/>
                </a:cxn>
              </a:cxnLst>
              <a:rect l="0" t="0" r="r" b="b"/>
              <a:pathLst>
                <a:path w="13" h="283">
                  <a:moveTo>
                    <a:pt x="0" y="0"/>
                  </a:moveTo>
                  <a:lnTo>
                    <a:pt x="5" y="269"/>
                  </a:lnTo>
                  <a:lnTo>
                    <a:pt x="12" y="2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6" name="Freeform 405">
              <a:extLst>
                <a:ext uri="{FF2B5EF4-FFF2-40B4-BE49-F238E27FC236}">
                  <a16:creationId xmlns:a16="http://schemas.microsoft.com/office/drawing/2014/main" id="{FE64A20D-7F24-8B47-83A7-48FDC12130CE}"/>
                </a:ext>
              </a:extLst>
            </p:cNvPr>
            <p:cNvSpPr>
              <a:spLocks/>
            </p:cNvSpPr>
            <p:nvPr/>
          </p:nvSpPr>
          <p:spPr bwMode="auto">
            <a:xfrm>
              <a:off x="854" y="2461"/>
              <a:ext cx="11" cy="283"/>
            </a:xfrm>
            <a:custGeom>
              <a:avLst/>
              <a:gdLst>
                <a:gd name="T0" fmla="*/ 0 w 11"/>
                <a:gd name="T1" fmla="*/ 0 h 283"/>
                <a:gd name="T2" fmla="*/ 5 w 11"/>
                <a:gd name="T3" fmla="*/ 241 h 283"/>
                <a:gd name="T4" fmla="*/ 10 w 11"/>
                <a:gd name="T5" fmla="*/ 282 h 283"/>
                <a:gd name="T6" fmla="*/ 0 60000 65536"/>
                <a:gd name="T7" fmla="*/ 0 60000 65536"/>
                <a:gd name="T8" fmla="*/ 0 60000 65536"/>
              </a:gdLst>
              <a:ahLst/>
              <a:cxnLst>
                <a:cxn ang="T6">
                  <a:pos x="T0" y="T1"/>
                </a:cxn>
                <a:cxn ang="T7">
                  <a:pos x="T2" y="T3"/>
                </a:cxn>
                <a:cxn ang="T8">
                  <a:pos x="T4" y="T5"/>
                </a:cxn>
              </a:cxnLst>
              <a:rect l="0" t="0" r="r" b="b"/>
              <a:pathLst>
                <a:path w="11" h="283">
                  <a:moveTo>
                    <a:pt x="0" y="0"/>
                  </a:moveTo>
                  <a:lnTo>
                    <a:pt x="5" y="241"/>
                  </a:lnTo>
                  <a:lnTo>
                    <a:pt x="10" y="2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7" name="Freeform 406">
              <a:extLst>
                <a:ext uri="{FF2B5EF4-FFF2-40B4-BE49-F238E27FC236}">
                  <a16:creationId xmlns:a16="http://schemas.microsoft.com/office/drawing/2014/main" id="{3AB4A237-EBF0-3248-8AC7-4DA49514C115}"/>
                </a:ext>
              </a:extLst>
            </p:cNvPr>
            <p:cNvSpPr>
              <a:spLocks/>
            </p:cNvSpPr>
            <p:nvPr/>
          </p:nvSpPr>
          <p:spPr bwMode="auto">
            <a:xfrm>
              <a:off x="994" y="2461"/>
              <a:ext cx="15" cy="283"/>
            </a:xfrm>
            <a:custGeom>
              <a:avLst/>
              <a:gdLst>
                <a:gd name="T0" fmla="*/ 0 w 15"/>
                <a:gd name="T1" fmla="*/ 0 h 283"/>
                <a:gd name="T2" fmla="*/ 6 w 15"/>
                <a:gd name="T3" fmla="*/ 165 h 283"/>
                <a:gd name="T4" fmla="*/ 14 w 15"/>
                <a:gd name="T5" fmla="*/ 282 h 283"/>
                <a:gd name="T6" fmla="*/ 0 60000 65536"/>
                <a:gd name="T7" fmla="*/ 0 60000 65536"/>
                <a:gd name="T8" fmla="*/ 0 60000 65536"/>
              </a:gdLst>
              <a:ahLst/>
              <a:cxnLst>
                <a:cxn ang="T6">
                  <a:pos x="T0" y="T1"/>
                </a:cxn>
                <a:cxn ang="T7">
                  <a:pos x="T2" y="T3"/>
                </a:cxn>
                <a:cxn ang="T8">
                  <a:pos x="T4" y="T5"/>
                </a:cxn>
              </a:cxnLst>
              <a:rect l="0" t="0" r="r" b="b"/>
              <a:pathLst>
                <a:path w="15" h="283">
                  <a:moveTo>
                    <a:pt x="0" y="0"/>
                  </a:moveTo>
                  <a:lnTo>
                    <a:pt x="6" y="165"/>
                  </a:lnTo>
                  <a:lnTo>
                    <a:pt x="14" y="28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8" name="Freeform 407">
              <a:extLst>
                <a:ext uri="{FF2B5EF4-FFF2-40B4-BE49-F238E27FC236}">
                  <a16:creationId xmlns:a16="http://schemas.microsoft.com/office/drawing/2014/main" id="{AAF677E4-653F-BC4F-B821-8364841DE695}"/>
                </a:ext>
              </a:extLst>
            </p:cNvPr>
            <p:cNvSpPr>
              <a:spLocks/>
            </p:cNvSpPr>
            <p:nvPr/>
          </p:nvSpPr>
          <p:spPr bwMode="auto">
            <a:xfrm>
              <a:off x="1106" y="1852"/>
              <a:ext cx="26" cy="892"/>
            </a:xfrm>
            <a:custGeom>
              <a:avLst/>
              <a:gdLst>
                <a:gd name="T0" fmla="*/ 0 w 26"/>
                <a:gd name="T1" fmla="*/ 13 h 892"/>
                <a:gd name="T2" fmla="*/ 6 w 26"/>
                <a:gd name="T3" fmla="*/ 0 h 892"/>
                <a:gd name="T4" fmla="*/ 13 w 26"/>
                <a:gd name="T5" fmla="*/ 297 h 892"/>
                <a:gd name="T6" fmla="*/ 19 w 26"/>
                <a:gd name="T7" fmla="*/ 594 h 892"/>
                <a:gd name="T8" fmla="*/ 25 w 26"/>
                <a:gd name="T9" fmla="*/ 891 h 8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92">
                  <a:moveTo>
                    <a:pt x="0" y="13"/>
                  </a:moveTo>
                  <a:lnTo>
                    <a:pt x="6" y="0"/>
                  </a:lnTo>
                  <a:lnTo>
                    <a:pt x="13" y="297"/>
                  </a:lnTo>
                  <a:lnTo>
                    <a:pt x="19" y="594"/>
                  </a:lnTo>
                  <a:lnTo>
                    <a:pt x="25" y="8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29" name="Freeform 408">
              <a:extLst>
                <a:ext uri="{FF2B5EF4-FFF2-40B4-BE49-F238E27FC236}">
                  <a16:creationId xmlns:a16="http://schemas.microsoft.com/office/drawing/2014/main" id="{A9942049-F221-734F-A48A-6C54C170A602}"/>
                </a:ext>
              </a:extLst>
            </p:cNvPr>
            <p:cNvSpPr>
              <a:spLocks/>
            </p:cNvSpPr>
            <p:nvPr/>
          </p:nvSpPr>
          <p:spPr bwMode="auto">
            <a:xfrm>
              <a:off x="1246" y="1852"/>
              <a:ext cx="27" cy="892"/>
            </a:xfrm>
            <a:custGeom>
              <a:avLst/>
              <a:gdLst>
                <a:gd name="T0" fmla="*/ 0 w 27"/>
                <a:gd name="T1" fmla="*/ 13 h 892"/>
                <a:gd name="T2" fmla="*/ 7 w 27"/>
                <a:gd name="T3" fmla="*/ 0 h 892"/>
                <a:gd name="T4" fmla="*/ 13 w 27"/>
                <a:gd name="T5" fmla="*/ 297 h 892"/>
                <a:gd name="T6" fmla="*/ 20 w 27"/>
                <a:gd name="T7" fmla="*/ 594 h 892"/>
                <a:gd name="T8" fmla="*/ 26 w 27"/>
                <a:gd name="T9" fmla="*/ 891 h 8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892">
                  <a:moveTo>
                    <a:pt x="0" y="13"/>
                  </a:moveTo>
                  <a:lnTo>
                    <a:pt x="7" y="0"/>
                  </a:lnTo>
                  <a:lnTo>
                    <a:pt x="13" y="297"/>
                  </a:lnTo>
                  <a:lnTo>
                    <a:pt x="20" y="594"/>
                  </a:lnTo>
                  <a:lnTo>
                    <a:pt x="26" y="8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0" name="Freeform 409">
              <a:extLst>
                <a:ext uri="{FF2B5EF4-FFF2-40B4-BE49-F238E27FC236}">
                  <a16:creationId xmlns:a16="http://schemas.microsoft.com/office/drawing/2014/main" id="{A33D4B9D-557B-7447-847D-35BD2917B991}"/>
                </a:ext>
              </a:extLst>
            </p:cNvPr>
            <p:cNvSpPr>
              <a:spLocks/>
            </p:cNvSpPr>
            <p:nvPr/>
          </p:nvSpPr>
          <p:spPr bwMode="auto">
            <a:xfrm>
              <a:off x="1406" y="1852"/>
              <a:ext cx="23" cy="892"/>
            </a:xfrm>
            <a:custGeom>
              <a:avLst/>
              <a:gdLst>
                <a:gd name="T0" fmla="*/ 0 w 23"/>
                <a:gd name="T1" fmla="*/ 13 h 892"/>
                <a:gd name="T2" fmla="*/ 6 w 23"/>
                <a:gd name="T3" fmla="*/ 0 h 892"/>
                <a:gd name="T4" fmla="*/ 11 w 23"/>
                <a:gd name="T5" fmla="*/ 297 h 892"/>
                <a:gd name="T6" fmla="*/ 16 w 23"/>
                <a:gd name="T7" fmla="*/ 594 h 892"/>
                <a:gd name="T8" fmla="*/ 22 w 23"/>
                <a:gd name="T9" fmla="*/ 891 h 8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892">
                  <a:moveTo>
                    <a:pt x="0" y="13"/>
                  </a:moveTo>
                  <a:lnTo>
                    <a:pt x="6" y="0"/>
                  </a:lnTo>
                  <a:lnTo>
                    <a:pt x="11" y="297"/>
                  </a:lnTo>
                  <a:lnTo>
                    <a:pt x="16" y="594"/>
                  </a:lnTo>
                  <a:lnTo>
                    <a:pt x="22" y="89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1" name="Freeform 410">
              <a:extLst>
                <a:ext uri="{FF2B5EF4-FFF2-40B4-BE49-F238E27FC236}">
                  <a16:creationId xmlns:a16="http://schemas.microsoft.com/office/drawing/2014/main" id="{255BB116-E86B-E04B-8724-0513132D0D9C}"/>
                </a:ext>
              </a:extLst>
            </p:cNvPr>
            <p:cNvSpPr>
              <a:spLocks/>
            </p:cNvSpPr>
            <p:nvPr/>
          </p:nvSpPr>
          <p:spPr bwMode="auto">
            <a:xfrm>
              <a:off x="1534" y="2740"/>
              <a:ext cx="20" cy="4"/>
            </a:xfrm>
            <a:custGeom>
              <a:avLst/>
              <a:gdLst>
                <a:gd name="T0" fmla="*/ 0 w 20"/>
                <a:gd name="T1" fmla="*/ 3 h 4"/>
                <a:gd name="T2" fmla="*/ 7 w 20"/>
                <a:gd name="T3" fmla="*/ 2 h 4"/>
                <a:gd name="T4" fmla="*/ 13 w 20"/>
                <a:gd name="T5" fmla="*/ 1 h 4"/>
                <a:gd name="T6" fmla="*/ 19 w 20"/>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4">
                  <a:moveTo>
                    <a:pt x="0" y="3"/>
                  </a:moveTo>
                  <a:lnTo>
                    <a:pt x="7" y="2"/>
                  </a:lnTo>
                  <a:lnTo>
                    <a:pt x="13" y="1"/>
                  </a:lnTo>
                  <a:lnTo>
                    <a:pt x="19"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2" name="Freeform 411">
              <a:extLst>
                <a:ext uri="{FF2B5EF4-FFF2-40B4-BE49-F238E27FC236}">
                  <a16:creationId xmlns:a16="http://schemas.microsoft.com/office/drawing/2014/main" id="{C04C4954-15E7-5D43-951F-4605F51CB143}"/>
                </a:ext>
              </a:extLst>
            </p:cNvPr>
            <p:cNvSpPr>
              <a:spLocks/>
            </p:cNvSpPr>
            <p:nvPr/>
          </p:nvSpPr>
          <p:spPr bwMode="auto">
            <a:xfrm>
              <a:off x="713" y="2461"/>
              <a:ext cx="19" cy="270"/>
            </a:xfrm>
            <a:custGeom>
              <a:avLst/>
              <a:gdLst>
                <a:gd name="T0" fmla="*/ 0 w 19"/>
                <a:gd name="T1" fmla="*/ 0 h 270"/>
                <a:gd name="T2" fmla="*/ 6 w 19"/>
                <a:gd name="T3" fmla="*/ 263 h 270"/>
                <a:gd name="T4" fmla="*/ 12 w 19"/>
                <a:gd name="T5" fmla="*/ 266 h 270"/>
                <a:gd name="T6" fmla="*/ 18 w 19"/>
                <a:gd name="T7" fmla="*/ 269 h 2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0">
                  <a:moveTo>
                    <a:pt x="0" y="0"/>
                  </a:moveTo>
                  <a:lnTo>
                    <a:pt x="6" y="263"/>
                  </a:lnTo>
                  <a:lnTo>
                    <a:pt x="12" y="266"/>
                  </a:lnTo>
                  <a:lnTo>
                    <a:pt x="18" y="26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3" name="Freeform 412">
              <a:extLst>
                <a:ext uri="{FF2B5EF4-FFF2-40B4-BE49-F238E27FC236}">
                  <a16:creationId xmlns:a16="http://schemas.microsoft.com/office/drawing/2014/main" id="{DB5D21E7-AF4E-0448-A941-AFC0B33435BF}"/>
                </a:ext>
              </a:extLst>
            </p:cNvPr>
            <p:cNvSpPr>
              <a:spLocks/>
            </p:cNvSpPr>
            <p:nvPr/>
          </p:nvSpPr>
          <p:spPr bwMode="auto">
            <a:xfrm>
              <a:off x="1000" y="2627"/>
              <a:ext cx="14" cy="104"/>
            </a:xfrm>
            <a:custGeom>
              <a:avLst/>
              <a:gdLst>
                <a:gd name="T0" fmla="*/ 0 w 14"/>
                <a:gd name="T1" fmla="*/ 0 h 104"/>
                <a:gd name="T2" fmla="*/ 7 w 14"/>
                <a:gd name="T3" fmla="*/ 94 h 104"/>
                <a:gd name="T4" fmla="*/ 13 w 14"/>
                <a:gd name="T5" fmla="*/ 103 h 104"/>
                <a:gd name="T6" fmla="*/ 0 60000 65536"/>
                <a:gd name="T7" fmla="*/ 0 60000 65536"/>
                <a:gd name="T8" fmla="*/ 0 60000 65536"/>
              </a:gdLst>
              <a:ahLst/>
              <a:cxnLst>
                <a:cxn ang="T6">
                  <a:pos x="T0" y="T1"/>
                </a:cxn>
                <a:cxn ang="T7">
                  <a:pos x="T2" y="T3"/>
                </a:cxn>
                <a:cxn ang="T8">
                  <a:pos x="T4" y="T5"/>
                </a:cxn>
              </a:cxnLst>
              <a:rect l="0" t="0" r="r" b="b"/>
              <a:pathLst>
                <a:path w="14" h="104">
                  <a:moveTo>
                    <a:pt x="0" y="0"/>
                  </a:moveTo>
                  <a:lnTo>
                    <a:pt x="7" y="94"/>
                  </a:lnTo>
                  <a:lnTo>
                    <a:pt x="13" y="10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4" name="Freeform 413">
              <a:extLst>
                <a:ext uri="{FF2B5EF4-FFF2-40B4-BE49-F238E27FC236}">
                  <a16:creationId xmlns:a16="http://schemas.microsoft.com/office/drawing/2014/main" id="{185E69A2-AEA1-0E45-B3F2-5108598220F6}"/>
                </a:ext>
              </a:extLst>
            </p:cNvPr>
            <p:cNvSpPr>
              <a:spLocks/>
            </p:cNvSpPr>
            <p:nvPr/>
          </p:nvSpPr>
          <p:spPr bwMode="auto">
            <a:xfrm>
              <a:off x="1124" y="2446"/>
              <a:ext cx="14" cy="285"/>
            </a:xfrm>
            <a:custGeom>
              <a:avLst/>
              <a:gdLst>
                <a:gd name="T0" fmla="*/ 0 w 14"/>
                <a:gd name="T1" fmla="*/ 0 h 285"/>
                <a:gd name="T2" fmla="*/ 7 w 14"/>
                <a:gd name="T3" fmla="*/ 219 h 285"/>
                <a:gd name="T4" fmla="*/ 13 w 14"/>
                <a:gd name="T5" fmla="*/ 284 h 285"/>
                <a:gd name="T6" fmla="*/ 0 60000 65536"/>
                <a:gd name="T7" fmla="*/ 0 60000 65536"/>
                <a:gd name="T8" fmla="*/ 0 60000 65536"/>
              </a:gdLst>
              <a:ahLst/>
              <a:cxnLst>
                <a:cxn ang="T6">
                  <a:pos x="T0" y="T1"/>
                </a:cxn>
                <a:cxn ang="T7">
                  <a:pos x="T2" y="T3"/>
                </a:cxn>
                <a:cxn ang="T8">
                  <a:pos x="T4" y="T5"/>
                </a:cxn>
              </a:cxnLst>
              <a:rect l="0" t="0" r="r" b="b"/>
              <a:pathLst>
                <a:path w="14" h="285">
                  <a:moveTo>
                    <a:pt x="0" y="0"/>
                  </a:moveTo>
                  <a:lnTo>
                    <a:pt x="7" y="219"/>
                  </a:lnTo>
                  <a:lnTo>
                    <a:pt x="13" y="28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5" name="Freeform 414">
              <a:extLst>
                <a:ext uri="{FF2B5EF4-FFF2-40B4-BE49-F238E27FC236}">
                  <a16:creationId xmlns:a16="http://schemas.microsoft.com/office/drawing/2014/main" id="{63BE8590-5D5E-2448-9201-F0D01464ADBA}"/>
                </a:ext>
              </a:extLst>
            </p:cNvPr>
            <p:cNvSpPr>
              <a:spLocks/>
            </p:cNvSpPr>
            <p:nvPr/>
          </p:nvSpPr>
          <p:spPr bwMode="auto">
            <a:xfrm>
              <a:off x="1265" y="2446"/>
              <a:ext cx="13" cy="285"/>
            </a:xfrm>
            <a:custGeom>
              <a:avLst/>
              <a:gdLst>
                <a:gd name="T0" fmla="*/ 0 w 13"/>
                <a:gd name="T1" fmla="*/ 0 h 285"/>
                <a:gd name="T2" fmla="*/ 6 w 13"/>
                <a:gd name="T3" fmla="*/ 150 h 285"/>
                <a:gd name="T4" fmla="*/ 12 w 13"/>
                <a:gd name="T5" fmla="*/ 284 h 285"/>
                <a:gd name="T6" fmla="*/ 0 60000 65536"/>
                <a:gd name="T7" fmla="*/ 0 60000 65536"/>
                <a:gd name="T8" fmla="*/ 0 60000 65536"/>
              </a:gdLst>
              <a:ahLst/>
              <a:cxnLst>
                <a:cxn ang="T6">
                  <a:pos x="T0" y="T1"/>
                </a:cxn>
                <a:cxn ang="T7">
                  <a:pos x="T2" y="T3"/>
                </a:cxn>
                <a:cxn ang="T8">
                  <a:pos x="T4" y="T5"/>
                </a:cxn>
              </a:cxnLst>
              <a:rect l="0" t="0" r="r" b="b"/>
              <a:pathLst>
                <a:path w="13" h="285">
                  <a:moveTo>
                    <a:pt x="0" y="0"/>
                  </a:moveTo>
                  <a:lnTo>
                    <a:pt x="6" y="150"/>
                  </a:lnTo>
                  <a:lnTo>
                    <a:pt x="12" y="28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6" name="Freeform 415">
              <a:extLst>
                <a:ext uri="{FF2B5EF4-FFF2-40B4-BE49-F238E27FC236}">
                  <a16:creationId xmlns:a16="http://schemas.microsoft.com/office/drawing/2014/main" id="{EC2930EE-B0E4-394A-9498-1E0BB32EBAE2}"/>
                </a:ext>
              </a:extLst>
            </p:cNvPr>
            <p:cNvSpPr>
              <a:spLocks/>
            </p:cNvSpPr>
            <p:nvPr/>
          </p:nvSpPr>
          <p:spPr bwMode="auto">
            <a:xfrm>
              <a:off x="1418" y="2149"/>
              <a:ext cx="19" cy="582"/>
            </a:xfrm>
            <a:custGeom>
              <a:avLst/>
              <a:gdLst>
                <a:gd name="T0" fmla="*/ 0 w 19"/>
                <a:gd name="T1" fmla="*/ 0 h 582"/>
                <a:gd name="T2" fmla="*/ 6 w 19"/>
                <a:gd name="T3" fmla="*/ 215 h 582"/>
                <a:gd name="T4" fmla="*/ 12 w 19"/>
                <a:gd name="T5" fmla="*/ 398 h 582"/>
                <a:gd name="T6" fmla="*/ 18 w 19"/>
                <a:gd name="T7" fmla="*/ 581 h 5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82">
                  <a:moveTo>
                    <a:pt x="0" y="0"/>
                  </a:moveTo>
                  <a:lnTo>
                    <a:pt x="6" y="215"/>
                  </a:lnTo>
                  <a:lnTo>
                    <a:pt x="12" y="398"/>
                  </a:lnTo>
                  <a:lnTo>
                    <a:pt x="18" y="58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7" name="Freeform 416">
              <a:extLst>
                <a:ext uri="{FF2B5EF4-FFF2-40B4-BE49-F238E27FC236}">
                  <a16:creationId xmlns:a16="http://schemas.microsoft.com/office/drawing/2014/main" id="{4A882F35-E8C5-7244-B9D0-D6F22322D461}"/>
                </a:ext>
              </a:extLst>
            </p:cNvPr>
            <p:cNvSpPr>
              <a:spLocks/>
            </p:cNvSpPr>
            <p:nvPr/>
          </p:nvSpPr>
          <p:spPr bwMode="auto">
            <a:xfrm>
              <a:off x="713" y="2461"/>
              <a:ext cx="25" cy="257"/>
            </a:xfrm>
            <a:custGeom>
              <a:avLst/>
              <a:gdLst>
                <a:gd name="T0" fmla="*/ 0 w 25"/>
                <a:gd name="T1" fmla="*/ 0 h 257"/>
                <a:gd name="T2" fmla="*/ 5 w 25"/>
                <a:gd name="T3" fmla="*/ 251 h 257"/>
                <a:gd name="T4" fmla="*/ 12 w 25"/>
                <a:gd name="T5" fmla="*/ 252 h 257"/>
                <a:gd name="T6" fmla="*/ 18 w 25"/>
                <a:gd name="T7" fmla="*/ 254 h 257"/>
                <a:gd name="T8" fmla="*/ 24 w 25"/>
                <a:gd name="T9" fmla="*/ 256 h 2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57">
                  <a:moveTo>
                    <a:pt x="0" y="0"/>
                  </a:moveTo>
                  <a:lnTo>
                    <a:pt x="5" y="251"/>
                  </a:lnTo>
                  <a:lnTo>
                    <a:pt x="12" y="252"/>
                  </a:lnTo>
                  <a:lnTo>
                    <a:pt x="18" y="254"/>
                  </a:lnTo>
                  <a:lnTo>
                    <a:pt x="24" y="25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8" name="Freeform 417">
              <a:extLst>
                <a:ext uri="{FF2B5EF4-FFF2-40B4-BE49-F238E27FC236}">
                  <a16:creationId xmlns:a16="http://schemas.microsoft.com/office/drawing/2014/main" id="{5AB3930D-AE99-6440-880F-4C25F6E0D598}"/>
                </a:ext>
              </a:extLst>
            </p:cNvPr>
            <p:cNvSpPr>
              <a:spLocks/>
            </p:cNvSpPr>
            <p:nvPr/>
          </p:nvSpPr>
          <p:spPr bwMode="auto">
            <a:xfrm>
              <a:off x="1000" y="2627"/>
              <a:ext cx="18" cy="91"/>
            </a:xfrm>
            <a:custGeom>
              <a:avLst/>
              <a:gdLst>
                <a:gd name="T0" fmla="*/ 0 w 18"/>
                <a:gd name="T1" fmla="*/ 0 h 91"/>
                <a:gd name="T2" fmla="*/ 6 w 18"/>
                <a:gd name="T3" fmla="*/ 84 h 91"/>
                <a:gd name="T4" fmla="*/ 11 w 18"/>
                <a:gd name="T5" fmla="*/ 86 h 91"/>
                <a:gd name="T6" fmla="*/ 17 w 18"/>
                <a:gd name="T7" fmla="*/ 90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91">
                  <a:moveTo>
                    <a:pt x="0" y="0"/>
                  </a:moveTo>
                  <a:lnTo>
                    <a:pt x="6" y="84"/>
                  </a:lnTo>
                  <a:lnTo>
                    <a:pt x="11" y="86"/>
                  </a:lnTo>
                  <a:lnTo>
                    <a:pt x="17" y="9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39" name="Freeform 418">
              <a:extLst>
                <a:ext uri="{FF2B5EF4-FFF2-40B4-BE49-F238E27FC236}">
                  <a16:creationId xmlns:a16="http://schemas.microsoft.com/office/drawing/2014/main" id="{EC299466-53BB-0B49-900E-1221DFA5B198}"/>
                </a:ext>
              </a:extLst>
            </p:cNvPr>
            <p:cNvSpPr>
              <a:spLocks/>
            </p:cNvSpPr>
            <p:nvPr/>
          </p:nvSpPr>
          <p:spPr bwMode="auto">
            <a:xfrm>
              <a:off x="1131" y="2664"/>
              <a:ext cx="11" cy="54"/>
            </a:xfrm>
            <a:custGeom>
              <a:avLst/>
              <a:gdLst>
                <a:gd name="T0" fmla="*/ 0 w 11"/>
                <a:gd name="T1" fmla="*/ 0 h 54"/>
                <a:gd name="T2" fmla="*/ 5 w 11"/>
                <a:gd name="T3" fmla="*/ 48 h 54"/>
                <a:gd name="T4" fmla="*/ 10 w 11"/>
                <a:gd name="T5" fmla="*/ 53 h 54"/>
                <a:gd name="T6" fmla="*/ 0 60000 65536"/>
                <a:gd name="T7" fmla="*/ 0 60000 65536"/>
                <a:gd name="T8" fmla="*/ 0 60000 65536"/>
              </a:gdLst>
              <a:ahLst/>
              <a:cxnLst>
                <a:cxn ang="T6">
                  <a:pos x="T0" y="T1"/>
                </a:cxn>
                <a:cxn ang="T7">
                  <a:pos x="T2" y="T3"/>
                </a:cxn>
                <a:cxn ang="T8">
                  <a:pos x="T4" y="T5"/>
                </a:cxn>
              </a:cxnLst>
              <a:rect l="0" t="0" r="r" b="b"/>
              <a:pathLst>
                <a:path w="11" h="54">
                  <a:moveTo>
                    <a:pt x="0" y="0"/>
                  </a:moveTo>
                  <a:lnTo>
                    <a:pt x="5" y="48"/>
                  </a:lnTo>
                  <a:lnTo>
                    <a:pt x="10" y="5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0" name="Freeform 419">
              <a:extLst>
                <a:ext uri="{FF2B5EF4-FFF2-40B4-BE49-F238E27FC236}">
                  <a16:creationId xmlns:a16="http://schemas.microsoft.com/office/drawing/2014/main" id="{CD7D5445-24F6-7841-9CA6-9D62B9B3D296}"/>
                </a:ext>
              </a:extLst>
            </p:cNvPr>
            <p:cNvSpPr>
              <a:spLocks/>
            </p:cNvSpPr>
            <p:nvPr/>
          </p:nvSpPr>
          <p:spPr bwMode="auto">
            <a:xfrm>
              <a:off x="1272" y="2596"/>
              <a:ext cx="10" cy="122"/>
            </a:xfrm>
            <a:custGeom>
              <a:avLst/>
              <a:gdLst>
                <a:gd name="T0" fmla="*/ 0 w 10"/>
                <a:gd name="T1" fmla="*/ 0 h 122"/>
                <a:gd name="T2" fmla="*/ 5 w 10"/>
                <a:gd name="T3" fmla="*/ 103 h 122"/>
                <a:gd name="T4" fmla="*/ 9 w 10"/>
                <a:gd name="T5" fmla="*/ 121 h 122"/>
                <a:gd name="T6" fmla="*/ 0 60000 65536"/>
                <a:gd name="T7" fmla="*/ 0 60000 65536"/>
                <a:gd name="T8" fmla="*/ 0 60000 65536"/>
              </a:gdLst>
              <a:ahLst/>
              <a:cxnLst>
                <a:cxn ang="T6">
                  <a:pos x="T0" y="T1"/>
                </a:cxn>
                <a:cxn ang="T7">
                  <a:pos x="T2" y="T3"/>
                </a:cxn>
                <a:cxn ang="T8">
                  <a:pos x="T4" y="T5"/>
                </a:cxn>
              </a:cxnLst>
              <a:rect l="0" t="0" r="r" b="b"/>
              <a:pathLst>
                <a:path w="10" h="122">
                  <a:moveTo>
                    <a:pt x="0" y="0"/>
                  </a:moveTo>
                  <a:lnTo>
                    <a:pt x="5" y="103"/>
                  </a:lnTo>
                  <a:lnTo>
                    <a:pt x="9" y="12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1" name="Freeform 420">
              <a:extLst>
                <a:ext uri="{FF2B5EF4-FFF2-40B4-BE49-F238E27FC236}">
                  <a16:creationId xmlns:a16="http://schemas.microsoft.com/office/drawing/2014/main" id="{3C3C2213-6619-C442-9CBE-C99A4864A75D}"/>
                </a:ext>
              </a:extLst>
            </p:cNvPr>
            <p:cNvSpPr>
              <a:spLocks/>
            </p:cNvSpPr>
            <p:nvPr/>
          </p:nvSpPr>
          <p:spPr bwMode="auto">
            <a:xfrm>
              <a:off x="1428" y="2548"/>
              <a:ext cx="14" cy="170"/>
            </a:xfrm>
            <a:custGeom>
              <a:avLst/>
              <a:gdLst>
                <a:gd name="T0" fmla="*/ 0 w 14"/>
                <a:gd name="T1" fmla="*/ 0 h 170"/>
                <a:gd name="T2" fmla="*/ 7 w 14"/>
                <a:gd name="T3" fmla="*/ 151 h 170"/>
                <a:gd name="T4" fmla="*/ 13 w 14"/>
                <a:gd name="T5" fmla="*/ 169 h 170"/>
                <a:gd name="T6" fmla="*/ 0 60000 65536"/>
                <a:gd name="T7" fmla="*/ 0 60000 65536"/>
                <a:gd name="T8" fmla="*/ 0 60000 65536"/>
              </a:gdLst>
              <a:ahLst/>
              <a:cxnLst>
                <a:cxn ang="T6">
                  <a:pos x="T0" y="T1"/>
                </a:cxn>
                <a:cxn ang="T7">
                  <a:pos x="T2" y="T3"/>
                </a:cxn>
                <a:cxn ang="T8">
                  <a:pos x="T4" y="T5"/>
                </a:cxn>
              </a:cxnLst>
              <a:rect l="0" t="0" r="r" b="b"/>
              <a:pathLst>
                <a:path w="14" h="170">
                  <a:moveTo>
                    <a:pt x="0" y="0"/>
                  </a:moveTo>
                  <a:lnTo>
                    <a:pt x="7" y="151"/>
                  </a:lnTo>
                  <a:lnTo>
                    <a:pt x="13" y="16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2" name="Freeform 421">
              <a:extLst>
                <a:ext uri="{FF2B5EF4-FFF2-40B4-BE49-F238E27FC236}">
                  <a16:creationId xmlns:a16="http://schemas.microsoft.com/office/drawing/2014/main" id="{90A02528-5184-FC42-A83C-46BCB3E3357A}"/>
                </a:ext>
              </a:extLst>
            </p:cNvPr>
            <p:cNvSpPr>
              <a:spLocks/>
            </p:cNvSpPr>
            <p:nvPr/>
          </p:nvSpPr>
          <p:spPr bwMode="auto">
            <a:xfrm>
              <a:off x="591" y="2625"/>
              <a:ext cx="12" cy="78"/>
            </a:xfrm>
            <a:custGeom>
              <a:avLst/>
              <a:gdLst>
                <a:gd name="T0" fmla="*/ 0 w 12"/>
                <a:gd name="T1" fmla="*/ 0 h 78"/>
                <a:gd name="T2" fmla="*/ 6 w 12"/>
                <a:gd name="T3" fmla="*/ 76 h 78"/>
                <a:gd name="T4" fmla="*/ 11 w 12"/>
                <a:gd name="T5" fmla="*/ 77 h 78"/>
                <a:gd name="T6" fmla="*/ 0 60000 65536"/>
                <a:gd name="T7" fmla="*/ 0 60000 65536"/>
                <a:gd name="T8" fmla="*/ 0 60000 65536"/>
              </a:gdLst>
              <a:ahLst/>
              <a:cxnLst>
                <a:cxn ang="T6">
                  <a:pos x="T0" y="T1"/>
                </a:cxn>
                <a:cxn ang="T7">
                  <a:pos x="T2" y="T3"/>
                </a:cxn>
                <a:cxn ang="T8">
                  <a:pos x="T4" y="T5"/>
                </a:cxn>
              </a:cxnLst>
              <a:rect l="0" t="0" r="r" b="b"/>
              <a:pathLst>
                <a:path w="12" h="78">
                  <a:moveTo>
                    <a:pt x="0" y="0"/>
                  </a:moveTo>
                  <a:lnTo>
                    <a:pt x="6" y="76"/>
                  </a:lnTo>
                  <a:lnTo>
                    <a:pt x="11" y="7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3" name="Freeform 422">
              <a:extLst>
                <a:ext uri="{FF2B5EF4-FFF2-40B4-BE49-F238E27FC236}">
                  <a16:creationId xmlns:a16="http://schemas.microsoft.com/office/drawing/2014/main" id="{D76548C3-7358-EB43-B18A-92576892BAF3}"/>
                </a:ext>
              </a:extLst>
            </p:cNvPr>
            <p:cNvSpPr>
              <a:spLocks/>
            </p:cNvSpPr>
            <p:nvPr/>
          </p:nvSpPr>
          <p:spPr bwMode="auto">
            <a:xfrm>
              <a:off x="1131" y="2664"/>
              <a:ext cx="17" cy="39"/>
            </a:xfrm>
            <a:custGeom>
              <a:avLst/>
              <a:gdLst>
                <a:gd name="T0" fmla="*/ 0 w 17"/>
                <a:gd name="T1" fmla="*/ 0 h 39"/>
                <a:gd name="T2" fmla="*/ 6 w 17"/>
                <a:gd name="T3" fmla="*/ 35 h 39"/>
                <a:gd name="T4" fmla="*/ 11 w 17"/>
                <a:gd name="T5" fmla="*/ 37 h 39"/>
                <a:gd name="T6" fmla="*/ 16 w 17"/>
                <a:gd name="T7" fmla="*/ 38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39">
                  <a:moveTo>
                    <a:pt x="0" y="0"/>
                  </a:moveTo>
                  <a:lnTo>
                    <a:pt x="6" y="35"/>
                  </a:lnTo>
                  <a:lnTo>
                    <a:pt x="11" y="37"/>
                  </a:lnTo>
                  <a:lnTo>
                    <a:pt x="16" y="3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4" name="Freeform 423">
              <a:extLst>
                <a:ext uri="{FF2B5EF4-FFF2-40B4-BE49-F238E27FC236}">
                  <a16:creationId xmlns:a16="http://schemas.microsoft.com/office/drawing/2014/main" id="{214E91A9-31DC-3F41-B67F-BB3C69DE6D69}"/>
                </a:ext>
              </a:extLst>
            </p:cNvPr>
            <p:cNvSpPr>
              <a:spLocks/>
            </p:cNvSpPr>
            <p:nvPr/>
          </p:nvSpPr>
          <p:spPr bwMode="auto">
            <a:xfrm>
              <a:off x="1272" y="2596"/>
              <a:ext cx="20" cy="107"/>
            </a:xfrm>
            <a:custGeom>
              <a:avLst/>
              <a:gdLst>
                <a:gd name="T0" fmla="*/ 0 w 20"/>
                <a:gd name="T1" fmla="*/ 0 h 107"/>
                <a:gd name="T2" fmla="*/ 7 w 20"/>
                <a:gd name="T3" fmla="*/ 101 h 107"/>
                <a:gd name="T4" fmla="*/ 12 w 20"/>
                <a:gd name="T5" fmla="*/ 103 h 107"/>
                <a:gd name="T6" fmla="*/ 19 w 20"/>
                <a:gd name="T7" fmla="*/ 106 h 1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07">
                  <a:moveTo>
                    <a:pt x="0" y="0"/>
                  </a:moveTo>
                  <a:lnTo>
                    <a:pt x="7" y="101"/>
                  </a:lnTo>
                  <a:lnTo>
                    <a:pt x="12" y="103"/>
                  </a:lnTo>
                  <a:lnTo>
                    <a:pt x="19" y="10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5" name="Freeform 424">
              <a:extLst>
                <a:ext uri="{FF2B5EF4-FFF2-40B4-BE49-F238E27FC236}">
                  <a16:creationId xmlns:a16="http://schemas.microsoft.com/office/drawing/2014/main" id="{DFA437AB-501A-154E-A408-5948029D9A9D}"/>
                </a:ext>
              </a:extLst>
            </p:cNvPr>
            <p:cNvSpPr>
              <a:spLocks/>
            </p:cNvSpPr>
            <p:nvPr/>
          </p:nvSpPr>
          <p:spPr bwMode="auto">
            <a:xfrm>
              <a:off x="1436" y="2698"/>
              <a:ext cx="12" cy="5"/>
            </a:xfrm>
            <a:custGeom>
              <a:avLst/>
              <a:gdLst>
                <a:gd name="T0" fmla="*/ 0 w 12"/>
                <a:gd name="T1" fmla="*/ 0 h 5"/>
                <a:gd name="T2" fmla="*/ 5 w 12"/>
                <a:gd name="T3" fmla="*/ 3 h 5"/>
                <a:gd name="T4" fmla="*/ 11 w 12"/>
                <a:gd name="T5" fmla="*/ 4 h 5"/>
                <a:gd name="T6" fmla="*/ 0 60000 65536"/>
                <a:gd name="T7" fmla="*/ 0 60000 65536"/>
                <a:gd name="T8" fmla="*/ 0 60000 65536"/>
              </a:gdLst>
              <a:ahLst/>
              <a:cxnLst>
                <a:cxn ang="T6">
                  <a:pos x="T0" y="T1"/>
                </a:cxn>
                <a:cxn ang="T7">
                  <a:pos x="T2" y="T3"/>
                </a:cxn>
                <a:cxn ang="T8">
                  <a:pos x="T4" y="T5"/>
                </a:cxn>
              </a:cxnLst>
              <a:rect l="0" t="0" r="r" b="b"/>
              <a:pathLst>
                <a:path w="12" h="5">
                  <a:moveTo>
                    <a:pt x="0" y="0"/>
                  </a:moveTo>
                  <a:lnTo>
                    <a:pt x="5" y="3"/>
                  </a:lnTo>
                  <a:lnTo>
                    <a:pt x="11" y="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6" name="Freeform 425">
              <a:extLst>
                <a:ext uri="{FF2B5EF4-FFF2-40B4-BE49-F238E27FC236}">
                  <a16:creationId xmlns:a16="http://schemas.microsoft.com/office/drawing/2014/main" id="{DFAA8FC1-08B0-E448-A8F4-84961CB80555}"/>
                </a:ext>
              </a:extLst>
            </p:cNvPr>
            <p:cNvSpPr>
              <a:spLocks/>
            </p:cNvSpPr>
            <p:nvPr/>
          </p:nvSpPr>
          <p:spPr bwMode="auto">
            <a:xfrm>
              <a:off x="1131" y="2664"/>
              <a:ext cx="24" cy="25"/>
            </a:xfrm>
            <a:custGeom>
              <a:avLst/>
              <a:gdLst>
                <a:gd name="T0" fmla="*/ 0 w 24"/>
                <a:gd name="T1" fmla="*/ 0 h 25"/>
                <a:gd name="T2" fmla="*/ 6 w 24"/>
                <a:gd name="T3" fmla="*/ 15 h 25"/>
                <a:gd name="T4" fmla="*/ 12 w 24"/>
                <a:gd name="T5" fmla="*/ 18 h 25"/>
                <a:gd name="T6" fmla="*/ 17 w 24"/>
                <a:gd name="T7" fmla="*/ 22 h 25"/>
                <a:gd name="T8" fmla="*/ 23 w 24"/>
                <a:gd name="T9" fmla="*/ 24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5">
                  <a:moveTo>
                    <a:pt x="0" y="0"/>
                  </a:moveTo>
                  <a:lnTo>
                    <a:pt x="6" y="15"/>
                  </a:lnTo>
                  <a:lnTo>
                    <a:pt x="12" y="18"/>
                  </a:lnTo>
                  <a:lnTo>
                    <a:pt x="17" y="22"/>
                  </a:lnTo>
                  <a:lnTo>
                    <a:pt x="23" y="2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7" name="Freeform 426">
              <a:extLst>
                <a:ext uri="{FF2B5EF4-FFF2-40B4-BE49-F238E27FC236}">
                  <a16:creationId xmlns:a16="http://schemas.microsoft.com/office/drawing/2014/main" id="{E2819C2F-929D-1949-B59D-068756F21A6A}"/>
                </a:ext>
              </a:extLst>
            </p:cNvPr>
            <p:cNvSpPr>
              <a:spLocks/>
            </p:cNvSpPr>
            <p:nvPr/>
          </p:nvSpPr>
          <p:spPr bwMode="auto">
            <a:xfrm>
              <a:off x="719" y="2670"/>
              <a:ext cx="36" cy="5"/>
            </a:xfrm>
            <a:custGeom>
              <a:avLst/>
              <a:gdLst>
                <a:gd name="T0" fmla="*/ 0 w 36"/>
                <a:gd name="T1" fmla="*/ 4 h 5"/>
                <a:gd name="T2" fmla="*/ 6 w 36"/>
                <a:gd name="T3" fmla="*/ 3 h 5"/>
                <a:gd name="T4" fmla="*/ 12 w 36"/>
                <a:gd name="T5" fmla="*/ 1 h 5"/>
                <a:gd name="T6" fmla="*/ 18 w 36"/>
                <a:gd name="T7" fmla="*/ 0 h 5"/>
                <a:gd name="T8" fmla="*/ 23 w 36"/>
                <a:gd name="T9" fmla="*/ 1 h 5"/>
                <a:gd name="T10" fmla="*/ 29 w 36"/>
                <a:gd name="T11" fmla="*/ 2 h 5"/>
                <a:gd name="T12" fmla="*/ 35 w 36"/>
                <a:gd name="T13" fmla="*/ 4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
                  <a:moveTo>
                    <a:pt x="0" y="4"/>
                  </a:moveTo>
                  <a:lnTo>
                    <a:pt x="6" y="3"/>
                  </a:lnTo>
                  <a:lnTo>
                    <a:pt x="12" y="1"/>
                  </a:lnTo>
                  <a:lnTo>
                    <a:pt x="18" y="0"/>
                  </a:lnTo>
                  <a:lnTo>
                    <a:pt x="23" y="1"/>
                  </a:lnTo>
                  <a:lnTo>
                    <a:pt x="29" y="2"/>
                  </a:lnTo>
                  <a:lnTo>
                    <a:pt x="35" y="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8" name="Freeform 427">
              <a:extLst>
                <a:ext uri="{FF2B5EF4-FFF2-40B4-BE49-F238E27FC236}">
                  <a16:creationId xmlns:a16="http://schemas.microsoft.com/office/drawing/2014/main" id="{8326245B-AC0A-874D-8648-97C08E5DECF2}"/>
                </a:ext>
              </a:extLst>
            </p:cNvPr>
            <p:cNvSpPr>
              <a:spLocks/>
            </p:cNvSpPr>
            <p:nvPr/>
          </p:nvSpPr>
          <p:spPr bwMode="auto">
            <a:xfrm>
              <a:off x="1131" y="2664"/>
              <a:ext cx="30" cy="11"/>
            </a:xfrm>
            <a:custGeom>
              <a:avLst/>
              <a:gdLst>
                <a:gd name="T0" fmla="*/ 0 w 30"/>
                <a:gd name="T1" fmla="*/ 0 h 11"/>
                <a:gd name="T2" fmla="*/ 6 w 30"/>
                <a:gd name="T3" fmla="*/ 7 h 11"/>
                <a:gd name="T4" fmla="*/ 12 w 30"/>
                <a:gd name="T5" fmla="*/ 5 h 11"/>
                <a:gd name="T6" fmla="*/ 18 w 30"/>
                <a:gd name="T7" fmla="*/ 7 h 11"/>
                <a:gd name="T8" fmla="*/ 24 w 30"/>
                <a:gd name="T9" fmla="*/ 8 h 11"/>
                <a:gd name="T10" fmla="*/ 29 w 30"/>
                <a:gd name="T11" fmla="*/ 1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1">
                  <a:moveTo>
                    <a:pt x="0" y="0"/>
                  </a:moveTo>
                  <a:lnTo>
                    <a:pt x="6" y="7"/>
                  </a:lnTo>
                  <a:lnTo>
                    <a:pt x="12" y="5"/>
                  </a:lnTo>
                  <a:lnTo>
                    <a:pt x="18" y="7"/>
                  </a:lnTo>
                  <a:lnTo>
                    <a:pt x="24" y="8"/>
                  </a:lnTo>
                  <a:lnTo>
                    <a:pt x="29" y="1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49" name="Freeform 428">
              <a:extLst>
                <a:ext uri="{FF2B5EF4-FFF2-40B4-BE49-F238E27FC236}">
                  <a16:creationId xmlns:a16="http://schemas.microsoft.com/office/drawing/2014/main" id="{AD94476A-42C6-E34E-B948-ABFA3DBB2A5F}"/>
                </a:ext>
              </a:extLst>
            </p:cNvPr>
            <p:cNvSpPr>
              <a:spLocks/>
            </p:cNvSpPr>
            <p:nvPr/>
          </p:nvSpPr>
          <p:spPr bwMode="auto">
            <a:xfrm>
              <a:off x="731" y="2642"/>
              <a:ext cx="37" cy="4"/>
            </a:xfrm>
            <a:custGeom>
              <a:avLst/>
              <a:gdLst>
                <a:gd name="T0" fmla="*/ 0 w 37"/>
                <a:gd name="T1" fmla="*/ 3 h 4"/>
                <a:gd name="T2" fmla="*/ 6 w 37"/>
                <a:gd name="T3" fmla="*/ 2 h 4"/>
                <a:gd name="T4" fmla="*/ 12 w 37"/>
                <a:gd name="T5" fmla="*/ 1 h 4"/>
                <a:gd name="T6" fmla="*/ 18 w 37"/>
                <a:gd name="T7" fmla="*/ 0 h 4"/>
                <a:gd name="T8" fmla="*/ 24 w 37"/>
                <a:gd name="T9" fmla="*/ 1 h 4"/>
                <a:gd name="T10" fmla="*/ 29 w 37"/>
                <a:gd name="T11" fmla="*/ 2 h 4"/>
                <a:gd name="T12" fmla="*/ 36 w 37"/>
                <a:gd name="T13" fmla="*/ 3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
                  <a:moveTo>
                    <a:pt x="0" y="3"/>
                  </a:moveTo>
                  <a:lnTo>
                    <a:pt x="6" y="2"/>
                  </a:lnTo>
                  <a:lnTo>
                    <a:pt x="12" y="1"/>
                  </a:lnTo>
                  <a:lnTo>
                    <a:pt x="18" y="0"/>
                  </a:lnTo>
                  <a:lnTo>
                    <a:pt x="24" y="1"/>
                  </a:lnTo>
                  <a:lnTo>
                    <a:pt x="29" y="2"/>
                  </a:lnTo>
                  <a:lnTo>
                    <a:pt x="36" y="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0" name="Freeform 429">
              <a:extLst>
                <a:ext uri="{FF2B5EF4-FFF2-40B4-BE49-F238E27FC236}">
                  <a16:creationId xmlns:a16="http://schemas.microsoft.com/office/drawing/2014/main" id="{F9D65B2F-A354-4748-95C6-4C165B199AC8}"/>
                </a:ext>
              </a:extLst>
            </p:cNvPr>
            <p:cNvSpPr>
              <a:spLocks/>
            </p:cNvSpPr>
            <p:nvPr/>
          </p:nvSpPr>
          <p:spPr bwMode="auto">
            <a:xfrm>
              <a:off x="871" y="2638"/>
              <a:ext cx="38" cy="8"/>
            </a:xfrm>
            <a:custGeom>
              <a:avLst/>
              <a:gdLst>
                <a:gd name="T0" fmla="*/ 0 w 38"/>
                <a:gd name="T1" fmla="*/ 7 h 8"/>
                <a:gd name="T2" fmla="*/ 6 w 38"/>
                <a:gd name="T3" fmla="*/ 5 h 8"/>
                <a:gd name="T4" fmla="*/ 13 w 38"/>
                <a:gd name="T5" fmla="*/ 3 h 8"/>
                <a:gd name="T6" fmla="*/ 19 w 38"/>
                <a:gd name="T7" fmla="*/ 0 h 8"/>
                <a:gd name="T8" fmla="*/ 25 w 38"/>
                <a:gd name="T9" fmla="*/ 3 h 8"/>
                <a:gd name="T10" fmla="*/ 31 w 38"/>
                <a:gd name="T11" fmla="*/ 5 h 8"/>
                <a:gd name="T12" fmla="*/ 37 w 38"/>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8">
                  <a:moveTo>
                    <a:pt x="0" y="7"/>
                  </a:moveTo>
                  <a:lnTo>
                    <a:pt x="6" y="5"/>
                  </a:lnTo>
                  <a:lnTo>
                    <a:pt x="13" y="3"/>
                  </a:lnTo>
                  <a:lnTo>
                    <a:pt x="19" y="0"/>
                  </a:lnTo>
                  <a:lnTo>
                    <a:pt x="25" y="3"/>
                  </a:lnTo>
                  <a:lnTo>
                    <a:pt x="31" y="5"/>
                  </a:lnTo>
                  <a:lnTo>
                    <a:pt x="37"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1" name="Freeform 430">
              <a:extLst>
                <a:ext uri="{FF2B5EF4-FFF2-40B4-BE49-F238E27FC236}">
                  <a16:creationId xmlns:a16="http://schemas.microsoft.com/office/drawing/2014/main" id="{9B73D118-9E09-454A-B12A-A00E300BD121}"/>
                </a:ext>
              </a:extLst>
            </p:cNvPr>
            <p:cNvSpPr>
              <a:spLocks/>
            </p:cNvSpPr>
            <p:nvPr/>
          </p:nvSpPr>
          <p:spPr bwMode="auto">
            <a:xfrm>
              <a:off x="1000" y="2627"/>
              <a:ext cx="32" cy="19"/>
            </a:xfrm>
            <a:custGeom>
              <a:avLst/>
              <a:gdLst>
                <a:gd name="T0" fmla="*/ 0 w 32"/>
                <a:gd name="T1" fmla="*/ 0 h 19"/>
                <a:gd name="T2" fmla="*/ 7 w 32"/>
                <a:gd name="T3" fmla="*/ 16 h 19"/>
                <a:gd name="T4" fmla="*/ 13 w 32"/>
                <a:gd name="T5" fmla="*/ 14 h 19"/>
                <a:gd name="T6" fmla="*/ 19 w 32"/>
                <a:gd name="T7" fmla="*/ 16 h 19"/>
                <a:gd name="T8" fmla="*/ 25 w 32"/>
                <a:gd name="T9" fmla="*/ 17 h 19"/>
                <a:gd name="T10" fmla="*/ 31 w 32"/>
                <a:gd name="T11" fmla="*/ 18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19">
                  <a:moveTo>
                    <a:pt x="0" y="0"/>
                  </a:moveTo>
                  <a:lnTo>
                    <a:pt x="7" y="16"/>
                  </a:lnTo>
                  <a:lnTo>
                    <a:pt x="13" y="14"/>
                  </a:lnTo>
                  <a:lnTo>
                    <a:pt x="19" y="16"/>
                  </a:lnTo>
                  <a:lnTo>
                    <a:pt x="25" y="17"/>
                  </a:lnTo>
                  <a:lnTo>
                    <a:pt x="31" y="1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2" name="Freeform 431">
              <a:extLst>
                <a:ext uri="{FF2B5EF4-FFF2-40B4-BE49-F238E27FC236}">
                  <a16:creationId xmlns:a16="http://schemas.microsoft.com/office/drawing/2014/main" id="{B6FF86F7-738B-3B49-9EE5-F8F868AAAED9}"/>
                </a:ext>
              </a:extLst>
            </p:cNvPr>
            <p:cNvSpPr>
              <a:spLocks/>
            </p:cNvSpPr>
            <p:nvPr/>
          </p:nvSpPr>
          <p:spPr bwMode="auto">
            <a:xfrm>
              <a:off x="614" y="2630"/>
              <a:ext cx="35" cy="4"/>
            </a:xfrm>
            <a:custGeom>
              <a:avLst/>
              <a:gdLst>
                <a:gd name="T0" fmla="*/ 0 w 35"/>
                <a:gd name="T1" fmla="*/ 3 h 4"/>
                <a:gd name="T2" fmla="*/ 6 w 35"/>
                <a:gd name="T3" fmla="*/ 2 h 4"/>
                <a:gd name="T4" fmla="*/ 11 w 35"/>
                <a:gd name="T5" fmla="*/ 1 h 4"/>
                <a:gd name="T6" fmla="*/ 17 w 35"/>
                <a:gd name="T7" fmla="*/ 0 h 4"/>
                <a:gd name="T8" fmla="*/ 23 w 35"/>
                <a:gd name="T9" fmla="*/ 1 h 4"/>
                <a:gd name="T10" fmla="*/ 29 w 35"/>
                <a:gd name="T11" fmla="*/ 2 h 4"/>
                <a:gd name="T12" fmla="*/ 34 w 35"/>
                <a:gd name="T13" fmla="*/ 3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4">
                  <a:moveTo>
                    <a:pt x="0" y="3"/>
                  </a:moveTo>
                  <a:lnTo>
                    <a:pt x="6" y="2"/>
                  </a:lnTo>
                  <a:lnTo>
                    <a:pt x="11" y="1"/>
                  </a:lnTo>
                  <a:lnTo>
                    <a:pt x="17" y="0"/>
                  </a:lnTo>
                  <a:lnTo>
                    <a:pt x="23" y="1"/>
                  </a:lnTo>
                  <a:lnTo>
                    <a:pt x="29" y="2"/>
                  </a:lnTo>
                  <a:lnTo>
                    <a:pt x="34" y="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3" name="Freeform 432">
              <a:extLst>
                <a:ext uri="{FF2B5EF4-FFF2-40B4-BE49-F238E27FC236}">
                  <a16:creationId xmlns:a16="http://schemas.microsoft.com/office/drawing/2014/main" id="{C8ED2DE9-9787-274C-8D91-7014E1D1EADB}"/>
                </a:ext>
              </a:extLst>
            </p:cNvPr>
            <p:cNvSpPr>
              <a:spLocks/>
            </p:cNvSpPr>
            <p:nvPr/>
          </p:nvSpPr>
          <p:spPr bwMode="auto">
            <a:xfrm>
              <a:off x="625" y="2601"/>
              <a:ext cx="35" cy="6"/>
            </a:xfrm>
            <a:custGeom>
              <a:avLst/>
              <a:gdLst>
                <a:gd name="T0" fmla="*/ 0 w 35"/>
                <a:gd name="T1" fmla="*/ 5 h 6"/>
                <a:gd name="T2" fmla="*/ 6 w 35"/>
                <a:gd name="T3" fmla="*/ 3 h 6"/>
                <a:gd name="T4" fmla="*/ 11 w 35"/>
                <a:gd name="T5" fmla="*/ 2 h 6"/>
                <a:gd name="T6" fmla="*/ 17 w 35"/>
                <a:gd name="T7" fmla="*/ 0 h 6"/>
                <a:gd name="T8" fmla="*/ 22 w 35"/>
                <a:gd name="T9" fmla="*/ 1 h 6"/>
                <a:gd name="T10" fmla="*/ 28 w 35"/>
                <a:gd name="T11" fmla="*/ 3 h 6"/>
                <a:gd name="T12" fmla="*/ 34 w 35"/>
                <a:gd name="T13" fmla="*/ 5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
                  <a:moveTo>
                    <a:pt x="0" y="5"/>
                  </a:moveTo>
                  <a:lnTo>
                    <a:pt x="6" y="3"/>
                  </a:lnTo>
                  <a:lnTo>
                    <a:pt x="11" y="2"/>
                  </a:lnTo>
                  <a:lnTo>
                    <a:pt x="17" y="0"/>
                  </a:lnTo>
                  <a:lnTo>
                    <a:pt x="22" y="1"/>
                  </a:lnTo>
                  <a:lnTo>
                    <a:pt x="28" y="3"/>
                  </a:lnTo>
                  <a:lnTo>
                    <a:pt x="34" y="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4" name="Freeform 433">
              <a:extLst>
                <a:ext uri="{FF2B5EF4-FFF2-40B4-BE49-F238E27FC236}">
                  <a16:creationId xmlns:a16="http://schemas.microsoft.com/office/drawing/2014/main" id="{E44D0533-B0FE-5649-89E1-F99635D00976}"/>
                </a:ext>
              </a:extLst>
            </p:cNvPr>
            <p:cNvSpPr>
              <a:spLocks/>
            </p:cNvSpPr>
            <p:nvPr/>
          </p:nvSpPr>
          <p:spPr bwMode="auto">
            <a:xfrm>
              <a:off x="896" y="2585"/>
              <a:ext cx="36" cy="8"/>
            </a:xfrm>
            <a:custGeom>
              <a:avLst/>
              <a:gdLst>
                <a:gd name="T0" fmla="*/ 0 w 36"/>
                <a:gd name="T1" fmla="*/ 7 h 8"/>
                <a:gd name="T2" fmla="*/ 5 w 36"/>
                <a:gd name="T3" fmla="*/ 5 h 8"/>
                <a:gd name="T4" fmla="*/ 11 w 36"/>
                <a:gd name="T5" fmla="*/ 2 h 8"/>
                <a:gd name="T6" fmla="*/ 18 w 36"/>
                <a:gd name="T7" fmla="*/ 0 h 8"/>
                <a:gd name="T8" fmla="*/ 24 w 36"/>
                <a:gd name="T9" fmla="*/ 2 h 8"/>
                <a:gd name="T10" fmla="*/ 30 w 36"/>
                <a:gd name="T11" fmla="*/ 5 h 8"/>
                <a:gd name="T12" fmla="*/ 35 w 36"/>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
                  <a:moveTo>
                    <a:pt x="0" y="7"/>
                  </a:moveTo>
                  <a:lnTo>
                    <a:pt x="5" y="5"/>
                  </a:lnTo>
                  <a:lnTo>
                    <a:pt x="11" y="2"/>
                  </a:lnTo>
                  <a:lnTo>
                    <a:pt x="18" y="0"/>
                  </a:lnTo>
                  <a:lnTo>
                    <a:pt x="24" y="2"/>
                  </a:lnTo>
                  <a:lnTo>
                    <a:pt x="30" y="5"/>
                  </a:lnTo>
                  <a:lnTo>
                    <a:pt x="3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5" name="Freeform 434">
              <a:extLst>
                <a:ext uri="{FF2B5EF4-FFF2-40B4-BE49-F238E27FC236}">
                  <a16:creationId xmlns:a16="http://schemas.microsoft.com/office/drawing/2014/main" id="{AE400785-8ACB-044A-9819-CF0ED527F003}"/>
                </a:ext>
              </a:extLst>
            </p:cNvPr>
            <p:cNvSpPr>
              <a:spLocks/>
            </p:cNvSpPr>
            <p:nvPr/>
          </p:nvSpPr>
          <p:spPr bwMode="auto">
            <a:xfrm>
              <a:off x="1160" y="2585"/>
              <a:ext cx="36" cy="8"/>
            </a:xfrm>
            <a:custGeom>
              <a:avLst/>
              <a:gdLst>
                <a:gd name="T0" fmla="*/ 0 w 36"/>
                <a:gd name="T1" fmla="*/ 7 h 8"/>
                <a:gd name="T2" fmla="*/ 6 w 36"/>
                <a:gd name="T3" fmla="*/ 5 h 8"/>
                <a:gd name="T4" fmla="*/ 12 w 36"/>
                <a:gd name="T5" fmla="*/ 2 h 8"/>
                <a:gd name="T6" fmla="*/ 18 w 36"/>
                <a:gd name="T7" fmla="*/ 0 h 8"/>
                <a:gd name="T8" fmla="*/ 23 w 36"/>
                <a:gd name="T9" fmla="*/ 2 h 8"/>
                <a:gd name="T10" fmla="*/ 29 w 36"/>
                <a:gd name="T11" fmla="*/ 5 h 8"/>
                <a:gd name="T12" fmla="*/ 35 w 36"/>
                <a:gd name="T13" fmla="*/ 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
                  <a:moveTo>
                    <a:pt x="0" y="7"/>
                  </a:moveTo>
                  <a:lnTo>
                    <a:pt x="6" y="5"/>
                  </a:lnTo>
                  <a:lnTo>
                    <a:pt x="12" y="2"/>
                  </a:lnTo>
                  <a:lnTo>
                    <a:pt x="18" y="0"/>
                  </a:lnTo>
                  <a:lnTo>
                    <a:pt x="23" y="2"/>
                  </a:lnTo>
                  <a:lnTo>
                    <a:pt x="29" y="5"/>
                  </a:lnTo>
                  <a:lnTo>
                    <a:pt x="35" y="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6" name="Freeform 435">
              <a:extLst>
                <a:ext uri="{FF2B5EF4-FFF2-40B4-BE49-F238E27FC236}">
                  <a16:creationId xmlns:a16="http://schemas.microsoft.com/office/drawing/2014/main" id="{6E635E1B-CD8E-D042-94AB-47F2D5D1E9DA}"/>
                </a:ext>
              </a:extLst>
            </p:cNvPr>
            <p:cNvSpPr>
              <a:spLocks/>
            </p:cNvSpPr>
            <p:nvPr/>
          </p:nvSpPr>
          <p:spPr bwMode="auto">
            <a:xfrm>
              <a:off x="1031" y="2560"/>
              <a:ext cx="34" cy="4"/>
            </a:xfrm>
            <a:custGeom>
              <a:avLst/>
              <a:gdLst>
                <a:gd name="T0" fmla="*/ 0 w 34"/>
                <a:gd name="T1" fmla="*/ 3 h 4"/>
                <a:gd name="T2" fmla="*/ 6 w 34"/>
                <a:gd name="T3" fmla="*/ 2 h 4"/>
                <a:gd name="T4" fmla="*/ 11 w 34"/>
                <a:gd name="T5" fmla="*/ 1 h 4"/>
                <a:gd name="T6" fmla="*/ 17 w 34"/>
                <a:gd name="T7" fmla="*/ 0 h 4"/>
                <a:gd name="T8" fmla="*/ 22 w 34"/>
                <a:gd name="T9" fmla="*/ 1 h 4"/>
                <a:gd name="T10" fmla="*/ 28 w 34"/>
                <a:gd name="T11" fmla="*/ 2 h 4"/>
                <a:gd name="T12" fmla="*/ 33 w 34"/>
                <a:gd name="T13" fmla="*/ 3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4">
                  <a:moveTo>
                    <a:pt x="0" y="3"/>
                  </a:moveTo>
                  <a:lnTo>
                    <a:pt x="6" y="2"/>
                  </a:lnTo>
                  <a:lnTo>
                    <a:pt x="11" y="1"/>
                  </a:lnTo>
                  <a:lnTo>
                    <a:pt x="17" y="0"/>
                  </a:lnTo>
                  <a:lnTo>
                    <a:pt x="22" y="1"/>
                  </a:lnTo>
                  <a:lnTo>
                    <a:pt x="28" y="2"/>
                  </a:lnTo>
                  <a:lnTo>
                    <a:pt x="33" y="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7" name="Freeform 436">
              <a:extLst>
                <a:ext uri="{FF2B5EF4-FFF2-40B4-BE49-F238E27FC236}">
                  <a16:creationId xmlns:a16="http://schemas.microsoft.com/office/drawing/2014/main" id="{3CD8BD7D-971B-3743-A336-D4F19616F920}"/>
                </a:ext>
              </a:extLst>
            </p:cNvPr>
            <p:cNvSpPr>
              <a:spLocks/>
            </p:cNvSpPr>
            <p:nvPr/>
          </p:nvSpPr>
          <p:spPr bwMode="auto">
            <a:xfrm>
              <a:off x="659" y="2517"/>
              <a:ext cx="20" cy="6"/>
            </a:xfrm>
            <a:custGeom>
              <a:avLst/>
              <a:gdLst>
                <a:gd name="T0" fmla="*/ 0 w 20"/>
                <a:gd name="T1" fmla="*/ 5 h 6"/>
                <a:gd name="T2" fmla="*/ 6 w 20"/>
                <a:gd name="T3" fmla="*/ 4 h 6"/>
                <a:gd name="T4" fmla="*/ 13 w 20"/>
                <a:gd name="T5" fmla="*/ 2 h 6"/>
                <a:gd name="T6" fmla="*/ 19 w 2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6">
                  <a:moveTo>
                    <a:pt x="0" y="5"/>
                  </a:moveTo>
                  <a:lnTo>
                    <a:pt x="6" y="4"/>
                  </a:lnTo>
                  <a:lnTo>
                    <a:pt x="13" y="2"/>
                  </a:lnTo>
                  <a:lnTo>
                    <a:pt x="19"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58" name="Freeform 437">
              <a:extLst>
                <a:ext uri="{FF2B5EF4-FFF2-40B4-BE49-F238E27FC236}">
                  <a16:creationId xmlns:a16="http://schemas.microsoft.com/office/drawing/2014/main" id="{40FF9D0E-B4BF-BB4B-B69A-D506E3B0BB8B}"/>
                </a:ext>
              </a:extLst>
            </p:cNvPr>
            <p:cNvSpPr>
              <a:spLocks/>
            </p:cNvSpPr>
            <p:nvPr/>
          </p:nvSpPr>
          <p:spPr bwMode="auto">
            <a:xfrm>
              <a:off x="931" y="2503"/>
              <a:ext cx="19" cy="5"/>
            </a:xfrm>
            <a:custGeom>
              <a:avLst/>
              <a:gdLst>
                <a:gd name="T0" fmla="*/ 0 w 19"/>
                <a:gd name="T1" fmla="*/ 4 h 5"/>
                <a:gd name="T2" fmla="*/ 6 w 19"/>
                <a:gd name="T3" fmla="*/ 3 h 5"/>
                <a:gd name="T4" fmla="*/ 12 w 19"/>
                <a:gd name="T5" fmla="*/ 1 h 5"/>
                <a:gd name="T6" fmla="*/ 18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a:moveTo>
                    <a:pt x="0" y="4"/>
                  </a:moveTo>
                  <a:lnTo>
                    <a:pt x="6" y="3"/>
                  </a:lnTo>
                  <a:lnTo>
                    <a:pt x="12" y="1"/>
                  </a:lnTo>
                  <a:lnTo>
                    <a:pt x="18"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80" name="Line 438">
              <a:extLst>
                <a:ext uri="{FF2B5EF4-FFF2-40B4-BE49-F238E27FC236}">
                  <a16:creationId xmlns:a16="http://schemas.microsoft.com/office/drawing/2014/main" id="{B0C052E3-A1C0-9C43-A67E-4EECFE917F4A}"/>
                </a:ext>
              </a:extLst>
            </p:cNvPr>
            <p:cNvSpPr>
              <a:spLocks noChangeShapeType="1"/>
            </p:cNvSpPr>
            <p:nvPr/>
          </p:nvSpPr>
          <p:spPr bwMode="auto">
            <a:xfrm flipV="1">
              <a:off x="942" y="2473"/>
              <a:ext cx="7" cy="11"/>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1281" name="Line 439">
              <a:extLst>
                <a:ext uri="{FF2B5EF4-FFF2-40B4-BE49-F238E27FC236}">
                  <a16:creationId xmlns:a16="http://schemas.microsoft.com/office/drawing/2014/main" id="{D9FF3EBE-B9AA-3446-85B4-77D9D8A124D8}"/>
                </a:ext>
              </a:extLst>
            </p:cNvPr>
            <p:cNvSpPr>
              <a:spLocks noChangeShapeType="1"/>
            </p:cNvSpPr>
            <p:nvPr/>
          </p:nvSpPr>
          <p:spPr bwMode="auto">
            <a:xfrm flipV="1">
              <a:off x="949" y="2253"/>
              <a:ext cx="5" cy="218"/>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361" name="Freeform 440">
              <a:extLst>
                <a:ext uri="{FF2B5EF4-FFF2-40B4-BE49-F238E27FC236}">
                  <a16:creationId xmlns:a16="http://schemas.microsoft.com/office/drawing/2014/main" id="{5CB8B08E-197D-C64D-A314-0558F7B3BD02}"/>
                </a:ext>
              </a:extLst>
            </p:cNvPr>
            <p:cNvSpPr>
              <a:spLocks/>
            </p:cNvSpPr>
            <p:nvPr/>
          </p:nvSpPr>
          <p:spPr bwMode="auto">
            <a:xfrm>
              <a:off x="1259" y="2149"/>
              <a:ext cx="33" cy="221"/>
            </a:xfrm>
            <a:custGeom>
              <a:avLst/>
              <a:gdLst>
                <a:gd name="T0" fmla="*/ 0 w 33"/>
                <a:gd name="T1" fmla="*/ 0 h 221"/>
                <a:gd name="T2" fmla="*/ 7 w 33"/>
                <a:gd name="T3" fmla="*/ 218 h 221"/>
                <a:gd name="T4" fmla="*/ 13 w 33"/>
                <a:gd name="T5" fmla="*/ 216 h 221"/>
                <a:gd name="T6" fmla="*/ 20 w 33"/>
                <a:gd name="T7" fmla="*/ 217 h 221"/>
                <a:gd name="T8" fmla="*/ 25 w 33"/>
                <a:gd name="T9" fmla="*/ 219 h 221"/>
                <a:gd name="T10" fmla="*/ 32 w 33"/>
                <a:gd name="T11" fmla="*/ 220 h 2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221">
                  <a:moveTo>
                    <a:pt x="0" y="0"/>
                  </a:moveTo>
                  <a:lnTo>
                    <a:pt x="7" y="218"/>
                  </a:lnTo>
                  <a:lnTo>
                    <a:pt x="13" y="216"/>
                  </a:lnTo>
                  <a:lnTo>
                    <a:pt x="20" y="217"/>
                  </a:lnTo>
                  <a:lnTo>
                    <a:pt x="25" y="219"/>
                  </a:lnTo>
                  <a:lnTo>
                    <a:pt x="32" y="22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2" name="Freeform 441">
              <a:extLst>
                <a:ext uri="{FF2B5EF4-FFF2-40B4-BE49-F238E27FC236}">
                  <a16:creationId xmlns:a16="http://schemas.microsoft.com/office/drawing/2014/main" id="{F070AA83-C8AD-A641-A237-288143EAB25F}"/>
                </a:ext>
              </a:extLst>
            </p:cNvPr>
            <p:cNvSpPr>
              <a:spLocks/>
            </p:cNvSpPr>
            <p:nvPr/>
          </p:nvSpPr>
          <p:spPr bwMode="auto">
            <a:xfrm>
              <a:off x="1008" y="2323"/>
              <a:ext cx="34" cy="3"/>
            </a:xfrm>
            <a:custGeom>
              <a:avLst/>
              <a:gdLst>
                <a:gd name="T0" fmla="*/ 0 w 34"/>
                <a:gd name="T1" fmla="*/ 2 h 3"/>
                <a:gd name="T2" fmla="*/ 5 w 34"/>
                <a:gd name="T3" fmla="*/ 1 h 3"/>
                <a:gd name="T4" fmla="*/ 11 w 34"/>
                <a:gd name="T5" fmla="*/ 0 h 3"/>
                <a:gd name="T6" fmla="*/ 16 w 34"/>
                <a:gd name="T7" fmla="*/ 0 h 3"/>
                <a:gd name="T8" fmla="*/ 22 w 34"/>
                <a:gd name="T9" fmla="*/ 0 h 3"/>
                <a:gd name="T10" fmla="*/ 28 w 34"/>
                <a:gd name="T11" fmla="*/ 1 h 3"/>
                <a:gd name="T12" fmla="*/ 33 w 34"/>
                <a:gd name="T13" fmla="*/ 2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3">
                  <a:moveTo>
                    <a:pt x="0" y="2"/>
                  </a:moveTo>
                  <a:lnTo>
                    <a:pt x="5" y="1"/>
                  </a:lnTo>
                  <a:lnTo>
                    <a:pt x="11" y="0"/>
                  </a:lnTo>
                  <a:lnTo>
                    <a:pt x="16" y="0"/>
                  </a:lnTo>
                  <a:lnTo>
                    <a:pt x="22" y="0"/>
                  </a:lnTo>
                  <a:lnTo>
                    <a:pt x="28" y="1"/>
                  </a:lnTo>
                  <a:lnTo>
                    <a:pt x="33" y="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3" name="Freeform 442">
              <a:extLst>
                <a:ext uri="{FF2B5EF4-FFF2-40B4-BE49-F238E27FC236}">
                  <a16:creationId xmlns:a16="http://schemas.microsoft.com/office/drawing/2014/main" id="{7FC11FBA-D5B7-F642-A500-2900D4A13368}"/>
                </a:ext>
              </a:extLst>
            </p:cNvPr>
            <p:cNvSpPr>
              <a:spLocks/>
            </p:cNvSpPr>
            <p:nvPr/>
          </p:nvSpPr>
          <p:spPr bwMode="auto">
            <a:xfrm>
              <a:off x="1154" y="2266"/>
              <a:ext cx="35" cy="7"/>
            </a:xfrm>
            <a:custGeom>
              <a:avLst/>
              <a:gdLst>
                <a:gd name="T0" fmla="*/ 0 w 35"/>
                <a:gd name="T1" fmla="*/ 6 h 7"/>
                <a:gd name="T2" fmla="*/ 5 w 35"/>
                <a:gd name="T3" fmla="*/ 4 h 7"/>
                <a:gd name="T4" fmla="*/ 12 w 35"/>
                <a:gd name="T5" fmla="*/ 2 h 7"/>
                <a:gd name="T6" fmla="*/ 17 w 35"/>
                <a:gd name="T7" fmla="*/ 0 h 7"/>
                <a:gd name="T8" fmla="*/ 22 w 35"/>
                <a:gd name="T9" fmla="*/ 2 h 7"/>
                <a:gd name="T10" fmla="*/ 28 w 35"/>
                <a:gd name="T11" fmla="*/ 4 h 7"/>
                <a:gd name="T12" fmla="*/ 34 w 35"/>
                <a:gd name="T13" fmla="*/ 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7">
                  <a:moveTo>
                    <a:pt x="0" y="6"/>
                  </a:moveTo>
                  <a:lnTo>
                    <a:pt x="5" y="4"/>
                  </a:lnTo>
                  <a:lnTo>
                    <a:pt x="12" y="2"/>
                  </a:lnTo>
                  <a:lnTo>
                    <a:pt x="17" y="0"/>
                  </a:lnTo>
                  <a:lnTo>
                    <a:pt x="22" y="2"/>
                  </a:lnTo>
                  <a:lnTo>
                    <a:pt x="28" y="4"/>
                  </a:lnTo>
                  <a:lnTo>
                    <a:pt x="34"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4" name="Freeform 443">
              <a:extLst>
                <a:ext uri="{FF2B5EF4-FFF2-40B4-BE49-F238E27FC236}">
                  <a16:creationId xmlns:a16="http://schemas.microsoft.com/office/drawing/2014/main" id="{2FDCECC2-EE7D-504F-95DF-FEB638151598}"/>
                </a:ext>
              </a:extLst>
            </p:cNvPr>
            <p:cNvSpPr>
              <a:spLocks/>
            </p:cNvSpPr>
            <p:nvPr/>
          </p:nvSpPr>
          <p:spPr bwMode="auto">
            <a:xfrm>
              <a:off x="1300" y="2252"/>
              <a:ext cx="37" cy="7"/>
            </a:xfrm>
            <a:custGeom>
              <a:avLst/>
              <a:gdLst>
                <a:gd name="T0" fmla="*/ 0 w 37"/>
                <a:gd name="T1" fmla="*/ 6 h 7"/>
                <a:gd name="T2" fmla="*/ 6 w 37"/>
                <a:gd name="T3" fmla="*/ 4 h 7"/>
                <a:gd name="T4" fmla="*/ 12 w 37"/>
                <a:gd name="T5" fmla="*/ 2 h 7"/>
                <a:gd name="T6" fmla="*/ 18 w 37"/>
                <a:gd name="T7" fmla="*/ 0 h 7"/>
                <a:gd name="T8" fmla="*/ 24 w 37"/>
                <a:gd name="T9" fmla="*/ 2 h 7"/>
                <a:gd name="T10" fmla="*/ 30 w 37"/>
                <a:gd name="T11" fmla="*/ 4 h 7"/>
                <a:gd name="T12" fmla="*/ 36 w 37"/>
                <a:gd name="T13" fmla="*/ 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7">
                  <a:moveTo>
                    <a:pt x="0" y="6"/>
                  </a:moveTo>
                  <a:lnTo>
                    <a:pt x="6" y="4"/>
                  </a:lnTo>
                  <a:lnTo>
                    <a:pt x="12" y="2"/>
                  </a:lnTo>
                  <a:lnTo>
                    <a:pt x="18" y="0"/>
                  </a:lnTo>
                  <a:lnTo>
                    <a:pt x="24" y="2"/>
                  </a:lnTo>
                  <a:lnTo>
                    <a:pt x="30" y="4"/>
                  </a:lnTo>
                  <a:lnTo>
                    <a:pt x="36"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5" name="Freeform 444">
              <a:extLst>
                <a:ext uri="{FF2B5EF4-FFF2-40B4-BE49-F238E27FC236}">
                  <a16:creationId xmlns:a16="http://schemas.microsoft.com/office/drawing/2014/main" id="{FB53BD25-5CB6-1E4B-8E60-55F108C0184D}"/>
                </a:ext>
              </a:extLst>
            </p:cNvPr>
            <p:cNvSpPr>
              <a:spLocks/>
            </p:cNvSpPr>
            <p:nvPr/>
          </p:nvSpPr>
          <p:spPr bwMode="auto">
            <a:xfrm>
              <a:off x="1165" y="2238"/>
              <a:ext cx="35" cy="6"/>
            </a:xfrm>
            <a:custGeom>
              <a:avLst/>
              <a:gdLst>
                <a:gd name="T0" fmla="*/ 0 w 35"/>
                <a:gd name="T1" fmla="*/ 5 h 6"/>
                <a:gd name="T2" fmla="*/ 6 w 35"/>
                <a:gd name="T3" fmla="*/ 4 h 6"/>
                <a:gd name="T4" fmla="*/ 11 w 35"/>
                <a:gd name="T5" fmla="*/ 1 h 6"/>
                <a:gd name="T6" fmla="*/ 17 w 35"/>
                <a:gd name="T7" fmla="*/ 0 h 6"/>
                <a:gd name="T8" fmla="*/ 23 w 35"/>
                <a:gd name="T9" fmla="*/ 1 h 6"/>
                <a:gd name="T10" fmla="*/ 29 w 35"/>
                <a:gd name="T11" fmla="*/ 3 h 6"/>
                <a:gd name="T12" fmla="*/ 34 w 35"/>
                <a:gd name="T13" fmla="*/ 5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
                  <a:moveTo>
                    <a:pt x="0" y="5"/>
                  </a:moveTo>
                  <a:lnTo>
                    <a:pt x="6" y="4"/>
                  </a:lnTo>
                  <a:lnTo>
                    <a:pt x="11" y="1"/>
                  </a:lnTo>
                  <a:lnTo>
                    <a:pt x="17" y="0"/>
                  </a:lnTo>
                  <a:lnTo>
                    <a:pt x="23" y="1"/>
                  </a:lnTo>
                  <a:lnTo>
                    <a:pt x="29" y="3"/>
                  </a:lnTo>
                  <a:lnTo>
                    <a:pt x="34" y="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6" name="Freeform 445">
              <a:extLst>
                <a:ext uri="{FF2B5EF4-FFF2-40B4-BE49-F238E27FC236}">
                  <a16:creationId xmlns:a16="http://schemas.microsoft.com/office/drawing/2014/main" id="{E74D2BBA-04B6-F54A-A7B1-94B6099E39A9}"/>
                </a:ext>
              </a:extLst>
            </p:cNvPr>
            <p:cNvSpPr>
              <a:spLocks/>
            </p:cNvSpPr>
            <p:nvPr/>
          </p:nvSpPr>
          <p:spPr bwMode="auto">
            <a:xfrm>
              <a:off x="1049" y="2224"/>
              <a:ext cx="33" cy="7"/>
            </a:xfrm>
            <a:custGeom>
              <a:avLst/>
              <a:gdLst>
                <a:gd name="T0" fmla="*/ 0 w 33"/>
                <a:gd name="T1" fmla="*/ 6 h 7"/>
                <a:gd name="T2" fmla="*/ 5 w 33"/>
                <a:gd name="T3" fmla="*/ 4 h 7"/>
                <a:gd name="T4" fmla="*/ 11 w 33"/>
                <a:gd name="T5" fmla="*/ 2 h 7"/>
                <a:gd name="T6" fmla="*/ 16 w 33"/>
                <a:gd name="T7" fmla="*/ 0 h 7"/>
                <a:gd name="T8" fmla="*/ 21 w 33"/>
                <a:gd name="T9" fmla="*/ 2 h 7"/>
                <a:gd name="T10" fmla="*/ 27 w 33"/>
                <a:gd name="T11" fmla="*/ 3 h 7"/>
                <a:gd name="T12" fmla="*/ 32 w 33"/>
                <a:gd name="T13" fmla="*/ 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7">
                  <a:moveTo>
                    <a:pt x="0" y="6"/>
                  </a:moveTo>
                  <a:lnTo>
                    <a:pt x="5" y="4"/>
                  </a:lnTo>
                  <a:lnTo>
                    <a:pt x="11" y="2"/>
                  </a:lnTo>
                  <a:lnTo>
                    <a:pt x="16" y="0"/>
                  </a:lnTo>
                  <a:lnTo>
                    <a:pt x="21" y="2"/>
                  </a:lnTo>
                  <a:lnTo>
                    <a:pt x="27" y="3"/>
                  </a:lnTo>
                  <a:lnTo>
                    <a:pt x="32"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7" name="Freeform 446">
              <a:extLst>
                <a:ext uri="{FF2B5EF4-FFF2-40B4-BE49-F238E27FC236}">
                  <a16:creationId xmlns:a16="http://schemas.microsoft.com/office/drawing/2014/main" id="{63E00D5D-1C1C-EE47-935F-4AB0DF68DD6E}"/>
                </a:ext>
              </a:extLst>
            </p:cNvPr>
            <p:cNvSpPr>
              <a:spLocks/>
            </p:cNvSpPr>
            <p:nvPr/>
          </p:nvSpPr>
          <p:spPr bwMode="auto">
            <a:xfrm>
              <a:off x="1188" y="2224"/>
              <a:ext cx="36" cy="7"/>
            </a:xfrm>
            <a:custGeom>
              <a:avLst/>
              <a:gdLst>
                <a:gd name="T0" fmla="*/ 0 w 36"/>
                <a:gd name="T1" fmla="*/ 6 h 7"/>
                <a:gd name="T2" fmla="*/ 6 w 36"/>
                <a:gd name="T3" fmla="*/ 4 h 7"/>
                <a:gd name="T4" fmla="*/ 11 w 36"/>
                <a:gd name="T5" fmla="*/ 2 h 7"/>
                <a:gd name="T6" fmla="*/ 18 w 36"/>
                <a:gd name="T7" fmla="*/ 0 h 7"/>
                <a:gd name="T8" fmla="*/ 23 w 36"/>
                <a:gd name="T9" fmla="*/ 2 h 7"/>
                <a:gd name="T10" fmla="*/ 29 w 36"/>
                <a:gd name="T11" fmla="*/ 3 h 7"/>
                <a:gd name="T12" fmla="*/ 35 w 36"/>
                <a:gd name="T13" fmla="*/ 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7">
                  <a:moveTo>
                    <a:pt x="0" y="6"/>
                  </a:moveTo>
                  <a:lnTo>
                    <a:pt x="6" y="4"/>
                  </a:lnTo>
                  <a:lnTo>
                    <a:pt x="11" y="2"/>
                  </a:lnTo>
                  <a:lnTo>
                    <a:pt x="18" y="0"/>
                  </a:lnTo>
                  <a:lnTo>
                    <a:pt x="23" y="2"/>
                  </a:lnTo>
                  <a:lnTo>
                    <a:pt x="29" y="3"/>
                  </a:lnTo>
                  <a:lnTo>
                    <a:pt x="35"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8" name="Freeform 447">
              <a:extLst>
                <a:ext uri="{FF2B5EF4-FFF2-40B4-BE49-F238E27FC236}">
                  <a16:creationId xmlns:a16="http://schemas.microsoft.com/office/drawing/2014/main" id="{449BEAF4-E03A-C747-8F61-DDB919350FF6}"/>
                </a:ext>
              </a:extLst>
            </p:cNvPr>
            <p:cNvSpPr>
              <a:spLocks/>
            </p:cNvSpPr>
            <p:nvPr/>
          </p:nvSpPr>
          <p:spPr bwMode="auto">
            <a:xfrm>
              <a:off x="1195" y="2213"/>
              <a:ext cx="35" cy="3"/>
            </a:xfrm>
            <a:custGeom>
              <a:avLst/>
              <a:gdLst>
                <a:gd name="T0" fmla="*/ 0 w 35"/>
                <a:gd name="T1" fmla="*/ 2 h 3"/>
                <a:gd name="T2" fmla="*/ 5 w 35"/>
                <a:gd name="T3" fmla="*/ 1 h 3"/>
                <a:gd name="T4" fmla="*/ 12 w 35"/>
                <a:gd name="T5" fmla="*/ 0 h 3"/>
                <a:gd name="T6" fmla="*/ 17 w 35"/>
                <a:gd name="T7" fmla="*/ 0 h 3"/>
                <a:gd name="T8" fmla="*/ 22 w 35"/>
                <a:gd name="T9" fmla="*/ 0 h 3"/>
                <a:gd name="T10" fmla="*/ 28 w 35"/>
                <a:gd name="T11" fmla="*/ 1 h 3"/>
                <a:gd name="T12" fmla="*/ 34 w 35"/>
                <a:gd name="T13" fmla="*/ 2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
                  <a:moveTo>
                    <a:pt x="0" y="2"/>
                  </a:moveTo>
                  <a:lnTo>
                    <a:pt x="5" y="1"/>
                  </a:lnTo>
                  <a:lnTo>
                    <a:pt x="12" y="0"/>
                  </a:lnTo>
                  <a:lnTo>
                    <a:pt x="17" y="0"/>
                  </a:lnTo>
                  <a:lnTo>
                    <a:pt x="22" y="0"/>
                  </a:lnTo>
                  <a:lnTo>
                    <a:pt x="28" y="1"/>
                  </a:lnTo>
                  <a:lnTo>
                    <a:pt x="34" y="2"/>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69" name="Freeform 448">
              <a:extLst>
                <a:ext uri="{FF2B5EF4-FFF2-40B4-BE49-F238E27FC236}">
                  <a16:creationId xmlns:a16="http://schemas.microsoft.com/office/drawing/2014/main" id="{D495DFE4-D6D2-374A-B404-6E8747C581D0}"/>
                </a:ext>
              </a:extLst>
            </p:cNvPr>
            <p:cNvSpPr>
              <a:spLocks/>
            </p:cNvSpPr>
            <p:nvPr/>
          </p:nvSpPr>
          <p:spPr bwMode="auto">
            <a:xfrm>
              <a:off x="1218" y="2114"/>
              <a:ext cx="23" cy="7"/>
            </a:xfrm>
            <a:custGeom>
              <a:avLst/>
              <a:gdLst>
                <a:gd name="T0" fmla="*/ 0 w 23"/>
                <a:gd name="T1" fmla="*/ 6 h 7"/>
                <a:gd name="T2" fmla="*/ 6 w 23"/>
                <a:gd name="T3" fmla="*/ 4 h 7"/>
                <a:gd name="T4" fmla="*/ 11 w 23"/>
                <a:gd name="T5" fmla="*/ 2 h 7"/>
                <a:gd name="T6" fmla="*/ 17 w 23"/>
                <a:gd name="T7" fmla="*/ 0 h 7"/>
                <a:gd name="T8" fmla="*/ 22 w 23"/>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7">
                  <a:moveTo>
                    <a:pt x="0" y="6"/>
                  </a:moveTo>
                  <a:lnTo>
                    <a:pt x="6" y="4"/>
                  </a:lnTo>
                  <a:lnTo>
                    <a:pt x="11" y="2"/>
                  </a:lnTo>
                  <a:lnTo>
                    <a:pt x="17" y="0"/>
                  </a:lnTo>
                  <a:lnTo>
                    <a:pt x="22"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0" name="Freeform 449">
              <a:extLst>
                <a:ext uri="{FF2B5EF4-FFF2-40B4-BE49-F238E27FC236}">
                  <a16:creationId xmlns:a16="http://schemas.microsoft.com/office/drawing/2014/main" id="{A4E8D649-03F6-3841-89A1-A2355719D106}"/>
                </a:ext>
              </a:extLst>
            </p:cNvPr>
            <p:cNvSpPr>
              <a:spLocks/>
            </p:cNvSpPr>
            <p:nvPr/>
          </p:nvSpPr>
          <p:spPr bwMode="auto">
            <a:xfrm>
              <a:off x="1254" y="1852"/>
              <a:ext cx="19" cy="269"/>
            </a:xfrm>
            <a:custGeom>
              <a:avLst/>
              <a:gdLst>
                <a:gd name="T0" fmla="*/ 0 w 19"/>
                <a:gd name="T1" fmla="*/ 0 h 269"/>
                <a:gd name="T2" fmla="*/ 6 w 19"/>
                <a:gd name="T3" fmla="*/ 265 h 269"/>
                <a:gd name="T4" fmla="*/ 12 w 19"/>
                <a:gd name="T5" fmla="*/ 266 h 269"/>
                <a:gd name="T6" fmla="*/ 18 w 19"/>
                <a:gd name="T7" fmla="*/ 268 h 2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69">
                  <a:moveTo>
                    <a:pt x="0" y="0"/>
                  </a:moveTo>
                  <a:lnTo>
                    <a:pt x="6" y="265"/>
                  </a:lnTo>
                  <a:lnTo>
                    <a:pt x="12" y="266"/>
                  </a:lnTo>
                  <a:lnTo>
                    <a:pt x="18" y="26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1" name="Freeform 450">
              <a:extLst>
                <a:ext uri="{FF2B5EF4-FFF2-40B4-BE49-F238E27FC236}">
                  <a16:creationId xmlns:a16="http://schemas.microsoft.com/office/drawing/2014/main" id="{6AED5A56-CE39-3843-8555-C3500D0E0B57}"/>
                </a:ext>
              </a:extLst>
            </p:cNvPr>
            <p:cNvSpPr>
              <a:spLocks/>
            </p:cNvSpPr>
            <p:nvPr/>
          </p:nvSpPr>
          <p:spPr bwMode="auto">
            <a:xfrm>
              <a:off x="1500" y="2114"/>
              <a:ext cx="35" cy="7"/>
            </a:xfrm>
            <a:custGeom>
              <a:avLst/>
              <a:gdLst>
                <a:gd name="T0" fmla="*/ 0 w 35"/>
                <a:gd name="T1" fmla="*/ 6 h 7"/>
                <a:gd name="T2" fmla="*/ 6 w 35"/>
                <a:gd name="T3" fmla="*/ 4 h 7"/>
                <a:gd name="T4" fmla="*/ 11 w 35"/>
                <a:gd name="T5" fmla="*/ 2 h 7"/>
                <a:gd name="T6" fmla="*/ 17 w 35"/>
                <a:gd name="T7" fmla="*/ 0 h 7"/>
                <a:gd name="T8" fmla="*/ 22 w 35"/>
                <a:gd name="T9" fmla="*/ 2 h 7"/>
                <a:gd name="T10" fmla="*/ 28 w 35"/>
                <a:gd name="T11" fmla="*/ 3 h 7"/>
                <a:gd name="T12" fmla="*/ 34 w 35"/>
                <a:gd name="T13" fmla="*/ 6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7">
                  <a:moveTo>
                    <a:pt x="0" y="6"/>
                  </a:moveTo>
                  <a:lnTo>
                    <a:pt x="6" y="4"/>
                  </a:lnTo>
                  <a:lnTo>
                    <a:pt x="11" y="2"/>
                  </a:lnTo>
                  <a:lnTo>
                    <a:pt x="17" y="0"/>
                  </a:lnTo>
                  <a:lnTo>
                    <a:pt x="22" y="2"/>
                  </a:lnTo>
                  <a:lnTo>
                    <a:pt x="28" y="3"/>
                  </a:lnTo>
                  <a:lnTo>
                    <a:pt x="34"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2" name="Freeform 451">
              <a:extLst>
                <a:ext uri="{FF2B5EF4-FFF2-40B4-BE49-F238E27FC236}">
                  <a16:creationId xmlns:a16="http://schemas.microsoft.com/office/drawing/2014/main" id="{507C2070-3DF5-CA4D-8020-0B1097DA8B4A}"/>
                </a:ext>
              </a:extLst>
            </p:cNvPr>
            <p:cNvSpPr>
              <a:spLocks/>
            </p:cNvSpPr>
            <p:nvPr/>
          </p:nvSpPr>
          <p:spPr bwMode="auto">
            <a:xfrm>
              <a:off x="1229" y="2088"/>
              <a:ext cx="12" cy="4"/>
            </a:xfrm>
            <a:custGeom>
              <a:avLst/>
              <a:gdLst>
                <a:gd name="T0" fmla="*/ 0 w 12"/>
                <a:gd name="T1" fmla="*/ 3 h 4"/>
                <a:gd name="T2" fmla="*/ 6 w 12"/>
                <a:gd name="T3" fmla="*/ 2 h 4"/>
                <a:gd name="T4" fmla="*/ 11 w 12"/>
                <a:gd name="T5" fmla="*/ 0 h 4"/>
                <a:gd name="T6" fmla="*/ 0 60000 65536"/>
                <a:gd name="T7" fmla="*/ 0 60000 65536"/>
                <a:gd name="T8" fmla="*/ 0 60000 65536"/>
              </a:gdLst>
              <a:ahLst/>
              <a:cxnLst>
                <a:cxn ang="T6">
                  <a:pos x="T0" y="T1"/>
                </a:cxn>
                <a:cxn ang="T7">
                  <a:pos x="T2" y="T3"/>
                </a:cxn>
                <a:cxn ang="T8">
                  <a:pos x="T4" y="T5"/>
                </a:cxn>
              </a:cxnLst>
              <a:rect l="0" t="0" r="r" b="b"/>
              <a:pathLst>
                <a:path w="12" h="4">
                  <a:moveTo>
                    <a:pt x="0" y="3"/>
                  </a:moveTo>
                  <a:lnTo>
                    <a:pt x="6" y="2"/>
                  </a:lnTo>
                  <a:lnTo>
                    <a:pt x="11"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3" name="Freeform 452">
              <a:extLst>
                <a:ext uri="{FF2B5EF4-FFF2-40B4-BE49-F238E27FC236}">
                  <a16:creationId xmlns:a16="http://schemas.microsoft.com/office/drawing/2014/main" id="{A66397D1-A908-0343-BB8B-A0DC92645655}"/>
                </a:ext>
              </a:extLst>
            </p:cNvPr>
            <p:cNvSpPr>
              <a:spLocks/>
            </p:cNvSpPr>
            <p:nvPr/>
          </p:nvSpPr>
          <p:spPr bwMode="auto">
            <a:xfrm>
              <a:off x="1254" y="1852"/>
              <a:ext cx="12" cy="240"/>
            </a:xfrm>
            <a:custGeom>
              <a:avLst/>
              <a:gdLst>
                <a:gd name="T0" fmla="*/ 0 w 12"/>
                <a:gd name="T1" fmla="*/ 0 h 240"/>
                <a:gd name="T2" fmla="*/ 6 w 12"/>
                <a:gd name="T3" fmla="*/ 237 h 240"/>
                <a:gd name="T4" fmla="*/ 11 w 12"/>
                <a:gd name="T5" fmla="*/ 239 h 240"/>
                <a:gd name="T6" fmla="*/ 0 60000 65536"/>
                <a:gd name="T7" fmla="*/ 0 60000 65536"/>
                <a:gd name="T8" fmla="*/ 0 60000 65536"/>
              </a:gdLst>
              <a:ahLst/>
              <a:cxnLst>
                <a:cxn ang="T6">
                  <a:pos x="T0" y="T1"/>
                </a:cxn>
                <a:cxn ang="T7">
                  <a:pos x="T2" y="T3"/>
                </a:cxn>
                <a:cxn ang="T8">
                  <a:pos x="T4" y="T5"/>
                </a:cxn>
              </a:cxnLst>
              <a:rect l="0" t="0" r="r" b="b"/>
              <a:pathLst>
                <a:path w="12" h="240">
                  <a:moveTo>
                    <a:pt x="0" y="0"/>
                  </a:moveTo>
                  <a:lnTo>
                    <a:pt x="6" y="237"/>
                  </a:lnTo>
                  <a:lnTo>
                    <a:pt x="11" y="239"/>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4" name="Freeform 453">
              <a:extLst>
                <a:ext uri="{FF2B5EF4-FFF2-40B4-BE49-F238E27FC236}">
                  <a16:creationId xmlns:a16="http://schemas.microsoft.com/office/drawing/2014/main" id="{F7BA23EB-23A4-E344-A747-FBB139AD566D}"/>
                </a:ext>
              </a:extLst>
            </p:cNvPr>
            <p:cNvSpPr>
              <a:spLocks/>
            </p:cNvSpPr>
            <p:nvPr/>
          </p:nvSpPr>
          <p:spPr bwMode="auto">
            <a:xfrm>
              <a:off x="1373" y="2082"/>
              <a:ext cx="28" cy="10"/>
            </a:xfrm>
            <a:custGeom>
              <a:avLst/>
              <a:gdLst>
                <a:gd name="T0" fmla="*/ 0 w 28"/>
                <a:gd name="T1" fmla="*/ 9 h 10"/>
                <a:gd name="T2" fmla="*/ 5 w 28"/>
                <a:gd name="T3" fmla="*/ 6 h 10"/>
                <a:gd name="T4" fmla="*/ 10 w 28"/>
                <a:gd name="T5" fmla="*/ 2 h 10"/>
                <a:gd name="T6" fmla="*/ 16 w 28"/>
                <a:gd name="T7" fmla="*/ 0 h 10"/>
                <a:gd name="T8" fmla="*/ 21 w 28"/>
                <a:gd name="T9" fmla="*/ 2 h 10"/>
                <a:gd name="T10" fmla="*/ 27 w 28"/>
                <a:gd name="T11" fmla="*/ 6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10">
                  <a:moveTo>
                    <a:pt x="0" y="9"/>
                  </a:moveTo>
                  <a:lnTo>
                    <a:pt x="5" y="6"/>
                  </a:lnTo>
                  <a:lnTo>
                    <a:pt x="10" y="2"/>
                  </a:lnTo>
                  <a:lnTo>
                    <a:pt x="16" y="0"/>
                  </a:lnTo>
                  <a:lnTo>
                    <a:pt x="21" y="2"/>
                  </a:lnTo>
                  <a:lnTo>
                    <a:pt x="27" y="6"/>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5" name="Freeform 454">
              <a:extLst>
                <a:ext uri="{FF2B5EF4-FFF2-40B4-BE49-F238E27FC236}">
                  <a16:creationId xmlns:a16="http://schemas.microsoft.com/office/drawing/2014/main" id="{2B0B23C1-B120-8042-9C28-BA9268B1A23B}"/>
                </a:ext>
              </a:extLst>
            </p:cNvPr>
            <p:cNvSpPr>
              <a:spLocks/>
            </p:cNvSpPr>
            <p:nvPr/>
          </p:nvSpPr>
          <p:spPr bwMode="auto">
            <a:xfrm>
              <a:off x="1383" y="2059"/>
              <a:ext cx="18" cy="5"/>
            </a:xfrm>
            <a:custGeom>
              <a:avLst/>
              <a:gdLst>
                <a:gd name="T0" fmla="*/ 0 w 18"/>
                <a:gd name="T1" fmla="*/ 4 h 5"/>
                <a:gd name="T2" fmla="*/ 6 w 18"/>
                <a:gd name="T3" fmla="*/ 3 h 5"/>
                <a:gd name="T4" fmla="*/ 11 w 18"/>
                <a:gd name="T5" fmla="*/ 2 h 5"/>
                <a:gd name="T6" fmla="*/ 17 w 18"/>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5">
                  <a:moveTo>
                    <a:pt x="0" y="4"/>
                  </a:moveTo>
                  <a:lnTo>
                    <a:pt x="6" y="3"/>
                  </a:lnTo>
                  <a:lnTo>
                    <a:pt x="11" y="2"/>
                  </a:lnTo>
                  <a:lnTo>
                    <a:pt x="17"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97" name="Line 455">
              <a:extLst>
                <a:ext uri="{FF2B5EF4-FFF2-40B4-BE49-F238E27FC236}">
                  <a16:creationId xmlns:a16="http://schemas.microsoft.com/office/drawing/2014/main" id="{D3C8FF28-E824-274D-B0E8-69FC76BABB1C}"/>
                </a:ext>
              </a:extLst>
            </p:cNvPr>
            <p:cNvSpPr>
              <a:spLocks noChangeShapeType="1"/>
            </p:cNvSpPr>
            <p:nvPr/>
          </p:nvSpPr>
          <p:spPr bwMode="auto">
            <a:xfrm>
              <a:off x="1411" y="1856"/>
              <a:ext cx="7" cy="20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7377" name="Freeform 456">
              <a:extLst>
                <a:ext uri="{FF2B5EF4-FFF2-40B4-BE49-F238E27FC236}">
                  <a16:creationId xmlns:a16="http://schemas.microsoft.com/office/drawing/2014/main" id="{FD3714BD-09BB-7F48-92DE-CFFFC40BAC0F}"/>
                </a:ext>
              </a:extLst>
            </p:cNvPr>
            <p:cNvSpPr>
              <a:spLocks/>
            </p:cNvSpPr>
            <p:nvPr/>
          </p:nvSpPr>
          <p:spPr bwMode="auto">
            <a:xfrm>
              <a:off x="1281" y="1962"/>
              <a:ext cx="39" cy="4"/>
            </a:xfrm>
            <a:custGeom>
              <a:avLst/>
              <a:gdLst>
                <a:gd name="T0" fmla="*/ 0 w 39"/>
                <a:gd name="T1" fmla="*/ 3 h 4"/>
                <a:gd name="T2" fmla="*/ 6 w 39"/>
                <a:gd name="T3" fmla="*/ 2 h 4"/>
                <a:gd name="T4" fmla="*/ 13 w 39"/>
                <a:gd name="T5" fmla="*/ 1 h 4"/>
                <a:gd name="T6" fmla="*/ 19 w 39"/>
                <a:gd name="T7" fmla="*/ 0 h 4"/>
                <a:gd name="T8" fmla="*/ 25 w 39"/>
                <a:gd name="T9" fmla="*/ 1 h 4"/>
                <a:gd name="T10" fmla="*/ 31 w 39"/>
                <a:gd name="T11" fmla="*/ 2 h 4"/>
                <a:gd name="T12" fmla="*/ 38 w 39"/>
                <a:gd name="T13" fmla="*/ 3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4">
                  <a:moveTo>
                    <a:pt x="0" y="3"/>
                  </a:moveTo>
                  <a:lnTo>
                    <a:pt x="6" y="2"/>
                  </a:lnTo>
                  <a:lnTo>
                    <a:pt x="13" y="1"/>
                  </a:lnTo>
                  <a:lnTo>
                    <a:pt x="19" y="0"/>
                  </a:lnTo>
                  <a:lnTo>
                    <a:pt x="25" y="1"/>
                  </a:lnTo>
                  <a:lnTo>
                    <a:pt x="31" y="2"/>
                  </a:lnTo>
                  <a:lnTo>
                    <a:pt x="38" y="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8" name="Freeform 457">
              <a:extLst>
                <a:ext uri="{FF2B5EF4-FFF2-40B4-BE49-F238E27FC236}">
                  <a16:creationId xmlns:a16="http://schemas.microsoft.com/office/drawing/2014/main" id="{36BC8CA1-2743-2E46-9F1C-F670A740FC8A}"/>
                </a:ext>
              </a:extLst>
            </p:cNvPr>
            <p:cNvSpPr>
              <a:spLocks/>
            </p:cNvSpPr>
            <p:nvPr/>
          </p:nvSpPr>
          <p:spPr bwMode="auto">
            <a:xfrm>
              <a:off x="1428" y="1947"/>
              <a:ext cx="37" cy="6"/>
            </a:xfrm>
            <a:custGeom>
              <a:avLst/>
              <a:gdLst>
                <a:gd name="T0" fmla="*/ 0 w 37"/>
                <a:gd name="T1" fmla="*/ 5 h 6"/>
                <a:gd name="T2" fmla="*/ 6 w 37"/>
                <a:gd name="T3" fmla="*/ 4 h 6"/>
                <a:gd name="T4" fmla="*/ 12 w 37"/>
                <a:gd name="T5" fmla="*/ 2 h 6"/>
                <a:gd name="T6" fmla="*/ 18 w 37"/>
                <a:gd name="T7" fmla="*/ 0 h 6"/>
                <a:gd name="T8" fmla="*/ 24 w 37"/>
                <a:gd name="T9" fmla="*/ 2 h 6"/>
                <a:gd name="T10" fmla="*/ 30 w 37"/>
                <a:gd name="T11" fmla="*/ 4 h 6"/>
                <a:gd name="T12" fmla="*/ 36 w 37"/>
                <a:gd name="T13" fmla="*/ 5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6">
                  <a:moveTo>
                    <a:pt x="0" y="5"/>
                  </a:moveTo>
                  <a:lnTo>
                    <a:pt x="6" y="4"/>
                  </a:lnTo>
                  <a:lnTo>
                    <a:pt x="12" y="2"/>
                  </a:lnTo>
                  <a:lnTo>
                    <a:pt x="18" y="0"/>
                  </a:lnTo>
                  <a:lnTo>
                    <a:pt x="24" y="2"/>
                  </a:lnTo>
                  <a:lnTo>
                    <a:pt x="30" y="4"/>
                  </a:lnTo>
                  <a:lnTo>
                    <a:pt x="36" y="5"/>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79" name="Freeform 458">
              <a:extLst>
                <a:ext uri="{FF2B5EF4-FFF2-40B4-BE49-F238E27FC236}">
                  <a16:creationId xmlns:a16="http://schemas.microsoft.com/office/drawing/2014/main" id="{E51377E2-3A36-6049-8EFA-31FE3226B329}"/>
                </a:ext>
              </a:extLst>
            </p:cNvPr>
            <p:cNvSpPr>
              <a:spLocks/>
            </p:cNvSpPr>
            <p:nvPr/>
          </p:nvSpPr>
          <p:spPr bwMode="auto">
            <a:xfrm>
              <a:off x="1447" y="1905"/>
              <a:ext cx="36" cy="5"/>
            </a:xfrm>
            <a:custGeom>
              <a:avLst/>
              <a:gdLst>
                <a:gd name="T0" fmla="*/ 0 w 36"/>
                <a:gd name="T1" fmla="*/ 4 h 5"/>
                <a:gd name="T2" fmla="*/ 6 w 36"/>
                <a:gd name="T3" fmla="*/ 3 h 5"/>
                <a:gd name="T4" fmla="*/ 11 w 36"/>
                <a:gd name="T5" fmla="*/ 2 h 5"/>
                <a:gd name="T6" fmla="*/ 18 w 36"/>
                <a:gd name="T7" fmla="*/ 0 h 5"/>
                <a:gd name="T8" fmla="*/ 23 w 36"/>
                <a:gd name="T9" fmla="*/ 2 h 5"/>
                <a:gd name="T10" fmla="*/ 30 w 36"/>
                <a:gd name="T11" fmla="*/ 2 h 5"/>
                <a:gd name="T12" fmla="*/ 35 w 36"/>
                <a:gd name="T13" fmla="*/ 4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
                  <a:moveTo>
                    <a:pt x="0" y="4"/>
                  </a:moveTo>
                  <a:lnTo>
                    <a:pt x="6" y="3"/>
                  </a:lnTo>
                  <a:lnTo>
                    <a:pt x="11" y="2"/>
                  </a:lnTo>
                  <a:lnTo>
                    <a:pt x="18" y="0"/>
                  </a:lnTo>
                  <a:lnTo>
                    <a:pt x="23" y="2"/>
                  </a:lnTo>
                  <a:lnTo>
                    <a:pt x="30" y="2"/>
                  </a:lnTo>
                  <a:lnTo>
                    <a:pt x="35" y="4"/>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80" name="Freeform 459">
              <a:extLst>
                <a:ext uri="{FF2B5EF4-FFF2-40B4-BE49-F238E27FC236}">
                  <a16:creationId xmlns:a16="http://schemas.microsoft.com/office/drawing/2014/main" id="{02E36D6B-F80E-0348-998F-72FCB2ED1BC3}"/>
                </a:ext>
              </a:extLst>
            </p:cNvPr>
            <p:cNvSpPr>
              <a:spLocks/>
            </p:cNvSpPr>
            <p:nvPr/>
          </p:nvSpPr>
          <p:spPr bwMode="auto">
            <a:xfrm>
              <a:off x="1311" y="1893"/>
              <a:ext cx="36" cy="4"/>
            </a:xfrm>
            <a:custGeom>
              <a:avLst/>
              <a:gdLst>
                <a:gd name="T0" fmla="*/ 0 w 36"/>
                <a:gd name="T1" fmla="*/ 3 h 4"/>
                <a:gd name="T2" fmla="*/ 7 w 36"/>
                <a:gd name="T3" fmla="*/ 2 h 4"/>
                <a:gd name="T4" fmla="*/ 12 w 36"/>
                <a:gd name="T5" fmla="*/ 1 h 4"/>
                <a:gd name="T6" fmla="*/ 18 w 36"/>
                <a:gd name="T7" fmla="*/ 0 h 4"/>
                <a:gd name="T8" fmla="*/ 24 w 36"/>
                <a:gd name="T9" fmla="*/ 1 h 4"/>
                <a:gd name="T10" fmla="*/ 29 w 36"/>
                <a:gd name="T11" fmla="*/ 2 h 4"/>
                <a:gd name="T12" fmla="*/ 35 w 36"/>
                <a:gd name="T13" fmla="*/ 3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4">
                  <a:moveTo>
                    <a:pt x="0" y="3"/>
                  </a:moveTo>
                  <a:lnTo>
                    <a:pt x="7" y="2"/>
                  </a:lnTo>
                  <a:lnTo>
                    <a:pt x="12" y="1"/>
                  </a:lnTo>
                  <a:lnTo>
                    <a:pt x="18" y="0"/>
                  </a:lnTo>
                  <a:lnTo>
                    <a:pt x="24" y="1"/>
                  </a:lnTo>
                  <a:lnTo>
                    <a:pt x="29" y="2"/>
                  </a:lnTo>
                  <a:lnTo>
                    <a:pt x="35" y="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81" name="Freeform 460">
              <a:extLst>
                <a:ext uri="{FF2B5EF4-FFF2-40B4-BE49-F238E27FC236}">
                  <a16:creationId xmlns:a16="http://schemas.microsoft.com/office/drawing/2014/main" id="{3BB849FD-9D39-104D-BC7F-5D11A37E619A}"/>
                </a:ext>
              </a:extLst>
            </p:cNvPr>
            <p:cNvSpPr>
              <a:spLocks/>
            </p:cNvSpPr>
            <p:nvPr/>
          </p:nvSpPr>
          <p:spPr bwMode="auto">
            <a:xfrm>
              <a:off x="1452" y="1893"/>
              <a:ext cx="37" cy="4"/>
            </a:xfrm>
            <a:custGeom>
              <a:avLst/>
              <a:gdLst>
                <a:gd name="T0" fmla="*/ 0 w 37"/>
                <a:gd name="T1" fmla="*/ 3 h 4"/>
                <a:gd name="T2" fmla="*/ 6 w 37"/>
                <a:gd name="T3" fmla="*/ 2 h 4"/>
                <a:gd name="T4" fmla="*/ 12 w 37"/>
                <a:gd name="T5" fmla="*/ 1 h 4"/>
                <a:gd name="T6" fmla="*/ 17 w 37"/>
                <a:gd name="T7" fmla="*/ 0 h 4"/>
                <a:gd name="T8" fmla="*/ 24 w 37"/>
                <a:gd name="T9" fmla="*/ 1 h 4"/>
                <a:gd name="T10" fmla="*/ 30 w 37"/>
                <a:gd name="T11" fmla="*/ 2 h 4"/>
                <a:gd name="T12" fmla="*/ 36 w 37"/>
                <a:gd name="T13" fmla="*/ 3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4">
                  <a:moveTo>
                    <a:pt x="0" y="3"/>
                  </a:moveTo>
                  <a:lnTo>
                    <a:pt x="6" y="2"/>
                  </a:lnTo>
                  <a:lnTo>
                    <a:pt x="12" y="1"/>
                  </a:lnTo>
                  <a:lnTo>
                    <a:pt x="17" y="0"/>
                  </a:lnTo>
                  <a:lnTo>
                    <a:pt x="24" y="1"/>
                  </a:lnTo>
                  <a:lnTo>
                    <a:pt x="30" y="2"/>
                  </a:lnTo>
                  <a:lnTo>
                    <a:pt x="36" y="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82" name="Freeform 461">
              <a:extLst>
                <a:ext uri="{FF2B5EF4-FFF2-40B4-BE49-F238E27FC236}">
                  <a16:creationId xmlns:a16="http://schemas.microsoft.com/office/drawing/2014/main" id="{6DCABE58-76FC-3743-B6EF-AC97D459D3AE}"/>
                </a:ext>
              </a:extLst>
            </p:cNvPr>
            <p:cNvSpPr>
              <a:spLocks/>
            </p:cNvSpPr>
            <p:nvPr/>
          </p:nvSpPr>
          <p:spPr bwMode="auto">
            <a:xfrm>
              <a:off x="1596" y="1869"/>
              <a:ext cx="33" cy="28"/>
            </a:xfrm>
            <a:custGeom>
              <a:avLst/>
              <a:gdLst>
                <a:gd name="T0" fmla="*/ 0 w 33"/>
                <a:gd name="T1" fmla="*/ 27 h 28"/>
                <a:gd name="T2" fmla="*/ 5 w 33"/>
                <a:gd name="T3" fmla="*/ 18 h 28"/>
                <a:gd name="T4" fmla="*/ 11 w 33"/>
                <a:gd name="T5" fmla="*/ 9 h 28"/>
                <a:gd name="T6" fmla="*/ 16 w 33"/>
                <a:gd name="T7" fmla="*/ 0 h 28"/>
                <a:gd name="T8" fmla="*/ 22 w 33"/>
                <a:gd name="T9" fmla="*/ 9 h 28"/>
                <a:gd name="T10" fmla="*/ 27 w 33"/>
                <a:gd name="T11" fmla="*/ 18 h 28"/>
                <a:gd name="T12" fmla="*/ 32 w 33"/>
                <a:gd name="T13" fmla="*/ 27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28">
                  <a:moveTo>
                    <a:pt x="0" y="27"/>
                  </a:moveTo>
                  <a:lnTo>
                    <a:pt x="5" y="18"/>
                  </a:lnTo>
                  <a:lnTo>
                    <a:pt x="11" y="9"/>
                  </a:lnTo>
                  <a:lnTo>
                    <a:pt x="16" y="0"/>
                  </a:lnTo>
                  <a:lnTo>
                    <a:pt x="22" y="9"/>
                  </a:lnTo>
                  <a:lnTo>
                    <a:pt x="27" y="18"/>
                  </a:lnTo>
                  <a:lnTo>
                    <a:pt x="32" y="27"/>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1210" name="Rectangle 462">
            <a:extLst>
              <a:ext uri="{FF2B5EF4-FFF2-40B4-BE49-F238E27FC236}">
                <a16:creationId xmlns:a16="http://schemas.microsoft.com/office/drawing/2014/main" id="{EAC9591D-C384-774F-B935-96B1EF4C7B78}"/>
              </a:ext>
            </a:extLst>
          </p:cNvPr>
          <p:cNvSpPr>
            <a:spLocks noChangeArrowheads="1"/>
          </p:cNvSpPr>
          <p:nvPr/>
        </p:nvSpPr>
        <p:spPr bwMode="auto">
          <a:xfrm rot="-3780000">
            <a:off x="3672682" y="2791618"/>
            <a:ext cx="1092200" cy="27146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200">
                <a:solidFill>
                  <a:srgbClr val="000000"/>
                </a:solidFill>
                <a:latin typeface="Arial" charset="0"/>
                <a:ea typeface="+mn-ea"/>
              </a:rPr>
              <a:t>Fluorescence</a:t>
            </a:r>
          </a:p>
        </p:txBody>
      </p:sp>
      <p:sp>
        <p:nvSpPr>
          <p:cNvPr id="51211" name="Rectangle 463">
            <a:extLst>
              <a:ext uri="{FF2B5EF4-FFF2-40B4-BE49-F238E27FC236}">
                <a16:creationId xmlns:a16="http://schemas.microsoft.com/office/drawing/2014/main" id="{6DFF6EE8-3EC6-FB45-B90B-2E11B21D75BB}"/>
              </a:ext>
            </a:extLst>
          </p:cNvPr>
          <p:cNvSpPr>
            <a:spLocks noChangeArrowheads="1"/>
          </p:cNvSpPr>
          <p:nvPr/>
        </p:nvSpPr>
        <p:spPr bwMode="auto">
          <a:xfrm rot="-3780000">
            <a:off x="6569869" y="2805907"/>
            <a:ext cx="1092200" cy="27146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200" i="1">
                <a:solidFill>
                  <a:srgbClr val="000000"/>
                </a:solidFill>
                <a:latin typeface="Arial" charset="0"/>
                <a:ea typeface="+mn-ea"/>
              </a:rPr>
              <a:t>Fluorescence</a:t>
            </a:r>
          </a:p>
        </p:txBody>
      </p:sp>
      <p:sp>
        <p:nvSpPr>
          <p:cNvPr id="51212" name="Rectangle 464">
            <a:extLst>
              <a:ext uri="{FF2B5EF4-FFF2-40B4-BE49-F238E27FC236}">
                <a16:creationId xmlns:a16="http://schemas.microsoft.com/office/drawing/2014/main" id="{F2FC1DC0-62B6-BA4D-9FD9-C4CBCFF6F7B8}"/>
              </a:ext>
            </a:extLst>
          </p:cNvPr>
          <p:cNvSpPr>
            <a:spLocks noChangeArrowheads="1"/>
          </p:cNvSpPr>
          <p:nvPr/>
        </p:nvSpPr>
        <p:spPr bwMode="auto">
          <a:xfrm>
            <a:off x="2660650" y="1255713"/>
            <a:ext cx="1443038" cy="6064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700">
                <a:latin typeface="Arial" charset="0"/>
                <a:ea typeface="+mn-ea"/>
              </a:rPr>
              <a:t>0 ng PMA</a:t>
            </a:r>
          </a:p>
          <a:p>
            <a:pPr>
              <a:defRPr/>
            </a:pPr>
            <a:r>
              <a:rPr lang="en-US" altLang="en-US" sz="1700">
                <a:latin typeface="Arial" charset="0"/>
                <a:ea typeface="+mn-ea"/>
              </a:rPr>
              <a:t>Unstimulated</a:t>
            </a:r>
          </a:p>
        </p:txBody>
      </p:sp>
      <p:grpSp>
        <p:nvGrpSpPr>
          <p:cNvPr id="97292" name="Group 465">
            <a:extLst>
              <a:ext uri="{FF2B5EF4-FFF2-40B4-BE49-F238E27FC236}">
                <a16:creationId xmlns:a16="http://schemas.microsoft.com/office/drawing/2014/main" id="{DB43A9F1-9F43-9347-B72F-BAAF794FB2F3}"/>
              </a:ext>
            </a:extLst>
          </p:cNvPr>
          <p:cNvGrpSpPr>
            <a:grpSpLocks/>
          </p:cNvGrpSpPr>
          <p:nvPr/>
        </p:nvGrpSpPr>
        <p:grpSpPr bwMode="auto">
          <a:xfrm>
            <a:off x="1676400" y="3536950"/>
            <a:ext cx="2147888" cy="439738"/>
            <a:chOff x="354" y="2784"/>
            <a:chExt cx="1353" cy="277"/>
          </a:xfrm>
        </p:grpSpPr>
        <p:sp>
          <p:nvSpPr>
            <p:cNvPr id="51224" name="Rectangle 466">
              <a:extLst>
                <a:ext uri="{FF2B5EF4-FFF2-40B4-BE49-F238E27FC236}">
                  <a16:creationId xmlns:a16="http://schemas.microsoft.com/office/drawing/2014/main" id="{B4468F5D-A778-BE4F-9D01-8748E0DC081C}"/>
                </a:ext>
              </a:extLst>
            </p:cNvPr>
            <p:cNvSpPr>
              <a:spLocks noChangeArrowheads="1"/>
            </p:cNvSpPr>
            <p:nvPr/>
          </p:nvSpPr>
          <p:spPr bwMode="auto">
            <a:xfrm>
              <a:off x="746" y="2861"/>
              <a:ext cx="961" cy="20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500">
                  <a:solidFill>
                    <a:srgbClr val="000000"/>
                  </a:solidFill>
                  <a:latin typeface="Arial" charset="0"/>
                  <a:ea typeface="+mn-ea"/>
                </a:rPr>
                <a:t>TIME (seconds)</a:t>
              </a:r>
            </a:p>
          </p:txBody>
        </p:sp>
        <p:grpSp>
          <p:nvGrpSpPr>
            <p:cNvPr id="97304" name="Group 467">
              <a:extLst>
                <a:ext uri="{FF2B5EF4-FFF2-40B4-BE49-F238E27FC236}">
                  <a16:creationId xmlns:a16="http://schemas.microsoft.com/office/drawing/2014/main" id="{80209231-E6DF-924E-B0A4-2FC8C01186F6}"/>
                </a:ext>
              </a:extLst>
            </p:cNvPr>
            <p:cNvGrpSpPr>
              <a:grpSpLocks/>
            </p:cNvGrpSpPr>
            <p:nvPr/>
          </p:nvGrpSpPr>
          <p:grpSpPr bwMode="auto">
            <a:xfrm>
              <a:off x="354" y="2784"/>
              <a:ext cx="1338" cy="133"/>
              <a:chOff x="354" y="2784"/>
              <a:chExt cx="1338" cy="133"/>
            </a:xfrm>
          </p:grpSpPr>
          <p:sp>
            <p:nvSpPr>
              <p:cNvPr id="51226" name="Rectangle 468">
                <a:extLst>
                  <a:ext uri="{FF2B5EF4-FFF2-40B4-BE49-F238E27FC236}">
                    <a16:creationId xmlns:a16="http://schemas.microsoft.com/office/drawing/2014/main" id="{B65A26C3-17CA-624B-A523-D7ED30E48D9E}"/>
                  </a:ext>
                </a:extLst>
              </p:cNvPr>
              <p:cNvSpPr>
                <a:spLocks noChangeArrowheads="1"/>
              </p:cNvSpPr>
              <p:nvPr/>
            </p:nvSpPr>
            <p:spPr bwMode="auto">
              <a:xfrm>
                <a:off x="354" y="2784"/>
                <a:ext cx="150" cy="13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a:solidFill>
                      <a:srgbClr val="000000"/>
                    </a:solidFill>
                    <a:latin typeface="Arial" charset="0"/>
                    <a:ea typeface="+mn-ea"/>
                  </a:rPr>
                  <a:t>0</a:t>
                </a:r>
              </a:p>
            </p:txBody>
          </p:sp>
          <p:sp>
            <p:nvSpPr>
              <p:cNvPr id="51227" name="Rectangle 469">
                <a:extLst>
                  <a:ext uri="{FF2B5EF4-FFF2-40B4-BE49-F238E27FC236}">
                    <a16:creationId xmlns:a16="http://schemas.microsoft.com/office/drawing/2014/main" id="{39B75C33-6388-3C40-B9CA-E741EB61BAF0}"/>
                  </a:ext>
                </a:extLst>
              </p:cNvPr>
              <p:cNvSpPr>
                <a:spLocks noChangeArrowheads="1"/>
              </p:cNvSpPr>
              <p:nvPr/>
            </p:nvSpPr>
            <p:spPr bwMode="auto">
              <a:xfrm>
                <a:off x="1434" y="2784"/>
                <a:ext cx="258" cy="13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a:solidFill>
                      <a:srgbClr val="000000"/>
                    </a:solidFill>
                    <a:latin typeface="Arial" charset="0"/>
                    <a:ea typeface="+mn-ea"/>
                  </a:rPr>
                  <a:t>1800</a:t>
                </a:r>
              </a:p>
            </p:txBody>
          </p:sp>
          <p:sp>
            <p:nvSpPr>
              <p:cNvPr id="51228" name="Rectangle 470">
                <a:extLst>
                  <a:ext uri="{FF2B5EF4-FFF2-40B4-BE49-F238E27FC236}">
                    <a16:creationId xmlns:a16="http://schemas.microsoft.com/office/drawing/2014/main" id="{7751038B-46A7-2F44-A7FB-8A45DBCC2E10}"/>
                  </a:ext>
                </a:extLst>
              </p:cNvPr>
              <p:cNvSpPr>
                <a:spLocks noChangeArrowheads="1"/>
              </p:cNvSpPr>
              <p:nvPr/>
            </p:nvSpPr>
            <p:spPr bwMode="auto">
              <a:xfrm>
                <a:off x="537" y="2784"/>
                <a:ext cx="222" cy="13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a:solidFill>
                      <a:srgbClr val="000000"/>
                    </a:solidFill>
                    <a:latin typeface="Arial" charset="0"/>
                    <a:ea typeface="+mn-ea"/>
                  </a:rPr>
                  <a:t>450</a:t>
                </a:r>
              </a:p>
            </p:txBody>
          </p:sp>
          <p:sp>
            <p:nvSpPr>
              <p:cNvPr id="51229" name="Rectangle 471">
                <a:extLst>
                  <a:ext uri="{FF2B5EF4-FFF2-40B4-BE49-F238E27FC236}">
                    <a16:creationId xmlns:a16="http://schemas.microsoft.com/office/drawing/2014/main" id="{8B36206F-C556-BF47-B11D-28CF1534AE4B}"/>
                  </a:ext>
                </a:extLst>
              </p:cNvPr>
              <p:cNvSpPr>
                <a:spLocks noChangeArrowheads="1"/>
              </p:cNvSpPr>
              <p:nvPr/>
            </p:nvSpPr>
            <p:spPr bwMode="auto">
              <a:xfrm>
                <a:off x="864" y="2784"/>
                <a:ext cx="222" cy="13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a:solidFill>
                      <a:srgbClr val="000000"/>
                    </a:solidFill>
                    <a:latin typeface="Arial" charset="0"/>
                    <a:ea typeface="+mn-ea"/>
                  </a:rPr>
                  <a:t>900</a:t>
                </a:r>
              </a:p>
            </p:txBody>
          </p:sp>
          <p:sp>
            <p:nvSpPr>
              <p:cNvPr id="51230" name="Rectangle 472">
                <a:extLst>
                  <a:ext uri="{FF2B5EF4-FFF2-40B4-BE49-F238E27FC236}">
                    <a16:creationId xmlns:a16="http://schemas.microsoft.com/office/drawing/2014/main" id="{3E56ED11-BDFF-5B44-8FDD-B03766A6BA52}"/>
                  </a:ext>
                </a:extLst>
              </p:cNvPr>
              <p:cNvSpPr>
                <a:spLocks noChangeArrowheads="1"/>
              </p:cNvSpPr>
              <p:nvPr/>
            </p:nvSpPr>
            <p:spPr bwMode="auto">
              <a:xfrm>
                <a:off x="1142" y="2784"/>
                <a:ext cx="258" cy="13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a:solidFill>
                      <a:srgbClr val="000000"/>
                    </a:solidFill>
                    <a:latin typeface="Arial" charset="0"/>
                    <a:ea typeface="+mn-ea"/>
                  </a:rPr>
                  <a:t>1350</a:t>
                </a:r>
              </a:p>
            </p:txBody>
          </p:sp>
        </p:grpSp>
      </p:grpSp>
      <p:grpSp>
        <p:nvGrpSpPr>
          <p:cNvPr id="97293" name="Group 473">
            <a:extLst>
              <a:ext uri="{FF2B5EF4-FFF2-40B4-BE49-F238E27FC236}">
                <a16:creationId xmlns:a16="http://schemas.microsoft.com/office/drawing/2014/main" id="{58C975B1-F729-B94B-8976-65491B7C3A82}"/>
              </a:ext>
            </a:extLst>
          </p:cNvPr>
          <p:cNvGrpSpPr>
            <a:grpSpLocks/>
          </p:cNvGrpSpPr>
          <p:nvPr/>
        </p:nvGrpSpPr>
        <p:grpSpPr bwMode="auto">
          <a:xfrm>
            <a:off x="4608513" y="3540125"/>
            <a:ext cx="2125662" cy="393700"/>
            <a:chOff x="2201" y="2786"/>
            <a:chExt cx="1339" cy="248"/>
          </a:xfrm>
        </p:grpSpPr>
        <p:sp>
          <p:nvSpPr>
            <p:cNvPr id="51217" name="Rectangle 474">
              <a:extLst>
                <a:ext uri="{FF2B5EF4-FFF2-40B4-BE49-F238E27FC236}">
                  <a16:creationId xmlns:a16="http://schemas.microsoft.com/office/drawing/2014/main" id="{E6BEB44A-D0FA-7644-A109-39BB8BC7C992}"/>
                </a:ext>
              </a:extLst>
            </p:cNvPr>
            <p:cNvSpPr>
              <a:spLocks noChangeArrowheads="1"/>
            </p:cNvSpPr>
            <p:nvPr/>
          </p:nvSpPr>
          <p:spPr bwMode="auto">
            <a:xfrm>
              <a:off x="2544" y="2834"/>
              <a:ext cx="961" cy="20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500">
                  <a:solidFill>
                    <a:srgbClr val="000000"/>
                  </a:solidFill>
                  <a:latin typeface="Arial" charset="0"/>
                  <a:ea typeface="+mn-ea"/>
                </a:rPr>
                <a:t>TIME (seconds)</a:t>
              </a:r>
            </a:p>
          </p:txBody>
        </p:sp>
        <p:grpSp>
          <p:nvGrpSpPr>
            <p:cNvPr id="97297" name="Group 475">
              <a:extLst>
                <a:ext uri="{FF2B5EF4-FFF2-40B4-BE49-F238E27FC236}">
                  <a16:creationId xmlns:a16="http://schemas.microsoft.com/office/drawing/2014/main" id="{72464F8B-14B5-9F41-B857-16F2EFA8179D}"/>
                </a:ext>
              </a:extLst>
            </p:cNvPr>
            <p:cNvGrpSpPr>
              <a:grpSpLocks/>
            </p:cNvGrpSpPr>
            <p:nvPr/>
          </p:nvGrpSpPr>
          <p:grpSpPr bwMode="auto">
            <a:xfrm>
              <a:off x="2201" y="2786"/>
              <a:ext cx="1339" cy="133"/>
              <a:chOff x="2201" y="2786"/>
              <a:chExt cx="1339" cy="133"/>
            </a:xfrm>
          </p:grpSpPr>
          <p:sp>
            <p:nvSpPr>
              <p:cNvPr id="51219" name="Rectangle 476">
                <a:extLst>
                  <a:ext uri="{FF2B5EF4-FFF2-40B4-BE49-F238E27FC236}">
                    <a16:creationId xmlns:a16="http://schemas.microsoft.com/office/drawing/2014/main" id="{D8BE64AA-D834-2E46-80FA-6E1E6E68EB0E}"/>
                  </a:ext>
                </a:extLst>
              </p:cNvPr>
              <p:cNvSpPr>
                <a:spLocks noChangeArrowheads="1"/>
              </p:cNvSpPr>
              <p:nvPr/>
            </p:nvSpPr>
            <p:spPr bwMode="auto">
              <a:xfrm>
                <a:off x="2201" y="2786"/>
                <a:ext cx="150" cy="13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b="1">
                    <a:solidFill>
                      <a:srgbClr val="000000"/>
                    </a:solidFill>
                    <a:latin typeface="Arial" charset="0"/>
                    <a:ea typeface="+mn-ea"/>
                  </a:rPr>
                  <a:t>0</a:t>
                </a:r>
              </a:p>
            </p:txBody>
          </p:sp>
          <p:sp>
            <p:nvSpPr>
              <p:cNvPr id="51220" name="Rectangle 477">
                <a:extLst>
                  <a:ext uri="{FF2B5EF4-FFF2-40B4-BE49-F238E27FC236}">
                    <a16:creationId xmlns:a16="http://schemas.microsoft.com/office/drawing/2014/main" id="{FF4EAEAF-2719-CC4F-B7FD-B1580D9DD28F}"/>
                  </a:ext>
                </a:extLst>
              </p:cNvPr>
              <p:cNvSpPr>
                <a:spLocks noChangeArrowheads="1"/>
              </p:cNvSpPr>
              <p:nvPr/>
            </p:nvSpPr>
            <p:spPr bwMode="auto">
              <a:xfrm>
                <a:off x="3282" y="2786"/>
                <a:ext cx="258" cy="13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b="1">
                    <a:solidFill>
                      <a:srgbClr val="000000"/>
                    </a:solidFill>
                    <a:latin typeface="Arial" charset="0"/>
                    <a:ea typeface="+mn-ea"/>
                  </a:rPr>
                  <a:t>1800</a:t>
                </a:r>
              </a:p>
            </p:txBody>
          </p:sp>
          <p:sp>
            <p:nvSpPr>
              <p:cNvPr id="51221" name="Rectangle 478">
                <a:extLst>
                  <a:ext uri="{FF2B5EF4-FFF2-40B4-BE49-F238E27FC236}">
                    <a16:creationId xmlns:a16="http://schemas.microsoft.com/office/drawing/2014/main" id="{461A4896-5813-B44E-AC6A-17199804B082}"/>
                  </a:ext>
                </a:extLst>
              </p:cNvPr>
              <p:cNvSpPr>
                <a:spLocks noChangeArrowheads="1"/>
              </p:cNvSpPr>
              <p:nvPr/>
            </p:nvSpPr>
            <p:spPr bwMode="auto">
              <a:xfrm>
                <a:off x="2384" y="2786"/>
                <a:ext cx="222" cy="13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b="1">
                    <a:solidFill>
                      <a:srgbClr val="000000"/>
                    </a:solidFill>
                    <a:latin typeface="Arial" charset="0"/>
                    <a:ea typeface="+mn-ea"/>
                  </a:rPr>
                  <a:t>450</a:t>
                </a:r>
              </a:p>
            </p:txBody>
          </p:sp>
          <p:sp>
            <p:nvSpPr>
              <p:cNvPr id="51222" name="Rectangle 479">
                <a:extLst>
                  <a:ext uri="{FF2B5EF4-FFF2-40B4-BE49-F238E27FC236}">
                    <a16:creationId xmlns:a16="http://schemas.microsoft.com/office/drawing/2014/main" id="{397B9DA2-990C-DF43-9004-6BBB9AB5FDEA}"/>
                  </a:ext>
                </a:extLst>
              </p:cNvPr>
              <p:cNvSpPr>
                <a:spLocks noChangeArrowheads="1"/>
              </p:cNvSpPr>
              <p:nvPr/>
            </p:nvSpPr>
            <p:spPr bwMode="auto">
              <a:xfrm>
                <a:off x="2710" y="2786"/>
                <a:ext cx="222" cy="13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b="1">
                    <a:solidFill>
                      <a:srgbClr val="000000"/>
                    </a:solidFill>
                    <a:latin typeface="Arial" charset="0"/>
                    <a:ea typeface="+mn-ea"/>
                  </a:rPr>
                  <a:t>900</a:t>
                </a:r>
              </a:p>
            </p:txBody>
          </p:sp>
          <p:sp>
            <p:nvSpPr>
              <p:cNvPr id="51223" name="Rectangle 480">
                <a:extLst>
                  <a:ext uri="{FF2B5EF4-FFF2-40B4-BE49-F238E27FC236}">
                    <a16:creationId xmlns:a16="http://schemas.microsoft.com/office/drawing/2014/main" id="{FD59B752-E14E-D14E-9A00-9B2261FECD19}"/>
                  </a:ext>
                </a:extLst>
              </p:cNvPr>
              <p:cNvSpPr>
                <a:spLocks noChangeArrowheads="1"/>
              </p:cNvSpPr>
              <p:nvPr/>
            </p:nvSpPr>
            <p:spPr bwMode="auto">
              <a:xfrm>
                <a:off x="2988" y="2786"/>
                <a:ext cx="258" cy="13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800" b="1">
                    <a:solidFill>
                      <a:srgbClr val="000000"/>
                    </a:solidFill>
                    <a:latin typeface="Arial" charset="0"/>
                    <a:ea typeface="+mn-ea"/>
                  </a:rPr>
                  <a:t>1350</a:t>
                </a:r>
              </a:p>
            </p:txBody>
          </p:sp>
        </p:grpSp>
      </p:grpSp>
      <p:sp>
        <p:nvSpPr>
          <p:cNvPr id="51215" name="Rectangle 481">
            <a:extLst>
              <a:ext uri="{FF2B5EF4-FFF2-40B4-BE49-F238E27FC236}">
                <a16:creationId xmlns:a16="http://schemas.microsoft.com/office/drawing/2014/main" id="{C54CD156-43CF-5549-B345-31CFA477942A}"/>
              </a:ext>
            </a:extLst>
          </p:cNvPr>
          <p:cNvSpPr>
            <a:spLocks noChangeArrowheads="1"/>
          </p:cNvSpPr>
          <p:nvPr/>
        </p:nvSpPr>
        <p:spPr bwMode="auto">
          <a:xfrm>
            <a:off x="212725" y="3976688"/>
            <a:ext cx="8991600" cy="92075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sz="1800">
                <a:ea typeface="+mn-ea"/>
              </a:rPr>
              <a:t>Figure:  This figure shows an example of stimulation of neutrophils by PMA (50 nm/ml). On the left the unstimulated cells show no increase in DCF fluorescence . On the right, activated</a:t>
            </a:r>
          </a:p>
          <a:p>
            <a:pPr>
              <a:defRPr/>
            </a:pPr>
            <a:r>
              <a:rPr lang="en-US" altLang="en-US" sz="1800">
                <a:ea typeface="+mn-ea"/>
              </a:rPr>
              <a:t>cells increase the green DCF fluorescence at least 10 times the initial fluorescence.</a:t>
            </a:r>
          </a:p>
        </p:txBody>
      </p:sp>
      <p:sp>
        <p:nvSpPr>
          <p:cNvPr id="97295" name="TextBox 1">
            <a:extLst>
              <a:ext uri="{FF2B5EF4-FFF2-40B4-BE49-F238E27FC236}">
                <a16:creationId xmlns:a16="http://schemas.microsoft.com/office/drawing/2014/main" id="{F57B75B2-71EF-7044-8F10-000D25128DF5}"/>
              </a:ext>
            </a:extLst>
          </p:cNvPr>
          <p:cNvSpPr txBox="1">
            <a:spLocks noChangeArrowheads="1"/>
          </p:cNvSpPr>
          <p:nvPr/>
        </p:nvSpPr>
        <p:spPr bwMode="auto">
          <a:xfrm>
            <a:off x="7938" y="4891088"/>
            <a:ext cx="9059862" cy="13239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solidFill>
                  <a:srgbClr val="FF0000"/>
                </a:solidFill>
                <a:latin typeface="Times New Roman" panose="02020603050405020304" pitchFamily="18" charset="0"/>
              </a:rPr>
              <a:t>References:  </a:t>
            </a:r>
            <a:r>
              <a:rPr lang="en-US" altLang="en-US" sz="1000">
                <a:solidFill>
                  <a:srgbClr val="FF0000"/>
                </a:solidFill>
                <a:latin typeface="Times New Roman" panose="02020603050405020304" pitchFamily="18" charset="0"/>
              </a:rPr>
              <a:t>(1)    </a:t>
            </a:r>
            <a:r>
              <a:rPr lang="en-US" altLang="en-US" sz="1000" b="1">
                <a:solidFill>
                  <a:srgbClr val="FF0000"/>
                </a:solidFill>
                <a:latin typeface="Times New Roman" panose="02020603050405020304" pitchFamily="18" charset="0"/>
              </a:rPr>
              <a:t>Robinson, J. Paul</a:t>
            </a:r>
            <a:r>
              <a:rPr lang="en-US" altLang="en-US" sz="1000">
                <a:solidFill>
                  <a:srgbClr val="FF0000"/>
                </a:solidFill>
                <a:latin typeface="Times New Roman" panose="02020603050405020304" pitchFamily="18" charset="0"/>
              </a:rPr>
              <a:t>, </a:t>
            </a:r>
            <a:r>
              <a:rPr lang="en-US" altLang="en-US" sz="1000" b="1">
                <a:solidFill>
                  <a:srgbClr val="FF0000"/>
                </a:solidFill>
                <a:latin typeface="Times New Roman" panose="02020603050405020304" pitchFamily="18" charset="0"/>
              </a:rPr>
              <a:t>Durack, Gary &amp; Kelley, Stephen</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An innovation in flow cytometry data collection &amp; analysis producing a correlated multiple sample analysis in a single file</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Cytometry</a:t>
            </a:r>
            <a:r>
              <a:rPr lang="en-US" altLang="en-US" sz="1000">
                <a:solidFill>
                  <a:srgbClr val="FF0000"/>
                </a:solidFill>
                <a:latin typeface="Times New Roman" panose="02020603050405020304" pitchFamily="18" charset="0"/>
              </a:rPr>
              <a:t> 12:82-90,1991.     </a:t>
            </a:r>
          </a:p>
          <a:p>
            <a:pPr>
              <a:spcBef>
                <a:spcPct val="0"/>
              </a:spcBef>
              <a:buFontTx/>
              <a:buNone/>
            </a:pPr>
            <a:r>
              <a:rPr lang="en-US" altLang="en-US" sz="1000">
                <a:solidFill>
                  <a:srgbClr val="FF0000"/>
                </a:solidFill>
                <a:latin typeface="Times New Roman" panose="02020603050405020304" pitchFamily="18" charset="0"/>
              </a:rPr>
              <a:t>(2) </a:t>
            </a:r>
            <a:r>
              <a:rPr lang="en-US" altLang="en-US" sz="1000" b="1">
                <a:solidFill>
                  <a:srgbClr val="FF0000"/>
                </a:solidFill>
                <a:latin typeface="Times New Roman" panose="02020603050405020304" pitchFamily="18" charset="0"/>
              </a:rPr>
              <a:t>Durack, Gary, Lawler, Gretchen, Kelley, Stephen, Ragheb, Kathy, Robinson, J. Paul</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Time Interval Gating for analysis of cell function using flow cytometry</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Cytometry</a:t>
            </a:r>
            <a:r>
              <a:rPr lang="en-US" altLang="en-US" sz="1000">
                <a:solidFill>
                  <a:srgbClr val="FF0000"/>
                </a:solidFill>
                <a:latin typeface="Times New Roman" panose="02020603050405020304" pitchFamily="18" charset="0"/>
              </a:rPr>
              <a:t>, 12:701-706, 1991</a:t>
            </a:r>
          </a:p>
          <a:p>
            <a:pPr>
              <a:spcBef>
                <a:spcPct val="0"/>
              </a:spcBef>
              <a:buFontTx/>
              <a:buNone/>
            </a:pPr>
            <a:r>
              <a:rPr lang="en-US" altLang="en-US" sz="1000" b="1">
                <a:solidFill>
                  <a:srgbClr val="FF0000"/>
                </a:solidFill>
                <a:latin typeface="Times New Roman" panose="02020603050405020304" pitchFamily="18" charset="0"/>
              </a:rPr>
              <a:t>References:  </a:t>
            </a:r>
            <a:r>
              <a:rPr lang="en-US" altLang="en-US" sz="1000">
                <a:solidFill>
                  <a:srgbClr val="FF0000"/>
                </a:solidFill>
                <a:latin typeface="Times New Roman" panose="02020603050405020304" pitchFamily="18" charset="0"/>
              </a:rPr>
              <a:t>(1)    </a:t>
            </a:r>
            <a:r>
              <a:rPr lang="en-US" altLang="en-US" sz="1000" b="1">
                <a:solidFill>
                  <a:srgbClr val="FF0000"/>
                </a:solidFill>
                <a:latin typeface="Times New Roman" panose="02020603050405020304" pitchFamily="18" charset="0"/>
              </a:rPr>
              <a:t>Robinson, J. Paul</a:t>
            </a:r>
            <a:r>
              <a:rPr lang="en-US" altLang="en-US" sz="1000">
                <a:solidFill>
                  <a:srgbClr val="FF0000"/>
                </a:solidFill>
                <a:latin typeface="Times New Roman" panose="02020603050405020304" pitchFamily="18" charset="0"/>
              </a:rPr>
              <a:t>, </a:t>
            </a:r>
            <a:r>
              <a:rPr lang="en-US" altLang="en-US" sz="1000" b="1">
                <a:solidFill>
                  <a:srgbClr val="FF0000"/>
                </a:solidFill>
                <a:latin typeface="Times New Roman" panose="02020603050405020304" pitchFamily="18" charset="0"/>
              </a:rPr>
              <a:t>Durack, Gary &amp; Kelley, Stephen</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An innovation in flow cytometry data collection &amp; analysis producing a correlated multiple sample analysis in a single file</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Cytometry</a:t>
            </a:r>
            <a:r>
              <a:rPr lang="en-US" altLang="en-US" sz="1000">
                <a:solidFill>
                  <a:srgbClr val="FF0000"/>
                </a:solidFill>
                <a:latin typeface="Times New Roman" panose="02020603050405020304" pitchFamily="18" charset="0"/>
              </a:rPr>
              <a:t> 12:82-90,1991.     </a:t>
            </a:r>
          </a:p>
          <a:p>
            <a:pPr>
              <a:spcBef>
                <a:spcPct val="0"/>
              </a:spcBef>
              <a:buFontTx/>
              <a:buNone/>
            </a:pPr>
            <a:r>
              <a:rPr lang="en-US" altLang="en-US" sz="1000">
                <a:solidFill>
                  <a:srgbClr val="FF0000"/>
                </a:solidFill>
                <a:latin typeface="Times New Roman" panose="02020603050405020304" pitchFamily="18" charset="0"/>
              </a:rPr>
              <a:t>(2) </a:t>
            </a:r>
            <a:r>
              <a:rPr lang="en-US" altLang="en-US" sz="1000" b="1">
                <a:solidFill>
                  <a:srgbClr val="FF0000"/>
                </a:solidFill>
                <a:latin typeface="Times New Roman" panose="02020603050405020304" pitchFamily="18" charset="0"/>
              </a:rPr>
              <a:t>Durack, Gary, Lawler, Gretchen, Kelley, Stephen, Ragheb, Kathy, Robinson, J. Paul</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Time Interval Gating for analysis of cell function using flow cytometry</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Cytometry</a:t>
            </a:r>
            <a:r>
              <a:rPr lang="en-US" altLang="en-US" sz="1000">
                <a:solidFill>
                  <a:srgbClr val="FF0000"/>
                </a:solidFill>
                <a:latin typeface="Times New Roman" panose="02020603050405020304" pitchFamily="18" charset="0"/>
              </a:rPr>
              <a:t>, 12:701-706, 1991</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Date Placeholder 3">
            <a:extLst>
              <a:ext uri="{FF2B5EF4-FFF2-40B4-BE49-F238E27FC236}">
                <a16:creationId xmlns:a16="http://schemas.microsoft.com/office/drawing/2014/main" id="{F1EA1128-E174-3C40-9FA4-E55F12BA8B4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F4E6DB4-47A2-B746-842C-DE5718E65975}"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99330" name="Rectangle 2">
            <a:extLst>
              <a:ext uri="{FF2B5EF4-FFF2-40B4-BE49-F238E27FC236}">
                <a16:creationId xmlns:a16="http://schemas.microsoft.com/office/drawing/2014/main" id="{388BCD09-B702-B740-A562-1D3C75D6C531}"/>
              </a:ext>
            </a:extLst>
          </p:cNvPr>
          <p:cNvSpPr>
            <a:spLocks noGrp="1" noChangeArrowheads="1"/>
          </p:cNvSpPr>
          <p:nvPr>
            <p:ph type="title"/>
          </p:nvPr>
        </p:nvSpPr>
        <p:spPr>
          <a:xfrm>
            <a:off x="0" y="0"/>
            <a:ext cx="6248400" cy="685800"/>
          </a:xfrm>
          <a:solidFill>
            <a:schemeClr val="bg1"/>
          </a:solid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lIns="88900" tIns="44450" rIns="88900" bIns="44450"/>
          <a:lstStyle/>
          <a:p>
            <a:pPr defTabSz="887413"/>
            <a:r>
              <a:rPr lang="en-US" altLang="en-US">
                <a:ea typeface="ＭＳ Ｐゴシック" panose="020B0600070205080204" pitchFamily="34" charset="-128"/>
              </a:rPr>
              <a:t>Color Coded Dot Plots</a:t>
            </a:r>
          </a:p>
        </p:txBody>
      </p:sp>
      <p:pic>
        <p:nvPicPr>
          <p:cNvPr id="99331" name="Picture 3">
            <a:extLst>
              <a:ext uri="{FF2B5EF4-FFF2-40B4-BE49-F238E27FC236}">
                <a16:creationId xmlns:a16="http://schemas.microsoft.com/office/drawing/2014/main" id="{EC5749ED-2A5C-E544-A2AA-46882AF5E97F}"/>
              </a:ext>
            </a:extLst>
          </p:cNvPr>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0800" y="1143000"/>
            <a:ext cx="3552825"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FA0B475A-CEB3-244E-895D-8A26007807F8}"/>
              </a:ext>
            </a:extLst>
          </p:cNvPr>
          <p:cNvSpPr txBox="1">
            <a:spLocks noChangeArrowheads="1"/>
          </p:cNvSpPr>
          <p:nvPr/>
        </p:nvSpPr>
        <p:spPr bwMode="auto">
          <a:xfrm>
            <a:off x="228600" y="5121275"/>
            <a:ext cx="8686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a:t>Key to understanding this figure, is the notion that different populations can be identified by colors and the relationship of  these populations to one another can be monitored.</a:t>
            </a:r>
          </a:p>
          <a:p>
            <a:endParaRPr lang="en-US" altLang="en-US" sz="2000"/>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Date Placeholder 3">
            <a:extLst>
              <a:ext uri="{FF2B5EF4-FFF2-40B4-BE49-F238E27FC236}">
                <a16:creationId xmlns:a16="http://schemas.microsoft.com/office/drawing/2014/main" id="{0D1F2C00-EDAF-C64D-A376-499C83AD560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678670E-5908-DA47-84E9-1C5DCF3F5895}"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101378" name="Rectangle 3">
            <a:extLst>
              <a:ext uri="{FF2B5EF4-FFF2-40B4-BE49-F238E27FC236}">
                <a16:creationId xmlns:a16="http://schemas.microsoft.com/office/drawing/2014/main" id="{EF7CB8FB-D370-4E4D-A722-14839EB369FF}"/>
              </a:ext>
            </a:extLst>
          </p:cNvPr>
          <p:cNvSpPr>
            <a:spLocks noGrp="1" noChangeArrowheads="1"/>
          </p:cNvSpPr>
          <p:nvPr>
            <p:ph type="title"/>
          </p:nvPr>
        </p:nvSpPr>
        <p:spPr>
          <a:xfrm>
            <a:off x="0" y="0"/>
            <a:ext cx="6908800" cy="801688"/>
          </a:xfrm>
          <a:solidFill>
            <a:schemeClr val="bg1"/>
          </a:solid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lIns="88900" tIns="44450" rIns="88900" bIns="44450"/>
          <a:lstStyle/>
          <a:p>
            <a:pPr defTabSz="887413"/>
            <a:r>
              <a:rPr lang="en-US" altLang="en-US">
                <a:ea typeface="ＭＳ Ｐゴシック" panose="020B0600070205080204" pitchFamily="34" charset="-128"/>
              </a:rPr>
              <a:t>Contour Plot with Projection</a:t>
            </a:r>
          </a:p>
        </p:txBody>
      </p:sp>
      <p:grpSp>
        <p:nvGrpSpPr>
          <p:cNvPr id="101379" name="Group 2">
            <a:extLst>
              <a:ext uri="{FF2B5EF4-FFF2-40B4-BE49-F238E27FC236}">
                <a16:creationId xmlns:a16="http://schemas.microsoft.com/office/drawing/2014/main" id="{1FF60444-95B0-0B4F-A084-D8A98BB07809}"/>
              </a:ext>
            </a:extLst>
          </p:cNvPr>
          <p:cNvGrpSpPr>
            <a:grpSpLocks/>
          </p:cNvGrpSpPr>
          <p:nvPr/>
        </p:nvGrpSpPr>
        <p:grpSpPr bwMode="auto">
          <a:xfrm>
            <a:off x="22225" y="1676400"/>
            <a:ext cx="3817938" cy="4419600"/>
            <a:chOff x="68263" y="990600"/>
            <a:chExt cx="4495800" cy="4800600"/>
          </a:xfrm>
        </p:grpSpPr>
        <p:sp>
          <p:nvSpPr>
            <p:cNvPr id="101501" name="Rectangle 2">
              <a:extLst>
                <a:ext uri="{FF2B5EF4-FFF2-40B4-BE49-F238E27FC236}">
                  <a16:creationId xmlns:a16="http://schemas.microsoft.com/office/drawing/2014/main" id="{C48F094A-9B66-9F44-8210-CFC79D260F6A}"/>
                </a:ext>
              </a:extLst>
            </p:cNvPr>
            <p:cNvSpPr>
              <a:spLocks noChangeArrowheads="1"/>
            </p:cNvSpPr>
            <p:nvPr/>
          </p:nvSpPr>
          <p:spPr bwMode="auto">
            <a:xfrm>
              <a:off x="68263" y="990600"/>
              <a:ext cx="4495800" cy="4800600"/>
            </a:xfrm>
            <a:prstGeom prst="rect">
              <a:avLst/>
            </a:prstGeom>
            <a:solidFill>
              <a:schemeClr val="tx1"/>
            </a:solidFill>
            <a:ln w="12700">
              <a:solidFill>
                <a:schemeClr val="folHlink"/>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1502" name="Rectangle 4">
              <a:extLst>
                <a:ext uri="{FF2B5EF4-FFF2-40B4-BE49-F238E27FC236}">
                  <a16:creationId xmlns:a16="http://schemas.microsoft.com/office/drawing/2014/main" id="{FDB5A02F-AE0D-824E-897A-49A9CAD6827E}"/>
                </a:ext>
              </a:extLst>
            </p:cNvPr>
            <p:cNvSpPr>
              <a:spLocks noChangeArrowheads="1"/>
            </p:cNvSpPr>
            <p:nvPr/>
          </p:nvSpPr>
          <p:spPr bwMode="auto">
            <a:xfrm>
              <a:off x="694498" y="2316628"/>
              <a:ext cx="2602143" cy="2960714"/>
            </a:xfrm>
            <a:prstGeom prst="rect">
              <a:avLst/>
            </a:prstGeom>
            <a:noFill/>
            <a:ln w="12700">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1503" name="Freeform 5">
              <a:extLst>
                <a:ext uri="{FF2B5EF4-FFF2-40B4-BE49-F238E27FC236}">
                  <a16:creationId xmlns:a16="http://schemas.microsoft.com/office/drawing/2014/main" id="{B8682879-8AD4-AB4C-959F-3A8476CBFC27}"/>
                </a:ext>
              </a:extLst>
            </p:cNvPr>
            <p:cNvSpPr>
              <a:spLocks/>
            </p:cNvSpPr>
            <p:nvPr/>
          </p:nvSpPr>
          <p:spPr bwMode="auto">
            <a:xfrm>
              <a:off x="681038" y="2289175"/>
              <a:ext cx="2655888" cy="2984500"/>
            </a:xfrm>
            <a:custGeom>
              <a:avLst/>
              <a:gdLst>
                <a:gd name="T0" fmla="*/ 0 w 1823"/>
                <a:gd name="T1" fmla="*/ 2147483646 h 1830"/>
                <a:gd name="T2" fmla="*/ 2147483646 w 1823"/>
                <a:gd name="T3" fmla="*/ 2147483646 h 1830"/>
                <a:gd name="T4" fmla="*/ 2147483646 w 1823"/>
                <a:gd name="T5" fmla="*/ 0 h 1830"/>
                <a:gd name="T6" fmla="*/ 0 w 1823"/>
                <a:gd name="T7" fmla="*/ 0 h 1830"/>
                <a:gd name="T8" fmla="*/ 0 w 1823"/>
                <a:gd name="T9" fmla="*/ 2147483646 h 18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3" h="1830">
                  <a:moveTo>
                    <a:pt x="0" y="1829"/>
                  </a:moveTo>
                  <a:lnTo>
                    <a:pt x="1822" y="1829"/>
                  </a:lnTo>
                  <a:lnTo>
                    <a:pt x="1822" y="0"/>
                  </a:lnTo>
                  <a:lnTo>
                    <a:pt x="0" y="0"/>
                  </a:lnTo>
                  <a:lnTo>
                    <a:pt x="0" y="1829"/>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77" name="Rectangle 6">
              <a:extLst>
                <a:ext uri="{FF2B5EF4-FFF2-40B4-BE49-F238E27FC236}">
                  <a16:creationId xmlns:a16="http://schemas.microsoft.com/office/drawing/2014/main" id="{9E7833D9-5DCD-754E-AE50-7173D45915DF}"/>
                </a:ext>
              </a:extLst>
            </p:cNvPr>
            <p:cNvSpPr>
              <a:spLocks noChangeArrowheads="1"/>
            </p:cNvSpPr>
            <p:nvPr/>
          </p:nvSpPr>
          <p:spPr bwMode="auto">
            <a:xfrm>
              <a:off x="1703949" y="5454952"/>
              <a:ext cx="1402016" cy="317281"/>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500">
                  <a:solidFill>
                    <a:srgbClr val="8CBFFF"/>
                  </a:solidFill>
                  <a:ea typeface="+mn-ea"/>
                </a:rPr>
                <a:t>90 Light Scatter</a:t>
              </a:r>
            </a:p>
          </p:txBody>
        </p:sp>
        <p:sp>
          <p:nvSpPr>
            <p:cNvPr id="53378" name="Rectangle 7">
              <a:extLst>
                <a:ext uri="{FF2B5EF4-FFF2-40B4-BE49-F238E27FC236}">
                  <a16:creationId xmlns:a16="http://schemas.microsoft.com/office/drawing/2014/main" id="{ADE5CB06-662C-FF4F-9E81-1DD51D308037}"/>
                </a:ext>
              </a:extLst>
            </p:cNvPr>
            <p:cNvSpPr>
              <a:spLocks noChangeArrowheads="1"/>
            </p:cNvSpPr>
            <p:nvPr/>
          </p:nvSpPr>
          <p:spPr bwMode="auto">
            <a:xfrm>
              <a:off x="2644235" y="5241132"/>
              <a:ext cx="512203" cy="317281"/>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500">
                  <a:solidFill>
                    <a:srgbClr val="8CBFFF"/>
                  </a:solidFill>
                  <a:ea typeface="+mn-ea"/>
                </a:rPr>
                <a:t>   60</a:t>
              </a:r>
            </a:p>
          </p:txBody>
        </p:sp>
        <p:sp>
          <p:nvSpPr>
            <p:cNvPr id="53379" name="Rectangle 8">
              <a:extLst>
                <a:ext uri="{FF2B5EF4-FFF2-40B4-BE49-F238E27FC236}">
                  <a16:creationId xmlns:a16="http://schemas.microsoft.com/office/drawing/2014/main" id="{2B42CE48-40E3-7648-A231-534B715DF07A}"/>
                </a:ext>
              </a:extLst>
            </p:cNvPr>
            <p:cNvSpPr>
              <a:spLocks noChangeArrowheads="1"/>
            </p:cNvSpPr>
            <p:nvPr/>
          </p:nvSpPr>
          <p:spPr bwMode="auto">
            <a:xfrm>
              <a:off x="2229238" y="5299760"/>
              <a:ext cx="422474" cy="24140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50</a:t>
              </a:r>
            </a:p>
          </p:txBody>
        </p:sp>
        <p:sp>
          <p:nvSpPr>
            <p:cNvPr id="53380" name="Rectangle 9">
              <a:extLst>
                <a:ext uri="{FF2B5EF4-FFF2-40B4-BE49-F238E27FC236}">
                  <a16:creationId xmlns:a16="http://schemas.microsoft.com/office/drawing/2014/main" id="{C18D6048-C475-D047-88E6-448A3DF9E35F}"/>
                </a:ext>
              </a:extLst>
            </p:cNvPr>
            <p:cNvSpPr>
              <a:spLocks noChangeArrowheads="1"/>
            </p:cNvSpPr>
            <p:nvPr/>
          </p:nvSpPr>
          <p:spPr bwMode="auto">
            <a:xfrm>
              <a:off x="1814241" y="5299760"/>
              <a:ext cx="422474" cy="24140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40</a:t>
              </a:r>
            </a:p>
          </p:txBody>
        </p:sp>
        <p:sp>
          <p:nvSpPr>
            <p:cNvPr id="53381" name="Rectangle 10">
              <a:extLst>
                <a:ext uri="{FF2B5EF4-FFF2-40B4-BE49-F238E27FC236}">
                  <a16:creationId xmlns:a16="http://schemas.microsoft.com/office/drawing/2014/main" id="{5F33FE95-BA91-3747-8444-D2134F448DBE}"/>
                </a:ext>
              </a:extLst>
            </p:cNvPr>
            <p:cNvSpPr>
              <a:spLocks noChangeArrowheads="1"/>
            </p:cNvSpPr>
            <p:nvPr/>
          </p:nvSpPr>
          <p:spPr bwMode="auto">
            <a:xfrm>
              <a:off x="1399244" y="5299760"/>
              <a:ext cx="422474" cy="24140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30</a:t>
              </a:r>
            </a:p>
          </p:txBody>
        </p:sp>
        <p:sp>
          <p:nvSpPr>
            <p:cNvPr id="53382" name="Rectangle 11">
              <a:extLst>
                <a:ext uri="{FF2B5EF4-FFF2-40B4-BE49-F238E27FC236}">
                  <a16:creationId xmlns:a16="http://schemas.microsoft.com/office/drawing/2014/main" id="{76AD8274-F599-4847-A364-5933A815A00B}"/>
                </a:ext>
              </a:extLst>
            </p:cNvPr>
            <p:cNvSpPr>
              <a:spLocks noChangeArrowheads="1"/>
            </p:cNvSpPr>
            <p:nvPr/>
          </p:nvSpPr>
          <p:spPr bwMode="auto">
            <a:xfrm>
              <a:off x="982378" y="5299760"/>
              <a:ext cx="422474" cy="24140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20</a:t>
              </a:r>
            </a:p>
          </p:txBody>
        </p:sp>
        <p:sp>
          <p:nvSpPr>
            <p:cNvPr id="53383" name="Rectangle 12">
              <a:extLst>
                <a:ext uri="{FF2B5EF4-FFF2-40B4-BE49-F238E27FC236}">
                  <a16:creationId xmlns:a16="http://schemas.microsoft.com/office/drawing/2014/main" id="{934C16E8-CA08-7043-B6C1-34964E863E9D}"/>
                </a:ext>
              </a:extLst>
            </p:cNvPr>
            <p:cNvSpPr>
              <a:spLocks noChangeArrowheads="1"/>
            </p:cNvSpPr>
            <p:nvPr/>
          </p:nvSpPr>
          <p:spPr bwMode="auto">
            <a:xfrm>
              <a:off x="569250" y="5299760"/>
              <a:ext cx="422474" cy="24140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10</a:t>
              </a:r>
            </a:p>
          </p:txBody>
        </p:sp>
        <p:sp>
          <p:nvSpPr>
            <p:cNvPr id="53384" name="Rectangle 13">
              <a:extLst>
                <a:ext uri="{FF2B5EF4-FFF2-40B4-BE49-F238E27FC236}">
                  <a16:creationId xmlns:a16="http://schemas.microsoft.com/office/drawing/2014/main" id="{D7C2A57F-2FDC-0640-86C8-8EF0CBA9B320}"/>
                </a:ext>
              </a:extLst>
            </p:cNvPr>
            <p:cNvSpPr>
              <a:spLocks noChangeArrowheads="1"/>
            </p:cNvSpPr>
            <p:nvPr/>
          </p:nvSpPr>
          <p:spPr bwMode="auto">
            <a:xfrm>
              <a:off x="543079" y="5299760"/>
              <a:ext cx="246755" cy="241409"/>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0</a:t>
              </a:r>
            </a:p>
          </p:txBody>
        </p:sp>
        <p:sp>
          <p:nvSpPr>
            <p:cNvPr id="53385" name="Rectangle 14">
              <a:extLst>
                <a:ext uri="{FF2B5EF4-FFF2-40B4-BE49-F238E27FC236}">
                  <a16:creationId xmlns:a16="http://schemas.microsoft.com/office/drawing/2014/main" id="{53A1B375-F94C-6648-84E6-60499C77473C}"/>
                </a:ext>
              </a:extLst>
            </p:cNvPr>
            <p:cNvSpPr>
              <a:spLocks noChangeArrowheads="1"/>
            </p:cNvSpPr>
            <p:nvPr/>
          </p:nvSpPr>
          <p:spPr bwMode="auto">
            <a:xfrm rot="-5400000">
              <a:off x="-273173" y="3571791"/>
              <a:ext cx="1260503" cy="271057"/>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200">
                  <a:solidFill>
                    <a:srgbClr val="8CBFFF"/>
                  </a:solidFill>
                  <a:latin typeface="Arial" charset="0"/>
                  <a:ea typeface="+mn-ea"/>
                </a:rPr>
                <a:t>Forward Scatter</a:t>
              </a:r>
            </a:p>
          </p:txBody>
        </p:sp>
        <p:sp>
          <p:nvSpPr>
            <p:cNvPr id="53386" name="Rectangle 15">
              <a:extLst>
                <a:ext uri="{FF2B5EF4-FFF2-40B4-BE49-F238E27FC236}">
                  <a16:creationId xmlns:a16="http://schemas.microsoft.com/office/drawing/2014/main" id="{358A8712-6315-1944-81BC-BC9C9A2A0C1B}"/>
                </a:ext>
              </a:extLst>
            </p:cNvPr>
            <p:cNvSpPr>
              <a:spLocks noChangeArrowheads="1"/>
            </p:cNvSpPr>
            <p:nvPr/>
          </p:nvSpPr>
          <p:spPr bwMode="auto">
            <a:xfrm rot="-5400000">
              <a:off x="338389" y="2705601"/>
              <a:ext cx="422467" cy="24114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60</a:t>
              </a:r>
            </a:p>
          </p:txBody>
        </p:sp>
        <p:sp>
          <p:nvSpPr>
            <p:cNvPr id="53387" name="Rectangle 16">
              <a:extLst>
                <a:ext uri="{FF2B5EF4-FFF2-40B4-BE49-F238E27FC236}">
                  <a16:creationId xmlns:a16="http://schemas.microsoft.com/office/drawing/2014/main" id="{EB3D2568-C007-8D43-ABE8-B726B89D20F1}"/>
                </a:ext>
              </a:extLst>
            </p:cNvPr>
            <p:cNvSpPr>
              <a:spLocks noChangeArrowheads="1"/>
            </p:cNvSpPr>
            <p:nvPr/>
          </p:nvSpPr>
          <p:spPr bwMode="auto">
            <a:xfrm rot="-5400000">
              <a:off x="338389" y="3169452"/>
              <a:ext cx="422466" cy="24114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50</a:t>
              </a:r>
            </a:p>
          </p:txBody>
        </p:sp>
        <p:sp>
          <p:nvSpPr>
            <p:cNvPr id="53388" name="Rectangle 17">
              <a:extLst>
                <a:ext uri="{FF2B5EF4-FFF2-40B4-BE49-F238E27FC236}">
                  <a16:creationId xmlns:a16="http://schemas.microsoft.com/office/drawing/2014/main" id="{0DEE77B1-1E05-C442-A730-CA182B739856}"/>
                </a:ext>
              </a:extLst>
            </p:cNvPr>
            <p:cNvSpPr>
              <a:spLocks noChangeArrowheads="1"/>
            </p:cNvSpPr>
            <p:nvPr/>
          </p:nvSpPr>
          <p:spPr bwMode="auto">
            <a:xfrm rot="-5400000">
              <a:off x="338389" y="3635028"/>
              <a:ext cx="422466" cy="24114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40</a:t>
              </a:r>
            </a:p>
          </p:txBody>
        </p:sp>
        <p:sp>
          <p:nvSpPr>
            <p:cNvPr id="53389" name="Rectangle 18">
              <a:extLst>
                <a:ext uri="{FF2B5EF4-FFF2-40B4-BE49-F238E27FC236}">
                  <a16:creationId xmlns:a16="http://schemas.microsoft.com/office/drawing/2014/main" id="{0120FC7E-BB51-2747-90E1-55663591E1A1}"/>
                </a:ext>
              </a:extLst>
            </p:cNvPr>
            <p:cNvSpPr>
              <a:spLocks noChangeArrowheads="1"/>
            </p:cNvSpPr>
            <p:nvPr/>
          </p:nvSpPr>
          <p:spPr bwMode="auto">
            <a:xfrm rot="-5400000">
              <a:off x="338389" y="4102327"/>
              <a:ext cx="422467" cy="24114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30</a:t>
              </a:r>
            </a:p>
          </p:txBody>
        </p:sp>
        <p:sp>
          <p:nvSpPr>
            <p:cNvPr id="53390" name="Rectangle 19">
              <a:extLst>
                <a:ext uri="{FF2B5EF4-FFF2-40B4-BE49-F238E27FC236}">
                  <a16:creationId xmlns:a16="http://schemas.microsoft.com/office/drawing/2014/main" id="{BE3C2B2C-BE05-7744-B166-2A7118FBBBA3}"/>
                </a:ext>
              </a:extLst>
            </p:cNvPr>
            <p:cNvSpPr>
              <a:spLocks noChangeArrowheads="1"/>
            </p:cNvSpPr>
            <p:nvPr/>
          </p:nvSpPr>
          <p:spPr bwMode="auto">
            <a:xfrm rot="-5400000">
              <a:off x="339252" y="4570489"/>
              <a:ext cx="420742" cy="24114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20</a:t>
              </a:r>
            </a:p>
          </p:txBody>
        </p:sp>
        <p:sp>
          <p:nvSpPr>
            <p:cNvPr id="53391" name="Rectangle 20">
              <a:extLst>
                <a:ext uri="{FF2B5EF4-FFF2-40B4-BE49-F238E27FC236}">
                  <a16:creationId xmlns:a16="http://schemas.microsoft.com/office/drawing/2014/main" id="{469E677A-F546-2A4E-AEA0-3342892259BC}"/>
                </a:ext>
              </a:extLst>
            </p:cNvPr>
            <p:cNvSpPr>
              <a:spLocks noChangeArrowheads="1"/>
            </p:cNvSpPr>
            <p:nvPr/>
          </p:nvSpPr>
          <p:spPr bwMode="auto">
            <a:xfrm rot="-5400000">
              <a:off x="338389" y="5036927"/>
              <a:ext cx="422467" cy="24114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   10</a:t>
              </a:r>
            </a:p>
          </p:txBody>
        </p:sp>
        <p:sp>
          <p:nvSpPr>
            <p:cNvPr id="53392" name="Rectangle 21">
              <a:extLst>
                <a:ext uri="{FF2B5EF4-FFF2-40B4-BE49-F238E27FC236}">
                  <a16:creationId xmlns:a16="http://schemas.microsoft.com/office/drawing/2014/main" id="{D6FB2DBB-BCD2-6F40-910C-8F25ADC8C201}"/>
                </a:ext>
              </a:extLst>
            </p:cNvPr>
            <p:cNvSpPr>
              <a:spLocks noChangeArrowheads="1"/>
            </p:cNvSpPr>
            <p:nvPr/>
          </p:nvSpPr>
          <p:spPr bwMode="auto">
            <a:xfrm rot="-5400000">
              <a:off x="425469" y="5156769"/>
              <a:ext cx="248307" cy="24114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887413">
                <a:defRPr sz="2400">
                  <a:solidFill>
                    <a:schemeClr val="tx1"/>
                  </a:solidFill>
                  <a:latin typeface="Times New Roman" charset="0"/>
                </a:defRPr>
              </a:lvl1pPr>
              <a:lvl2pPr marL="742950" indent="-285750" defTabSz="887413">
                <a:defRPr sz="2400">
                  <a:solidFill>
                    <a:schemeClr val="tx1"/>
                  </a:solidFill>
                  <a:latin typeface="Times New Roman" charset="0"/>
                </a:defRPr>
              </a:lvl2pPr>
              <a:lvl3pPr marL="1143000" indent="-228600" defTabSz="887413">
                <a:defRPr sz="2400">
                  <a:solidFill>
                    <a:schemeClr val="tx1"/>
                  </a:solidFill>
                  <a:latin typeface="Times New Roman" charset="0"/>
                </a:defRPr>
              </a:lvl3pPr>
              <a:lvl4pPr marL="1600200" indent="-228600" defTabSz="887413">
                <a:defRPr sz="2400">
                  <a:solidFill>
                    <a:schemeClr val="tx1"/>
                  </a:solidFill>
                  <a:latin typeface="Times New Roman" charset="0"/>
                </a:defRPr>
              </a:lvl4pPr>
              <a:lvl5pPr marL="2057400" indent="-228600" defTabSz="887413">
                <a:defRPr sz="2400">
                  <a:solidFill>
                    <a:schemeClr val="tx1"/>
                  </a:solidFill>
                  <a:latin typeface="Times New Roman" charset="0"/>
                </a:defRPr>
              </a:lvl5pPr>
              <a:lvl6pPr marL="2514600" indent="-228600" defTabSz="887413" eaLnBrk="0" fontAlgn="base" hangingPunct="0">
                <a:spcBef>
                  <a:spcPct val="0"/>
                </a:spcBef>
                <a:spcAft>
                  <a:spcPct val="0"/>
                </a:spcAft>
                <a:defRPr sz="2400">
                  <a:solidFill>
                    <a:schemeClr val="tx1"/>
                  </a:solidFill>
                  <a:latin typeface="Times New Roman" charset="0"/>
                </a:defRPr>
              </a:lvl6pPr>
              <a:lvl7pPr marL="2971800" indent="-228600" defTabSz="887413" eaLnBrk="0" fontAlgn="base" hangingPunct="0">
                <a:spcBef>
                  <a:spcPct val="0"/>
                </a:spcBef>
                <a:spcAft>
                  <a:spcPct val="0"/>
                </a:spcAft>
                <a:defRPr sz="2400">
                  <a:solidFill>
                    <a:schemeClr val="tx1"/>
                  </a:solidFill>
                  <a:latin typeface="Times New Roman" charset="0"/>
                </a:defRPr>
              </a:lvl7pPr>
              <a:lvl8pPr marL="3429000" indent="-228600" defTabSz="887413" eaLnBrk="0" fontAlgn="base" hangingPunct="0">
                <a:spcBef>
                  <a:spcPct val="0"/>
                </a:spcBef>
                <a:spcAft>
                  <a:spcPct val="0"/>
                </a:spcAft>
                <a:defRPr sz="2400">
                  <a:solidFill>
                    <a:schemeClr val="tx1"/>
                  </a:solidFill>
                  <a:latin typeface="Times New Roman" charset="0"/>
                </a:defRPr>
              </a:lvl8pPr>
              <a:lvl9pPr marL="3886200" indent="-228600" defTabSz="887413"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8CBFFF"/>
                  </a:solidFill>
                  <a:latin typeface="Arial" charset="0"/>
                  <a:ea typeface="+mn-ea"/>
                </a:rPr>
                <a:t>0</a:t>
              </a:r>
            </a:p>
          </p:txBody>
        </p:sp>
        <p:sp>
          <p:nvSpPr>
            <p:cNvPr id="53393" name="Line 22">
              <a:extLst>
                <a:ext uri="{FF2B5EF4-FFF2-40B4-BE49-F238E27FC236}">
                  <a16:creationId xmlns:a16="http://schemas.microsoft.com/office/drawing/2014/main" id="{B88FE310-C762-AB44-B9A7-83CAC170C54E}"/>
                </a:ext>
              </a:extLst>
            </p:cNvPr>
            <p:cNvSpPr>
              <a:spLocks noChangeShapeType="1"/>
            </p:cNvSpPr>
            <p:nvPr/>
          </p:nvSpPr>
          <p:spPr bwMode="auto">
            <a:xfrm>
              <a:off x="681412"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394" name="Line 23">
              <a:extLst>
                <a:ext uri="{FF2B5EF4-FFF2-40B4-BE49-F238E27FC236}">
                  <a16:creationId xmlns:a16="http://schemas.microsoft.com/office/drawing/2014/main" id="{19FCE29A-1125-AB40-8A48-87800E8AEACB}"/>
                </a:ext>
              </a:extLst>
            </p:cNvPr>
            <p:cNvSpPr>
              <a:spLocks noChangeShapeType="1"/>
            </p:cNvSpPr>
            <p:nvPr/>
          </p:nvSpPr>
          <p:spPr bwMode="auto">
            <a:xfrm>
              <a:off x="1094540"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395" name="Line 24">
              <a:extLst>
                <a:ext uri="{FF2B5EF4-FFF2-40B4-BE49-F238E27FC236}">
                  <a16:creationId xmlns:a16="http://schemas.microsoft.com/office/drawing/2014/main" id="{8214796B-1684-E140-89CE-0AE1821D9E6C}"/>
                </a:ext>
              </a:extLst>
            </p:cNvPr>
            <p:cNvSpPr>
              <a:spLocks noChangeShapeType="1"/>
            </p:cNvSpPr>
            <p:nvPr/>
          </p:nvSpPr>
          <p:spPr bwMode="auto">
            <a:xfrm>
              <a:off x="1509536"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396" name="Line 25">
              <a:extLst>
                <a:ext uri="{FF2B5EF4-FFF2-40B4-BE49-F238E27FC236}">
                  <a16:creationId xmlns:a16="http://schemas.microsoft.com/office/drawing/2014/main" id="{AEF9A8E0-ED31-924D-BCC3-6FAE4348F62D}"/>
                </a:ext>
              </a:extLst>
            </p:cNvPr>
            <p:cNvSpPr>
              <a:spLocks noChangeShapeType="1"/>
            </p:cNvSpPr>
            <p:nvPr/>
          </p:nvSpPr>
          <p:spPr bwMode="auto">
            <a:xfrm>
              <a:off x="1922663"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397" name="Line 26">
              <a:extLst>
                <a:ext uri="{FF2B5EF4-FFF2-40B4-BE49-F238E27FC236}">
                  <a16:creationId xmlns:a16="http://schemas.microsoft.com/office/drawing/2014/main" id="{BFE83435-D817-FD4E-A399-CE6AA0A1D8E3}"/>
                </a:ext>
              </a:extLst>
            </p:cNvPr>
            <p:cNvSpPr>
              <a:spLocks noChangeShapeType="1"/>
            </p:cNvSpPr>
            <p:nvPr/>
          </p:nvSpPr>
          <p:spPr bwMode="auto">
            <a:xfrm>
              <a:off x="2337660"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398" name="Line 27">
              <a:extLst>
                <a:ext uri="{FF2B5EF4-FFF2-40B4-BE49-F238E27FC236}">
                  <a16:creationId xmlns:a16="http://schemas.microsoft.com/office/drawing/2014/main" id="{E5E394AF-7EC7-894F-9CC6-683F7DD6DAA3}"/>
                </a:ext>
              </a:extLst>
            </p:cNvPr>
            <p:cNvSpPr>
              <a:spLocks noChangeShapeType="1"/>
            </p:cNvSpPr>
            <p:nvPr/>
          </p:nvSpPr>
          <p:spPr bwMode="auto">
            <a:xfrm>
              <a:off x="2754527"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399" name="Line 28">
              <a:extLst>
                <a:ext uri="{FF2B5EF4-FFF2-40B4-BE49-F238E27FC236}">
                  <a16:creationId xmlns:a16="http://schemas.microsoft.com/office/drawing/2014/main" id="{04B8ECD9-5ECE-7D45-BC29-30F2C3BF5E4D}"/>
                </a:ext>
              </a:extLst>
            </p:cNvPr>
            <p:cNvSpPr>
              <a:spLocks noChangeShapeType="1"/>
            </p:cNvSpPr>
            <p:nvPr/>
          </p:nvSpPr>
          <p:spPr bwMode="auto">
            <a:xfrm>
              <a:off x="3167654"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0" name="Line 29">
              <a:extLst>
                <a:ext uri="{FF2B5EF4-FFF2-40B4-BE49-F238E27FC236}">
                  <a16:creationId xmlns:a16="http://schemas.microsoft.com/office/drawing/2014/main" id="{248BE21B-FBFD-0042-90E4-21711B63FB58}"/>
                </a:ext>
              </a:extLst>
            </p:cNvPr>
            <p:cNvSpPr>
              <a:spLocks noChangeShapeType="1"/>
            </p:cNvSpPr>
            <p:nvPr/>
          </p:nvSpPr>
          <p:spPr bwMode="auto">
            <a:xfrm flipH="1">
              <a:off x="619723" y="5272170"/>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1" name="Line 30">
              <a:extLst>
                <a:ext uri="{FF2B5EF4-FFF2-40B4-BE49-F238E27FC236}">
                  <a16:creationId xmlns:a16="http://schemas.microsoft.com/office/drawing/2014/main" id="{58E1D0C1-5220-234D-BC51-481D4B02315F}"/>
                </a:ext>
              </a:extLst>
            </p:cNvPr>
            <p:cNvSpPr>
              <a:spLocks noChangeShapeType="1"/>
            </p:cNvSpPr>
            <p:nvPr/>
          </p:nvSpPr>
          <p:spPr bwMode="auto">
            <a:xfrm flipH="1">
              <a:off x="619723" y="4804870"/>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2" name="Line 31">
              <a:extLst>
                <a:ext uri="{FF2B5EF4-FFF2-40B4-BE49-F238E27FC236}">
                  <a16:creationId xmlns:a16="http://schemas.microsoft.com/office/drawing/2014/main" id="{B83E416A-BA84-1745-8077-E68490EA4DA6}"/>
                </a:ext>
              </a:extLst>
            </p:cNvPr>
            <p:cNvSpPr>
              <a:spLocks noChangeShapeType="1"/>
            </p:cNvSpPr>
            <p:nvPr/>
          </p:nvSpPr>
          <p:spPr bwMode="auto">
            <a:xfrm flipH="1">
              <a:off x="619723" y="4341019"/>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3" name="Line 32">
              <a:extLst>
                <a:ext uri="{FF2B5EF4-FFF2-40B4-BE49-F238E27FC236}">
                  <a16:creationId xmlns:a16="http://schemas.microsoft.com/office/drawing/2014/main" id="{ABD19E8E-E9C2-8C41-8688-8622A34DB76A}"/>
                </a:ext>
              </a:extLst>
            </p:cNvPr>
            <p:cNvSpPr>
              <a:spLocks noChangeShapeType="1"/>
            </p:cNvSpPr>
            <p:nvPr/>
          </p:nvSpPr>
          <p:spPr bwMode="auto">
            <a:xfrm flipH="1">
              <a:off x="619723" y="3875444"/>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4" name="Line 33">
              <a:extLst>
                <a:ext uri="{FF2B5EF4-FFF2-40B4-BE49-F238E27FC236}">
                  <a16:creationId xmlns:a16="http://schemas.microsoft.com/office/drawing/2014/main" id="{7304E0B2-0BF5-BC4D-BCD4-80D234BF5B0B}"/>
                </a:ext>
              </a:extLst>
            </p:cNvPr>
            <p:cNvSpPr>
              <a:spLocks noChangeShapeType="1"/>
            </p:cNvSpPr>
            <p:nvPr/>
          </p:nvSpPr>
          <p:spPr bwMode="auto">
            <a:xfrm flipH="1">
              <a:off x="619723" y="3406420"/>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5" name="Line 34">
              <a:extLst>
                <a:ext uri="{FF2B5EF4-FFF2-40B4-BE49-F238E27FC236}">
                  <a16:creationId xmlns:a16="http://schemas.microsoft.com/office/drawing/2014/main" id="{77207B0F-E1DA-434E-BC75-0F7139CA99C4}"/>
                </a:ext>
              </a:extLst>
            </p:cNvPr>
            <p:cNvSpPr>
              <a:spLocks noChangeShapeType="1"/>
            </p:cNvSpPr>
            <p:nvPr/>
          </p:nvSpPr>
          <p:spPr bwMode="auto">
            <a:xfrm flipH="1">
              <a:off x="619723" y="2942568"/>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6" name="Line 35">
              <a:extLst>
                <a:ext uri="{FF2B5EF4-FFF2-40B4-BE49-F238E27FC236}">
                  <a16:creationId xmlns:a16="http://schemas.microsoft.com/office/drawing/2014/main" id="{BF7B142C-4AB8-7D45-84FB-4389A426E024}"/>
                </a:ext>
              </a:extLst>
            </p:cNvPr>
            <p:cNvSpPr>
              <a:spLocks noChangeShapeType="1"/>
            </p:cNvSpPr>
            <p:nvPr/>
          </p:nvSpPr>
          <p:spPr bwMode="auto">
            <a:xfrm flipH="1">
              <a:off x="619723" y="2476993"/>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7" name="Line 36">
              <a:extLst>
                <a:ext uri="{FF2B5EF4-FFF2-40B4-BE49-F238E27FC236}">
                  <a16:creationId xmlns:a16="http://schemas.microsoft.com/office/drawing/2014/main" id="{C0599E26-4A06-6D4E-BAA7-F1B219976E0A}"/>
                </a:ext>
              </a:extLst>
            </p:cNvPr>
            <p:cNvSpPr>
              <a:spLocks noChangeShapeType="1"/>
            </p:cNvSpPr>
            <p:nvPr/>
          </p:nvSpPr>
          <p:spPr bwMode="auto">
            <a:xfrm flipH="1" flipV="1">
              <a:off x="1150620" y="4847979"/>
              <a:ext cx="46733" cy="2069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8" name="Line 37">
              <a:extLst>
                <a:ext uri="{FF2B5EF4-FFF2-40B4-BE49-F238E27FC236}">
                  <a16:creationId xmlns:a16="http://schemas.microsoft.com/office/drawing/2014/main" id="{584A9D38-B791-1347-B3D7-8EBC3AF3EE1F}"/>
                </a:ext>
              </a:extLst>
            </p:cNvPr>
            <p:cNvSpPr>
              <a:spLocks noChangeShapeType="1"/>
            </p:cNvSpPr>
            <p:nvPr/>
          </p:nvSpPr>
          <p:spPr bwMode="auto">
            <a:xfrm>
              <a:off x="1182399" y="4863498"/>
              <a:ext cx="4486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09" name="Line 38">
              <a:extLst>
                <a:ext uri="{FF2B5EF4-FFF2-40B4-BE49-F238E27FC236}">
                  <a16:creationId xmlns:a16="http://schemas.microsoft.com/office/drawing/2014/main" id="{E9EA923D-A92E-1E43-B4BF-CA531549C8B4}"/>
                </a:ext>
              </a:extLst>
            </p:cNvPr>
            <p:cNvSpPr>
              <a:spLocks noChangeShapeType="1"/>
            </p:cNvSpPr>
            <p:nvPr/>
          </p:nvSpPr>
          <p:spPr bwMode="auto">
            <a:xfrm flipV="1">
              <a:off x="1223525" y="4858325"/>
              <a:ext cx="46734" cy="1724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0" name="Line 39">
              <a:extLst>
                <a:ext uri="{FF2B5EF4-FFF2-40B4-BE49-F238E27FC236}">
                  <a16:creationId xmlns:a16="http://schemas.microsoft.com/office/drawing/2014/main" id="{1E2EA0CC-B60A-0344-A267-F98DDC4E62CF}"/>
                </a:ext>
              </a:extLst>
            </p:cNvPr>
            <p:cNvSpPr>
              <a:spLocks noChangeShapeType="1"/>
            </p:cNvSpPr>
            <p:nvPr/>
          </p:nvSpPr>
          <p:spPr bwMode="auto">
            <a:xfrm flipV="1">
              <a:off x="1266520" y="4844531"/>
              <a:ext cx="42995" cy="2759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1" name="Line 40">
              <a:extLst>
                <a:ext uri="{FF2B5EF4-FFF2-40B4-BE49-F238E27FC236}">
                  <a16:creationId xmlns:a16="http://schemas.microsoft.com/office/drawing/2014/main" id="{03D00FC5-62AC-424B-9621-72F870218951}"/>
                </a:ext>
              </a:extLst>
            </p:cNvPr>
            <p:cNvSpPr>
              <a:spLocks noChangeShapeType="1"/>
            </p:cNvSpPr>
            <p:nvPr/>
          </p:nvSpPr>
          <p:spPr bwMode="auto">
            <a:xfrm>
              <a:off x="1307646" y="4853152"/>
              <a:ext cx="42995" cy="689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2" name="Line 41">
              <a:extLst>
                <a:ext uri="{FF2B5EF4-FFF2-40B4-BE49-F238E27FC236}">
                  <a16:creationId xmlns:a16="http://schemas.microsoft.com/office/drawing/2014/main" id="{8C169E03-74B2-5B47-B1D4-99001F967330}"/>
                </a:ext>
              </a:extLst>
            </p:cNvPr>
            <p:cNvSpPr>
              <a:spLocks noChangeShapeType="1"/>
            </p:cNvSpPr>
            <p:nvPr/>
          </p:nvSpPr>
          <p:spPr bwMode="auto">
            <a:xfrm>
              <a:off x="1348772" y="4858325"/>
              <a:ext cx="42995" cy="517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3" name="Line 42">
              <a:extLst>
                <a:ext uri="{FF2B5EF4-FFF2-40B4-BE49-F238E27FC236}">
                  <a16:creationId xmlns:a16="http://schemas.microsoft.com/office/drawing/2014/main" id="{B00351F0-D7E7-D54A-A6CF-540B67028102}"/>
                </a:ext>
              </a:extLst>
            </p:cNvPr>
            <p:cNvSpPr>
              <a:spLocks noChangeShapeType="1"/>
            </p:cNvSpPr>
            <p:nvPr/>
          </p:nvSpPr>
          <p:spPr bwMode="auto">
            <a:xfrm flipV="1">
              <a:off x="1389898" y="4844531"/>
              <a:ext cx="42995" cy="2759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4" name="Line 43">
              <a:extLst>
                <a:ext uri="{FF2B5EF4-FFF2-40B4-BE49-F238E27FC236}">
                  <a16:creationId xmlns:a16="http://schemas.microsoft.com/office/drawing/2014/main" id="{9D5A610D-5504-AA42-ABDA-1E78BA4AC8DA}"/>
                </a:ext>
              </a:extLst>
            </p:cNvPr>
            <p:cNvSpPr>
              <a:spLocks noChangeShapeType="1"/>
            </p:cNvSpPr>
            <p:nvPr/>
          </p:nvSpPr>
          <p:spPr bwMode="auto">
            <a:xfrm flipH="1" flipV="1">
              <a:off x="1079585" y="4801421"/>
              <a:ext cx="31778" cy="2931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5" name="Line 44">
              <a:extLst>
                <a:ext uri="{FF2B5EF4-FFF2-40B4-BE49-F238E27FC236}">
                  <a16:creationId xmlns:a16="http://schemas.microsoft.com/office/drawing/2014/main" id="{763BC11A-5926-F84E-9860-DA820385562D}"/>
                </a:ext>
              </a:extLst>
            </p:cNvPr>
            <p:cNvSpPr>
              <a:spLocks noChangeShapeType="1"/>
            </p:cNvSpPr>
            <p:nvPr/>
          </p:nvSpPr>
          <p:spPr bwMode="auto">
            <a:xfrm>
              <a:off x="1100147" y="4820390"/>
              <a:ext cx="44865" cy="2759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6" name="Line 45">
              <a:extLst>
                <a:ext uri="{FF2B5EF4-FFF2-40B4-BE49-F238E27FC236}">
                  <a16:creationId xmlns:a16="http://schemas.microsoft.com/office/drawing/2014/main" id="{718FDD24-307C-DC41-A3F1-6B9EB275086B}"/>
                </a:ext>
              </a:extLst>
            </p:cNvPr>
            <p:cNvSpPr>
              <a:spLocks noChangeShapeType="1"/>
            </p:cNvSpPr>
            <p:nvPr/>
          </p:nvSpPr>
          <p:spPr bwMode="auto">
            <a:xfrm flipH="1" flipV="1">
              <a:off x="1131927" y="4841082"/>
              <a:ext cx="44865" cy="2414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7" name="Line 46">
              <a:extLst>
                <a:ext uri="{FF2B5EF4-FFF2-40B4-BE49-F238E27FC236}">
                  <a16:creationId xmlns:a16="http://schemas.microsoft.com/office/drawing/2014/main" id="{82D51EBE-6C9D-E34E-99C9-08052E7DF6AF}"/>
                </a:ext>
              </a:extLst>
            </p:cNvPr>
            <p:cNvSpPr>
              <a:spLocks noChangeShapeType="1"/>
            </p:cNvSpPr>
            <p:nvPr/>
          </p:nvSpPr>
          <p:spPr bwMode="auto">
            <a:xfrm>
              <a:off x="1143143" y="4804870"/>
              <a:ext cx="42995" cy="1207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8" name="Line 47">
              <a:extLst>
                <a:ext uri="{FF2B5EF4-FFF2-40B4-BE49-F238E27FC236}">
                  <a16:creationId xmlns:a16="http://schemas.microsoft.com/office/drawing/2014/main" id="{B0E0841C-D201-B64E-A80F-C21C7900B019}"/>
                </a:ext>
              </a:extLst>
            </p:cNvPr>
            <p:cNvSpPr>
              <a:spLocks noChangeShapeType="1"/>
            </p:cNvSpPr>
            <p:nvPr/>
          </p:nvSpPr>
          <p:spPr bwMode="auto">
            <a:xfrm>
              <a:off x="1182399" y="4820390"/>
              <a:ext cx="44865" cy="1207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19" name="Line 48">
              <a:extLst>
                <a:ext uri="{FF2B5EF4-FFF2-40B4-BE49-F238E27FC236}">
                  <a16:creationId xmlns:a16="http://schemas.microsoft.com/office/drawing/2014/main" id="{7362F33C-3684-E840-B9D3-2B71231F1644}"/>
                </a:ext>
              </a:extLst>
            </p:cNvPr>
            <p:cNvSpPr>
              <a:spLocks noChangeShapeType="1"/>
            </p:cNvSpPr>
            <p:nvPr/>
          </p:nvSpPr>
          <p:spPr bwMode="auto">
            <a:xfrm flipV="1">
              <a:off x="1223525" y="4827287"/>
              <a:ext cx="46734" cy="1551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0" name="Line 49">
              <a:extLst>
                <a:ext uri="{FF2B5EF4-FFF2-40B4-BE49-F238E27FC236}">
                  <a16:creationId xmlns:a16="http://schemas.microsoft.com/office/drawing/2014/main" id="{4D656780-1FAC-B848-8A23-0E9233D9EF7F}"/>
                </a:ext>
              </a:extLst>
            </p:cNvPr>
            <p:cNvSpPr>
              <a:spLocks noChangeShapeType="1"/>
            </p:cNvSpPr>
            <p:nvPr/>
          </p:nvSpPr>
          <p:spPr bwMode="auto">
            <a:xfrm flipV="1">
              <a:off x="1266520" y="4815216"/>
              <a:ext cx="42995" cy="2586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1" name="Line 50">
              <a:extLst>
                <a:ext uri="{FF2B5EF4-FFF2-40B4-BE49-F238E27FC236}">
                  <a16:creationId xmlns:a16="http://schemas.microsoft.com/office/drawing/2014/main" id="{8E02D70E-BE91-EA41-8307-CE3887F1FD1E}"/>
                </a:ext>
              </a:extLst>
            </p:cNvPr>
            <p:cNvSpPr>
              <a:spLocks noChangeShapeType="1"/>
            </p:cNvSpPr>
            <p:nvPr/>
          </p:nvSpPr>
          <p:spPr bwMode="auto">
            <a:xfrm>
              <a:off x="1307646" y="4822113"/>
              <a:ext cx="42995" cy="1034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2" name="Line 51">
              <a:extLst>
                <a:ext uri="{FF2B5EF4-FFF2-40B4-BE49-F238E27FC236}">
                  <a16:creationId xmlns:a16="http://schemas.microsoft.com/office/drawing/2014/main" id="{768BE420-2EA5-6749-B481-A19C82068D38}"/>
                </a:ext>
              </a:extLst>
            </p:cNvPr>
            <p:cNvSpPr>
              <a:spLocks noChangeShapeType="1"/>
            </p:cNvSpPr>
            <p:nvPr/>
          </p:nvSpPr>
          <p:spPr bwMode="auto">
            <a:xfrm>
              <a:off x="1348772" y="4830736"/>
              <a:ext cx="42995" cy="172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3" name="Line 52">
              <a:extLst>
                <a:ext uri="{FF2B5EF4-FFF2-40B4-BE49-F238E27FC236}">
                  <a16:creationId xmlns:a16="http://schemas.microsoft.com/office/drawing/2014/main" id="{C32B42F2-BD94-0F40-8BF5-DBD995370C75}"/>
                </a:ext>
              </a:extLst>
            </p:cNvPr>
            <p:cNvSpPr>
              <a:spLocks noChangeShapeType="1"/>
            </p:cNvSpPr>
            <p:nvPr/>
          </p:nvSpPr>
          <p:spPr bwMode="auto">
            <a:xfrm flipV="1">
              <a:off x="1389898" y="4810043"/>
              <a:ext cx="42995" cy="3103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4" name="Line 53">
              <a:extLst>
                <a:ext uri="{FF2B5EF4-FFF2-40B4-BE49-F238E27FC236}">
                  <a16:creationId xmlns:a16="http://schemas.microsoft.com/office/drawing/2014/main" id="{AC667D3F-4B60-0D4D-B263-7BB2FEBC7651}"/>
                </a:ext>
              </a:extLst>
            </p:cNvPr>
            <p:cNvSpPr>
              <a:spLocks noChangeShapeType="1"/>
            </p:cNvSpPr>
            <p:nvPr/>
          </p:nvSpPr>
          <p:spPr bwMode="auto">
            <a:xfrm flipV="1">
              <a:off x="1431024" y="4820390"/>
              <a:ext cx="31778" cy="4138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5" name="Line 54">
              <a:extLst>
                <a:ext uri="{FF2B5EF4-FFF2-40B4-BE49-F238E27FC236}">
                  <a16:creationId xmlns:a16="http://schemas.microsoft.com/office/drawing/2014/main" id="{FB5B9FF0-394D-4547-A468-5EEECE5DC3C9}"/>
                </a:ext>
              </a:extLst>
            </p:cNvPr>
            <p:cNvSpPr>
              <a:spLocks noChangeShapeType="1"/>
            </p:cNvSpPr>
            <p:nvPr/>
          </p:nvSpPr>
          <p:spPr bwMode="auto">
            <a:xfrm flipV="1">
              <a:off x="1431024" y="4799697"/>
              <a:ext cx="11216" cy="2586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6" name="Line 55">
              <a:extLst>
                <a:ext uri="{FF2B5EF4-FFF2-40B4-BE49-F238E27FC236}">
                  <a16:creationId xmlns:a16="http://schemas.microsoft.com/office/drawing/2014/main" id="{21120CF4-8ED2-7E47-AD36-8F9BC914A03B}"/>
                </a:ext>
              </a:extLst>
            </p:cNvPr>
            <p:cNvSpPr>
              <a:spLocks noChangeShapeType="1"/>
            </p:cNvSpPr>
            <p:nvPr/>
          </p:nvSpPr>
          <p:spPr bwMode="auto">
            <a:xfrm flipV="1">
              <a:off x="1474018" y="4811767"/>
              <a:ext cx="42996" cy="2241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7" name="Line 56">
              <a:extLst>
                <a:ext uri="{FF2B5EF4-FFF2-40B4-BE49-F238E27FC236}">
                  <a16:creationId xmlns:a16="http://schemas.microsoft.com/office/drawing/2014/main" id="{9DE591DC-D32B-334A-988F-C26A02D8A0A3}"/>
                </a:ext>
              </a:extLst>
            </p:cNvPr>
            <p:cNvSpPr>
              <a:spLocks noChangeShapeType="1"/>
            </p:cNvSpPr>
            <p:nvPr/>
          </p:nvSpPr>
          <p:spPr bwMode="auto">
            <a:xfrm flipV="1">
              <a:off x="1515144" y="4806595"/>
              <a:ext cx="42996" cy="1896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8" name="Line 57">
              <a:extLst>
                <a:ext uri="{FF2B5EF4-FFF2-40B4-BE49-F238E27FC236}">
                  <a16:creationId xmlns:a16="http://schemas.microsoft.com/office/drawing/2014/main" id="{6B80A105-AB0E-8B4D-B8F3-9CB52E256ACF}"/>
                </a:ext>
              </a:extLst>
            </p:cNvPr>
            <p:cNvSpPr>
              <a:spLocks noChangeShapeType="1"/>
            </p:cNvSpPr>
            <p:nvPr/>
          </p:nvSpPr>
          <p:spPr bwMode="auto">
            <a:xfrm flipV="1">
              <a:off x="1558140" y="4799697"/>
              <a:ext cx="3739" cy="2069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29" name="Line 58">
              <a:extLst>
                <a:ext uri="{FF2B5EF4-FFF2-40B4-BE49-F238E27FC236}">
                  <a16:creationId xmlns:a16="http://schemas.microsoft.com/office/drawing/2014/main" id="{5DBD39F7-7FB7-AB40-B2DB-E98B35D5023F}"/>
                </a:ext>
              </a:extLst>
            </p:cNvPr>
            <p:cNvSpPr>
              <a:spLocks noChangeShapeType="1"/>
            </p:cNvSpPr>
            <p:nvPr/>
          </p:nvSpPr>
          <p:spPr bwMode="auto">
            <a:xfrm flipV="1">
              <a:off x="1085192" y="4775556"/>
              <a:ext cx="9347" cy="3621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0" name="Line 59">
              <a:extLst>
                <a:ext uri="{FF2B5EF4-FFF2-40B4-BE49-F238E27FC236}">
                  <a16:creationId xmlns:a16="http://schemas.microsoft.com/office/drawing/2014/main" id="{2CE28A77-4D52-7241-8518-1E39FA98093D}"/>
                </a:ext>
              </a:extLst>
            </p:cNvPr>
            <p:cNvSpPr>
              <a:spLocks noChangeShapeType="1"/>
            </p:cNvSpPr>
            <p:nvPr/>
          </p:nvSpPr>
          <p:spPr bwMode="auto">
            <a:xfrm flipV="1">
              <a:off x="1100147" y="4753139"/>
              <a:ext cx="0"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1" name="Line 60">
              <a:extLst>
                <a:ext uri="{FF2B5EF4-FFF2-40B4-BE49-F238E27FC236}">
                  <a16:creationId xmlns:a16="http://schemas.microsoft.com/office/drawing/2014/main" id="{D2863064-8912-6040-82BA-7773B8461CAC}"/>
                </a:ext>
              </a:extLst>
            </p:cNvPr>
            <p:cNvSpPr>
              <a:spLocks noChangeShapeType="1"/>
            </p:cNvSpPr>
            <p:nvPr/>
          </p:nvSpPr>
          <p:spPr bwMode="auto">
            <a:xfrm flipV="1">
              <a:off x="1143143" y="4775556"/>
              <a:ext cx="29910"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2" name="Line 61">
              <a:extLst>
                <a:ext uri="{FF2B5EF4-FFF2-40B4-BE49-F238E27FC236}">
                  <a16:creationId xmlns:a16="http://schemas.microsoft.com/office/drawing/2014/main" id="{23F97A55-B32B-D64E-8FF4-340836B015CB}"/>
                </a:ext>
              </a:extLst>
            </p:cNvPr>
            <p:cNvSpPr>
              <a:spLocks noChangeShapeType="1"/>
            </p:cNvSpPr>
            <p:nvPr/>
          </p:nvSpPr>
          <p:spPr bwMode="auto">
            <a:xfrm flipV="1">
              <a:off x="1182399" y="4753139"/>
              <a:ext cx="29910"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3" name="Line 62">
              <a:extLst>
                <a:ext uri="{FF2B5EF4-FFF2-40B4-BE49-F238E27FC236}">
                  <a16:creationId xmlns:a16="http://schemas.microsoft.com/office/drawing/2014/main" id="{D882CDF8-9453-3541-86E7-3DBD49690262}"/>
                </a:ext>
              </a:extLst>
            </p:cNvPr>
            <p:cNvSpPr>
              <a:spLocks noChangeShapeType="1"/>
            </p:cNvSpPr>
            <p:nvPr/>
          </p:nvSpPr>
          <p:spPr bwMode="auto">
            <a:xfrm flipV="1">
              <a:off x="1453456" y="4775556"/>
              <a:ext cx="9346"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4" name="Line 63">
              <a:extLst>
                <a:ext uri="{FF2B5EF4-FFF2-40B4-BE49-F238E27FC236}">
                  <a16:creationId xmlns:a16="http://schemas.microsoft.com/office/drawing/2014/main" id="{56C9B11E-B248-6A4D-9078-DE7CF826393F}"/>
                </a:ext>
              </a:extLst>
            </p:cNvPr>
            <p:cNvSpPr>
              <a:spLocks noChangeShapeType="1"/>
            </p:cNvSpPr>
            <p:nvPr/>
          </p:nvSpPr>
          <p:spPr bwMode="auto">
            <a:xfrm flipV="1">
              <a:off x="1474018" y="4772108"/>
              <a:ext cx="42996" cy="1896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5" name="Line 64">
              <a:extLst>
                <a:ext uri="{FF2B5EF4-FFF2-40B4-BE49-F238E27FC236}">
                  <a16:creationId xmlns:a16="http://schemas.microsoft.com/office/drawing/2014/main" id="{AA393540-9744-524E-8F63-FAED80FCAEC7}"/>
                </a:ext>
              </a:extLst>
            </p:cNvPr>
            <p:cNvSpPr>
              <a:spLocks noChangeShapeType="1"/>
            </p:cNvSpPr>
            <p:nvPr/>
          </p:nvSpPr>
          <p:spPr bwMode="auto">
            <a:xfrm flipV="1">
              <a:off x="1515144" y="4761762"/>
              <a:ext cx="42996" cy="2414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6" name="Line 65">
              <a:extLst>
                <a:ext uri="{FF2B5EF4-FFF2-40B4-BE49-F238E27FC236}">
                  <a16:creationId xmlns:a16="http://schemas.microsoft.com/office/drawing/2014/main" id="{9B7DDA1B-9B5A-7745-9B10-C232037F294F}"/>
                </a:ext>
              </a:extLst>
            </p:cNvPr>
            <p:cNvSpPr>
              <a:spLocks noChangeShapeType="1"/>
            </p:cNvSpPr>
            <p:nvPr/>
          </p:nvSpPr>
          <p:spPr bwMode="auto">
            <a:xfrm flipV="1">
              <a:off x="1571225" y="4775556"/>
              <a:ext cx="18694"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7" name="Line 66">
              <a:extLst>
                <a:ext uri="{FF2B5EF4-FFF2-40B4-BE49-F238E27FC236}">
                  <a16:creationId xmlns:a16="http://schemas.microsoft.com/office/drawing/2014/main" id="{4A8B4CF0-47DC-074C-8B02-41CADFF02B0B}"/>
                </a:ext>
              </a:extLst>
            </p:cNvPr>
            <p:cNvSpPr>
              <a:spLocks noChangeShapeType="1"/>
            </p:cNvSpPr>
            <p:nvPr/>
          </p:nvSpPr>
          <p:spPr bwMode="auto">
            <a:xfrm flipV="1">
              <a:off x="1552531" y="4753139"/>
              <a:ext cx="5609" cy="2414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8" name="Line 67">
              <a:extLst>
                <a:ext uri="{FF2B5EF4-FFF2-40B4-BE49-F238E27FC236}">
                  <a16:creationId xmlns:a16="http://schemas.microsoft.com/office/drawing/2014/main" id="{9CEAAC47-1E25-204F-A7AA-A9F2826C2C92}"/>
                </a:ext>
              </a:extLst>
            </p:cNvPr>
            <p:cNvSpPr>
              <a:spLocks noChangeShapeType="1"/>
            </p:cNvSpPr>
            <p:nvPr/>
          </p:nvSpPr>
          <p:spPr bwMode="auto">
            <a:xfrm flipV="1">
              <a:off x="1599266" y="4753139"/>
              <a:ext cx="13085"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39" name="Line 68">
              <a:extLst>
                <a:ext uri="{FF2B5EF4-FFF2-40B4-BE49-F238E27FC236}">
                  <a16:creationId xmlns:a16="http://schemas.microsoft.com/office/drawing/2014/main" id="{7E5F16F5-AD24-974B-9716-DF22D642D449}"/>
                </a:ext>
              </a:extLst>
            </p:cNvPr>
            <p:cNvSpPr>
              <a:spLocks noChangeShapeType="1"/>
            </p:cNvSpPr>
            <p:nvPr/>
          </p:nvSpPr>
          <p:spPr bwMode="auto">
            <a:xfrm flipV="1">
              <a:off x="1113233" y="4735896"/>
              <a:ext cx="16824" cy="2931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0" name="Line 69">
              <a:extLst>
                <a:ext uri="{FF2B5EF4-FFF2-40B4-BE49-F238E27FC236}">
                  <a16:creationId xmlns:a16="http://schemas.microsoft.com/office/drawing/2014/main" id="{E713252D-48B0-6140-B1AC-BA08D5E42D27}"/>
                </a:ext>
              </a:extLst>
            </p:cNvPr>
            <p:cNvSpPr>
              <a:spLocks noChangeShapeType="1"/>
            </p:cNvSpPr>
            <p:nvPr/>
          </p:nvSpPr>
          <p:spPr bwMode="auto">
            <a:xfrm flipV="1">
              <a:off x="1143143" y="4711755"/>
              <a:ext cx="42995"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1" name="Line 70">
              <a:extLst>
                <a:ext uri="{FF2B5EF4-FFF2-40B4-BE49-F238E27FC236}">
                  <a16:creationId xmlns:a16="http://schemas.microsoft.com/office/drawing/2014/main" id="{E95A86E6-138F-F642-AA99-822F2102D5A1}"/>
                </a:ext>
              </a:extLst>
            </p:cNvPr>
            <p:cNvSpPr>
              <a:spLocks noChangeShapeType="1"/>
            </p:cNvSpPr>
            <p:nvPr/>
          </p:nvSpPr>
          <p:spPr bwMode="auto">
            <a:xfrm flipV="1">
              <a:off x="1182399" y="4713480"/>
              <a:ext cx="44865" cy="1551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2" name="Line 71">
              <a:extLst>
                <a:ext uri="{FF2B5EF4-FFF2-40B4-BE49-F238E27FC236}">
                  <a16:creationId xmlns:a16="http://schemas.microsoft.com/office/drawing/2014/main" id="{537E76A4-CF97-674A-AD4B-2714B47A10FC}"/>
                </a:ext>
              </a:extLst>
            </p:cNvPr>
            <p:cNvSpPr>
              <a:spLocks noChangeShapeType="1"/>
            </p:cNvSpPr>
            <p:nvPr/>
          </p:nvSpPr>
          <p:spPr bwMode="auto">
            <a:xfrm flipV="1">
              <a:off x="1219786" y="4706582"/>
              <a:ext cx="3739" cy="2241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3" name="Line 72">
              <a:extLst>
                <a:ext uri="{FF2B5EF4-FFF2-40B4-BE49-F238E27FC236}">
                  <a16:creationId xmlns:a16="http://schemas.microsoft.com/office/drawing/2014/main" id="{DFF6124D-21BA-0F44-9F7E-AA90913BC1DB}"/>
                </a:ext>
              </a:extLst>
            </p:cNvPr>
            <p:cNvSpPr>
              <a:spLocks noChangeShapeType="1"/>
            </p:cNvSpPr>
            <p:nvPr/>
          </p:nvSpPr>
          <p:spPr bwMode="auto">
            <a:xfrm flipV="1">
              <a:off x="1223525" y="4706582"/>
              <a:ext cx="24302" cy="5862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4" name="Line 73">
              <a:extLst>
                <a:ext uri="{FF2B5EF4-FFF2-40B4-BE49-F238E27FC236}">
                  <a16:creationId xmlns:a16="http://schemas.microsoft.com/office/drawing/2014/main" id="{8861F5FF-CB1E-0746-9563-0E0D19D66056}"/>
                </a:ext>
              </a:extLst>
            </p:cNvPr>
            <p:cNvSpPr>
              <a:spLocks noChangeShapeType="1"/>
            </p:cNvSpPr>
            <p:nvPr/>
          </p:nvSpPr>
          <p:spPr bwMode="auto">
            <a:xfrm flipV="1">
              <a:off x="1563747" y="4706582"/>
              <a:ext cx="0"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5" name="Line 74">
              <a:extLst>
                <a:ext uri="{FF2B5EF4-FFF2-40B4-BE49-F238E27FC236}">
                  <a16:creationId xmlns:a16="http://schemas.microsoft.com/office/drawing/2014/main" id="{230398D0-E463-7C40-8176-031230285E06}"/>
                </a:ext>
              </a:extLst>
            </p:cNvPr>
            <p:cNvSpPr>
              <a:spLocks noChangeShapeType="1"/>
            </p:cNvSpPr>
            <p:nvPr/>
          </p:nvSpPr>
          <p:spPr bwMode="auto">
            <a:xfrm flipV="1">
              <a:off x="1625437" y="4728998"/>
              <a:ext cx="3739"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6" name="Line 75">
              <a:extLst>
                <a:ext uri="{FF2B5EF4-FFF2-40B4-BE49-F238E27FC236}">
                  <a16:creationId xmlns:a16="http://schemas.microsoft.com/office/drawing/2014/main" id="{70BF1B22-829E-4140-81DB-16E8EDA4F092}"/>
                </a:ext>
              </a:extLst>
            </p:cNvPr>
            <p:cNvSpPr>
              <a:spLocks noChangeShapeType="1"/>
            </p:cNvSpPr>
            <p:nvPr/>
          </p:nvSpPr>
          <p:spPr bwMode="auto">
            <a:xfrm>
              <a:off x="1642260" y="4735896"/>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7" name="Line 76">
              <a:extLst>
                <a:ext uri="{FF2B5EF4-FFF2-40B4-BE49-F238E27FC236}">
                  <a16:creationId xmlns:a16="http://schemas.microsoft.com/office/drawing/2014/main" id="{270BB6F4-FBA2-2A48-91C0-6D244E7EDA6F}"/>
                </a:ext>
              </a:extLst>
            </p:cNvPr>
            <p:cNvSpPr>
              <a:spLocks noChangeShapeType="1"/>
            </p:cNvSpPr>
            <p:nvPr/>
          </p:nvSpPr>
          <p:spPr bwMode="auto">
            <a:xfrm flipV="1">
              <a:off x="1681517" y="4720377"/>
              <a:ext cx="44865" cy="2241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8" name="Line 77">
              <a:extLst>
                <a:ext uri="{FF2B5EF4-FFF2-40B4-BE49-F238E27FC236}">
                  <a16:creationId xmlns:a16="http://schemas.microsoft.com/office/drawing/2014/main" id="{2C5CD159-C0BC-6D45-8CEF-3099D808F042}"/>
                </a:ext>
              </a:extLst>
            </p:cNvPr>
            <p:cNvSpPr>
              <a:spLocks noChangeShapeType="1"/>
            </p:cNvSpPr>
            <p:nvPr/>
          </p:nvSpPr>
          <p:spPr bwMode="auto">
            <a:xfrm flipV="1">
              <a:off x="1715166" y="4706582"/>
              <a:ext cx="11216" cy="2931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49" name="Line 78">
              <a:extLst>
                <a:ext uri="{FF2B5EF4-FFF2-40B4-BE49-F238E27FC236}">
                  <a16:creationId xmlns:a16="http://schemas.microsoft.com/office/drawing/2014/main" id="{CABD0671-4534-D844-AA9E-70C73C6451E3}"/>
                </a:ext>
              </a:extLst>
            </p:cNvPr>
            <p:cNvSpPr>
              <a:spLocks noChangeShapeType="1"/>
            </p:cNvSpPr>
            <p:nvPr/>
          </p:nvSpPr>
          <p:spPr bwMode="auto">
            <a:xfrm flipV="1">
              <a:off x="1231002" y="4660024"/>
              <a:ext cx="11216" cy="6207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0" name="Line 79">
              <a:extLst>
                <a:ext uri="{FF2B5EF4-FFF2-40B4-BE49-F238E27FC236}">
                  <a16:creationId xmlns:a16="http://schemas.microsoft.com/office/drawing/2014/main" id="{316D5E15-294F-574B-BE91-3F4165C617F5}"/>
                </a:ext>
              </a:extLst>
            </p:cNvPr>
            <p:cNvSpPr>
              <a:spLocks noChangeShapeType="1"/>
            </p:cNvSpPr>
            <p:nvPr/>
          </p:nvSpPr>
          <p:spPr bwMode="auto">
            <a:xfrm flipV="1">
              <a:off x="1253434" y="4697960"/>
              <a:ext cx="7477" cy="2414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1" name="Line 80">
              <a:extLst>
                <a:ext uri="{FF2B5EF4-FFF2-40B4-BE49-F238E27FC236}">
                  <a16:creationId xmlns:a16="http://schemas.microsoft.com/office/drawing/2014/main" id="{8077234A-95F9-2445-A20D-936855748194}"/>
                </a:ext>
              </a:extLst>
            </p:cNvPr>
            <p:cNvSpPr>
              <a:spLocks noChangeShapeType="1"/>
            </p:cNvSpPr>
            <p:nvPr/>
          </p:nvSpPr>
          <p:spPr bwMode="auto">
            <a:xfrm flipV="1">
              <a:off x="1266520" y="4660024"/>
              <a:ext cx="29910" cy="5173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2" name="Line 81">
              <a:extLst>
                <a:ext uri="{FF2B5EF4-FFF2-40B4-BE49-F238E27FC236}">
                  <a16:creationId xmlns:a16="http://schemas.microsoft.com/office/drawing/2014/main" id="{4E4E1EF9-3A65-2C4C-9A24-CFD778228523}"/>
                </a:ext>
              </a:extLst>
            </p:cNvPr>
            <p:cNvSpPr>
              <a:spLocks noChangeShapeType="1"/>
            </p:cNvSpPr>
            <p:nvPr/>
          </p:nvSpPr>
          <p:spPr bwMode="auto">
            <a:xfrm flipH="1" flipV="1">
              <a:off x="1546924" y="4660024"/>
              <a:ext cx="37387"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3" name="Line 82">
              <a:extLst>
                <a:ext uri="{FF2B5EF4-FFF2-40B4-BE49-F238E27FC236}">
                  <a16:creationId xmlns:a16="http://schemas.microsoft.com/office/drawing/2014/main" id="{CB2819D2-DC1D-6041-979A-808A8D10A3A1}"/>
                </a:ext>
              </a:extLst>
            </p:cNvPr>
            <p:cNvSpPr>
              <a:spLocks noChangeShapeType="1"/>
            </p:cNvSpPr>
            <p:nvPr/>
          </p:nvSpPr>
          <p:spPr bwMode="auto">
            <a:xfrm flipH="1" flipV="1">
              <a:off x="1713296" y="4660024"/>
              <a:ext cx="24302"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4" name="Line 83">
              <a:extLst>
                <a:ext uri="{FF2B5EF4-FFF2-40B4-BE49-F238E27FC236}">
                  <a16:creationId xmlns:a16="http://schemas.microsoft.com/office/drawing/2014/main" id="{FB6BD92C-D1D2-6B41-845E-6BE9FF58B97E}"/>
                </a:ext>
              </a:extLst>
            </p:cNvPr>
            <p:cNvSpPr>
              <a:spLocks noChangeShapeType="1"/>
            </p:cNvSpPr>
            <p:nvPr/>
          </p:nvSpPr>
          <p:spPr bwMode="auto">
            <a:xfrm flipV="1">
              <a:off x="1255304" y="4647954"/>
              <a:ext cx="0" cy="2586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5" name="Line 84">
              <a:extLst>
                <a:ext uri="{FF2B5EF4-FFF2-40B4-BE49-F238E27FC236}">
                  <a16:creationId xmlns:a16="http://schemas.microsoft.com/office/drawing/2014/main" id="{DD7EFA54-301E-A542-B270-8F63D6E3CC39}"/>
                </a:ext>
              </a:extLst>
            </p:cNvPr>
            <p:cNvSpPr>
              <a:spLocks noChangeShapeType="1"/>
            </p:cNvSpPr>
            <p:nvPr/>
          </p:nvSpPr>
          <p:spPr bwMode="auto">
            <a:xfrm flipV="1">
              <a:off x="1266520" y="4613467"/>
              <a:ext cx="29910" cy="5000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6" name="Line 85">
              <a:extLst>
                <a:ext uri="{FF2B5EF4-FFF2-40B4-BE49-F238E27FC236}">
                  <a16:creationId xmlns:a16="http://schemas.microsoft.com/office/drawing/2014/main" id="{443C26CA-2F07-5941-B816-B3B60C10C311}"/>
                </a:ext>
              </a:extLst>
            </p:cNvPr>
            <p:cNvSpPr>
              <a:spLocks noChangeShapeType="1"/>
            </p:cNvSpPr>
            <p:nvPr/>
          </p:nvSpPr>
          <p:spPr bwMode="auto">
            <a:xfrm>
              <a:off x="1307646" y="4666922"/>
              <a:ext cx="4299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7" name="Line 86">
              <a:extLst>
                <a:ext uri="{FF2B5EF4-FFF2-40B4-BE49-F238E27FC236}">
                  <a16:creationId xmlns:a16="http://schemas.microsoft.com/office/drawing/2014/main" id="{4787409E-FA2D-9B42-A207-CE504A4D1D36}"/>
                </a:ext>
              </a:extLst>
            </p:cNvPr>
            <p:cNvSpPr>
              <a:spLocks noChangeShapeType="1"/>
            </p:cNvSpPr>
            <p:nvPr/>
          </p:nvSpPr>
          <p:spPr bwMode="auto">
            <a:xfrm flipV="1">
              <a:off x="1348772" y="4646229"/>
              <a:ext cx="42995" cy="2759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8" name="Line 87">
              <a:extLst>
                <a:ext uri="{FF2B5EF4-FFF2-40B4-BE49-F238E27FC236}">
                  <a16:creationId xmlns:a16="http://schemas.microsoft.com/office/drawing/2014/main" id="{C02CFDB5-CE30-D440-BA09-5A217AAFDD68}"/>
                </a:ext>
              </a:extLst>
            </p:cNvPr>
            <p:cNvSpPr>
              <a:spLocks noChangeShapeType="1"/>
            </p:cNvSpPr>
            <p:nvPr/>
          </p:nvSpPr>
          <p:spPr bwMode="auto">
            <a:xfrm flipV="1">
              <a:off x="1389898" y="4613467"/>
              <a:ext cx="31778" cy="5173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59" name="Line 88">
              <a:extLst>
                <a:ext uri="{FF2B5EF4-FFF2-40B4-BE49-F238E27FC236}">
                  <a16:creationId xmlns:a16="http://schemas.microsoft.com/office/drawing/2014/main" id="{A0CA0389-F020-CD48-A6E8-CFB31CD68F90}"/>
                </a:ext>
              </a:extLst>
            </p:cNvPr>
            <p:cNvSpPr>
              <a:spLocks noChangeShapeType="1"/>
            </p:cNvSpPr>
            <p:nvPr/>
          </p:nvSpPr>
          <p:spPr bwMode="auto">
            <a:xfrm flipV="1">
              <a:off x="1552531" y="4613467"/>
              <a:ext cx="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0" name="Line 89">
              <a:extLst>
                <a:ext uri="{FF2B5EF4-FFF2-40B4-BE49-F238E27FC236}">
                  <a16:creationId xmlns:a16="http://schemas.microsoft.com/office/drawing/2014/main" id="{877AC713-4B48-1E4B-9698-C32EE152AFAB}"/>
                </a:ext>
              </a:extLst>
            </p:cNvPr>
            <p:cNvSpPr>
              <a:spLocks noChangeShapeType="1"/>
            </p:cNvSpPr>
            <p:nvPr/>
          </p:nvSpPr>
          <p:spPr bwMode="auto">
            <a:xfrm flipV="1">
              <a:off x="1722643" y="4613467"/>
              <a:ext cx="28040" cy="6035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1" name="Line 90">
              <a:extLst>
                <a:ext uri="{FF2B5EF4-FFF2-40B4-BE49-F238E27FC236}">
                  <a16:creationId xmlns:a16="http://schemas.microsoft.com/office/drawing/2014/main" id="{4E2C9FFC-3E45-9245-889C-F2597FCAD84B}"/>
                </a:ext>
              </a:extLst>
            </p:cNvPr>
            <p:cNvSpPr>
              <a:spLocks noChangeShapeType="1"/>
            </p:cNvSpPr>
            <p:nvPr/>
          </p:nvSpPr>
          <p:spPr bwMode="auto">
            <a:xfrm>
              <a:off x="1307646" y="4620365"/>
              <a:ext cx="4299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2" name="Line 91">
              <a:extLst>
                <a:ext uri="{FF2B5EF4-FFF2-40B4-BE49-F238E27FC236}">
                  <a16:creationId xmlns:a16="http://schemas.microsoft.com/office/drawing/2014/main" id="{E3573F3B-1F94-0D4D-9FD4-4EC31231B93A}"/>
                </a:ext>
              </a:extLst>
            </p:cNvPr>
            <p:cNvSpPr>
              <a:spLocks noChangeShapeType="1"/>
            </p:cNvSpPr>
            <p:nvPr/>
          </p:nvSpPr>
          <p:spPr bwMode="auto">
            <a:xfrm flipV="1">
              <a:off x="1348772" y="4589326"/>
              <a:ext cx="29910"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3" name="Line 92">
              <a:extLst>
                <a:ext uri="{FF2B5EF4-FFF2-40B4-BE49-F238E27FC236}">
                  <a16:creationId xmlns:a16="http://schemas.microsoft.com/office/drawing/2014/main" id="{75D547EC-5221-7442-9D14-5568068B4B4C}"/>
                </a:ext>
              </a:extLst>
            </p:cNvPr>
            <p:cNvSpPr>
              <a:spLocks noChangeShapeType="1"/>
            </p:cNvSpPr>
            <p:nvPr/>
          </p:nvSpPr>
          <p:spPr bwMode="auto">
            <a:xfrm flipV="1">
              <a:off x="1389898" y="4565185"/>
              <a:ext cx="11216"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4" name="Line 93">
              <a:extLst>
                <a:ext uri="{FF2B5EF4-FFF2-40B4-BE49-F238E27FC236}">
                  <a16:creationId xmlns:a16="http://schemas.microsoft.com/office/drawing/2014/main" id="{042E9F19-6652-A146-9DC1-89386F0BFF0B}"/>
                </a:ext>
              </a:extLst>
            </p:cNvPr>
            <p:cNvSpPr>
              <a:spLocks noChangeShapeType="1"/>
            </p:cNvSpPr>
            <p:nvPr/>
          </p:nvSpPr>
          <p:spPr bwMode="auto">
            <a:xfrm flipV="1">
              <a:off x="1431024" y="4589326"/>
              <a:ext cx="31778"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5" name="Line 94">
              <a:extLst>
                <a:ext uri="{FF2B5EF4-FFF2-40B4-BE49-F238E27FC236}">
                  <a16:creationId xmlns:a16="http://schemas.microsoft.com/office/drawing/2014/main" id="{A8A50E27-6BFF-8842-B7AA-80D2714151AC}"/>
                </a:ext>
              </a:extLst>
            </p:cNvPr>
            <p:cNvSpPr>
              <a:spLocks noChangeShapeType="1"/>
            </p:cNvSpPr>
            <p:nvPr/>
          </p:nvSpPr>
          <p:spPr bwMode="auto">
            <a:xfrm>
              <a:off x="1474018" y="4596224"/>
              <a:ext cx="42996"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6" name="Line 95">
              <a:extLst>
                <a:ext uri="{FF2B5EF4-FFF2-40B4-BE49-F238E27FC236}">
                  <a16:creationId xmlns:a16="http://schemas.microsoft.com/office/drawing/2014/main" id="{1C1752C9-ED3F-0B42-AA5E-38AC4BC1B75A}"/>
                </a:ext>
              </a:extLst>
            </p:cNvPr>
            <p:cNvSpPr>
              <a:spLocks noChangeShapeType="1"/>
            </p:cNvSpPr>
            <p:nvPr/>
          </p:nvSpPr>
          <p:spPr bwMode="auto">
            <a:xfrm flipV="1">
              <a:off x="1515144" y="4560012"/>
              <a:ext cx="42996" cy="4310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7" name="Line 96">
              <a:extLst>
                <a:ext uri="{FF2B5EF4-FFF2-40B4-BE49-F238E27FC236}">
                  <a16:creationId xmlns:a16="http://schemas.microsoft.com/office/drawing/2014/main" id="{7AEFEAE1-96D6-7443-8D41-172992C83912}"/>
                </a:ext>
              </a:extLst>
            </p:cNvPr>
            <p:cNvSpPr>
              <a:spLocks noChangeShapeType="1"/>
            </p:cNvSpPr>
            <p:nvPr/>
          </p:nvSpPr>
          <p:spPr bwMode="auto">
            <a:xfrm flipV="1">
              <a:off x="1552531" y="4565185"/>
              <a:ext cx="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8" name="Line 97">
              <a:extLst>
                <a:ext uri="{FF2B5EF4-FFF2-40B4-BE49-F238E27FC236}">
                  <a16:creationId xmlns:a16="http://schemas.microsoft.com/office/drawing/2014/main" id="{67CB761B-489B-CE43-9BFC-75CC74C6E47C}"/>
                </a:ext>
              </a:extLst>
            </p:cNvPr>
            <p:cNvSpPr>
              <a:spLocks noChangeShapeType="1"/>
            </p:cNvSpPr>
            <p:nvPr/>
          </p:nvSpPr>
          <p:spPr bwMode="auto">
            <a:xfrm flipV="1">
              <a:off x="1763769" y="4565185"/>
              <a:ext cx="31778" cy="6207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69" name="Line 98">
              <a:extLst>
                <a:ext uri="{FF2B5EF4-FFF2-40B4-BE49-F238E27FC236}">
                  <a16:creationId xmlns:a16="http://schemas.microsoft.com/office/drawing/2014/main" id="{6601EF2D-18A4-714B-B36D-A88D906330AB}"/>
                </a:ext>
              </a:extLst>
            </p:cNvPr>
            <p:cNvSpPr>
              <a:spLocks noChangeShapeType="1"/>
            </p:cNvSpPr>
            <p:nvPr/>
          </p:nvSpPr>
          <p:spPr bwMode="auto">
            <a:xfrm flipH="1" flipV="1">
              <a:off x="1793678" y="4568634"/>
              <a:ext cx="67297"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0" name="Line 99">
              <a:extLst>
                <a:ext uri="{FF2B5EF4-FFF2-40B4-BE49-F238E27FC236}">
                  <a16:creationId xmlns:a16="http://schemas.microsoft.com/office/drawing/2014/main" id="{AEECD8A1-3A42-E545-90BB-DBC81B878A68}"/>
                </a:ext>
              </a:extLst>
            </p:cNvPr>
            <p:cNvSpPr>
              <a:spLocks noChangeShapeType="1"/>
            </p:cNvSpPr>
            <p:nvPr/>
          </p:nvSpPr>
          <p:spPr bwMode="auto">
            <a:xfrm flipV="1">
              <a:off x="1842282" y="4565185"/>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1" name="Line 100">
              <a:extLst>
                <a:ext uri="{FF2B5EF4-FFF2-40B4-BE49-F238E27FC236}">
                  <a16:creationId xmlns:a16="http://schemas.microsoft.com/office/drawing/2014/main" id="{A5821FBA-F591-3349-9187-A0FFA4C92E64}"/>
                </a:ext>
              </a:extLst>
            </p:cNvPr>
            <p:cNvSpPr>
              <a:spLocks noChangeShapeType="1"/>
            </p:cNvSpPr>
            <p:nvPr/>
          </p:nvSpPr>
          <p:spPr bwMode="auto">
            <a:xfrm flipV="1">
              <a:off x="1412330" y="4542768"/>
              <a:ext cx="9346"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2" name="Line 101">
              <a:extLst>
                <a:ext uri="{FF2B5EF4-FFF2-40B4-BE49-F238E27FC236}">
                  <a16:creationId xmlns:a16="http://schemas.microsoft.com/office/drawing/2014/main" id="{D4F9E241-0EDE-204F-A1C9-6474274CCCA0}"/>
                </a:ext>
              </a:extLst>
            </p:cNvPr>
            <p:cNvSpPr>
              <a:spLocks noChangeShapeType="1"/>
            </p:cNvSpPr>
            <p:nvPr/>
          </p:nvSpPr>
          <p:spPr bwMode="auto">
            <a:xfrm flipV="1">
              <a:off x="1431024" y="4520352"/>
              <a:ext cx="29910" cy="3621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3" name="Line 102">
              <a:extLst>
                <a:ext uri="{FF2B5EF4-FFF2-40B4-BE49-F238E27FC236}">
                  <a16:creationId xmlns:a16="http://schemas.microsoft.com/office/drawing/2014/main" id="{4BCDBAC2-A118-D440-B112-9E810722CA6B}"/>
                </a:ext>
              </a:extLst>
            </p:cNvPr>
            <p:cNvSpPr>
              <a:spLocks noChangeShapeType="1"/>
            </p:cNvSpPr>
            <p:nvPr/>
          </p:nvSpPr>
          <p:spPr bwMode="auto">
            <a:xfrm flipV="1">
              <a:off x="1634783" y="4520352"/>
              <a:ext cx="0"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4" name="Line 103">
              <a:extLst>
                <a:ext uri="{FF2B5EF4-FFF2-40B4-BE49-F238E27FC236}">
                  <a16:creationId xmlns:a16="http://schemas.microsoft.com/office/drawing/2014/main" id="{3207CA33-8733-5243-82A0-341E840BB37C}"/>
                </a:ext>
              </a:extLst>
            </p:cNvPr>
            <p:cNvSpPr>
              <a:spLocks noChangeShapeType="1"/>
            </p:cNvSpPr>
            <p:nvPr/>
          </p:nvSpPr>
          <p:spPr bwMode="auto">
            <a:xfrm flipV="1">
              <a:off x="1642260" y="4542768"/>
              <a:ext cx="29910"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5" name="Line 104">
              <a:extLst>
                <a:ext uri="{FF2B5EF4-FFF2-40B4-BE49-F238E27FC236}">
                  <a16:creationId xmlns:a16="http://schemas.microsoft.com/office/drawing/2014/main" id="{45050D56-1A59-7A4D-8967-D8CEE028D3DC}"/>
                </a:ext>
              </a:extLst>
            </p:cNvPr>
            <p:cNvSpPr>
              <a:spLocks noChangeShapeType="1"/>
            </p:cNvSpPr>
            <p:nvPr/>
          </p:nvSpPr>
          <p:spPr bwMode="auto">
            <a:xfrm flipV="1">
              <a:off x="1681517" y="4520352"/>
              <a:ext cx="5607" cy="3621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6" name="Line 105">
              <a:extLst>
                <a:ext uri="{FF2B5EF4-FFF2-40B4-BE49-F238E27FC236}">
                  <a16:creationId xmlns:a16="http://schemas.microsoft.com/office/drawing/2014/main" id="{52D6DB93-65B4-9245-80B1-5DFCDBDAD0EB}"/>
                </a:ext>
              </a:extLst>
            </p:cNvPr>
            <p:cNvSpPr>
              <a:spLocks noChangeShapeType="1"/>
            </p:cNvSpPr>
            <p:nvPr/>
          </p:nvSpPr>
          <p:spPr bwMode="auto">
            <a:xfrm flipV="1">
              <a:off x="1842282" y="4520352"/>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7" name="Line 106">
              <a:extLst>
                <a:ext uri="{FF2B5EF4-FFF2-40B4-BE49-F238E27FC236}">
                  <a16:creationId xmlns:a16="http://schemas.microsoft.com/office/drawing/2014/main" id="{55596E2F-C839-EC4C-BEFA-5E237EE0F454}"/>
                </a:ext>
              </a:extLst>
            </p:cNvPr>
            <p:cNvSpPr>
              <a:spLocks noChangeShapeType="1"/>
            </p:cNvSpPr>
            <p:nvPr/>
          </p:nvSpPr>
          <p:spPr bwMode="auto">
            <a:xfrm flipV="1">
              <a:off x="1474018" y="4473794"/>
              <a:ext cx="29910"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8" name="Line 107">
              <a:extLst>
                <a:ext uri="{FF2B5EF4-FFF2-40B4-BE49-F238E27FC236}">
                  <a16:creationId xmlns:a16="http://schemas.microsoft.com/office/drawing/2014/main" id="{32F3DFEF-5C54-9541-AF1B-F70C7409E881}"/>
                </a:ext>
              </a:extLst>
            </p:cNvPr>
            <p:cNvSpPr>
              <a:spLocks noChangeShapeType="1"/>
            </p:cNvSpPr>
            <p:nvPr/>
          </p:nvSpPr>
          <p:spPr bwMode="auto">
            <a:xfrm flipV="1">
              <a:off x="1632914" y="4473794"/>
              <a:ext cx="13085"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79" name="Line 108">
              <a:extLst>
                <a:ext uri="{FF2B5EF4-FFF2-40B4-BE49-F238E27FC236}">
                  <a16:creationId xmlns:a16="http://schemas.microsoft.com/office/drawing/2014/main" id="{60388EA7-472D-7D49-BB9C-6EB750AE2E0A}"/>
                </a:ext>
              </a:extLst>
            </p:cNvPr>
            <p:cNvSpPr>
              <a:spLocks noChangeShapeType="1"/>
            </p:cNvSpPr>
            <p:nvPr/>
          </p:nvSpPr>
          <p:spPr bwMode="auto">
            <a:xfrm flipV="1">
              <a:off x="1702080" y="4496211"/>
              <a:ext cx="11216"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0" name="Line 109">
              <a:extLst>
                <a:ext uri="{FF2B5EF4-FFF2-40B4-BE49-F238E27FC236}">
                  <a16:creationId xmlns:a16="http://schemas.microsoft.com/office/drawing/2014/main" id="{8B72681A-69CA-9D43-807A-2F2A9AC5DB70}"/>
                </a:ext>
              </a:extLst>
            </p:cNvPr>
            <p:cNvSpPr>
              <a:spLocks noChangeShapeType="1"/>
            </p:cNvSpPr>
            <p:nvPr/>
          </p:nvSpPr>
          <p:spPr bwMode="auto">
            <a:xfrm flipV="1">
              <a:off x="1722643" y="4473794"/>
              <a:ext cx="3739"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1" name="Line 110">
              <a:extLst>
                <a:ext uri="{FF2B5EF4-FFF2-40B4-BE49-F238E27FC236}">
                  <a16:creationId xmlns:a16="http://schemas.microsoft.com/office/drawing/2014/main" id="{6796376D-8A5A-254D-B6F1-D05541F776BA}"/>
                </a:ext>
              </a:extLst>
            </p:cNvPr>
            <p:cNvSpPr>
              <a:spLocks noChangeShapeType="1"/>
            </p:cNvSpPr>
            <p:nvPr/>
          </p:nvSpPr>
          <p:spPr bwMode="auto">
            <a:xfrm flipV="1">
              <a:off x="1842282" y="4473794"/>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2" name="Line 111">
              <a:extLst>
                <a:ext uri="{FF2B5EF4-FFF2-40B4-BE49-F238E27FC236}">
                  <a16:creationId xmlns:a16="http://schemas.microsoft.com/office/drawing/2014/main" id="{A8D5CCAD-2B46-6C4D-AD4D-72875FEECB06}"/>
                </a:ext>
              </a:extLst>
            </p:cNvPr>
            <p:cNvSpPr>
              <a:spLocks noChangeShapeType="1"/>
            </p:cNvSpPr>
            <p:nvPr/>
          </p:nvSpPr>
          <p:spPr bwMode="auto">
            <a:xfrm>
              <a:off x="1515144" y="4480691"/>
              <a:ext cx="4299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3" name="Line 112">
              <a:extLst>
                <a:ext uri="{FF2B5EF4-FFF2-40B4-BE49-F238E27FC236}">
                  <a16:creationId xmlns:a16="http://schemas.microsoft.com/office/drawing/2014/main" id="{C2C114B5-A75A-C94D-9E28-B51D8A1DB1E6}"/>
                </a:ext>
              </a:extLst>
            </p:cNvPr>
            <p:cNvSpPr>
              <a:spLocks noChangeShapeType="1"/>
            </p:cNvSpPr>
            <p:nvPr/>
          </p:nvSpPr>
          <p:spPr bwMode="auto">
            <a:xfrm>
              <a:off x="1558140" y="4480691"/>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4" name="Line 113">
              <a:extLst>
                <a:ext uri="{FF2B5EF4-FFF2-40B4-BE49-F238E27FC236}">
                  <a16:creationId xmlns:a16="http://schemas.microsoft.com/office/drawing/2014/main" id="{EA725FBE-D699-2B41-99FA-DA19E2BA1CAF}"/>
                </a:ext>
              </a:extLst>
            </p:cNvPr>
            <p:cNvSpPr>
              <a:spLocks noChangeShapeType="1"/>
            </p:cNvSpPr>
            <p:nvPr/>
          </p:nvSpPr>
          <p:spPr bwMode="auto">
            <a:xfrm flipV="1">
              <a:off x="1591788" y="4425512"/>
              <a:ext cx="13085"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5" name="Line 114">
              <a:extLst>
                <a:ext uri="{FF2B5EF4-FFF2-40B4-BE49-F238E27FC236}">
                  <a16:creationId xmlns:a16="http://schemas.microsoft.com/office/drawing/2014/main" id="{82ED3D06-ED40-BD4D-BDE9-C06ED49A7FB1}"/>
                </a:ext>
              </a:extLst>
            </p:cNvPr>
            <p:cNvSpPr>
              <a:spLocks noChangeShapeType="1"/>
            </p:cNvSpPr>
            <p:nvPr/>
          </p:nvSpPr>
          <p:spPr bwMode="auto">
            <a:xfrm flipV="1">
              <a:off x="1655346" y="4425512"/>
              <a:ext cx="1869"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6" name="Line 115">
              <a:extLst>
                <a:ext uri="{FF2B5EF4-FFF2-40B4-BE49-F238E27FC236}">
                  <a16:creationId xmlns:a16="http://schemas.microsoft.com/office/drawing/2014/main" id="{D4205629-AC58-6942-A521-0E8CA3E563DC}"/>
                </a:ext>
              </a:extLst>
            </p:cNvPr>
            <p:cNvSpPr>
              <a:spLocks noChangeShapeType="1"/>
            </p:cNvSpPr>
            <p:nvPr/>
          </p:nvSpPr>
          <p:spPr bwMode="auto">
            <a:xfrm flipV="1">
              <a:off x="1728250" y="4425512"/>
              <a:ext cx="9347"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7" name="Line 116">
              <a:extLst>
                <a:ext uri="{FF2B5EF4-FFF2-40B4-BE49-F238E27FC236}">
                  <a16:creationId xmlns:a16="http://schemas.microsoft.com/office/drawing/2014/main" id="{2FB93694-8BF7-0146-9535-D92C735C2640}"/>
                </a:ext>
              </a:extLst>
            </p:cNvPr>
            <p:cNvSpPr>
              <a:spLocks noChangeShapeType="1"/>
            </p:cNvSpPr>
            <p:nvPr/>
          </p:nvSpPr>
          <p:spPr bwMode="auto">
            <a:xfrm flipH="1" flipV="1">
              <a:off x="1814241" y="4425512"/>
              <a:ext cx="3925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8" name="Line 117">
              <a:extLst>
                <a:ext uri="{FF2B5EF4-FFF2-40B4-BE49-F238E27FC236}">
                  <a16:creationId xmlns:a16="http://schemas.microsoft.com/office/drawing/2014/main" id="{1DAB2AF0-6419-4C40-A167-32115BB747B4}"/>
                </a:ext>
              </a:extLst>
            </p:cNvPr>
            <p:cNvSpPr>
              <a:spLocks noChangeShapeType="1"/>
            </p:cNvSpPr>
            <p:nvPr/>
          </p:nvSpPr>
          <p:spPr bwMode="auto">
            <a:xfrm flipV="1">
              <a:off x="2008654" y="4425512"/>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89" name="Line 118">
              <a:extLst>
                <a:ext uri="{FF2B5EF4-FFF2-40B4-BE49-F238E27FC236}">
                  <a16:creationId xmlns:a16="http://schemas.microsoft.com/office/drawing/2014/main" id="{472E6A83-2806-1348-85CF-E30C8A043339}"/>
                </a:ext>
              </a:extLst>
            </p:cNvPr>
            <p:cNvSpPr>
              <a:spLocks noChangeShapeType="1"/>
            </p:cNvSpPr>
            <p:nvPr/>
          </p:nvSpPr>
          <p:spPr bwMode="auto">
            <a:xfrm flipV="1">
              <a:off x="2008654" y="4425512"/>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0" name="Line 119">
              <a:extLst>
                <a:ext uri="{FF2B5EF4-FFF2-40B4-BE49-F238E27FC236}">
                  <a16:creationId xmlns:a16="http://schemas.microsoft.com/office/drawing/2014/main" id="{36E01B56-B6FE-974E-B7EE-A5FA4F986AC9}"/>
                </a:ext>
              </a:extLst>
            </p:cNvPr>
            <p:cNvSpPr>
              <a:spLocks noChangeShapeType="1"/>
            </p:cNvSpPr>
            <p:nvPr/>
          </p:nvSpPr>
          <p:spPr bwMode="auto">
            <a:xfrm flipV="1">
              <a:off x="1610482" y="4380679"/>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1" name="Line 120">
              <a:extLst>
                <a:ext uri="{FF2B5EF4-FFF2-40B4-BE49-F238E27FC236}">
                  <a16:creationId xmlns:a16="http://schemas.microsoft.com/office/drawing/2014/main" id="{6AEC6AFD-653B-684A-A2BD-1AF2C97C9978}"/>
                </a:ext>
              </a:extLst>
            </p:cNvPr>
            <p:cNvSpPr>
              <a:spLocks noChangeShapeType="1"/>
            </p:cNvSpPr>
            <p:nvPr/>
          </p:nvSpPr>
          <p:spPr bwMode="auto">
            <a:xfrm flipV="1">
              <a:off x="1662824" y="4403096"/>
              <a:ext cx="11216" cy="3621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2" name="Line 121">
              <a:extLst>
                <a:ext uri="{FF2B5EF4-FFF2-40B4-BE49-F238E27FC236}">
                  <a16:creationId xmlns:a16="http://schemas.microsoft.com/office/drawing/2014/main" id="{1B444FB4-7DFB-4C47-97B7-757A7498B225}"/>
                </a:ext>
              </a:extLst>
            </p:cNvPr>
            <p:cNvSpPr>
              <a:spLocks noChangeShapeType="1"/>
            </p:cNvSpPr>
            <p:nvPr/>
          </p:nvSpPr>
          <p:spPr bwMode="auto">
            <a:xfrm>
              <a:off x="1681517" y="4409993"/>
              <a:ext cx="4486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3" name="Line 122">
              <a:extLst>
                <a:ext uri="{FF2B5EF4-FFF2-40B4-BE49-F238E27FC236}">
                  <a16:creationId xmlns:a16="http://schemas.microsoft.com/office/drawing/2014/main" id="{EED162B5-3126-A94B-9E61-C488A3BF594E}"/>
                </a:ext>
              </a:extLst>
            </p:cNvPr>
            <p:cNvSpPr>
              <a:spLocks noChangeShapeType="1"/>
            </p:cNvSpPr>
            <p:nvPr/>
          </p:nvSpPr>
          <p:spPr bwMode="auto">
            <a:xfrm flipH="1" flipV="1">
              <a:off x="1713296" y="4403096"/>
              <a:ext cx="42996" cy="5000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4" name="Line 123">
              <a:extLst>
                <a:ext uri="{FF2B5EF4-FFF2-40B4-BE49-F238E27FC236}">
                  <a16:creationId xmlns:a16="http://schemas.microsoft.com/office/drawing/2014/main" id="{3C6F8E63-22DC-9D41-A591-00E350C71AA3}"/>
                </a:ext>
              </a:extLst>
            </p:cNvPr>
            <p:cNvSpPr>
              <a:spLocks noChangeShapeType="1"/>
            </p:cNvSpPr>
            <p:nvPr/>
          </p:nvSpPr>
          <p:spPr bwMode="auto">
            <a:xfrm flipV="1">
              <a:off x="1825457" y="4380679"/>
              <a:ext cx="11216"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5" name="Line 124">
              <a:extLst>
                <a:ext uri="{FF2B5EF4-FFF2-40B4-BE49-F238E27FC236}">
                  <a16:creationId xmlns:a16="http://schemas.microsoft.com/office/drawing/2014/main" id="{F8831885-914E-5447-9199-AB4C7EFD31D1}"/>
                </a:ext>
              </a:extLst>
            </p:cNvPr>
            <p:cNvSpPr>
              <a:spLocks noChangeShapeType="1"/>
            </p:cNvSpPr>
            <p:nvPr/>
          </p:nvSpPr>
          <p:spPr bwMode="auto">
            <a:xfrm>
              <a:off x="1847889" y="4392750"/>
              <a:ext cx="42996" cy="1724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6" name="Line 125">
              <a:extLst>
                <a:ext uri="{FF2B5EF4-FFF2-40B4-BE49-F238E27FC236}">
                  <a16:creationId xmlns:a16="http://schemas.microsoft.com/office/drawing/2014/main" id="{134EFCC3-D877-504E-B4EB-ECFCED553ADE}"/>
                </a:ext>
              </a:extLst>
            </p:cNvPr>
            <p:cNvSpPr>
              <a:spLocks noChangeShapeType="1"/>
            </p:cNvSpPr>
            <p:nvPr/>
          </p:nvSpPr>
          <p:spPr bwMode="auto">
            <a:xfrm>
              <a:off x="1887146" y="4408269"/>
              <a:ext cx="44865" cy="1034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7" name="Line 126">
              <a:extLst>
                <a:ext uri="{FF2B5EF4-FFF2-40B4-BE49-F238E27FC236}">
                  <a16:creationId xmlns:a16="http://schemas.microsoft.com/office/drawing/2014/main" id="{8F4D3DE7-6FFE-5343-8DCB-91A5DF9B4DC5}"/>
                </a:ext>
              </a:extLst>
            </p:cNvPr>
            <p:cNvSpPr>
              <a:spLocks noChangeShapeType="1"/>
            </p:cNvSpPr>
            <p:nvPr/>
          </p:nvSpPr>
          <p:spPr bwMode="auto">
            <a:xfrm flipV="1">
              <a:off x="1928272" y="4401371"/>
              <a:ext cx="44865" cy="2414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8" name="Line 127">
              <a:extLst>
                <a:ext uri="{FF2B5EF4-FFF2-40B4-BE49-F238E27FC236}">
                  <a16:creationId xmlns:a16="http://schemas.microsoft.com/office/drawing/2014/main" id="{BEE01090-64C5-1B49-AA61-839F42B704F1}"/>
                </a:ext>
              </a:extLst>
            </p:cNvPr>
            <p:cNvSpPr>
              <a:spLocks noChangeShapeType="1"/>
            </p:cNvSpPr>
            <p:nvPr/>
          </p:nvSpPr>
          <p:spPr bwMode="auto">
            <a:xfrm flipH="1" flipV="1">
              <a:off x="1960051" y="4403096"/>
              <a:ext cx="65428" cy="4138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499" name="Line 128">
              <a:extLst>
                <a:ext uri="{FF2B5EF4-FFF2-40B4-BE49-F238E27FC236}">
                  <a16:creationId xmlns:a16="http://schemas.microsoft.com/office/drawing/2014/main" id="{E3BFB50B-1DA3-794E-AA6A-494F494CF7D8}"/>
                </a:ext>
              </a:extLst>
            </p:cNvPr>
            <p:cNvSpPr>
              <a:spLocks noChangeShapeType="1"/>
            </p:cNvSpPr>
            <p:nvPr/>
          </p:nvSpPr>
          <p:spPr bwMode="auto">
            <a:xfrm flipV="1">
              <a:off x="2008654" y="4380679"/>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0" name="Line 129">
              <a:extLst>
                <a:ext uri="{FF2B5EF4-FFF2-40B4-BE49-F238E27FC236}">
                  <a16:creationId xmlns:a16="http://schemas.microsoft.com/office/drawing/2014/main" id="{9E6F34EB-72E3-9B45-927C-33E982873827}"/>
                </a:ext>
              </a:extLst>
            </p:cNvPr>
            <p:cNvSpPr>
              <a:spLocks noChangeShapeType="1"/>
            </p:cNvSpPr>
            <p:nvPr/>
          </p:nvSpPr>
          <p:spPr bwMode="auto">
            <a:xfrm flipV="1">
              <a:off x="1610482" y="4335846"/>
              <a:ext cx="0"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1" name="Line 130">
              <a:extLst>
                <a:ext uri="{FF2B5EF4-FFF2-40B4-BE49-F238E27FC236}">
                  <a16:creationId xmlns:a16="http://schemas.microsoft.com/office/drawing/2014/main" id="{C07696CD-90F4-EB4A-AF4A-5A4B1E9C3A09}"/>
                </a:ext>
              </a:extLst>
            </p:cNvPr>
            <p:cNvSpPr>
              <a:spLocks noChangeShapeType="1"/>
            </p:cNvSpPr>
            <p:nvPr/>
          </p:nvSpPr>
          <p:spPr bwMode="auto">
            <a:xfrm flipH="1" flipV="1">
              <a:off x="1993699" y="4335846"/>
              <a:ext cx="22432"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2" name="Line 131">
              <a:extLst>
                <a:ext uri="{FF2B5EF4-FFF2-40B4-BE49-F238E27FC236}">
                  <a16:creationId xmlns:a16="http://schemas.microsoft.com/office/drawing/2014/main" id="{ECE6DAA1-D420-8E4F-9C1D-3ADF9FDE7145}"/>
                </a:ext>
              </a:extLst>
            </p:cNvPr>
            <p:cNvSpPr>
              <a:spLocks noChangeShapeType="1"/>
            </p:cNvSpPr>
            <p:nvPr/>
          </p:nvSpPr>
          <p:spPr bwMode="auto">
            <a:xfrm flipV="1">
              <a:off x="1617959" y="4309981"/>
              <a:ext cx="11216"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3" name="Line 132">
              <a:extLst>
                <a:ext uri="{FF2B5EF4-FFF2-40B4-BE49-F238E27FC236}">
                  <a16:creationId xmlns:a16="http://schemas.microsoft.com/office/drawing/2014/main" id="{CBC4ECA5-55BB-3540-B938-CC7F84948EC4}"/>
                </a:ext>
              </a:extLst>
            </p:cNvPr>
            <p:cNvSpPr>
              <a:spLocks noChangeShapeType="1"/>
            </p:cNvSpPr>
            <p:nvPr/>
          </p:nvSpPr>
          <p:spPr bwMode="auto">
            <a:xfrm flipV="1">
              <a:off x="1642260" y="4287564"/>
              <a:ext cx="28041"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4" name="Line 133">
              <a:extLst>
                <a:ext uri="{FF2B5EF4-FFF2-40B4-BE49-F238E27FC236}">
                  <a16:creationId xmlns:a16="http://schemas.microsoft.com/office/drawing/2014/main" id="{61E88057-98BE-6840-9952-B665F3FBDD0F}"/>
                </a:ext>
              </a:extLst>
            </p:cNvPr>
            <p:cNvSpPr>
              <a:spLocks noChangeShapeType="1"/>
            </p:cNvSpPr>
            <p:nvPr/>
          </p:nvSpPr>
          <p:spPr bwMode="auto">
            <a:xfrm flipH="1" flipV="1">
              <a:off x="1874060" y="4287564"/>
              <a:ext cx="69167"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5" name="Line 134">
              <a:extLst>
                <a:ext uri="{FF2B5EF4-FFF2-40B4-BE49-F238E27FC236}">
                  <a16:creationId xmlns:a16="http://schemas.microsoft.com/office/drawing/2014/main" id="{C803D7C9-8A70-5B47-9BE6-6BC975056A66}"/>
                </a:ext>
              </a:extLst>
            </p:cNvPr>
            <p:cNvSpPr>
              <a:spLocks noChangeShapeType="1"/>
            </p:cNvSpPr>
            <p:nvPr/>
          </p:nvSpPr>
          <p:spPr bwMode="auto">
            <a:xfrm flipV="1">
              <a:off x="1924533" y="4287564"/>
              <a:ext cx="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6" name="Line 135">
              <a:extLst>
                <a:ext uri="{FF2B5EF4-FFF2-40B4-BE49-F238E27FC236}">
                  <a16:creationId xmlns:a16="http://schemas.microsoft.com/office/drawing/2014/main" id="{ECBFD2AD-5B35-9E42-9E3D-81B3AA273DC0}"/>
                </a:ext>
              </a:extLst>
            </p:cNvPr>
            <p:cNvSpPr>
              <a:spLocks noChangeShapeType="1"/>
            </p:cNvSpPr>
            <p:nvPr/>
          </p:nvSpPr>
          <p:spPr bwMode="auto">
            <a:xfrm flipV="1">
              <a:off x="1997438" y="4309981"/>
              <a:ext cx="3739" cy="5345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7" name="Line 136">
              <a:extLst>
                <a:ext uri="{FF2B5EF4-FFF2-40B4-BE49-F238E27FC236}">
                  <a16:creationId xmlns:a16="http://schemas.microsoft.com/office/drawing/2014/main" id="{96DE54E4-2E63-5C44-AD89-089A16D0AB60}"/>
                </a:ext>
              </a:extLst>
            </p:cNvPr>
            <p:cNvSpPr>
              <a:spLocks noChangeShapeType="1"/>
            </p:cNvSpPr>
            <p:nvPr/>
          </p:nvSpPr>
          <p:spPr bwMode="auto">
            <a:xfrm>
              <a:off x="2014262" y="4316878"/>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8" name="Line 137">
              <a:extLst>
                <a:ext uri="{FF2B5EF4-FFF2-40B4-BE49-F238E27FC236}">
                  <a16:creationId xmlns:a16="http://schemas.microsoft.com/office/drawing/2014/main" id="{90FDECD8-0945-2945-9C5C-7FDC8CC3F491}"/>
                </a:ext>
              </a:extLst>
            </p:cNvPr>
            <p:cNvSpPr>
              <a:spLocks noChangeShapeType="1"/>
            </p:cNvSpPr>
            <p:nvPr/>
          </p:nvSpPr>
          <p:spPr bwMode="auto">
            <a:xfrm flipV="1">
              <a:off x="2055388" y="4287564"/>
              <a:ext cx="29910"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09" name="Line 138">
              <a:extLst>
                <a:ext uri="{FF2B5EF4-FFF2-40B4-BE49-F238E27FC236}">
                  <a16:creationId xmlns:a16="http://schemas.microsoft.com/office/drawing/2014/main" id="{11D55BCF-67AF-F94E-B5F3-62EE4E2930F9}"/>
                </a:ext>
              </a:extLst>
            </p:cNvPr>
            <p:cNvSpPr>
              <a:spLocks noChangeShapeType="1"/>
            </p:cNvSpPr>
            <p:nvPr/>
          </p:nvSpPr>
          <p:spPr bwMode="auto">
            <a:xfrm>
              <a:off x="935644" y="4253077"/>
              <a:ext cx="42996" cy="2414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0" name="Line 139">
              <a:extLst>
                <a:ext uri="{FF2B5EF4-FFF2-40B4-BE49-F238E27FC236}">
                  <a16:creationId xmlns:a16="http://schemas.microsoft.com/office/drawing/2014/main" id="{2C8AD75D-DC93-4648-B59C-FE45DEE9548D}"/>
                </a:ext>
              </a:extLst>
            </p:cNvPr>
            <p:cNvSpPr>
              <a:spLocks noChangeShapeType="1"/>
            </p:cNvSpPr>
            <p:nvPr/>
          </p:nvSpPr>
          <p:spPr bwMode="auto">
            <a:xfrm>
              <a:off x="976770" y="4275494"/>
              <a:ext cx="42996" cy="1034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1" name="Line 140">
              <a:extLst>
                <a:ext uri="{FF2B5EF4-FFF2-40B4-BE49-F238E27FC236}">
                  <a16:creationId xmlns:a16="http://schemas.microsoft.com/office/drawing/2014/main" id="{C646DCF5-C449-9246-BD40-DD849879D028}"/>
                </a:ext>
              </a:extLst>
            </p:cNvPr>
            <p:cNvSpPr>
              <a:spLocks noChangeShapeType="1"/>
            </p:cNvSpPr>
            <p:nvPr/>
          </p:nvSpPr>
          <p:spPr bwMode="auto">
            <a:xfrm flipV="1">
              <a:off x="1017895" y="4239282"/>
              <a:ext cx="29910" cy="5173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2" name="Line 141">
              <a:extLst>
                <a:ext uri="{FF2B5EF4-FFF2-40B4-BE49-F238E27FC236}">
                  <a16:creationId xmlns:a16="http://schemas.microsoft.com/office/drawing/2014/main" id="{447FF574-969A-3D44-85B9-90B904DC268D}"/>
                </a:ext>
              </a:extLst>
            </p:cNvPr>
            <p:cNvSpPr>
              <a:spLocks noChangeShapeType="1"/>
            </p:cNvSpPr>
            <p:nvPr/>
          </p:nvSpPr>
          <p:spPr bwMode="auto">
            <a:xfrm flipV="1">
              <a:off x="1681517" y="4239282"/>
              <a:ext cx="29910" cy="6207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3" name="Line 142">
              <a:extLst>
                <a:ext uri="{FF2B5EF4-FFF2-40B4-BE49-F238E27FC236}">
                  <a16:creationId xmlns:a16="http://schemas.microsoft.com/office/drawing/2014/main" id="{791EBE64-E3ED-594A-B9AF-B4322C6F4F3B}"/>
                </a:ext>
              </a:extLst>
            </p:cNvPr>
            <p:cNvSpPr>
              <a:spLocks noChangeShapeType="1"/>
            </p:cNvSpPr>
            <p:nvPr/>
          </p:nvSpPr>
          <p:spPr bwMode="auto">
            <a:xfrm flipV="1">
              <a:off x="1881538" y="4239282"/>
              <a:ext cx="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4" name="Line 143">
              <a:extLst>
                <a:ext uri="{FF2B5EF4-FFF2-40B4-BE49-F238E27FC236}">
                  <a16:creationId xmlns:a16="http://schemas.microsoft.com/office/drawing/2014/main" id="{415A9CEA-4FC6-5446-AD87-2CBD39D13F8B}"/>
                </a:ext>
              </a:extLst>
            </p:cNvPr>
            <p:cNvSpPr>
              <a:spLocks noChangeShapeType="1"/>
            </p:cNvSpPr>
            <p:nvPr/>
          </p:nvSpPr>
          <p:spPr bwMode="auto">
            <a:xfrm flipV="1">
              <a:off x="1924533" y="4239282"/>
              <a:ext cx="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5" name="Line 144">
              <a:extLst>
                <a:ext uri="{FF2B5EF4-FFF2-40B4-BE49-F238E27FC236}">
                  <a16:creationId xmlns:a16="http://schemas.microsoft.com/office/drawing/2014/main" id="{01698531-118C-9946-B51E-10764A3EEDDB}"/>
                </a:ext>
              </a:extLst>
            </p:cNvPr>
            <p:cNvSpPr>
              <a:spLocks noChangeShapeType="1"/>
            </p:cNvSpPr>
            <p:nvPr/>
          </p:nvSpPr>
          <p:spPr bwMode="auto">
            <a:xfrm flipV="1">
              <a:off x="2096514" y="4239282"/>
              <a:ext cx="13085"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6" name="Line 145">
              <a:extLst>
                <a:ext uri="{FF2B5EF4-FFF2-40B4-BE49-F238E27FC236}">
                  <a16:creationId xmlns:a16="http://schemas.microsoft.com/office/drawing/2014/main" id="{BFF5CA99-580D-6E4F-91F8-30991443799A}"/>
                </a:ext>
              </a:extLst>
            </p:cNvPr>
            <p:cNvSpPr>
              <a:spLocks noChangeShapeType="1"/>
            </p:cNvSpPr>
            <p:nvPr/>
          </p:nvSpPr>
          <p:spPr bwMode="auto">
            <a:xfrm flipH="1" flipV="1">
              <a:off x="900127" y="4197897"/>
              <a:ext cx="41126" cy="7069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7" name="Line 146">
              <a:extLst>
                <a:ext uri="{FF2B5EF4-FFF2-40B4-BE49-F238E27FC236}">
                  <a16:creationId xmlns:a16="http://schemas.microsoft.com/office/drawing/2014/main" id="{F4F28AE1-32AF-CB42-8675-E1D8BEA6AF1C}"/>
                </a:ext>
              </a:extLst>
            </p:cNvPr>
            <p:cNvSpPr>
              <a:spLocks noChangeShapeType="1"/>
            </p:cNvSpPr>
            <p:nvPr/>
          </p:nvSpPr>
          <p:spPr bwMode="auto">
            <a:xfrm flipH="1" flipV="1">
              <a:off x="931905" y="4197897"/>
              <a:ext cx="57951" cy="5345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8" name="Line 147">
              <a:extLst>
                <a:ext uri="{FF2B5EF4-FFF2-40B4-BE49-F238E27FC236}">
                  <a16:creationId xmlns:a16="http://schemas.microsoft.com/office/drawing/2014/main" id="{DADE1BCC-7557-E74B-A9B5-EE8B5ECD6068}"/>
                </a:ext>
              </a:extLst>
            </p:cNvPr>
            <p:cNvSpPr>
              <a:spLocks noChangeShapeType="1"/>
            </p:cNvSpPr>
            <p:nvPr/>
          </p:nvSpPr>
          <p:spPr bwMode="auto">
            <a:xfrm>
              <a:off x="976770" y="4230661"/>
              <a:ext cx="42996" cy="689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19" name="Line 148">
              <a:extLst>
                <a:ext uri="{FF2B5EF4-FFF2-40B4-BE49-F238E27FC236}">
                  <a16:creationId xmlns:a16="http://schemas.microsoft.com/office/drawing/2014/main" id="{E0E5DBA4-4F6C-C048-81B6-40AAD5B1471A}"/>
                </a:ext>
              </a:extLst>
            </p:cNvPr>
            <p:cNvSpPr>
              <a:spLocks noChangeShapeType="1"/>
            </p:cNvSpPr>
            <p:nvPr/>
          </p:nvSpPr>
          <p:spPr bwMode="auto">
            <a:xfrm flipV="1">
              <a:off x="1017895" y="4194449"/>
              <a:ext cx="13086" cy="5173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0" name="Line 149">
              <a:extLst>
                <a:ext uri="{FF2B5EF4-FFF2-40B4-BE49-F238E27FC236}">
                  <a16:creationId xmlns:a16="http://schemas.microsoft.com/office/drawing/2014/main" id="{E4B9E510-F7BF-B842-8485-853D6465E13D}"/>
                </a:ext>
              </a:extLst>
            </p:cNvPr>
            <p:cNvSpPr>
              <a:spLocks noChangeShapeType="1"/>
            </p:cNvSpPr>
            <p:nvPr/>
          </p:nvSpPr>
          <p:spPr bwMode="auto">
            <a:xfrm flipV="1">
              <a:off x="1055283" y="4194449"/>
              <a:ext cx="5609"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1" name="Line 150">
              <a:extLst>
                <a:ext uri="{FF2B5EF4-FFF2-40B4-BE49-F238E27FC236}">
                  <a16:creationId xmlns:a16="http://schemas.microsoft.com/office/drawing/2014/main" id="{4CE6D8DA-B071-BD4B-A182-802E21C34DC4}"/>
                </a:ext>
              </a:extLst>
            </p:cNvPr>
            <p:cNvSpPr>
              <a:spLocks noChangeShapeType="1"/>
            </p:cNvSpPr>
            <p:nvPr/>
          </p:nvSpPr>
          <p:spPr bwMode="auto">
            <a:xfrm flipV="1">
              <a:off x="1722643" y="4194449"/>
              <a:ext cx="11216"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2" name="Line 151">
              <a:extLst>
                <a:ext uri="{FF2B5EF4-FFF2-40B4-BE49-F238E27FC236}">
                  <a16:creationId xmlns:a16="http://schemas.microsoft.com/office/drawing/2014/main" id="{75310BD9-5C55-2949-BC67-026B8D492A32}"/>
                </a:ext>
              </a:extLst>
            </p:cNvPr>
            <p:cNvSpPr>
              <a:spLocks noChangeShapeType="1"/>
            </p:cNvSpPr>
            <p:nvPr/>
          </p:nvSpPr>
          <p:spPr bwMode="auto">
            <a:xfrm flipV="1">
              <a:off x="1887146" y="4194449"/>
              <a:ext cx="31778" cy="6035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3" name="Line 152">
              <a:extLst>
                <a:ext uri="{FF2B5EF4-FFF2-40B4-BE49-F238E27FC236}">
                  <a16:creationId xmlns:a16="http://schemas.microsoft.com/office/drawing/2014/main" id="{8B56868F-5A9C-1F4E-BAC0-B1873FF30EF0}"/>
                </a:ext>
              </a:extLst>
            </p:cNvPr>
            <p:cNvSpPr>
              <a:spLocks noChangeShapeType="1"/>
            </p:cNvSpPr>
            <p:nvPr/>
          </p:nvSpPr>
          <p:spPr bwMode="auto">
            <a:xfrm flipV="1">
              <a:off x="1924533" y="4194449"/>
              <a:ext cx="0"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4" name="Line 153">
              <a:extLst>
                <a:ext uri="{FF2B5EF4-FFF2-40B4-BE49-F238E27FC236}">
                  <a16:creationId xmlns:a16="http://schemas.microsoft.com/office/drawing/2014/main" id="{5597FFAD-05CD-2F46-BABE-2E3EA44E0268}"/>
                </a:ext>
              </a:extLst>
            </p:cNvPr>
            <p:cNvSpPr>
              <a:spLocks noChangeShapeType="1"/>
            </p:cNvSpPr>
            <p:nvPr/>
          </p:nvSpPr>
          <p:spPr bwMode="auto">
            <a:xfrm flipV="1">
              <a:off x="2122685" y="4218590"/>
              <a:ext cx="3739" cy="3448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5" name="Line 154">
              <a:extLst>
                <a:ext uri="{FF2B5EF4-FFF2-40B4-BE49-F238E27FC236}">
                  <a16:creationId xmlns:a16="http://schemas.microsoft.com/office/drawing/2014/main" id="{5DDC0F21-DCA0-2C4B-9D28-E858175C3711}"/>
                </a:ext>
              </a:extLst>
            </p:cNvPr>
            <p:cNvSpPr>
              <a:spLocks noChangeShapeType="1"/>
            </p:cNvSpPr>
            <p:nvPr/>
          </p:nvSpPr>
          <p:spPr bwMode="auto">
            <a:xfrm flipV="1">
              <a:off x="2137640" y="4194449"/>
              <a:ext cx="31778"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6" name="Line 155">
              <a:extLst>
                <a:ext uri="{FF2B5EF4-FFF2-40B4-BE49-F238E27FC236}">
                  <a16:creationId xmlns:a16="http://schemas.microsoft.com/office/drawing/2014/main" id="{25816877-1A33-4C4D-9053-3FAC0663ECFC}"/>
                </a:ext>
              </a:extLst>
            </p:cNvPr>
            <p:cNvSpPr>
              <a:spLocks noChangeShapeType="1"/>
            </p:cNvSpPr>
            <p:nvPr/>
          </p:nvSpPr>
          <p:spPr bwMode="auto">
            <a:xfrm flipH="1" flipV="1">
              <a:off x="2167550" y="4196174"/>
              <a:ext cx="67297"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7" name="Line 156">
              <a:extLst>
                <a:ext uri="{FF2B5EF4-FFF2-40B4-BE49-F238E27FC236}">
                  <a16:creationId xmlns:a16="http://schemas.microsoft.com/office/drawing/2014/main" id="{CF355BFB-42E4-6A4B-89A1-50B8BEB0084A}"/>
                </a:ext>
              </a:extLst>
            </p:cNvPr>
            <p:cNvSpPr>
              <a:spLocks noChangeShapeType="1"/>
            </p:cNvSpPr>
            <p:nvPr/>
          </p:nvSpPr>
          <p:spPr bwMode="auto">
            <a:xfrm flipV="1">
              <a:off x="2214283" y="4194449"/>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8" name="Line 157">
              <a:extLst>
                <a:ext uri="{FF2B5EF4-FFF2-40B4-BE49-F238E27FC236}">
                  <a16:creationId xmlns:a16="http://schemas.microsoft.com/office/drawing/2014/main" id="{EEA2B06C-BFBC-CD48-9C71-C05C306F6EEB}"/>
                </a:ext>
              </a:extLst>
            </p:cNvPr>
            <p:cNvSpPr>
              <a:spLocks noChangeShapeType="1"/>
            </p:cNvSpPr>
            <p:nvPr/>
          </p:nvSpPr>
          <p:spPr bwMode="auto">
            <a:xfrm flipH="1" flipV="1">
              <a:off x="883302" y="4146167"/>
              <a:ext cx="35518"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29" name="Line 158">
              <a:extLst>
                <a:ext uri="{FF2B5EF4-FFF2-40B4-BE49-F238E27FC236}">
                  <a16:creationId xmlns:a16="http://schemas.microsoft.com/office/drawing/2014/main" id="{03EA98D7-CE3E-B14E-B9C2-5E3EF2B6E6BB}"/>
                </a:ext>
              </a:extLst>
            </p:cNvPr>
            <p:cNvSpPr>
              <a:spLocks noChangeShapeType="1"/>
            </p:cNvSpPr>
            <p:nvPr/>
          </p:nvSpPr>
          <p:spPr bwMode="auto">
            <a:xfrm flipH="1" flipV="1">
              <a:off x="901995" y="4147892"/>
              <a:ext cx="39257" cy="6724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0" name="Line 159">
              <a:extLst>
                <a:ext uri="{FF2B5EF4-FFF2-40B4-BE49-F238E27FC236}">
                  <a16:creationId xmlns:a16="http://schemas.microsoft.com/office/drawing/2014/main" id="{52C29A4B-32D3-C040-A8CE-CEFEDC816402}"/>
                </a:ext>
              </a:extLst>
            </p:cNvPr>
            <p:cNvSpPr>
              <a:spLocks noChangeShapeType="1"/>
            </p:cNvSpPr>
            <p:nvPr/>
          </p:nvSpPr>
          <p:spPr bwMode="auto">
            <a:xfrm flipH="1" flipV="1">
              <a:off x="922559" y="4187551"/>
              <a:ext cx="29910" cy="2759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1" name="Line 160">
              <a:extLst>
                <a:ext uri="{FF2B5EF4-FFF2-40B4-BE49-F238E27FC236}">
                  <a16:creationId xmlns:a16="http://schemas.microsoft.com/office/drawing/2014/main" id="{7D8257A5-0E97-8E40-B3F5-F9645527E0A2}"/>
                </a:ext>
              </a:extLst>
            </p:cNvPr>
            <p:cNvSpPr>
              <a:spLocks noChangeShapeType="1"/>
            </p:cNvSpPr>
            <p:nvPr/>
          </p:nvSpPr>
          <p:spPr bwMode="auto">
            <a:xfrm flipV="1">
              <a:off x="1042198" y="4173756"/>
              <a:ext cx="5607" cy="3276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2" name="Line 161">
              <a:extLst>
                <a:ext uri="{FF2B5EF4-FFF2-40B4-BE49-F238E27FC236}">
                  <a16:creationId xmlns:a16="http://schemas.microsoft.com/office/drawing/2014/main" id="{68BF841A-363E-D648-9A74-8021AD4D1A15}"/>
                </a:ext>
              </a:extLst>
            </p:cNvPr>
            <p:cNvSpPr>
              <a:spLocks noChangeShapeType="1"/>
            </p:cNvSpPr>
            <p:nvPr/>
          </p:nvSpPr>
          <p:spPr bwMode="auto">
            <a:xfrm flipV="1">
              <a:off x="1073976" y="4156513"/>
              <a:ext cx="14955" cy="5000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3" name="Line 162">
              <a:extLst>
                <a:ext uri="{FF2B5EF4-FFF2-40B4-BE49-F238E27FC236}">
                  <a16:creationId xmlns:a16="http://schemas.microsoft.com/office/drawing/2014/main" id="{8FE0E58A-46F7-6F46-A658-B8DC13CDAE2D}"/>
                </a:ext>
              </a:extLst>
            </p:cNvPr>
            <p:cNvSpPr>
              <a:spLocks noChangeShapeType="1"/>
            </p:cNvSpPr>
            <p:nvPr/>
          </p:nvSpPr>
          <p:spPr bwMode="auto">
            <a:xfrm flipV="1">
              <a:off x="1060891" y="4146167"/>
              <a:ext cx="7477" cy="4310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4" name="Line 163">
              <a:extLst>
                <a:ext uri="{FF2B5EF4-FFF2-40B4-BE49-F238E27FC236}">
                  <a16:creationId xmlns:a16="http://schemas.microsoft.com/office/drawing/2014/main" id="{0BA88797-D32E-1246-93B4-2EDBFBFF4954}"/>
                </a:ext>
              </a:extLst>
            </p:cNvPr>
            <p:cNvSpPr>
              <a:spLocks noChangeShapeType="1"/>
            </p:cNvSpPr>
            <p:nvPr/>
          </p:nvSpPr>
          <p:spPr bwMode="auto">
            <a:xfrm flipV="1">
              <a:off x="1094540" y="4146167"/>
              <a:ext cx="11216" cy="2241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5" name="Line 164">
              <a:extLst>
                <a:ext uri="{FF2B5EF4-FFF2-40B4-BE49-F238E27FC236}">
                  <a16:creationId xmlns:a16="http://schemas.microsoft.com/office/drawing/2014/main" id="{68568351-B767-5748-BF3A-0EBB60445902}"/>
                </a:ext>
              </a:extLst>
            </p:cNvPr>
            <p:cNvSpPr>
              <a:spLocks noChangeShapeType="1"/>
            </p:cNvSpPr>
            <p:nvPr/>
          </p:nvSpPr>
          <p:spPr bwMode="auto">
            <a:xfrm flipV="1">
              <a:off x="1745075" y="4170308"/>
              <a:ext cx="5607"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6" name="Line 165">
              <a:extLst>
                <a:ext uri="{FF2B5EF4-FFF2-40B4-BE49-F238E27FC236}">
                  <a16:creationId xmlns:a16="http://schemas.microsoft.com/office/drawing/2014/main" id="{A8594378-934B-BA42-B14D-0705239181BA}"/>
                </a:ext>
              </a:extLst>
            </p:cNvPr>
            <p:cNvSpPr>
              <a:spLocks noChangeShapeType="1"/>
            </p:cNvSpPr>
            <p:nvPr/>
          </p:nvSpPr>
          <p:spPr bwMode="auto">
            <a:xfrm>
              <a:off x="1763769" y="4177205"/>
              <a:ext cx="4299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7" name="Line 166">
              <a:extLst>
                <a:ext uri="{FF2B5EF4-FFF2-40B4-BE49-F238E27FC236}">
                  <a16:creationId xmlns:a16="http://schemas.microsoft.com/office/drawing/2014/main" id="{BDD1818C-3085-1E4E-AF85-B7C0D77EB429}"/>
                </a:ext>
              </a:extLst>
            </p:cNvPr>
            <p:cNvSpPr>
              <a:spLocks noChangeShapeType="1"/>
            </p:cNvSpPr>
            <p:nvPr/>
          </p:nvSpPr>
          <p:spPr bwMode="auto">
            <a:xfrm flipV="1">
              <a:off x="1804895" y="4140994"/>
              <a:ext cx="44865" cy="4310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8" name="Line 167">
              <a:extLst>
                <a:ext uri="{FF2B5EF4-FFF2-40B4-BE49-F238E27FC236}">
                  <a16:creationId xmlns:a16="http://schemas.microsoft.com/office/drawing/2014/main" id="{CC49C8AD-C362-4146-988A-1E0F9099ED40}"/>
                </a:ext>
              </a:extLst>
            </p:cNvPr>
            <p:cNvSpPr>
              <a:spLocks noChangeShapeType="1"/>
            </p:cNvSpPr>
            <p:nvPr/>
          </p:nvSpPr>
          <p:spPr bwMode="auto">
            <a:xfrm flipV="1">
              <a:off x="2214283" y="4146167"/>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39" name="Line 168">
              <a:extLst>
                <a:ext uri="{FF2B5EF4-FFF2-40B4-BE49-F238E27FC236}">
                  <a16:creationId xmlns:a16="http://schemas.microsoft.com/office/drawing/2014/main" id="{2D48B8F6-D279-0041-9E63-358EE79B3C53}"/>
                </a:ext>
              </a:extLst>
            </p:cNvPr>
            <p:cNvSpPr>
              <a:spLocks noChangeShapeType="1"/>
            </p:cNvSpPr>
            <p:nvPr/>
          </p:nvSpPr>
          <p:spPr bwMode="auto">
            <a:xfrm flipH="1" flipV="1">
              <a:off x="868347" y="4101334"/>
              <a:ext cx="28041"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0" name="Line 169">
              <a:extLst>
                <a:ext uri="{FF2B5EF4-FFF2-40B4-BE49-F238E27FC236}">
                  <a16:creationId xmlns:a16="http://schemas.microsoft.com/office/drawing/2014/main" id="{7383229D-BC9E-0B49-94AC-1CE24E4C013D}"/>
                </a:ext>
              </a:extLst>
            </p:cNvPr>
            <p:cNvSpPr>
              <a:spLocks noChangeShapeType="1"/>
            </p:cNvSpPr>
            <p:nvPr/>
          </p:nvSpPr>
          <p:spPr bwMode="auto">
            <a:xfrm flipH="1" flipV="1">
              <a:off x="885172" y="4101334"/>
              <a:ext cx="33648"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1" name="Line 170">
              <a:extLst>
                <a:ext uri="{FF2B5EF4-FFF2-40B4-BE49-F238E27FC236}">
                  <a16:creationId xmlns:a16="http://schemas.microsoft.com/office/drawing/2014/main" id="{6AEE8D50-88C8-D24D-93F4-82BEDDEFAC01}"/>
                </a:ext>
              </a:extLst>
            </p:cNvPr>
            <p:cNvSpPr>
              <a:spLocks noChangeShapeType="1"/>
            </p:cNvSpPr>
            <p:nvPr/>
          </p:nvSpPr>
          <p:spPr bwMode="auto">
            <a:xfrm flipH="1" flipV="1">
              <a:off x="926298" y="4101334"/>
              <a:ext cx="63558"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2" name="Line 171">
              <a:extLst>
                <a:ext uri="{FF2B5EF4-FFF2-40B4-BE49-F238E27FC236}">
                  <a16:creationId xmlns:a16="http://schemas.microsoft.com/office/drawing/2014/main" id="{B95033A5-E601-BF4A-8F3C-F2DADDA76B18}"/>
                </a:ext>
              </a:extLst>
            </p:cNvPr>
            <p:cNvSpPr>
              <a:spLocks noChangeShapeType="1"/>
            </p:cNvSpPr>
            <p:nvPr/>
          </p:nvSpPr>
          <p:spPr bwMode="auto">
            <a:xfrm flipV="1">
              <a:off x="976770" y="4142718"/>
              <a:ext cx="42996" cy="1896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3" name="Line 172">
              <a:extLst>
                <a:ext uri="{FF2B5EF4-FFF2-40B4-BE49-F238E27FC236}">
                  <a16:creationId xmlns:a16="http://schemas.microsoft.com/office/drawing/2014/main" id="{6CBFF3C8-9A4A-A346-85E2-8FA9B04BFF67}"/>
                </a:ext>
              </a:extLst>
            </p:cNvPr>
            <p:cNvSpPr>
              <a:spLocks noChangeShapeType="1"/>
            </p:cNvSpPr>
            <p:nvPr/>
          </p:nvSpPr>
          <p:spPr bwMode="auto">
            <a:xfrm flipV="1">
              <a:off x="1017895" y="4101334"/>
              <a:ext cx="22432" cy="55179"/>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4" name="Line 173">
              <a:extLst>
                <a:ext uri="{FF2B5EF4-FFF2-40B4-BE49-F238E27FC236}">
                  <a16:creationId xmlns:a16="http://schemas.microsoft.com/office/drawing/2014/main" id="{02AA369E-9425-5C4C-BCD1-957A956437A0}"/>
                </a:ext>
              </a:extLst>
            </p:cNvPr>
            <p:cNvSpPr>
              <a:spLocks noChangeShapeType="1"/>
            </p:cNvSpPr>
            <p:nvPr/>
          </p:nvSpPr>
          <p:spPr bwMode="auto">
            <a:xfrm flipV="1">
              <a:off x="1079585" y="4116853"/>
              <a:ext cx="9346" cy="4483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5" name="Line 174">
              <a:extLst>
                <a:ext uri="{FF2B5EF4-FFF2-40B4-BE49-F238E27FC236}">
                  <a16:creationId xmlns:a16="http://schemas.microsoft.com/office/drawing/2014/main" id="{E104629E-CF48-0E41-BF5D-8D48760E340D}"/>
                </a:ext>
              </a:extLst>
            </p:cNvPr>
            <p:cNvSpPr>
              <a:spLocks noChangeShapeType="1"/>
            </p:cNvSpPr>
            <p:nvPr/>
          </p:nvSpPr>
          <p:spPr bwMode="auto">
            <a:xfrm flipV="1">
              <a:off x="1111363" y="4101334"/>
              <a:ext cx="18694" cy="5862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6" name="Line 175">
              <a:extLst>
                <a:ext uri="{FF2B5EF4-FFF2-40B4-BE49-F238E27FC236}">
                  <a16:creationId xmlns:a16="http://schemas.microsoft.com/office/drawing/2014/main" id="{4FA836E1-0B71-F143-B125-E9501FFD00CC}"/>
                </a:ext>
              </a:extLst>
            </p:cNvPr>
            <p:cNvSpPr>
              <a:spLocks noChangeShapeType="1"/>
            </p:cNvSpPr>
            <p:nvPr/>
          </p:nvSpPr>
          <p:spPr bwMode="auto">
            <a:xfrm flipV="1">
              <a:off x="1094540" y="4101334"/>
              <a:ext cx="11216" cy="2931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7" name="Line 176">
              <a:extLst>
                <a:ext uri="{FF2B5EF4-FFF2-40B4-BE49-F238E27FC236}">
                  <a16:creationId xmlns:a16="http://schemas.microsoft.com/office/drawing/2014/main" id="{C1BD2752-0405-234E-9298-4761E88B6726}"/>
                </a:ext>
              </a:extLst>
            </p:cNvPr>
            <p:cNvSpPr>
              <a:spLocks noChangeShapeType="1"/>
            </p:cNvSpPr>
            <p:nvPr/>
          </p:nvSpPr>
          <p:spPr bwMode="auto">
            <a:xfrm flipV="1">
              <a:off x="1847889" y="4101334"/>
              <a:ext cx="26171" cy="5862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8" name="Line 177">
              <a:extLst>
                <a:ext uri="{FF2B5EF4-FFF2-40B4-BE49-F238E27FC236}">
                  <a16:creationId xmlns:a16="http://schemas.microsoft.com/office/drawing/2014/main" id="{78D67FEB-00EE-C744-81AB-6C1B858A8E27}"/>
                </a:ext>
              </a:extLst>
            </p:cNvPr>
            <p:cNvSpPr>
              <a:spLocks noChangeShapeType="1"/>
            </p:cNvSpPr>
            <p:nvPr/>
          </p:nvSpPr>
          <p:spPr bwMode="auto">
            <a:xfrm flipH="1" flipV="1">
              <a:off x="2167550" y="4101334"/>
              <a:ext cx="65427"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49" name="Line 178">
              <a:extLst>
                <a:ext uri="{FF2B5EF4-FFF2-40B4-BE49-F238E27FC236}">
                  <a16:creationId xmlns:a16="http://schemas.microsoft.com/office/drawing/2014/main" id="{B61A72E3-919B-EF48-97EA-AB362C1A549C}"/>
                </a:ext>
              </a:extLst>
            </p:cNvPr>
            <p:cNvSpPr>
              <a:spLocks noChangeShapeType="1"/>
            </p:cNvSpPr>
            <p:nvPr/>
          </p:nvSpPr>
          <p:spPr bwMode="auto">
            <a:xfrm flipH="1" flipV="1">
              <a:off x="859001" y="4054777"/>
              <a:ext cx="26171"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0" name="Line 179">
              <a:extLst>
                <a:ext uri="{FF2B5EF4-FFF2-40B4-BE49-F238E27FC236}">
                  <a16:creationId xmlns:a16="http://schemas.microsoft.com/office/drawing/2014/main" id="{F5E2D091-BC5E-0041-A25E-8A71242C1F99}"/>
                </a:ext>
              </a:extLst>
            </p:cNvPr>
            <p:cNvSpPr>
              <a:spLocks noChangeShapeType="1"/>
            </p:cNvSpPr>
            <p:nvPr/>
          </p:nvSpPr>
          <p:spPr bwMode="auto">
            <a:xfrm flipH="1" flipV="1">
              <a:off x="873956" y="4054777"/>
              <a:ext cx="22432" cy="5517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1" name="Line 180">
              <a:extLst>
                <a:ext uri="{FF2B5EF4-FFF2-40B4-BE49-F238E27FC236}">
                  <a16:creationId xmlns:a16="http://schemas.microsoft.com/office/drawing/2014/main" id="{6AC0FFE6-3AA8-7946-A5E1-CCA5C34EB97B}"/>
                </a:ext>
              </a:extLst>
            </p:cNvPr>
            <p:cNvSpPr>
              <a:spLocks noChangeShapeType="1"/>
            </p:cNvSpPr>
            <p:nvPr/>
          </p:nvSpPr>
          <p:spPr bwMode="auto">
            <a:xfrm flipH="1" flipV="1">
              <a:off x="883302" y="4082366"/>
              <a:ext cx="20563" cy="4655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2" name="Line 181">
              <a:extLst>
                <a:ext uri="{FF2B5EF4-FFF2-40B4-BE49-F238E27FC236}">
                  <a16:creationId xmlns:a16="http://schemas.microsoft.com/office/drawing/2014/main" id="{639A8536-C53E-8646-818C-7E14D2128C11}"/>
                </a:ext>
              </a:extLst>
            </p:cNvPr>
            <p:cNvSpPr>
              <a:spLocks noChangeShapeType="1"/>
            </p:cNvSpPr>
            <p:nvPr/>
          </p:nvSpPr>
          <p:spPr bwMode="auto">
            <a:xfrm flipH="1" flipV="1">
              <a:off x="907604" y="4054777"/>
              <a:ext cx="33648" cy="7069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3" name="Line 182">
              <a:extLst>
                <a:ext uri="{FF2B5EF4-FFF2-40B4-BE49-F238E27FC236}">
                  <a16:creationId xmlns:a16="http://schemas.microsoft.com/office/drawing/2014/main" id="{C632B8F7-6917-7C44-855C-A72F4041D120}"/>
                </a:ext>
              </a:extLst>
            </p:cNvPr>
            <p:cNvSpPr>
              <a:spLocks noChangeShapeType="1"/>
            </p:cNvSpPr>
            <p:nvPr/>
          </p:nvSpPr>
          <p:spPr bwMode="auto">
            <a:xfrm flipH="1" flipV="1">
              <a:off x="922559" y="4097885"/>
              <a:ext cx="16824" cy="1896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4" name="Line 183">
              <a:extLst>
                <a:ext uri="{FF2B5EF4-FFF2-40B4-BE49-F238E27FC236}">
                  <a16:creationId xmlns:a16="http://schemas.microsoft.com/office/drawing/2014/main" id="{A9A3671B-E8DA-A640-9080-09C34C6AF4DE}"/>
                </a:ext>
              </a:extLst>
            </p:cNvPr>
            <p:cNvSpPr>
              <a:spLocks noChangeShapeType="1"/>
            </p:cNvSpPr>
            <p:nvPr/>
          </p:nvSpPr>
          <p:spPr bwMode="auto">
            <a:xfrm flipH="1" flipV="1">
              <a:off x="956207" y="4054777"/>
              <a:ext cx="31778" cy="3448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5" name="Line 184">
              <a:extLst>
                <a:ext uri="{FF2B5EF4-FFF2-40B4-BE49-F238E27FC236}">
                  <a16:creationId xmlns:a16="http://schemas.microsoft.com/office/drawing/2014/main" id="{3FC8D15B-B7C0-7843-81B2-D0ABE822C7D9}"/>
                </a:ext>
              </a:extLst>
            </p:cNvPr>
            <p:cNvSpPr>
              <a:spLocks noChangeShapeType="1"/>
            </p:cNvSpPr>
            <p:nvPr/>
          </p:nvSpPr>
          <p:spPr bwMode="auto">
            <a:xfrm flipV="1">
              <a:off x="976770" y="4059949"/>
              <a:ext cx="42996" cy="1896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6" name="Line 185">
              <a:extLst>
                <a:ext uri="{FF2B5EF4-FFF2-40B4-BE49-F238E27FC236}">
                  <a16:creationId xmlns:a16="http://schemas.microsoft.com/office/drawing/2014/main" id="{69DF14E5-0BC2-964D-8BB8-E537A5DFC350}"/>
                </a:ext>
              </a:extLst>
            </p:cNvPr>
            <p:cNvSpPr>
              <a:spLocks noChangeShapeType="1"/>
            </p:cNvSpPr>
            <p:nvPr/>
          </p:nvSpPr>
          <p:spPr bwMode="auto">
            <a:xfrm flipV="1">
              <a:off x="1045936" y="4092712"/>
              <a:ext cx="7477" cy="2069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7" name="Line 186">
              <a:extLst>
                <a:ext uri="{FF2B5EF4-FFF2-40B4-BE49-F238E27FC236}">
                  <a16:creationId xmlns:a16="http://schemas.microsoft.com/office/drawing/2014/main" id="{00A13839-8A89-894A-912E-95CAEB4952F9}"/>
                </a:ext>
              </a:extLst>
            </p:cNvPr>
            <p:cNvSpPr>
              <a:spLocks noChangeShapeType="1"/>
            </p:cNvSpPr>
            <p:nvPr/>
          </p:nvSpPr>
          <p:spPr bwMode="auto">
            <a:xfrm flipV="1">
              <a:off x="1010418" y="4054777"/>
              <a:ext cx="7477" cy="2069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8" name="Line 187">
              <a:extLst>
                <a:ext uri="{FF2B5EF4-FFF2-40B4-BE49-F238E27FC236}">
                  <a16:creationId xmlns:a16="http://schemas.microsoft.com/office/drawing/2014/main" id="{733AA1D5-73AB-5D4F-B62B-E4F304FA1628}"/>
                </a:ext>
              </a:extLst>
            </p:cNvPr>
            <p:cNvSpPr>
              <a:spLocks noChangeShapeType="1"/>
            </p:cNvSpPr>
            <p:nvPr/>
          </p:nvSpPr>
          <p:spPr bwMode="auto">
            <a:xfrm flipV="1">
              <a:off x="1060891" y="4054777"/>
              <a:ext cx="11216" cy="5000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59" name="Line 188">
              <a:extLst>
                <a:ext uri="{FF2B5EF4-FFF2-40B4-BE49-F238E27FC236}">
                  <a16:creationId xmlns:a16="http://schemas.microsoft.com/office/drawing/2014/main" id="{5B95F56C-AD34-8643-923E-EBAFD8E94118}"/>
                </a:ext>
              </a:extLst>
            </p:cNvPr>
            <p:cNvSpPr>
              <a:spLocks noChangeShapeType="1"/>
            </p:cNvSpPr>
            <p:nvPr/>
          </p:nvSpPr>
          <p:spPr bwMode="auto">
            <a:xfrm flipV="1">
              <a:off x="1111363" y="4054777"/>
              <a:ext cx="9347" cy="5862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0" name="Line 189">
              <a:extLst>
                <a:ext uri="{FF2B5EF4-FFF2-40B4-BE49-F238E27FC236}">
                  <a16:creationId xmlns:a16="http://schemas.microsoft.com/office/drawing/2014/main" id="{7E9D1628-DC90-B040-B033-23AA61462E9C}"/>
                </a:ext>
              </a:extLst>
            </p:cNvPr>
            <p:cNvSpPr>
              <a:spLocks noChangeShapeType="1"/>
            </p:cNvSpPr>
            <p:nvPr/>
          </p:nvSpPr>
          <p:spPr bwMode="auto">
            <a:xfrm flipV="1">
              <a:off x="1135665" y="4054777"/>
              <a:ext cx="9346"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1" name="Line 190">
              <a:extLst>
                <a:ext uri="{FF2B5EF4-FFF2-40B4-BE49-F238E27FC236}">
                  <a16:creationId xmlns:a16="http://schemas.microsoft.com/office/drawing/2014/main" id="{5FBFFC70-FF0F-4246-A296-78BB2CF883D2}"/>
                </a:ext>
              </a:extLst>
            </p:cNvPr>
            <p:cNvSpPr>
              <a:spLocks noChangeShapeType="1"/>
            </p:cNvSpPr>
            <p:nvPr/>
          </p:nvSpPr>
          <p:spPr bwMode="auto">
            <a:xfrm flipV="1">
              <a:off x="1881538" y="4054777"/>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2" name="Line 191">
              <a:extLst>
                <a:ext uri="{FF2B5EF4-FFF2-40B4-BE49-F238E27FC236}">
                  <a16:creationId xmlns:a16="http://schemas.microsoft.com/office/drawing/2014/main" id="{61AD9F14-AE48-6643-9C1B-AEF4FA658998}"/>
                </a:ext>
              </a:extLst>
            </p:cNvPr>
            <p:cNvSpPr>
              <a:spLocks noChangeShapeType="1"/>
            </p:cNvSpPr>
            <p:nvPr/>
          </p:nvSpPr>
          <p:spPr bwMode="auto">
            <a:xfrm flipV="1">
              <a:off x="2178766" y="4054777"/>
              <a:ext cx="31778" cy="5862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3" name="Line 192">
              <a:extLst>
                <a:ext uri="{FF2B5EF4-FFF2-40B4-BE49-F238E27FC236}">
                  <a16:creationId xmlns:a16="http://schemas.microsoft.com/office/drawing/2014/main" id="{F04B982E-407C-A24E-856D-CA99578FD531}"/>
                </a:ext>
              </a:extLst>
            </p:cNvPr>
            <p:cNvSpPr>
              <a:spLocks noChangeShapeType="1"/>
            </p:cNvSpPr>
            <p:nvPr/>
          </p:nvSpPr>
          <p:spPr bwMode="auto">
            <a:xfrm flipH="1" flipV="1">
              <a:off x="851523" y="4006495"/>
              <a:ext cx="20562"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4" name="Line 193">
              <a:extLst>
                <a:ext uri="{FF2B5EF4-FFF2-40B4-BE49-F238E27FC236}">
                  <a16:creationId xmlns:a16="http://schemas.microsoft.com/office/drawing/2014/main" id="{FA8492C4-2FA5-A842-B478-331FA78D13DB}"/>
                </a:ext>
              </a:extLst>
            </p:cNvPr>
            <p:cNvSpPr>
              <a:spLocks noChangeShapeType="1"/>
            </p:cNvSpPr>
            <p:nvPr/>
          </p:nvSpPr>
          <p:spPr bwMode="auto">
            <a:xfrm flipH="1" flipV="1">
              <a:off x="862740" y="4006495"/>
              <a:ext cx="24301"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5" name="Line 194">
              <a:extLst>
                <a:ext uri="{FF2B5EF4-FFF2-40B4-BE49-F238E27FC236}">
                  <a16:creationId xmlns:a16="http://schemas.microsoft.com/office/drawing/2014/main" id="{A269729D-9A7F-A648-87A5-2E3CEA435892}"/>
                </a:ext>
              </a:extLst>
            </p:cNvPr>
            <p:cNvSpPr>
              <a:spLocks noChangeShapeType="1"/>
            </p:cNvSpPr>
            <p:nvPr/>
          </p:nvSpPr>
          <p:spPr bwMode="auto">
            <a:xfrm flipH="1" flipV="1">
              <a:off x="892649" y="4006495"/>
              <a:ext cx="29910"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6" name="Line 195">
              <a:extLst>
                <a:ext uri="{FF2B5EF4-FFF2-40B4-BE49-F238E27FC236}">
                  <a16:creationId xmlns:a16="http://schemas.microsoft.com/office/drawing/2014/main" id="{85B7D089-21DA-BA41-B3F2-F830A7A12A18}"/>
                </a:ext>
              </a:extLst>
            </p:cNvPr>
            <p:cNvSpPr>
              <a:spLocks noChangeShapeType="1"/>
            </p:cNvSpPr>
            <p:nvPr/>
          </p:nvSpPr>
          <p:spPr bwMode="auto">
            <a:xfrm flipH="1" flipV="1">
              <a:off x="922559" y="4008219"/>
              <a:ext cx="52342" cy="7242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7" name="Line 196">
              <a:extLst>
                <a:ext uri="{FF2B5EF4-FFF2-40B4-BE49-F238E27FC236}">
                  <a16:creationId xmlns:a16="http://schemas.microsoft.com/office/drawing/2014/main" id="{A580CE35-CF6B-124E-8051-D2ED98360F90}"/>
                </a:ext>
              </a:extLst>
            </p:cNvPr>
            <p:cNvSpPr>
              <a:spLocks noChangeShapeType="1"/>
            </p:cNvSpPr>
            <p:nvPr/>
          </p:nvSpPr>
          <p:spPr bwMode="auto">
            <a:xfrm flipV="1">
              <a:off x="1023504" y="4006495"/>
              <a:ext cx="14955" cy="6207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8" name="Line 197">
              <a:extLst>
                <a:ext uri="{FF2B5EF4-FFF2-40B4-BE49-F238E27FC236}">
                  <a16:creationId xmlns:a16="http://schemas.microsoft.com/office/drawing/2014/main" id="{7B667C55-0B1E-E74A-9766-3D8F1DDBA581}"/>
                </a:ext>
              </a:extLst>
            </p:cNvPr>
            <p:cNvSpPr>
              <a:spLocks noChangeShapeType="1"/>
            </p:cNvSpPr>
            <p:nvPr/>
          </p:nvSpPr>
          <p:spPr bwMode="auto">
            <a:xfrm flipV="1">
              <a:off x="1079585" y="4006495"/>
              <a:ext cx="3739"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69" name="Line 198">
              <a:extLst>
                <a:ext uri="{FF2B5EF4-FFF2-40B4-BE49-F238E27FC236}">
                  <a16:creationId xmlns:a16="http://schemas.microsoft.com/office/drawing/2014/main" id="{3CC77895-2BB2-7D49-AEDC-8A05F7A46361}"/>
                </a:ext>
              </a:extLst>
            </p:cNvPr>
            <p:cNvSpPr>
              <a:spLocks noChangeShapeType="1"/>
            </p:cNvSpPr>
            <p:nvPr/>
          </p:nvSpPr>
          <p:spPr bwMode="auto">
            <a:xfrm flipV="1">
              <a:off x="1130057" y="4023738"/>
              <a:ext cx="0" cy="5690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0" name="Line 199">
              <a:extLst>
                <a:ext uri="{FF2B5EF4-FFF2-40B4-BE49-F238E27FC236}">
                  <a16:creationId xmlns:a16="http://schemas.microsoft.com/office/drawing/2014/main" id="{8AF377C0-EAE9-124A-9468-1E8B54E53643}"/>
                </a:ext>
              </a:extLst>
            </p:cNvPr>
            <p:cNvSpPr>
              <a:spLocks noChangeShapeType="1"/>
            </p:cNvSpPr>
            <p:nvPr/>
          </p:nvSpPr>
          <p:spPr bwMode="auto">
            <a:xfrm flipV="1">
              <a:off x="1158098" y="4006495"/>
              <a:ext cx="11216" cy="6207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1" name="Line 200">
              <a:extLst>
                <a:ext uri="{FF2B5EF4-FFF2-40B4-BE49-F238E27FC236}">
                  <a16:creationId xmlns:a16="http://schemas.microsoft.com/office/drawing/2014/main" id="{3409E1E2-86FE-DE42-8840-03EA144CB898}"/>
                </a:ext>
              </a:extLst>
            </p:cNvPr>
            <p:cNvSpPr>
              <a:spLocks noChangeShapeType="1"/>
            </p:cNvSpPr>
            <p:nvPr/>
          </p:nvSpPr>
          <p:spPr bwMode="auto">
            <a:xfrm flipV="1">
              <a:off x="1135665" y="4006495"/>
              <a:ext cx="0" cy="4483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2" name="Line 201">
              <a:extLst>
                <a:ext uri="{FF2B5EF4-FFF2-40B4-BE49-F238E27FC236}">
                  <a16:creationId xmlns:a16="http://schemas.microsoft.com/office/drawing/2014/main" id="{8BE3AC5B-25A9-604C-8684-54671A5D8D7B}"/>
                </a:ext>
              </a:extLst>
            </p:cNvPr>
            <p:cNvSpPr>
              <a:spLocks noChangeShapeType="1"/>
            </p:cNvSpPr>
            <p:nvPr/>
          </p:nvSpPr>
          <p:spPr bwMode="auto">
            <a:xfrm flipV="1">
              <a:off x="1885276" y="4006495"/>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3" name="Line 202">
              <a:extLst>
                <a:ext uri="{FF2B5EF4-FFF2-40B4-BE49-F238E27FC236}">
                  <a16:creationId xmlns:a16="http://schemas.microsoft.com/office/drawing/2014/main" id="{041541C3-62DC-7847-9441-B8550E7211FD}"/>
                </a:ext>
              </a:extLst>
            </p:cNvPr>
            <p:cNvSpPr>
              <a:spLocks noChangeShapeType="1"/>
            </p:cNvSpPr>
            <p:nvPr/>
          </p:nvSpPr>
          <p:spPr bwMode="auto">
            <a:xfrm flipV="1">
              <a:off x="2221760" y="4006495"/>
              <a:ext cx="26171" cy="6207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4" name="Line 203">
              <a:extLst>
                <a:ext uri="{FF2B5EF4-FFF2-40B4-BE49-F238E27FC236}">
                  <a16:creationId xmlns:a16="http://schemas.microsoft.com/office/drawing/2014/main" id="{48506031-CD60-874E-B60F-3AB62FF0E0FB}"/>
                </a:ext>
              </a:extLst>
            </p:cNvPr>
            <p:cNvSpPr>
              <a:spLocks noChangeShapeType="1"/>
            </p:cNvSpPr>
            <p:nvPr/>
          </p:nvSpPr>
          <p:spPr bwMode="auto">
            <a:xfrm>
              <a:off x="2386264" y="4013392"/>
              <a:ext cx="4486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5" name="Line 204">
              <a:extLst>
                <a:ext uri="{FF2B5EF4-FFF2-40B4-BE49-F238E27FC236}">
                  <a16:creationId xmlns:a16="http://schemas.microsoft.com/office/drawing/2014/main" id="{2C37306E-3C4C-534F-A28F-F2037494AD73}"/>
                </a:ext>
              </a:extLst>
            </p:cNvPr>
            <p:cNvSpPr>
              <a:spLocks noChangeShapeType="1"/>
            </p:cNvSpPr>
            <p:nvPr/>
          </p:nvSpPr>
          <p:spPr bwMode="auto">
            <a:xfrm flipH="1" flipV="1">
              <a:off x="851523" y="3961662"/>
              <a:ext cx="11216"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6" name="Line 205">
              <a:extLst>
                <a:ext uri="{FF2B5EF4-FFF2-40B4-BE49-F238E27FC236}">
                  <a16:creationId xmlns:a16="http://schemas.microsoft.com/office/drawing/2014/main" id="{9282E750-BCEF-634D-B7DC-670E99B7FA8D}"/>
                </a:ext>
              </a:extLst>
            </p:cNvPr>
            <p:cNvSpPr>
              <a:spLocks noChangeShapeType="1"/>
            </p:cNvSpPr>
            <p:nvPr/>
          </p:nvSpPr>
          <p:spPr bwMode="auto">
            <a:xfrm flipH="1" flipV="1">
              <a:off x="862740" y="3961662"/>
              <a:ext cx="11216"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7" name="Line 206">
              <a:extLst>
                <a:ext uri="{FF2B5EF4-FFF2-40B4-BE49-F238E27FC236}">
                  <a16:creationId xmlns:a16="http://schemas.microsoft.com/office/drawing/2014/main" id="{70C1B631-DE42-014B-9D3C-CA048728E58F}"/>
                </a:ext>
              </a:extLst>
            </p:cNvPr>
            <p:cNvSpPr>
              <a:spLocks noChangeShapeType="1"/>
            </p:cNvSpPr>
            <p:nvPr/>
          </p:nvSpPr>
          <p:spPr bwMode="auto">
            <a:xfrm flipH="1" flipV="1">
              <a:off x="885172" y="3961662"/>
              <a:ext cx="20562"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8" name="Line 207">
              <a:extLst>
                <a:ext uri="{FF2B5EF4-FFF2-40B4-BE49-F238E27FC236}">
                  <a16:creationId xmlns:a16="http://schemas.microsoft.com/office/drawing/2014/main" id="{8F0CBB93-C04B-9946-95FC-60CC88EEA545}"/>
                </a:ext>
              </a:extLst>
            </p:cNvPr>
            <p:cNvSpPr>
              <a:spLocks noChangeShapeType="1"/>
            </p:cNvSpPr>
            <p:nvPr/>
          </p:nvSpPr>
          <p:spPr bwMode="auto">
            <a:xfrm flipH="1" flipV="1">
              <a:off x="907604" y="3961662"/>
              <a:ext cx="31778"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79" name="Line 208">
              <a:extLst>
                <a:ext uri="{FF2B5EF4-FFF2-40B4-BE49-F238E27FC236}">
                  <a16:creationId xmlns:a16="http://schemas.microsoft.com/office/drawing/2014/main" id="{05BD0C15-FABC-3045-9E3C-10D0CB0B20A4}"/>
                </a:ext>
              </a:extLst>
            </p:cNvPr>
            <p:cNvSpPr>
              <a:spLocks noChangeShapeType="1"/>
            </p:cNvSpPr>
            <p:nvPr/>
          </p:nvSpPr>
          <p:spPr bwMode="auto">
            <a:xfrm flipV="1">
              <a:off x="1044066" y="3989251"/>
              <a:ext cx="9347" cy="3103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0" name="Line 209">
              <a:extLst>
                <a:ext uri="{FF2B5EF4-FFF2-40B4-BE49-F238E27FC236}">
                  <a16:creationId xmlns:a16="http://schemas.microsoft.com/office/drawing/2014/main" id="{9D12EA6E-BD89-7748-B3D7-07D605BC0AED}"/>
                </a:ext>
              </a:extLst>
            </p:cNvPr>
            <p:cNvSpPr>
              <a:spLocks noChangeShapeType="1"/>
            </p:cNvSpPr>
            <p:nvPr/>
          </p:nvSpPr>
          <p:spPr bwMode="auto">
            <a:xfrm flipV="1">
              <a:off x="1088931" y="3997872"/>
              <a:ext cx="5609" cy="2241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1" name="Line 210">
              <a:extLst>
                <a:ext uri="{FF2B5EF4-FFF2-40B4-BE49-F238E27FC236}">
                  <a16:creationId xmlns:a16="http://schemas.microsoft.com/office/drawing/2014/main" id="{E84D4654-5916-9342-BF0B-C2920EADD7CB}"/>
                </a:ext>
              </a:extLst>
            </p:cNvPr>
            <p:cNvSpPr>
              <a:spLocks noChangeShapeType="1"/>
            </p:cNvSpPr>
            <p:nvPr/>
          </p:nvSpPr>
          <p:spPr bwMode="auto">
            <a:xfrm flipV="1">
              <a:off x="1060891" y="3961662"/>
              <a:ext cx="1869" cy="3966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2" name="Line 211">
              <a:extLst>
                <a:ext uri="{FF2B5EF4-FFF2-40B4-BE49-F238E27FC236}">
                  <a16:creationId xmlns:a16="http://schemas.microsoft.com/office/drawing/2014/main" id="{12994741-48E5-A646-B191-30110A173AA2}"/>
                </a:ext>
              </a:extLst>
            </p:cNvPr>
            <p:cNvSpPr>
              <a:spLocks noChangeShapeType="1"/>
            </p:cNvSpPr>
            <p:nvPr/>
          </p:nvSpPr>
          <p:spPr bwMode="auto">
            <a:xfrm flipV="1">
              <a:off x="1100147" y="3961662"/>
              <a:ext cx="7477" cy="5000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3" name="Line 212">
              <a:extLst>
                <a:ext uri="{FF2B5EF4-FFF2-40B4-BE49-F238E27FC236}">
                  <a16:creationId xmlns:a16="http://schemas.microsoft.com/office/drawing/2014/main" id="{9DB0FF48-BA1E-4A47-B156-82B8EF96EF22}"/>
                </a:ext>
              </a:extLst>
            </p:cNvPr>
            <p:cNvSpPr>
              <a:spLocks noChangeShapeType="1"/>
            </p:cNvSpPr>
            <p:nvPr/>
          </p:nvSpPr>
          <p:spPr bwMode="auto">
            <a:xfrm flipV="1">
              <a:off x="1150620" y="3961662"/>
              <a:ext cx="7477" cy="5862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4" name="Line 213">
              <a:extLst>
                <a:ext uri="{FF2B5EF4-FFF2-40B4-BE49-F238E27FC236}">
                  <a16:creationId xmlns:a16="http://schemas.microsoft.com/office/drawing/2014/main" id="{D35FC6D6-C712-F846-B5A3-2A3232C0E50E}"/>
                </a:ext>
              </a:extLst>
            </p:cNvPr>
            <p:cNvSpPr>
              <a:spLocks noChangeShapeType="1"/>
            </p:cNvSpPr>
            <p:nvPr/>
          </p:nvSpPr>
          <p:spPr bwMode="auto">
            <a:xfrm flipV="1">
              <a:off x="1174921" y="3961662"/>
              <a:ext cx="11216"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5" name="Line 214">
              <a:extLst>
                <a:ext uri="{FF2B5EF4-FFF2-40B4-BE49-F238E27FC236}">
                  <a16:creationId xmlns:a16="http://schemas.microsoft.com/office/drawing/2014/main" id="{3C65B466-FFE6-BD4D-8584-B172514E0D2F}"/>
                </a:ext>
              </a:extLst>
            </p:cNvPr>
            <p:cNvSpPr>
              <a:spLocks noChangeShapeType="1"/>
            </p:cNvSpPr>
            <p:nvPr/>
          </p:nvSpPr>
          <p:spPr bwMode="auto">
            <a:xfrm flipV="1">
              <a:off x="1892754" y="3961662"/>
              <a:ext cx="9347"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6" name="Line 215">
              <a:extLst>
                <a:ext uri="{FF2B5EF4-FFF2-40B4-BE49-F238E27FC236}">
                  <a16:creationId xmlns:a16="http://schemas.microsoft.com/office/drawing/2014/main" id="{759A7381-2C31-8745-8717-D6F839828048}"/>
                </a:ext>
              </a:extLst>
            </p:cNvPr>
            <p:cNvSpPr>
              <a:spLocks noChangeShapeType="1"/>
            </p:cNvSpPr>
            <p:nvPr/>
          </p:nvSpPr>
          <p:spPr bwMode="auto">
            <a:xfrm flipH="1" flipV="1">
              <a:off x="1939488" y="3961662"/>
              <a:ext cx="42995" cy="5000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7" name="Line 216">
              <a:extLst>
                <a:ext uri="{FF2B5EF4-FFF2-40B4-BE49-F238E27FC236}">
                  <a16:creationId xmlns:a16="http://schemas.microsoft.com/office/drawing/2014/main" id="{4B4F889D-A907-274D-883D-24CCE95D8F53}"/>
                </a:ext>
              </a:extLst>
            </p:cNvPr>
            <p:cNvSpPr>
              <a:spLocks noChangeShapeType="1"/>
            </p:cNvSpPr>
            <p:nvPr/>
          </p:nvSpPr>
          <p:spPr bwMode="auto">
            <a:xfrm>
              <a:off x="1971267" y="3996149"/>
              <a:ext cx="42996" cy="1551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8" name="Line 217">
              <a:extLst>
                <a:ext uri="{FF2B5EF4-FFF2-40B4-BE49-F238E27FC236}">
                  <a16:creationId xmlns:a16="http://schemas.microsoft.com/office/drawing/2014/main" id="{52B87A13-3DC9-714E-A4B0-4D11EBE26009}"/>
                </a:ext>
              </a:extLst>
            </p:cNvPr>
            <p:cNvSpPr>
              <a:spLocks noChangeShapeType="1"/>
            </p:cNvSpPr>
            <p:nvPr/>
          </p:nvSpPr>
          <p:spPr bwMode="auto">
            <a:xfrm flipV="1">
              <a:off x="2014262" y="3961662"/>
              <a:ext cx="7477" cy="5862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89" name="Line 218">
              <a:extLst>
                <a:ext uri="{FF2B5EF4-FFF2-40B4-BE49-F238E27FC236}">
                  <a16:creationId xmlns:a16="http://schemas.microsoft.com/office/drawing/2014/main" id="{FC2057E9-44E3-F243-A511-15342CBD098A}"/>
                </a:ext>
              </a:extLst>
            </p:cNvPr>
            <p:cNvSpPr>
              <a:spLocks noChangeShapeType="1"/>
            </p:cNvSpPr>
            <p:nvPr/>
          </p:nvSpPr>
          <p:spPr bwMode="auto">
            <a:xfrm flipV="1">
              <a:off x="2262886" y="3961662"/>
              <a:ext cx="31780" cy="5862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0" name="Line 219">
              <a:extLst>
                <a:ext uri="{FF2B5EF4-FFF2-40B4-BE49-F238E27FC236}">
                  <a16:creationId xmlns:a16="http://schemas.microsoft.com/office/drawing/2014/main" id="{FE2707FE-E56F-D64F-A2C3-10F1D88A9DD3}"/>
                </a:ext>
              </a:extLst>
            </p:cNvPr>
            <p:cNvSpPr>
              <a:spLocks noChangeShapeType="1"/>
            </p:cNvSpPr>
            <p:nvPr/>
          </p:nvSpPr>
          <p:spPr bwMode="auto">
            <a:xfrm flipV="1">
              <a:off x="2386264" y="3961662"/>
              <a:ext cx="31780" cy="5862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1" name="Line 220">
              <a:extLst>
                <a:ext uri="{FF2B5EF4-FFF2-40B4-BE49-F238E27FC236}">
                  <a16:creationId xmlns:a16="http://schemas.microsoft.com/office/drawing/2014/main" id="{47D97F81-3E72-3E48-90B9-0DFAD64FC6EA}"/>
                </a:ext>
              </a:extLst>
            </p:cNvPr>
            <p:cNvSpPr>
              <a:spLocks noChangeShapeType="1"/>
            </p:cNvSpPr>
            <p:nvPr/>
          </p:nvSpPr>
          <p:spPr bwMode="auto">
            <a:xfrm flipV="1">
              <a:off x="2421782" y="3961662"/>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2" name="Line 221">
              <a:extLst>
                <a:ext uri="{FF2B5EF4-FFF2-40B4-BE49-F238E27FC236}">
                  <a16:creationId xmlns:a16="http://schemas.microsoft.com/office/drawing/2014/main" id="{0A7B9657-2E05-4E40-9044-4D3FC0719244}"/>
                </a:ext>
              </a:extLst>
            </p:cNvPr>
            <p:cNvSpPr>
              <a:spLocks noChangeShapeType="1"/>
            </p:cNvSpPr>
            <p:nvPr/>
          </p:nvSpPr>
          <p:spPr bwMode="auto">
            <a:xfrm flipV="1">
              <a:off x="853392" y="3913380"/>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3" name="Line 222">
              <a:extLst>
                <a:ext uri="{FF2B5EF4-FFF2-40B4-BE49-F238E27FC236}">
                  <a16:creationId xmlns:a16="http://schemas.microsoft.com/office/drawing/2014/main" id="{7689497F-65E7-0B4E-88E3-9117610A3AD7}"/>
                </a:ext>
              </a:extLst>
            </p:cNvPr>
            <p:cNvSpPr>
              <a:spLocks noChangeShapeType="1"/>
            </p:cNvSpPr>
            <p:nvPr/>
          </p:nvSpPr>
          <p:spPr bwMode="auto">
            <a:xfrm flipH="1" flipV="1">
              <a:off x="859001" y="3913380"/>
              <a:ext cx="13085"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4" name="Line 223">
              <a:extLst>
                <a:ext uri="{FF2B5EF4-FFF2-40B4-BE49-F238E27FC236}">
                  <a16:creationId xmlns:a16="http://schemas.microsoft.com/office/drawing/2014/main" id="{E314B95E-87F2-7140-9FDF-06DD3514AB48}"/>
                </a:ext>
              </a:extLst>
            </p:cNvPr>
            <p:cNvSpPr>
              <a:spLocks noChangeShapeType="1"/>
            </p:cNvSpPr>
            <p:nvPr/>
          </p:nvSpPr>
          <p:spPr bwMode="auto">
            <a:xfrm flipH="1" flipV="1">
              <a:off x="885172" y="3913380"/>
              <a:ext cx="11216"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5" name="Line 224">
              <a:extLst>
                <a:ext uri="{FF2B5EF4-FFF2-40B4-BE49-F238E27FC236}">
                  <a16:creationId xmlns:a16="http://schemas.microsoft.com/office/drawing/2014/main" id="{A41A8779-CBFB-D54F-A011-F4CD6A8D466B}"/>
                </a:ext>
              </a:extLst>
            </p:cNvPr>
            <p:cNvSpPr>
              <a:spLocks noChangeShapeType="1"/>
            </p:cNvSpPr>
            <p:nvPr/>
          </p:nvSpPr>
          <p:spPr bwMode="auto">
            <a:xfrm flipH="1" flipV="1">
              <a:off x="903865" y="3913380"/>
              <a:ext cx="18694"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6" name="Line 225">
              <a:extLst>
                <a:ext uri="{FF2B5EF4-FFF2-40B4-BE49-F238E27FC236}">
                  <a16:creationId xmlns:a16="http://schemas.microsoft.com/office/drawing/2014/main" id="{87F2DE68-D4E5-4E42-A53E-3D1F9234EDFC}"/>
                </a:ext>
              </a:extLst>
            </p:cNvPr>
            <p:cNvSpPr>
              <a:spLocks noChangeShapeType="1"/>
            </p:cNvSpPr>
            <p:nvPr/>
          </p:nvSpPr>
          <p:spPr bwMode="auto">
            <a:xfrm flipV="1">
              <a:off x="1073976" y="3913380"/>
              <a:ext cx="11216" cy="6035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7" name="Line 226">
              <a:extLst>
                <a:ext uri="{FF2B5EF4-FFF2-40B4-BE49-F238E27FC236}">
                  <a16:creationId xmlns:a16="http://schemas.microsoft.com/office/drawing/2014/main" id="{38B6091E-3635-8F4D-8441-0868F1429FBD}"/>
                </a:ext>
              </a:extLst>
            </p:cNvPr>
            <p:cNvSpPr>
              <a:spLocks noChangeShapeType="1"/>
            </p:cNvSpPr>
            <p:nvPr/>
          </p:nvSpPr>
          <p:spPr bwMode="auto">
            <a:xfrm flipV="1">
              <a:off x="1115102" y="3913380"/>
              <a:ext cx="5609"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8" name="Line 227">
              <a:extLst>
                <a:ext uri="{FF2B5EF4-FFF2-40B4-BE49-F238E27FC236}">
                  <a16:creationId xmlns:a16="http://schemas.microsoft.com/office/drawing/2014/main" id="{EFDC1F7B-50C0-2843-8BB4-E8EB99385BAA}"/>
                </a:ext>
              </a:extLst>
            </p:cNvPr>
            <p:cNvSpPr>
              <a:spLocks noChangeShapeType="1"/>
            </p:cNvSpPr>
            <p:nvPr/>
          </p:nvSpPr>
          <p:spPr bwMode="auto">
            <a:xfrm flipV="1">
              <a:off x="1167444" y="3913380"/>
              <a:ext cx="187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599" name="Line 228">
              <a:extLst>
                <a:ext uri="{FF2B5EF4-FFF2-40B4-BE49-F238E27FC236}">
                  <a16:creationId xmlns:a16="http://schemas.microsoft.com/office/drawing/2014/main" id="{DBA12F1C-1F3C-8449-9157-3AC9A4928845}"/>
                </a:ext>
              </a:extLst>
            </p:cNvPr>
            <p:cNvSpPr>
              <a:spLocks noChangeShapeType="1"/>
            </p:cNvSpPr>
            <p:nvPr/>
          </p:nvSpPr>
          <p:spPr bwMode="auto">
            <a:xfrm flipV="1">
              <a:off x="1191746" y="3913380"/>
              <a:ext cx="11216"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0" name="Line 229">
              <a:extLst>
                <a:ext uri="{FF2B5EF4-FFF2-40B4-BE49-F238E27FC236}">
                  <a16:creationId xmlns:a16="http://schemas.microsoft.com/office/drawing/2014/main" id="{B996F672-03F3-2144-89E4-089A2FD207CD}"/>
                </a:ext>
              </a:extLst>
            </p:cNvPr>
            <p:cNvSpPr>
              <a:spLocks noChangeShapeType="1"/>
            </p:cNvSpPr>
            <p:nvPr/>
          </p:nvSpPr>
          <p:spPr bwMode="auto">
            <a:xfrm flipV="1">
              <a:off x="1915186" y="3947867"/>
              <a:ext cx="3739" cy="2759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1" name="Line 230">
              <a:extLst>
                <a:ext uri="{FF2B5EF4-FFF2-40B4-BE49-F238E27FC236}">
                  <a16:creationId xmlns:a16="http://schemas.microsoft.com/office/drawing/2014/main" id="{114A7A27-64B7-814B-AEB5-61CD827840F0}"/>
                </a:ext>
              </a:extLst>
            </p:cNvPr>
            <p:cNvSpPr>
              <a:spLocks noChangeShapeType="1"/>
            </p:cNvSpPr>
            <p:nvPr/>
          </p:nvSpPr>
          <p:spPr bwMode="auto">
            <a:xfrm flipH="1" flipV="1">
              <a:off x="1917056" y="3951315"/>
              <a:ext cx="46733" cy="3276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2" name="Line 231">
              <a:extLst>
                <a:ext uri="{FF2B5EF4-FFF2-40B4-BE49-F238E27FC236}">
                  <a16:creationId xmlns:a16="http://schemas.microsoft.com/office/drawing/2014/main" id="{91A41F5F-F77D-D946-B475-B31FC3C2DCA3}"/>
                </a:ext>
              </a:extLst>
            </p:cNvPr>
            <p:cNvSpPr>
              <a:spLocks noChangeShapeType="1"/>
            </p:cNvSpPr>
            <p:nvPr/>
          </p:nvSpPr>
          <p:spPr bwMode="auto">
            <a:xfrm flipV="1">
              <a:off x="2027347" y="3913380"/>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3" name="Line 232">
              <a:extLst>
                <a:ext uri="{FF2B5EF4-FFF2-40B4-BE49-F238E27FC236}">
                  <a16:creationId xmlns:a16="http://schemas.microsoft.com/office/drawing/2014/main" id="{9C3E6C1B-7E1A-4943-B686-995F7F60D527}"/>
                </a:ext>
              </a:extLst>
            </p:cNvPr>
            <p:cNvSpPr>
              <a:spLocks noChangeShapeType="1"/>
            </p:cNvSpPr>
            <p:nvPr/>
          </p:nvSpPr>
          <p:spPr bwMode="auto">
            <a:xfrm flipH="1" flipV="1">
              <a:off x="2085298" y="3916828"/>
              <a:ext cx="67297" cy="4138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4" name="Line 233">
              <a:extLst>
                <a:ext uri="{FF2B5EF4-FFF2-40B4-BE49-F238E27FC236}">
                  <a16:creationId xmlns:a16="http://schemas.microsoft.com/office/drawing/2014/main" id="{1F67C4C4-3D9C-094C-9B23-A12CBCB147F2}"/>
                </a:ext>
              </a:extLst>
            </p:cNvPr>
            <p:cNvSpPr>
              <a:spLocks noChangeShapeType="1"/>
            </p:cNvSpPr>
            <p:nvPr/>
          </p:nvSpPr>
          <p:spPr bwMode="auto">
            <a:xfrm flipV="1">
              <a:off x="2137640" y="3913380"/>
              <a:ext cx="31778"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5" name="Line 234">
              <a:extLst>
                <a:ext uri="{FF2B5EF4-FFF2-40B4-BE49-F238E27FC236}">
                  <a16:creationId xmlns:a16="http://schemas.microsoft.com/office/drawing/2014/main" id="{0AA80312-CE02-1D4E-A338-717A0111D3EC}"/>
                </a:ext>
              </a:extLst>
            </p:cNvPr>
            <p:cNvSpPr>
              <a:spLocks noChangeShapeType="1"/>
            </p:cNvSpPr>
            <p:nvPr/>
          </p:nvSpPr>
          <p:spPr bwMode="auto">
            <a:xfrm flipH="1" flipV="1">
              <a:off x="2249801" y="3916828"/>
              <a:ext cx="67297"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6" name="Line 235">
              <a:extLst>
                <a:ext uri="{FF2B5EF4-FFF2-40B4-BE49-F238E27FC236}">
                  <a16:creationId xmlns:a16="http://schemas.microsoft.com/office/drawing/2014/main" id="{C00FDEB6-62BA-004E-BA38-17829A3DCD34}"/>
                </a:ext>
              </a:extLst>
            </p:cNvPr>
            <p:cNvSpPr>
              <a:spLocks noChangeShapeType="1"/>
            </p:cNvSpPr>
            <p:nvPr/>
          </p:nvSpPr>
          <p:spPr bwMode="auto">
            <a:xfrm flipH="1" flipV="1">
              <a:off x="849654" y="3868546"/>
              <a:ext cx="13086"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7" name="Line 236">
              <a:extLst>
                <a:ext uri="{FF2B5EF4-FFF2-40B4-BE49-F238E27FC236}">
                  <a16:creationId xmlns:a16="http://schemas.microsoft.com/office/drawing/2014/main" id="{72EB85CD-E7FE-FF4D-8B9C-0FD45146F621}"/>
                </a:ext>
              </a:extLst>
            </p:cNvPr>
            <p:cNvSpPr>
              <a:spLocks noChangeShapeType="1"/>
            </p:cNvSpPr>
            <p:nvPr/>
          </p:nvSpPr>
          <p:spPr bwMode="auto">
            <a:xfrm flipV="1">
              <a:off x="862740" y="3868546"/>
              <a:ext cx="0" cy="7242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8" name="Line 237">
              <a:extLst>
                <a:ext uri="{FF2B5EF4-FFF2-40B4-BE49-F238E27FC236}">
                  <a16:creationId xmlns:a16="http://schemas.microsoft.com/office/drawing/2014/main" id="{FFF2CC73-622D-6E48-B5D6-6B4518826803}"/>
                </a:ext>
              </a:extLst>
            </p:cNvPr>
            <p:cNvSpPr>
              <a:spLocks noChangeShapeType="1"/>
            </p:cNvSpPr>
            <p:nvPr/>
          </p:nvSpPr>
          <p:spPr bwMode="auto">
            <a:xfrm flipV="1">
              <a:off x="885172" y="3868546"/>
              <a:ext cx="1869" cy="7242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09" name="Line 238">
              <a:extLst>
                <a:ext uri="{FF2B5EF4-FFF2-40B4-BE49-F238E27FC236}">
                  <a16:creationId xmlns:a16="http://schemas.microsoft.com/office/drawing/2014/main" id="{9B6CC839-C5E4-4C43-A6EB-0130BAC3EF37}"/>
                </a:ext>
              </a:extLst>
            </p:cNvPr>
            <p:cNvSpPr>
              <a:spLocks noChangeShapeType="1"/>
            </p:cNvSpPr>
            <p:nvPr/>
          </p:nvSpPr>
          <p:spPr bwMode="auto">
            <a:xfrm flipV="1">
              <a:off x="905734" y="3868546"/>
              <a:ext cx="1870" cy="7242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0" name="Line 239">
              <a:extLst>
                <a:ext uri="{FF2B5EF4-FFF2-40B4-BE49-F238E27FC236}">
                  <a16:creationId xmlns:a16="http://schemas.microsoft.com/office/drawing/2014/main" id="{B84FAB6D-617A-E94B-89C5-B70AFAEE21A0}"/>
                </a:ext>
              </a:extLst>
            </p:cNvPr>
            <p:cNvSpPr>
              <a:spLocks noChangeShapeType="1"/>
            </p:cNvSpPr>
            <p:nvPr/>
          </p:nvSpPr>
          <p:spPr bwMode="auto">
            <a:xfrm flipV="1">
              <a:off x="1094540" y="3909931"/>
              <a:ext cx="0" cy="15519"/>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1" name="Line 240">
              <a:extLst>
                <a:ext uri="{FF2B5EF4-FFF2-40B4-BE49-F238E27FC236}">
                  <a16:creationId xmlns:a16="http://schemas.microsoft.com/office/drawing/2014/main" id="{F20FCC2B-5A66-CB4A-A612-95B882ED552C}"/>
                </a:ext>
              </a:extLst>
            </p:cNvPr>
            <p:cNvSpPr>
              <a:spLocks noChangeShapeType="1"/>
            </p:cNvSpPr>
            <p:nvPr/>
          </p:nvSpPr>
          <p:spPr bwMode="auto">
            <a:xfrm flipV="1">
              <a:off x="1130057" y="3878893"/>
              <a:ext cx="0" cy="6207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2" name="Line 241">
              <a:extLst>
                <a:ext uri="{FF2B5EF4-FFF2-40B4-BE49-F238E27FC236}">
                  <a16:creationId xmlns:a16="http://schemas.microsoft.com/office/drawing/2014/main" id="{B9DEE023-FE2A-9E46-A40D-97AB0EC571C4}"/>
                </a:ext>
              </a:extLst>
            </p:cNvPr>
            <p:cNvSpPr>
              <a:spLocks noChangeShapeType="1"/>
            </p:cNvSpPr>
            <p:nvPr/>
          </p:nvSpPr>
          <p:spPr bwMode="auto">
            <a:xfrm flipV="1">
              <a:off x="1094540" y="3868546"/>
              <a:ext cx="3739" cy="7069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3" name="Line 242">
              <a:extLst>
                <a:ext uri="{FF2B5EF4-FFF2-40B4-BE49-F238E27FC236}">
                  <a16:creationId xmlns:a16="http://schemas.microsoft.com/office/drawing/2014/main" id="{E58E02C2-68ED-D04C-8EB6-4CDDCCE06E8C}"/>
                </a:ext>
              </a:extLst>
            </p:cNvPr>
            <p:cNvSpPr>
              <a:spLocks noChangeShapeType="1"/>
            </p:cNvSpPr>
            <p:nvPr/>
          </p:nvSpPr>
          <p:spPr bwMode="auto">
            <a:xfrm flipV="1">
              <a:off x="1133796" y="3868546"/>
              <a:ext cx="5609" cy="3276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4" name="Line 243">
              <a:extLst>
                <a:ext uri="{FF2B5EF4-FFF2-40B4-BE49-F238E27FC236}">
                  <a16:creationId xmlns:a16="http://schemas.microsoft.com/office/drawing/2014/main" id="{3C9FB25A-11A2-C947-AA56-5348213FDB43}"/>
                </a:ext>
              </a:extLst>
            </p:cNvPr>
            <p:cNvSpPr>
              <a:spLocks noChangeShapeType="1"/>
            </p:cNvSpPr>
            <p:nvPr/>
          </p:nvSpPr>
          <p:spPr bwMode="auto">
            <a:xfrm flipV="1">
              <a:off x="1206701" y="3890963"/>
              <a:ext cx="11216" cy="5000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5" name="Line 244">
              <a:extLst>
                <a:ext uri="{FF2B5EF4-FFF2-40B4-BE49-F238E27FC236}">
                  <a16:creationId xmlns:a16="http://schemas.microsoft.com/office/drawing/2014/main" id="{20B15692-4447-0645-8A91-6B74CBF891D5}"/>
                </a:ext>
              </a:extLst>
            </p:cNvPr>
            <p:cNvSpPr>
              <a:spLocks noChangeShapeType="1"/>
            </p:cNvSpPr>
            <p:nvPr/>
          </p:nvSpPr>
          <p:spPr bwMode="auto">
            <a:xfrm flipV="1">
              <a:off x="1178660" y="3868546"/>
              <a:ext cx="5609" cy="7242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6" name="Line 245">
              <a:extLst>
                <a:ext uri="{FF2B5EF4-FFF2-40B4-BE49-F238E27FC236}">
                  <a16:creationId xmlns:a16="http://schemas.microsoft.com/office/drawing/2014/main" id="{4558B0EA-7C5B-1C45-B6CA-EC57C248D044}"/>
                </a:ext>
              </a:extLst>
            </p:cNvPr>
            <p:cNvSpPr>
              <a:spLocks noChangeShapeType="1"/>
            </p:cNvSpPr>
            <p:nvPr/>
          </p:nvSpPr>
          <p:spPr bwMode="auto">
            <a:xfrm flipV="1">
              <a:off x="1219786" y="3868546"/>
              <a:ext cx="9347" cy="3621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7" name="Line 246">
              <a:extLst>
                <a:ext uri="{FF2B5EF4-FFF2-40B4-BE49-F238E27FC236}">
                  <a16:creationId xmlns:a16="http://schemas.microsoft.com/office/drawing/2014/main" id="{B5877488-B774-8A40-ADC0-20C9DF997D06}"/>
                </a:ext>
              </a:extLst>
            </p:cNvPr>
            <p:cNvSpPr>
              <a:spLocks noChangeShapeType="1"/>
            </p:cNvSpPr>
            <p:nvPr/>
          </p:nvSpPr>
          <p:spPr bwMode="auto">
            <a:xfrm flipV="1">
              <a:off x="2032956" y="3890963"/>
              <a:ext cx="11216" cy="3621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8" name="Line 247">
              <a:extLst>
                <a:ext uri="{FF2B5EF4-FFF2-40B4-BE49-F238E27FC236}">
                  <a16:creationId xmlns:a16="http://schemas.microsoft.com/office/drawing/2014/main" id="{19A9E5E5-490E-084D-945D-9CB12E6FE1AF}"/>
                </a:ext>
              </a:extLst>
            </p:cNvPr>
            <p:cNvSpPr>
              <a:spLocks noChangeShapeType="1"/>
            </p:cNvSpPr>
            <p:nvPr/>
          </p:nvSpPr>
          <p:spPr bwMode="auto">
            <a:xfrm>
              <a:off x="2055388" y="3903034"/>
              <a:ext cx="41126" cy="1724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19" name="Line 248">
              <a:extLst>
                <a:ext uri="{FF2B5EF4-FFF2-40B4-BE49-F238E27FC236}">
                  <a16:creationId xmlns:a16="http://schemas.microsoft.com/office/drawing/2014/main" id="{15B81C75-8772-5B4B-B6F5-F86D7F6757EF}"/>
                </a:ext>
              </a:extLst>
            </p:cNvPr>
            <p:cNvSpPr>
              <a:spLocks noChangeShapeType="1"/>
            </p:cNvSpPr>
            <p:nvPr/>
          </p:nvSpPr>
          <p:spPr bwMode="auto">
            <a:xfrm flipV="1">
              <a:off x="2173157" y="3868546"/>
              <a:ext cx="0"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0" name="Line 249">
              <a:extLst>
                <a:ext uri="{FF2B5EF4-FFF2-40B4-BE49-F238E27FC236}">
                  <a16:creationId xmlns:a16="http://schemas.microsoft.com/office/drawing/2014/main" id="{C5FAB737-9BB6-3B49-9265-B8BDFED8DDFF}"/>
                </a:ext>
              </a:extLst>
            </p:cNvPr>
            <p:cNvSpPr>
              <a:spLocks noChangeShapeType="1"/>
            </p:cNvSpPr>
            <p:nvPr/>
          </p:nvSpPr>
          <p:spPr bwMode="auto">
            <a:xfrm flipV="1">
              <a:off x="2255409" y="3868546"/>
              <a:ext cx="0"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1" name="Line 250">
              <a:extLst>
                <a:ext uri="{FF2B5EF4-FFF2-40B4-BE49-F238E27FC236}">
                  <a16:creationId xmlns:a16="http://schemas.microsoft.com/office/drawing/2014/main" id="{BA3998DE-098F-BC46-9081-BFCB5C733617}"/>
                </a:ext>
              </a:extLst>
            </p:cNvPr>
            <p:cNvSpPr>
              <a:spLocks noChangeShapeType="1"/>
            </p:cNvSpPr>
            <p:nvPr/>
          </p:nvSpPr>
          <p:spPr bwMode="auto">
            <a:xfrm flipV="1">
              <a:off x="853392" y="3820265"/>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2" name="Line 251">
              <a:extLst>
                <a:ext uri="{FF2B5EF4-FFF2-40B4-BE49-F238E27FC236}">
                  <a16:creationId xmlns:a16="http://schemas.microsoft.com/office/drawing/2014/main" id="{A1AEE583-0818-5E44-9454-410D0F213263}"/>
                </a:ext>
              </a:extLst>
            </p:cNvPr>
            <p:cNvSpPr>
              <a:spLocks noChangeShapeType="1"/>
            </p:cNvSpPr>
            <p:nvPr/>
          </p:nvSpPr>
          <p:spPr bwMode="auto">
            <a:xfrm flipV="1">
              <a:off x="862740" y="3820265"/>
              <a:ext cx="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3" name="Line 252">
              <a:extLst>
                <a:ext uri="{FF2B5EF4-FFF2-40B4-BE49-F238E27FC236}">
                  <a16:creationId xmlns:a16="http://schemas.microsoft.com/office/drawing/2014/main" id="{E172DF3D-37B8-9449-872D-89F61B2520EF}"/>
                </a:ext>
              </a:extLst>
            </p:cNvPr>
            <p:cNvSpPr>
              <a:spLocks noChangeShapeType="1"/>
            </p:cNvSpPr>
            <p:nvPr/>
          </p:nvSpPr>
          <p:spPr bwMode="auto">
            <a:xfrm flipV="1">
              <a:off x="887041" y="3820265"/>
              <a:ext cx="1870"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4" name="Line 253">
              <a:extLst>
                <a:ext uri="{FF2B5EF4-FFF2-40B4-BE49-F238E27FC236}">
                  <a16:creationId xmlns:a16="http://schemas.microsoft.com/office/drawing/2014/main" id="{F61570A0-BFC2-DF4D-80A0-9FE4BFD647D9}"/>
                </a:ext>
              </a:extLst>
            </p:cNvPr>
            <p:cNvSpPr>
              <a:spLocks noChangeShapeType="1"/>
            </p:cNvSpPr>
            <p:nvPr/>
          </p:nvSpPr>
          <p:spPr bwMode="auto">
            <a:xfrm flipV="1">
              <a:off x="907604" y="3820265"/>
              <a:ext cx="5607"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5" name="Line 254">
              <a:extLst>
                <a:ext uri="{FF2B5EF4-FFF2-40B4-BE49-F238E27FC236}">
                  <a16:creationId xmlns:a16="http://schemas.microsoft.com/office/drawing/2014/main" id="{6BE9DF0C-278A-144E-AF76-B5F090D82437}"/>
                </a:ext>
              </a:extLst>
            </p:cNvPr>
            <p:cNvSpPr>
              <a:spLocks noChangeShapeType="1"/>
            </p:cNvSpPr>
            <p:nvPr/>
          </p:nvSpPr>
          <p:spPr bwMode="auto">
            <a:xfrm flipV="1">
              <a:off x="1105756" y="3820265"/>
              <a:ext cx="9346"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6" name="Line 255">
              <a:extLst>
                <a:ext uri="{FF2B5EF4-FFF2-40B4-BE49-F238E27FC236}">
                  <a16:creationId xmlns:a16="http://schemas.microsoft.com/office/drawing/2014/main" id="{8F4A88E9-F777-E54C-8C52-627BDF88459E}"/>
                </a:ext>
              </a:extLst>
            </p:cNvPr>
            <p:cNvSpPr>
              <a:spLocks noChangeShapeType="1"/>
            </p:cNvSpPr>
            <p:nvPr/>
          </p:nvSpPr>
          <p:spPr bwMode="auto">
            <a:xfrm flipV="1">
              <a:off x="1141273" y="3820265"/>
              <a:ext cx="5609"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7" name="Line 256">
              <a:extLst>
                <a:ext uri="{FF2B5EF4-FFF2-40B4-BE49-F238E27FC236}">
                  <a16:creationId xmlns:a16="http://schemas.microsoft.com/office/drawing/2014/main" id="{9A94225B-A9D9-A942-877F-C32D91FC4016}"/>
                </a:ext>
              </a:extLst>
            </p:cNvPr>
            <p:cNvSpPr>
              <a:spLocks noChangeShapeType="1"/>
            </p:cNvSpPr>
            <p:nvPr/>
          </p:nvSpPr>
          <p:spPr bwMode="auto">
            <a:xfrm flipV="1">
              <a:off x="1189876" y="3820265"/>
              <a:ext cx="9347"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8" name="Line 257">
              <a:extLst>
                <a:ext uri="{FF2B5EF4-FFF2-40B4-BE49-F238E27FC236}">
                  <a16:creationId xmlns:a16="http://schemas.microsoft.com/office/drawing/2014/main" id="{EC91CFC7-9AFA-3947-BD30-CB5F62333A37}"/>
                </a:ext>
              </a:extLst>
            </p:cNvPr>
            <p:cNvSpPr>
              <a:spLocks noChangeShapeType="1"/>
            </p:cNvSpPr>
            <p:nvPr/>
          </p:nvSpPr>
          <p:spPr bwMode="auto">
            <a:xfrm flipV="1">
              <a:off x="1231002" y="3820265"/>
              <a:ext cx="187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29" name="Line 258">
              <a:extLst>
                <a:ext uri="{FF2B5EF4-FFF2-40B4-BE49-F238E27FC236}">
                  <a16:creationId xmlns:a16="http://schemas.microsoft.com/office/drawing/2014/main" id="{3353F04F-DD18-C34C-A604-A2F2F3AC2AC1}"/>
                </a:ext>
              </a:extLst>
            </p:cNvPr>
            <p:cNvSpPr>
              <a:spLocks noChangeShapeType="1"/>
            </p:cNvSpPr>
            <p:nvPr/>
          </p:nvSpPr>
          <p:spPr bwMode="auto">
            <a:xfrm flipV="1">
              <a:off x="2173157" y="3820265"/>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0" name="Line 259">
              <a:extLst>
                <a:ext uri="{FF2B5EF4-FFF2-40B4-BE49-F238E27FC236}">
                  <a16:creationId xmlns:a16="http://schemas.microsoft.com/office/drawing/2014/main" id="{769D392E-CC0C-D14A-80D6-CC33630703AB}"/>
                </a:ext>
              </a:extLst>
            </p:cNvPr>
            <p:cNvSpPr>
              <a:spLocks noChangeShapeType="1"/>
            </p:cNvSpPr>
            <p:nvPr/>
          </p:nvSpPr>
          <p:spPr bwMode="auto">
            <a:xfrm flipH="1" flipV="1">
              <a:off x="2167550" y="3820265"/>
              <a:ext cx="6542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1" name="Line 260">
              <a:extLst>
                <a:ext uri="{FF2B5EF4-FFF2-40B4-BE49-F238E27FC236}">
                  <a16:creationId xmlns:a16="http://schemas.microsoft.com/office/drawing/2014/main" id="{B27B6DC1-6498-7149-B7FE-CAF2D6F06418}"/>
                </a:ext>
              </a:extLst>
            </p:cNvPr>
            <p:cNvSpPr>
              <a:spLocks noChangeShapeType="1"/>
            </p:cNvSpPr>
            <p:nvPr/>
          </p:nvSpPr>
          <p:spPr bwMode="auto">
            <a:xfrm flipV="1">
              <a:off x="2221760" y="3820265"/>
              <a:ext cx="26171" cy="6035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2" name="Line 261">
              <a:extLst>
                <a:ext uri="{FF2B5EF4-FFF2-40B4-BE49-F238E27FC236}">
                  <a16:creationId xmlns:a16="http://schemas.microsoft.com/office/drawing/2014/main" id="{33EB30C1-4B1A-EE46-91EA-264CB90E7B82}"/>
                </a:ext>
              </a:extLst>
            </p:cNvPr>
            <p:cNvSpPr>
              <a:spLocks noChangeShapeType="1"/>
            </p:cNvSpPr>
            <p:nvPr/>
          </p:nvSpPr>
          <p:spPr bwMode="auto">
            <a:xfrm flipV="1">
              <a:off x="2262886" y="3820265"/>
              <a:ext cx="29910" cy="6035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3" name="Line 262">
              <a:extLst>
                <a:ext uri="{FF2B5EF4-FFF2-40B4-BE49-F238E27FC236}">
                  <a16:creationId xmlns:a16="http://schemas.microsoft.com/office/drawing/2014/main" id="{247EDEF0-82BB-7C4B-BF95-C015409968B0}"/>
                </a:ext>
              </a:extLst>
            </p:cNvPr>
            <p:cNvSpPr>
              <a:spLocks noChangeShapeType="1"/>
            </p:cNvSpPr>
            <p:nvPr/>
          </p:nvSpPr>
          <p:spPr bwMode="auto">
            <a:xfrm>
              <a:off x="2304012" y="3827162"/>
              <a:ext cx="4299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4" name="Line 263">
              <a:extLst>
                <a:ext uri="{FF2B5EF4-FFF2-40B4-BE49-F238E27FC236}">
                  <a16:creationId xmlns:a16="http://schemas.microsoft.com/office/drawing/2014/main" id="{5E7EE812-C0AE-5C43-A84D-F57B1DB95F98}"/>
                </a:ext>
              </a:extLst>
            </p:cNvPr>
            <p:cNvSpPr>
              <a:spLocks noChangeShapeType="1"/>
            </p:cNvSpPr>
            <p:nvPr/>
          </p:nvSpPr>
          <p:spPr bwMode="auto">
            <a:xfrm>
              <a:off x="2347008" y="3827162"/>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5" name="Line 264">
              <a:extLst>
                <a:ext uri="{FF2B5EF4-FFF2-40B4-BE49-F238E27FC236}">
                  <a16:creationId xmlns:a16="http://schemas.microsoft.com/office/drawing/2014/main" id="{39BBD1F7-9AF1-324B-9E79-3F8045F53470}"/>
                </a:ext>
              </a:extLst>
            </p:cNvPr>
            <p:cNvSpPr>
              <a:spLocks noChangeShapeType="1"/>
            </p:cNvSpPr>
            <p:nvPr/>
          </p:nvSpPr>
          <p:spPr bwMode="auto">
            <a:xfrm flipH="1" flipV="1">
              <a:off x="2373179" y="3820265"/>
              <a:ext cx="6729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6" name="Line 265">
              <a:extLst>
                <a:ext uri="{FF2B5EF4-FFF2-40B4-BE49-F238E27FC236}">
                  <a16:creationId xmlns:a16="http://schemas.microsoft.com/office/drawing/2014/main" id="{4C25CEF5-850D-1647-A96B-E704C51F6E71}"/>
                </a:ext>
              </a:extLst>
            </p:cNvPr>
            <p:cNvSpPr>
              <a:spLocks noChangeShapeType="1"/>
            </p:cNvSpPr>
            <p:nvPr/>
          </p:nvSpPr>
          <p:spPr bwMode="auto">
            <a:xfrm flipV="1">
              <a:off x="2421782" y="3820265"/>
              <a:ext cx="14955"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7" name="Line 266">
              <a:extLst>
                <a:ext uri="{FF2B5EF4-FFF2-40B4-BE49-F238E27FC236}">
                  <a16:creationId xmlns:a16="http://schemas.microsoft.com/office/drawing/2014/main" id="{84A12714-4C5C-9F4C-84DA-1799BC31D84C}"/>
                </a:ext>
              </a:extLst>
            </p:cNvPr>
            <p:cNvSpPr>
              <a:spLocks noChangeShapeType="1"/>
            </p:cNvSpPr>
            <p:nvPr/>
          </p:nvSpPr>
          <p:spPr bwMode="auto">
            <a:xfrm flipV="1">
              <a:off x="851523" y="3773706"/>
              <a:ext cx="1869"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8" name="Line 267">
              <a:extLst>
                <a:ext uri="{FF2B5EF4-FFF2-40B4-BE49-F238E27FC236}">
                  <a16:creationId xmlns:a16="http://schemas.microsoft.com/office/drawing/2014/main" id="{01D09F75-1FCE-B645-9B5A-07434C50A6BB}"/>
                </a:ext>
              </a:extLst>
            </p:cNvPr>
            <p:cNvSpPr>
              <a:spLocks noChangeShapeType="1"/>
            </p:cNvSpPr>
            <p:nvPr/>
          </p:nvSpPr>
          <p:spPr bwMode="auto">
            <a:xfrm flipV="1">
              <a:off x="862740" y="3773706"/>
              <a:ext cx="0"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39" name="Line 268">
              <a:extLst>
                <a:ext uri="{FF2B5EF4-FFF2-40B4-BE49-F238E27FC236}">
                  <a16:creationId xmlns:a16="http://schemas.microsoft.com/office/drawing/2014/main" id="{40A3CB51-80E9-E146-A666-26D76A7CCE75}"/>
                </a:ext>
              </a:extLst>
            </p:cNvPr>
            <p:cNvSpPr>
              <a:spLocks noChangeShapeType="1"/>
            </p:cNvSpPr>
            <p:nvPr/>
          </p:nvSpPr>
          <p:spPr bwMode="auto">
            <a:xfrm flipV="1">
              <a:off x="888911" y="3773706"/>
              <a:ext cx="1869"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0" name="Line 269">
              <a:extLst>
                <a:ext uri="{FF2B5EF4-FFF2-40B4-BE49-F238E27FC236}">
                  <a16:creationId xmlns:a16="http://schemas.microsoft.com/office/drawing/2014/main" id="{27EFD382-A335-8844-9264-A658A64543F2}"/>
                </a:ext>
              </a:extLst>
            </p:cNvPr>
            <p:cNvSpPr>
              <a:spLocks noChangeShapeType="1"/>
            </p:cNvSpPr>
            <p:nvPr/>
          </p:nvSpPr>
          <p:spPr bwMode="auto">
            <a:xfrm flipV="1">
              <a:off x="915082" y="3773706"/>
              <a:ext cx="0"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1" name="Line 270">
              <a:extLst>
                <a:ext uri="{FF2B5EF4-FFF2-40B4-BE49-F238E27FC236}">
                  <a16:creationId xmlns:a16="http://schemas.microsoft.com/office/drawing/2014/main" id="{F896AC85-CF1F-D144-9F36-77E4E0811918}"/>
                </a:ext>
              </a:extLst>
            </p:cNvPr>
            <p:cNvSpPr>
              <a:spLocks noChangeShapeType="1"/>
            </p:cNvSpPr>
            <p:nvPr/>
          </p:nvSpPr>
          <p:spPr bwMode="auto">
            <a:xfrm flipV="1">
              <a:off x="1115102" y="3773706"/>
              <a:ext cx="7477"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2" name="Line 271">
              <a:extLst>
                <a:ext uri="{FF2B5EF4-FFF2-40B4-BE49-F238E27FC236}">
                  <a16:creationId xmlns:a16="http://schemas.microsoft.com/office/drawing/2014/main" id="{02E7D996-180D-A04C-99FD-98C9D55E6D7C}"/>
                </a:ext>
              </a:extLst>
            </p:cNvPr>
            <p:cNvSpPr>
              <a:spLocks noChangeShapeType="1"/>
            </p:cNvSpPr>
            <p:nvPr/>
          </p:nvSpPr>
          <p:spPr bwMode="auto">
            <a:xfrm flipV="1">
              <a:off x="1154359" y="3773706"/>
              <a:ext cx="3739"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3" name="Line 272">
              <a:extLst>
                <a:ext uri="{FF2B5EF4-FFF2-40B4-BE49-F238E27FC236}">
                  <a16:creationId xmlns:a16="http://schemas.microsoft.com/office/drawing/2014/main" id="{38804205-8376-7344-8B6E-BB04E7D65DDC}"/>
                </a:ext>
              </a:extLst>
            </p:cNvPr>
            <p:cNvSpPr>
              <a:spLocks noChangeShapeType="1"/>
            </p:cNvSpPr>
            <p:nvPr/>
          </p:nvSpPr>
          <p:spPr bwMode="auto">
            <a:xfrm flipV="1">
              <a:off x="1206701" y="3785777"/>
              <a:ext cx="5607" cy="6207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4" name="Line 273">
              <a:extLst>
                <a:ext uri="{FF2B5EF4-FFF2-40B4-BE49-F238E27FC236}">
                  <a16:creationId xmlns:a16="http://schemas.microsoft.com/office/drawing/2014/main" id="{6CC48206-5832-AB4D-987F-0A14096BA9F0}"/>
                </a:ext>
              </a:extLst>
            </p:cNvPr>
            <p:cNvSpPr>
              <a:spLocks noChangeShapeType="1"/>
            </p:cNvSpPr>
            <p:nvPr/>
          </p:nvSpPr>
          <p:spPr bwMode="auto">
            <a:xfrm flipV="1">
              <a:off x="1245957" y="3773706"/>
              <a:ext cx="9347"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5" name="Line 274">
              <a:extLst>
                <a:ext uri="{FF2B5EF4-FFF2-40B4-BE49-F238E27FC236}">
                  <a16:creationId xmlns:a16="http://schemas.microsoft.com/office/drawing/2014/main" id="{A8BC0BDA-CE7F-4E45-9F90-E2D6D254A0CE}"/>
                </a:ext>
              </a:extLst>
            </p:cNvPr>
            <p:cNvSpPr>
              <a:spLocks noChangeShapeType="1"/>
            </p:cNvSpPr>
            <p:nvPr/>
          </p:nvSpPr>
          <p:spPr bwMode="auto">
            <a:xfrm flipV="1">
              <a:off x="1219786" y="3773706"/>
              <a:ext cx="5609" cy="2759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6" name="Line 275">
              <a:extLst>
                <a:ext uri="{FF2B5EF4-FFF2-40B4-BE49-F238E27FC236}">
                  <a16:creationId xmlns:a16="http://schemas.microsoft.com/office/drawing/2014/main" id="{88C3E798-48E8-4241-B989-79C60C09FB76}"/>
                </a:ext>
              </a:extLst>
            </p:cNvPr>
            <p:cNvSpPr>
              <a:spLocks noChangeShapeType="1"/>
            </p:cNvSpPr>
            <p:nvPr/>
          </p:nvSpPr>
          <p:spPr bwMode="auto">
            <a:xfrm flipV="1">
              <a:off x="2255409" y="3773706"/>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7" name="Line 276">
              <a:extLst>
                <a:ext uri="{FF2B5EF4-FFF2-40B4-BE49-F238E27FC236}">
                  <a16:creationId xmlns:a16="http://schemas.microsoft.com/office/drawing/2014/main" id="{1EC1D37F-BEAB-F24C-9C71-FA7B02C59142}"/>
                </a:ext>
              </a:extLst>
            </p:cNvPr>
            <p:cNvSpPr>
              <a:spLocks noChangeShapeType="1"/>
            </p:cNvSpPr>
            <p:nvPr/>
          </p:nvSpPr>
          <p:spPr bwMode="auto">
            <a:xfrm flipH="1" flipV="1">
              <a:off x="2333922" y="3775431"/>
              <a:ext cx="65428"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8" name="Line 277">
              <a:extLst>
                <a:ext uri="{FF2B5EF4-FFF2-40B4-BE49-F238E27FC236}">
                  <a16:creationId xmlns:a16="http://schemas.microsoft.com/office/drawing/2014/main" id="{FD057A22-5E3C-6941-8308-CDCC7A5932BD}"/>
                </a:ext>
              </a:extLst>
            </p:cNvPr>
            <p:cNvSpPr>
              <a:spLocks noChangeShapeType="1"/>
            </p:cNvSpPr>
            <p:nvPr/>
          </p:nvSpPr>
          <p:spPr bwMode="auto">
            <a:xfrm flipV="1">
              <a:off x="2386264" y="3790950"/>
              <a:ext cx="44865" cy="4310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49" name="Line 278">
              <a:extLst>
                <a:ext uri="{FF2B5EF4-FFF2-40B4-BE49-F238E27FC236}">
                  <a16:creationId xmlns:a16="http://schemas.microsoft.com/office/drawing/2014/main" id="{73B72F1A-7D38-B64F-B6EE-14BBFC535A81}"/>
                </a:ext>
              </a:extLst>
            </p:cNvPr>
            <p:cNvSpPr>
              <a:spLocks noChangeShapeType="1"/>
            </p:cNvSpPr>
            <p:nvPr/>
          </p:nvSpPr>
          <p:spPr bwMode="auto">
            <a:xfrm flipH="1" flipV="1">
              <a:off x="2418043" y="3799572"/>
              <a:ext cx="44865" cy="4828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0" name="Line 279">
              <a:extLst>
                <a:ext uri="{FF2B5EF4-FFF2-40B4-BE49-F238E27FC236}">
                  <a16:creationId xmlns:a16="http://schemas.microsoft.com/office/drawing/2014/main" id="{D7A0BCA1-92AB-7040-9B04-A864885FB83B}"/>
                </a:ext>
              </a:extLst>
            </p:cNvPr>
            <p:cNvSpPr>
              <a:spLocks noChangeShapeType="1"/>
            </p:cNvSpPr>
            <p:nvPr/>
          </p:nvSpPr>
          <p:spPr bwMode="auto">
            <a:xfrm flipV="1">
              <a:off x="853392" y="3727149"/>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1" name="Line 280">
              <a:extLst>
                <a:ext uri="{FF2B5EF4-FFF2-40B4-BE49-F238E27FC236}">
                  <a16:creationId xmlns:a16="http://schemas.microsoft.com/office/drawing/2014/main" id="{04B21BF2-F057-D744-8EDA-2D761E534DD8}"/>
                </a:ext>
              </a:extLst>
            </p:cNvPr>
            <p:cNvSpPr>
              <a:spLocks noChangeShapeType="1"/>
            </p:cNvSpPr>
            <p:nvPr/>
          </p:nvSpPr>
          <p:spPr bwMode="auto">
            <a:xfrm flipV="1">
              <a:off x="862740" y="3727149"/>
              <a:ext cx="1869"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2" name="Line 281">
              <a:extLst>
                <a:ext uri="{FF2B5EF4-FFF2-40B4-BE49-F238E27FC236}">
                  <a16:creationId xmlns:a16="http://schemas.microsoft.com/office/drawing/2014/main" id="{7FB1EC6C-D08D-CC47-8808-5341A9D14A59}"/>
                </a:ext>
              </a:extLst>
            </p:cNvPr>
            <p:cNvSpPr>
              <a:spLocks noChangeShapeType="1"/>
            </p:cNvSpPr>
            <p:nvPr/>
          </p:nvSpPr>
          <p:spPr bwMode="auto">
            <a:xfrm flipV="1">
              <a:off x="892649" y="3727149"/>
              <a:ext cx="0"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3" name="Line 282">
              <a:extLst>
                <a:ext uri="{FF2B5EF4-FFF2-40B4-BE49-F238E27FC236}">
                  <a16:creationId xmlns:a16="http://schemas.microsoft.com/office/drawing/2014/main" id="{59BCB09C-603F-A54D-B0CC-D8BAEA0D1831}"/>
                </a:ext>
              </a:extLst>
            </p:cNvPr>
            <p:cNvSpPr>
              <a:spLocks noChangeShapeType="1"/>
            </p:cNvSpPr>
            <p:nvPr/>
          </p:nvSpPr>
          <p:spPr bwMode="auto">
            <a:xfrm flipV="1">
              <a:off x="911343" y="3727149"/>
              <a:ext cx="3739"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4" name="Line 283">
              <a:extLst>
                <a:ext uri="{FF2B5EF4-FFF2-40B4-BE49-F238E27FC236}">
                  <a16:creationId xmlns:a16="http://schemas.microsoft.com/office/drawing/2014/main" id="{56A252AF-F7C5-0A42-8DB9-1F4855BAEB58}"/>
                </a:ext>
              </a:extLst>
            </p:cNvPr>
            <p:cNvSpPr>
              <a:spLocks noChangeShapeType="1"/>
            </p:cNvSpPr>
            <p:nvPr/>
          </p:nvSpPr>
          <p:spPr bwMode="auto">
            <a:xfrm flipV="1">
              <a:off x="1120711" y="3727149"/>
              <a:ext cx="1869"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5" name="Line 284">
              <a:extLst>
                <a:ext uri="{FF2B5EF4-FFF2-40B4-BE49-F238E27FC236}">
                  <a16:creationId xmlns:a16="http://schemas.microsoft.com/office/drawing/2014/main" id="{8AD658D1-2F02-4649-87A7-A2E2ECBB806A}"/>
                </a:ext>
              </a:extLst>
            </p:cNvPr>
            <p:cNvSpPr>
              <a:spLocks noChangeShapeType="1"/>
            </p:cNvSpPr>
            <p:nvPr/>
          </p:nvSpPr>
          <p:spPr bwMode="auto">
            <a:xfrm flipV="1">
              <a:off x="1169314" y="3727149"/>
              <a:ext cx="0"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6" name="Line 285">
              <a:extLst>
                <a:ext uri="{FF2B5EF4-FFF2-40B4-BE49-F238E27FC236}">
                  <a16:creationId xmlns:a16="http://schemas.microsoft.com/office/drawing/2014/main" id="{8BD1F317-37D4-E047-8090-7F63D0BD308A}"/>
                </a:ext>
              </a:extLst>
            </p:cNvPr>
            <p:cNvSpPr>
              <a:spLocks noChangeShapeType="1"/>
            </p:cNvSpPr>
            <p:nvPr/>
          </p:nvSpPr>
          <p:spPr bwMode="auto">
            <a:xfrm flipV="1">
              <a:off x="1231002" y="3727149"/>
              <a:ext cx="9347" cy="6035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7" name="Line 286">
              <a:extLst>
                <a:ext uri="{FF2B5EF4-FFF2-40B4-BE49-F238E27FC236}">
                  <a16:creationId xmlns:a16="http://schemas.microsoft.com/office/drawing/2014/main" id="{ABB0A9ED-391A-1A48-B298-753C5FD662B2}"/>
                </a:ext>
              </a:extLst>
            </p:cNvPr>
            <p:cNvSpPr>
              <a:spLocks noChangeShapeType="1"/>
            </p:cNvSpPr>
            <p:nvPr/>
          </p:nvSpPr>
          <p:spPr bwMode="auto">
            <a:xfrm flipV="1">
              <a:off x="1266520" y="3727149"/>
              <a:ext cx="29910" cy="6035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8" name="Line 287">
              <a:extLst>
                <a:ext uri="{FF2B5EF4-FFF2-40B4-BE49-F238E27FC236}">
                  <a16:creationId xmlns:a16="http://schemas.microsoft.com/office/drawing/2014/main" id="{B0A64C1A-2ECD-124D-B111-F3EF85486B55}"/>
                </a:ext>
              </a:extLst>
            </p:cNvPr>
            <p:cNvSpPr>
              <a:spLocks noChangeShapeType="1"/>
            </p:cNvSpPr>
            <p:nvPr/>
          </p:nvSpPr>
          <p:spPr bwMode="auto">
            <a:xfrm flipV="1">
              <a:off x="2262886" y="3744393"/>
              <a:ext cx="42996" cy="4138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59" name="Line 288">
              <a:extLst>
                <a:ext uri="{FF2B5EF4-FFF2-40B4-BE49-F238E27FC236}">
                  <a16:creationId xmlns:a16="http://schemas.microsoft.com/office/drawing/2014/main" id="{2391BA17-1000-1C4E-81F1-163F287785E6}"/>
                </a:ext>
              </a:extLst>
            </p:cNvPr>
            <p:cNvSpPr>
              <a:spLocks noChangeShapeType="1"/>
            </p:cNvSpPr>
            <p:nvPr/>
          </p:nvSpPr>
          <p:spPr bwMode="auto">
            <a:xfrm>
              <a:off x="2304012" y="3761637"/>
              <a:ext cx="42996" cy="1724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0" name="Line 289">
              <a:extLst>
                <a:ext uri="{FF2B5EF4-FFF2-40B4-BE49-F238E27FC236}">
                  <a16:creationId xmlns:a16="http://schemas.microsoft.com/office/drawing/2014/main" id="{88C88C6A-EA3F-DB40-8B71-419B3FDBB71F}"/>
                </a:ext>
              </a:extLst>
            </p:cNvPr>
            <p:cNvSpPr>
              <a:spLocks noChangeShapeType="1"/>
            </p:cNvSpPr>
            <p:nvPr/>
          </p:nvSpPr>
          <p:spPr bwMode="auto">
            <a:xfrm flipV="1">
              <a:off x="853392" y="3680591"/>
              <a:ext cx="560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1" name="Line 290">
              <a:extLst>
                <a:ext uri="{FF2B5EF4-FFF2-40B4-BE49-F238E27FC236}">
                  <a16:creationId xmlns:a16="http://schemas.microsoft.com/office/drawing/2014/main" id="{120F25CE-BEE9-D244-BA71-5504490223BD}"/>
                </a:ext>
              </a:extLst>
            </p:cNvPr>
            <p:cNvSpPr>
              <a:spLocks noChangeShapeType="1"/>
            </p:cNvSpPr>
            <p:nvPr/>
          </p:nvSpPr>
          <p:spPr bwMode="auto">
            <a:xfrm flipV="1">
              <a:off x="864608" y="3680591"/>
              <a:ext cx="9347"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2" name="Line 291">
              <a:extLst>
                <a:ext uri="{FF2B5EF4-FFF2-40B4-BE49-F238E27FC236}">
                  <a16:creationId xmlns:a16="http://schemas.microsoft.com/office/drawing/2014/main" id="{0D1357DB-9A1B-094A-A81C-A6F3F969D3DD}"/>
                </a:ext>
              </a:extLst>
            </p:cNvPr>
            <p:cNvSpPr>
              <a:spLocks noChangeShapeType="1"/>
            </p:cNvSpPr>
            <p:nvPr/>
          </p:nvSpPr>
          <p:spPr bwMode="auto">
            <a:xfrm flipV="1">
              <a:off x="890779" y="3680591"/>
              <a:ext cx="5609"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3" name="Line 292">
              <a:extLst>
                <a:ext uri="{FF2B5EF4-FFF2-40B4-BE49-F238E27FC236}">
                  <a16:creationId xmlns:a16="http://schemas.microsoft.com/office/drawing/2014/main" id="{A61B7C52-E14D-0D4C-94F9-43F1F39BB049}"/>
                </a:ext>
              </a:extLst>
            </p:cNvPr>
            <p:cNvSpPr>
              <a:spLocks noChangeShapeType="1"/>
            </p:cNvSpPr>
            <p:nvPr/>
          </p:nvSpPr>
          <p:spPr bwMode="auto">
            <a:xfrm flipV="1">
              <a:off x="915082" y="3680591"/>
              <a:ext cx="7477"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4" name="Line 293">
              <a:extLst>
                <a:ext uri="{FF2B5EF4-FFF2-40B4-BE49-F238E27FC236}">
                  <a16:creationId xmlns:a16="http://schemas.microsoft.com/office/drawing/2014/main" id="{6BD2FA56-79BB-BB4F-B39B-BBBF69D08B60}"/>
                </a:ext>
              </a:extLst>
            </p:cNvPr>
            <p:cNvSpPr>
              <a:spLocks noChangeShapeType="1"/>
            </p:cNvSpPr>
            <p:nvPr/>
          </p:nvSpPr>
          <p:spPr bwMode="auto">
            <a:xfrm flipV="1">
              <a:off x="1126318" y="3680591"/>
              <a:ext cx="0"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5" name="Line 294">
              <a:extLst>
                <a:ext uri="{FF2B5EF4-FFF2-40B4-BE49-F238E27FC236}">
                  <a16:creationId xmlns:a16="http://schemas.microsoft.com/office/drawing/2014/main" id="{4EF4454B-A6A5-7644-AC99-5344108CAC20}"/>
                </a:ext>
              </a:extLst>
            </p:cNvPr>
            <p:cNvSpPr>
              <a:spLocks noChangeShapeType="1"/>
            </p:cNvSpPr>
            <p:nvPr/>
          </p:nvSpPr>
          <p:spPr bwMode="auto">
            <a:xfrm flipV="1">
              <a:off x="1173053" y="3711630"/>
              <a:ext cx="3739" cy="4483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6" name="Line 295">
              <a:extLst>
                <a:ext uri="{FF2B5EF4-FFF2-40B4-BE49-F238E27FC236}">
                  <a16:creationId xmlns:a16="http://schemas.microsoft.com/office/drawing/2014/main" id="{610C2BBD-BFA5-3246-8D61-0BCA34513F98}"/>
                </a:ext>
              </a:extLst>
            </p:cNvPr>
            <p:cNvSpPr>
              <a:spLocks noChangeShapeType="1"/>
            </p:cNvSpPr>
            <p:nvPr/>
          </p:nvSpPr>
          <p:spPr bwMode="auto">
            <a:xfrm flipV="1">
              <a:off x="1178660" y="3680591"/>
              <a:ext cx="0" cy="5862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7" name="Line 296">
              <a:extLst>
                <a:ext uri="{FF2B5EF4-FFF2-40B4-BE49-F238E27FC236}">
                  <a16:creationId xmlns:a16="http://schemas.microsoft.com/office/drawing/2014/main" id="{E2163F1A-8E61-AB41-A4BE-AFE6F373B40D}"/>
                </a:ext>
              </a:extLst>
            </p:cNvPr>
            <p:cNvSpPr>
              <a:spLocks noChangeShapeType="1"/>
            </p:cNvSpPr>
            <p:nvPr/>
          </p:nvSpPr>
          <p:spPr bwMode="auto">
            <a:xfrm flipV="1">
              <a:off x="1251565" y="3696111"/>
              <a:ext cx="3739" cy="4655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8" name="Line 297">
              <a:extLst>
                <a:ext uri="{FF2B5EF4-FFF2-40B4-BE49-F238E27FC236}">
                  <a16:creationId xmlns:a16="http://schemas.microsoft.com/office/drawing/2014/main" id="{9F52C6C9-C2FF-8843-AE44-297BF8F96AA6}"/>
                </a:ext>
              </a:extLst>
            </p:cNvPr>
            <p:cNvSpPr>
              <a:spLocks noChangeShapeType="1"/>
            </p:cNvSpPr>
            <p:nvPr/>
          </p:nvSpPr>
          <p:spPr bwMode="auto">
            <a:xfrm flipV="1">
              <a:off x="1260912" y="3680591"/>
              <a:ext cx="7477" cy="3103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69" name="Line 298">
              <a:extLst>
                <a:ext uri="{FF2B5EF4-FFF2-40B4-BE49-F238E27FC236}">
                  <a16:creationId xmlns:a16="http://schemas.microsoft.com/office/drawing/2014/main" id="{931ECFD1-53E1-4649-9481-6D543D2F05AC}"/>
                </a:ext>
              </a:extLst>
            </p:cNvPr>
            <p:cNvSpPr>
              <a:spLocks noChangeShapeType="1"/>
            </p:cNvSpPr>
            <p:nvPr/>
          </p:nvSpPr>
          <p:spPr bwMode="auto">
            <a:xfrm flipV="1">
              <a:off x="1302037" y="3680591"/>
              <a:ext cx="747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0" name="Line 299">
              <a:extLst>
                <a:ext uri="{FF2B5EF4-FFF2-40B4-BE49-F238E27FC236}">
                  <a16:creationId xmlns:a16="http://schemas.microsoft.com/office/drawing/2014/main" id="{1ED005ED-FDB7-484A-B1A4-C2FB36B8385C}"/>
                </a:ext>
              </a:extLst>
            </p:cNvPr>
            <p:cNvSpPr>
              <a:spLocks noChangeShapeType="1"/>
            </p:cNvSpPr>
            <p:nvPr/>
          </p:nvSpPr>
          <p:spPr bwMode="auto">
            <a:xfrm flipV="1">
              <a:off x="3251776" y="3680591"/>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1" name="Line 300">
              <a:extLst>
                <a:ext uri="{FF2B5EF4-FFF2-40B4-BE49-F238E27FC236}">
                  <a16:creationId xmlns:a16="http://schemas.microsoft.com/office/drawing/2014/main" id="{3E306934-E5B3-3B43-8050-D9542EE12D21}"/>
                </a:ext>
              </a:extLst>
            </p:cNvPr>
            <p:cNvSpPr>
              <a:spLocks noChangeShapeType="1"/>
            </p:cNvSpPr>
            <p:nvPr/>
          </p:nvSpPr>
          <p:spPr bwMode="auto">
            <a:xfrm flipV="1">
              <a:off x="3251776" y="3680591"/>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2" name="Line 301">
              <a:extLst>
                <a:ext uri="{FF2B5EF4-FFF2-40B4-BE49-F238E27FC236}">
                  <a16:creationId xmlns:a16="http://schemas.microsoft.com/office/drawing/2014/main" id="{D9F1590B-1955-E642-AFEC-C03CD93922F0}"/>
                </a:ext>
              </a:extLst>
            </p:cNvPr>
            <p:cNvSpPr>
              <a:spLocks noChangeShapeType="1"/>
            </p:cNvSpPr>
            <p:nvPr/>
          </p:nvSpPr>
          <p:spPr bwMode="auto">
            <a:xfrm flipV="1">
              <a:off x="855262" y="3635758"/>
              <a:ext cx="11216"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3" name="Line 302">
              <a:extLst>
                <a:ext uri="{FF2B5EF4-FFF2-40B4-BE49-F238E27FC236}">
                  <a16:creationId xmlns:a16="http://schemas.microsoft.com/office/drawing/2014/main" id="{68FB160C-4E1B-ED46-967A-24C6318E2283}"/>
                </a:ext>
              </a:extLst>
            </p:cNvPr>
            <p:cNvSpPr>
              <a:spLocks noChangeShapeType="1"/>
            </p:cNvSpPr>
            <p:nvPr/>
          </p:nvSpPr>
          <p:spPr bwMode="auto">
            <a:xfrm flipV="1">
              <a:off x="873956" y="3635758"/>
              <a:ext cx="0"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4" name="Line 303">
              <a:extLst>
                <a:ext uri="{FF2B5EF4-FFF2-40B4-BE49-F238E27FC236}">
                  <a16:creationId xmlns:a16="http://schemas.microsoft.com/office/drawing/2014/main" id="{633560F8-86C8-6648-98DB-3DB1A37F8CCA}"/>
                </a:ext>
              </a:extLst>
            </p:cNvPr>
            <p:cNvSpPr>
              <a:spLocks noChangeShapeType="1"/>
            </p:cNvSpPr>
            <p:nvPr/>
          </p:nvSpPr>
          <p:spPr bwMode="auto">
            <a:xfrm flipV="1">
              <a:off x="900127" y="3635758"/>
              <a:ext cx="1869"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5" name="Line 304">
              <a:extLst>
                <a:ext uri="{FF2B5EF4-FFF2-40B4-BE49-F238E27FC236}">
                  <a16:creationId xmlns:a16="http://schemas.microsoft.com/office/drawing/2014/main" id="{D20A9C17-3B79-3F44-B780-E320C9B148E9}"/>
                </a:ext>
              </a:extLst>
            </p:cNvPr>
            <p:cNvSpPr>
              <a:spLocks noChangeShapeType="1"/>
            </p:cNvSpPr>
            <p:nvPr/>
          </p:nvSpPr>
          <p:spPr bwMode="auto">
            <a:xfrm flipV="1">
              <a:off x="918820" y="3665073"/>
              <a:ext cx="7477" cy="4483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6" name="Line 305">
              <a:extLst>
                <a:ext uri="{FF2B5EF4-FFF2-40B4-BE49-F238E27FC236}">
                  <a16:creationId xmlns:a16="http://schemas.microsoft.com/office/drawing/2014/main" id="{EF31515E-31D3-6440-943E-0D1DA22ED839}"/>
                </a:ext>
              </a:extLst>
            </p:cNvPr>
            <p:cNvSpPr>
              <a:spLocks noChangeShapeType="1"/>
            </p:cNvSpPr>
            <p:nvPr/>
          </p:nvSpPr>
          <p:spPr bwMode="auto">
            <a:xfrm flipV="1">
              <a:off x="924428" y="3635758"/>
              <a:ext cx="9347" cy="5690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7" name="Line 306">
              <a:extLst>
                <a:ext uri="{FF2B5EF4-FFF2-40B4-BE49-F238E27FC236}">
                  <a16:creationId xmlns:a16="http://schemas.microsoft.com/office/drawing/2014/main" id="{A8B0A53E-45ED-5646-AD16-51B5075F2F67}"/>
                </a:ext>
              </a:extLst>
            </p:cNvPr>
            <p:cNvSpPr>
              <a:spLocks noChangeShapeType="1"/>
            </p:cNvSpPr>
            <p:nvPr/>
          </p:nvSpPr>
          <p:spPr bwMode="auto">
            <a:xfrm flipV="1">
              <a:off x="1133796" y="3670245"/>
              <a:ext cx="1870" cy="3103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8" name="Line 307">
              <a:extLst>
                <a:ext uri="{FF2B5EF4-FFF2-40B4-BE49-F238E27FC236}">
                  <a16:creationId xmlns:a16="http://schemas.microsoft.com/office/drawing/2014/main" id="{84C26CC4-266A-E24C-9327-9BE950E22AF7}"/>
                </a:ext>
              </a:extLst>
            </p:cNvPr>
            <p:cNvSpPr>
              <a:spLocks noChangeShapeType="1"/>
            </p:cNvSpPr>
            <p:nvPr/>
          </p:nvSpPr>
          <p:spPr bwMode="auto">
            <a:xfrm flipV="1">
              <a:off x="1137534" y="3635758"/>
              <a:ext cx="1870" cy="6380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79" name="Line 308">
              <a:extLst>
                <a:ext uri="{FF2B5EF4-FFF2-40B4-BE49-F238E27FC236}">
                  <a16:creationId xmlns:a16="http://schemas.microsoft.com/office/drawing/2014/main" id="{67C8EC10-E9AC-A042-B122-D540EED7331F}"/>
                </a:ext>
              </a:extLst>
            </p:cNvPr>
            <p:cNvSpPr>
              <a:spLocks noChangeShapeType="1"/>
            </p:cNvSpPr>
            <p:nvPr/>
          </p:nvSpPr>
          <p:spPr bwMode="auto">
            <a:xfrm flipV="1">
              <a:off x="1184269" y="3635758"/>
              <a:ext cx="11216"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0" name="Line 309">
              <a:extLst>
                <a:ext uri="{FF2B5EF4-FFF2-40B4-BE49-F238E27FC236}">
                  <a16:creationId xmlns:a16="http://schemas.microsoft.com/office/drawing/2014/main" id="{2F24DC77-F69A-864F-9114-75A410AECBFE}"/>
                </a:ext>
              </a:extLst>
            </p:cNvPr>
            <p:cNvSpPr>
              <a:spLocks noChangeShapeType="1"/>
            </p:cNvSpPr>
            <p:nvPr/>
          </p:nvSpPr>
          <p:spPr bwMode="auto">
            <a:xfrm flipV="1">
              <a:off x="1270259" y="3635758"/>
              <a:ext cx="1869"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1" name="Line 310">
              <a:extLst>
                <a:ext uri="{FF2B5EF4-FFF2-40B4-BE49-F238E27FC236}">
                  <a16:creationId xmlns:a16="http://schemas.microsoft.com/office/drawing/2014/main" id="{0D877492-904F-2B41-BC6C-0D0D3FB1939D}"/>
                </a:ext>
              </a:extLst>
            </p:cNvPr>
            <p:cNvSpPr>
              <a:spLocks noChangeShapeType="1"/>
            </p:cNvSpPr>
            <p:nvPr/>
          </p:nvSpPr>
          <p:spPr bwMode="auto">
            <a:xfrm flipV="1">
              <a:off x="1313254" y="3635758"/>
              <a:ext cx="9347"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2" name="Line 311">
              <a:extLst>
                <a:ext uri="{FF2B5EF4-FFF2-40B4-BE49-F238E27FC236}">
                  <a16:creationId xmlns:a16="http://schemas.microsoft.com/office/drawing/2014/main" id="{B96C29B8-9365-AE49-B051-AE32CD10E67D}"/>
                </a:ext>
              </a:extLst>
            </p:cNvPr>
            <p:cNvSpPr>
              <a:spLocks noChangeShapeType="1"/>
            </p:cNvSpPr>
            <p:nvPr/>
          </p:nvSpPr>
          <p:spPr bwMode="auto">
            <a:xfrm flipV="1">
              <a:off x="868347" y="3587476"/>
              <a:ext cx="5609"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3" name="Line 312">
              <a:extLst>
                <a:ext uri="{FF2B5EF4-FFF2-40B4-BE49-F238E27FC236}">
                  <a16:creationId xmlns:a16="http://schemas.microsoft.com/office/drawing/2014/main" id="{0C22C85D-006C-004F-BE0C-C6CFBC58754B}"/>
                </a:ext>
              </a:extLst>
            </p:cNvPr>
            <p:cNvSpPr>
              <a:spLocks noChangeShapeType="1"/>
            </p:cNvSpPr>
            <p:nvPr/>
          </p:nvSpPr>
          <p:spPr bwMode="auto">
            <a:xfrm flipV="1">
              <a:off x="879563" y="3625412"/>
              <a:ext cx="5609" cy="3276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4" name="Line 313">
              <a:extLst>
                <a:ext uri="{FF2B5EF4-FFF2-40B4-BE49-F238E27FC236}">
                  <a16:creationId xmlns:a16="http://schemas.microsoft.com/office/drawing/2014/main" id="{0D10F11E-E2C8-AF4B-8AAE-DD864977CFD5}"/>
                </a:ext>
              </a:extLst>
            </p:cNvPr>
            <p:cNvSpPr>
              <a:spLocks noChangeShapeType="1"/>
            </p:cNvSpPr>
            <p:nvPr/>
          </p:nvSpPr>
          <p:spPr bwMode="auto">
            <a:xfrm flipV="1">
              <a:off x="883302" y="3587476"/>
              <a:ext cx="7477" cy="6725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5" name="Line 314">
              <a:extLst>
                <a:ext uri="{FF2B5EF4-FFF2-40B4-BE49-F238E27FC236}">
                  <a16:creationId xmlns:a16="http://schemas.microsoft.com/office/drawing/2014/main" id="{BADF8D1A-477A-1644-BF47-1509049C21B7}"/>
                </a:ext>
              </a:extLst>
            </p:cNvPr>
            <p:cNvSpPr>
              <a:spLocks noChangeShapeType="1"/>
            </p:cNvSpPr>
            <p:nvPr/>
          </p:nvSpPr>
          <p:spPr bwMode="auto">
            <a:xfrm flipV="1">
              <a:off x="909473" y="3587476"/>
              <a:ext cx="3739"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6" name="Line 315">
              <a:extLst>
                <a:ext uri="{FF2B5EF4-FFF2-40B4-BE49-F238E27FC236}">
                  <a16:creationId xmlns:a16="http://schemas.microsoft.com/office/drawing/2014/main" id="{F1CCD067-84E8-8D44-99BE-E72B63BDBED0}"/>
                </a:ext>
              </a:extLst>
            </p:cNvPr>
            <p:cNvSpPr>
              <a:spLocks noChangeShapeType="1"/>
            </p:cNvSpPr>
            <p:nvPr/>
          </p:nvSpPr>
          <p:spPr bwMode="auto">
            <a:xfrm flipV="1">
              <a:off x="937514" y="3587476"/>
              <a:ext cx="3739"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7" name="Line 316">
              <a:extLst>
                <a:ext uri="{FF2B5EF4-FFF2-40B4-BE49-F238E27FC236}">
                  <a16:creationId xmlns:a16="http://schemas.microsoft.com/office/drawing/2014/main" id="{EDAF6D87-6D90-AE43-A93B-ECBE002B7CC3}"/>
                </a:ext>
              </a:extLst>
            </p:cNvPr>
            <p:cNvSpPr>
              <a:spLocks noChangeShapeType="1"/>
            </p:cNvSpPr>
            <p:nvPr/>
          </p:nvSpPr>
          <p:spPr bwMode="auto">
            <a:xfrm flipV="1">
              <a:off x="1148750" y="3587476"/>
              <a:ext cx="0"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8" name="Line 317">
              <a:extLst>
                <a:ext uri="{FF2B5EF4-FFF2-40B4-BE49-F238E27FC236}">
                  <a16:creationId xmlns:a16="http://schemas.microsoft.com/office/drawing/2014/main" id="{8B45C095-FF40-EE46-90C2-CFD854CA8EF7}"/>
                </a:ext>
              </a:extLst>
            </p:cNvPr>
            <p:cNvSpPr>
              <a:spLocks noChangeShapeType="1"/>
            </p:cNvSpPr>
            <p:nvPr/>
          </p:nvSpPr>
          <p:spPr bwMode="auto">
            <a:xfrm flipV="1">
              <a:off x="1202962" y="3587476"/>
              <a:ext cx="3739"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89" name="Line 318">
              <a:extLst>
                <a:ext uri="{FF2B5EF4-FFF2-40B4-BE49-F238E27FC236}">
                  <a16:creationId xmlns:a16="http://schemas.microsoft.com/office/drawing/2014/main" id="{C8CF99D5-55B6-3849-9B70-AF86FE2EDFBC}"/>
                </a:ext>
              </a:extLst>
            </p:cNvPr>
            <p:cNvSpPr>
              <a:spLocks noChangeShapeType="1"/>
            </p:cNvSpPr>
            <p:nvPr/>
          </p:nvSpPr>
          <p:spPr bwMode="auto">
            <a:xfrm flipV="1">
              <a:off x="1281475" y="3587476"/>
              <a:ext cx="0"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0" name="Line 319">
              <a:extLst>
                <a:ext uri="{FF2B5EF4-FFF2-40B4-BE49-F238E27FC236}">
                  <a16:creationId xmlns:a16="http://schemas.microsoft.com/office/drawing/2014/main" id="{FBA4C144-6DEF-8146-8DFA-4541CED4E9BD}"/>
                </a:ext>
              </a:extLst>
            </p:cNvPr>
            <p:cNvSpPr>
              <a:spLocks noChangeShapeType="1"/>
            </p:cNvSpPr>
            <p:nvPr/>
          </p:nvSpPr>
          <p:spPr bwMode="auto">
            <a:xfrm flipV="1">
              <a:off x="1320731" y="3587476"/>
              <a:ext cx="5609"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1" name="Line 320">
              <a:extLst>
                <a:ext uri="{FF2B5EF4-FFF2-40B4-BE49-F238E27FC236}">
                  <a16:creationId xmlns:a16="http://schemas.microsoft.com/office/drawing/2014/main" id="{E553F1AA-6BC4-2C4A-9612-24217526FB03}"/>
                </a:ext>
              </a:extLst>
            </p:cNvPr>
            <p:cNvSpPr>
              <a:spLocks noChangeShapeType="1"/>
            </p:cNvSpPr>
            <p:nvPr/>
          </p:nvSpPr>
          <p:spPr bwMode="auto">
            <a:xfrm flipV="1">
              <a:off x="879563" y="3578855"/>
              <a:ext cx="5609" cy="3103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2" name="Line 321">
              <a:extLst>
                <a:ext uri="{FF2B5EF4-FFF2-40B4-BE49-F238E27FC236}">
                  <a16:creationId xmlns:a16="http://schemas.microsoft.com/office/drawing/2014/main" id="{E05BDADC-0787-9040-AE22-C513A4F21CB9}"/>
                </a:ext>
              </a:extLst>
            </p:cNvPr>
            <p:cNvSpPr>
              <a:spLocks noChangeShapeType="1"/>
            </p:cNvSpPr>
            <p:nvPr/>
          </p:nvSpPr>
          <p:spPr bwMode="auto">
            <a:xfrm flipV="1">
              <a:off x="887041" y="3540919"/>
              <a:ext cx="0" cy="6552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3" name="Line 322">
              <a:extLst>
                <a:ext uri="{FF2B5EF4-FFF2-40B4-BE49-F238E27FC236}">
                  <a16:creationId xmlns:a16="http://schemas.microsoft.com/office/drawing/2014/main" id="{373F870D-B89C-1B40-8CE1-64B2AF3D493B}"/>
                </a:ext>
              </a:extLst>
            </p:cNvPr>
            <p:cNvSpPr>
              <a:spLocks noChangeShapeType="1"/>
            </p:cNvSpPr>
            <p:nvPr/>
          </p:nvSpPr>
          <p:spPr bwMode="auto">
            <a:xfrm flipV="1">
              <a:off x="894518" y="3540919"/>
              <a:ext cx="1870"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4" name="Line 323">
              <a:extLst>
                <a:ext uri="{FF2B5EF4-FFF2-40B4-BE49-F238E27FC236}">
                  <a16:creationId xmlns:a16="http://schemas.microsoft.com/office/drawing/2014/main" id="{A71306CC-98B5-7345-9424-94D0975C9262}"/>
                </a:ext>
              </a:extLst>
            </p:cNvPr>
            <p:cNvSpPr>
              <a:spLocks noChangeShapeType="1"/>
            </p:cNvSpPr>
            <p:nvPr/>
          </p:nvSpPr>
          <p:spPr bwMode="auto">
            <a:xfrm flipV="1">
              <a:off x="916950" y="3558163"/>
              <a:ext cx="9347" cy="5690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5" name="Line 324">
              <a:extLst>
                <a:ext uri="{FF2B5EF4-FFF2-40B4-BE49-F238E27FC236}">
                  <a16:creationId xmlns:a16="http://schemas.microsoft.com/office/drawing/2014/main" id="{F67D5969-7AF3-254A-AEA0-03CF02A2B80B}"/>
                </a:ext>
              </a:extLst>
            </p:cNvPr>
            <p:cNvSpPr>
              <a:spLocks noChangeShapeType="1"/>
            </p:cNvSpPr>
            <p:nvPr/>
          </p:nvSpPr>
          <p:spPr bwMode="auto">
            <a:xfrm flipV="1">
              <a:off x="926298" y="3540919"/>
              <a:ext cx="1869" cy="4310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6" name="Line 325">
              <a:extLst>
                <a:ext uri="{FF2B5EF4-FFF2-40B4-BE49-F238E27FC236}">
                  <a16:creationId xmlns:a16="http://schemas.microsoft.com/office/drawing/2014/main" id="{CB4CE58C-670E-0A44-AD69-210BD1D9CADF}"/>
                </a:ext>
              </a:extLst>
            </p:cNvPr>
            <p:cNvSpPr>
              <a:spLocks noChangeShapeType="1"/>
            </p:cNvSpPr>
            <p:nvPr/>
          </p:nvSpPr>
          <p:spPr bwMode="auto">
            <a:xfrm flipV="1">
              <a:off x="946860" y="3540919"/>
              <a:ext cx="9347"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7" name="Line 326">
              <a:extLst>
                <a:ext uri="{FF2B5EF4-FFF2-40B4-BE49-F238E27FC236}">
                  <a16:creationId xmlns:a16="http://schemas.microsoft.com/office/drawing/2014/main" id="{7AA9B3C5-8D49-0440-B1AB-28C8D2CA6C84}"/>
                </a:ext>
              </a:extLst>
            </p:cNvPr>
            <p:cNvSpPr>
              <a:spLocks noChangeShapeType="1"/>
            </p:cNvSpPr>
            <p:nvPr/>
          </p:nvSpPr>
          <p:spPr bwMode="auto">
            <a:xfrm flipV="1">
              <a:off x="1156228" y="3540919"/>
              <a:ext cx="9347"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8" name="Line 327">
              <a:extLst>
                <a:ext uri="{FF2B5EF4-FFF2-40B4-BE49-F238E27FC236}">
                  <a16:creationId xmlns:a16="http://schemas.microsoft.com/office/drawing/2014/main" id="{AE2C583D-D335-BE43-9A25-454A438E9322}"/>
                </a:ext>
              </a:extLst>
            </p:cNvPr>
            <p:cNvSpPr>
              <a:spLocks noChangeShapeType="1"/>
            </p:cNvSpPr>
            <p:nvPr/>
          </p:nvSpPr>
          <p:spPr bwMode="auto">
            <a:xfrm flipV="1">
              <a:off x="1212308" y="3577130"/>
              <a:ext cx="7477" cy="3448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699" name="Line 328">
              <a:extLst>
                <a:ext uri="{FF2B5EF4-FFF2-40B4-BE49-F238E27FC236}">
                  <a16:creationId xmlns:a16="http://schemas.microsoft.com/office/drawing/2014/main" id="{03C1B76A-4913-1B4E-A42F-64571E254F7D}"/>
                </a:ext>
              </a:extLst>
            </p:cNvPr>
            <p:cNvSpPr>
              <a:spLocks noChangeShapeType="1"/>
            </p:cNvSpPr>
            <p:nvPr/>
          </p:nvSpPr>
          <p:spPr bwMode="auto">
            <a:xfrm flipV="1">
              <a:off x="1219786" y="3540919"/>
              <a:ext cx="1870" cy="6207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0" name="Line 329">
              <a:extLst>
                <a:ext uri="{FF2B5EF4-FFF2-40B4-BE49-F238E27FC236}">
                  <a16:creationId xmlns:a16="http://schemas.microsoft.com/office/drawing/2014/main" id="{8A53EFC6-2C66-8B41-BC7C-D0BE8C31A0BD}"/>
                </a:ext>
              </a:extLst>
            </p:cNvPr>
            <p:cNvSpPr>
              <a:spLocks noChangeShapeType="1"/>
            </p:cNvSpPr>
            <p:nvPr/>
          </p:nvSpPr>
          <p:spPr bwMode="auto">
            <a:xfrm flipV="1">
              <a:off x="1292691" y="3558163"/>
              <a:ext cx="1869" cy="4483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1" name="Line 330">
              <a:extLst>
                <a:ext uri="{FF2B5EF4-FFF2-40B4-BE49-F238E27FC236}">
                  <a16:creationId xmlns:a16="http://schemas.microsoft.com/office/drawing/2014/main" id="{F0B3C73F-9EAB-EA45-831E-E6C3E2530F21}"/>
                </a:ext>
              </a:extLst>
            </p:cNvPr>
            <p:cNvSpPr>
              <a:spLocks noChangeShapeType="1"/>
            </p:cNvSpPr>
            <p:nvPr/>
          </p:nvSpPr>
          <p:spPr bwMode="auto">
            <a:xfrm flipV="1">
              <a:off x="1333817" y="3558163"/>
              <a:ext cx="3739" cy="4310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2" name="Line 331">
              <a:extLst>
                <a:ext uri="{FF2B5EF4-FFF2-40B4-BE49-F238E27FC236}">
                  <a16:creationId xmlns:a16="http://schemas.microsoft.com/office/drawing/2014/main" id="{9A1B374C-E19E-2D4B-987C-043C8150EB5B}"/>
                </a:ext>
              </a:extLst>
            </p:cNvPr>
            <p:cNvSpPr>
              <a:spLocks noChangeShapeType="1"/>
            </p:cNvSpPr>
            <p:nvPr/>
          </p:nvSpPr>
          <p:spPr bwMode="auto">
            <a:xfrm flipV="1">
              <a:off x="1302037" y="3540919"/>
              <a:ext cx="7477" cy="2931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3" name="Line 332">
              <a:extLst>
                <a:ext uri="{FF2B5EF4-FFF2-40B4-BE49-F238E27FC236}">
                  <a16:creationId xmlns:a16="http://schemas.microsoft.com/office/drawing/2014/main" id="{6D4A1186-3C02-F841-890A-DCA82B9E2B7D}"/>
                </a:ext>
              </a:extLst>
            </p:cNvPr>
            <p:cNvSpPr>
              <a:spLocks noChangeShapeType="1"/>
            </p:cNvSpPr>
            <p:nvPr/>
          </p:nvSpPr>
          <p:spPr bwMode="auto">
            <a:xfrm flipV="1">
              <a:off x="1348772" y="3540919"/>
              <a:ext cx="1869" cy="2931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4" name="Line 333">
              <a:extLst>
                <a:ext uri="{FF2B5EF4-FFF2-40B4-BE49-F238E27FC236}">
                  <a16:creationId xmlns:a16="http://schemas.microsoft.com/office/drawing/2014/main" id="{ADB6F449-FCCB-D742-ACFD-95C4BC51A81E}"/>
                </a:ext>
              </a:extLst>
            </p:cNvPr>
            <p:cNvSpPr>
              <a:spLocks noChangeShapeType="1"/>
            </p:cNvSpPr>
            <p:nvPr/>
          </p:nvSpPr>
          <p:spPr bwMode="auto">
            <a:xfrm flipV="1">
              <a:off x="892649" y="3494361"/>
              <a:ext cx="5607"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5" name="Line 334">
              <a:extLst>
                <a:ext uri="{FF2B5EF4-FFF2-40B4-BE49-F238E27FC236}">
                  <a16:creationId xmlns:a16="http://schemas.microsoft.com/office/drawing/2014/main" id="{B5FDF324-9401-C34F-A07D-DA011FA0FC04}"/>
                </a:ext>
              </a:extLst>
            </p:cNvPr>
            <p:cNvSpPr>
              <a:spLocks noChangeShapeType="1"/>
            </p:cNvSpPr>
            <p:nvPr/>
          </p:nvSpPr>
          <p:spPr bwMode="auto">
            <a:xfrm flipV="1">
              <a:off x="901995" y="3494361"/>
              <a:ext cx="7477"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6" name="Line 335">
              <a:extLst>
                <a:ext uri="{FF2B5EF4-FFF2-40B4-BE49-F238E27FC236}">
                  <a16:creationId xmlns:a16="http://schemas.microsoft.com/office/drawing/2014/main" id="{C4655744-005F-E64F-9F46-FC001463F7EC}"/>
                </a:ext>
              </a:extLst>
            </p:cNvPr>
            <p:cNvSpPr>
              <a:spLocks noChangeShapeType="1"/>
            </p:cNvSpPr>
            <p:nvPr/>
          </p:nvSpPr>
          <p:spPr bwMode="auto">
            <a:xfrm flipV="1">
              <a:off x="926298" y="3494361"/>
              <a:ext cx="11216"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7" name="Line 336">
              <a:extLst>
                <a:ext uri="{FF2B5EF4-FFF2-40B4-BE49-F238E27FC236}">
                  <a16:creationId xmlns:a16="http://schemas.microsoft.com/office/drawing/2014/main" id="{394D8E6B-5C4E-CF46-B9A0-620BA7E50A8D}"/>
                </a:ext>
              </a:extLst>
            </p:cNvPr>
            <p:cNvSpPr>
              <a:spLocks noChangeShapeType="1"/>
            </p:cNvSpPr>
            <p:nvPr/>
          </p:nvSpPr>
          <p:spPr bwMode="auto">
            <a:xfrm flipV="1">
              <a:off x="958076" y="3494361"/>
              <a:ext cx="0"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8" name="Line 337">
              <a:extLst>
                <a:ext uri="{FF2B5EF4-FFF2-40B4-BE49-F238E27FC236}">
                  <a16:creationId xmlns:a16="http://schemas.microsoft.com/office/drawing/2014/main" id="{219ABB57-A7DA-694A-AEBF-55C6BA3A3931}"/>
                </a:ext>
              </a:extLst>
            </p:cNvPr>
            <p:cNvSpPr>
              <a:spLocks noChangeShapeType="1"/>
            </p:cNvSpPr>
            <p:nvPr/>
          </p:nvSpPr>
          <p:spPr bwMode="auto">
            <a:xfrm flipV="1">
              <a:off x="1171183" y="3530573"/>
              <a:ext cx="5609" cy="2241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09" name="Line 338">
              <a:extLst>
                <a:ext uri="{FF2B5EF4-FFF2-40B4-BE49-F238E27FC236}">
                  <a16:creationId xmlns:a16="http://schemas.microsoft.com/office/drawing/2014/main" id="{ED4238FF-865A-0E47-896A-7C57CDC60368}"/>
                </a:ext>
              </a:extLst>
            </p:cNvPr>
            <p:cNvSpPr>
              <a:spLocks noChangeShapeType="1"/>
            </p:cNvSpPr>
            <p:nvPr/>
          </p:nvSpPr>
          <p:spPr bwMode="auto">
            <a:xfrm flipV="1">
              <a:off x="1182399" y="3494361"/>
              <a:ext cx="5609" cy="5000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0" name="Line 339">
              <a:extLst>
                <a:ext uri="{FF2B5EF4-FFF2-40B4-BE49-F238E27FC236}">
                  <a16:creationId xmlns:a16="http://schemas.microsoft.com/office/drawing/2014/main" id="{7BF709C9-05E5-8843-8F59-4013B7C08754}"/>
                </a:ext>
              </a:extLst>
            </p:cNvPr>
            <p:cNvSpPr>
              <a:spLocks noChangeShapeType="1"/>
            </p:cNvSpPr>
            <p:nvPr/>
          </p:nvSpPr>
          <p:spPr bwMode="auto">
            <a:xfrm flipV="1">
              <a:off x="1231002" y="3494361"/>
              <a:ext cx="9347"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1" name="Line 340">
              <a:extLst>
                <a:ext uri="{FF2B5EF4-FFF2-40B4-BE49-F238E27FC236}">
                  <a16:creationId xmlns:a16="http://schemas.microsoft.com/office/drawing/2014/main" id="{37974FD9-2FB8-9146-A782-27E5EF62D403}"/>
                </a:ext>
              </a:extLst>
            </p:cNvPr>
            <p:cNvSpPr>
              <a:spLocks noChangeShapeType="1"/>
            </p:cNvSpPr>
            <p:nvPr/>
          </p:nvSpPr>
          <p:spPr bwMode="auto">
            <a:xfrm flipV="1">
              <a:off x="1315124" y="3494361"/>
              <a:ext cx="24301" cy="6035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2" name="Line 341">
              <a:extLst>
                <a:ext uri="{FF2B5EF4-FFF2-40B4-BE49-F238E27FC236}">
                  <a16:creationId xmlns:a16="http://schemas.microsoft.com/office/drawing/2014/main" id="{38BABEE6-D77A-3747-A437-3771C76D88C1}"/>
                </a:ext>
              </a:extLst>
            </p:cNvPr>
            <p:cNvSpPr>
              <a:spLocks noChangeShapeType="1"/>
            </p:cNvSpPr>
            <p:nvPr/>
          </p:nvSpPr>
          <p:spPr bwMode="auto">
            <a:xfrm flipV="1">
              <a:off x="1361857" y="3494361"/>
              <a:ext cx="9347"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3" name="Line 342">
              <a:extLst>
                <a:ext uri="{FF2B5EF4-FFF2-40B4-BE49-F238E27FC236}">
                  <a16:creationId xmlns:a16="http://schemas.microsoft.com/office/drawing/2014/main" id="{86E12BB8-ACA3-9A42-A317-E86EA841EEB7}"/>
                </a:ext>
              </a:extLst>
            </p:cNvPr>
            <p:cNvSpPr>
              <a:spLocks noChangeShapeType="1"/>
            </p:cNvSpPr>
            <p:nvPr/>
          </p:nvSpPr>
          <p:spPr bwMode="auto">
            <a:xfrm flipV="1">
              <a:off x="901995" y="3447804"/>
              <a:ext cx="7477"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4" name="Line 343">
              <a:extLst>
                <a:ext uri="{FF2B5EF4-FFF2-40B4-BE49-F238E27FC236}">
                  <a16:creationId xmlns:a16="http://schemas.microsoft.com/office/drawing/2014/main" id="{11F82F86-75CC-4D47-86BE-7994E4110324}"/>
                </a:ext>
              </a:extLst>
            </p:cNvPr>
            <p:cNvSpPr>
              <a:spLocks noChangeShapeType="1"/>
            </p:cNvSpPr>
            <p:nvPr/>
          </p:nvSpPr>
          <p:spPr bwMode="auto">
            <a:xfrm flipV="1">
              <a:off x="915082" y="3452977"/>
              <a:ext cx="7477" cy="5690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5" name="Line 344">
              <a:extLst>
                <a:ext uri="{FF2B5EF4-FFF2-40B4-BE49-F238E27FC236}">
                  <a16:creationId xmlns:a16="http://schemas.microsoft.com/office/drawing/2014/main" id="{10CA4899-0813-5E47-9031-7AE4C7B12781}"/>
                </a:ext>
              </a:extLst>
            </p:cNvPr>
            <p:cNvSpPr>
              <a:spLocks noChangeShapeType="1"/>
            </p:cNvSpPr>
            <p:nvPr/>
          </p:nvSpPr>
          <p:spPr bwMode="auto">
            <a:xfrm flipV="1">
              <a:off x="926298" y="3447804"/>
              <a:ext cx="1869" cy="2586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6" name="Line 345">
              <a:extLst>
                <a:ext uri="{FF2B5EF4-FFF2-40B4-BE49-F238E27FC236}">
                  <a16:creationId xmlns:a16="http://schemas.microsoft.com/office/drawing/2014/main" id="{AC0C4696-FFBA-DB40-8A8F-3282C7DA3637}"/>
                </a:ext>
              </a:extLst>
            </p:cNvPr>
            <p:cNvSpPr>
              <a:spLocks noChangeShapeType="1"/>
            </p:cNvSpPr>
            <p:nvPr/>
          </p:nvSpPr>
          <p:spPr bwMode="auto">
            <a:xfrm flipV="1">
              <a:off x="937514" y="3447804"/>
              <a:ext cx="9346"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7" name="Line 346">
              <a:extLst>
                <a:ext uri="{FF2B5EF4-FFF2-40B4-BE49-F238E27FC236}">
                  <a16:creationId xmlns:a16="http://schemas.microsoft.com/office/drawing/2014/main" id="{A30EDE7F-9273-EF4F-ADF2-F12824C1B345}"/>
                </a:ext>
              </a:extLst>
            </p:cNvPr>
            <p:cNvSpPr>
              <a:spLocks noChangeShapeType="1"/>
            </p:cNvSpPr>
            <p:nvPr/>
          </p:nvSpPr>
          <p:spPr bwMode="auto">
            <a:xfrm flipV="1">
              <a:off x="965554" y="3480566"/>
              <a:ext cx="3739" cy="2586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8" name="Line 347">
              <a:extLst>
                <a:ext uri="{FF2B5EF4-FFF2-40B4-BE49-F238E27FC236}">
                  <a16:creationId xmlns:a16="http://schemas.microsoft.com/office/drawing/2014/main" id="{CE450983-3392-1649-B663-5FB51FDD59A5}"/>
                </a:ext>
              </a:extLst>
            </p:cNvPr>
            <p:cNvSpPr>
              <a:spLocks noChangeShapeType="1"/>
            </p:cNvSpPr>
            <p:nvPr/>
          </p:nvSpPr>
          <p:spPr bwMode="auto">
            <a:xfrm flipV="1">
              <a:off x="971162" y="3447804"/>
              <a:ext cx="1869" cy="5862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19" name="Line 348">
              <a:extLst>
                <a:ext uri="{FF2B5EF4-FFF2-40B4-BE49-F238E27FC236}">
                  <a16:creationId xmlns:a16="http://schemas.microsoft.com/office/drawing/2014/main" id="{F322C6D9-7195-D945-A968-7BCEAC2CDA23}"/>
                </a:ext>
              </a:extLst>
            </p:cNvPr>
            <p:cNvSpPr>
              <a:spLocks noChangeShapeType="1"/>
            </p:cNvSpPr>
            <p:nvPr/>
          </p:nvSpPr>
          <p:spPr bwMode="auto">
            <a:xfrm flipV="1">
              <a:off x="1193615" y="3447804"/>
              <a:ext cx="9347"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0" name="Line 349">
              <a:extLst>
                <a:ext uri="{FF2B5EF4-FFF2-40B4-BE49-F238E27FC236}">
                  <a16:creationId xmlns:a16="http://schemas.microsoft.com/office/drawing/2014/main" id="{A3322EB3-F4F4-5B48-A306-54A86073571D}"/>
                </a:ext>
              </a:extLst>
            </p:cNvPr>
            <p:cNvSpPr>
              <a:spLocks noChangeShapeType="1"/>
            </p:cNvSpPr>
            <p:nvPr/>
          </p:nvSpPr>
          <p:spPr bwMode="auto">
            <a:xfrm flipV="1">
              <a:off x="1245957" y="3447804"/>
              <a:ext cx="9347"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1" name="Line 350">
              <a:extLst>
                <a:ext uri="{FF2B5EF4-FFF2-40B4-BE49-F238E27FC236}">
                  <a16:creationId xmlns:a16="http://schemas.microsoft.com/office/drawing/2014/main" id="{14AB2B6F-7CF4-244B-A281-781E30864098}"/>
                </a:ext>
              </a:extLst>
            </p:cNvPr>
            <p:cNvSpPr>
              <a:spLocks noChangeShapeType="1"/>
            </p:cNvSpPr>
            <p:nvPr/>
          </p:nvSpPr>
          <p:spPr bwMode="auto">
            <a:xfrm flipV="1">
              <a:off x="1378682" y="3482291"/>
              <a:ext cx="5607" cy="2586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2" name="Line 351">
              <a:extLst>
                <a:ext uri="{FF2B5EF4-FFF2-40B4-BE49-F238E27FC236}">
                  <a16:creationId xmlns:a16="http://schemas.microsoft.com/office/drawing/2014/main" id="{44082767-FDF5-B849-85AE-9E9480B12770}"/>
                </a:ext>
              </a:extLst>
            </p:cNvPr>
            <p:cNvSpPr>
              <a:spLocks noChangeShapeType="1"/>
            </p:cNvSpPr>
            <p:nvPr/>
          </p:nvSpPr>
          <p:spPr bwMode="auto">
            <a:xfrm flipV="1">
              <a:off x="1341295" y="3447804"/>
              <a:ext cx="16824"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3" name="Line 352">
              <a:extLst>
                <a:ext uri="{FF2B5EF4-FFF2-40B4-BE49-F238E27FC236}">
                  <a16:creationId xmlns:a16="http://schemas.microsoft.com/office/drawing/2014/main" id="{55B5C4DC-BBEF-F747-AC00-1D039B0EF684}"/>
                </a:ext>
              </a:extLst>
            </p:cNvPr>
            <p:cNvSpPr>
              <a:spLocks noChangeShapeType="1"/>
            </p:cNvSpPr>
            <p:nvPr/>
          </p:nvSpPr>
          <p:spPr bwMode="auto">
            <a:xfrm flipV="1">
              <a:off x="1389898" y="3447804"/>
              <a:ext cx="20562" cy="4828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4" name="Line 353">
              <a:extLst>
                <a:ext uri="{FF2B5EF4-FFF2-40B4-BE49-F238E27FC236}">
                  <a16:creationId xmlns:a16="http://schemas.microsoft.com/office/drawing/2014/main" id="{447532F5-7FE5-A242-9E64-059CEC691015}"/>
                </a:ext>
              </a:extLst>
            </p:cNvPr>
            <p:cNvSpPr>
              <a:spLocks noChangeShapeType="1"/>
            </p:cNvSpPr>
            <p:nvPr/>
          </p:nvSpPr>
          <p:spPr bwMode="auto">
            <a:xfrm flipH="1" flipV="1">
              <a:off x="3244298" y="3447804"/>
              <a:ext cx="16824" cy="5345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5" name="Line 354">
              <a:extLst>
                <a:ext uri="{FF2B5EF4-FFF2-40B4-BE49-F238E27FC236}">
                  <a16:creationId xmlns:a16="http://schemas.microsoft.com/office/drawing/2014/main" id="{EA94DAB2-C40C-1D4D-BF3B-79A710F04F23}"/>
                </a:ext>
              </a:extLst>
            </p:cNvPr>
            <p:cNvSpPr>
              <a:spLocks noChangeShapeType="1"/>
            </p:cNvSpPr>
            <p:nvPr/>
          </p:nvSpPr>
          <p:spPr bwMode="auto">
            <a:xfrm flipV="1">
              <a:off x="3248037" y="3447804"/>
              <a:ext cx="3739" cy="5345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6" name="Line 355">
              <a:extLst>
                <a:ext uri="{FF2B5EF4-FFF2-40B4-BE49-F238E27FC236}">
                  <a16:creationId xmlns:a16="http://schemas.microsoft.com/office/drawing/2014/main" id="{0A7888FA-C183-7B41-A577-564668D1B4F1}"/>
                </a:ext>
              </a:extLst>
            </p:cNvPr>
            <p:cNvSpPr>
              <a:spLocks noChangeShapeType="1"/>
            </p:cNvSpPr>
            <p:nvPr/>
          </p:nvSpPr>
          <p:spPr bwMode="auto">
            <a:xfrm flipV="1">
              <a:off x="911343" y="3401246"/>
              <a:ext cx="11216"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7" name="Line 356">
              <a:extLst>
                <a:ext uri="{FF2B5EF4-FFF2-40B4-BE49-F238E27FC236}">
                  <a16:creationId xmlns:a16="http://schemas.microsoft.com/office/drawing/2014/main" id="{3F5F069A-8D53-9B4B-8686-4B0C4A74FB22}"/>
                </a:ext>
              </a:extLst>
            </p:cNvPr>
            <p:cNvSpPr>
              <a:spLocks noChangeShapeType="1"/>
            </p:cNvSpPr>
            <p:nvPr/>
          </p:nvSpPr>
          <p:spPr bwMode="auto">
            <a:xfrm flipV="1">
              <a:off x="926298" y="3401246"/>
              <a:ext cx="5607"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8" name="Line 357">
              <a:extLst>
                <a:ext uri="{FF2B5EF4-FFF2-40B4-BE49-F238E27FC236}">
                  <a16:creationId xmlns:a16="http://schemas.microsoft.com/office/drawing/2014/main" id="{A2495854-A57E-7048-8B95-95AA8FFCC056}"/>
                </a:ext>
              </a:extLst>
            </p:cNvPr>
            <p:cNvSpPr>
              <a:spLocks noChangeShapeType="1"/>
            </p:cNvSpPr>
            <p:nvPr/>
          </p:nvSpPr>
          <p:spPr bwMode="auto">
            <a:xfrm flipV="1">
              <a:off x="952469" y="3401246"/>
              <a:ext cx="5607"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29" name="Line 358">
              <a:extLst>
                <a:ext uri="{FF2B5EF4-FFF2-40B4-BE49-F238E27FC236}">
                  <a16:creationId xmlns:a16="http://schemas.microsoft.com/office/drawing/2014/main" id="{683F4217-2D7B-AB4A-B081-B803C1DE5575}"/>
                </a:ext>
              </a:extLst>
            </p:cNvPr>
            <p:cNvSpPr>
              <a:spLocks noChangeShapeType="1"/>
            </p:cNvSpPr>
            <p:nvPr/>
          </p:nvSpPr>
          <p:spPr bwMode="auto">
            <a:xfrm flipV="1">
              <a:off x="978640" y="3401246"/>
              <a:ext cx="0"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0" name="Line 359">
              <a:extLst>
                <a:ext uri="{FF2B5EF4-FFF2-40B4-BE49-F238E27FC236}">
                  <a16:creationId xmlns:a16="http://schemas.microsoft.com/office/drawing/2014/main" id="{B8327631-E28A-7840-858D-4E23147AE135}"/>
                </a:ext>
              </a:extLst>
            </p:cNvPr>
            <p:cNvSpPr>
              <a:spLocks noChangeShapeType="1"/>
            </p:cNvSpPr>
            <p:nvPr/>
          </p:nvSpPr>
          <p:spPr bwMode="auto">
            <a:xfrm flipV="1">
              <a:off x="1210440" y="3423663"/>
              <a:ext cx="1869" cy="5173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1" name="Line 360">
              <a:extLst>
                <a:ext uri="{FF2B5EF4-FFF2-40B4-BE49-F238E27FC236}">
                  <a16:creationId xmlns:a16="http://schemas.microsoft.com/office/drawing/2014/main" id="{CCF0C9E2-40E1-8949-A527-773B04DA101F}"/>
                </a:ext>
              </a:extLst>
            </p:cNvPr>
            <p:cNvSpPr>
              <a:spLocks noChangeShapeType="1"/>
            </p:cNvSpPr>
            <p:nvPr/>
          </p:nvSpPr>
          <p:spPr bwMode="auto">
            <a:xfrm flipV="1">
              <a:off x="1214178" y="3401246"/>
              <a:ext cx="9346" cy="5173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2" name="Line 361">
              <a:extLst>
                <a:ext uri="{FF2B5EF4-FFF2-40B4-BE49-F238E27FC236}">
                  <a16:creationId xmlns:a16="http://schemas.microsoft.com/office/drawing/2014/main" id="{D1176D99-419F-C84C-97A9-DF398C292856}"/>
                </a:ext>
              </a:extLst>
            </p:cNvPr>
            <p:cNvSpPr>
              <a:spLocks noChangeShapeType="1"/>
            </p:cNvSpPr>
            <p:nvPr/>
          </p:nvSpPr>
          <p:spPr bwMode="auto">
            <a:xfrm flipV="1">
              <a:off x="1262782" y="3401246"/>
              <a:ext cx="5607"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3" name="Line 362">
              <a:extLst>
                <a:ext uri="{FF2B5EF4-FFF2-40B4-BE49-F238E27FC236}">
                  <a16:creationId xmlns:a16="http://schemas.microsoft.com/office/drawing/2014/main" id="{F8375D1A-3274-1244-A5C4-12F7EE337679}"/>
                </a:ext>
              </a:extLst>
            </p:cNvPr>
            <p:cNvSpPr>
              <a:spLocks noChangeShapeType="1"/>
            </p:cNvSpPr>
            <p:nvPr/>
          </p:nvSpPr>
          <p:spPr bwMode="auto">
            <a:xfrm flipV="1">
              <a:off x="1363727" y="3401246"/>
              <a:ext cx="0"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4" name="Line 363">
              <a:extLst>
                <a:ext uri="{FF2B5EF4-FFF2-40B4-BE49-F238E27FC236}">
                  <a16:creationId xmlns:a16="http://schemas.microsoft.com/office/drawing/2014/main" id="{28908D13-E81C-C14E-858B-F9B4DEA326A8}"/>
                </a:ext>
              </a:extLst>
            </p:cNvPr>
            <p:cNvSpPr>
              <a:spLocks noChangeShapeType="1"/>
            </p:cNvSpPr>
            <p:nvPr/>
          </p:nvSpPr>
          <p:spPr bwMode="auto">
            <a:xfrm flipV="1">
              <a:off x="1416069" y="3423663"/>
              <a:ext cx="11216" cy="3793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5" name="Line 364">
              <a:extLst>
                <a:ext uri="{FF2B5EF4-FFF2-40B4-BE49-F238E27FC236}">
                  <a16:creationId xmlns:a16="http://schemas.microsoft.com/office/drawing/2014/main" id="{249B70B9-B7AB-294C-9BF6-3B09F93CC647}"/>
                </a:ext>
              </a:extLst>
            </p:cNvPr>
            <p:cNvSpPr>
              <a:spLocks noChangeShapeType="1"/>
            </p:cNvSpPr>
            <p:nvPr/>
          </p:nvSpPr>
          <p:spPr bwMode="auto">
            <a:xfrm flipV="1">
              <a:off x="1431024" y="3401246"/>
              <a:ext cx="1869" cy="3966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6" name="Line 365">
              <a:extLst>
                <a:ext uri="{FF2B5EF4-FFF2-40B4-BE49-F238E27FC236}">
                  <a16:creationId xmlns:a16="http://schemas.microsoft.com/office/drawing/2014/main" id="{06724086-BB9F-5640-A742-86168A5E25F9}"/>
                </a:ext>
              </a:extLst>
            </p:cNvPr>
            <p:cNvSpPr>
              <a:spLocks noChangeShapeType="1"/>
            </p:cNvSpPr>
            <p:nvPr/>
          </p:nvSpPr>
          <p:spPr bwMode="auto">
            <a:xfrm flipH="1" flipV="1">
              <a:off x="3234951" y="3401246"/>
              <a:ext cx="20563"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7" name="Line 366">
              <a:extLst>
                <a:ext uri="{FF2B5EF4-FFF2-40B4-BE49-F238E27FC236}">
                  <a16:creationId xmlns:a16="http://schemas.microsoft.com/office/drawing/2014/main" id="{F2B6876B-1C05-4840-AA77-D64B0CF346A6}"/>
                </a:ext>
              </a:extLst>
            </p:cNvPr>
            <p:cNvSpPr>
              <a:spLocks noChangeShapeType="1"/>
            </p:cNvSpPr>
            <p:nvPr/>
          </p:nvSpPr>
          <p:spPr bwMode="auto">
            <a:xfrm flipV="1">
              <a:off x="3251776" y="3401246"/>
              <a:ext cx="3739"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8" name="Line 367">
              <a:extLst>
                <a:ext uri="{FF2B5EF4-FFF2-40B4-BE49-F238E27FC236}">
                  <a16:creationId xmlns:a16="http://schemas.microsoft.com/office/drawing/2014/main" id="{09330EF1-7BD4-6A42-B4C6-DF8C873AD1CA}"/>
                </a:ext>
              </a:extLst>
            </p:cNvPr>
            <p:cNvSpPr>
              <a:spLocks noChangeShapeType="1"/>
            </p:cNvSpPr>
            <p:nvPr/>
          </p:nvSpPr>
          <p:spPr bwMode="auto">
            <a:xfrm flipV="1">
              <a:off x="924428" y="3354689"/>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39" name="Line 368">
              <a:extLst>
                <a:ext uri="{FF2B5EF4-FFF2-40B4-BE49-F238E27FC236}">
                  <a16:creationId xmlns:a16="http://schemas.microsoft.com/office/drawing/2014/main" id="{C0C8C565-EADE-7946-B0DF-E28DFA0BCF0A}"/>
                </a:ext>
              </a:extLst>
            </p:cNvPr>
            <p:cNvSpPr>
              <a:spLocks noChangeShapeType="1"/>
            </p:cNvSpPr>
            <p:nvPr/>
          </p:nvSpPr>
          <p:spPr bwMode="auto">
            <a:xfrm flipV="1">
              <a:off x="933775" y="3354689"/>
              <a:ext cx="0"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0" name="Line 369">
              <a:extLst>
                <a:ext uri="{FF2B5EF4-FFF2-40B4-BE49-F238E27FC236}">
                  <a16:creationId xmlns:a16="http://schemas.microsoft.com/office/drawing/2014/main" id="{B5D310AE-D7D2-3C46-8AB6-886BA1D3738D}"/>
                </a:ext>
              </a:extLst>
            </p:cNvPr>
            <p:cNvSpPr>
              <a:spLocks noChangeShapeType="1"/>
            </p:cNvSpPr>
            <p:nvPr/>
          </p:nvSpPr>
          <p:spPr bwMode="auto">
            <a:xfrm flipV="1">
              <a:off x="958076" y="3354689"/>
              <a:ext cx="0"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1" name="Line 370">
              <a:extLst>
                <a:ext uri="{FF2B5EF4-FFF2-40B4-BE49-F238E27FC236}">
                  <a16:creationId xmlns:a16="http://schemas.microsoft.com/office/drawing/2014/main" id="{68FA3800-A6B0-B746-9E2D-FB6B24C50F2D}"/>
                </a:ext>
              </a:extLst>
            </p:cNvPr>
            <p:cNvSpPr>
              <a:spLocks noChangeShapeType="1"/>
            </p:cNvSpPr>
            <p:nvPr/>
          </p:nvSpPr>
          <p:spPr bwMode="auto">
            <a:xfrm flipH="1" flipV="1">
              <a:off x="976770" y="3354689"/>
              <a:ext cx="13086"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2" name="Line 371">
              <a:extLst>
                <a:ext uri="{FF2B5EF4-FFF2-40B4-BE49-F238E27FC236}">
                  <a16:creationId xmlns:a16="http://schemas.microsoft.com/office/drawing/2014/main" id="{7FB182F9-4B06-7F4B-A637-06AABA971948}"/>
                </a:ext>
              </a:extLst>
            </p:cNvPr>
            <p:cNvSpPr>
              <a:spLocks noChangeShapeType="1"/>
            </p:cNvSpPr>
            <p:nvPr/>
          </p:nvSpPr>
          <p:spPr bwMode="auto">
            <a:xfrm flipV="1">
              <a:off x="1231002" y="3354689"/>
              <a:ext cx="11216" cy="6035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3" name="Line 372">
              <a:extLst>
                <a:ext uri="{FF2B5EF4-FFF2-40B4-BE49-F238E27FC236}">
                  <a16:creationId xmlns:a16="http://schemas.microsoft.com/office/drawing/2014/main" id="{C3EB12F1-3E9D-FA41-B850-0EA74E0A926F}"/>
                </a:ext>
              </a:extLst>
            </p:cNvPr>
            <p:cNvSpPr>
              <a:spLocks noChangeShapeType="1"/>
            </p:cNvSpPr>
            <p:nvPr/>
          </p:nvSpPr>
          <p:spPr bwMode="auto">
            <a:xfrm flipV="1">
              <a:off x="1281475" y="3354689"/>
              <a:ext cx="11216" cy="6035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4" name="Line 373">
              <a:extLst>
                <a:ext uri="{FF2B5EF4-FFF2-40B4-BE49-F238E27FC236}">
                  <a16:creationId xmlns:a16="http://schemas.microsoft.com/office/drawing/2014/main" id="{991BAB66-2679-6A4C-AD16-A07FE46805AC}"/>
                </a:ext>
              </a:extLst>
            </p:cNvPr>
            <p:cNvSpPr>
              <a:spLocks noChangeShapeType="1"/>
            </p:cNvSpPr>
            <p:nvPr/>
          </p:nvSpPr>
          <p:spPr bwMode="auto">
            <a:xfrm flipV="1">
              <a:off x="1363727" y="3354689"/>
              <a:ext cx="14955"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5" name="Line 374">
              <a:extLst>
                <a:ext uri="{FF2B5EF4-FFF2-40B4-BE49-F238E27FC236}">
                  <a16:creationId xmlns:a16="http://schemas.microsoft.com/office/drawing/2014/main" id="{7583DCA1-7BAF-CE45-B27A-65140634D0EE}"/>
                </a:ext>
              </a:extLst>
            </p:cNvPr>
            <p:cNvSpPr>
              <a:spLocks noChangeShapeType="1"/>
            </p:cNvSpPr>
            <p:nvPr/>
          </p:nvSpPr>
          <p:spPr bwMode="auto">
            <a:xfrm flipV="1">
              <a:off x="1440370" y="3354689"/>
              <a:ext cx="5609"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6" name="Line 375">
              <a:extLst>
                <a:ext uri="{FF2B5EF4-FFF2-40B4-BE49-F238E27FC236}">
                  <a16:creationId xmlns:a16="http://schemas.microsoft.com/office/drawing/2014/main" id="{25DE907B-A53D-8742-8423-1AEA57A466E5}"/>
                </a:ext>
              </a:extLst>
            </p:cNvPr>
            <p:cNvSpPr>
              <a:spLocks noChangeShapeType="1"/>
            </p:cNvSpPr>
            <p:nvPr/>
          </p:nvSpPr>
          <p:spPr bwMode="auto">
            <a:xfrm flipV="1">
              <a:off x="3238690" y="3354689"/>
              <a:ext cx="5609"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7" name="Line 376">
              <a:extLst>
                <a:ext uri="{FF2B5EF4-FFF2-40B4-BE49-F238E27FC236}">
                  <a16:creationId xmlns:a16="http://schemas.microsoft.com/office/drawing/2014/main" id="{1AB0CA0A-6733-8743-A964-CA862337BAE5}"/>
                </a:ext>
              </a:extLst>
            </p:cNvPr>
            <p:cNvSpPr>
              <a:spLocks noChangeShapeType="1"/>
            </p:cNvSpPr>
            <p:nvPr/>
          </p:nvSpPr>
          <p:spPr bwMode="auto">
            <a:xfrm flipH="1" flipV="1">
              <a:off x="3251776" y="3354689"/>
              <a:ext cx="14955"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8" name="Line 377">
              <a:extLst>
                <a:ext uri="{FF2B5EF4-FFF2-40B4-BE49-F238E27FC236}">
                  <a16:creationId xmlns:a16="http://schemas.microsoft.com/office/drawing/2014/main" id="{C37243F1-3FB2-964E-96A2-7E28E75173EC}"/>
                </a:ext>
              </a:extLst>
            </p:cNvPr>
            <p:cNvSpPr>
              <a:spLocks noChangeShapeType="1"/>
            </p:cNvSpPr>
            <p:nvPr/>
          </p:nvSpPr>
          <p:spPr bwMode="auto">
            <a:xfrm flipV="1">
              <a:off x="920689" y="3332272"/>
              <a:ext cx="5609" cy="5000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49" name="Line 378">
              <a:extLst>
                <a:ext uri="{FF2B5EF4-FFF2-40B4-BE49-F238E27FC236}">
                  <a16:creationId xmlns:a16="http://schemas.microsoft.com/office/drawing/2014/main" id="{0DCB3714-8B2F-804D-B281-73B4566789AC}"/>
                </a:ext>
              </a:extLst>
            </p:cNvPr>
            <p:cNvSpPr>
              <a:spLocks noChangeShapeType="1"/>
            </p:cNvSpPr>
            <p:nvPr/>
          </p:nvSpPr>
          <p:spPr bwMode="auto">
            <a:xfrm flipV="1">
              <a:off x="926298" y="3308131"/>
              <a:ext cx="1869" cy="5173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0" name="Line 379">
              <a:extLst>
                <a:ext uri="{FF2B5EF4-FFF2-40B4-BE49-F238E27FC236}">
                  <a16:creationId xmlns:a16="http://schemas.microsoft.com/office/drawing/2014/main" id="{350F07C8-EFAF-1B45-9E4A-12C61FA3956A}"/>
                </a:ext>
              </a:extLst>
            </p:cNvPr>
            <p:cNvSpPr>
              <a:spLocks noChangeShapeType="1"/>
            </p:cNvSpPr>
            <p:nvPr/>
          </p:nvSpPr>
          <p:spPr bwMode="auto">
            <a:xfrm flipV="1">
              <a:off x="931905" y="3308131"/>
              <a:ext cx="5609"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1" name="Line 380">
              <a:extLst>
                <a:ext uri="{FF2B5EF4-FFF2-40B4-BE49-F238E27FC236}">
                  <a16:creationId xmlns:a16="http://schemas.microsoft.com/office/drawing/2014/main" id="{E86D744B-53B8-C146-8623-B3256E2AEBAD}"/>
                </a:ext>
              </a:extLst>
            </p:cNvPr>
            <p:cNvSpPr>
              <a:spLocks noChangeShapeType="1"/>
            </p:cNvSpPr>
            <p:nvPr/>
          </p:nvSpPr>
          <p:spPr bwMode="auto">
            <a:xfrm flipV="1">
              <a:off x="958076" y="3308131"/>
              <a:ext cx="0"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2" name="Line 381">
              <a:extLst>
                <a:ext uri="{FF2B5EF4-FFF2-40B4-BE49-F238E27FC236}">
                  <a16:creationId xmlns:a16="http://schemas.microsoft.com/office/drawing/2014/main" id="{5775313E-6F70-9A4A-A440-C723AC3A9D2A}"/>
                </a:ext>
              </a:extLst>
            </p:cNvPr>
            <p:cNvSpPr>
              <a:spLocks noChangeShapeType="1"/>
            </p:cNvSpPr>
            <p:nvPr/>
          </p:nvSpPr>
          <p:spPr bwMode="auto">
            <a:xfrm flipV="1">
              <a:off x="980508" y="3308131"/>
              <a:ext cx="0"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3" name="Line 382">
              <a:extLst>
                <a:ext uri="{FF2B5EF4-FFF2-40B4-BE49-F238E27FC236}">
                  <a16:creationId xmlns:a16="http://schemas.microsoft.com/office/drawing/2014/main" id="{2586A97F-725F-A741-8520-E18AF978D33B}"/>
                </a:ext>
              </a:extLst>
            </p:cNvPr>
            <p:cNvSpPr>
              <a:spLocks noChangeShapeType="1"/>
            </p:cNvSpPr>
            <p:nvPr/>
          </p:nvSpPr>
          <p:spPr bwMode="auto">
            <a:xfrm flipV="1">
              <a:off x="1255304" y="3335721"/>
              <a:ext cx="0" cy="3103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4" name="Line 383">
              <a:extLst>
                <a:ext uri="{FF2B5EF4-FFF2-40B4-BE49-F238E27FC236}">
                  <a16:creationId xmlns:a16="http://schemas.microsoft.com/office/drawing/2014/main" id="{F6967CFD-A5BE-F545-AE73-60E6FC5FB2D5}"/>
                </a:ext>
              </a:extLst>
            </p:cNvPr>
            <p:cNvSpPr>
              <a:spLocks noChangeShapeType="1"/>
            </p:cNvSpPr>
            <p:nvPr/>
          </p:nvSpPr>
          <p:spPr bwMode="auto">
            <a:xfrm flipV="1">
              <a:off x="1298299" y="3351240"/>
              <a:ext cx="1870" cy="1379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5" name="Line 384">
              <a:extLst>
                <a:ext uri="{FF2B5EF4-FFF2-40B4-BE49-F238E27FC236}">
                  <a16:creationId xmlns:a16="http://schemas.microsoft.com/office/drawing/2014/main" id="{295A492C-9CAB-EB45-B165-4707F4AB03E0}"/>
                </a:ext>
              </a:extLst>
            </p:cNvPr>
            <p:cNvSpPr>
              <a:spLocks noChangeShapeType="1"/>
            </p:cNvSpPr>
            <p:nvPr/>
          </p:nvSpPr>
          <p:spPr bwMode="auto">
            <a:xfrm flipV="1">
              <a:off x="1266520" y="3308131"/>
              <a:ext cx="7477" cy="43109"/>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6" name="Line 385">
              <a:extLst>
                <a:ext uri="{FF2B5EF4-FFF2-40B4-BE49-F238E27FC236}">
                  <a16:creationId xmlns:a16="http://schemas.microsoft.com/office/drawing/2014/main" id="{F80B5D99-5BAC-0E43-B2E7-FA432399CCD7}"/>
                </a:ext>
              </a:extLst>
            </p:cNvPr>
            <p:cNvSpPr>
              <a:spLocks noChangeShapeType="1"/>
            </p:cNvSpPr>
            <p:nvPr/>
          </p:nvSpPr>
          <p:spPr bwMode="auto">
            <a:xfrm flipV="1">
              <a:off x="1307646" y="3308131"/>
              <a:ext cx="18694" cy="5690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7" name="Line 386">
              <a:extLst>
                <a:ext uri="{FF2B5EF4-FFF2-40B4-BE49-F238E27FC236}">
                  <a16:creationId xmlns:a16="http://schemas.microsoft.com/office/drawing/2014/main" id="{40D3B44A-3313-1E4E-A12F-31DE9DCB31BF}"/>
                </a:ext>
              </a:extLst>
            </p:cNvPr>
            <p:cNvSpPr>
              <a:spLocks noChangeShapeType="1"/>
            </p:cNvSpPr>
            <p:nvPr/>
          </p:nvSpPr>
          <p:spPr bwMode="auto">
            <a:xfrm flipV="1">
              <a:off x="1389898" y="3308131"/>
              <a:ext cx="26171" cy="5862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8" name="Line 387">
              <a:extLst>
                <a:ext uri="{FF2B5EF4-FFF2-40B4-BE49-F238E27FC236}">
                  <a16:creationId xmlns:a16="http://schemas.microsoft.com/office/drawing/2014/main" id="{028E304B-BF31-904D-BC9D-4B76F4A3202F}"/>
                </a:ext>
              </a:extLst>
            </p:cNvPr>
            <p:cNvSpPr>
              <a:spLocks noChangeShapeType="1"/>
            </p:cNvSpPr>
            <p:nvPr/>
          </p:nvSpPr>
          <p:spPr bwMode="auto">
            <a:xfrm flipV="1">
              <a:off x="1460933" y="3332272"/>
              <a:ext cx="1869" cy="3448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59" name="Line 388">
              <a:extLst>
                <a:ext uri="{FF2B5EF4-FFF2-40B4-BE49-F238E27FC236}">
                  <a16:creationId xmlns:a16="http://schemas.microsoft.com/office/drawing/2014/main" id="{D524781C-312E-C64F-BD5B-A333F7F12ADC}"/>
                </a:ext>
              </a:extLst>
            </p:cNvPr>
            <p:cNvSpPr>
              <a:spLocks noChangeShapeType="1"/>
            </p:cNvSpPr>
            <p:nvPr/>
          </p:nvSpPr>
          <p:spPr bwMode="auto">
            <a:xfrm flipV="1">
              <a:off x="1474018" y="3301234"/>
              <a:ext cx="42996" cy="4310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0" name="Line 389">
              <a:extLst>
                <a:ext uri="{FF2B5EF4-FFF2-40B4-BE49-F238E27FC236}">
                  <a16:creationId xmlns:a16="http://schemas.microsoft.com/office/drawing/2014/main" id="{95FEEB93-4099-A54F-96DD-AD0546B964CF}"/>
                </a:ext>
              </a:extLst>
            </p:cNvPr>
            <p:cNvSpPr>
              <a:spLocks noChangeShapeType="1"/>
            </p:cNvSpPr>
            <p:nvPr/>
          </p:nvSpPr>
          <p:spPr bwMode="auto">
            <a:xfrm>
              <a:off x="1515144" y="3315028"/>
              <a:ext cx="4299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1" name="Line 390">
              <a:extLst>
                <a:ext uri="{FF2B5EF4-FFF2-40B4-BE49-F238E27FC236}">
                  <a16:creationId xmlns:a16="http://schemas.microsoft.com/office/drawing/2014/main" id="{36CF778D-0104-AE45-ABAB-1010CDA8DA08}"/>
                </a:ext>
              </a:extLst>
            </p:cNvPr>
            <p:cNvSpPr>
              <a:spLocks noChangeShapeType="1"/>
            </p:cNvSpPr>
            <p:nvPr/>
          </p:nvSpPr>
          <p:spPr bwMode="auto">
            <a:xfrm flipV="1">
              <a:off x="3246167" y="3308131"/>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2" name="Line 391">
              <a:extLst>
                <a:ext uri="{FF2B5EF4-FFF2-40B4-BE49-F238E27FC236}">
                  <a16:creationId xmlns:a16="http://schemas.microsoft.com/office/drawing/2014/main" id="{B689D801-915B-1C4C-9289-50EEF9477D1D}"/>
                </a:ext>
              </a:extLst>
            </p:cNvPr>
            <p:cNvSpPr>
              <a:spLocks noChangeShapeType="1"/>
            </p:cNvSpPr>
            <p:nvPr/>
          </p:nvSpPr>
          <p:spPr bwMode="auto">
            <a:xfrm flipV="1">
              <a:off x="3253644" y="3308131"/>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3" name="Line 392">
              <a:extLst>
                <a:ext uri="{FF2B5EF4-FFF2-40B4-BE49-F238E27FC236}">
                  <a16:creationId xmlns:a16="http://schemas.microsoft.com/office/drawing/2014/main" id="{013136E2-B30F-9144-BDB0-50A62D4A2C3E}"/>
                </a:ext>
              </a:extLst>
            </p:cNvPr>
            <p:cNvSpPr>
              <a:spLocks noChangeShapeType="1"/>
            </p:cNvSpPr>
            <p:nvPr/>
          </p:nvSpPr>
          <p:spPr bwMode="auto">
            <a:xfrm flipV="1">
              <a:off x="926298" y="3261574"/>
              <a:ext cx="560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4" name="Line 393">
              <a:extLst>
                <a:ext uri="{FF2B5EF4-FFF2-40B4-BE49-F238E27FC236}">
                  <a16:creationId xmlns:a16="http://schemas.microsoft.com/office/drawing/2014/main" id="{AE996676-A6F3-FB47-BFA1-2B5610614279}"/>
                </a:ext>
              </a:extLst>
            </p:cNvPr>
            <p:cNvSpPr>
              <a:spLocks noChangeShapeType="1"/>
            </p:cNvSpPr>
            <p:nvPr/>
          </p:nvSpPr>
          <p:spPr bwMode="auto">
            <a:xfrm flipV="1">
              <a:off x="935644" y="3261574"/>
              <a:ext cx="3739"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5" name="Line 394">
              <a:extLst>
                <a:ext uri="{FF2B5EF4-FFF2-40B4-BE49-F238E27FC236}">
                  <a16:creationId xmlns:a16="http://schemas.microsoft.com/office/drawing/2014/main" id="{67707769-BDA7-5D4A-A426-FE1BCE82772D}"/>
                </a:ext>
              </a:extLst>
            </p:cNvPr>
            <p:cNvSpPr>
              <a:spLocks noChangeShapeType="1"/>
            </p:cNvSpPr>
            <p:nvPr/>
          </p:nvSpPr>
          <p:spPr bwMode="auto">
            <a:xfrm flipV="1">
              <a:off x="958076" y="3261574"/>
              <a:ext cx="3739"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6" name="Line 395">
              <a:extLst>
                <a:ext uri="{FF2B5EF4-FFF2-40B4-BE49-F238E27FC236}">
                  <a16:creationId xmlns:a16="http://schemas.microsoft.com/office/drawing/2014/main" id="{1AE07856-1A7E-7342-9EBB-0030C183A736}"/>
                </a:ext>
              </a:extLst>
            </p:cNvPr>
            <p:cNvSpPr>
              <a:spLocks noChangeShapeType="1"/>
            </p:cNvSpPr>
            <p:nvPr/>
          </p:nvSpPr>
          <p:spPr bwMode="auto">
            <a:xfrm flipV="1">
              <a:off x="980508" y="3261574"/>
              <a:ext cx="0"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7" name="Line 396">
              <a:extLst>
                <a:ext uri="{FF2B5EF4-FFF2-40B4-BE49-F238E27FC236}">
                  <a16:creationId xmlns:a16="http://schemas.microsoft.com/office/drawing/2014/main" id="{DCB07D2E-6E4D-994E-BEAA-9021A072E353}"/>
                </a:ext>
              </a:extLst>
            </p:cNvPr>
            <p:cNvSpPr>
              <a:spLocks noChangeShapeType="1"/>
            </p:cNvSpPr>
            <p:nvPr/>
          </p:nvSpPr>
          <p:spPr bwMode="auto">
            <a:xfrm flipV="1">
              <a:off x="1275867" y="3261574"/>
              <a:ext cx="16825"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8" name="Line 397">
              <a:extLst>
                <a:ext uri="{FF2B5EF4-FFF2-40B4-BE49-F238E27FC236}">
                  <a16:creationId xmlns:a16="http://schemas.microsoft.com/office/drawing/2014/main" id="{931DBB7E-3218-384D-B150-42FB9F7AF322}"/>
                </a:ext>
              </a:extLst>
            </p:cNvPr>
            <p:cNvSpPr>
              <a:spLocks noChangeShapeType="1"/>
            </p:cNvSpPr>
            <p:nvPr/>
          </p:nvSpPr>
          <p:spPr bwMode="auto">
            <a:xfrm flipV="1">
              <a:off x="1337556" y="3282266"/>
              <a:ext cx="0" cy="39660"/>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69" name="Line 398">
              <a:extLst>
                <a:ext uri="{FF2B5EF4-FFF2-40B4-BE49-F238E27FC236}">
                  <a16:creationId xmlns:a16="http://schemas.microsoft.com/office/drawing/2014/main" id="{201988CD-1160-8044-9E99-2A86AC8EA921}"/>
                </a:ext>
              </a:extLst>
            </p:cNvPr>
            <p:cNvSpPr>
              <a:spLocks noChangeShapeType="1"/>
            </p:cNvSpPr>
            <p:nvPr/>
          </p:nvSpPr>
          <p:spPr bwMode="auto">
            <a:xfrm flipV="1">
              <a:off x="1348772" y="3261574"/>
              <a:ext cx="5607" cy="36211"/>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0" name="Line 399">
              <a:extLst>
                <a:ext uri="{FF2B5EF4-FFF2-40B4-BE49-F238E27FC236}">
                  <a16:creationId xmlns:a16="http://schemas.microsoft.com/office/drawing/2014/main" id="{5FFEB2E8-BB6C-CA46-9D1B-2FA5A350D1F1}"/>
                </a:ext>
              </a:extLst>
            </p:cNvPr>
            <p:cNvSpPr>
              <a:spLocks noChangeShapeType="1"/>
            </p:cNvSpPr>
            <p:nvPr/>
          </p:nvSpPr>
          <p:spPr bwMode="auto">
            <a:xfrm flipV="1">
              <a:off x="1416069" y="3282266"/>
              <a:ext cx="7477" cy="5517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1" name="Line 400">
              <a:extLst>
                <a:ext uri="{FF2B5EF4-FFF2-40B4-BE49-F238E27FC236}">
                  <a16:creationId xmlns:a16="http://schemas.microsoft.com/office/drawing/2014/main" id="{899724EC-0243-B44E-AE17-4B5FCFBD1A48}"/>
                </a:ext>
              </a:extLst>
            </p:cNvPr>
            <p:cNvSpPr>
              <a:spLocks noChangeShapeType="1"/>
            </p:cNvSpPr>
            <p:nvPr/>
          </p:nvSpPr>
          <p:spPr bwMode="auto">
            <a:xfrm flipV="1">
              <a:off x="1431024" y="3261574"/>
              <a:ext cx="11216" cy="3621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2" name="Line 401">
              <a:extLst>
                <a:ext uri="{FF2B5EF4-FFF2-40B4-BE49-F238E27FC236}">
                  <a16:creationId xmlns:a16="http://schemas.microsoft.com/office/drawing/2014/main" id="{C2373EFD-14E6-D940-A483-F961722A9E87}"/>
                </a:ext>
              </a:extLst>
            </p:cNvPr>
            <p:cNvSpPr>
              <a:spLocks noChangeShapeType="1"/>
            </p:cNvSpPr>
            <p:nvPr/>
          </p:nvSpPr>
          <p:spPr bwMode="auto">
            <a:xfrm flipV="1">
              <a:off x="1550662" y="3261574"/>
              <a:ext cx="14955"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3" name="Line 402">
              <a:extLst>
                <a:ext uri="{FF2B5EF4-FFF2-40B4-BE49-F238E27FC236}">
                  <a16:creationId xmlns:a16="http://schemas.microsoft.com/office/drawing/2014/main" id="{187572FF-F1F9-0A4F-BF3D-18C42674605C}"/>
                </a:ext>
              </a:extLst>
            </p:cNvPr>
            <p:cNvSpPr>
              <a:spLocks noChangeShapeType="1"/>
            </p:cNvSpPr>
            <p:nvPr/>
          </p:nvSpPr>
          <p:spPr bwMode="auto">
            <a:xfrm flipH="1" flipV="1">
              <a:off x="3233082" y="3261574"/>
              <a:ext cx="20562"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4" name="Line 403">
              <a:extLst>
                <a:ext uri="{FF2B5EF4-FFF2-40B4-BE49-F238E27FC236}">
                  <a16:creationId xmlns:a16="http://schemas.microsoft.com/office/drawing/2014/main" id="{95EACA8E-AC78-5444-8949-8833A94C87C9}"/>
                </a:ext>
              </a:extLst>
            </p:cNvPr>
            <p:cNvSpPr>
              <a:spLocks noChangeShapeType="1"/>
            </p:cNvSpPr>
            <p:nvPr/>
          </p:nvSpPr>
          <p:spPr bwMode="auto">
            <a:xfrm flipV="1">
              <a:off x="3251776" y="3261574"/>
              <a:ext cx="9346"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5" name="Line 404">
              <a:extLst>
                <a:ext uri="{FF2B5EF4-FFF2-40B4-BE49-F238E27FC236}">
                  <a16:creationId xmlns:a16="http://schemas.microsoft.com/office/drawing/2014/main" id="{F8468D95-27C0-D542-9723-B9C5007B7BD9}"/>
                </a:ext>
              </a:extLst>
            </p:cNvPr>
            <p:cNvSpPr>
              <a:spLocks noChangeShapeType="1"/>
            </p:cNvSpPr>
            <p:nvPr/>
          </p:nvSpPr>
          <p:spPr bwMode="auto">
            <a:xfrm flipV="1">
              <a:off x="933775" y="3215016"/>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6" name="Line 405">
              <a:extLst>
                <a:ext uri="{FF2B5EF4-FFF2-40B4-BE49-F238E27FC236}">
                  <a16:creationId xmlns:a16="http://schemas.microsoft.com/office/drawing/2014/main" id="{4B27C73C-D21D-0047-9306-3408ADD9AF96}"/>
                </a:ext>
              </a:extLst>
            </p:cNvPr>
            <p:cNvSpPr>
              <a:spLocks noChangeShapeType="1"/>
            </p:cNvSpPr>
            <p:nvPr/>
          </p:nvSpPr>
          <p:spPr bwMode="auto">
            <a:xfrm flipV="1">
              <a:off x="939383" y="3215016"/>
              <a:ext cx="0"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7" name="Line 406">
              <a:extLst>
                <a:ext uri="{FF2B5EF4-FFF2-40B4-BE49-F238E27FC236}">
                  <a16:creationId xmlns:a16="http://schemas.microsoft.com/office/drawing/2014/main" id="{EEFFCA74-C4F9-394F-8CD8-4A859F0C82BB}"/>
                </a:ext>
              </a:extLst>
            </p:cNvPr>
            <p:cNvSpPr>
              <a:spLocks noChangeShapeType="1"/>
            </p:cNvSpPr>
            <p:nvPr/>
          </p:nvSpPr>
          <p:spPr bwMode="auto">
            <a:xfrm flipV="1">
              <a:off x="959946" y="3215016"/>
              <a:ext cx="5607"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8" name="Line 407">
              <a:extLst>
                <a:ext uri="{FF2B5EF4-FFF2-40B4-BE49-F238E27FC236}">
                  <a16:creationId xmlns:a16="http://schemas.microsoft.com/office/drawing/2014/main" id="{96F0CD6B-D39D-1F40-9C3D-E5BBCDAC47C4}"/>
                </a:ext>
              </a:extLst>
            </p:cNvPr>
            <p:cNvSpPr>
              <a:spLocks noChangeShapeType="1"/>
            </p:cNvSpPr>
            <p:nvPr/>
          </p:nvSpPr>
          <p:spPr bwMode="auto">
            <a:xfrm flipV="1">
              <a:off x="978640" y="3215016"/>
              <a:ext cx="0"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79" name="Line 408">
              <a:extLst>
                <a:ext uri="{FF2B5EF4-FFF2-40B4-BE49-F238E27FC236}">
                  <a16:creationId xmlns:a16="http://schemas.microsoft.com/office/drawing/2014/main" id="{03DE43E2-0489-214C-801A-C209E570B693}"/>
                </a:ext>
              </a:extLst>
            </p:cNvPr>
            <p:cNvSpPr>
              <a:spLocks noChangeShapeType="1"/>
            </p:cNvSpPr>
            <p:nvPr/>
          </p:nvSpPr>
          <p:spPr bwMode="auto">
            <a:xfrm flipH="1" flipV="1">
              <a:off x="1055283" y="3215016"/>
              <a:ext cx="56081" cy="72423"/>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0" name="Line 409">
              <a:extLst>
                <a:ext uri="{FF2B5EF4-FFF2-40B4-BE49-F238E27FC236}">
                  <a16:creationId xmlns:a16="http://schemas.microsoft.com/office/drawing/2014/main" id="{ADB8EE64-6E63-624C-BD64-6C30EC1761E2}"/>
                </a:ext>
              </a:extLst>
            </p:cNvPr>
            <p:cNvSpPr>
              <a:spLocks noChangeShapeType="1"/>
            </p:cNvSpPr>
            <p:nvPr/>
          </p:nvSpPr>
          <p:spPr bwMode="auto">
            <a:xfrm flipV="1">
              <a:off x="1100147" y="3235708"/>
              <a:ext cx="44865" cy="3621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1" name="Line 410">
              <a:extLst>
                <a:ext uri="{FF2B5EF4-FFF2-40B4-BE49-F238E27FC236}">
                  <a16:creationId xmlns:a16="http://schemas.microsoft.com/office/drawing/2014/main" id="{E69B2DE0-38B1-CA4F-AEB9-549A2D94A262}"/>
                </a:ext>
              </a:extLst>
            </p:cNvPr>
            <p:cNvSpPr>
              <a:spLocks noChangeShapeType="1"/>
            </p:cNvSpPr>
            <p:nvPr/>
          </p:nvSpPr>
          <p:spPr bwMode="auto">
            <a:xfrm flipV="1">
              <a:off x="1143143" y="3215016"/>
              <a:ext cx="5607" cy="37936"/>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2" name="Line 411">
              <a:extLst>
                <a:ext uri="{FF2B5EF4-FFF2-40B4-BE49-F238E27FC236}">
                  <a16:creationId xmlns:a16="http://schemas.microsoft.com/office/drawing/2014/main" id="{57D9EC8D-DB12-BA4B-AD71-AFC848713CC0}"/>
                </a:ext>
              </a:extLst>
            </p:cNvPr>
            <p:cNvSpPr>
              <a:spLocks noChangeShapeType="1"/>
            </p:cNvSpPr>
            <p:nvPr/>
          </p:nvSpPr>
          <p:spPr bwMode="auto">
            <a:xfrm flipV="1">
              <a:off x="1294560" y="3249503"/>
              <a:ext cx="5609" cy="3621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3" name="Line 412">
              <a:extLst>
                <a:ext uri="{FF2B5EF4-FFF2-40B4-BE49-F238E27FC236}">
                  <a16:creationId xmlns:a16="http://schemas.microsoft.com/office/drawing/2014/main" id="{59D53765-F075-034D-AECD-6B0B62CFA388}"/>
                </a:ext>
              </a:extLst>
            </p:cNvPr>
            <p:cNvSpPr>
              <a:spLocks noChangeShapeType="1"/>
            </p:cNvSpPr>
            <p:nvPr/>
          </p:nvSpPr>
          <p:spPr bwMode="auto">
            <a:xfrm flipV="1">
              <a:off x="1303907" y="3215016"/>
              <a:ext cx="1869" cy="6380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4" name="Line 413">
              <a:extLst>
                <a:ext uri="{FF2B5EF4-FFF2-40B4-BE49-F238E27FC236}">
                  <a16:creationId xmlns:a16="http://schemas.microsoft.com/office/drawing/2014/main" id="{93A23B73-99AE-5B44-8E9E-BA0A70F23B54}"/>
                </a:ext>
              </a:extLst>
            </p:cNvPr>
            <p:cNvSpPr>
              <a:spLocks noChangeShapeType="1"/>
            </p:cNvSpPr>
            <p:nvPr/>
          </p:nvSpPr>
          <p:spPr bwMode="auto">
            <a:xfrm flipV="1">
              <a:off x="1359988" y="3215016"/>
              <a:ext cx="9346"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5" name="Line 414">
              <a:extLst>
                <a:ext uri="{FF2B5EF4-FFF2-40B4-BE49-F238E27FC236}">
                  <a16:creationId xmlns:a16="http://schemas.microsoft.com/office/drawing/2014/main" id="{BD6D6A9B-9510-3F49-9DDA-56E7DCA5BFA7}"/>
                </a:ext>
              </a:extLst>
            </p:cNvPr>
            <p:cNvSpPr>
              <a:spLocks noChangeShapeType="1"/>
            </p:cNvSpPr>
            <p:nvPr/>
          </p:nvSpPr>
          <p:spPr bwMode="auto">
            <a:xfrm flipV="1">
              <a:off x="1453456" y="3239157"/>
              <a:ext cx="9346" cy="3621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6" name="Line 415">
              <a:extLst>
                <a:ext uri="{FF2B5EF4-FFF2-40B4-BE49-F238E27FC236}">
                  <a16:creationId xmlns:a16="http://schemas.microsoft.com/office/drawing/2014/main" id="{F88EBB21-F169-6E4E-8A16-B025197211CD}"/>
                </a:ext>
              </a:extLst>
            </p:cNvPr>
            <p:cNvSpPr>
              <a:spLocks noChangeShapeType="1"/>
            </p:cNvSpPr>
            <p:nvPr/>
          </p:nvSpPr>
          <p:spPr bwMode="auto">
            <a:xfrm flipV="1">
              <a:off x="1468411" y="3215016"/>
              <a:ext cx="9346"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7" name="Line 416">
              <a:extLst>
                <a:ext uri="{FF2B5EF4-FFF2-40B4-BE49-F238E27FC236}">
                  <a16:creationId xmlns:a16="http://schemas.microsoft.com/office/drawing/2014/main" id="{3015CDDB-F74A-8342-8707-ADF27F88BCE4}"/>
                </a:ext>
              </a:extLst>
            </p:cNvPr>
            <p:cNvSpPr>
              <a:spLocks noChangeShapeType="1"/>
            </p:cNvSpPr>
            <p:nvPr/>
          </p:nvSpPr>
          <p:spPr bwMode="auto">
            <a:xfrm flipV="1">
              <a:off x="1569356" y="3215016"/>
              <a:ext cx="14955"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8" name="Line 417">
              <a:extLst>
                <a:ext uri="{FF2B5EF4-FFF2-40B4-BE49-F238E27FC236}">
                  <a16:creationId xmlns:a16="http://schemas.microsoft.com/office/drawing/2014/main" id="{2FCCB6BF-782C-3D4B-9688-16696BEADF58}"/>
                </a:ext>
              </a:extLst>
            </p:cNvPr>
            <p:cNvSpPr>
              <a:spLocks noChangeShapeType="1"/>
            </p:cNvSpPr>
            <p:nvPr/>
          </p:nvSpPr>
          <p:spPr bwMode="auto">
            <a:xfrm flipV="1">
              <a:off x="3238690" y="3215016"/>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89" name="Line 418">
              <a:extLst>
                <a:ext uri="{FF2B5EF4-FFF2-40B4-BE49-F238E27FC236}">
                  <a16:creationId xmlns:a16="http://schemas.microsoft.com/office/drawing/2014/main" id="{4B3A756E-B83C-9D45-B0B0-888DF9F91586}"/>
                </a:ext>
              </a:extLst>
            </p:cNvPr>
            <p:cNvSpPr>
              <a:spLocks noChangeShapeType="1"/>
            </p:cNvSpPr>
            <p:nvPr/>
          </p:nvSpPr>
          <p:spPr bwMode="auto">
            <a:xfrm flipV="1">
              <a:off x="3262992" y="3215016"/>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0" name="Line 419">
              <a:extLst>
                <a:ext uri="{FF2B5EF4-FFF2-40B4-BE49-F238E27FC236}">
                  <a16:creationId xmlns:a16="http://schemas.microsoft.com/office/drawing/2014/main" id="{1BC096DB-F7A8-B04A-9250-1B93F76E6D1A}"/>
                </a:ext>
              </a:extLst>
            </p:cNvPr>
            <p:cNvSpPr>
              <a:spLocks noChangeShapeType="1"/>
            </p:cNvSpPr>
            <p:nvPr/>
          </p:nvSpPr>
          <p:spPr bwMode="auto">
            <a:xfrm flipV="1">
              <a:off x="931905" y="3166734"/>
              <a:ext cx="187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1" name="Line 420">
              <a:extLst>
                <a:ext uri="{FF2B5EF4-FFF2-40B4-BE49-F238E27FC236}">
                  <a16:creationId xmlns:a16="http://schemas.microsoft.com/office/drawing/2014/main" id="{A94779DF-F4A7-C34F-A482-358C0FABD782}"/>
                </a:ext>
              </a:extLst>
            </p:cNvPr>
            <p:cNvSpPr>
              <a:spLocks noChangeShapeType="1"/>
            </p:cNvSpPr>
            <p:nvPr/>
          </p:nvSpPr>
          <p:spPr bwMode="auto">
            <a:xfrm flipV="1">
              <a:off x="939383" y="3166734"/>
              <a:ext cx="1870"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2" name="Line 421">
              <a:extLst>
                <a:ext uri="{FF2B5EF4-FFF2-40B4-BE49-F238E27FC236}">
                  <a16:creationId xmlns:a16="http://schemas.microsoft.com/office/drawing/2014/main" id="{D3F5862B-4A5D-524E-9C6B-02E30A5B4402}"/>
                </a:ext>
              </a:extLst>
            </p:cNvPr>
            <p:cNvSpPr>
              <a:spLocks noChangeShapeType="1"/>
            </p:cNvSpPr>
            <p:nvPr/>
          </p:nvSpPr>
          <p:spPr bwMode="auto">
            <a:xfrm flipV="1">
              <a:off x="965554" y="3166734"/>
              <a:ext cx="1870"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3" name="Line 422">
              <a:extLst>
                <a:ext uri="{FF2B5EF4-FFF2-40B4-BE49-F238E27FC236}">
                  <a16:creationId xmlns:a16="http://schemas.microsoft.com/office/drawing/2014/main" id="{D5B19060-3840-F74E-B562-1B050767E2C0}"/>
                </a:ext>
              </a:extLst>
            </p:cNvPr>
            <p:cNvSpPr>
              <a:spLocks noChangeShapeType="1"/>
            </p:cNvSpPr>
            <p:nvPr/>
          </p:nvSpPr>
          <p:spPr bwMode="auto">
            <a:xfrm flipV="1">
              <a:off x="980508" y="3166734"/>
              <a:ext cx="1870"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4" name="Line 423">
              <a:extLst>
                <a:ext uri="{FF2B5EF4-FFF2-40B4-BE49-F238E27FC236}">
                  <a16:creationId xmlns:a16="http://schemas.microsoft.com/office/drawing/2014/main" id="{09490175-01BB-0547-8855-098DD75B448B}"/>
                </a:ext>
              </a:extLst>
            </p:cNvPr>
            <p:cNvSpPr>
              <a:spLocks noChangeShapeType="1"/>
            </p:cNvSpPr>
            <p:nvPr/>
          </p:nvSpPr>
          <p:spPr bwMode="auto">
            <a:xfrm flipH="1" flipV="1">
              <a:off x="1053414" y="3166734"/>
              <a:ext cx="14955" cy="74148"/>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5" name="Line 424">
              <a:extLst>
                <a:ext uri="{FF2B5EF4-FFF2-40B4-BE49-F238E27FC236}">
                  <a16:creationId xmlns:a16="http://schemas.microsoft.com/office/drawing/2014/main" id="{009E0CB3-3F21-F74C-8E27-CB698622C171}"/>
                </a:ext>
              </a:extLst>
            </p:cNvPr>
            <p:cNvSpPr>
              <a:spLocks noChangeShapeType="1"/>
            </p:cNvSpPr>
            <p:nvPr/>
          </p:nvSpPr>
          <p:spPr bwMode="auto">
            <a:xfrm flipV="1">
              <a:off x="1161836" y="3185702"/>
              <a:ext cx="7477" cy="41384"/>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6" name="Line 425">
              <a:extLst>
                <a:ext uri="{FF2B5EF4-FFF2-40B4-BE49-F238E27FC236}">
                  <a16:creationId xmlns:a16="http://schemas.microsoft.com/office/drawing/2014/main" id="{77F8D545-2240-EA47-9EFB-3663B2FFB330}"/>
                </a:ext>
              </a:extLst>
            </p:cNvPr>
            <p:cNvSpPr>
              <a:spLocks noChangeShapeType="1"/>
            </p:cNvSpPr>
            <p:nvPr/>
          </p:nvSpPr>
          <p:spPr bwMode="auto">
            <a:xfrm flipV="1">
              <a:off x="1176791" y="3166734"/>
              <a:ext cx="9346" cy="32763"/>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7" name="Line 426">
              <a:extLst>
                <a:ext uri="{FF2B5EF4-FFF2-40B4-BE49-F238E27FC236}">
                  <a16:creationId xmlns:a16="http://schemas.microsoft.com/office/drawing/2014/main" id="{CCAC9977-CE1C-0C4A-A6D8-40F00374FD61}"/>
                </a:ext>
              </a:extLst>
            </p:cNvPr>
            <p:cNvSpPr>
              <a:spLocks noChangeShapeType="1"/>
            </p:cNvSpPr>
            <p:nvPr/>
          </p:nvSpPr>
          <p:spPr bwMode="auto">
            <a:xfrm flipV="1">
              <a:off x="1316992" y="3166734"/>
              <a:ext cx="11216" cy="6035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8" name="Line 427">
              <a:extLst>
                <a:ext uri="{FF2B5EF4-FFF2-40B4-BE49-F238E27FC236}">
                  <a16:creationId xmlns:a16="http://schemas.microsoft.com/office/drawing/2014/main" id="{595E8F10-78A5-FC48-B0B9-4C97D56CC5EE}"/>
                </a:ext>
              </a:extLst>
            </p:cNvPr>
            <p:cNvSpPr>
              <a:spLocks noChangeShapeType="1"/>
            </p:cNvSpPr>
            <p:nvPr/>
          </p:nvSpPr>
          <p:spPr bwMode="auto">
            <a:xfrm flipV="1">
              <a:off x="1374943" y="3190875"/>
              <a:ext cx="9346" cy="39661"/>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799" name="Line 428">
              <a:extLst>
                <a:ext uri="{FF2B5EF4-FFF2-40B4-BE49-F238E27FC236}">
                  <a16:creationId xmlns:a16="http://schemas.microsoft.com/office/drawing/2014/main" id="{CAC6BF24-F21E-534B-8BB9-47C4DE963C1C}"/>
                </a:ext>
              </a:extLst>
            </p:cNvPr>
            <p:cNvSpPr>
              <a:spLocks noChangeShapeType="1"/>
            </p:cNvSpPr>
            <p:nvPr/>
          </p:nvSpPr>
          <p:spPr bwMode="auto">
            <a:xfrm flipV="1">
              <a:off x="1389898" y="3166734"/>
              <a:ext cx="5607" cy="3793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0" name="Line 429">
              <a:extLst>
                <a:ext uri="{FF2B5EF4-FFF2-40B4-BE49-F238E27FC236}">
                  <a16:creationId xmlns:a16="http://schemas.microsoft.com/office/drawing/2014/main" id="{1738DE58-AA90-304C-AA73-928BA516BD35}"/>
                </a:ext>
              </a:extLst>
            </p:cNvPr>
            <p:cNvSpPr>
              <a:spLocks noChangeShapeType="1"/>
            </p:cNvSpPr>
            <p:nvPr/>
          </p:nvSpPr>
          <p:spPr bwMode="auto">
            <a:xfrm flipV="1">
              <a:off x="1485234" y="3180529"/>
              <a:ext cx="20563" cy="4655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1" name="Line 430">
              <a:extLst>
                <a:ext uri="{FF2B5EF4-FFF2-40B4-BE49-F238E27FC236}">
                  <a16:creationId xmlns:a16="http://schemas.microsoft.com/office/drawing/2014/main" id="{415A56B1-8DC9-4A42-884D-BAFBE9271656}"/>
                </a:ext>
              </a:extLst>
            </p:cNvPr>
            <p:cNvSpPr>
              <a:spLocks noChangeShapeType="1"/>
            </p:cNvSpPr>
            <p:nvPr/>
          </p:nvSpPr>
          <p:spPr bwMode="auto">
            <a:xfrm flipV="1">
              <a:off x="1509536" y="3166734"/>
              <a:ext cx="9346" cy="2586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2" name="Line 431">
              <a:extLst>
                <a:ext uri="{FF2B5EF4-FFF2-40B4-BE49-F238E27FC236}">
                  <a16:creationId xmlns:a16="http://schemas.microsoft.com/office/drawing/2014/main" id="{1F08D720-3A4A-7347-8349-A387464E1EE2}"/>
                </a:ext>
              </a:extLst>
            </p:cNvPr>
            <p:cNvSpPr>
              <a:spLocks noChangeShapeType="1"/>
            </p:cNvSpPr>
            <p:nvPr/>
          </p:nvSpPr>
          <p:spPr bwMode="auto">
            <a:xfrm flipH="1" flipV="1">
              <a:off x="1574963" y="3166734"/>
              <a:ext cx="28041"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3" name="Line 432">
              <a:extLst>
                <a:ext uri="{FF2B5EF4-FFF2-40B4-BE49-F238E27FC236}">
                  <a16:creationId xmlns:a16="http://schemas.microsoft.com/office/drawing/2014/main" id="{2BDDF58D-018F-7E41-9642-A7631EB9EF58}"/>
                </a:ext>
              </a:extLst>
            </p:cNvPr>
            <p:cNvSpPr>
              <a:spLocks noChangeShapeType="1"/>
            </p:cNvSpPr>
            <p:nvPr/>
          </p:nvSpPr>
          <p:spPr bwMode="auto">
            <a:xfrm flipV="1">
              <a:off x="3238690" y="3166734"/>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4" name="Line 433">
              <a:extLst>
                <a:ext uri="{FF2B5EF4-FFF2-40B4-BE49-F238E27FC236}">
                  <a16:creationId xmlns:a16="http://schemas.microsoft.com/office/drawing/2014/main" id="{663106C2-D81E-7E42-81E9-1EDB4A069557}"/>
                </a:ext>
              </a:extLst>
            </p:cNvPr>
            <p:cNvSpPr>
              <a:spLocks noChangeShapeType="1"/>
            </p:cNvSpPr>
            <p:nvPr/>
          </p:nvSpPr>
          <p:spPr bwMode="auto">
            <a:xfrm flipV="1">
              <a:off x="3262992" y="3166734"/>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5" name="Line 434">
              <a:extLst>
                <a:ext uri="{FF2B5EF4-FFF2-40B4-BE49-F238E27FC236}">
                  <a16:creationId xmlns:a16="http://schemas.microsoft.com/office/drawing/2014/main" id="{5B84B3F7-B475-E141-A2D5-BCCCC70DA978}"/>
                </a:ext>
              </a:extLst>
            </p:cNvPr>
            <p:cNvSpPr>
              <a:spLocks noChangeShapeType="1"/>
            </p:cNvSpPr>
            <p:nvPr/>
          </p:nvSpPr>
          <p:spPr bwMode="auto">
            <a:xfrm flipV="1">
              <a:off x="933775" y="3120177"/>
              <a:ext cx="186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6" name="Line 435">
              <a:extLst>
                <a:ext uri="{FF2B5EF4-FFF2-40B4-BE49-F238E27FC236}">
                  <a16:creationId xmlns:a16="http://schemas.microsoft.com/office/drawing/2014/main" id="{5B0B9EBD-BBC4-4840-83DA-7211EC64BCFF}"/>
                </a:ext>
              </a:extLst>
            </p:cNvPr>
            <p:cNvSpPr>
              <a:spLocks noChangeShapeType="1"/>
            </p:cNvSpPr>
            <p:nvPr/>
          </p:nvSpPr>
          <p:spPr bwMode="auto">
            <a:xfrm flipV="1">
              <a:off x="941252" y="3120177"/>
              <a:ext cx="1869"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7" name="Line 436">
              <a:extLst>
                <a:ext uri="{FF2B5EF4-FFF2-40B4-BE49-F238E27FC236}">
                  <a16:creationId xmlns:a16="http://schemas.microsoft.com/office/drawing/2014/main" id="{092549AB-0881-004B-818E-4BF08B65EC8B}"/>
                </a:ext>
              </a:extLst>
            </p:cNvPr>
            <p:cNvSpPr>
              <a:spLocks noChangeShapeType="1"/>
            </p:cNvSpPr>
            <p:nvPr/>
          </p:nvSpPr>
          <p:spPr bwMode="auto">
            <a:xfrm flipV="1">
              <a:off x="967423" y="3137421"/>
              <a:ext cx="1869" cy="5862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8" name="Line 437">
              <a:extLst>
                <a:ext uri="{FF2B5EF4-FFF2-40B4-BE49-F238E27FC236}">
                  <a16:creationId xmlns:a16="http://schemas.microsoft.com/office/drawing/2014/main" id="{BFCF72D5-F53F-FE47-B41E-7F466FB6BE4D}"/>
                </a:ext>
              </a:extLst>
            </p:cNvPr>
            <p:cNvSpPr>
              <a:spLocks noChangeShapeType="1"/>
            </p:cNvSpPr>
            <p:nvPr/>
          </p:nvSpPr>
          <p:spPr bwMode="auto">
            <a:xfrm flipV="1">
              <a:off x="971162" y="3120177"/>
              <a:ext cx="0" cy="4310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09" name="Line 438">
              <a:extLst>
                <a:ext uri="{FF2B5EF4-FFF2-40B4-BE49-F238E27FC236}">
                  <a16:creationId xmlns:a16="http://schemas.microsoft.com/office/drawing/2014/main" id="{0604D0B9-3CC1-684B-9852-96B33B12C168}"/>
                </a:ext>
              </a:extLst>
            </p:cNvPr>
            <p:cNvSpPr>
              <a:spLocks noChangeShapeType="1"/>
            </p:cNvSpPr>
            <p:nvPr/>
          </p:nvSpPr>
          <p:spPr bwMode="auto">
            <a:xfrm flipV="1">
              <a:off x="982378" y="3120177"/>
              <a:ext cx="1869"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0" name="Line 439">
              <a:extLst>
                <a:ext uri="{FF2B5EF4-FFF2-40B4-BE49-F238E27FC236}">
                  <a16:creationId xmlns:a16="http://schemas.microsoft.com/office/drawing/2014/main" id="{FA00484C-4BB9-EC41-B446-8E7E140B59FB}"/>
                </a:ext>
              </a:extLst>
            </p:cNvPr>
            <p:cNvSpPr>
              <a:spLocks noChangeShapeType="1"/>
            </p:cNvSpPr>
            <p:nvPr/>
          </p:nvSpPr>
          <p:spPr bwMode="auto">
            <a:xfrm flipV="1">
              <a:off x="1057153" y="3120177"/>
              <a:ext cx="3739"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1" name="Line 440">
              <a:extLst>
                <a:ext uri="{FF2B5EF4-FFF2-40B4-BE49-F238E27FC236}">
                  <a16:creationId xmlns:a16="http://schemas.microsoft.com/office/drawing/2014/main" id="{50E50A22-07A5-3849-AFE6-E30FDAD712B0}"/>
                </a:ext>
              </a:extLst>
            </p:cNvPr>
            <p:cNvSpPr>
              <a:spLocks noChangeShapeType="1"/>
            </p:cNvSpPr>
            <p:nvPr/>
          </p:nvSpPr>
          <p:spPr bwMode="auto">
            <a:xfrm flipV="1">
              <a:off x="1188007" y="3120177"/>
              <a:ext cx="9346"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2" name="Line 441">
              <a:extLst>
                <a:ext uri="{FF2B5EF4-FFF2-40B4-BE49-F238E27FC236}">
                  <a16:creationId xmlns:a16="http://schemas.microsoft.com/office/drawing/2014/main" id="{F5214E15-6D16-814C-B3D6-83F66B4BC485}"/>
                </a:ext>
              </a:extLst>
            </p:cNvPr>
            <p:cNvSpPr>
              <a:spLocks noChangeShapeType="1"/>
            </p:cNvSpPr>
            <p:nvPr/>
          </p:nvSpPr>
          <p:spPr bwMode="auto">
            <a:xfrm flipV="1">
              <a:off x="1335686" y="3152939"/>
              <a:ext cx="9347" cy="2759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3" name="Line 442">
              <a:extLst>
                <a:ext uri="{FF2B5EF4-FFF2-40B4-BE49-F238E27FC236}">
                  <a16:creationId xmlns:a16="http://schemas.microsoft.com/office/drawing/2014/main" id="{B2FE6C91-0CE4-6049-A2D7-C1BAD367E8AE}"/>
                </a:ext>
              </a:extLst>
            </p:cNvPr>
            <p:cNvSpPr>
              <a:spLocks noChangeShapeType="1"/>
            </p:cNvSpPr>
            <p:nvPr/>
          </p:nvSpPr>
          <p:spPr bwMode="auto">
            <a:xfrm flipV="1">
              <a:off x="1348772" y="3120177"/>
              <a:ext cx="9346" cy="4655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4" name="Line 443">
              <a:extLst>
                <a:ext uri="{FF2B5EF4-FFF2-40B4-BE49-F238E27FC236}">
                  <a16:creationId xmlns:a16="http://schemas.microsoft.com/office/drawing/2014/main" id="{A16AD00D-D9E0-844C-834D-ED4340D82E23}"/>
                </a:ext>
              </a:extLst>
            </p:cNvPr>
            <p:cNvSpPr>
              <a:spLocks noChangeShapeType="1"/>
            </p:cNvSpPr>
            <p:nvPr/>
          </p:nvSpPr>
          <p:spPr bwMode="auto">
            <a:xfrm flipV="1">
              <a:off x="1404853" y="3133972"/>
              <a:ext cx="16824" cy="4828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5" name="Line 444">
              <a:extLst>
                <a:ext uri="{FF2B5EF4-FFF2-40B4-BE49-F238E27FC236}">
                  <a16:creationId xmlns:a16="http://schemas.microsoft.com/office/drawing/2014/main" id="{C52B2D31-B59A-FE41-8B2D-159E7401D0A5}"/>
                </a:ext>
              </a:extLst>
            </p:cNvPr>
            <p:cNvSpPr>
              <a:spLocks noChangeShapeType="1"/>
            </p:cNvSpPr>
            <p:nvPr/>
          </p:nvSpPr>
          <p:spPr bwMode="auto">
            <a:xfrm flipV="1">
              <a:off x="1431024" y="3120177"/>
              <a:ext cx="3739" cy="2931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6" name="Line 445">
              <a:extLst>
                <a:ext uri="{FF2B5EF4-FFF2-40B4-BE49-F238E27FC236}">
                  <a16:creationId xmlns:a16="http://schemas.microsoft.com/office/drawing/2014/main" id="{71738F81-8DDA-0E41-A403-20B4C57FA81B}"/>
                </a:ext>
              </a:extLst>
            </p:cNvPr>
            <p:cNvSpPr>
              <a:spLocks noChangeShapeType="1"/>
            </p:cNvSpPr>
            <p:nvPr/>
          </p:nvSpPr>
          <p:spPr bwMode="auto">
            <a:xfrm flipV="1">
              <a:off x="1524491" y="3120177"/>
              <a:ext cx="22432" cy="6207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7" name="Line 446">
              <a:extLst>
                <a:ext uri="{FF2B5EF4-FFF2-40B4-BE49-F238E27FC236}">
                  <a16:creationId xmlns:a16="http://schemas.microsoft.com/office/drawing/2014/main" id="{4F0C5056-5298-4A49-94D8-12EA65573C53}"/>
                </a:ext>
              </a:extLst>
            </p:cNvPr>
            <p:cNvSpPr>
              <a:spLocks noChangeShapeType="1"/>
            </p:cNvSpPr>
            <p:nvPr/>
          </p:nvSpPr>
          <p:spPr bwMode="auto">
            <a:xfrm flipV="1">
              <a:off x="1584311" y="3152939"/>
              <a:ext cx="3739" cy="2759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8" name="Line 447">
              <a:extLst>
                <a:ext uri="{FF2B5EF4-FFF2-40B4-BE49-F238E27FC236}">
                  <a16:creationId xmlns:a16="http://schemas.microsoft.com/office/drawing/2014/main" id="{78266886-CDD4-904E-976F-C1E291D9D6E9}"/>
                </a:ext>
              </a:extLst>
            </p:cNvPr>
            <p:cNvSpPr>
              <a:spLocks noChangeShapeType="1"/>
            </p:cNvSpPr>
            <p:nvPr/>
          </p:nvSpPr>
          <p:spPr bwMode="auto">
            <a:xfrm flipV="1">
              <a:off x="1599266" y="3135696"/>
              <a:ext cx="42995" cy="3103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19" name="Line 448">
              <a:extLst>
                <a:ext uri="{FF2B5EF4-FFF2-40B4-BE49-F238E27FC236}">
                  <a16:creationId xmlns:a16="http://schemas.microsoft.com/office/drawing/2014/main" id="{9CBC5F41-2A2B-FF44-82A8-082A599D1619}"/>
                </a:ext>
              </a:extLst>
            </p:cNvPr>
            <p:cNvSpPr>
              <a:spLocks noChangeShapeType="1"/>
            </p:cNvSpPr>
            <p:nvPr/>
          </p:nvSpPr>
          <p:spPr bwMode="auto">
            <a:xfrm flipV="1">
              <a:off x="1642260" y="3116728"/>
              <a:ext cx="41126" cy="3448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0" name="Line 449">
              <a:extLst>
                <a:ext uri="{FF2B5EF4-FFF2-40B4-BE49-F238E27FC236}">
                  <a16:creationId xmlns:a16="http://schemas.microsoft.com/office/drawing/2014/main" id="{8CAC8C88-4E2C-C344-BEF5-B4B684FEED9C}"/>
                </a:ext>
              </a:extLst>
            </p:cNvPr>
            <p:cNvSpPr>
              <a:spLocks noChangeShapeType="1"/>
            </p:cNvSpPr>
            <p:nvPr/>
          </p:nvSpPr>
          <p:spPr bwMode="auto">
            <a:xfrm>
              <a:off x="1681517" y="3132247"/>
              <a:ext cx="44865" cy="862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1" name="Line 450">
              <a:extLst>
                <a:ext uri="{FF2B5EF4-FFF2-40B4-BE49-F238E27FC236}">
                  <a16:creationId xmlns:a16="http://schemas.microsoft.com/office/drawing/2014/main" id="{8443FB23-4C86-8A4F-9F44-E0866E077096}"/>
                </a:ext>
              </a:extLst>
            </p:cNvPr>
            <p:cNvSpPr>
              <a:spLocks noChangeShapeType="1"/>
            </p:cNvSpPr>
            <p:nvPr/>
          </p:nvSpPr>
          <p:spPr bwMode="auto">
            <a:xfrm flipV="1">
              <a:off x="1722643" y="3118452"/>
              <a:ext cx="42995" cy="3276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2" name="Line 451">
              <a:extLst>
                <a:ext uri="{FF2B5EF4-FFF2-40B4-BE49-F238E27FC236}">
                  <a16:creationId xmlns:a16="http://schemas.microsoft.com/office/drawing/2014/main" id="{58024E84-C9CD-1946-B936-444B5F192121}"/>
                </a:ext>
              </a:extLst>
            </p:cNvPr>
            <p:cNvSpPr>
              <a:spLocks noChangeShapeType="1"/>
            </p:cNvSpPr>
            <p:nvPr/>
          </p:nvSpPr>
          <p:spPr bwMode="auto">
            <a:xfrm flipV="1">
              <a:off x="3236821" y="3120177"/>
              <a:ext cx="560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3" name="Line 452">
              <a:extLst>
                <a:ext uri="{FF2B5EF4-FFF2-40B4-BE49-F238E27FC236}">
                  <a16:creationId xmlns:a16="http://schemas.microsoft.com/office/drawing/2014/main" id="{1378D83D-A7E5-0346-AF72-6A37BAD5935F}"/>
                </a:ext>
              </a:extLst>
            </p:cNvPr>
            <p:cNvSpPr>
              <a:spLocks noChangeShapeType="1"/>
            </p:cNvSpPr>
            <p:nvPr/>
          </p:nvSpPr>
          <p:spPr bwMode="auto">
            <a:xfrm flipH="1" flipV="1">
              <a:off x="3253644" y="3120177"/>
              <a:ext cx="14955"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4" name="Line 453">
              <a:extLst>
                <a:ext uri="{FF2B5EF4-FFF2-40B4-BE49-F238E27FC236}">
                  <a16:creationId xmlns:a16="http://schemas.microsoft.com/office/drawing/2014/main" id="{5B8DCCDF-6036-6C4F-8234-89715E19FCFA}"/>
                </a:ext>
              </a:extLst>
            </p:cNvPr>
            <p:cNvSpPr>
              <a:spLocks noChangeShapeType="1"/>
            </p:cNvSpPr>
            <p:nvPr/>
          </p:nvSpPr>
          <p:spPr bwMode="auto">
            <a:xfrm flipV="1">
              <a:off x="935644" y="3075344"/>
              <a:ext cx="3739"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5" name="Line 454">
              <a:extLst>
                <a:ext uri="{FF2B5EF4-FFF2-40B4-BE49-F238E27FC236}">
                  <a16:creationId xmlns:a16="http://schemas.microsoft.com/office/drawing/2014/main" id="{F1A5F8BB-E5BC-7F4A-B06B-3AE1BC74FC5C}"/>
                </a:ext>
              </a:extLst>
            </p:cNvPr>
            <p:cNvSpPr>
              <a:spLocks noChangeShapeType="1"/>
            </p:cNvSpPr>
            <p:nvPr/>
          </p:nvSpPr>
          <p:spPr bwMode="auto">
            <a:xfrm flipV="1">
              <a:off x="943121" y="3075344"/>
              <a:ext cx="3739"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6" name="Line 455">
              <a:extLst>
                <a:ext uri="{FF2B5EF4-FFF2-40B4-BE49-F238E27FC236}">
                  <a16:creationId xmlns:a16="http://schemas.microsoft.com/office/drawing/2014/main" id="{2A0E0D02-C86B-B446-A9A5-656F11AF3031}"/>
                </a:ext>
              </a:extLst>
            </p:cNvPr>
            <p:cNvSpPr>
              <a:spLocks noChangeShapeType="1"/>
            </p:cNvSpPr>
            <p:nvPr/>
          </p:nvSpPr>
          <p:spPr bwMode="auto">
            <a:xfrm flipV="1">
              <a:off x="969292" y="3075344"/>
              <a:ext cx="3739"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7" name="Line 456">
              <a:extLst>
                <a:ext uri="{FF2B5EF4-FFF2-40B4-BE49-F238E27FC236}">
                  <a16:creationId xmlns:a16="http://schemas.microsoft.com/office/drawing/2014/main" id="{DC28DB36-B334-5F40-91D2-F47D15EBD9CB}"/>
                </a:ext>
              </a:extLst>
            </p:cNvPr>
            <p:cNvSpPr>
              <a:spLocks noChangeShapeType="1"/>
            </p:cNvSpPr>
            <p:nvPr/>
          </p:nvSpPr>
          <p:spPr bwMode="auto">
            <a:xfrm flipV="1">
              <a:off x="984247" y="3075344"/>
              <a:ext cx="5609"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8" name="Line 457">
              <a:extLst>
                <a:ext uri="{FF2B5EF4-FFF2-40B4-BE49-F238E27FC236}">
                  <a16:creationId xmlns:a16="http://schemas.microsoft.com/office/drawing/2014/main" id="{B92E74F8-05C3-474C-A3D1-D6A285FCDE14}"/>
                </a:ext>
              </a:extLst>
            </p:cNvPr>
            <p:cNvSpPr>
              <a:spLocks noChangeShapeType="1"/>
            </p:cNvSpPr>
            <p:nvPr/>
          </p:nvSpPr>
          <p:spPr bwMode="auto">
            <a:xfrm flipV="1">
              <a:off x="1062760" y="3075344"/>
              <a:ext cx="0" cy="74147"/>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29" name="Line 458">
              <a:extLst>
                <a:ext uri="{FF2B5EF4-FFF2-40B4-BE49-F238E27FC236}">
                  <a16:creationId xmlns:a16="http://schemas.microsoft.com/office/drawing/2014/main" id="{B4ACBCC2-598E-B441-840E-55B93CCC196E}"/>
                </a:ext>
              </a:extLst>
            </p:cNvPr>
            <p:cNvSpPr>
              <a:spLocks noChangeShapeType="1"/>
            </p:cNvSpPr>
            <p:nvPr/>
          </p:nvSpPr>
          <p:spPr bwMode="auto">
            <a:xfrm flipV="1">
              <a:off x="1202962" y="3075344"/>
              <a:ext cx="1869" cy="74147"/>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0" name="Line 459">
              <a:extLst>
                <a:ext uri="{FF2B5EF4-FFF2-40B4-BE49-F238E27FC236}">
                  <a16:creationId xmlns:a16="http://schemas.microsoft.com/office/drawing/2014/main" id="{F7F242A6-D9F3-2440-8119-061685679445}"/>
                </a:ext>
              </a:extLst>
            </p:cNvPr>
            <p:cNvSpPr>
              <a:spLocks noChangeShapeType="1"/>
            </p:cNvSpPr>
            <p:nvPr/>
          </p:nvSpPr>
          <p:spPr bwMode="auto">
            <a:xfrm flipV="1">
              <a:off x="1361857" y="3075344"/>
              <a:ext cx="9347"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1" name="Line 460">
              <a:extLst>
                <a:ext uri="{FF2B5EF4-FFF2-40B4-BE49-F238E27FC236}">
                  <a16:creationId xmlns:a16="http://schemas.microsoft.com/office/drawing/2014/main" id="{EAE799E1-89A0-2440-93BF-6AE79F3EB4AD}"/>
                </a:ext>
              </a:extLst>
            </p:cNvPr>
            <p:cNvSpPr>
              <a:spLocks noChangeShapeType="1"/>
            </p:cNvSpPr>
            <p:nvPr/>
          </p:nvSpPr>
          <p:spPr bwMode="auto">
            <a:xfrm flipV="1">
              <a:off x="1445978" y="3083965"/>
              <a:ext cx="16824" cy="51731"/>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2" name="Line 461">
              <a:extLst>
                <a:ext uri="{FF2B5EF4-FFF2-40B4-BE49-F238E27FC236}">
                  <a16:creationId xmlns:a16="http://schemas.microsoft.com/office/drawing/2014/main" id="{98C17386-8289-C545-80FA-F589DD532798}"/>
                </a:ext>
              </a:extLst>
            </p:cNvPr>
            <p:cNvSpPr>
              <a:spLocks noChangeShapeType="1"/>
            </p:cNvSpPr>
            <p:nvPr/>
          </p:nvSpPr>
          <p:spPr bwMode="auto">
            <a:xfrm flipV="1">
              <a:off x="1468411" y="3075344"/>
              <a:ext cx="5607" cy="2241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3" name="Line 462">
              <a:extLst>
                <a:ext uri="{FF2B5EF4-FFF2-40B4-BE49-F238E27FC236}">
                  <a16:creationId xmlns:a16="http://schemas.microsoft.com/office/drawing/2014/main" id="{98BE5B62-58E2-9F43-934A-9128013F9EA7}"/>
                </a:ext>
              </a:extLst>
            </p:cNvPr>
            <p:cNvSpPr>
              <a:spLocks noChangeShapeType="1"/>
            </p:cNvSpPr>
            <p:nvPr/>
          </p:nvSpPr>
          <p:spPr bwMode="auto">
            <a:xfrm flipV="1">
              <a:off x="1558140" y="3094311"/>
              <a:ext cx="31778" cy="4138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4" name="Line 463">
              <a:extLst>
                <a:ext uri="{FF2B5EF4-FFF2-40B4-BE49-F238E27FC236}">
                  <a16:creationId xmlns:a16="http://schemas.microsoft.com/office/drawing/2014/main" id="{0D0DB5AC-D695-D34D-AFFA-CC5CAC8F3BFA}"/>
                </a:ext>
              </a:extLst>
            </p:cNvPr>
            <p:cNvSpPr>
              <a:spLocks noChangeShapeType="1"/>
            </p:cNvSpPr>
            <p:nvPr/>
          </p:nvSpPr>
          <p:spPr bwMode="auto">
            <a:xfrm flipV="1">
              <a:off x="1599266" y="3070170"/>
              <a:ext cx="42995" cy="3621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5" name="Line 464">
              <a:extLst>
                <a:ext uri="{FF2B5EF4-FFF2-40B4-BE49-F238E27FC236}">
                  <a16:creationId xmlns:a16="http://schemas.microsoft.com/office/drawing/2014/main" id="{97FD99E6-471B-F141-B188-4CAB0EB11C9E}"/>
                </a:ext>
              </a:extLst>
            </p:cNvPr>
            <p:cNvSpPr>
              <a:spLocks noChangeShapeType="1"/>
            </p:cNvSpPr>
            <p:nvPr/>
          </p:nvSpPr>
          <p:spPr bwMode="auto">
            <a:xfrm flipV="1">
              <a:off x="1763769" y="3075344"/>
              <a:ext cx="16824" cy="6035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6" name="Line 465">
              <a:extLst>
                <a:ext uri="{FF2B5EF4-FFF2-40B4-BE49-F238E27FC236}">
                  <a16:creationId xmlns:a16="http://schemas.microsoft.com/office/drawing/2014/main" id="{45FE22E7-DA50-2B43-97C0-BE21A21ECB7F}"/>
                </a:ext>
              </a:extLst>
            </p:cNvPr>
            <p:cNvSpPr>
              <a:spLocks noChangeShapeType="1"/>
            </p:cNvSpPr>
            <p:nvPr/>
          </p:nvSpPr>
          <p:spPr bwMode="auto">
            <a:xfrm flipV="1">
              <a:off x="3242428" y="3075344"/>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7" name="Line 466">
              <a:extLst>
                <a:ext uri="{FF2B5EF4-FFF2-40B4-BE49-F238E27FC236}">
                  <a16:creationId xmlns:a16="http://schemas.microsoft.com/office/drawing/2014/main" id="{1A67782A-8A51-BD4F-BF29-1EA15304623F}"/>
                </a:ext>
              </a:extLst>
            </p:cNvPr>
            <p:cNvSpPr>
              <a:spLocks noChangeShapeType="1"/>
            </p:cNvSpPr>
            <p:nvPr/>
          </p:nvSpPr>
          <p:spPr bwMode="auto">
            <a:xfrm flipV="1">
              <a:off x="3257383" y="3075344"/>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8" name="Line 467">
              <a:extLst>
                <a:ext uri="{FF2B5EF4-FFF2-40B4-BE49-F238E27FC236}">
                  <a16:creationId xmlns:a16="http://schemas.microsoft.com/office/drawing/2014/main" id="{992E21EB-E44C-DD42-9BFE-8CAB188DE791}"/>
                </a:ext>
              </a:extLst>
            </p:cNvPr>
            <p:cNvSpPr>
              <a:spLocks noChangeShapeType="1"/>
            </p:cNvSpPr>
            <p:nvPr/>
          </p:nvSpPr>
          <p:spPr bwMode="auto">
            <a:xfrm flipV="1">
              <a:off x="939383" y="3027062"/>
              <a:ext cx="373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39" name="Line 468">
              <a:extLst>
                <a:ext uri="{FF2B5EF4-FFF2-40B4-BE49-F238E27FC236}">
                  <a16:creationId xmlns:a16="http://schemas.microsoft.com/office/drawing/2014/main" id="{EC5E8948-2B54-EE4B-BB61-F30DDD5354F9}"/>
                </a:ext>
              </a:extLst>
            </p:cNvPr>
            <p:cNvSpPr>
              <a:spLocks noChangeShapeType="1"/>
            </p:cNvSpPr>
            <p:nvPr/>
          </p:nvSpPr>
          <p:spPr bwMode="auto">
            <a:xfrm flipV="1">
              <a:off x="946860" y="3027062"/>
              <a:ext cx="9347"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0" name="Line 469">
              <a:extLst>
                <a:ext uri="{FF2B5EF4-FFF2-40B4-BE49-F238E27FC236}">
                  <a16:creationId xmlns:a16="http://schemas.microsoft.com/office/drawing/2014/main" id="{D6BBB1F8-8850-3A4F-A5FC-172A6CE54318}"/>
                </a:ext>
              </a:extLst>
            </p:cNvPr>
            <p:cNvSpPr>
              <a:spLocks noChangeShapeType="1"/>
            </p:cNvSpPr>
            <p:nvPr/>
          </p:nvSpPr>
          <p:spPr bwMode="auto">
            <a:xfrm flipV="1">
              <a:off x="973031" y="3027062"/>
              <a:ext cx="3739"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1" name="Line 470">
              <a:extLst>
                <a:ext uri="{FF2B5EF4-FFF2-40B4-BE49-F238E27FC236}">
                  <a16:creationId xmlns:a16="http://schemas.microsoft.com/office/drawing/2014/main" id="{6DCC84C2-7D64-ED4F-A46E-2210420F8AF5}"/>
                </a:ext>
              </a:extLst>
            </p:cNvPr>
            <p:cNvSpPr>
              <a:spLocks noChangeShapeType="1"/>
            </p:cNvSpPr>
            <p:nvPr/>
          </p:nvSpPr>
          <p:spPr bwMode="auto">
            <a:xfrm flipV="1">
              <a:off x="987986" y="3027062"/>
              <a:ext cx="7477"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2" name="Line 471">
              <a:extLst>
                <a:ext uri="{FF2B5EF4-FFF2-40B4-BE49-F238E27FC236}">
                  <a16:creationId xmlns:a16="http://schemas.microsoft.com/office/drawing/2014/main" id="{CAEDEEA8-5B83-5F46-A46F-E5B21B2DD020}"/>
                </a:ext>
              </a:extLst>
            </p:cNvPr>
            <p:cNvSpPr>
              <a:spLocks noChangeShapeType="1"/>
            </p:cNvSpPr>
            <p:nvPr/>
          </p:nvSpPr>
          <p:spPr bwMode="auto">
            <a:xfrm flipV="1">
              <a:off x="1060891" y="3027062"/>
              <a:ext cx="1869"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3" name="Line 472">
              <a:extLst>
                <a:ext uri="{FF2B5EF4-FFF2-40B4-BE49-F238E27FC236}">
                  <a16:creationId xmlns:a16="http://schemas.microsoft.com/office/drawing/2014/main" id="{5D026A30-FF8E-134E-A8AF-BD6535452047}"/>
                </a:ext>
              </a:extLst>
            </p:cNvPr>
            <p:cNvSpPr>
              <a:spLocks noChangeShapeType="1"/>
            </p:cNvSpPr>
            <p:nvPr/>
          </p:nvSpPr>
          <p:spPr bwMode="auto">
            <a:xfrm flipV="1">
              <a:off x="1208570" y="3061549"/>
              <a:ext cx="11216" cy="41384"/>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4" name="Line 473">
              <a:extLst>
                <a:ext uri="{FF2B5EF4-FFF2-40B4-BE49-F238E27FC236}">
                  <a16:creationId xmlns:a16="http://schemas.microsoft.com/office/drawing/2014/main" id="{02F8E787-088A-7B4D-9351-CFD2B8C9E8C3}"/>
                </a:ext>
              </a:extLst>
            </p:cNvPr>
            <p:cNvSpPr>
              <a:spLocks noChangeShapeType="1"/>
            </p:cNvSpPr>
            <p:nvPr/>
          </p:nvSpPr>
          <p:spPr bwMode="auto">
            <a:xfrm flipV="1">
              <a:off x="1219786" y="3027062"/>
              <a:ext cx="3739" cy="6035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5" name="Line 474">
              <a:extLst>
                <a:ext uri="{FF2B5EF4-FFF2-40B4-BE49-F238E27FC236}">
                  <a16:creationId xmlns:a16="http://schemas.microsoft.com/office/drawing/2014/main" id="{9AE8CFFB-B833-284A-AF91-45BDE8EEDC9B}"/>
                </a:ext>
              </a:extLst>
            </p:cNvPr>
            <p:cNvSpPr>
              <a:spLocks noChangeShapeType="1"/>
            </p:cNvSpPr>
            <p:nvPr/>
          </p:nvSpPr>
          <p:spPr bwMode="auto">
            <a:xfrm flipV="1">
              <a:off x="1376812" y="3051203"/>
              <a:ext cx="3739" cy="5173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6" name="Line 475">
              <a:extLst>
                <a:ext uri="{FF2B5EF4-FFF2-40B4-BE49-F238E27FC236}">
                  <a16:creationId xmlns:a16="http://schemas.microsoft.com/office/drawing/2014/main" id="{8D0A80A2-F5BE-AB40-9C37-D8580B7A9B7A}"/>
                </a:ext>
              </a:extLst>
            </p:cNvPr>
            <p:cNvSpPr>
              <a:spLocks noChangeShapeType="1"/>
            </p:cNvSpPr>
            <p:nvPr/>
          </p:nvSpPr>
          <p:spPr bwMode="auto">
            <a:xfrm flipV="1">
              <a:off x="1384289" y="3027062"/>
              <a:ext cx="3739" cy="5173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7" name="Line 476">
              <a:extLst>
                <a:ext uri="{FF2B5EF4-FFF2-40B4-BE49-F238E27FC236}">
                  <a16:creationId xmlns:a16="http://schemas.microsoft.com/office/drawing/2014/main" id="{F7E21C75-4494-2340-A816-D3EF6A67F481}"/>
                </a:ext>
              </a:extLst>
            </p:cNvPr>
            <p:cNvSpPr>
              <a:spLocks noChangeShapeType="1"/>
            </p:cNvSpPr>
            <p:nvPr/>
          </p:nvSpPr>
          <p:spPr bwMode="auto">
            <a:xfrm flipV="1">
              <a:off x="1479627" y="3027062"/>
              <a:ext cx="9346" cy="6035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8" name="Line 477">
              <a:extLst>
                <a:ext uri="{FF2B5EF4-FFF2-40B4-BE49-F238E27FC236}">
                  <a16:creationId xmlns:a16="http://schemas.microsoft.com/office/drawing/2014/main" id="{DD0E7179-7928-5440-B40B-D086AF8F0049}"/>
                </a:ext>
              </a:extLst>
            </p:cNvPr>
            <p:cNvSpPr>
              <a:spLocks noChangeShapeType="1"/>
            </p:cNvSpPr>
            <p:nvPr/>
          </p:nvSpPr>
          <p:spPr bwMode="auto">
            <a:xfrm flipV="1">
              <a:off x="1642260" y="3027062"/>
              <a:ext cx="13086" cy="6035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49" name="Line 478">
              <a:extLst>
                <a:ext uri="{FF2B5EF4-FFF2-40B4-BE49-F238E27FC236}">
                  <a16:creationId xmlns:a16="http://schemas.microsoft.com/office/drawing/2014/main" id="{B5E8AFB3-0AF7-724A-997B-E9A207FA03E0}"/>
                </a:ext>
              </a:extLst>
            </p:cNvPr>
            <p:cNvSpPr>
              <a:spLocks noChangeShapeType="1"/>
            </p:cNvSpPr>
            <p:nvPr/>
          </p:nvSpPr>
          <p:spPr bwMode="auto">
            <a:xfrm flipH="1" flipV="1">
              <a:off x="1750683" y="3027062"/>
              <a:ext cx="52342"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0" name="Line 479">
              <a:extLst>
                <a:ext uri="{FF2B5EF4-FFF2-40B4-BE49-F238E27FC236}">
                  <a16:creationId xmlns:a16="http://schemas.microsoft.com/office/drawing/2014/main" id="{C48F3B43-5702-8B44-A3BB-952446EF5F24}"/>
                </a:ext>
              </a:extLst>
            </p:cNvPr>
            <p:cNvSpPr>
              <a:spLocks noChangeShapeType="1"/>
            </p:cNvSpPr>
            <p:nvPr/>
          </p:nvSpPr>
          <p:spPr bwMode="auto">
            <a:xfrm flipV="1">
              <a:off x="3242428" y="3027062"/>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1" name="Line 480">
              <a:extLst>
                <a:ext uri="{FF2B5EF4-FFF2-40B4-BE49-F238E27FC236}">
                  <a16:creationId xmlns:a16="http://schemas.microsoft.com/office/drawing/2014/main" id="{60B753E5-11BE-9449-94B4-FED744816C96}"/>
                </a:ext>
              </a:extLst>
            </p:cNvPr>
            <p:cNvSpPr>
              <a:spLocks noChangeShapeType="1"/>
            </p:cNvSpPr>
            <p:nvPr/>
          </p:nvSpPr>
          <p:spPr bwMode="auto">
            <a:xfrm flipV="1">
              <a:off x="3257383" y="3027062"/>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2" name="Line 481">
              <a:extLst>
                <a:ext uri="{FF2B5EF4-FFF2-40B4-BE49-F238E27FC236}">
                  <a16:creationId xmlns:a16="http://schemas.microsoft.com/office/drawing/2014/main" id="{0782C4C5-825B-8646-A6A5-2C293A9844A0}"/>
                </a:ext>
              </a:extLst>
            </p:cNvPr>
            <p:cNvSpPr>
              <a:spLocks noChangeShapeType="1"/>
            </p:cNvSpPr>
            <p:nvPr/>
          </p:nvSpPr>
          <p:spPr bwMode="auto">
            <a:xfrm flipV="1">
              <a:off x="944991" y="2982229"/>
              <a:ext cx="373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3" name="Line 482">
              <a:extLst>
                <a:ext uri="{FF2B5EF4-FFF2-40B4-BE49-F238E27FC236}">
                  <a16:creationId xmlns:a16="http://schemas.microsoft.com/office/drawing/2014/main" id="{766546E3-EB4B-0244-B600-CB723CCF119C}"/>
                </a:ext>
              </a:extLst>
            </p:cNvPr>
            <p:cNvSpPr>
              <a:spLocks noChangeShapeType="1"/>
            </p:cNvSpPr>
            <p:nvPr/>
          </p:nvSpPr>
          <p:spPr bwMode="auto">
            <a:xfrm flipV="1">
              <a:off x="958076" y="2982229"/>
              <a:ext cx="5609"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4" name="Line 483">
              <a:extLst>
                <a:ext uri="{FF2B5EF4-FFF2-40B4-BE49-F238E27FC236}">
                  <a16:creationId xmlns:a16="http://schemas.microsoft.com/office/drawing/2014/main" id="{4867A448-2509-3B4F-A514-49E6D874610C}"/>
                </a:ext>
              </a:extLst>
            </p:cNvPr>
            <p:cNvSpPr>
              <a:spLocks noChangeShapeType="1"/>
            </p:cNvSpPr>
            <p:nvPr/>
          </p:nvSpPr>
          <p:spPr bwMode="auto">
            <a:xfrm flipV="1">
              <a:off x="973031" y="2982229"/>
              <a:ext cx="9347"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5" name="Line 484">
              <a:extLst>
                <a:ext uri="{FF2B5EF4-FFF2-40B4-BE49-F238E27FC236}">
                  <a16:creationId xmlns:a16="http://schemas.microsoft.com/office/drawing/2014/main" id="{9FB06C07-103A-BE48-8D3C-148D8C5F2613}"/>
                </a:ext>
              </a:extLst>
            </p:cNvPr>
            <p:cNvSpPr>
              <a:spLocks noChangeShapeType="1"/>
            </p:cNvSpPr>
            <p:nvPr/>
          </p:nvSpPr>
          <p:spPr bwMode="auto">
            <a:xfrm flipV="1">
              <a:off x="997333" y="2982229"/>
              <a:ext cx="1869"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6" name="Line 485">
              <a:extLst>
                <a:ext uri="{FF2B5EF4-FFF2-40B4-BE49-F238E27FC236}">
                  <a16:creationId xmlns:a16="http://schemas.microsoft.com/office/drawing/2014/main" id="{74B0191F-CE55-DA44-841C-0A642C63DCD0}"/>
                </a:ext>
              </a:extLst>
            </p:cNvPr>
            <p:cNvSpPr>
              <a:spLocks noChangeShapeType="1"/>
            </p:cNvSpPr>
            <p:nvPr/>
          </p:nvSpPr>
          <p:spPr bwMode="auto">
            <a:xfrm flipV="1">
              <a:off x="1064630" y="2982229"/>
              <a:ext cx="1869"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7" name="Line 486">
              <a:extLst>
                <a:ext uri="{FF2B5EF4-FFF2-40B4-BE49-F238E27FC236}">
                  <a16:creationId xmlns:a16="http://schemas.microsoft.com/office/drawing/2014/main" id="{A8A42031-7FE4-0444-B5D1-D9570BE7DFE1}"/>
                </a:ext>
              </a:extLst>
            </p:cNvPr>
            <p:cNvSpPr>
              <a:spLocks noChangeShapeType="1"/>
            </p:cNvSpPr>
            <p:nvPr/>
          </p:nvSpPr>
          <p:spPr bwMode="auto">
            <a:xfrm flipV="1">
              <a:off x="1231002" y="2982229"/>
              <a:ext cx="3739"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8" name="Line 487">
              <a:extLst>
                <a:ext uri="{FF2B5EF4-FFF2-40B4-BE49-F238E27FC236}">
                  <a16:creationId xmlns:a16="http://schemas.microsoft.com/office/drawing/2014/main" id="{FFEF3EF6-9C68-DE40-A4F1-F7FF95C6E33F}"/>
                </a:ext>
              </a:extLst>
            </p:cNvPr>
            <p:cNvSpPr>
              <a:spLocks noChangeShapeType="1"/>
            </p:cNvSpPr>
            <p:nvPr/>
          </p:nvSpPr>
          <p:spPr bwMode="auto">
            <a:xfrm flipV="1">
              <a:off x="1399244" y="2982229"/>
              <a:ext cx="7477" cy="5690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59" name="Line 488">
              <a:extLst>
                <a:ext uri="{FF2B5EF4-FFF2-40B4-BE49-F238E27FC236}">
                  <a16:creationId xmlns:a16="http://schemas.microsoft.com/office/drawing/2014/main" id="{9C622326-BE89-4144-B1CD-716EF6E83FC2}"/>
                </a:ext>
              </a:extLst>
            </p:cNvPr>
            <p:cNvSpPr>
              <a:spLocks noChangeShapeType="1"/>
            </p:cNvSpPr>
            <p:nvPr/>
          </p:nvSpPr>
          <p:spPr bwMode="auto">
            <a:xfrm flipV="1">
              <a:off x="1496450" y="2982229"/>
              <a:ext cx="7477"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0" name="Line 489">
              <a:extLst>
                <a:ext uri="{FF2B5EF4-FFF2-40B4-BE49-F238E27FC236}">
                  <a16:creationId xmlns:a16="http://schemas.microsoft.com/office/drawing/2014/main" id="{BD3FEEAC-AC0F-B245-926D-365980DDC62E}"/>
                </a:ext>
              </a:extLst>
            </p:cNvPr>
            <p:cNvSpPr>
              <a:spLocks noChangeShapeType="1"/>
            </p:cNvSpPr>
            <p:nvPr/>
          </p:nvSpPr>
          <p:spPr bwMode="auto">
            <a:xfrm flipH="1" flipV="1">
              <a:off x="1647869" y="2982229"/>
              <a:ext cx="20562"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1" name="Line 490">
              <a:extLst>
                <a:ext uri="{FF2B5EF4-FFF2-40B4-BE49-F238E27FC236}">
                  <a16:creationId xmlns:a16="http://schemas.microsoft.com/office/drawing/2014/main" id="{2C0F1AFD-A045-8841-829B-C04507D842A7}"/>
                </a:ext>
              </a:extLst>
            </p:cNvPr>
            <p:cNvSpPr>
              <a:spLocks noChangeShapeType="1"/>
            </p:cNvSpPr>
            <p:nvPr/>
          </p:nvSpPr>
          <p:spPr bwMode="auto">
            <a:xfrm flipH="1" flipV="1">
              <a:off x="1711427" y="2982229"/>
              <a:ext cx="6542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2" name="Line 491">
              <a:extLst>
                <a:ext uri="{FF2B5EF4-FFF2-40B4-BE49-F238E27FC236}">
                  <a16:creationId xmlns:a16="http://schemas.microsoft.com/office/drawing/2014/main" id="{22AD2FAE-11A8-7A4F-BD2F-ED32AEFF3A72}"/>
                </a:ext>
              </a:extLst>
            </p:cNvPr>
            <p:cNvSpPr>
              <a:spLocks noChangeShapeType="1"/>
            </p:cNvSpPr>
            <p:nvPr/>
          </p:nvSpPr>
          <p:spPr bwMode="auto">
            <a:xfrm flipV="1">
              <a:off x="3240559" y="2982229"/>
              <a:ext cx="186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3" name="Line 492">
              <a:extLst>
                <a:ext uri="{FF2B5EF4-FFF2-40B4-BE49-F238E27FC236}">
                  <a16:creationId xmlns:a16="http://schemas.microsoft.com/office/drawing/2014/main" id="{360DC7B2-04C4-D649-AE05-14B0762211BE}"/>
                </a:ext>
              </a:extLst>
            </p:cNvPr>
            <p:cNvSpPr>
              <a:spLocks noChangeShapeType="1"/>
            </p:cNvSpPr>
            <p:nvPr/>
          </p:nvSpPr>
          <p:spPr bwMode="auto">
            <a:xfrm flipV="1">
              <a:off x="3257383" y="2982229"/>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4" name="Line 493">
              <a:extLst>
                <a:ext uri="{FF2B5EF4-FFF2-40B4-BE49-F238E27FC236}">
                  <a16:creationId xmlns:a16="http://schemas.microsoft.com/office/drawing/2014/main" id="{17856E85-0BF4-ED49-BBB2-2A9DD45BA012}"/>
                </a:ext>
              </a:extLst>
            </p:cNvPr>
            <p:cNvSpPr>
              <a:spLocks noChangeShapeType="1"/>
            </p:cNvSpPr>
            <p:nvPr/>
          </p:nvSpPr>
          <p:spPr bwMode="auto">
            <a:xfrm flipV="1">
              <a:off x="958076" y="2935671"/>
              <a:ext cx="5609"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5" name="Line 494">
              <a:extLst>
                <a:ext uri="{FF2B5EF4-FFF2-40B4-BE49-F238E27FC236}">
                  <a16:creationId xmlns:a16="http://schemas.microsoft.com/office/drawing/2014/main" id="{157C9E2B-EFFE-6C40-AE20-E082095979E8}"/>
                </a:ext>
              </a:extLst>
            </p:cNvPr>
            <p:cNvSpPr>
              <a:spLocks noChangeShapeType="1"/>
            </p:cNvSpPr>
            <p:nvPr/>
          </p:nvSpPr>
          <p:spPr bwMode="auto">
            <a:xfrm flipV="1">
              <a:off x="969292" y="2935671"/>
              <a:ext cx="5609"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6" name="Line 495">
              <a:extLst>
                <a:ext uri="{FF2B5EF4-FFF2-40B4-BE49-F238E27FC236}">
                  <a16:creationId xmlns:a16="http://schemas.microsoft.com/office/drawing/2014/main" id="{210FE0C6-6417-8F49-8B18-38100534C0A5}"/>
                </a:ext>
              </a:extLst>
            </p:cNvPr>
            <p:cNvSpPr>
              <a:spLocks noChangeShapeType="1"/>
            </p:cNvSpPr>
            <p:nvPr/>
          </p:nvSpPr>
          <p:spPr bwMode="auto">
            <a:xfrm flipV="1">
              <a:off x="989856" y="2935671"/>
              <a:ext cx="0"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7" name="Line 496">
              <a:extLst>
                <a:ext uri="{FF2B5EF4-FFF2-40B4-BE49-F238E27FC236}">
                  <a16:creationId xmlns:a16="http://schemas.microsoft.com/office/drawing/2014/main" id="{9B687CAB-5F9C-2742-8200-988AEC518510}"/>
                </a:ext>
              </a:extLst>
            </p:cNvPr>
            <p:cNvSpPr>
              <a:spLocks noChangeShapeType="1"/>
            </p:cNvSpPr>
            <p:nvPr/>
          </p:nvSpPr>
          <p:spPr bwMode="auto">
            <a:xfrm flipV="1">
              <a:off x="1001072" y="2963260"/>
              <a:ext cx="9346" cy="4655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8" name="Line 497">
              <a:extLst>
                <a:ext uri="{FF2B5EF4-FFF2-40B4-BE49-F238E27FC236}">
                  <a16:creationId xmlns:a16="http://schemas.microsoft.com/office/drawing/2014/main" id="{A96A3873-6090-2243-B8F2-CC290DD4F146}"/>
                </a:ext>
              </a:extLst>
            </p:cNvPr>
            <p:cNvSpPr>
              <a:spLocks noChangeShapeType="1"/>
            </p:cNvSpPr>
            <p:nvPr/>
          </p:nvSpPr>
          <p:spPr bwMode="auto">
            <a:xfrm flipV="1">
              <a:off x="1010418" y="2935671"/>
              <a:ext cx="3739" cy="5690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69" name="Line 498">
              <a:extLst>
                <a:ext uri="{FF2B5EF4-FFF2-40B4-BE49-F238E27FC236}">
                  <a16:creationId xmlns:a16="http://schemas.microsoft.com/office/drawing/2014/main" id="{F8E281E3-5F47-5A4D-847D-4D96C227B36E}"/>
                </a:ext>
              </a:extLst>
            </p:cNvPr>
            <p:cNvSpPr>
              <a:spLocks noChangeShapeType="1"/>
            </p:cNvSpPr>
            <p:nvPr/>
          </p:nvSpPr>
          <p:spPr bwMode="auto">
            <a:xfrm flipV="1">
              <a:off x="1075846" y="2935671"/>
              <a:ext cx="5607" cy="74148"/>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0" name="Line 499">
              <a:extLst>
                <a:ext uri="{FF2B5EF4-FFF2-40B4-BE49-F238E27FC236}">
                  <a16:creationId xmlns:a16="http://schemas.microsoft.com/office/drawing/2014/main" id="{301F4CBE-A2A9-B448-94FF-36A4F7DED341}"/>
                </a:ext>
              </a:extLst>
            </p:cNvPr>
            <p:cNvSpPr>
              <a:spLocks noChangeShapeType="1"/>
            </p:cNvSpPr>
            <p:nvPr/>
          </p:nvSpPr>
          <p:spPr bwMode="auto">
            <a:xfrm flipV="1">
              <a:off x="1240349" y="2935671"/>
              <a:ext cx="9346" cy="74148"/>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1" name="Line 500">
              <a:extLst>
                <a:ext uri="{FF2B5EF4-FFF2-40B4-BE49-F238E27FC236}">
                  <a16:creationId xmlns:a16="http://schemas.microsoft.com/office/drawing/2014/main" id="{E01E19D4-0A48-6345-939A-05D146873711}"/>
                </a:ext>
              </a:extLst>
            </p:cNvPr>
            <p:cNvSpPr>
              <a:spLocks noChangeShapeType="1"/>
            </p:cNvSpPr>
            <p:nvPr/>
          </p:nvSpPr>
          <p:spPr bwMode="auto">
            <a:xfrm flipV="1">
              <a:off x="1412330" y="2949466"/>
              <a:ext cx="7477" cy="6035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2" name="Line 501">
              <a:extLst>
                <a:ext uri="{FF2B5EF4-FFF2-40B4-BE49-F238E27FC236}">
                  <a16:creationId xmlns:a16="http://schemas.microsoft.com/office/drawing/2014/main" id="{420C7C1B-1A2B-7945-B86B-1FFF97303777}"/>
                </a:ext>
              </a:extLst>
            </p:cNvPr>
            <p:cNvSpPr>
              <a:spLocks noChangeShapeType="1"/>
            </p:cNvSpPr>
            <p:nvPr/>
          </p:nvSpPr>
          <p:spPr bwMode="auto">
            <a:xfrm flipV="1">
              <a:off x="1425415" y="2935671"/>
              <a:ext cx="7477" cy="2931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3" name="Line 502">
              <a:extLst>
                <a:ext uri="{FF2B5EF4-FFF2-40B4-BE49-F238E27FC236}">
                  <a16:creationId xmlns:a16="http://schemas.microsoft.com/office/drawing/2014/main" id="{B00C4E94-AEFA-D441-9852-45008497C784}"/>
                </a:ext>
              </a:extLst>
            </p:cNvPr>
            <p:cNvSpPr>
              <a:spLocks noChangeShapeType="1"/>
            </p:cNvSpPr>
            <p:nvPr/>
          </p:nvSpPr>
          <p:spPr bwMode="auto">
            <a:xfrm flipV="1">
              <a:off x="1509536" y="2935671"/>
              <a:ext cx="0"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4" name="Line 503">
              <a:extLst>
                <a:ext uri="{FF2B5EF4-FFF2-40B4-BE49-F238E27FC236}">
                  <a16:creationId xmlns:a16="http://schemas.microsoft.com/office/drawing/2014/main" id="{7684CAD4-985A-914D-B5DB-B118AAE24A79}"/>
                </a:ext>
              </a:extLst>
            </p:cNvPr>
            <p:cNvSpPr>
              <a:spLocks noChangeShapeType="1"/>
            </p:cNvSpPr>
            <p:nvPr/>
          </p:nvSpPr>
          <p:spPr bwMode="auto">
            <a:xfrm flipV="1">
              <a:off x="1651607" y="2935671"/>
              <a:ext cx="9346"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5" name="Line 504">
              <a:extLst>
                <a:ext uri="{FF2B5EF4-FFF2-40B4-BE49-F238E27FC236}">
                  <a16:creationId xmlns:a16="http://schemas.microsoft.com/office/drawing/2014/main" id="{8069AC6E-E4CE-BB4E-B210-731CF65211B0}"/>
                </a:ext>
              </a:extLst>
            </p:cNvPr>
            <p:cNvSpPr>
              <a:spLocks noChangeShapeType="1"/>
            </p:cNvSpPr>
            <p:nvPr/>
          </p:nvSpPr>
          <p:spPr bwMode="auto">
            <a:xfrm flipV="1">
              <a:off x="1722643" y="2935671"/>
              <a:ext cx="28040" cy="6207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6" name="Line 505">
              <a:extLst>
                <a:ext uri="{FF2B5EF4-FFF2-40B4-BE49-F238E27FC236}">
                  <a16:creationId xmlns:a16="http://schemas.microsoft.com/office/drawing/2014/main" id="{66428F98-81F3-8247-9C4E-44F39C142D99}"/>
                </a:ext>
              </a:extLst>
            </p:cNvPr>
            <p:cNvSpPr>
              <a:spLocks noChangeShapeType="1"/>
            </p:cNvSpPr>
            <p:nvPr/>
          </p:nvSpPr>
          <p:spPr bwMode="auto">
            <a:xfrm flipV="1">
              <a:off x="3244298" y="2935671"/>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7" name="Line 506">
              <a:extLst>
                <a:ext uri="{FF2B5EF4-FFF2-40B4-BE49-F238E27FC236}">
                  <a16:creationId xmlns:a16="http://schemas.microsoft.com/office/drawing/2014/main" id="{B0A7E41C-610D-D048-A811-AE8B9C7E4800}"/>
                </a:ext>
              </a:extLst>
            </p:cNvPr>
            <p:cNvSpPr>
              <a:spLocks noChangeShapeType="1"/>
            </p:cNvSpPr>
            <p:nvPr/>
          </p:nvSpPr>
          <p:spPr bwMode="auto">
            <a:xfrm flipV="1">
              <a:off x="3257383" y="2935671"/>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8" name="Line 507">
              <a:extLst>
                <a:ext uri="{FF2B5EF4-FFF2-40B4-BE49-F238E27FC236}">
                  <a16:creationId xmlns:a16="http://schemas.microsoft.com/office/drawing/2014/main" id="{62E90082-8887-5B45-8464-94EA81FFE000}"/>
                </a:ext>
              </a:extLst>
            </p:cNvPr>
            <p:cNvSpPr>
              <a:spLocks noChangeShapeType="1"/>
            </p:cNvSpPr>
            <p:nvPr/>
          </p:nvSpPr>
          <p:spPr bwMode="auto">
            <a:xfrm flipV="1">
              <a:off x="969292" y="2887389"/>
              <a:ext cx="3739"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79" name="Line 508">
              <a:extLst>
                <a:ext uri="{FF2B5EF4-FFF2-40B4-BE49-F238E27FC236}">
                  <a16:creationId xmlns:a16="http://schemas.microsoft.com/office/drawing/2014/main" id="{64DD535B-E3E2-4F40-A2ED-9420A578CAF5}"/>
                </a:ext>
              </a:extLst>
            </p:cNvPr>
            <p:cNvSpPr>
              <a:spLocks noChangeShapeType="1"/>
            </p:cNvSpPr>
            <p:nvPr/>
          </p:nvSpPr>
          <p:spPr bwMode="auto">
            <a:xfrm flipV="1">
              <a:off x="974901" y="2887389"/>
              <a:ext cx="3739"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0" name="Line 509">
              <a:extLst>
                <a:ext uri="{FF2B5EF4-FFF2-40B4-BE49-F238E27FC236}">
                  <a16:creationId xmlns:a16="http://schemas.microsoft.com/office/drawing/2014/main" id="{0F460A25-9581-E842-A8FE-69AF65D0EA6C}"/>
                </a:ext>
              </a:extLst>
            </p:cNvPr>
            <p:cNvSpPr>
              <a:spLocks noChangeShapeType="1"/>
            </p:cNvSpPr>
            <p:nvPr/>
          </p:nvSpPr>
          <p:spPr bwMode="auto">
            <a:xfrm flipV="1">
              <a:off x="997333" y="2887389"/>
              <a:ext cx="1869"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1" name="Line 510">
              <a:extLst>
                <a:ext uri="{FF2B5EF4-FFF2-40B4-BE49-F238E27FC236}">
                  <a16:creationId xmlns:a16="http://schemas.microsoft.com/office/drawing/2014/main" id="{DF541ED6-6A13-904E-8660-583CA0EF8A4C}"/>
                </a:ext>
              </a:extLst>
            </p:cNvPr>
            <p:cNvSpPr>
              <a:spLocks noChangeShapeType="1"/>
            </p:cNvSpPr>
            <p:nvPr/>
          </p:nvSpPr>
          <p:spPr bwMode="auto">
            <a:xfrm flipV="1">
              <a:off x="1014157" y="2887389"/>
              <a:ext cx="9347"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2" name="Line 511">
              <a:extLst>
                <a:ext uri="{FF2B5EF4-FFF2-40B4-BE49-F238E27FC236}">
                  <a16:creationId xmlns:a16="http://schemas.microsoft.com/office/drawing/2014/main" id="{4E5E3687-0EBA-3B40-BA1E-CF6F152B46B8}"/>
                </a:ext>
              </a:extLst>
            </p:cNvPr>
            <p:cNvSpPr>
              <a:spLocks noChangeShapeType="1"/>
            </p:cNvSpPr>
            <p:nvPr/>
          </p:nvSpPr>
          <p:spPr bwMode="auto">
            <a:xfrm flipV="1">
              <a:off x="1085192" y="2920152"/>
              <a:ext cx="9347" cy="41384"/>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3" name="Line 512">
              <a:extLst>
                <a:ext uri="{FF2B5EF4-FFF2-40B4-BE49-F238E27FC236}">
                  <a16:creationId xmlns:a16="http://schemas.microsoft.com/office/drawing/2014/main" id="{DFA6F2A1-2717-474A-8522-880A73E46033}"/>
                </a:ext>
              </a:extLst>
            </p:cNvPr>
            <p:cNvSpPr>
              <a:spLocks noChangeShapeType="1"/>
            </p:cNvSpPr>
            <p:nvPr/>
          </p:nvSpPr>
          <p:spPr bwMode="auto">
            <a:xfrm flipV="1">
              <a:off x="1100147" y="2887389"/>
              <a:ext cx="3739" cy="4828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4" name="Line 513">
              <a:extLst>
                <a:ext uri="{FF2B5EF4-FFF2-40B4-BE49-F238E27FC236}">
                  <a16:creationId xmlns:a16="http://schemas.microsoft.com/office/drawing/2014/main" id="{E297B82B-A01B-FB48-8CAE-DDD89AFE46A3}"/>
                </a:ext>
              </a:extLst>
            </p:cNvPr>
            <p:cNvSpPr>
              <a:spLocks noChangeShapeType="1"/>
            </p:cNvSpPr>
            <p:nvPr/>
          </p:nvSpPr>
          <p:spPr bwMode="auto">
            <a:xfrm flipV="1">
              <a:off x="1249696" y="2887389"/>
              <a:ext cx="3739" cy="74148"/>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5" name="Line 514">
              <a:extLst>
                <a:ext uri="{FF2B5EF4-FFF2-40B4-BE49-F238E27FC236}">
                  <a16:creationId xmlns:a16="http://schemas.microsoft.com/office/drawing/2014/main" id="{752FF731-6535-834E-B678-6C229A422EAC}"/>
                </a:ext>
              </a:extLst>
            </p:cNvPr>
            <p:cNvSpPr>
              <a:spLocks noChangeShapeType="1"/>
            </p:cNvSpPr>
            <p:nvPr/>
          </p:nvSpPr>
          <p:spPr bwMode="auto">
            <a:xfrm flipV="1">
              <a:off x="1432892" y="2887389"/>
              <a:ext cx="14955"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6" name="Line 515">
              <a:extLst>
                <a:ext uri="{FF2B5EF4-FFF2-40B4-BE49-F238E27FC236}">
                  <a16:creationId xmlns:a16="http://schemas.microsoft.com/office/drawing/2014/main" id="{DD239388-9BFC-C04E-A599-E563179F87B9}"/>
                </a:ext>
              </a:extLst>
            </p:cNvPr>
            <p:cNvSpPr>
              <a:spLocks noChangeShapeType="1"/>
            </p:cNvSpPr>
            <p:nvPr/>
          </p:nvSpPr>
          <p:spPr bwMode="auto">
            <a:xfrm flipV="1">
              <a:off x="1515144" y="2887389"/>
              <a:ext cx="14955" cy="6035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7" name="Line 516">
              <a:extLst>
                <a:ext uri="{FF2B5EF4-FFF2-40B4-BE49-F238E27FC236}">
                  <a16:creationId xmlns:a16="http://schemas.microsoft.com/office/drawing/2014/main" id="{FD24660D-B690-B84F-8863-5B73E4114511}"/>
                </a:ext>
              </a:extLst>
            </p:cNvPr>
            <p:cNvSpPr>
              <a:spLocks noChangeShapeType="1"/>
            </p:cNvSpPr>
            <p:nvPr/>
          </p:nvSpPr>
          <p:spPr bwMode="auto">
            <a:xfrm flipV="1">
              <a:off x="1662824" y="2887389"/>
              <a:ext cx="3739"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8" name="Line 517">
              <a:extLst>
                <a:ext uri="{FF2B5EF4-FFF2-40B4-BE49-F238E27FC236}">
                  <a16:creationId xmlns:a16="http://schemas.microsoft.com/office/drawing/2014/main" id="{E9570E0E-5442-6842-BE3A-FA47AE0490F4}"/>
                </a:ext>
              </a:extLst>
            </p:cNvPr>
            <p:cNvSpPr>
              <a:spLocks noChangeShapeType="1"/>
            </p:cNvSpPr>
            <p:nvPr/>
          </p:nvSpPr>
          <p:spPr bwMode="auto">
            <a:xfrm flipV="1">
              <a:off x="1763769" y="2887389"/>
              <a:ext cx="29910"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89" name="Line 518">
              <a:extLst>
                <a:ext uri="{FF2B5EF4-FFF2-40B4-BE49-F238E27FC236}">
                  <a16:creationId xmlns:a16="http://schemas.microsoft.com/office/drawing/2014/main" id="{C97CA179-F9D3-A044-A6F7-0240D3217E59}"/>
                </a:ext>
              </a:extLst>
            </p:cNvPr>
            <p:cNvSpPr>
              <a:spLocks noChangeShapeType="1"/>
            </p:cNvSpPr>
            <p:nvPr/>
          </p:nvSpPr>
          <p:spPr bwMode="auto">
            <a:xfrm>
              <a:off x="1887146" y="2894286"/>
              <a:ext cx="4486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0" name="Line 519">
              <a:extLst>
                <a:ext uri="{FF2B5EF4-FFF2-40B4-BE49-F238E27FC236}">
                  <a16:creationId xmlns:a16="http://schemas.microsoft.com/office/drawing/2014/main" id="{0A9BFE7A-B453-244A-B92C-9C782178E3B6}"/>
                </a:ext>
              </a:extLst>
            </p:cNvPr>
            <p:cNvSpPr>
              <a:spLocks noChangeShapeType="1"/>
            </p:cNvSpPr>
            <p:nvPr/>
          </p:nvSpPr>
          <p:spPr bwMode="auto">
            <a:xfrm flipV="1">
              <a:off x="3244298" y="2887389"/>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1" name="Line 520">
              <a:extLst>
                <a:ext uri="{FF2B5EF4-FFF2-40B4-BE49-F238E27FC236}">
                  <a16:creationId xmlns:a16="http://schemas.microsoft.com/office/drawing/2014/main" id="{AE836002-675D-AC45-B42C-A59CF7D55502}"/>
                </a:ext>
              </a:extLst>
            </p:cNvPr>
            <p:cNvSpPr>
              <a:spLocks noChangeShapeType="1"/>
            </p:cNvSpPr>
            <p:nvPr/>
          </p:nvSpPr>
          <p:spPr bwMode="auto">
            <a:xfrm flipV="1">
              <a:off x="3257383" y="2887389"/>
              <a:ext cx="0"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2" name="Line 521">
              <a:extLst>
                <a:ext uri="{FF2B5EF4-FFF2-40B4-BE49-F238E27FC236}">
                  <a16:creationId xmlns:a16="http://schemas.microsoft.com/office/drawing/2014/main" id="{B70625E6-063D-9544-BE06-550E99101376}"/>
                </a:ext>
              </a:extLst>
            </p:cNvPr>
            <p:cNvSpPr>
              <a:spLocks noChangeShapeType="1"/>
            </p:cNvSpPr>
            <p:nvPr/>
          </p:nvSpPr>
          <p:spPr bwMode="auto">
            <a:xfrm flipV="1">
              <a:off x="971162" y="2840832"/>
              <a:ext cx="747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3" name="Line 522">
              <a:extLst>
                <a:ext uri="{FF2B5EF4-FFF2-40B4-BE49-F238E27FC236}">
                  <a16:creationId xmlns:a16="http://schemas.microsoft.com/office/drawing/2014/main" id="{C47985F6-4E8D-9A46-9E08-F99C45A3A5E7}"/>
                </a:ext>
              </a:extLst>
            </p:cNvPr>
            <p:cNvSpPr>
              <a:spLocks noChangeShapeType="1"/>
            </p:cNvSpPr>
            <p:nvPr/>
          </p:nvSpPr>
          <p:spPr bwMode="auto">
            <a:xfrm flipV="1">
              <a:off x="980508" y="2840832"/>
              <a:ext cx="5609"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4" name="Line 523">
              <a:extLst>
                <a:ext uri="{FF2B5EF4-FFF2-40B4-BE49-F238E27FC236}">
                  <a16:creationId xmlns:a16="http://schemas.microsoft.com/office/drawing/2014/main" id="{E999C81C-BE18-A64E-975D-5B1EF6EA67D7}"/>
                </a:ext>
              </a:extLst>
            </p:cNvPr>
            <p:cNvSpPr>
              <a:spLocks noChangeShapeType="1"/>
            </p:cNvSpPr>
            <p:nvPr/>
          </p:nvSpPr>
          <p:spPr bwMode="auto">
            <a:xfrm flipV="1">
              <a:off x="1004811" y="2878768"/>
              <a:ext cx="5607" cy="3103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5" name="Line 524">
              <a:extLst>
                <a:ext uri="{FF2B5EF4-FFF2-40B4-BE49-F238E27FC236}">
                  <a16:creationId xmlns:a16="http://schemas.microsoft.com/office/drawing/2014/main" id="{8EFA03AE-0B0B-9F41-AAD6-5BEB7B49339E}"/>
                </a:ext>
              </a:extLst>
            </p:cNvPr>
            <p:cNvSpPr>
              <a:spLocks noChangeShapeType="1"/>
            </p:cNvSpPr>
            <p:nvPr/>
          </p:nvSpPr>
          <p:spPr bwMode="auto">
            <a:xfrm flipV="1">
              <a:off x="1008549" y="2840832"/>
              <a:ext cx="7477" cy="6552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6" name="Line 525">
              <a:extLst>
                <a:ext uri="{FF2B5EF4-FFF2-40B4-BE49-F238E27FC236}">
                  <a16:creationId xmlns:a16="http://schemas.microsoft.com/office/drawing/2014/main" id="{DB8CA703-A72F-9540-9297-705DA3416093}"/>
                </a:ext>
              </a:extLst>
            </p:cNvPr>
            <p:cNvSpPr>
              <a:spLocks noChangeShapeType="1"/>
            </p:cNvSpPr>
            <p:nvPr/>
          </p:nvSpPr>
          <p:spPr bwMode="auto">
            <a:xfrm flipV="1">
              <a:off x="1027243" y="2840832"/>
              <a:ext cx="0"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7" name="Line 526">
              <a:extLst>
                <a:ext uri="{FF2B5EF4-FFF2-40B4-BE49-F238E27FC236}">
                  <a16:creationId xmlns:a16="http://schemas.microsoft.com/office/drawing/2014/main" id="{28B57BB0-CB81-3448-B969-B324BE9E64CD}"/>
                </a:ext>
              </a:extLst>
            </p:cNvPr>
            <p:cNvSpPr>
              <a:spLocks noChangeShapeType="1"/>
            </p:cNvSpPr>
            <p:nvPr/>
          </p:nvSpPr>
          <p:spPr bwMode="auto">
            <a:xfrm flipV="1">
              <a:off x="1109494" y="2840832"/>
              <a:ext cx="9346"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8" name="Line 527">
              <a:extLst>
                <a:ext uri="{FF2B5EF4-FFF2-40B4-BE49-F238E27FC236}">
                  <a16:creationId xmlns:a16="http://schemas.microsoft.com/office/drawing/2014/main" id="{0CC56F5A-A863-1C47-B799-039220FBE0AD}"/>
                </a:ext>
              </a:extLst>
            </p:cNvPr>
            <p:cNvSpPr>
              <a:spLocks noChangeShapeType="1"/>
            </p:cNvSpPr>
            <p:nvPr/>
          </p:nvSpPr>
          <p:spPr bwMode="auto">
            <a:xfrm flipH="1" flipV="1">
              <a:off x="1244088" y="2840832"/>
              <a:ext cx="18694"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899" name="Line 528">
              <a:extLst>
                <a:ext uri="{FF2B5EF4-FFF2-40B4-BE49-F238E27FC236}">
                  <a16:creationId xmlns:a16="http://schemas.microsoft.com/office/drawing/2014/main" id="{66BD05A7-98C0-0B42-BFDB-A8E47E813F75}"/>
                </a:ext>
              </a:extLst>
            </p:cNvPr>
            <p:cNvSpPr>
              <a:spLocks noChangeShapeType="1"/>
            </p:cNvSpPr>
            <p:nvPr/>
          </p:nvSpPr>
          <p:spPr bwMode="auto">
            <a:xfrm flipV="1">
              <a:off x="1453456" y="2849453"/>
              <a:ext cx="7477" cy="6725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0" name="Line 529">
              <a:extLst>
                <a:ext uri="{FF2B5EF4-FFF2-40B4-BE49-F238E27FC236}">
                  <a16:creationId xmlns:a16="http://schemas.microsoft.com/office/drawing/2014/main" id="{D16E6BA5-8601-5C41-B2B1-106AD1765C89}"/>
                </a:ext>
              </a:extLst>
            </p:cNvPr>
            <p:cNvSpPr>
              <a:spLocks noChangeShapeType="1"/>
            </p:cNvSpPr>
            <p:nvPr/>
          </p:nvSpPr>
          <p:spPr bwMode="auto">
            <a:xfrm flipV="1">
              <a:off x="1468411" y="2840832"/>
              <a:ext cx="3739" cy="2241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1" name="Line 530">
              <a:extLst>
                <a:ext uri="{FF2B5EF4-FFF2-40B4-BE49-F238E27FC236}">
                  <a16:creationId xmlns:a16="http://schemas.microsoft.com/office/drawing/2014/main" id="{101FCB60-0755-6D42-959A-2346016F76FE}"/>
                </a:ext>
              </a:extLst>
            </p:cNvPr>
            <p:cNvSpPr>
              <a:spLocks noChangeShapeType="1"/>
            </p:cNvSpPr>
            <p:nvPr/>
          </p:nvSpPr>
          <p:spPr bwMode="auto">
            <a:xfrm flipV="1">
              <a:off x="1541315" y="2870145"/>
              <a:ext cx="5609" cy="3103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2" name="Line 531">
              <a:extLst>
                <a:ext uri="{FF2B5EF4-FFF2-40B4-BE49-F238E27FC236}">
                  <a16:creationId xmlns:a16="http://schemas.microsoft.com/office/drawing/2014/main" id="{5B1D7EED-F628-D24A-A6B0-EEE0914F61CB}"/>
                </a:ext>
              </a:extLst>
            </p:cNvPr>
            <p:cNvSpPr>
              <a:spLocks noChangeShapeType="1"/>
            </p:cNvSpPr>
            <p:nvPr/>
          </p:nvSpPr>
          <p:spPr bwMode="auto">
            <a:xfrm flipV="1">
              <a:off x="1558140" y="2840832"/>
              <a:ext cx="20562" cy="4483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3" name="Line 532">
              <a:extLst>
                <a:ext uri="{FF2B5EF4-FFF2-40B4-BE49-F238E27FC236}">
                  <a16:creationId xmlns:a16="http://schemas.microsoft.com/office/drawing/2014/main" id="{91E60D37-75FA-D14B-A282-B729675999F0}"/>
                </a:ext>
              </a:extLst>
            </p:cNvPr>
            <p:cNvSpPr>
              <a:spLocks noChangeShapeType="1"/>
            </p:cNvSpPr>
            <p:nvPr/>
          </p:nvSpPr>
          <p:spPr bwMode="auto">
            <a:xfrm flipV="1">
              <a:off x="1681517" y="2840832"/>
              <a:ext cx="16824" cy="6035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4" name="Line 533">
              <a:extLst>
                <a:ext uri="{FF2B5EF4-FFF2-40B4-BE49-F238E27FC236}">
                  <a16:creationId xmlns:a16="http://schemas.microsoft.com/office/drawing/2014/main" id="{F04D2CBA-774F-C847-9FA4-F2347B832731}"/>
                </a:ext>
              </a:extLst>
            </p:cNvPr>
            <p:cNvSpPr>
              <a:spLocks noChangeShapeType="1"/>
            </p:cNvSpPr>
            <p:nvPr/>
          </p:nvSpPr>
          <p:spPr bwMode="auto">
            <a:xfrm flipV="1">
              <a:off x="1804895" y="2840832"/>
              <a:ext cx="33648" cy="6035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5" name="Line 534">
              <a:extLst>
                <a:ext uri="{FF2B5EF4-FFF2-40B4-BE49-F238E27FC236}">
                  <a16:creationId xmlns:a16="http://schemas.microsoft.com/office/drawing/2014/main" id="{0C36CA1F-9175-A14E-95AB-E28F2AD6356B}"/>
                </a:ext>
              </a:extLst>
            </p:cNvPr>
            <p:cNvSpPr>
              <a:spLocks noChangeShapeType="1"/>
            </p:cNvSpPr>
            <p:nvPr/>
          </p:nvSpPr>
          <p:spPr bwMode="auto">
            <a:xfrm flipH="1" flipV="1">
              <a:off x="1836673" y="2842556"/>
              <a:ext cx="65428"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6" name="Line 535">
              <a:extLst>
                <a:ext uri="{FF2B5EF4-FFF2-40B4-BE49-F238E27FC236}">
                  <a16:creationId xmlns:a16="http://schemas.microsoft.com/office/drawing/2014/main" id="{382C15B3-64DE-7348-B2A2-A4AE009BA142}"/>
                </a:ext>
              </a:extLst>
            </p:cNvPr>
            <p:cNvSpPr>
              <a:spLocks noChangeShapeType="1"/>
            </p:cNvSpPr>
            <p:nvPr/>
          </p:nvSpPr>
          <p:spPr bwMode="auto">
            <a:xfrm flipV="1">
              <a:off x="1926402" y="2840832"/>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7" name="Line 536">
              <a:extLst>
                <a:ext uri="{FF2B5EF4-FFF2-40B4-BE49-F238E27FC236}">
                  <a16:creationId xmlns:a16="http://schemas.microsoft.com/office/drawing/2014/main" id="{DE024232-7DE8-8C4D-89D6-9A039B054977}"/>
                </a:ext>
              </a:extLst>
            </p:cNvPr>
            <p:cNvSpPr>
              <a:spLocks noChangeShapeType="1"/>
            </p:cNvSpPr>
            <p:nvPr/>
          </p:nvSpPr>
          <p:spPr bwMode="auto">
            <a:xfrm flipV="1">
              <a:off x="3242428" y="2840832"/>
              <a:ext cx="373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8" name="Line 537">
              <a:extLst>
                <a:ext uri="{FF2B5EF4-FFF2-40B4-BE49-F238E27FC236}">
                  <a16:creationId xmlns:a16="http://schemas.microsoft.com/office/drawing/2014/main" id="{4B8D57FB-74D6-5E4E-A03E-7A4D5E424BE6}"/>
                </a:ext>
              </a:extLst>
            </p:cNvPr>
            <p:cNvSpPr>
              <a:spLocks noChangeShapeType="1"/>
            </p:cNvSpPr>
            <p:nvPr/>
          </p:nvSpPr>
          <p:spPr bwMode="auto">
            <a:xfrm flipH="1" flipV="1">
              <a:off x="3251776" y="2840832"/>
              <a:ext cx="14955"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09" name="Line 538">
              <a:extLst>
                <a:ext uri="{FF2B5EF4-FFF2-40B4-BE49-F238E27FC236}">
                  <a16:creationId xmlns:a16="http://schemas.microsoft.com/office/drawing/2014/main" id="{CF4B886B-927A-2A4B-8441-EAB489C8DF74}"/>
                </a:ext>
              </a:extLst>
            </p:cNvPr>
            <p:cNvSpPr>
              <a:spLocks noChangeShapeType="1"/>
            </p:cNvSpPr>
            <p:nvPr/>
          </p:nvSpPr>
          <p:spPr bwMode="auto">
            <a:xfrm flipV="1">
              <a:off x="980508" y="2794274"/>
              <a:ext cx="934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0" name="Line 539">
              <a:extLst>
                <a:ext uri="{FF2B5EF4-FFF2-40B4-BE49-F238E27FC236}">
                  <a16:creationId xmlns:a16="http://schemas.microsoft.com/office/drawing/2014/main" id="{33E0A269-4577-8C44-8F0A-16DCE660DD9E}"/>
                </a:ext>
              </a:extLst>
            </p:cNvPr>
            <p:cNvSpPr>
              <a:spLocks noChangeShapeType="1"/>
            </p:cNvSpPr>
            <p:nvPr/>
          </p:nvSpPr>
          <p:spPr bwMode="auto">
            <a:xfrm flipV="1">
              <a:off x="991725" y="2794274"/>
              <a:ext cx="13086"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1" name="Line 540">
              <a:extLst>
                <a:ext uri="{FF2B5EF4-FFF2-40B4-BE49-F238E27FC236}">
                  <a16:creationId xmlns:a16="http://schemas.microsoft.com/office/drawing/2014/main" id="{97A9C536-CC55-CC49-A132-B7E9F7A87DBC}"/>
                </a:ext>
              </a:extLst>
            </p:cNvPr>
            <p:cNvSpPr>
              <a:spLocks noChangeShapeType="1"/>
            </p:cNvSpPr>
            <p:nvPr/>
          </p:nvSpPr>
          <p:spPr bwMode="auto">
            <a:xfrm flipV="1">
              <a:off x="1021634" y="2794274"/>
              <a:ext cx="0"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2" name="Line 541">
              <a:extLst>
                <a:ext uri="{FF2B5EF4-FFF2-40B4-BE49-F238E27FC236}">
                  <a16:creationId xmlns:a16="http://schemas.microsoft.com/office/drawing/2014/main" id="{C98528C0-4829-644E-B2C7-7B5EC423F58A}"/>
                </a:ext>
              </a:extLst>
            </p:cNvPr>
            <p:cNvSpPr>
              <a:spLocks noChangeShapeType="1"/>
            </p:cNvSpPr>
            <p:nvPr/>
          </p:nvSpPr>
          <p:spPr bwMode="auto">
            <a:xfrm flipV="1">
              <a:off x="1034720" y="2794274"/>
              <a:ext cx="7477"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3" name="Line 542">
              <a:extLst>
                <a:ext uri="{FF2B5EF4-FFF2-40B4-BE49-F238E27FC236}">
                  <a16:creationId xmlns:a16="http://schemas.microsoft.com/office/drawing/2014/main" id="{C80A49AD-EB36-4A40-AA89-ED204196BE0D}"/>
                </a:ext>
              </a:extLst>
            </p:cNvPr>
            <p:cNvSpPr>
              <a:spLocks noChangeShapeType="1"/>
            </p:cNvSpPr>
            <p:nvPr/>
          </p:nvSpPr>
          <p:spPr bwMode="auto">
            <a:xfrm flipV="1">
              <a:off x="1126318" y="2816691"/>
              <a:ext cx="3739" cy="53454"/>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4" name="Line 543">
              <a:extLst>
                <a:ext uri="{FF2B5EF4-FFF2-40B4-BE49-F238E27FC236}">
                  <a16:creationId xmlns:a16="http://schemas.microsoft.com/office/drawing/2014/main" id="{3EAD7D23-A816-4840-A9C5-AD6CD86C59A6}"/>
                </a:ext>
              </a:extLst>
            </p:cNvPr>
            <p:cNvSpPr>
              <a:spLocks noChangeShapeType="1"/>
            </p:cNvSpPr>
            <p:nvPr/>
          </p:nvSpPr>
          <p:spPr bwMode="auto">
            <a:xfrm flipV="1">
              <a:off x="1143143" y="2794274"/>
              <a:ext cx="3739" cy="34487"/>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5" name="Line 544">
              <a:extLst>
                <a:ext uri="{FF2B5EF4-FFF2-40B4-BE49-F238E27FC236}">
                  <a16:creationId xmlns:a16="http://schemas.microsoft.com/office/drawing/2014/main" id="{E9EFA394-DC1A-3A45-A393-B67CDBA14EAC}"/>
                </a:ext>
              </a:extLst>
            </p:cNvPr>
            <p:cNvSpPr>
              <a:spLocks noChangeShapeType="1"/>
            </p:cNvSpPr>
            <p:nvPr/>
          </p:nvSpPr>
          <p:spPr bwMode="auto">
            <a:xfrm flipH="1" flipV="1">
              <a:off x="1227263" y="2794274"/>
              <a:ext cx="33648" cy="75872"/>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6" name="Line 545">
              <a:extLst>
                <a:ext uri="{FF2B5EF4-FFF2-40B4-BE49-F238E27FC236}">
                  <a16:creationId xmlns:a16="http://schemas.microsoft.com/office/drawing/2014/main" id="{57EE33D6-04EB-3148-AD9D-CAFFD847EE37}"/>
                </a:ext>
              </a:extLst>
            </p:cNvPr>
            <p:cNvSpPr>
              <a:spLocks noChangeShapeType="1"/>
            </p:cNvSpPr>
            <p:nvPr/>
          </p:nvSpPr>
          <p:spPr bwMode="auto">
            <a:xfrm flipV="1">
              <a:off x="1474018" y="2794274"/>
              <a:ext cx="0"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7" name="Line 546">
              <a:extLst>
                <a:ext uri="{FF2B5EF4-FFF2-40B4-BE49-F238E27FC236}">
                  <a16:creationId xmlns:a16="http://schemas.microsoft.com/office/drawing/2014/main" id="{BE2C2FC9-FDAA-5547-B64B-E41116C8BD6E}"/>
                </a:ext>
              </a:extLst>
            </p:cNvPr>
            <p:cNvSpPr>
              <a:spLocks noChangeShapeType="1"/>
            </p:cNvSpPr>
            <p:nvPr/>
          </p:nvSpPr>
          <p:spPr bwMode="auto">
            <a:xfrm flipV="1">
              <a:off x="1584311" y="2820140"/>
              <a:ext cx="3739" cy="5000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8" name="Line 547">
              <a:extLst>
                <a:ext uri="{FF2B5EF4-FFF2-40B4-BE49-F238E27FC236}">
                  <a16:creationId xmlns:a16="http://schemas.microsoft.com/office/drawing/2014/main" id="{46BFDAA7-9E11-6143-BFB9-EE8249B56E84}"/>
                </a:ext>
              </a:extLst>
            </p:cNvPr>
            <p:cNvSpPr>
              <a:spLocks noChangeShapeType="1"/>
            </p:cNvSpPr>
            <p:nvPr/>
          </p:nvSpPr>
          <p:spPr bwMode="auto">
            <a:xfrm flipV="1">
              <a:off x="1588049" y="2794274"/>
              <a:ext cx="9346" cy="5345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19" name="Line 548">
              <a:extLst>
                <a:ext uri="{FF2B5EF4-FFF2-40B4-BE49-F238E27FC236}">
                  <a16:creationId xmlns:a16="http://schemas.microsoft.com/office/drawing/2014/main" id="{5AA4D8D4-A904-EB43-918C-89E686266761}"/>
                </a:ext>
              </a:extLst>
            </p:cNvPr>
            <p:cNvSpPr>
              <a:spLocks noChangeShapeType="1"/>
            </p:cNvSpPr>
            <p:nvPr/>
          </p:nvSpPr>
          <p:spPr bwMode="auto">
            <a:xfrm flipV="1">
              <a:off x="1703949" y="2794274"/>
              <a:ext cx="7477"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0" name="Line 549">
              <a:extLst>
                <a:ext uri="{FF2B5EF4-FFF2-40B4-BE49-F238E27FC236}">
                  <a16:creationId xmlns:a16="http://schemas.microsoft.com/office/drawing/2014/main" id="{22FA4BE7-6413-CC4F-935D-8F282F3A1BA0}"/>
                </a:ext>
              </a:extLst>
            </p:cNvPr>
            <p:cNvSpPr>
              <a:spLocks noChangeShapeType="1"/>
            </p:cNvSpPr>
            <p:nvPr/>
          </p:nvSpPr>
          <p:spPr bwMode="auto">
            <a:xfrm flipV="1">
              <a:off x="1932011" y="2794274"/>
              <a:ext cx="560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1" name="Line 550">
              <a:extLst>
                <a:ext uri="{FF2B5EF4-FFF2-40B4-BE49-F238E27FC236}">
                  <a16:creationId xmlns:a16="http://schemas.microsoft.com/office/drawing/2014/main" id="{F924349B-6B8C-524D-B337-1508716C375D}"/>
                </a:ext>
              </a:extLst>
            </p:cNvPr>
            <p:cNvSpPr>
              <a:spLocks noChangeShapeType="1"/>
            </p:cNvSpPr>
            <p:nvPr/>
          </p:nvSpPr>
          <p:spPr bwMode="auto">
            <a:xfrm flipV="1">
              <a:off x="3248037" y="2794274"/>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2" name="Line 551">
              <a:extLst>
                <a:ext uri="{FF2B5EF4-FFF2-40B4-BE49-F238E27FC236}">
                  <a16:creationId xmlns:a16="http://schemas.microsoft.com/office/drawing/2014/main" id="{B62017AC-151D-DE43-9868-4C090DC29518}"/>
                </a:ext>
              </a:extLst>
            </p:cNvPr>
            <p:cNvSpPr>
              <a:spLocks noChangeShapeType="1"/>
            </p:cNvSpPr>
            <p:nvPr/>
          </p:nvSpPr>
          <p:spPr bwMode="auto">
            <a:xfrm flipV="1">
              <a:off x="3253644" y="2794274"/>
              <a:ext cx="0"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3" name="Line 552">
              <a:extLst>
                <a:ext uri="{FF2B5EF4-FFF2-40B4-BE49-F238E27FC236}">
                  <a16:creationId xmlns:a16="http://schemas.microsoft.com/office/drawing/2014/main" id="{A6305328-67E1-9A4F-90F1-B693E4EBE8D1}"/>
                </a:ext>
              </a:extLst>
            </p:cNvPr>
            <p:cNvSpPr>
              <a:spLocks noChangeShapeType="1"/>
            </p:cNvSpPr>
            <p:nvPr/>
          </p:nvSpPr>
          <p:spPr bwMode="auto">
            <a:xfrm flipV="1">
              <a:off x="995463" y="2745992"/>
              <a:ext cx="373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4" name="Line 553">
              <a:extLst>
                <a:ext uri="{FF2B5EF4-FFF2-40B4-BE49-F238E27FC236}">
                  <a16:creationId xmlns:a16="http://schemas.microsoft.com/office/drawing/2014/main" id="{59F25491-102C-0247-9C97-7AFDBE5A332A}"/>
                </a:ext>
              </a:extLst>
            </p:cNvPr>
            <p:cNvSpPr>
              <a:spLocks noChangeShapeType="1"/>
            </p:cNvSpPr>
            <p:nvPr/>
          </p:nvSpPr>
          <p:spPr bwMode="auto">
            <a:xfrm flipV="1">
              <a:off x="1010418" y="2745992"/>
              <a:ext cx="3739" cy="7587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5" name="Line 554">
              <a:extLst>
                <a:ext uri="{FF2B5EF4-FFF2-40B4-BE49-F238E27FC236}">
                  <a16:creationId xmlns:a16="http://schemas.microsoft.com/office/drawing/2014/main" id="{67388013-337D-3F4E-9A8E-9D491CBA7A96}"/>
                </a:ext>
              </a:extLst>
            </p:cNvPr>
            <p:cNvSpPr>
              <a:spLocks noChangeShapeType="1"/>
            </p:cNvSpPr>
            <p:nvPr/>
          </p:nvSpPr>
          <p:spPr bwMode="auto">
            <a:xfrm flipV="1">
              <a:off x="1029112" y="2745992"/>
              <a:ext cx="1870"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6" name="Line 555">
              <a:extLst>
                <a:ext uri="{FF2B5EF4-FFF2-40B4-BE49-F238E27FC236}">
                  <a16:creationId xmlns:a16="http://schemas.microsoft.com/office/drawing/2014/main" id="{D2A640B1-ABC1-E34C-B1CA-9480F782F58B}"/>
                </a:ext>
              </a:extLst>
            </p:cNvPr>
            <p:cNvSpPr>
              <a:spLocks noChangeShapeType="1"/>
            </p:cNvSpPr>
            <p:nvPr/>
          </p:nvSpPr>
          <p:spPr bwMode="auto">
            <a:xfrm flipV="1">
              <a:off x="1044066" y="2780479"/>
              <a:ext cx="9347" cy="4138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7" name="Line 556">
              <a:extLst>
                <a:ext uri="{FF2B5EF4-FFF2-40B4-BE49-F238E27FC236}">
                  <a16:creationId xmlns:a16="http://schemas.microsoft.com/office/drawing/2014/main" id="{B42EAE2A-20F4-B946-960F-1CA409216393}"/>
                </a:ext>
              </a:extLst>
            </p:cNvPr>
            <p:cNvSpPr>
              <a:spLocks noChangeShapeType="1"/>
            </p:cNvSpPr>
            <p:nvPr/>
          </p:nvSpPr>
          <p:spPr bwMode="auto">
            <a:xfrm flipV="1">
              <a:off x="1049675" y="2745992"/>
              <a:ext cx="11216" cy="6035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8" name="Line 557">
              <a:extLst>
                <a:ext uri="{FF2B5EF4-FFF2-40B4-BE49-F238E27FC236}">
                  <a16:creationId xmlns:a16="http://schemas.microsoft.com/office/drawing/2014/main" id="{5964232D-5E0E-404C-90A0-E76CE4CC5230}"/>
                </a:ext>
              </a:extLst>
            </p:cNvPr>
            <p:cNvSpPr>
              <a:spLocks noChangeShapeType="1"/>
            </p:cNvSpPr>
            <p:nvPr/>
          </p:nvSpPr>
          <p:spPr bwMode="auto">
            <a:xfrm flipV="1">
              <a:off x="1158098" y="2766684"/>
              <a:ext cx="11216" cy="39661"/>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29" name="Line 558">
              <a:extLst>
                <a:ext uri="{FF2B5EF4-FFF2-40B4-BE49-F238E27FC236}">
                  <a16:creationId xmlns:a16="http://schemas.microsoft.com/office/drawing/2014/main" id="{CDDFD3C9-C090-904D-9FE0-A01692FD89C9}"/>
                </a:ext>
              </a:extLst>
            </p:cNvPr>
            <p:cNvSpPr>
              <a:spLocks noChangeShapeType="1"/>
            </p:cNvSpPr>
            <p:nvPr/>
          </p:nvSpPr>
          <p:spPr bwMode="auto">
            <a:xfrm>
              <a:off x="1182399" y="2771858"/>
              <a:ext cx="44865" cy="5173"/>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0" name="Line 559">
              <a:extLst>
                <a:ext uri="{FF2B5EF4-FFF2-40B4-BE49-F238E27FC236}">
                  <a16:creationId xmlns:a16="http://schemas.microsoft.com/office/drawing/2014/main" id="{F23DA0B9-34A2-F74E-864D-F12A9C9C6337}"/>
                </a:ext>
              </a:extLst>
            </p:cNvPr>
            <p:cNvSpPr>
              <a:spLocks noChangeShapeType="1"/>
            </p:cNvSpPr>
            <p:nvPr/>
          </p:nvSpPr>
          <p:spPr bwMode="auto">
            <a:xfrm flipH="1" flipV="1">
              <a:off x="1216047" y="2770133"/>
              <a:ext cx="29910" cy="51731"/>
            </a:xfrm>
            <a:prstGeom prst="line">
              <a:avLst/>
            </a:prstGeom>
            <a:noFill/>
            <a:ln w="12700">
              <a:solidFill>
                <a:srgbClr val="FF7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1" name="Line 560">
              <a:extLst>
                <a:ext uri="{FF2B5EF4-FFF2-40B4-BE49-F238E27FC236}">
                  <a16:creationId xmlns:a16="http://schemas.microsoft.com/office/drawing/2014/main" id="{A15176DE-2C12-6C4E-BD9D-B92894982E28}"/>
                </a:ext>
              </a:extLst>
            </p:cNvPr>
            <p:cNvSpPr>
              <a:spLocks noChangeShapeType="1"/>
            </p:cNvSpPr>
            <p:nvPr/>
          </p:nvSpPr>
          <p:spPr bwMode="auto">
            <a:xfrm flipV="1">
              <a:off x="1481496" y="2745992"/>
              <a:ext cx="3739"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2" name="Line 561">
              <a:extLst>
                <a:ext uri="{FF2B5EF4-FFF2-40B4-BE49-F238E27FC236}">
                  <a16:creationId xmlns:a16="http://schemas.microsoft.com/office/drawing/2014/main" id="{39DAC2C6-08CC-D544-AF57-F74856ED4669}"/>
                </a:ext>
              </a:extLst>
            </p:cNvPr>
            <p:cNvSpPr>
              <a:spLocks noChangeShapeType="1"/>
            </p:cNvSpPr>
            <p:nvPr/>
          </p:nvSpPr>
          <p:spPr bwMode="auto">
            <a:xfrm flipH="1" flipV="1">
              <a:off x="1574963" y="2745992"/>
              <a:ext cx="29910" cy="67250"/>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3" name="Line 562">
              <a:extLst>
                <a:ext uri="{FF2B5EF4-FFF2-40B4-BE49-F238E27FC236}">
                  <a16:creationId xmlns:a16="http://schemas.microsoft.com/office/drawing/2014/main" id="{5E8C7B41-3364-0745-8C33-62865DF1400A}"/>
                </a:ext>
              </a:extLst>
            </p:cNvPr>
            <p:cNvSpPr>
              <a:spLocks noChangeShapeType="1"/>
            </p:cNvSpPr>
            <p:nvPr/>
          </p:nvSpPr>
          <p:spPr bwMode="auto">
            <a:xfrm flipH="1" flipV="1">
              <a:off x="1588049" y="2783928"/>
              <a:ext cx="22432" cy="3621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4" name="Line 563">
              <a:extLst>
                <a:ext uri="{FF2B5EF4-FFF2-40B4-BE49-F238E27FC236}">
                  <a16:creationId xmlns:a16="http://schemas.microsoft.com/office/drawing/2014/main" id="{39780351-B236-604E-B4F1-0480A40DF738}"/>
                </a:ext>
              </a:extLst>
            </p:cNvPr>
            <p:cNvSpPr>
              <a:spLocks noChangeShapeType="1"/>
            </p:cNvSpPr>
            <p:nvPr/>
          </p:nvSpPr>
          <p:spPr bwMode="auto">
            <a:xfrm flipV="1">
              <a:off x="1722643" y="2745992"/>
              <a:ext cx="28040" cy="6207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5" name="Line 564">
              <a:extLst>
                <a:ext uri="{FF2B5EF4-FFF2-40B4-BE49-F238E27FC236}">
                  <a16:creationId xmlns:a16="http://schemas.microsoft.com/office/drawing/2014/main" id="{7E7AF23B-882A-7549-AE98-5673B016E975}"/>
                </a:ext>
              </a:extLst>
            </p:cNvPr>
            <p:cNvSpPr>
              <a:spLocks noChangeShapeType="1"/>
            </p:cNvSpPr>
            <p:nvPr/>
          </p:nvSpPr>
          <p:spPr bwMode="auto">
            <a:xfrm flipH="1" flipV="1">
              <a:off x="1918925" y="2745992"/>
              <a:ext cx="28041"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6" name="Line 565">
              <a:extLst>
                <a:ext uri="{FF2B5EF4-FFF2-40B4-BE49-F238E27FC236}">
                  <a16:creationId xmlns:a16="http://schemas.microsoft.com/office/drawing/2014/main" id="{80D3487E-C8B6-6A44-8C35-F756A03CC353}"/>
                </a:ext>
              </a:extLst>
            </p:cNvPr>
            <p:cNvSpPr>
              <a:spLocks noChangeShapeType="1"/>
            </p:cNvSpPr>
            <p:nvPr/>
          </p:nvSpPr>
          <p:spPr bwMode="auto">
            <a:xfrm flipV="1">
              <a:off x="3246167" y="2745992"/>
              <a:ext cx="560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7" name="Line 566">
              <a:extLst>
                <a:ext uri="{FF2B5EF4-FFF2-40B4-BE49-F238E27FC236}">
                  <a16:creationId xmlns:a16="http://schemas.microsoft.com/office/drawing/2014/main" id="{F6380C87-FB0D-0845-BD93-0747434EE30F}"/>
                </a:ext>
              </a:extLst>
            </p:cNvPr>
            <p:cNvSpPr>
              <a:spLocks noChangeShapeType="1"/>
            </p:cNvSpPr>
            <p:nvPr/>
          </p:nvSpPr>
          <p:spPr bwMode="auto">
            <a:xfrm flipH="1" flipV="1">
              <a:off x="3246167" y="2745992"/>
              <a:ext cx="16825"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8" name="Line 567">
              <a:extLst>
                <a:ext uri="{FF2B5EF4-FFF2-40B4-BE49-F238E27FC236}">
                  <a16:creationId xmlns:a16="http://schemas.microsoft.com/office/drawing/2014/main" id="{DD6823CE-3B5D-2D42-8103-C35CF11B8ECB}"/>
                </a:ext>
              </a:extLst>
            </p:cNvPr>
            <p:cNvSpPr>
              <a:spLocks noChangeShapeType="1"/>
            </p:cNvSpPr>
            <p:nvPr/>
          </p:nvSpPr>
          <p:spPr bwMode="auto">
            <a:xfrm flipV="1">
              <a:off x="1002941" y="2723576"/>
              <a:ext cx="7477" cy="5173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39" name="Line 568">
              <a:extLst>
                <a:ext uri="{FF2B5EF4-FFF2-40B4-BE49-F238E27FC236}">
                  <a16:creationId xmlns:a16="http://schemas.microsoft.com/office/drawing/2014/main" id="{528AA829-96ED-E146-937C-96284F48228A}"/>
                </a:ext>
              </a:extLst>
            </p:cNvPr>
            <p:cNvSpPr>
              <a:spLocks noChangeShapeType="1"/>
            </p:cNvSpPr>
            <p:nvPr/>
          </p:nvSpPr>
          <p:spPr bwMode="auto">
            <a:xfrm flipV="1">
              <a:off x="1010418" y="2701159"/>
              <a:ext cx="1870" cy="5345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0" name="Line 569">
              <a:extLst>
                <a:ext uri="{FF2B5EF4-FFF2-40B4-BE49-F238E27FC236}">
                  <a16:creationId xmlns:a16="http://schemas.microsoft.com/office/drawing/2014/main" id="{D2B6B24A-FE75-8749-9FDA-E08CD72B1BDD}"/>
                </a:ext>
              </a:extLst>
            </p:cNvPr>
            <p:cNvSpPr>
              <a:spLocks noChangeShapeType="1"/>
            </p:cNvSpPr>
            <p:nvPr/>
          </p:nvSpPr>
          <p:spPr bwMode="auto">
            <a:xfrm flipV="1">
              <a:off x="1014157" y="2701159"/>
              <a:ext cx="7477"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1" name="Line 570">
              <a:extLst>
                <a:ext uri="{FF2B5EF4-FFF2-40B4-BE49-F238E27FC236}">
                  <a16:creationId xmlns:a16="http://schemas.microsoft.com/office/drawing/2014/main" id="{0F3BB2EF-F45B-8243-ACBC-7C1840BF96C2}"/>
                </a:ext>
              </a:extLst>
            </p:cNvPr>
            <p:cNvSpPr>
              <a:spLocks noChangeShapeType="1"/>
            </p:cNvSpPr>
            <p:nvPr/>
          </p:nvSpPr>
          <p:spPr bwMode="auto">
            <a:xfrm flipV="1">
              <a:off x="1038459" y="2704607"/>
              <a:ext cx="7477" cy="70699"/>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2" name="Line 571">
              <a:extLst>
                <a:ext uri="{FF2B5EF4-FFF2-40B4-BE49-F238E27FC236}">
                  <a16:creationId xmlns:a16="http://schemas.microsoft.com/office/drawing/2014/main" id="{5D263CA8-DA1C-3548-B09E-908FA9517D9D}"/>
                </a:ext>
              </a:extLst>
            </p:cNvPr>
            <p:cNvSpPr>
              <a:spLocks noChangeShapeType="1"/>
            </p:cNvSpPr>
            <p:nvPr/>
          </p:nvSpPr>
          <p:spPr bwMode="auto">
            <a:xfrm flipV="1">
              <a:off x="1053414" y="2701159"/>
              <a:ext cx="0" cy="2069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3" name="Line 572">
              <a:extLst>
                <a:ext uri="{FF2B5EF4-FFF2-40B4-BE49-F238E27FC236}">
                  <a16:creationId xmlns:a16="http://schemas.microsoft.com/office/drawing/2014/main" id="{8D15D57E-C976-5B44-9382-E4D4794ED2C9}"/>
                </a:ext>
              </a:extLst>
            </p:cNvPr>
            <p:cNvSpPr>
              <a:spLocks noChangeShapeType="1"/>
            </p:cNvSpPr>
            <p:nvPr/>
          </p:nvSpPr>
          <p:spPr bwMode="auto">
            <a:xfrm flipV="1">
              <a:off x="1062760" y="2701159"/>
              <a:ext cx="7477"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4" name="Line 573">
              <a:extLst>
                <a:ext uri="{FF2B5EF4-FFF2-40B4-BE49-F238E27FC236}">
                  <a16:creationId xmlns:a16="http://schemas.microsoft.com/office/drawing/2014/main" id="{87572367-2A66-1543-9CDF-F970D8786874}"/>
                </a:ext>
              </a:extLst>
            </p:cNvPr>
            <p:cNvSpPr>
              <a:spLocks noChangeShapeType="1"/>
            </p:cNvSpPr>
            <p:nvPr/>
          </p:nvSpPr>
          <p:spPr bwMode="auto">
            <a:xfrm flipV="1">
              <a:off x="1494582" y="2701159"/>
              <a:ext cx="5607" cy="7414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5" name="Line 574">
              <a:extLst>
                <a:ext uri="{FF2B5EF4-FFF2-40B4-BE49-F238E27FC236}">
                  <a16:creationId xmlns:a16="http://schemas.microsoft.com/office/drawing/2014/main" id="{B55FBB36-A391-D74A-9157-8C9BF1B567D4}"/>
                </a:ext>
              </a:extLst>
            </p:cNvPr>
            <p:cNvSpPr>
              <a:spLocks noChangeShapeType="1"/>
            </p:cNvSpPr>
            <p:nvPr/>
          </p:nvSpPr>
          <p:spPr bwMode="auto">
            <a:xfrm flipH="1" flipV="1">
              <a:off x="1567486" y="2701159"/>
              <a:ext cx="20563" cy="7414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6" name="Line 575">
              <a:extLst>
                <a:ext uri="{FF2B5EF4-FFF2-40B4-BE49-F238E27FC236}">
                  <a16:creationId xmlns:a16="http://schemas.microsoft.com/office/drawing/2014/main" id="{BDD0B7CC-0955-D249-AD3C-455059D50406}"/>
                </a:ext>
              </a:extLst>
            </p:cNvPr>
            <p:cNvSpPr>
              <a:spLocks noChangeShapeType="1"/>
            </p:cNvSpPr>
            <p:nvPr/>
          </p:nvSpPr>
          <p:spPr bwMode="auto">
            <a:xfrm flipV="1">
              <a:off x="1763769" y="2701159"/>
              <a:ext cx="9346" cy="5862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7" name="Line 576">
              <a:extLst>
                <a:ext uri="{FF2B5EF4-FFF2-40B4-BE49-F238E27FC236}">
                  <a16:creationId xmlns:a16="http://schemas.microsoft.com/office/drawing/2014/main" id="{0BBA691A-E7B8-D349-92B5-B267D5B0D8E2}"/>
                </a:ext>
              </a:extLst>
            </p:cNvPr>
            <p:cNvSpPr>
              <a:spLocks noChangeShapeType="1"/>
            </p:cNvSpPr>
            <p:nvPr/>
          </p:nvSpPr>
          <p:spPr bwMode="auto">
            <a:xfrm flipH="1" flipV="1">
              <a:off x="1874060" y="2701159"/>
              <a:ext cx="71036" cy="7414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8" name="Line 577">
              <a:extLst>
                <a:ext uri="{FF2B5EF4-FFF2-40B4-BE49-F238E27FC236}">
                  <a16:creationId xmlns:a16="http://schemas.microsoft.com/office/drawing/2014/main" id="{887BAF9D-0EB1-AA44-911B-A99184A8A00A}"/>
                </a:ext>
              </a:extLst>
            </p:cNvPr>
            <p:cNvSpPr>
              <a:spLocks noChangeShapeType="1"/>
            </p:cNvSpPr>
            <p:nvPr/>
          </p:nvSpPr>
          <p:spPr bwMode="auto">
            <a:xfrm flipV="1">
              <a:off x="1010418" y="2656325"/>
              <a:ext cx="9347"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49" name="Line 578">
              <a:extLst>
                <a:ext uri="{FF2B5EF4-FFF2-40B4-BE49-F238E27FC236}">
                  <a16:creationId xmlns:a16="http://schemas.microsoft.com/office/drawing/2014/main" id="{19396F6D-20DB-204C-92E4-644F742093CE}"/>
                </a:ext>
              </a:extLst>
            </p:cNvPr>
            <p:cNvSpPr>
              <a:spLocks noChangeShapeType="1"/>
            </p:cNvSpPr>
            <p:nvPr/>
          </p:nvSpPr>
          <p:spPr bwMode="auto">
            <a:xfrm flipV="1">
              <a:off x="1023504" y="2656325"/>
              <a:ext cx="5607" cy="7242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0" name="Line 579">
              <a:extLst>
                <a:ext uri="{FF2B5EF4-FFF2-40B4-BE49-F238E27FC236}">
                  <a16:creationId xmlns:a16="http://schemas.microsoft.com/office/drawing/2014/main" id="{564FCC43-2676-B948-B527-E558686422F3}"/>
                </a:ext>
              </a:extLst>
            </p:cNvPr>
            <p:cNvSpPr>
              <a:spLocks noChangeShapeType="1"/>
            </p:cNvSpPr>
            <p:nvPr/>
          </p:nvSpPr>
          <p:spPr bwMode="auto">
            <a:xfrm flipV="1">
              <a:off x="1053414" y="2656325"/>
              <a:ext cx="9346" cy="7242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1" name="Line 580">
              <a:extLst>
                <a:ext uri="{FF2B5EF4-FFF2-40B4-BE49-F238E27FC236}">
                  <a16:creationId xmlns:a16="http://schemas.microsoft.com/office/drawing/2014/main" id="{52D95828-BBF6-4E42-B461-C390451B6BAE}"/>
                </a:ext>
              </a:extLst>
            </p:cNvPr>
            <p:cNvSpPr>
              <a:spLocks noChangeShapeType="1"/>
            </p:cNvSpPr>
            <p:nvPr/>
          </p:nvSpPr>
          <p:spPr bwMode="auto">
            <a:xfrm flipV="1">
              <a:off x="1085192" y="2666672"/>
              <a:ext cx="3739" cy="4828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2" name="Line 581">
              <a:extLst>
                <a:ext uri="{FF2B5EF4-FFF2-40B4-BE49-F238E27FC236}">
                  <a16:creationId xmlns:a16="http://schemas.microsoft.com/office/drawing/2014/main" id="{8A00558C-FFE8-D24D-AEE7-1FBDDB5C4D99}"/>
                </a:ext>
              </a:extLst>
            </p:cNvPr>
            <p:cNvSpPr>
              <a:spLocks noChangeShapeType="1"/>
            </p:cNvSpPr>
            <p:nvPr/>
          </p:nvSpPr>
          <p:spPr bwMode="auto">
            <a:xfrm flipV="1">
              <a:off x="1094540" y="2656325"/>
              <a:ext cx="3739" cy="2414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3" name="Line 582">
              <a:extLst>
                <a:ext uri="{FF2B5EF4-FFF2-40B4-BE49-F238E27FC236}">
                  <a16:creationId xmlns:a16="http://schemas.microsoft.com/office/drawing/2014/main" id="{88A7A45C-47A2-8243-949F-B84FA3D9A413}"/>
                </a:ext>
              </a:extLst>
            </p:cNvPr>
            <p:cNvSpPr>
              <a:spLocks noChangeShapeType="1"/>
            </p:cNvSpPr>
            <p:nvPr/>
          </p:nvSpPr>
          <p:spPr bwMode="auto">
            <a:xfrm flipV="1">
              <a:off x="1505798" y="2656325"/>
              <a:ext cx="0" cy="7242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4" name="Line 583">
              <a:extLst>
                <a:ext uri="{FF2B5EF4-FFF2-40B4-BE49-F238E27FC236}">
                  <a16:creationId xmlns:a16="http://schemas.microsoft.com/office/drawing/2014/main" id="{B19C8DF8-85E6-6B4C-82C9-D7650C4D87B9}"/>
                </a:ext>
              </a:extLst>
            </p:cNvPr>
            <p:cNvSpPr>
              <a:spLocks noChangeShapeType="1"/>
            </p:cNvSpPr>
            <p:nvPr/>
          </p:nvSpPr>
          <p:spPr bwMode="auto">
            <a:xfrm flipV="1">
              <a:off x="1571225" y="2656325"/>
              <a:ext cx="0" cy="7242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5" name="Line 584">
              <a:extLst>
                <a:ext uri="{FF2B5EF4-FFF2-40B4-BE49-F238E27FC236}">
                  <a16:creationId xmlns:a16="http://schemas.microsoft.com/office/drawing/2014/main" id="{2E8DA2A4-93A2-4E44-87DE-F684AD4AC1DA}"/>
                </a:ext>
              </a:extLst>
            </p:cNvPr>
            <p:cNvSpPr>
              <a:spLocks noChangeShapeType="1"/>
            </p:cNvSpPr>
            <p:nvPr/>
          </p:nvSpPr>
          <p:spPr bwMode="auto">
            <a:xfrm flipV="1">
              <a:off x="1786201" y="2656325"/>
              <a:ext cx="7477" cy="6035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6" name="Line 585">
              <a:extLst>
                <a:ext uri="{FF2B5EF4-FFF2-40B4-BE49-F238E27FC236}">
                  <a16:creationId xmlns:a16="http://schemas.microsoft.com/office/drawing/2014/main" id="{C4E5CC0F-7EA4-0D4C-BFF0-1081F4088FBE}"/>
                </a:ext>
              </a:extLst>
            </p:cNvPr>
            <p:cNvSpPr>
              <a:spLocks noChangeShapeType="1"/>
            </p:cNvSpPr>
            <p:nvPr/>
          </p:nvSpPr>
          <p:spPr bwMode="auto">
            <a:xfrm flipV="1">
              <a:off x="1881538" y="2656325"/>
              <a:ext cx="0"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7" name="Line 586">
              <a:extLst>
                <a:ext uri="{FF2B5EF4-FFF2-40B4-BE49-F238E27FC236}">
                  <a16:creationId xmlns:a16="http://schemas.microsoft.com/office/drawing/2014/main" id="{7BC1277E-40B9-8749-8075-D096CCFEAADE}"/>
                </a:ext>
              </a:extLst>
            </p:cNvPr>
            <p:cNvSpPr>
              <a:spLocks noChangeShapeType="1"/>
            </p:cNvSpPr>
            <p:nvPr/>
          </p:nvSpPr>
          <p:spPr bwMode="auto">
            <a:xfrm flipV="1">
              <a:off x="1021634" y="2608044"/>
              <a:ext cx="5609"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8" name="Line 587">
              <a:extLst>
                <a:ext uri="{FF2B5EF4-FFF2-40B4-BE49-F238E27FC236}">
                  <a16:creationId xmlns:a16="http://schemas.microsoft.com/office/drawing/2014/main" id="{0039F0C5-93EA-AC42-BE4A-F148D7F5A118}"/>
                </a:ext>
              </a:extLst>
            </p:cNvPr>
            <p:cNvSpPr>
              <a:spLocks noChangeShapeType="1"/>
            </p:cNvSpPr>
            <p:nvPr/>
          </p:nvSpPr>
          <p:spPr bwMode="auto">
            <a:xfrm flipV="1">
              <a:off x="1034720" y="2614941"/>
              <a:ext cx="11216" cy="6897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59" name="Line 588">
              <a:extLst>
                <a:ext uri="{FF2B5EF4-FFF2-40B4-BE49-F238E27FC236}">
                  <a16:creationId xmlns:a16="http://schemas.microsoft.com/office/drawing/2014/main" id="{2BE3A42E-CF23-9447-84D0-C8A64CEBC112}"/>
                </a:ext>
              </a:extLst>
            </p:cNvPr>
            <p:cNvSpPr>
              <a:spLocks noChangeShapeType="1"/>
            </p:cNvSpPr>
            <p:nvPr/>
          </p:nvSpPr>
          <p:spPr bwMode="auto">
            <a:xfrm flipV="1">
              <a:off x="1053414" y="2608044"/>
              <a:ext cx="1869" cy="2759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0" name="Line 589">
              <a:extLst>
                <a:ext uri="{FF2B5EF4-FFF2-40B4-BE49-F238E27FC236}">
                  <a16:creationId xmlns:a16="http://schemas.microsoft.com/office/drawing/2014/main" id="{64564F68-581F-F241-AA1F-D7E48BF12BE6}"/>
                </a:ext>
              </a:extLst>
            </p:cNvPr>
            <p:cNvSpPr>
              <a:spLocks noChangeShapeType="1"/>
            </p:cNvSpPr>
            <p:nvPr/>
          </p:nvSpPr>
          <p:spPr bwMode="auto">
            <a:xfrm flipV="1">
              <a:off x="1066499" y="2608044"/>
              <a:ext cx="16825" cy="7587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1" name="Line 590">
              <a:extLst>
                <a:ext uri="{FF2B5EF4-FFF2-40B4-BE49-F238E27FC236}">
                  <a16:creationId xmlns:a16="http://schemas.microsoft.com/office/drawing/2014/main" id="{DF4E8FF2-5A6A-EC4E-8123-FFA4662B7997}"/>
                </a:ext>
              </a:extLst>
            </p:cNvPr>
            <p:cNvSpPr>
              <a:spLocks noChangeShapeType="1"/>
            </p:cNvSpPr>
            <p:nvPr/>
          </p:nvSpPr>
          <p:spPr bwMode="auto">
            <a:xfrm flipV="1">
              <a:off x="1098278" y="2608044"/>
              <a:ext cx="14955"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2" name="Line 591">
              <a:extLst>
                <a:ext uri="{FF2B5EF4-FFF2-40B4-BE49-F238E27FC236}">
                  <a16:creationId xmlns:a16="http://schemas.microsoft.com/office/drawing/2014/main" id="{61F20FE3-F9D8-4948-AE91-EAD5044DBD44}"/>
                </a:ext>
              </a:extLst>
            </p:cNvPr>
            <p:cNvSpPr>
              <a:spLocks noChangeShapeType="1"/>
            </p:cNvSpPr>
            <p:nvPr/>
          </p:nvSpPr>
          <p:spPr bwMode="auto">
            <a:xfrm flipV="1">
              <a:off x="1505798" y="2608044"/>
              <a:ext cx="0" cy="7587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3" name="Line 592">
              <a:extLst>
                <a:ext uri="{FF2B5EF4-FFF2-40B4-BE49-F238E27FC236}">
                  <a16:creationId xmlns:a16="http://schemas.microsoft.com/office/drawing/2014/main" id="{49489715-0FEB-2A41-90CE-B0B56CF1118A}"/>
                </a:ext>
              </a:extLst>
            </p:cNvPr>
            <p:cNvSpPr>
              <a:spLocks noChangeShapeType="1"/>
            </p:cNvSpPr>
            <p:nvPr/>
          </p:nvSpPr>
          <p:spPr bwMode="auto">
            <a:xfrm flipV="1">
              <a:off x="1576833" y="2620115"/>
              <a:ext cx="9346" cy="5000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4" name="Line 593">
              <a:extLst>
                <a:ext uri="{FF2B5EF4-FFF2-40B4-BE49-F238E27FC236}">
                  <a16:creationId xmlns:a16="http://schemas.microsoft.com/office/drawing/2014/main" id="{24C8E6F7-2D34-284D-A6BE-6C1698783C5B}"/>
                </a:ext>
              </a:extLst>
            </p:cNvPr>
            <p:cNvSpPr>
              <a:spLocks noChangeShapeType="1"/>
            </p:cNvSpPr>
            <p:nvPr/>
          </p:nvSpPr>
          <p:spPr bwMode="auto">
            <a:xfrm flipV="1">
              <a:off x="1591788" y="2608044"/>
              <a:ext cx="9346" cy="27590"/>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5" name="Line 594">
              <a:extLst>
                <a:ext uri="{FF2B5EF4-FFF2-40B4-BE49-F238E27FC236}">
                  <a16:creationId xmlns:a16="http://schemas.microsoft.com/office/drawing/2014/main" id="{09A2C915-B18D-A044-9B56-698C06ABDA54}"/>
                </a:ext>
              </a:extLst>
            </p:cNvPr>
            <p:cNvSpPr>
              <a:spLocks noChangeShapeType="1"/>
            </p:cNvSpPr>
            <p:nvPr/>
          </p:nvSpPr>
          <p:spPr bwMode="auto">
            <a:xfrm flipH="1" flipV="1">
              <a:off x="1750683" y="2608044"/>
              <a:ext cx="69167" cy="7414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6" name="Line 595">
              <a:extLst>
                <a:ext uri="{FF2B5EF4-FFF2-40B4-BE49-F238E27FC236}">
                  <a16:creationId xmlns:a16="http://schemas.microsoft.com/office/drawing/2014/main" id="{972093EE-718D-3049-8607-908E6584D248}"/>
                </a:ext>
              </a:extLst>
            </p:cNvPr>
            <p:cNvSpPr>
              <a:spLocks noChangeShapeType="1"/>
            </p:cNvSpPr>
            <p:nvPr/>
          </p:nvSpPr>
          <p:spPr bwMode="auto">
            <a:xfrm flipV="1">
              <a:off x="1887146" y="2608044"/>
              <a:ext cx="29910"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7" name="Line 596">
              <a:extLst>
                <a:ext uri="{FF2B5EF4-FFF2-40B4-BE49-F238E27FC236}">
                  <a16:creationId xmlns:a16="http://schemas.microsoft.com/office/drawing/2014/main" id="{43CBE293-E55A-4F49-BF72-248B07F1C262}"/>
                </a:ext>
              </a:extLst>
            </p:cNvPr>
            <p:cNvSpPr>
              <a:spLocks noChangeShapeType="1"/>
            </p:cNvSpPr>
            <p:nvPr/>
          </p:nvSpPr>
          <p:spPr bwMode="auto">
            <a:xfrm flipV="1">
              <a:off x="1032850" y="2561487"/>
              <a:ext cx="13086" cy="7759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8" name="Line 597">
              <a:extLst>
                <a:ext uri="{FF2B5EF4-FFF2-40B4-BE49-F238E27FC236}">
                  <a16:creationId xmlns:a16="http://schemas.microsoft.com/office/drawing/2014/main" id="{7A748B17-4C07-254D-A98A-F89DD3716822}"/>
                </a:ext>
              </a:extLst>
            </p:cNvPr>
            <p:cNvSpPr>
              <a:spLocks noChangeShapeType="1"/>
            </p:cNvSpPr>
            <p:nvPr/>
          </p:nvSpPr>
          <p:spPr bwMode="auto">
            <a:xfrm flipV="1">
              <a:off x="1057153" y="2561487"/>
              <a:ext cx="5607" cy="775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69" name="Line 598">
              <a:extLst>
                <a:ext uri="{FF2B5EF4-FFF2-40B4-BE49-F238E27FC236}">
                  <a16:creationId xmlns:a16="http://schemas.microsoft.com/office/drawing/2014/main" id="{E29F6C15-1744-6B49-95C5-1DB580C9489B}"/>
                </a:ext>
              </a:extLst>
            </p:cNvPr>
            <p:cNvSpPr>
              <a:spLocks noChangeShapeType="1"/>
            </p:cNvSpPr>
            <p:nvPr/>
          </p:nvSpPr>
          <p:spPr bwMode="auto">
            <a:xfrm flipV="1">
              <a:off x="1088931" y="2599422"/>
              <a:ext cx="5609" cy="2241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0" name="Line 599">
              <a:extLst>
                <a:ext uri="{FF2B5EF4-FFF2-40B4-BE49-F238E27FC236}">
                  <a16:creationId xmlns:a16="http://schemas.microsoft.com/office/drawing/2014/main" id="{A8DA09BA-64C7-5546-A447-12A1CE6BC770}"/>
                </a:ext>
              </a:extLst>
            </p:cNvPr>
            <p:cNvSpPr>
              <a:spLocks noChangeShapeType="1"/>
            </p:cNvSpPr>
            <p:nvPr/>
          </p:nvSpPr>
          <p:spPr bwMode="auto">
            <a:xfrm flipV="1">
              <a:off x="1094540" y="2561487"/>
              <a:ext cx="3739" cy="6552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1" name="Line 600">
              <a:extLst>
                <a:ext uri="{FF2B5EF4-FFF2-40B4-BE49-F238E27FC236}">
                  <a16:creationId xmlns:a16="http://schemas.microsoft.com/office/drawing/2014/main" id="{3BC0F588-EC35-F24E-BC3C-C0FF9B6D198B}"/>
                </a:ext>
              </a:extLst>
            </p:cNvPr>
            <p:cNvSpPr>
              <a:spLocks noChangeShapeType="1"/>
            </p:cNvSpPr>
            <p:nvPr/>
          </p:nvSpPr>
          <p:spPr bwMode="auto">
            <a:xfrm flipV="1">
              <a:off x="1126318" y="2568384"/>
              <a:ext cx="5609" cy="5345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2" name="Line 601">
              <a:extLst>
                <a:ext uri="{FF2B5EF4-FFF2-40B4-BE49-F238E27FC236}">
                  <a16:creationId xmlns:a16="http://schemas.microsoft.com/office/drawing/2014/main" id="{F1B06CAF-548C-FD43-AB4E-94CEA064597D}"/>
                </a:ext>
              </a:extLst>
            </p:cNvPr>
            <p:cNvSpPr>
              <a:spLocks noChangeShapeType="1"/>
            </p:cNvSpPr>
            <p:nvPr/>
          </p:nvSpPr>
          <p:spPr bwMode="auto">
            <a:xfrm flipV="1">
              <a:off x="1133796" y="2561487"/>
              <a:ext cx="5609" cy="3103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3" name="Line 602">
              <a:extLst>
                <a:ext uri="{FF2B5EF4-FFF2-40B4-BE49-F238E27FC236}">
                  <a16:creationId xmlns:a16="http://schemas.microsoft.com/office/drawing/2014/main" id="{045EBBE6-CFD8-A347-BDF4-3F042242EB2A}"/>
                </a:ext>
              </a:extLst>
            </p:cNvPr>
            <p:cNvSpPr>
              <a:spLocks noChangeShapeType="1"/>
            </p:cNvSpPr>
            <p:nvPr/>
          </p:nvSpPr>
          <p:spPr bwMode="auto">
            <a:xfrm flipV="1">
              <a:off x="1503928" y="2585627"/>
              <a:ext cx="1870" cy="5345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4" name="Line 603">
              <a:extLst>
                <a:ext uri="{FF2B5EF4-FFF2-40B4-BE49-F238E27FC236}">
                  <a16:creationId xmlns:a16="http://schemas.microsoft.com/office/drawing/2014/main" id="{7D53AA4A-EB68-E240-8F58-AD3150F8FDA8}"/>
                </a:ext>
              </a:extLst>
            </p:cNvPr>
            <p:cNvSpPr>
              <a:spLocks noChangeShapeType="1"/>
            </p:cNvSpPr>
            <p:nvPr/>
          </p:nvSpPr>
          <p:spPr bwMode="auto">
            <a:xfrm flipV="1">
              <a:off x="1505798" y="2561487"/>
              <a:ext cx="5607" cy="5345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5" name="Line 604">
              <a:extLst>
                <a:ext uri="{FF2B5EF4-FFF2-40B4-BE49-F238E27FC236}">
                  <a16:creationId xmlns:a16="http://schemas.microsoft.com/office/drawing/2014/main" id="{E80309AF-2C7B-8841-ADF2-47A4536D32DF}"/>
                </a:ext>
              </a:extLst>
            </p:cNvPr>
            <p:cNvSpPr>
              <a:spLocks noChangeShapeType="1"/>
            </p:cNvSpPr>
            <p:nvPr/>
          </p:nvSpPr>
          <p:spPr bwMode="auto">
            <a:xfrm flipV="1">
              <a:off x="1599266" y="2561487"/>
              <a:ext cx="0" cy="7759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6" name="Line 605">
              <a:extLst>
                <a:ext uri="{FF2B5EF4-FFF2-40B4-BE49-F238E27FC236}">
                  <a16:creationId xmlns:a16="http://schemas.microsoft.com/office/drawing/2014/main" id="{6F9C3656-E27E-1349-906C-0E39CB0161FD}"/>
                </a:ext>
              </a:extLst>
            </p:cNvPr>
            <p:cNvSpPr>
              <a:spLocks noChangeShapeType="1"/>
            </p:cNvSpPr>
            <p:nvPr/>
          </p:nvSpPr>
          <p:spPr bwMode="auto">
            <a:xfrm flipV="1">
              <a:off x="1758160" y="2561487"/>
              <a:ext cx="0" cy="775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7" name="Line 606">
              <a:extLst>
                <a:ext uri="{FF2B5EF4-FFF2-40B4-BE49-F238E27FC236}">
                  <a16:creationId xmlns:a16="http://schemas.microsoft.com/office/drawing/2014/main" id="{B891E4F1-1F20-B540-8508-79D1C8A64BF3}"/>
                </a:ext>
              </a:extLst>
            </p:cNvPr>
            <p:cNvSpPr>
              <a:spLocks noChangeShapeType="1"/>
            </p:cNvSpPr>
            <p:nvPr/>
          </p:nvSpPr>
          <p:spPr bwMode="auto">
            <a:xfrm flipH="1" flipV="1">
              <a:off x="1874060" y="2563210"/>
              <a:ext cx="69167" cy="7587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8" name="Line 607">
              <a:extLst>
                <a:ext uri="{FF2B5EF4-FFF2-40B4-BE49-F238E27FC236}">
                  <a16:creationId xmlns:a16="http://schemas.microsoft.com/office/drawing/2014/main" id="{D1FD72FE-B141-EF4E-9E99-D50893426D5A}"/>
                </a:ext>
              </a:extLst>
            </p:cNvPr>
            <p:cNvSpPr>
              <a:spLocks noChangeShapeType="1"/>
            </p:cNvSpPr>
            <p:nvPr/>
          </p:nvSpPr>
          <p:spPr bwMode="auto">
            <a:xfrm flipV="1">
              <a:off x="1055283" y="2516653"/>
              <a:ext cx="5609"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79" name="Line 608">
              <a:extLst>
                <a:ext uri="{FF2B5EF4-FFF2-40B4-BE49-F238E27FC236}">
                  <a16:creationId xmlns:a16="http://schemas.microsoft.com/office/drawing/2014/main" id="{0600B4A0-B577-EF4B-BE43-763F6995A774}"/>
                </a:ext>
              </a:extLst>
            </p:cNvPr>
            <p:cNvSpPr>
              <a:spLocks noChangeShapeType="1"/>
            </p:cNvSpPr>
            <p:nvPr/>
          </p:nvSpPr>
          <p:spPr bwMode="auto">
            <a:xfrm flipV="1">
              <a:off x="1072107" y="2516653"/>
              <a:ext cx="5607" cy="7242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0" name="Line 609">
              <a:extLst>
                <a:ext uri="{FF2B5EF4-FFF2-40B4-BE49-F238E27FC236}">
                  <a16:creationId xmlns:a16="http://schemas.microsoft.com/office/drawing/2014/main" id="{398D7F2A-6E02-984A-BD03-226CFF2B170A}"/>
                </a:ext>
              </a:extLst>
            </p:cNvPr>
            <p:cNvSpPr>
              <a:spLocks noChangeShapeType="1"/>
            </p:cNvSpPr>
            <p:nvPr/>
          </p:nvSpPr>
          <p:spPr bwMode="auto">
            <a:xfrm flipV="1">
              <a:off x="1109494" y="2516653"/>
              <a:ext cx="5607" cy="7242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1" name="Line 610">
              <a:extLst>
                <a:ext uri="{FF2B5EF4-FFF2-40B4-BE49-F238E27FC236}">
                  <a16:creationId xmlns:a16="http://schemas.microsoft.com/office/drawing/2014/main" id="{BAD3EC38-459E-954F-B267-91B8AC1912D3}"/>
                </a:ext>
              </a:extLst>
            </p:cNvPr>
            <p:cNvSpPr>
              <a:spLocks noChangeShapeType="1"/>
            </p:cNvSpPr>
            <p:nvPr/>
          </p:nvSpPr>
          <p:spPr bwMode="auto">
            <a:xfrm flipV="1">
              <a:off x="1146882" y="2516653"/>
              <a:ext cx="5607" cy="6035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2" name="Line 611">
              <a:extLst>
                <a:ext uri="{FF2B5EF4-FFF2-40B4-BE49-F238E27FC236}">
                  <a16:creationId xmlns:a16="http://schemas.microsoft.com/office/drawing/2014/main" id="{5FACB73E-DA47-8043-BE27-C3AD32636B55}"/>
                </a:ext>
              </a:extLst>
            </p:cNvPr>
            <p:cNvSpPr>
              <a:spLocks noChangeShapeType="1"/>
            </p:cNvSpPr>
            <p:nvPr/>
          </p:nvSpPr>
          <p:spPr bwMode="auto">
            <a:xfrm flipV="1">
              <a:off x="1513275" y="2516653"/>
              <a:ext cx="0" cy="7242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3" name="Line 612">
              <a:extLst>
                <a:ext uri="{FF2B5EF4-FFF2-40B4-BE49-F238E27FC236}">
                  <a16:creationId xmlns:a16="http://schemas.microsoft.com/office/drawing/2014/main" id="{8C859CAF-C37B-BD43-911E-8869E29DE901}"/>
                </a:ext>
              </a:extLst>
            </p:cNvPr>
            <p:cNvSpPr>
              <a:spLocks noChangeShapeType="1"/>
            </p:cNvSpPr>
            <p:nvPr/>
          </p:nvSpPr>
          <p:spPr bwMode="auto">
            <a:xfrm flipV="1">
              <a:off x="1597396" y="2516653"/>
              <a:ext cx="7477" cy="7242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4" name="Line 613">
              <a:extLst>
                <a:ext uri="{FF2B5EF4-FFF2-40B4-BE49-F238E27FC236}">
                  <a16:creationId xmlns:a16="http://schemas.microsoft.com/office/drawing/2014/main" id="{DE42A2EA-FADE-384A-AE00-FE48678869BA}"/>
                </a:ext>
              </a:extLst>
            </p:cNvPr>
            <p:cNvSpPr>
              <a:spLocks noChangeShapeType="1"/>
            </p:cNvSpPr>
            <p:nvPr/>
          </p:nvSpPr>
          <p:spPr bwMode="auto">
            <a:xfrm flipV="1">
              <a:off x="1763769" y="2516653"/>
              <a:ext cx="9346" cy="5862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5" name="Line 614">
              <a:extLst>
                <a:ext uri="{FF2B5EF4-FFF2-40B4-BE49-F238E27FC236}">
                  <a16:creationId xmlns:a16="http://schemas.microsoft.com/office/drawing/2014/main" id="{35D6103C-7071-2A45-8DA2-4BD0D683B18F}"/>
                </a:ext>
              </a:extLst>
            </p:cNvPr>
            <p:cNvSpPr>
              <a:spLocks noChangeShapeType="1"/>
            </p:cNvSpPr>
            <p:nvPr/>
          </p:nvSpPr>
          <p:spPr bwMode="auto">
            <a:xfrm flipH="1" flipV="1">
              <a:off x="1836673" y="2516653"/>
              <a:ext cx="65428" cy="7242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6" name="Line 615">
              <a:extLst>
                <a:ext uri="{FF2B5EF4-FFF2-40B4-BE49-F238E27FC236}">
                  <a16:creationId xmlns:a16="http://schemas.microsoft.com/office/drawing/2014/main" id="{1F4ED67E-57DC-8C41-B5D2-1240A8CE9020}"/>
                </a:ext>
              </a:extLst>
            </p:cNvPr>
            <p:cNvSpPr>
              <a:spLocks noChangeShapeType="1"/>
            </p:cNvSpPr>
            <p:nvPr/>
          </p:nvSpPr>
          <p:spPr bwMode="auto">
            <a:xfrm flipV="1">
              <a:off x="1066499" y="2468371"/>
              <a:ext cx="3739"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7" name="Line 616">
              <a:extLst>
                <a:ext uri="{FF2B5EF4-FFF2-40B4-BE49-F238E27FC236}">
                  <a16:creationId xmlns:a16="http://schemas.microsoft.com/office/drawing/2014/main" id="{867708E9-338A-E543-B86C-E4CB1872BB73}"/>
                </a:ext>
              </a:extLst>
            </p:cNvPr>
            <p:cNvSpPr>
              <a:spLocks noChangeShapeType="1"/>
            </p:cNvSpPr>
            <p:nvPr/>
          </p:nvSpPr>
          <p:spPr bwMode="auto">
            <a:xfrm flipV="1">
              <a:off x="1083323" y="2487339"/>
              <a:ext cx="3739" cy="5517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8" name="Line 617">
              <a:extLst>
                <a:ext uri="{FF2B5EF4-FFF2-40B4-BE49-F238E27FC236}">
                  <a16:creationId xmlns:a16="http://schemas.microsoft.com/office/drawing/2014/main" id="{336A755B-2F04-C54D-8E80-81D0467AF7E9}"/>
                </a:ext>
              </a:extLst>
            </p:cNvPr>
            <p:cNvSpPr>
              <a:spLocks noChangeShapeType="1"/>
            </p:cNvSpPr>
            <p:nvPr/>
          </p:nvSpPr>
          <p:spPr bwMode="auto">
            <a:xfrm flipV="1">
              <a:off x="1088931" y="2468371"/>
              <a:ext cx="9347" cy="4828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89" name="Line 618">
              <a:extLst>
                <a:ext uri="{FF2B5EF4-FFF2-40B4-BE49-F238E27FC236}">
                  <a16:creationId xmlns:a16="http://schemas.microsoft.com/office/drawing/2014/main" id="{48609CD8-88F2-6646-80EF-3380C38B1D8E}"/>
                </a:ext>
              </a:extLst>
            </p:cNvPr>
            <p:cNvSpPr>
              <a:spLocks noChangeShapeType="1"/>
            </p:cNvSpPr>
            <p:nvPr/>
          </p:nvSpPr>
          <p:spPr bwMode="auto">
            <a:xfrm flipV="1">
              <a:off x="1124449" y="2475269"/>
              <a:ext cx="5607" cy="67249"/>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0" name="Line 619">
              <a:extLst>
                <a:ext uri="{FF2B5EF4-FFF2-40B4-BE49-F238E27FC236}">
                  <a16:creationId xmlns:a16="http://schemas.microsoft.com/office/drawing/2014/main" id="{C912D23F-C407-3A43-8504-2545EA9F26CB}"/>
                </a:ext>
              </a:extLst>
            </p:cNvPr>
            <p:cNvSpPr>
              <a:spLocks noChangeShapeType="1"/>
            </p:cNvSpPr>
            <p:nvPr/>
          </p:nvSpPr>
          <p:spPr bwMode="auto">
            <a:xfrm flipV="1">
              <a:off x="1135665" y="2468371"/>
              <a:ext cx="1869" cy="24141"/>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1" name="Line 620">
              <a:extLst>
                <a:ext uri="{FF2B5EF4-FFF2-40B4-BE49-F238E27FC236}">
                  <a16:creationId xmlns:a16="http://schemas.microsoft.com/office/drawing/2014/main" id="{1A4ADAD7-B408-0746-A75C-4B3F438C7935}"/>
                </a:ext>
              </a:extLst>
            </p:cNvPr>
            <p:cNvSpPr>
              <a:spLocks noChangeShapeType="1"/>
            </p:cNvSpPr>
            <p:nvPr/>
          </p:nvSpPr>
          <p:spPr bwMode="auto">
            <a:xfrm flipV="1">
              <a:off x="1165575" y="2480441"/>
              <a:ext cx="3739" cy="5173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2" name="Line 621">
              <a:extLst>
                <a:ext uri="{FF2B5EF4-FFF2-40B4-BE49-F238E27FC236}">
                  <a16:creationId xmlns:a16="http://schemas.microsoft.com/office/drawing/2014/main" id="{338248CC-8BA4-7144-B24B-0E3D92A6979C}"/>
                </a:ext>
              </a:extLst>
            </p:cNvPr>
            <p:cNvSpPr>
              <a:spLocks noChangeShapeType="1"/>
            </p:cNvSpPr>
            <p:nvPr/>
          </p:nvSpPr>
          <p:spPr bwMode="auto">
            <a:xfrm flipV="1">
              <a:off x="1176791" y="2468371"/>
              <a:ext cx="7477" cy="2586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3" name="Line 622">
              <a:extLst>
                <a:ext uri="{FF2B5EF4-FFF2-40B4-BE49-F238E27FC236}">
                  <a16:creationId xmlns:a16="http://schemas.microsoft.com/office/drawing/2014/main" id="{594C5324-254C-F049-B1A2-54F0AE470108}"/>
                </a:ext>
              </a:extLst>
            </p:cNvPr>
            <p:cNvSpPr>
              <a:spLocks noChangeShapeType="1"/>
            </p:cNvSpPr>
            <p:nvPr/>
          </p:nvSpPr>
          <p:spPr bwMode="auto">
            <a:xfrm flipH="1" flipV="1">
              <a:off x="1503928" y="2468371"/>
              <a:ext cx="14955" cy="5173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4" name="Line 623">
              <a:extLst>
                <a:ext uri="{FF2B5EF4-FFF2-40B4-BE49-F238E27FC236}">
                  <a16:creationId xmlns:a16="http://schemas.microsoft.com/office/drawing/2014/main" id="{4499B391-5A92-C74B-AE3B-276ACA054A44}"/>
                </a:ext>
              </a:extLst>
            </p:cNvPr>
            <p:cNvSpPr>
              <a:spLocks noChangeShapeType="1"/>
            </p:cNvSpPr>
            <p:nvPr/>
          </p:nvSpPr>
          <p:spPr bwMode="auto">
            <a:xfrm flipH="1" flipV="1">
              <a:off x="1505798" y="2490788"/>
              <a:ext cx="16824" cy="5173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5" name="Line 624">
              <a:extLst>
                <a:ext uri="{FF2B5EF4-FFF2-40B4-BE49-F238E27FC236}">
                  <a16:creationId xmlns:a16="http://schemas.microsoft.com/office/drawing/2014/main" id="{6F2F6F5E-F4BC-874F-BD9D-1D8877C4DC04}"/>
                </a:ext>
              </a:extLst>
            </p:cNvPr>
            <p:cNvSpPr>
              <a:spLocks noChangeShapeType="1"/>
            </p:cNvSpPr>
            <p:nvPr/>
          </p:nvSpPr>
          <p:spPr bwMode="auto">
            <a:xfrm flipV="1">
              <a:off x="1608612" y="2468371"/>
              <a:ext cx="1870"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6" name="Line 625">
              <a:extLst>
                <a:ext uri="{FF2B5EF4-FFF2-40B4-BE49-F238E27FC236}">
                  <a16:creationId xmlns:a16="http://schemas.microsoft.com/office/drawing/2014/main" id="{0F9CA55D-1AF2-B14B-9551-53B1CC9E2152}"/>
                </a:ext>
              </a:extLst>
            </p:cNvPr>
            <p:cNvSpPr>
              <a:spLocks noChangeShapeType="1"/>
            </p:cNvSpPr>
            <p:nvPr/>
          </p:nvSpPr>
          <p:spPr bwMode="auto">
            <a:xfrm flipH="1" flipV="1">
              <a:off x="1750683" y="2470095"/>
              <a:ext cx="39257" cy="7242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7" name="Line 626">
              <a:extLst>
                <a:ext uri="{FF2B5EF4-FFF2-40B4-BE49-F238E27FC236}">
                  <a16:creationId xmlns:a16="http://schemas.microsoft.com/office/drawing/2014/main" id="{5D136AE6-7306-5F44-847F-BE486AA43E62}"/>
                </a:ext>
              </a:extLst>
            </p:cNvPr>
            <p:cNvSpPr>
              <a:spLocks noChangeShapeType="1"/>
            </p:cNvSpPr>
            <p:nvPr/>
          </p:nvSpPr>
          <p:spPr bwMode="auto">
            <a:xfrm flipH="1" flipV="1">
              <a:off x="1814241" y="2468371"/>
              <a:ext cx="39257"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8" name="Line 627">
              <a:extLst>
                <a:ext uri="{FF2B5EF4-FFF2-40B4-BE49-F238E27FC236}">
                  <a16:creationId xmlns:a16="http://schemas.microsoft.com/office/drawing/2014/main" id="{861B9E6D-D1F5-DA44-9A51-9EFC978DC0BB}"/>
                </a:ext>
              </a:extLst>
            </p:cNvPr>
            <p:cNvSpPr>
              <a:spLocks noChangeShapeType="1"/>
            </p:cNvSpPr>
            <p:nvPr/>
          </p:nvSpPr>
          <p:spPr bwMode="auto">
            <a:xfrm flipV="1">
              <a:off x="3251776" y="2468371"/>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3999" name="Line 628">
              <a:extLst>
                <a:ext uri="{FF2B5EF4-FFF2-40B4-BE49-F238E27FC236}">
                  <a16:creationId xmlns:a16="http://schemas.microsoft.com/office/drawing/2014/main" id="{9D03DB26-3755-3340-A725-097DA3C44612}"/>
                </a:ext>
              </a:extLst>
            </p:cNvPr>
            <p:cNvSpPr>
              <a:spLocks noChangeShapeType="1"/>
            </p:cNvSpPr>
            <p:nvPr/>
          </p:nvSpPr>
          <p:spPr bwMode="auto">
            <a:xfrm flipV="1">
              <a:off x="3251776" y="2468371"/>
              <a:ext cx="0"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0" name="Line 629">
              <a:extLst>
                <a:ext uri="{FF2B5EF4-FFF2-40B4-BE49-F238E27FC236}">
                  <a16:creationId xmlns:a16="http://schemas.microsoft.com/office/drawing/2014/main" id="{999AFA9C-3910-E146-8B29-2CF2AF2EA62D}"/>
                </a:ext>
              </a:extLst>
            </p:cNvPr>
            <p:cNvSpPr>
              <a:spLocks noChangeShapeType="1"/>
            </p:cNvSpPr>
            <p:nvPr/>
          </p:nvSpPr>
          <p:spPr bwMode="auto">
            <a:xfrm flipV="1">
              <a:off x="1085192" y="2440782"/>
              <a:ext cx="3739" cy="3966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1" name="Line 630">
              <a:extLst>
                <a:ext uri="{FF2B5EF4-FFF2-40B4-BE49-F238E27FC236}">
                  <a16:creationId xmlns:a16="http://schemas.microsoft.com/office/drawing/2014/main" id="{EF9B92CF-C1E3-3742-92B5-E289E5A9AB66}"/>
                </a:ext>
              </a:extLst>
            </p:cNvPr>
            <p:cNvSpPr>
              <a:spLocks noChangeShapeType="1"/>
            </p:cNvSpPr>
            <p:nvPr/>
          </p:nvSpPr>
          <p:spPr bwMode="auto">
            <a:xfrm flipV="1">
              <a:off x="1094540" y="2420090"/>
              <a:ext cx="0" cy="4828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2" name="Line 631">
              <a:extLst>
                <a:ext uri="{FF2B5EF4-FFF2-40B4-BE49-F238E27FC236}">
                  <a16:creationId xmlns:a16="http://schemas.microsoft.com/office/drawing/2014/main" id="{E2EDD911-30AE-8B41-BA2B-C9B37A1E2579}"/>
                </a:ext>
              </a:extLst>
            </p:cNvPr>
            <p:cNvSpPr>
              <a:spLocks noChangeShapeType="1"/>
            </p:cNvSpPr>
            <p:nvPr/>
          </p:nvSpPr>
          <p:spPr bwMode="auto">
            <a:xfrm flipV="1">
              <a:off x="1098278" y="2420090"/>
              <a:ext cx="11216" cy="775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3" name="Line 632">
              <a:extLst>
                <a:ext uri="{FF2B5EF4-FFF2-40B4-BE49-F238E27FC236}">
                  <a16:creationId xmlns:a16="http://schemas.microsoft.com/office/drawing/2014/main" id="{C5354FAD-40F9-7540-A88A-5C12DB65C76C}"/>
                </a:ext>
              </a:extLst>
            </p:cNvPr>
            <p:cNvSpPr>
              <a:spLocks noChangeShapeType="1"/>
            </p:cNvSpPr>
            <p:nvPr/>
          </p:nvSpPr>
          <p:spPr bwMode="auto">
            <a:xfrm flipV="1">
              <a:off x="1145012" y="2420090"/>
              <a:ext cx="13086" cy="6035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4" name="Line 633">
              <a:extLst>
                <a:ext uri="{FF2B5EF4-FFF2-40B4-BE49-F238E27FC236}">
                  <a16:creationId xmlns:a16="http://schemas.microsoft.com/office/drawing/2014/main" id="{BF94DE68-4275-0F42-A328-D8D528D09D3A}"/>
                </a:ext>
              </a:extLst>
            </p:cNvPr>
            <p:cNvSpPr>
              <a:spLocks noChangeShapeType="1"/>
            </p:cNvSpPr>
            <p:nvPr/>
          </p:nvSpPr>
          <p:spPr bwMode="auto">
            <a:xfrm flipV="1">
              <a:off x="1189876" y="2420090"/>
              <a:ext cx="18694" cy="6207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5" name="Line 634">
              <a:extLst>
                <a:ext uri="{FF2B5EF4-FFF2-40B4-BE49-F238E27FC236}">
                  <a16:creationId xmlns:a16="http://schemas.microsoft.com/office/drawing/2014/main" id="{69E5DB5C-A808-6B46-9874-523E6EAB6A01}"/>
                </a:ext>
              </a:extLst>
            </p:cNvPr>
            <p:cNvSpPr>
              <a:spLocks noChangeShapeType="1"/>
            </p:cNvSpPr>
            <p:nvPr/>
          </p:nvSpPr>
          <p:spPr bwMode="auto">
            <a:xfrm flipH="1" flipV="1">
              <a:off x="1498320" y="2420090"/>
              <a:ext cx="16824" cy="7759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6" name="Line 635">
              <a:extLst>
                <a:ext uri="{FF2B5EF4-FFF2-40B4-BE49-F238E27FC236}">
                  <a16:creationId xmlns:a16="http://schemas.microsoft.com/office/drawing/2014/main" id="{C588D59F-E533-4141-9558-E8497CCFC5D0}"/>
                </a:ext>
              </a:extLst>
            </p:cNvPr>
            <p:cNvSpPr>
              <a:spLocks noChangeShapeType="1"/>
            </p:cNvSpPr>
            <p:nvPr/>
          </p:nvSpPr>
          <p:spPr bwMode="auto">
            <a:xfrm flipV="1">
              <a:off x="1617959" y="2420090"/>
              <a:ext cx="0" cy="7759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7" name="Line 636">
              <a:extLst>
                <a:ext uri="{FF2B5EF4-FFF2-40B4-BE49-F238E27FC236}">
                  <a16:creationId xmlns:a16="http://schemas.microsoft.com/office/drawing/2014/main" id="{5CA76C8E-BA21-2543-8C38-37C91D79A9D5}"/>
                </a:ext>
              </a:extLst>
            </p:cNvPr>
            <p:cNvSpPr>
              <a:spLocks noChangeShapeType="1"/>
            </p:cNvSpPr>
            <p:nvPr/>
          </p:nvSpPr>
          <p:spPr bwMode="auto">
            <a:xfrm flipH="1" flipV="1">
              <a:off x="1737598" y="2420090"/>
              <a:ext cx="31778" cy="775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8" name="Line 637">
              <a:extLst>
                <a:ext uri="{FF2B5EF4-FFF2-40B4-BE49-F238E27FC236}">
                  <a16:creationId xmlns:a16="http://schemas.microsoft.com/office/drawing/2014/main" id="{CCE894AF-8217-FA40-8A94-1657DDF7B155}"/>
                </a:ext>
              </a:extLst>
            </p:cNvPr>
            <p:cNvSpPr>
              <a:spLocks noChangeShapeType="1"/>
            </p:cNvSpPr>
            <p:nvPr/>
          </p:nvSpPr>
          <p:spPr bwMode="auto">
            <a:xfrm flipH="1" flipV="1">
              <a:off x="1786201" y="2420090"/>
              <a:ext cx="26171" cy="5345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09" name="Line 638">
              <a:extLst>
                <a:ext uri="{FF2B5EF4-FFF2-40B4-BE49-F238E27FC236}">
                  <a16:creationId xmlns:a16="http://schemas.microsoft.com/office/drawing/2014/main" id="{6F5F1601-6C66-B54A-BE0B-95F92FB696E0}"/>
                </a:ext>
              </a:extLst>
            </p:cNvPr>
            <p:cNvSpPr>
              <a:spLocks noChangeShapeType="1"/>
            </p:cNvSpPr>
            <p:nvPr/>
          </p:nvSpPr>
          <p:spPr bwMode="auto">
            <a:xfrm flipH="1" flipV="1">
              <a:off x="1793678" y="2445954"/>
              <a:ext cx="46733" cy="5173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0" name="Line 639">
              <a:extLst>
                <a:ext uri="{FF2B5EF4-FFF2-40B4-BE49-F238E27FC236}">
                  <a16:creationId xmlns:a16="http://schemas.microsoft.com/office/drawing/2014/main" id="{CBB6E8E5-9865-B044-AE3C-93C84EE74790}"/>
                </a:ext>
              </a:extLst>
            </p:cNvPr>
            <p:cNvSpPr>
              <a:spLocks noChangeShapeType="1"/>
            </p:cNvSpPr>
            <p:nvPr/>
          </p:nvSpPr>
          <p:spPr bwMode="auto">
            <a:xfrm flipV="1">
              <a:off x="1098278" y="2375256"/>
              <a:ext cx="7477" cy="7414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1" name="Line 640">
              <a:extLst>
                <a:ext uri="{FF2B5EF4-FFF2-40B4-BE49-F238E27FC236}">
                  <a16:creationId xmlns:a16="http://schemas.microsoft.com/office/drawing/2014/main" id="{B46A6906-8535-3549-B004-29EA11DF3641}"/>
                </a:ext>
              </a:extLst>
            </p:cNvPr>
            <p:cNvSpPr>
              <a:spLocks noChangeShapeType="1"/>
            </p:cNvSpPr>
            <p:nvPr/>
          </p:nvSpPr>
          <p:spPr bwMode="auto">
            <a:xfrm flipV="1">
              <a:off x="1118841" y="2375256"/>
              <a:ext cx="0" cy="7414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2" name="Line 641">
              <a:extLst>
                <a:ext uri="{FF2B5EF4-FFF2-40B4-BE49-F238E27FC236}">
                  <a16:creationId xmlns:a16="http://schemas.microsoft.com/office/drawing/2014/main" id="{6684F422-CED0-5E4B-9896-D0E25E49B601}"/>
                </a:ext>
              </a:extLst>
            </p:cNvPr>
            <p:cNvSpPr>
              <a:spLocks noChangeShapeType="1"/>
            </p:cNvSpPr>
            <p:nvPr/>
          </p:nvSpPr>
          <p:spPr bwMode="auto">
            <a:xfrm flipV="1">
              <a:off x="1163705" y="2375256"/>
              <a:ext cx="0" cy="7414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3" name="Line 642">
              <a:extLst>
                <a:ext uri="{FF2B5EF4-FFF2-40B4-BE49-F238E27FC236}">
                  <a16:creationId xmlns:a16="http://schemas.microsoft.com/office/drawing/2014/main" id="{034669A0-4FEA-5A4B-B3ED-E7441E647AA0}"/>
                </a:ext>
              </a:extLst>
            </p:cNvPr>
            <p:cNvSpPr>
              <a:spLocks noChangeShapeType="1"/>
            </p:cNvSpPr>
            <p:nvPr/>
          </p:nvSpPr>
          <p:spPr bwMode="auto">
            <a:xfrm flipH="1" flipV="1">
              <a:off x="1195485" y="2375256"/>
              <a:ext cx="28040" cy="7414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4" name="Line 643">
              <a:extLst>
                <a:ext uri="{FF2B5EF4-FFF2-40B4-BE49-F238E27FC236}">
                  <a16:creationId xmlns:a16="http://schemas.microsoft.com/office/drawing/2014/main" id="{FDBA4AF7-FF32-9C40-9AF7-6DC87F27EB94}"/>
                </a:ext>
              </a:extLst>
            </p:cNvPr>
            <p:cNvSpPr>
              <a:spLocks noChangeShapeType="1"/>
            </p:cNvSpPr>
            <p:nvPr/>
          </p:nvSpPr>
          <p:spPr bwMode="auto">
            <a:xfrm>
              <a:off x="1507667" y="2426987"/>
              <a:ext cx="1870" cy="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5" name="Line 644">
              <a:extLst>
                <a:ext uri="{FF2B5EF4-FFF2-40B4-BE49-F238E27FC236}">
                  <a16:creationId xmlns:a16="http://schemas.microsoft.com/office/drawing/2014/main" id="{D64F4CC5-312C-0649-9D48-E08B42ADFCC7}"/>
                </a:ext>
              </a:extLst>
            </p:cNvPr>
            <p:cNvSpPr>
              <a:spLocks noChangeShapeType="1"/>
            </p:cNvSpPr>
            <p:nvPr/>
          </p:nvSpPr>
          <p:spPr bwMode="auto">
            <a:xfrm flipV="1">
              <a:off x="1515144" y="2413192"/>
              <a:ext cx="42996" cy="2241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6" name="Line 645">
              <a:extLst>
                <a:ext uri="{FF2B5EF4-FFF2-40B4-BE49-F238E27FC236}">
                  <a16:creationId xmlns:a16="http://schemas.microsoft.com/office/drawing/2014/main" id="{313FB470-01C8-E54A-A226-F2DA573A1900}"/>
                </a:ext>
              </a:extLst>
            </p:cNvPr>
            <p:cNvSpPr>
              <a:spLocks noChangeShapeType="1"/>
            </p:cNvSpPr>
            <p:nvPr/>
          </p:nvSpPr>
          <p:spPr bwMode="auto">
            <a:xfrm flipV="1">
              <a:off x="1558140" y="2401121"/>
              <a:ext cx="41126" cy="2414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7" name="Line 646">
              <a:extLst>
                <a:ext uri="{FF2B5EF4-FFF2-40B4-BE49-F238E27FC236}">
                  <a16:creationId xmlns:a16="http://schemas.microsoft.com/office/drawing/2014/main" id="{040886AA-431A-C144-914C-EF7D414AEF36}"/>
                </a:ext>
              </a:extLst>
            </p:cNvPr>
            <p:cNvSpPr>
              <a:spLocks noChangeShapeType="1"/>
            </p:cNvSpPr>
            <p:nvPr/>
          </p:nvSpPr>
          <p:spPr bwMode="auto">
            <a:xfrm flipV="1">
              <a:off x="1623567" y="2420090"/>
              <a:ext cx="18694" cy="1379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8" name="Line 647">
              <a:extLst>
                <a:ext uri="{FF2B5EF4-FFF2-40B4-BE49-F238E27FC236}">
                  <a16:creationId xmlns:a16="http://schemas.microsoft.com/office/drawing/2014/main" id="{5B723149-95B9-A648-95C2-B428B7AC9FD6}"/>
                </a:ext>
              </a:extLst>
            </p:cNvPr>
            <p:cNvSpPr>
              <a:spLocks noChangeShapeType="1"/>
            </p:cNvSpPr>
            <p:nvPr/>
          </p:nvSpPr>
          <p:spPr bwMode="auto">
            <a:xfrm flipV="1">
              <a:off x="1599266" y="2390775"/>
              <a:ext cx="42995" cy="2586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19" name="Line 648">
              <a:extLst>
                <a:ext uri="{FF2B5EF4-FFF2-40B4-BE49-F238E27FC236}">
                  <a16:creationId xmlns:a16="http://schemas.microsoft.com/office/drawing/2014/main" id="{09AA4501-FF86-0841-828F-5EA3A08B677A}"/>
                </a:ext>
              </a:extLst>
            </p:cNvPr>
            <p:cNvSpPr>
              <a:spLocks noChangeShapeType="1"/>
            </p:cNvSpPr>
            <p:nvPr/>
          </p:nvSpPr>
          <p:spPr bwMode="auto">
            <a:xfrm flipV="1">
              <a:off x="1642260" y="2413192"/>
              <a:ext cx="41126" cy="1896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0" name="Line 649">
              <a:extLst>
                <a:ext uri="{FF2B5EF4-FFF2-40B4-BE49-F238E27FC236}">
                  <a16:creationId xmlns:a16="http://schemas.microsoft.com/office/drawing/2014/main" id="{9414FAFD-986A-4948-A3A5-13EDFCA56473}"/>
                </a:ext>
              </a:extLst>
            </p:cNvPr>
            <p:cNvSpPr>
              <a:spLocks noChangeShapeType="1"/>
            </p:cNvSpPr>
            <p:nvPr/>
          </p:nvSpPr>
          <p:spPr bwMode="auto">
            <a:xfrm flipV="1">
              <a:off x="1642260" y="2382154"/>
              <a:ext cx="41126" cy="2414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1" name="Line 650">
              <a:extLst>
                <a:ext uri="{FF2B5EF4-FFF2-40B4-BE49-F238E27FC236}">
                  <a16:creationId xmlns:a16="http://schemas.microsoft.com/office/drawing/2014/main" id="{67CE2E7E-8CA7-994D-A37A-C22A32AEDC20}"/>
                </a:ext>
              </a:extLst>
            </p:cNvPr>
            <p:cNvSpPr>
              <a:spLocks noChangeShapeType="1"/>
            </p:cNvSpPr>
            <p:nvPr/>
          </p:nvSpPr>
          <p:spPr bwMode="auto">
            <a:xfrm flipV="1">
              <a:off x="1681517" y="2399397"/>
              <a:ext cx="44865" cy="2586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2" name="Line 651">
              <a:extLst>
                <a:ext uri="{FF2B5EF4-FFF2-40B4-BE49-F238E27FC236}">
                  <a16:creationId xmlns:a16="http://schemas.microsoft.com/office/drawing/2014/main" id="{D106F162-3DC3-3D43-A75E-A977D9B5A5CA}"/>
                </a:ext>
              </a:extLst>
            </p:cNvPr>
            <p:cNvSpPr>
              <a:spLocks noChangeShapeType="1"/>
            </p:cNvSpPr>
            <p:nvPr/>
          </p:nvSpPr>
          <p:spPr bwMode="auto">
            <a:xfrm flipV="1">
              <a:off x="1681517" y="2370083"/>
              <a:ext cx="26171" cy="2931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3" name="Line 652">
              <a:extLst>
                <a:ext uri="{FF2B5EF4-FFF2-40B4-BE49-F238E27FC236}">
                  <a16:creationId xmlns:a16="http://schemas.microsoft.com/office/drawing/2014/main" id="{929D0863-E7E0-0847-BF0F-AB7E9796527C}"/>
                </a:ext>
              </a:extLst>
            </p:cNvPr>
            <p:cNvSpPr>
              <a:spLocks noChangeShapeType="1"/>
            </p:cNvSpPr>
            <p:nvPr/>
          </p:nvSpPr>
          <p:spPr bwMode="auto">
            <a:xfrm flipV="1">
              <a:off x="1746944" y="2420090"/>
              <a:ext cx="18694" cy="137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4" name="Line 653">
              <a:extLst>
                <a:ext uri="{FF2B5EF4-FFF2-40B4-BE49-F238E27FC236}">
                  <a16:creationId xmlns:a16="http://schemas.microsoft.com/office/drawing/2014/main" id="{356004E2-E224-5448-8EE8-BCA81A920462}"/>
                </a:ext>
              </a:extLst>
            </p:cNvPr>
            <p:cNvSpPr>
              <a:spLocks noChangeShapeType="1"/>
            </p:cNvSpPr>
            <p:nvPr/>
          </p:nvSpPr>
          <p:spPr bwMode="auto">
            <a:xfrm flipV="1">
              <a:off x="1722643" y="2387326"/>
              <a:ext cx="42995" cy="27590"/>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5" name="Line 654">
              <a:extLst>
                <a:ext uri="{FF2B5EF4-FFF2-40B4-BE49-F238E27FC236}">
                  <a16:creationId xmlns:a16="http://schemas.microsoft.com/office/drawing/2014/main" id="{489C3F96-B065-9D41-B20D-1DF490032435}"/>
                </a:ext>
              </a:extLst>
            </p:cNvPr>
            <p:cNvSpPr>
              <a:spLocks noChangeShapeType="1"/>
            </p:cNvSpPr>
            <p:nvPr/>
          </p:nvSpPr>
          <p:spPr bwMode="auto">
            <a:xfrm>
              <a:off x="1795547" y="2426987"/>
              <a:ext cx="7477"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6" name="Line 655">
              <a:extLst>
                <a:ext uri="{FF2B5EF4-FFF2-40B4-BE49-F238E27FC236}">
                  <a16:creationId xmlns:a16="http://schemas.microsoft.com/office/drawing/2014/main" id="{97BFE27E-1AF9-124E-BA42-907E7C7114BB}"/>
                </a:ext>
              </a:extLst>
            </p:cNvPr>
            <p:cNvSpPr>
              <a:spLocks noChangeShapeType="1"/>
            </p:cNvSpPr>
            <p:nvPr/>
          </p:nvSpPr>
          <p:spPr bwMode="auto">
            <a:xfrm flipV="1">
              <a:off x="1763769" y="2408019"/>
              <a:ext cx="42995" cy="2414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7" name="Line 656">
              <a:extLst>
                <a:ext uri="{FF2B5EF4-FFF2-40B4-BE49-F238E27FC236}">
                  <a16:creationId xmlns:a16="http://schemas.microsoft.com/office/drawing/2014/main" id="{4684F4F2-BB70-C544-9D5D-08A8E1719538}"/>
                </a:ext>
              </a:extLst>
            </p:cNvPr>
            <p:cNvSpPr>
              <a:spLocks noChangeShapeType="1"/>
            </p:cNvSpPr>
            <p:nvPr/>
          </p:nvSpPr>
          <p:spPr bwMode="auto">
            <a:xfrm flipV="1">
              <a:off x="1763769" y="2380429"/>
              <a:ext cx="42995" cy="2241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8" name="Line 657">
              <a:extLst>
                <a:ext uri="{FF2B5EF4-FFF2-40B4-BE49-F238E27FC236}">
                  <a16:creationId xmlns:a16="http://schemas.microsoft.com/office/drawing/2014/main" id="{05CAD388-FD12-FA4D-B42B-9F18CA885ECC}"/>
                </a:ext>
              </a:extLst>
            </p:cNvPr>
            <p:cNvSpPr>
              <a:spLocks noChangeShapeType="1"/>
            </p:cNvSpPr>
            <p:nvPr/>
          </p:nvSpPr>
          <p:spPr bwMode="auto">
            <a:xfrm>
              <a:off x="1804895" y="2426987"/>
              <a:ext cx="4486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29" name="Line 658">
              <a:extLst>
                <a:ext uri="{FF2B5EF4-FFF2-40B4-BE49-F238E27FC236}">
                  <a16:creationId xmlns:a16="http://schemas.microsoft.com/office/drawing/2014/main" id="{2594FF85-4B0E-3242-BF0A-712D4BA0A940}"/>
                </a:ext>
              </a:extLst>
            </p:cNvPr>
            <p:cNvSpPr>
              <a:spLocks noChangeShapeType="1"/>
            </p:cNvSpPr>
            <p:nvPr/>
          </p:nvSpPr>
          <p:spPr bwMode="auto">
            <a:xfrm>
              <a:off x="1804895" y="2416641"/>
              <a:ext cx="4486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0" name="Line 659">
              <a:extLst>
                <a:ext uri="{FF2B5EF4-FFF2-40B4-BE49-F238E27FC236}">
                  <a16:creationId xmlns:a16="http://schemas.microsoft.com/office/drawing/2014/main" id="{7C6060B0-DE5D-774D-8033-9CEB836CC576}"/>
                </a:ext>
              </a:extLst>
            </p:cNvPr>
            <p:cNvSpPr>
              <a:spLocks noChangeShapeType="1"/>
            </p:cNvSpPr>
            <p:nvPr/>
          </p:nvSpPr>
          <p:spPr bwMode="auto">
            <a:xfrm flipV="1">
              <a:off x="1804895" y="2376980"/>
              <a:ext cx="44865" cy="1896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1" name="Line 660">
              <a:extLst>
                <a:ext uri="{FF2B5EF4-FFF2-40B4-BE49-F238E27FC236}">
                  <a16:creationId xmlns:a16="http://schemas.microsoft.com/office/drawing/2014/main" id="{D03D5065-7438-6F4A-880B-1EEF12CAA009}"/>
                </a:ext>
              </a:extLst>
            </p:cNvPr>
            <p:cNvSpPr>
              <a:spLocks noChangeShapeType="1"/>
            </p:cNvSpPr>
            <p:nvPr/>
          </p:nvSpPr>
          <p:spPr bwMode="auto">
            <a:xfrm>
              <a:off x="1847889" y="2426987"/>
              <a:ext cx="4299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2" name="Line 661">
              <a:extLst>
                <a:ext uri="{FF2B5EF4-FFF2-40B4-BE49-F238E27FC236}">
                  <a16:creationId xmlns:a16="http://schemas.microsoft.com/office/drawing/2014/main" id="{E3164E3E-B51D-1A48-9DE5-4CBB6A8BF8C2}"/>
                </a:ext>
              </a:extLst>
            </p:cNvPr>
            <p:cNvSpPr>
              <a:spLocks noChangeShapeType="1"/>
            </p:cNvSpPr>
            <p:nvPr/>
          </p:nvSpPr>
          <p:spPr bwMode="auto">
            <a:xfrm flipV="1">
              <a:off x="1847889" y="2408019"/>
              <a:ext cx="42996" cy="137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3" name="Line 662">
              <a:extLst>
                <a:ext uri="{FF2B5EF4-FFF2-40B4-BE49-F238E27FC236}">
                  <a16:creationId xmlns:a16="http://schemas.microsoft.com/office/drawing/2014/main" id="{EF3D2EAE-F1E3-9D4B-9351-2E20EEA6E087}"/>
                </a:ext>
              </a:extLst>
            </p:cNvPr>
            <p:cNvSpPr>
              <a:spLocks noChangeShapeType="1"/>
            </p:cNvSpPr>
            <p:nvPr/>
          </p:nvSpPr>
          <p:spPr bwMode="auto">
            <a:xfrm flipV="1">
              <a:off x="1847889" y="2375256"/>
              <a:ext cx="22432" cy="15519"/>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4" name="Line 663">
              <a:extLst>
                <a:ext uri="{FF2B5EF4-FFF2-40B4-BE49-F238E27FC236}">
                  <a16:creationId xmlns:a16="http://schemas.microsoft.com/office/drawing/2014/main" id="{CDF3A892-25BC-4747-A37E-0902AF4C3F2A}"/>
                </a:ext>
              </a:extLst>
            </p:cNvPr>
            <p:cNvSpPr>
              <a:spLocks noChangeShapeType="1"/>
            </p:cNvSpPr>
            <p:nvPr/>
          </p:nvSpPr>
          <p:spPr bwMode="auto">
            <a:xfrm flipV="1">
              <a:off x="1887146" y="2420090"/>
              <a:ext cx="44865" cy="1379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5" name="Line 664">
              <a:extLst>
                <a:ext uri="{FF2B5EF4-FFF2-40B4-BE49-F238E27FC236}">
                  <a16:creationId xmlns:a16="http://schemas.microsoft.com/office/drawing/2014/main" id="{9B41CF39-AA4B-B34C-8478-3E0F1FDCE553}"/>
                </a:ext>
              </a:extLst>
            </p:cNvPr>
            <p:cNvSpPr>
              <a:spLocks noChangeShapeType="1"/>
            </p:cNvSpPr>
            <p:nvPr/>
          </p:nvSpPr>
          <p:spPr bwMode="auto">
            <a:xfrm flipV="1">
              <a:off x="1887146" y="2406295"/>
              <a:ext cx="44865" cy="137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6" name="Line 665">
              <a:extLst>
                <a:ext uri="{FF2B5EF4-FFF2-40B4-BE49-F238E27FC236}">
                  <a16:creationId xmlns:a16="http://schemas.microsoft.com/office/drawing/2014/main" id="{927E938D-1CF8-1041-A2AC-5083C5E05B40}"/>
                </a:ext>
              </a:extLst>
            </p:cNvPr>
            <p:cNvSpPr>
              <a:spLocks noChangeShapeType="1"/>
            </p:cNvSpPr>
            <p:nvPr/>
          </p:nvSpPr>
          <p:spPr bwMode="auto">
            <a:xfrm flipV="1">
              <a:off x="1928272" y="2418365"/>
              <a:ext cx="44865" cy="1379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7" name="Line 666">
              <a:extLst>
                <a:ext uri="{FF2B5EF4-FFF2-40B4-BE49-F238E27FC236}">
                  <a16:creationId xmlns:a16="http://schemas.microsoft.com/office/drawing/2014/main" id="{38F4B52F-5B83-8242-B6CB-0AD44B139C41}"/>
                </a:ext>
              </a:extLst>
            </p:cNvPr>
            <p:cNvSpPr>
              <a:spLocks noChangeShapeType="1"/>
            </p:cNvSpPr>
            <p:nvPr/>
          </p:nvSpPr>
          <p:spPr bwMode="auto">
            <a:xfrm flipV="1">
              <a:off x="1928272" y="2404570"/>
              <a:ext cx="44865" cy="1552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8" name="Line 667">
              <a:extLst>
                <a:ext uri="{FF2B5EF4-FFF2-40B4-BE49-F238E27FC236}">
                  <a16:creationId xmlns:a16="http://schemas.microsoft.com/office/drawing/2014/main" id="{837571EC-3282-8A49-BCC8-B9E513A768BF}"/>
                </a:ext>
              </a:extLst>
            </p:cNvPr>
            <p:cNvSpPr>
              <a:spLocks noChangeShapeType="1"/>
            </p:cNvSpPr>
            <p:nvPr/>
          </p:nvSpPr>
          <p:spPr bwMode="auto">
            <a:xfrm>
              <a:off x="1971267" y="2423538"/>
              <a:ext cx="4299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39" name="Line 668">
              <a:extLst>
                <a:ext uri="{FF2B5EF4-FFF2-40B4-BE49-F238E27FC236}">
                  <a16:creationId xmlns:a16="http://schemas.microsoft.com/office/drawing/2014/main" id="{7ADD8A08-0BD1-D745-8145-ADD36E76A565}"/>
                </a:ext>
              </a:extLst>
            </p:cNvPr>
            <p:cNvSpPr>
              <a:spLocks noChangeShapeType="1"/>
            </p:cNvSpPr>
            <p:nvPr/>
          </p:nvSpPr>
          <p:spPr bwMode="auto">
            <a:xfrm flipV="1">
              <a:off x="1971267" y="2402846"/>
              <a:ext cx="42996" cy="1551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0" name="Line 669">
              <a:extLst>
                <a:ext uri="{FF2B5EF4-FFF2-40B4-BE49-F238E27FC236}">
                  <a16:creationId xmlns:a16="http://schemas.microsoft.com/office/drawing/2014/main" id="{0005270D-B0CC-FA49-B3AE-4FCB4D0C7B05}"/>
                </a:ext>
              </a:extLst>
            </p:cNvPr>
            <p:cNvSpPr>
              <a:spLocks noChangeShapeType="1"/>
            </p:cNvSpPr>
            <p:nvPr/>
          </p:nvSpPr>
          <p:spPr bwMode="auto">
            <a:xfrm flipV="1">
              <a:off x="2014262" y="2413192"/>
              <a:ext cx="41126" cy="1724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1" name="Line 670">
              <a:extLst>
                <a:ext uri="{FF2B5EF4-FFF2-40B4-BE49-F238E27FC236}">
                  <a16:creationId xmlns:a16="http://schemas.microsoft.com/office/drawing/2014/main" id="{3523D997-94B5-BB4D-96F4-939C8E63789B}"/>
                </a:ext>
              </a:extLst>
            </p:cNvPr>
            <p:cNvSpPr>
              <a:spLocks noChangeShapeType="1"/>
            </p:cNvSpPr>
            <p:nvPr/>
          </p:nvSpPr>
          <p:spPr bwMode="auto">
            <a:xfrm flipV="1">
              <a:off x="2014262" y="2397672"/>
              <a:ext cx="41126" cy="1896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2" name="Line 671">
              <a:extLst>
                <a:ext uri="{FF2B5EF4-FFF2-40B4-BE49-F238E27FC236}">
                  <a16:creationId xmlns:a16="http://schemas.microsoft.com/office/drawing/2014/main" id="{1784E716-26B3-5242-BF9C-77E615C963D8}"/>
                </a:ext>
              </a:extLst>
            </p:cNvPr>
            <p:cNvSpPr>
              <a:spLocks noChangeShapeType="1"/>
            </p:cNvSpPr>
            <p:nvPr/>
          </p:nvSpPr>
          <p:spPr bwMode="auto">
            <a:xfrm flipV="1">
              <a:off x="2055388" y="2409743"/>
              <a:ext cx="41126" cy="1724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3" name="Line 672">
              <a:extLst>
                <a:ext uri="{FF2B5EF4-FFF2-40B4-BE49-F238E27FC236}">
                  <a16:creationId xmlns:a16="http://schemas.microsoft.com/office/drawing/2014/main" id="{D3676604-47C7-A343-8580-6A0830287EBD}"/>
                </a:ext>
              </a:extLst>
            </p:cNvPr>
            <p:cNvSpPr>
              <a:spLocks noChangeShapeType="1"/>
            </p:cNvSpPr>
            <p:nvPr/>
          </p:nvSpPr>
          <p:spPr bwMode="auto">
            <a:xfrm flipV="1">
              <a:off x="2055388" y="2390775"/>
              <a:ext cx="41126" cy="1896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4" name="Line 673">
              <a:extLst>
                <a:ext uri="{FF2B5EF4-FFF2-40B4-BE49-F238E27FC236}">
                  <a16:creationId xmlns:a16="http://schemas.microsoft.com/office/drawing/2014/main" id="{6C72E553-53AB-E947-A38D-BE88FC271112}"/>
                </a:ext>
              </a:extLst>
            </p:cNvPr>
            <p:cNvSpPr>
              <a:spLocks noChangeShapeType="1"/>
            </p:cNvSpPr>
            <p:nvPr/>
          </p:nvSpPr>
          <p:spPr bwMode="auto">
            <a:xfrm flipV="1">
              <a:off x="2096514" y="2399397"/>
              <a:ext cx="42995" cy="22416"/>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5" name="Line 674">
              <a:extLst>
                <a:ext uri="{FF2B5EF4-FFF2-40B4-BE49-F238E27FC236}">
                  <a16:creationId xmlns:a16="http://schemas.microsoft.com/office/drawing/2014/main" id="{F83A9427-2F0F-924C-8A9C-4A7738B37845}"/>
                </a:ext>
              </a:extLst>
            </p:cNvPr>
            <p:cNvSpPr>
              <a:spLocks noChangeShapeType="1"/>
            </p:cNvSpPr>
            <p:nvPr/>
          </p:nvSpPr>
          <p:spPr bwMode="auto">
            <a:xfrm flipV="1">
              <a:off x="2096514" y="2380429"/>
              <a:ext cx="42995" cy="2414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6" name="Line 675">
              <a:extLst>
                <a:ext uri="{FF2B5EF4-FFF2-40B4-BE49-F238E27FC236}">
                  <a16:creationId xmlns:a16="http://schemas.microsoft.com/office/drawing/2014/main" id="{235CD49C-6389-8144-8DB9-1C7F58F48B19}"/>
                </a:ext>
              </a:extLst>
            </p:cNvPr>
            <p:cNvSpPr>
              <a:spLocks noChangeShapeType="1"/>
            </p:cNvSpPr>
            <p:nvPr/>
          </p:nvSpPr>
          <p:spPr bwMode="auto">
            <a:xfrm flipV="1">
              <a:off x="2137640" y="2401121"/>
              <a:ext cx="42995" cy="1379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7" name="Line 676">
              <a:extLst>
                <a:ext uri="{FF2B5EF4-FFF2-40B4-BE49-F238E27FC236}">
                  <a16:creationId xmlns:a16="http://schemas.microsoft.com/office/drawing/2014/main" id="{4D0617F5-E0E0-364E-9091-BE31477064FD}"/>
                </a:ext>
              </a:extLst>
            </p:cNvPr>
            <p:cNvSpPr>
              <a:spLocks noChangeShapeType="1"/>
            </p:cNvSpPr>
            <p:nvPr/>
          </p:nvSpPr>
          <p:spPr bwMode="auto">
            <a:xfrm flipV="1">
              <a:off x="2137640" y="2380429"/>
              <a:ext cx="42995" cy="1896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8" name="Line 677">
              <a:extLst>
                <a:ext uri="{FF2B5EF4-FFF2-40B4-BE49-F238E27FC236}">
                  <a16:creationId xmlns:a16="http://schemas.microsoft.com/office/drawing/2014/main" id="{1FC0A108-9AC0-AC47-A1DC-1C45EB3B5584}"/>
                </a:ext>
              </a:extLst>
            </p:cNvPr>
            <p:cNvSpPr>
              <a:spLocks noChangeShapeType="1"/>
            </p:cNvSpPr>
            <p:nvPr/>
          </p:nvSpPr>
          <p:spPr bwMode="auto">
            <a:xfrm>
              <a:off x="2178766" y="2404570"/>
              <a:ext cx="44865" cy="172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49" name="Line 678">
              <a:extLst>
                <a:ext uri="{FF2B5EF4-FFF2-40B4-BE49-F238E27FC236}">
                  <a16:creationId xmlns:a16="http://schemas.microsoft.com/office/drawing/2014/main" id="{AD42E766-CCFC-7941-A920-A7697C808C00}"/>
                </a:ext>
              </a:extLst>
            </p:cNvPr>
            <p:cNvSpPr>
              <a:spLocks noChangeShapeType="1"/>
            </p:cNvSpPr>
            <p:nvPr/>
          </p:nvSpPr>
          <p:spPr bwMode="auto">
            <a:xfrm>
              <a:off x="2178766" y="2383878"/>
              <a:ext cx="44865" cy="517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0" name="Line 679">
              <a:extLst>
                <a:ext uri="{FF2B5EF4-FFF2-40B4-BE49-F238E27FC236}">
                  <a16:creationId xmlns:a16="http://schemas.microsoft.com/office/drawing/2014/main" id="{D78C9F84-88E1-0341-B979-260B9BE8198A}"/>
                </a:ext>
              </a:extLst>
            </p:cNvPr>
            <p:cNvSpPr>
              <a:spLocks noChangeShapeType="1"/>
            </p:cNvSpPr>
            <p:nvPr/>
          </p:nvSpPr>
          <p:spPr bwMode="auto">
            <a:xfrm>
              <a:off x="2221760" y="2406295"/>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1" name="Line 680">
              <a:extLst>
                <a:ext uri="{FF2B5EF4-FFF2-40B4-BE49-F238E27FC236}">
                  <a16:creationId xmlns:a16="http://schemas.microsoft.com/office/drawing/2014/main" id="{A4D49783-C7F6-EF4B-9493-E2452322BD75}"/>
                </a:ext>
              </a:extLst>
            </p:cNvPr>
            <p:cNvSpPr>
              <a:spLocks noChangeShapeType="1"/>
            </p:cNvSpPr>
            <p:nvPr/>
          </p:nvSpPr>
          <p:spPr bwMode="auto">
            <a:xfrm>
              <a:off x="2221760" y="2389051"/>
              <a:ext cx="41126"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2" name="Line 681">
              <a:extLst>
                <a:ext uri="{FF2B5EF4-FFF2-40B4-BE49-F238E27FC236}">
                  <a16:creationId xmlns:a16="http://schemas.microsoft.com/office/drawing/2014/main" id="{A44646B8-3C90-3D46-897C-D0334AB6CC86}"/>
                </a:ext>
              </a:extLst>
            </p:cNvPr>
            <p:cNvSpPr>
              <a:spLocks noChangeShapeType="1"/>
            </p:cNvSpPr>
            <p:nvPr/>
          </p:nvSpPr>
          <p:spPr bwMode="auto">
            <a:xfrm flipV="1">
              <a:off x="2262886" y="2389051"/>
              <a:ext cx="42996" cy="24141"/>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3" name="Line 682">
              <a:extLst>
                <a:ext uri="{FF2B5EF4-FFF2-40B4-BE49-F238E27FC236}">
                  <a16:creationId xmlns:a16="http://schemas.microsoft.com/office/drawing/2014/main" id="{1045C836-315C-6743-870C-4062F698BBE8}"/>
                </a:ext>
              </a:extLst>
            </p:cNvPr>
            <p:cNvSpPr>
              <a:spLocks noChangeShapeType="1"/>
            </p:cNvSpPr>
            <p:nvPr/>
          </p:nvSpPr>
          <p:spPr bwMode="auto">
            <a:xfrm flipV="1">
              <a:off x="2262886" y="2375256"/>
              <a:ext cx="29910" cy="2414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4" name="Line 683">
              <a:extLst>
                <a:ext uri="{FF2B5EF4-FFF2-40B4-BE49-F238E27FC236}">
                  <a16:creationId xmlns:a16="http://schemas.microsoft.com/office/drawing/2014/main" id="{73AFEF98-9FFC-1E4E-9B9B-A0304E714BD0}"/>
                </a:ext>
              </a:extLst>
            </p:cNvPr>
            <p:cNvSpPr>
              <a:spLocks noChangeShapeType="1"/>
            </p:cNvSpPr>
            <p:nvPr/>
          </p:nvSpPr>
          <p:spPr bwMode="auto">
            <a:xfrm flipV="1">
              <a:off x="2304012" y="2378705"/>
              <a:ext cx="42996" cy="2586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5" name="Line 684">
              <a:extLst>
                <a:ext uri="{FF2B5EF4-FFF2-40B4-BE49-F238E27FC236}">
                  <a16:creationId xmlns:a16="http://schemas.microsoft.com/office/drawing/2014/main" id="{73D95FCD-E540-2843-BB6A-ADA2D0B630E9}"/>
                </a:ext>
              </a:extLst>
            </p:cNvPr>
            <p:cNvSpPr>
              <a:spLocks noChangeShapeType="1"/>
            </p:cNvSpPr>
            <p:nvPr/>
          </p:nvSpPr>
          <p:spPr bwMode="auto">
            <a:xfrm>
              <a:off x="2347008" y="2387326"/>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6" name="Line 685">
              <a:extLst>
                <a:ext uri="{FF2B5EF4-FFF2-40B4-BE49-F238E27FC236}">
                  <a16:creationId xmlns:a16="http://schemas.microsoft.com/office/drawing/2014/main" id="{2AB1E55B-BAC4-E145-81C8-1E7271FEC3D4}"/>
                </a:ext>
              </a:extLst>
            </p:cNvPr>
            <p:cNvSpPr>
              <a:spLocks noChangeShapeType="1"/>
            </p:cNvSpPr>
            <p:nvPr/>
          </p:nvSpPr>
          <p:spPr bwMode="auto">
            <a:xfrm flipV="1">
              <a:off x="2386264" y="2376980"/>
              <a:ext cx="44865" cy="2069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7" name="Line 686">
              <a:extLst>
                <a:ext uri="{FF2B5EF4-FFF2-40B4-BE49-F238E27FC236}">
                  <a16:creationId xmlns:a16="http://schemas.microsoft.com/office/drawing/2014/main" id="{B2FB789A-5AE7-8C41-A710-E56667DF00A9}"/>
                </a:ext>
              </a:extLst>
            </p:cNvPr>
            <p:cNvSpPr>
              <a:spLocks noChangeShapeType="1"/>
            </p:cNvSpPr>
            <p:nvPr/>
          </p:nvSpPr>
          <p:spPr bwMode="auto">
            <a:xfrm flipH="1" flipV="1">
              <a:off x="3214388" y="2378705"/>
              <a:ext cx="54211" cy="7069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8" name="Line 687">
              <a:extLst>
                <a:ext uri="{FF2B5EF4-FFF2-40B4-BE49-F238E27FC236}">
                  <a16:creationId xmlns:a16="http://schemas.microsoft.com/office/drawing/2014/main" id="{CBD8A3E1-8885-8045-903D-D12EE3823DFE}"/>
                </a:ext>
              </a:extLst>
            </p:cNvPr>
            <p:cNvSpPr>
              <a:spLocks noChangeShapeType="1"/>
            </p:cNvSpPr>
            <p:nvPr/>
          </p:nvSpPr>
          <p:spPr bwMode="auto">
            <a:xfrm flipH="1" flipV="1">
              <a:off x="3221866" y="2378705"/>
              <a:ext cx="44865" cy="58628"/>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59" name="Line 688">
              <a:extLst>
                <a:ext uri="{FF2B5EF4-FFF2-40B4-BE49-F238E27FC236}">
                  <a16:creationId xmlns:a16="http://schemas.microsoft.com/office/drawing/2014/main" id="{D3E98B3B-C7BD-D746-B888-EBF830B7F5CC}"/>
                </a:ext>
              </a:extLst>
            </p:cNvPr>
            <p:cNvSpPr>
              <a:spLocks noChangeShapeType="1"/>
            </p:cNvSpPr>
            <p:nvPr/>
          </p:nvSpPr>
          <p:spPr bwMode="auto">
            <a:xfrm flipH="1" flipV="1">
              <a:off x="3242428" y="2375256"/>
              <a:ext cx="16825" cy="1724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0" name="Line 689">
              <a:extLst>
                <a:ext uri="{FF2B5EF4-FFF2-40B4-BE49-F238E27FC236}">
                  <a16:creationId xmlns:a16="http://schemas.microsoft.com/office/drawing/2014/main" id="{B7F86878-D9B2-3946-8EFC-6B358C29216F}"/>
                </a:ext>
              </a:extLst>
            </p:cNvPr>
            <p:cNvSpPr>
              <a:spLocks noChangeShapeType="1"/>
            </p:cNvSpPr>
            <p:nvPr/>
          </p:nvSpPr>
          <p:spPr bwMode="auto">
            <a:xfrm flipV="1">
              <a:off x="3255514" y="2375256"/>
              <a:ext cx="18694" cy="60352"/>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1" name="Line 690">
              <a:extLst>
                <a:ext uri="{FF2B5EF4-FFF2-40B4-BE49-F238E27FC236}">
                  <a16:creationId xmlns:a16="http://schemas.microsoft.com/office/drawing/2014/main" id="{8828949E-C51E-CB4E-A616-B75A0AE45DF4}"/>
                </a:ext>
              </a:extLst>
            </p:cNvPr>
            <p:cNvSpPr>
              <a:spLocks noChangeShapeType="1"/>
            </p:cNvSpPr>
            <p:nvPr/>
          </p:nvSpPr>
          <p:spPr bwMode="auto">
            <a:xfrm flipV="1">
              <a:off x="3255514" y="2375256"/>
              <a:ext cx="13085" cy="4828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2" name="Line 691">
              <a:extLst>
                <a:ext uri="{FF2B5EF4-FFF2-40B4-BE49-F238E27FC236}">
                  <a16:creationId xmlns:a16="http://schemas.microsoft.com/office/drawing/2014/main" id="{12FC5D0C-DD77-DD4E-9DEE-70D7920E9B75}"/>
                </a:ext>
              </a:extLst>
            </p:cNvPr>
            <p:cNvSpPr>
              <a:spLocks noChangeShapeType="1"/>
            </p:cNvSpPr>
            <p:nvPr/>
          </p:nvSpPr>
          <p:spPr bwMode="auto">
            <a:xfrm flipV="1">
              <a:off x="3251776" y="2375256"/>
              <a:ext cx="1869" cy="15519"/>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3" name="Line 692">
              <a:extLst>
                <a:ext uri="{FF2B5EF4-FFF2-40B4-BE49-F238E27FC236}">
                  <a16:creationId xmlns:a16="http://schemas.microsoft.com/office/drawing/2014/main" id="{78E7C09B-A732-1341-8FCE-15BFC27AB42E}"/>
                </a:ext>
              </a:extLst>
            </p:cNvPr>
            <p:cNvSpPr>
              <a:spLocks noChangeShapeType="1"/>
            </p:cNvSpPr>
            <p:nvPr/>
          </p:nvSpPr>
          <p:spPr bwMode="auto">
            <a:xfrm flipV="1">
              <a:off x="1113233" y="2354564"/>
              <a:ext cx="18694" cy="3448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4" name="Line 693">
              <a:extLst>
                <a:ext uri="{FF2B5EF4-FFF2-40B4-BE49-F238E27FC236}">
                  <a16:creationId xmlns:a16="http://schemas.microsoft.com/office/drawing/2014/main" id="{6F220EC1-D4DF-5143-AFBA-0E746555446A}"/>
                </a:ext>
              </a:extLst>
            </p:cNvPr>
            <p:cNvSpPr>
              <a:spLocks noChangeShapeType="1"/>
            </p:cNvSpPr>
            <p:nvPr/>
          </p:nvSpPr>
          <p:spPr bwMode="auto">
            <a:xfrm flipV="1">
              <a:off x="1126318" y="2368359"/>
              <a:ext cx="9347" cy="1896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5" name="Line 694">
              <a:extLst>
                <a:ext uri="{FF2B5EF4-FFF2-40B4-BE49-F238E27FC236}">
                  <a16:creationId xmlns:a16="http://schemas.microsoft.com/office/drawing/2014/main" id="{6CA4AD5B-79E7-2F44-817B-342E617BED7F}"/>
                </a:ext>
              </a:extLst>
            </p:cNvPr>
            <p:cNvSpPr>
              <a:spLocks noChangeShapeType="1"/>
            </p:cNvSpPr>
            <p:nvPr/>
          </p:nvSpPr>
          <p:spPr bwMode="auto">
            <a:xfrm flipV="1">
              <a:off x="1143143" y="2339044"/>
              <a:ext cx="42995" cy="2931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6" name="Line 695">
              <a:extLst>
                <a:ext uri="{FF2B5EF4-FFF2-40B4-BE49-F238E27FC236}">
                  <a16:creationId xmlns:a16="http://schemas.microsoft.com/office/drawing/2014/main" id="{B97EA5F2-2F7D-9D41-AEB2-07BF6C2A14DE}"/>
                </a:ext>
              </a:extLst>
            </p:cNvPr>
            <p:cNvSpPr>
              <a:spLocks noChangeShapeType="1"/>
            </p:cNvSpPr>
            <p:nvPr/>
          </p:nvSpPr>
          <p:spPr bwMode="auto">
            <a:xfrm flipV="1">
              <a:off x="1143143" y="2344218"/>
              <a:ext cx="42995" cy="3621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7" name="Line 696">
              <a:extLst>
                <a:ext uri="{FF2B5EF4-FFF2-40B4-BE49-F238E27FC236}">
                  <a16:creationId xmlns:a16="http://schemas.microsoft.com/office/drawing/2014/main" id="{8684CBBF-37BA-B843-BA8A-8D640C960A4E}"/>
                </a:ext>
              </a:extLst>
            </p:cNvPr>
            <p:cNvSpPr>
              <a:spLocks noChangeShapeType="1"/>
            </p:cNvSpPr>
            <p:nvPr/>
          </p:nvSpPr>
          <p:spPr bwMode="auto">
            <a:xfrm flipV="1">
              <a:off x="1169314" y="2368359"/>
              <a:ext cx="1869" cy="20692"/>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8" name="Line 697">
              <a:extLst>
                <a:ext uri="{FF2B5EF4-FFF2-40B4-BE49-F238E27FC236}">
                  <a16:creationId xmlns:a16="http://schemas.microsoft.com/office/drawing/2014/main" id="{DCFC0F8D-129C-934A-A4A3-578F751F0ECD}"/>
                </a:ext>
              </a:extLst>
            </p:cNvPr>
            <p:cNvSpPr>
              <a:spLocks noChangeShapeType="1"/>
            </p:cNvSpPr>
            <p:nvPr/>
          </p:nvSpPr>
          <p:spPr bwMode="auto">
            <a:xfrm flipV="1">
              <a:off x="1182399" y="2337321"/>
              <a:ext cx="44865" cy="1724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69" name="Line 698">
              <a:extLst>
                <a:ext uri="{FF2B5EF4-FFF2-40B4-BE49-F238E27FC236}">
                  <a16:creationId xmlns:a16="http://schemas.microsoft.com/office/drawing/2014/main" id="{F997EAAD-41DA-E840-A4B3-F73E1E993B5A}"/>
                </a:ext>
              </a:extLst>
            </p:cNvPr>
            <p:cNvSpPr>
              <a:spLocks noChangeShapeType="1"/>
            </p:cNvSpPr>
            <p:nvPr/>
          </p:nvSpPr>
          <p:spPr bwMode="auto">
            <a:xfrm flipV="1">
              <a:off x="1182399" y="2340769"/>
              <a:ext cx="44865" cy="2069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0" name="Line 699">
              <a:extLst>
                <a:ext uri="{FF2B5EF4-FFF2-40B4-BE49-F238E27FC236}">
                  <a16:creationId xmlns:a16="http://schemas.microsoft.com/office/drawing/2014/main" id="{3DFF2B90-740F-1A41-AA39-BA38029A38AC}"/>
                </a:ext>
              </a:extLst>
            </p:cNvPr>
            <p:cNvSpPr>
              <a:spLocks noChangeShapeType="1"/>
            </p:cNvSpPr>
            <p:nvPr/>
          </p:nvSpPr>
          <p:spPr bwMode="auto">
            <a:xfrm flipV="1">
              <a:off x="1182399" y="2349391"/>
              <a:ext cx="44865" cy="31038"/>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1" name="Line 700">
              <a:extLst>
                <a:ext uri="{FF2B5EF4-FFF2-40B4-BE49-F238E27FC236}">
                  <a16:creationId xmlns:a16="http://schemas.microsoft.com/office/drawing/2014/main" id="{D88A06BD-EE8D-444D-9BCE-2411E5EC6E34}"/>
                </a:ext>
              </a:extLst>
            </p:cNvPr>
            <p:cNvSpPr>
              <a:spLocks noChangeShapeType="1"/>
            </p:cNvSpPr>
            <p:nvPr/>
          </p:nvSpPr>
          <p:spPr bwMode="auto">
            <a:xfrm flipV="1">
              <a:off x="1204831" y="2363185"/>
              <a:ext cx="22432" cy="2586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2" name="Line 701">
              <a:extLst>
                <a:ext uri="{FF2B5EF4-FFF2-40B4-BE49-F238E27FC236}">
                  <a16:creationId xmlns:a16="http://schemas.microsoft.com/office/drawing/2014/main" id="{1424A0CC-56BA-504F-BA28-94D2F455DCD8}"/>
                </a:ext>
              </a:extLst>
            </p:cNvPr>
            <p:cNvSpPr>
              <a:spLocks noChangeShapeType="1"/>
            </p:cNvSpPr>
            <p:nvPr/>
          </p:nvSpPr>
          <p:spPr bwMode="auto">
            <a:xfrm flipV="1">
              <a:off x="1223525" y="2332147"/>
              <a:ext cx="46734" cy="1896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3" name="Line 702">
              <a:extLst>
                <a:ext uri="{FF2B5EF4-FFF2-40B4-BE49-F238E27FC236}">
                  <a16:creationId xmlns:a16="http://schemas.microsoft.com/office/drawing/2014/main" id="{B1A0F4A7-2957-6646-9469-21EAEF33D0F0}"/>
                </a:ext>
              </a:extLst>
            </p:cNvPr>
            <p:cNvSpPr>
              <a:spLocks noChangeShapeType="1"/>
            </p:cNvSpPr>
            <p:nvPr/>
          </p:nvSpPr>
          <p:spPr bwMode="auto">
            <a:xfrm flipV="1">
              <a:off x="1223525" y="2337321"/>
              <a:ext cx="46734" cy="1724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4" name="Line 703">
              <a:extLst>
                <a:ext uri="{FF2B5EF4-FFF2-40B4-BE49-F238E27FC236}">
                  <a16:creationId xmlns:a16="http://schemas.microsoft.com/office/drawing/2014/main" id="{CBEF8A95-882C-7543-B39D-4509FF86E7C3}"/>
                </a:ext>
              </a:extLst>
            </p:cNvPr>
            <p:cNvSpPr>
              <a:spLocks noChangeShapeType="1"/>
            </p:cNvSpPr>
            <p:nvPr/>
          </p:nvSpPr>
          <p:spPr bwMode="auto">
            <a:xfrm flipV="1">
              <a:off x="1223525" y="2344218"/>
              <a:ext cx="46734" cy="22416"/>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5" name="Line 704">
              <a:extLst>
                <a:ext uri="{FF2B5EF4-FFF2-40B4-BE49-F238E27FC236}">
                  <a16:creationId xmlns:a16="http://schemas.microsoft.com/office/drawing/2014/main" id="{902324C8-0A70-5343-87D7-2DBC813B497D}"/>
                </a:ext>
              </a:extLst>
            </p:cNvPr>
            <p:cNvSpPr>
              <a:spLocks noChangeShapeType="1"/>
            </p:cNvSpPr>
            <p:nvPr/>
          </p:nvSpPr>
          <p:spPr bwMode="auto">
            <a:xfrm flipV="1">
              <a:off x="1223525" y="2354564"/>
              <a:ext cx="46734" cy="2586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6" name="Line 705">
              <a:extLst>
                <a:ext uri="{FF2B5EF4-FFF2-40B4-BE49-F238E27FC236}">
                  <a16:creationId xmlns:a16="http://schemas.microsoft.com/office/drawing/2014/main" id="{E0063E50-9D8F-1146-99B0-ED09310FB4A1}"/>
                </a:ext>
              </a:extLst>
            </p:cNvPr>
            <p:cNvSpPr>
              <a:spLocks noChangeShapeType="1"/>
            </p:cNvSpPr>
            <p:nvPr/>
          </p:nvSpPr>
          <p:spPr bwMode="auto">
            <a:xfrm>
              <a:off x="1266520" y="2340769"/>
              <a:ext cx="4299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7" name="Line 706">
              <a:extLst>
                <a:ext uri="{FF2B5EF4-FFF2-40B4-BE49-F238E27FC236}">
                  <a16:creationId xmlns:a16="http://schemas.microsoft.com/office/drawing/2014/main" id="{58D7BE29-AFDF-FE4C-A000-0E85D9CA5EF9}"/>
                </a:ext>
              </a:extLst>
            </p:cNvPr>
            <p:cNvSpPr>
              <a:spLocks noChangeShapeType="1"/>
            </p:cNvSpPr>
            <p:nvPr/>
          </p:nvSpPr>
          <p:spPr bwMode="auto">
            <a:xfrm flipV="1">
              <a:off x="1266520" y="2337321"/>
              <a:ext cx="42995" cy="137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8" name="Line 707">
              <a:extLst>
                <a:ext uri="{FF2B5EF4-FFF2-40B4-BE49-F238E27FC236}">
                  <a16:creationId xmlns:a16="http://schemas.microsoft.com/office/drawing/2014/main" id="{1150D04E-E7E7-974B-818B-E96042546F39}"/>
                </a:ext>
              </a:extLst>
            </p:cNvPr>
            <p:cNvSpPr>
              <a:spLocks noChangeShapeType="1"/>
            </p:cNvSpPr>
            <p:nvPr/>
          </p:nvSpPr>
          <p:spPr bwMode="auto">
            <a:xfrm flipV="1">
              <a:off x="1266520" y="2340769"/>
              <a:ext cx="42995" cy="1896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79" name="Line 708">
              <a:extLst>
                <a:ext uri="{FF2B5EF4-FFF2-40B4-BE49-F238E27FC236}">
                  <a16:creationId xmlns:a16="http://schemas.microsoft.com/office/drawing/2014/main" id="{78D8A327-DBCE-5347-962E-BAB653AB15A9}"/>
                </a:ext>
              </a:extLst>
            </p:cNvPr>
            <p:cNvSpPr>
              <a:spLocks noChangeShapeType="1"/>
            </p:cNvSpPr>
            <p:nvPr/>
          </p:nvSpPr>
          <p:spPr bwMode="auto">
            <a:xfrm flipV="1">
              <a:off x="1266520" y="2351115"/>
              <a:ext cx="42995" cy="1896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0" name="Line 709">
              <a:extLst>
                <a:ext uri="{FF2B5EF4-FFF2-40B4-BE49-F238E27FC236}">
                  <a16:creationId xmlns:a16="http://schemas.microsoft.com/office/drawing/2014/main" id="{3DFB3340-9727-D140-BCC3-F8EF77137AA0}"/>
                </a:ext>
              </a:extLst>
            </p:cNvPr>
            <p:cNvSpPr>
              <a:spLocks noChangeShapeType="1"/>
            </p:cNvSpPr>
            <p:nvPr/>
          </p:nvSpPr>
          <p:spPr bwMode="auto">
            <a:xfrm>
              <a:off x="1307646" y="2340769"/>
              <a:ext cx="4299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1" name="Line 710">
              <a:extLst>
                <a:ext uri="{FF2B5EF4-FFF2-40B4-BE49-F238E27FC236}">
                  <a16:creationId xmlns:a16="http://schemas.microsoft.com/office/drawing/2014/main" id="{5CFBC0DE-A4D1-044F-A9D3-BAD3DB389519}"/>
                </a:ext>
              </a:extLst>
            </p:cNvPr>
            <p:cNvSpPr>
              <a:spLocks noChangeShapeType="1"/>
            </p:cNvSpPr>
            <p:nvPr/>
          </p:nvSpPr>
          <p:spPr bwMode="auto">
            <a:xfrm flipV="1">
              <a:off x="1307646" y="2333872"/>
              <a:ext cx="42995" cy="15519"/>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2" name="Line 711">
              <a:extLst>
                <a:ext uri="{FF2B5EF4-FFF2-40B4-BE49-F238E27FC236}">
                  <a16:creationId xmlns:a16="http://schemas.microsoft.com/office/drawing/2014/main" id="{4F0D09EA-DE8F-9C42-AA34-D7CBA5AE9AA0}"/>
                </a:ext>
              </a:extLst>
            </p:cNvPr>
            <p:cNvSpPr>
              <a:spLocks noChangeShapeType="1"/>
            </p:cNvSpPr>
            <p:nvPr/>
          </p:nvSpPr>
          <p:spPr bwMode="auto">
            <a:xfrm>
              <a:off x="1307646" y="2347667"/>
              <a:ext cx="42995" cy="0"/>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3" name="Line 712">
              <a:extLst>
                <a:ext uri="{FF2B5EF4-FFF2-40B4-BE49-F238E27FC236}">
                  <a16:creationId xmlns:a16="http://schemas.microsoft.com/office/drawing/2014/main" id="{262FD20E-3922-0044-A569-5FE251C80265}"/>
                </a:ext>
              </a:extLst>
            </p:cNvPr>
            <p:cNvSpPr>
              <a:spLocks noChangeShapeType="1"/>
            </p:cNvSpPr>
            <p:nvPr/>
          </p:nvSpPr>
          <p:spPr bwMode="auto">
            <a:xfrm flipV="1">
              <a:off x="1307646" y="2349391"/>
              <a:ext cx="42995" cy="1379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4" name="Line 713">
              <a:extLst>
                <a:ext uri="{FF2B5EF4-FFF2-40B4-BE49-F238E27FC236}">
                  <a16:creationId xmlns:a16="http://schemas.microsoft.com/office/drawing/2014/main" id="{37227896-5AC3-0A4D-A9D8-6AE914803171}"/>
                </a:ext>
              </a:extLst>
            </p:cNvPr>
            <p:cNvSpPr>
              <a:spLocks noChangeShapeType="1"/>
            </p:cNvSpPr>
            <p:nvPr/>
          </p:nvSpPr>
          <p:spPr bwMode="auto">
            <a:xfrm flipV="1">
              <a:off x="1348772" y="2330423"/>
              <a:ext cx="42995" cy="1551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5" name="Line 714">
              <a:extLst>
                <a:ext uri="{FF2B5EF4-FFF2-40B4-BE49-F238E27FC236}">
                  <a16:creationId xmlns:a16="http://schemas.microsoft.com/office/drawing/2014/main" id="{BB822AA9-EA51-8844-A00A-1145563A4AFB}"/>
                </a:ext>
              </a:extLst>
            </p:cNvPr>
            <p:cNvSpPr>
              <a:spLocks noChangeShapeType="1"/>
            </p:cNvSpPr>
            <p:nvPr/>
          </p:nvSpPr>
          <p:spPr bwMode="auto">
            <a:xfrm>
              <a:off x="1348772" y="2340769"/>
              <a:ext cx="4299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6" name="Line 715">
              <a:extLst>
                <a:ext uri="{FF2B5EF4-FFF2-40B4-BE49-F238E27FC236}">
                  <a16:creationId xmlns:a16="http://schemas.microsoft.com/office/drawing/2014/main" id="{C0B92A83-334A-A942-B9C4-53C84F75DE7E}"/>
                </a:ext>
              </a:extLst>
            </p:cNvPr>
            <p:cNvSpPr>
              <a:spLocks noChangeShapeType="1"/>
            </p:cNvSpPr>
            <p:nvPr/>
          </p:nvSpPr>
          <p:spPr bwMode="auto">
            <a:xfrm flipV="1">
              <a:off x="1348772" y="2340769"/>
              <a:ext cx="42995" cy="1379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7" name="Line 716">
              <a:extLst>
                <a:ext uri="{FF2B5EF4-FFF2-40B4-BE49-F238E27FC236}">
                  <a16:creationId xmlns:a16="http://schemas.microsoft.com/office/drawing/2014/main" id="{FF5E5CAC-D6B8-3147-9948-0ED5017116A8}"/>
                </a:ext>
              </a:extLst>
            </p:cNvPr>
            <p:cNvSpPr>
              <a:spLocks noChangeShapeType="1"/>
            </p:cNvSpPr>
            <p:nvPr/>
          </p:nvSpPr>
          <p:spPr bwMode="auto">
            <a:xfrm flipV="1">
              <a:off x="1348772" y="2347667"/>
              <a:ext cx="42995" cy="1379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8" name="Line 717">
              <a:extLst>
                <a:ext uri="{FF2B5EF4-FFF2-40B4-BE49-F238E27FC236}">
                  <a16:creationId xmlns:a16="http://schemas.microsoft.com/office/drawing/2014/main" id="{2F1D94DE-A988-DC4F-B6CF-6BE55E46262C}"/>
                </a:ext>
              </a:extLst>
            </p:cNvPr>
            <p:cNvSpPr>
              <a:spLocks noChangeShapeType="1"/>
            </p:cNvSpPr>
            <p:nvPr/>
          </p:nvSpPr>
          <p:spPr bwMode="auto">
            <a:xfrm>
              <a:off x="1389898" y="2339044"/>
              <a:ext cx="4299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89" name="Line 718">
              <a:extLst>
                <a:ext uri="{FF2B5EF4-FFF2-40B4-BE49-F238E27FC236}">
                  <a16:creationId xmlns:a16="http://schemas.microsoft.com/office/drawing/2014/main" id="{ABED6510-54C4-B64B-9E12-B18F68AE5EE1}"/>
                </a:ext>
              </a:extLst>
            </p:cNvPr>
            <p:cNvSpPr>
              <a:spLocks noChangeShapeType="1"/>
            </p:cNvSpPr>
            <p:nvPr/>
          </p:nvSpPr>
          <p:spPr bwMode="auto">
            <a:xfrm>
              <a:off x="1389898" y="2340769"/>
              <a:ext cx="4299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0" name="Line 719">
              <a:extLst>
                <a:ext uri="{FF2B5EF4-FFF2-40B4-BE49-F238E27FC236}">
                  <a16:creationId xmlns:a16="http://schemas.microsoft.com/office/drawing/2014/main" id="{644D89AD-F5C7-1A43-AC1A-10E7A8FA8440}"/>
                </a:ext>
              </a:extLst>
            </p:cNvPr>
            <p:cNvSpPr>
              <a:spLocks noChangeShapeType="1"/>
            </p:cNvSpPr>
            <p:nvPr/>
          </p:nvSpPr>
          <p:spPr bwMode="auto">
            <a:xfrm>
              <a:off x="1389898" y="2345942"/>
              <a:ext cx="42995" cy="172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1" name="Line 720">
              <a:extLst>
                <a:ext uri="{FF2B5EF4-FFF2-40B4-BE49-F238E27FC236}">
                  <a16:creationId xmlns:a16="http://schemas.microsoft.com/office/drawing/2014/main" id="{52825949-32C4-E049-8FBE-146F2A6B85D9}"/>
                </a:ext>
              </a:extLst>
            </p:cNvPr>
            <p:cNvSpPr>
              <a:spLocks noChangeShapeType="1"/>
            </p:cNvSpPr>
            <p:nvPr/>
          </p:nvSpPr>
          <p:spPr bwMode="auto">
            <a:xfrm>
              <a:off x="1389898" y="2352839"/>
              <a:ext cx="42995" cy="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2" name="Line 721">
              <a:extLst>
                <a:ext uri="{FF2B5EF4-FFF2-40B4-BE49-F238E27FC236}">
                  <a16:creationId xmlns:a16="http://schemas.microsoft.com/office/drawing/2014/main" id="{42A300CB-12F0-9949-B6E7-4F1239643276}"/>
                </a:ext>
              </a:extLst>
            </p:cNvPr>
            <p:cNvSpPr>
              <a:spLocks noChangeShapeType="1"/>
            </p:cNvSpPr>
            <p:nvPr/>
          </p:nvSpPr>
          <p:spPr bwMode="auto">
            <a:xfrm>
              <a:off x="1431024" y="2337321"/>
              <a:ext cx="42995" cy="172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3" name="Line 722">
              <a:extLst>
                <a:ext uri="{FF2B5EF4-FFF2-40B4-BE49-F238E27FC236}">
                  <a16:creationId xmlns:a16="http://schemas.microsoft.com/office/drawing/2014/main" id="{45076074-0EE7-FE44-B4C8-87485617A238}"/>
                </a:ext>
              </a:extLst>
            </p:cNvPr>
            <p:cNvSpPr>
              <a:spLocks noChangeShapeType="1"/>
            </p:cNvSpPr>
            <p:nvPr/>
          </p:nvSpPr>
          <p:spPr bwMode="auto">
            <a:xfrm>
              <a:off x="1431024" y="2340769"/>
              <a:ext cx="4299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4" name="Line 723">
              <a:extLst>
                <a:ext uri="{FF2B5EF4-FFF2-40B4-BE49-F238E27FC236}">
                  <a16:creationId xmlns:a16="http://schemas.microsoft.com/office/drawing/2014/main" id="{33C3B6C6-9D3D-434B-895B-7EED0E544C67}"/>
                </a:ext>
              </a:extLst>
            </p:cNvPr>
            <p:cNvSpPr>
              <a:spLocks noChangeShapeType="1"/>
            </p:cNvSpPr>
            <p:nvPr/>
          </p:nvSpPr>
          <p:spPr bwMode="auto">
            <a:xfrm>
              <a:off x="1431024" y="2347667"/>
              <a:ext cx="42995" cy="0"/>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5" name="Line 724">
              <a:extLst>
                <a:ext uri="{FF2B5EF4-FFF2-40B4-BE49-F238E27FC236}">
                  <a16:creationId xmlns:a16="http://schemas.microsoft.com/office/drawing/2014/main" id="{7163FA07-DD8E-3445-A09F-39F6882B745C}"/>
                </a:ext>
              </a:extLst>
            </p:cNvPr>
            <p:cNvSpPr>
              <a:spLocks noChangeShapeType="1"/>
            </p:cNvSpPr>
            <p:nvPr/>
          </p:nvSpPr>
          <p:spPr bwMode="auto">
            <a:xfrm>
              <a:off x="1431024" y="2352839"/>
              <a:ext cx="42995" cy="172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6" name="Line 725">
              <a:extLst>
                <a:ext uri="{FF2B5EF4-FFF2-40B4-BE49-F238E27FC236}">
                  <a16:creationId xmlns:a16="http://schemas.microsoft.com/office/drawing/2014/main" id="{A69FB936-32D1-7243-83B8-1817D3900981}"/>
                </a:ext>
              </a:extLst>
            </p:cNvPr>
            <p:cNvSpPr>
              <a:spLocks noChangeShapeType="1"/>
            </p:cNvSpPr>
            <p:nvPr/>
          </p:nvSpPr>
          <p:spPr bwMode="auto">
            <a:xfrm>
              <a:off x="1474018" y="2340769"/>
              <a:ext cx="4299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7" name="Line 726">
              <a:extLst>
                <a:ext uri="{FF2B5EF4-FFF2-40B4-BE49-F238E27FC236}">
                  <a16:creationId xmlns:a16="http://schemas.microsoft.com/office/drawing/2014/main" id="{CACDC6F1-C5E1-B84F-A5EA-F093366C3D70}"/>
                </a:ext>
              </a:extLst>
            </p:cNvPr>
            <p:cNvSpPr>
              <a:spLocks noChangeShapeType="1"/>
            </p:cNvSpPr>
            <p:nvPr/>
          </p:nvSpPr>
          <p:spPr bwMode="auto">
            <a:xfrm>
              <a:off x="1474018" y="2340769"/>
              <a:ext cx="42996"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8" name="Line 727">
              <a:extLst>
                <a:ext uri="{FF2B5EF4-FFF2-40B4-BE49-F238E27FC236}">
                  <a16:creationId xmlns:a16="http://schemas.microsoft.com/office/drawing/2014/main" id="{C20ACE35-CEA2-9B46-92BD-49513487D8E3}"/>
                </a:ext>
              </a:extLst>
            </p:cNvPr>
            <p:cNvSpPr>
              <a:spLocks noChangeShapeType="1"/>
            </p:cNvSpPr>
            <p:nvPr/>
          </p:nvSpPr>
          <p:spPr bwMode="auto">
            <a:xfrm>
              <a:off x="1474018" y="2347667"/>
              <a:ext cx="42996" cy="172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099" name="Line 728">
              <a:extLst>
                <a:ext uri="{FF2B5EF4-FFF2-40B4-BE49-F238E27FC236}">
                  <a16:creationId xmlns:a16="http://schemas.microsoft.com/office/drawing/2014/main" id="{CB86B911-E44B-6E4A-90E3-2047278FC947}"/>
                </a:ext>
              </a:extLst>
            </p:cNvPr>
            <p:cNvSpPr>
              <a:spLocks noChangeShapeType="1"/>
            </p:cNvSpPr>
            <p:nvPr/>
          </p:nvSpPr>
          <p:spPr bwMode="auto">
            <a:xfrm>
              <a:off x="1474018" y="2354564"/>
              <a:ext cx="42996" cy="517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0" name="Line 729">
              <a:extLst>
                <a:ext uri="{FF2B5EF4-FFF2-40B4-BE49-F238E27FC236}">
                  <a16:creationId xmlns:a16="http://schemas.microsoft.com/office/drawing/2014/main" id="{B0E9BC7D-FF65-BA46-A425-0B4149E9E995}"/>
                </a:ext>
              </a:extLst>
            </p:cNvPr>
            <p:cNvSpPr>
              <a:spLocks noChangeShapeType="1"/>
            </p:cNvSpPr>
            <p:nvPr/>
          </p:nvSpPr>
          <p:spPr bwMode="auto">
            <a:xfrm>
              <a:off x="1515144" y="2340769"/>
              <a:ext cx="4299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1" name="Line 730">
              <a:extLst>
                <a:ext uri="{FF2B5EF4-FFF2-40B4-BE49-F238E27FC236}">
                  <a16:creationId xmlns:a16="http://schemas.microsoft.com/office/drawing/2014/main" id="{3C046C36-5CC2-6D4B-9E4A-E63DE220AFDB}"/>
                </a:ext>
              </a:extLst>
            </p:cNvPr>
            <p:cNvSpPr>
              <a:spLocks noChangeShapeType="1"/>
            </p:cNvSpPr>
            <p:nvPr/>
          </p:nvSpPr>
          <p:spPr bwMode="auto">
            <a:xfrm>
              <a:off x="1515144" y="2340769"/>
              <a:ext cx="42996" cy="172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2" name="Line 731">
              <a:extLst>
                <a:ext uri="{FF2B5EF4-FFF2-40B4-BE49-F238E27FC236}">
                  <a16:creationId xmlns:a16="http://schemas.microsoft.com/office/drawing/2014/main" id="{BA4A2053-512C-664D-A8AC-9D6FC99D26F2}"/>
                </a:ext>
              </a:extLst>
            </p:cNvPr>
            <p:cNvSpPr>
              <a:spLocks noChangeShapeType="1"/>
            </p:cNvSpPr>
            <p:nvPr/>
          </p:nvSpPr>
          <p:spPr bwMode="auto">
            <a:xfrm>
              <a:off x="1515144" y="2349391"/>
              <a:ext cx="42996" cy="1725"/>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3" name="Line 732">
              <a:extLst>
                <a:ext uri="{FF2B5EF4-FFF2-40B4-BE49-F238E27FC236}">
                  <a16:creationId xmlns:a16="http://schemas.microsoft.com/office/drawing/2014/main" id="{DED33051-26DA-694A-A10C-CB64A48794B3}"/>
                </a:ext>
              </a:extLst>
            </p:cNvPr>
            <p:cNvSpPr>
              <a:spLocks noChangeShapeType="1"/>
            </p:cNvSpPr>
            <p:nvPr/>
          </p:nvSpPr>
          <p:spPr bwMode="auto">
            <a:xfrm>
              <a:off x="1515144" y="2359737"/>
              <a:ext cx="42996" cy="3449"/>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4" name="Line 733">
              <a:extLst>
                <a:ext uri="{FF2B5EF4-FFF2-40B4-BE49-F238E27FC236}">
                  <a16:creationId xmlns:a16="http://schemas.microsoft.com/office/drawing/2014/main" id="{47503F47-605B-AD40-8C1D-6D69636014C9}"/>
                </a:ext>
              </a:extLst>
            </p:cNvPr>
            <p:cNvSpPr>
              <a:spLocks noChangeShapeType="1"/>
            </p:cNvSpPr>
            <p:nvPr/>
          </p:nvSpPr>
          <p:spPr bwMode="auto">
            <a:xfrm>
              <a:off x="1558140" y="2340769"/>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5" name="Line 734">
              <a:extLst>
                <a:ext uri="{FF2B5EF4-FFF2-40B4-BE49-F238E27FC236}">
                  <a16:creationId xmlns:a16="http://schemas.microsoft.com/office/drawing/2014/main" id="{1C7A9090-04A9-CC4E-84CE-856BE606FB8E}"/>
                </a:ext>
              </a:extLst>
            </p:cNvPr>
            <p:cNvSpPr>
              <a:spLocks noChangeShapeType="1"/>
            </p:cNvSpPr>
            <p:nvPr/>
          </p:nvSpPr>
          <p:spPr bwMode="auto">
            <a:xfrm>
              <a:off x="1558140" y="2344218"/>
              <a:ext cx="41126"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6" name="Line 735">
              <a:extLst>
                <a:ext uri="{FF2B5EF4-FFF2-40B4-BE49-F238E27FC236}">
                  <a16:creationId xmlns:a16="http://schemas.microsoft.com/office/drawing/2014/main" id="{3CD18D34-AF2B-7D40-9966-2C302852135D}"/>
                </a:ext>
              </a:extLst>
            </p:cNvPr>
            <p:cNvSpPr>
              <a:spLocks noChangeShapeType="1"/>
            </p:cNvSpPr>
            <p:nvPr/>
          </p:nvSpPr>
          <p:spPr bwMode="auto">
            <a:xfrm>
              <a:off x="1558140" y="2351115"/>
              <a:ext cx="41126" cy="172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7" name="Line 736">
              <a:extLst>
                <a:ext uri="{FF2B5EF4-FFF2-40B4-BE49-F238E27FC236}">
                  <a16:creationId xmlns:a16="http://schemas.microsoft.com/office/drawing/2014/main" id="{AD4A7F69-B997-204F-B01D-4E22862D8FEE}"/>
                </a:ext>
              </a:extLst>
            </p:cNvPr>
            <p:cNvSpPr>
              <a:spLocks noChangeShapeType="1"/>
            </p:cNvSpPr>
            <p:nvPr/>
          </p:nvSpPr>
          <p:spPr bwMode="auto">
            <a:xfrm>
              <a:off x="1558140" y="2361462"/>
              <a:ext cx="41126" cy="517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8" name="Line 737">
              <a:extLst>
                <a:ext uri="{FF2B5EF4-FFF2-40B4-BE49-F238E27FC236}">
                  <a16:creationId xmlns:a16="http://schemas.microsoft.com/office/drawing/2014/main" id="{256F554C-C461-9949-A660-341D45E02830}"/>
                </a:ext>
              </a:extLst>
            </p:cNvPr>
            <p:cNvSpPr>
              <a:spLocks noChangeShapeType="1"/>
            </p:cNvSpPr>
            <p:nvPr/>
          </p:nvSpPr>
          <p:spPr bwMode="auto">
            <a:xfrm>
              <a:off x="1599266" y="2340769"/>
              <a:ext cx="4299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09" name="Line 738">
              <a:extLst>
                <a:ext uri="{FF2B5EF4-FFF2-40B4-BE49-F238E27FC236}">
                  <a16:creationId xmlns:a16="http://schemas.microsoft.com/office/drawing/2014/main" id="{FA16ACA0-A05A-064E-A0A5-BA924018D8B7}"/>
                </a:ext>
              </a:extLst>
            </p:cNvPr>
            <p:cNvSpPr>
              <a:spLocks noChangeShapeType="1"/>
            </p:cNvSpPr>
            <p:nvPr/>
          </p:nvSpPr>
          <p:spPr bwMode="auto">
            <a:xfrm>
              <a:off x="1599266" y="2342493"/>
              <a:ext cx="42995" cy="17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0" name="Line 739">
              <a:extLst>
                <a:ext uri="{FF2B5EF4-FFF2-40B4-BE49-F238E27FC236}">
                  <a16:creationId xmlns:a16="http://schemas.microsoft.com/office/drawing/2014/main" id="{82E93318-59F1-DC4C-98BB-7F57AF4DCADA}"/>
                </a:ext>
              </a:extLst>
            </p:cNvPr>
            <p:cNvSpPr>
              <a:spLocks noChangeShapeType="1"/>
            </p:cNvSpPr>
            <p:nvPr/>
          </p:nvSpPr>
          <p:spPr bwMode="auto">
            <a:xfrm>
              <a:off x="1599266" y="2352839"/>
              <a:ext cx="42995" cy="517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1" name="Line 740">
              <a:extLst>
                <a:ext uri="{FF2B5EF4-FFF2-40B4-BE49-F238E27FC236}">
                  <a16:creationId xmlns:a16="http://schemas.microsoft.com/office/drawing/2014/main" id="{FBAC8121-019B-544F-90EB-3E509501E03B}"/>
                </a:ext>
              </a:extLst>
            </p:cNvPr>
            <p:cNvSpPr>
              <a:spLocks noChangeShapeType="1"/>
            </p:cNvSpPr>
            <p:nvPr/>
          </p:nvSpPr>
          <p:spPr bwMode="auto">
            <a:xfrm>
              <a:off x="1599266" y="2364910"/>
              <a:ext cx="42995" cy="517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2" name="Line 741">
              <a:extLst>
                <a:ext uri="{FF2B5EF4-FFF2-40B4-BE49-F238E27FC236}">
                  <a16:creationId xmlns:a16="http://schemas.microsoft.com/office/drawing/2014/main" id="{58BD6DE1-67F9-1E43-ADE9-A3AAAC0B80ED}"/>
                </a:ext>
              </a:extLst>
            </p:cNvPr>
            <p:cNvSpPr>
              <a:spLocks noChangeShapeType="1"/>
            </p:cNvSpPr>
            <p:nvPr/>
          </p:nvSpPr>
          <p:spPr bwMode="auto">
            <a:xfrm>
              <a:off x="1642260" y="2340769"/>
              <a:ext cx="41126" cy="172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3" name="Line 742">
              <a:extLst>
                <a:ext uri="{FF2B5EF4-FFF2-40B4-BE49-F238E27FC236}">
                  <a16:creationId xmlns:a16="http://schemas.microsoft.com/office/drawing/2014/main" id="{A4FB7D88-8643-6A4C-8E02-F53C3CD9C4C1}"/>
                </a:ext>
              </a:extLst>
            </p:cNvPr>
            <p:cNvSpPr>
              <a:spLocks noChangeShapeType="1"/>
            </p:cNvSpPr>
            <p:nvPr/>
          </p:nvSpPr>
          <p:spPr bwMode="auto">
            <a:xfrm>
              <a:off x="1642260" y="2345942"/>
              <a:ext cx="41126" cy="17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4" name="Line 743">
              <a:extLst>
                <a:ext uri="{FF2B5EF4-FFF2-40B4-BE49-F238E27FC236}">
                  <a16:creationId xmlns:a16="http://schemas.microsoft.com/office/drawing/2014/main" id="{3F9CBFCF-8AD1-604E-830B-4463C5D73A40}"/>
                </a:ext>
              </a:extLst>
            </p:cNvPr>
            <p:cNvSpPr>
              <a:spLocks noChangeShapeType="1"/>
            </p:cNvSpPr>
            <p:nvPr/>
          </p:nvSpPr>
          <p:spPr bwMode="auto">
            <a:xfrm>
              <a:off x="1642260" y="2356288"/>
              <a:ext cx="41126" cy="517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5" name="Line 744">
              <a:extLst>
                <a:ext uri="{FF2B5EF4-FFF2-40B4-BE49-F238E27FC236}">
                  <a16:creationId xmlns:a16="http://schemas.microsoft.com/office/drawing/2014/main" id="{6A3B8792-5BA3-014F-906B-E06DA624CBCD}"/>
                </a:ext>
              </a:extLst>
            </p:cNvPr>
            <p:cNvSpPr>
              <a:spLocks noChangeShapeType="1"/>
            </p:cNvSpPr>
            <p:nvPr/>
          </p:nvSpPr>
          <p:spPr bwMode="auto">
            <a:xfrm>
              <a:off x="1642260" y="2370083"/>
              <a:ext cx="41126" cy="689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6" name="Line 745">
              <a:extLst>
                <a:ext uri="{FF2B5EF4-FFF2-40B4-BE49-F238E27FC236}">
                  <a16:creationId xmlns:a16="http://schemas.microsoft.com/office/drawing/2014/main" id="{A00556A9-BC69-4D45-8DF1-82606DB355BC}"/>
                </a:ext>
              </a:extLst>
            </p:cNvPr>
            <p:cNvSpPr>
              <a:spLocks noChangeShapeType="1"/>
            </p:cNvSpPr>
            <p:nvPr/>
          </p:nvSpPr>
          <p:spPr bwMode="auto">
            <a:xfrm>
              <a:off x="1681517" y="2342493"/>
              <a:ext cx="44865" cy="172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7" name="Line 746">
              <a:extLst>
                <a:ext uri="{FF2B5EF4-FFF2-40B4-BE49-F238E27FC236}">
                  <a16:creationId xmlns:a16="http://schemas.microsoft.com/office/drawing/2014/main" id="{0A8B811B-9098-3543-8DA8-7199F828EB9F}"/>
                </a:ext>
              </a:extLst>
            </p:cNvPr>
            <p:cNvSpPr>
              <a:spLocks noChangeShapeType="1"/>
            </p:cNvSpPr>
            <p:nvPr/>
          </p:nvSpPr>
          <p:spPr bwMode="auto">
            <a:xfrm>
              <a:off x="1681517" y="2347667"/>
              <a:ext cx="44865" cy="5173"/>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8" name="Line 747">
              <a:extLst>
                <a:ext uri="{FF2B5EF4-FFF2-40B4-BE49-F238E27FC236}">
                  <a16:creationId xmlns:a16="http://schemas.microsoft.com/office/drawing/2014/main" id="{349C1739-7B29-F44D-81A8-2E924554E56C}"/>
                </a:ext>
              </a:extLst>
            </p:cNvPr>
            <p:cNvSpPr>
              <a:spLocks noChangeShapeType="1"/>
            </p:cNvSpPr>
            <p:nvPr/>
          </p:nvSpPr>
          <p:spPr bwMode="auto">
            <a:xfrm>
              <a:off x="1681517" y="2361462"/>
              <a:ext cx="44865" cy="5173"/>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19" name="Line 748">
              <a:extLst>
                <a:ext uri="{FF2B5EF4-FFF2-40B4-BE49-F238E27FC236}">
                  <a16:creationId xmlns:a16="http://schemas.microsoft.com/office/drawing/2014/main" id="{282AFE45-A67E-CB48-8DF3-D6DD0761F88B}"/>
                </a:ext>
              </a:extLst>
            </p:cNvPr>
            <p:cNvSpPr>
              <a:spLocks noChangeShapeType="1"/>
            </p:cNvSpPr>
            <p:nvPr/>
          </p:nvSpPr>
          <p:spPr bwMode="auto">
            <a:xfrm flipH="1" flipV="1">
              <a:off x="1668431" y="2371808"/>
              <a:ext cx="50473" cy="2069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0" name="Line 749">
              <a:extLst>
                <a:ext uri="{FF2B5EF4-FFF2-40B4-BE49-F238E27FC236}">
                  <a16:creationId xmlns:a16="http://schemas.microsoft.com/office/drawing/2014/main" id="{0F0F9D24-D084-2C46-9A79-468FBE20512C}"/>
                </a:ext>
              </a:extLst>
            </p:cNvPr>
            <p:cNvSpPr>
              <a:spLocks noChangeShapeType="1"/>
            </p:cNvSpPr>
            <p:nvPr/>
          </p:nvSpPr>
          <p:spPr bwMode="auto">
            <a:xfrm>
              <a:off x="1722643" y="2345942"/>
              <a:ext cx="42995" cy="172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1" name="Line 750">
              <a:extLst>
                <a:ext uri="{FF2B5EF4-FFF2-40B4-BE49-F238E27FC236}">
                  <a16:creationId xmlns:a16="http://schemas.microsoft.com/office/drawing/2014/main" id="{799A6195-D45E-244C-A150-3C055846C0A4}"/>
                </a:ext>
              </a:extLst>
            </p:cNvPr>
            <p:cNvSpPr>
              <a:spLocks noChangeShapeType="1"/>
            </p:cNvSpPr>
            <p:nvPr/>
          </p:nvSpPr>
          <p:spPr bwMode="auto">
            <a:xfrm>
              <a:off x="1722643" y="2351115"/>
              <a:ext cx="42995" cy="172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2" name="Line 751">
              <a:extLst>
                <a:ext uri="{FF2B5EF4-FFF2-40B4-BE49-F238E27FC236}">
                  <a16:creationId xmlns:a16="http://schemas.microsoft.com/office/drawing/2014/main" id="{79048B66-210A-7643-96F7-D10185A265B1}"/>
                </a:ext>
              </a:extLst>
            </p:cNvPr>
            <p:cNvSpPr>
              <a:spLocks noChangeShapeType="1"/>
            </p:cNvSpPr>
            <p:nvPr/>
          </p:nvSpPr>
          <p:spPr bwMode="auto">
            <a:xfrm>
              <a:off x="1722643" y="2364910"/>
              <a:ext cx="42995" cy="689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3" name="Line 752">
              <a:extLst>
                <a:ext uri="{FF2B5EF4-FFF2-40B4-BE49-F238E27FC236}">
                  <a16:creationId xmlns:a16="http://schemas.microsoft.com/office/drawing/2014/main" id="{452D0193-D8DD-8B49-927C-D7FD78510EA9}"/>
                </a:ext>
              </a:extLst>
            </p:cNvPr>
            <p:cNvSpPr>
              <a:spLocks noChangeShapeType="1"/>
            </p:cNvSpPr>
            <p:nvPr/>
          </p:nvSpPr>
          <p:spPr bwMode="auto">
            <a:xfrm>
              <a:off x="1763769" y="2347667"/>
              <a:ext cx="42995" cy="172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4" name="Line 753">
              <a:extLst>
                <a:ext uri="{FF2B5EF4-FFF2-40B4-BE49-F238E27FC236}">
                  <a16:creationId xmlns:a16="http://schemas.microsoft.com/office/drawing/2014/main" id="{B86924C3-A6F1-E244-A85F-DB210689EB18}"/>
                </a:ext>
              </a:extLst>
            </p:cNvPr>
            <p:cNvSpPr>
              <a:spLocks noChangeShapeType="1"/>
            </p:cNvSpPr>
            <p:nvPr/>
          </p:nvSpPr>
          <p:spPr bwMode="auto">
            <a:xfrm>
              <a:off x="1763769" y="2352839"/>
              <a:ext cx="42995" cy="517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5" name="Line 754">
              <a:extLst>
                <a:ext uri="{FF2B5EF4-FFF2-40B4-BE49-F238E27FC236}">
                  <a16:creationId xmlns:a16="http://schemas.microsoft.com/office/drawing/2014/main" id="{1DC1F96B-C3EA-4B49-8D3E-111CE2578A6F}"/>
                </a:ext>
              </a:extLst>
            </p:cNvPr>
            <p:cNvSpPr>
              <a:spLocks noChangeShapeType="1"/>
            </p:cNvSpPr>
            <p:nvPr/>
          </p:nvSpPr>
          <p:spPr bwMode="auto">
            <a:xfrm>
              <a:off x="1763769" y="2371808"/>
              <a:ext cx="42995" cy="6897"/>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6" name="Line 755">
              <a:extLst>
                <a:ext uri="{FF2B5EF4-FFF2-40B4-BE49-F238E27FC236}">
                  <a16:creationId xmlns:a16="http://schemas.microsoft.com/office/drawing/2014/main" id="{31E96486-333D-A349-A3D1-4E3FADF4EBCE}"/>
                </a:ext>
              </a:extLst>
            </p:cNvPr>
            <p:cNvSpPr>
              <a:spLocks noChangeShapeType="1"/>
            </p:cNvSpPr>
            <p:nvPr/>
          </p:nvSpPr>
          <p:spPr bwMode="auto">
            <a:xfrm>
              <a:off x="1804895" y="2349391"/>
              <a:ext cx="4486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7" name="Line 756">
              <a:extLst>
                <a:ext uri="{FF2B5EF4-FFF2-40B4-BE49-F238E27FC236}">
                  <a16:creationId xmlns:a16="http://schemas.microsoft.com/office/drawing/2014/main" id="{A22090F9-AF1F-B147-B0DC-6169BDABE14C}"/>
                </a:ext>
              </a:extLst>
            </p:cNvPr>
            <p:cNvSpPr>
              <a:spLocks noChangeShapeType="1"/>
            </p:cNvSpPr>
            <p:nvPr/>
          </p:nvSpPr>
          <p:spPr bwMode="auto">
            <a:xfrm>
              <a:off x="1804895" y="2358013"/>
              <a:ext cx="4486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8" name="Line 757">
              <a:extLst>
                <a:ext uri="{FF2B5EF4-FFF2-40B4-BE49-F238E27FC236}">
                  <a16:creationId xmlns:a16="http://schemas.microsoft.com/office/drawing/2014/main" id="{B95ABF35-E6D9-854B-A566-90816D8263C7}"/>
                </a:ext>
              </a:extLst>
            </p:cNvPr>
            <p:cNvSpPr>
              <a:spLocks noChangeShapeType="1"/>
            </p:cNvSpPr>
            <p:nvPr/>
          </p:nvSpPr>
          <p:spPr bwMode="auto">
            <a:xfrm>
              <a:off x="1804895" y="2378705"/>
              <a:ext cx="44865" cy="172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29" name="Line 758">
              <a:extLst>
                <a:ext uri="{FF2B5EF4-FFF2-40B4-BE49-F238E27FC236}">
                  <a16:creationId xmlns:a16="http://schemas.microsoft.com/office/drawing/2014/main" id="{841CA310-54E3-7D40-B298-045ED61EF5D4}"/>
                </a:ext>
              </a:extLst>
            </p:cNvPr>
            <p:cNvSpPr>
              <a:spLocks noChangeShapeType="1"/>
            </p:cNvSpPr>
            <p:nvPr/>
          </p:nvSpPr>
          <p:spPr bwMode="auto">
            <a:xfrm>
              <a:off x="1847889" y="2349391"/>
              <a:ext cx="42996" cy="172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0" name="Line 759">
              <a:extLst>
                <a:ext uri="{FF2B5EF4-FFF2-40B4-BE49-F238E27FC236}">
                  <a16:creationId xmlns:a16="http://schemas.microsoft.com/office/drawing/2014/main" id="{952BEF2E-7638-D64C-BA6C-1DBA1BAF252C}"/>
                </a:ext>
              </a:extLst>
            </p:cNvPr>
            <p:cNvSpPr>
              <a:spLocks noChangeShapeType="1"/>
            </p:cNvSpPr>
            <p:nvPr/>
          </p:nvSpPr>
          <p:spPr bwMode="auto">
            <a:xfrm>
              <a:off x="1847889" y="2358013"/>
              <a:ext cx="42996" cy="172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1" name="Line 760">
              <a:extLst>
                <a:ext uri="{FF2B5EF4-FFF2-40B4-BE49-F238E27FC236}">
                  <a16:creationId xmlns:a16="http://schemas.microsoft.com/office/drawing/2014/main" id="{54D0B40E-AF06-8049-9EE4-B05ABBA601BE}"/>
                </a:ext>
              </a:extLst>
            </p:cNvPr>
            <p:cNvSpPr>
              <a:spLocks noChangeShapeType="1"/>
            </p:cNvSpPr>
            <p:nvPr/>
          </p:nvSpPr>
          <p:spPr bwMode="auto">
            <a:xfrm flipH="1" flipV="1">
              <a:off x="1836673" y="2375256"/>
              <a:ext cx="44865" cy="15519"/>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2" name="Line 761">
              <a:extLst>
                <a:ext uri="{FF2B5EF4-FFF2-40B4-BE49-F238E27FC236}">
                  <a16:creationId xmlns:a16="http://schemas.microsoft.com/office/drawing/2014/main" id="{7415CEF9-3845-A548-A844-8FCBBF7F4B98}"/>
                </a:ext>
              </a:extLst>
            </p:cNvPr>
            <p:cNvSpPr>
              <a:spLocks noChangeShapeType="1"/>
            </p:cNvSpPr>
            <p:nvPr/>
          </p:nvSpPr>
          <p:spPr bwMode="auto">
            <a:xfrm>
              <a:off x="1887146" y="2351115"/>
              <a:ext cx="44865"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3" name="Line 762">
              <a:extLst>
                <a:ext uri="{FF2B5EF4-FFF2-40B4-BE49-F238E27FC236}">
                  <a16:creationId xmlns:a16="http://schemas.microsoft.com/office/drawing/2014/main" id="{EBFD2900-6A22-2342-A84C-E41FDE1AEB79}"/>
                </a:ext>
              </a:extLst>
            </p:cNvPr>
            <p:cNvSpPr>
              <a:spLocks noChangeShapeType="1"/>
            </p:cNvSpPr>
            <p:nvPr/>
          </p:nvSpPr>
          <p:spPr bwMode="auto">
            <a:xfrm>
              <a:off x="1887146" y="2359737"/>
              <a:ext cx="44865" cy="17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4" name="Line 763">
              <a:extLst>
                <a:ext uri="{FF2B5EF4-FFF2-40B4-BE49-F238E27FC236}">
                  <a16:creationId xmlns:a16="http://schemas.microsoft.com/office/drawing/2014/main" id="{A421FDDE-8FBF-8447-894F-D377A2E2EC88}"/>
                </a:ext>
              </a:extLst>
            </p:cNvPr>
            <p:cNvSpPr>
              <a:spLocks noChangeShapeType="1"/>
            </p:cNvSpPr>
            <p:nvPr/>
          </p:nvSpPr>
          <p:spPr bwMode="auto">
            <a:xfrm>
              <a:off x="1928272" y="2351115"/>
              <a:ext cx="44865" cy="172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5" name="Line 764">
              <a:extLst>
                <a:ext uri="{FF2B5EF4-FFF2-40B4-BE49-F238E27FC236}">
                  <a16:creationId xmlns:a16="http://schemas.microsoft.com/office/drawing/2014/main" id="{EA29F149-7D7E-BE46-8A10-A2F607553406}"/>
                </a:ext>
              </a:extLst>
            </p:cNvPr>
            <p:cNvSpPr>
              <a:spLocks noChangeShapeType="1"/>
            </p:cNvSpPr>
            <p:nvPr/>
          </p:nvSpPr>
          <p:spPr bwMode="auto">
            <a:xfrm>
              <a:off x="1928272" y="2361462"/>
              <a:ext cx="44865"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6" name="Line 765">
              <a:extLst>
                <a:ext uri="{FF2B5EF4-FFF2-40B4-BE49-F238E27FC236}">
                  <a16:creationId xmlns:a16="http://schemas.microsoft.com/office/drawing/2014/main" id="{E15E8137-ADFF-0048-9608-EBC313E0EDC2}"/>
                </a:ext>
              </a:extLst>
            </p:cNvPr>
            <p:cNvSpPr>
              <a:spLocks noChangeShapeType="1"/>
            </p:cNvSpPr>
            <p:nvPr/>
          </p:nvSpPr>
          <p:spPr bwMode="auto">
            <a:xfrm>
              <a:off x="1971267" y="2352839"/>
              <a:ext cx="42996" cy="172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7" name="Line 766">
              <a:extLst>
                <a:ext uri="{FF2B5EF4-FFF2-40B4-BE49-F238E27FC236}">
                  <a16:creationId xmlns:a16="http://schemas.microsoft.com/office/drawing/2014/main" id="{0CCAFA09-2767-5946-B5A1-718F6108EF5D}"/>
                </a:ext>
              </a:extLst>
            </p:cNvPr>
            <p:cNvSpPr>
              <a:spLocks noChangeShapeType="1"/>
            </p:cNvSpPr>
            <p:nvPr/>
          </p:nvSpPr>
          <p:spPr bwMode="auto">
            <a:xfrm>
              <a:off x="1971267" y="2361462"/>
              <a:ext cx="42996" cy="172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8" name="Line 767">
              <a:extLst>
                <a:ext uri="{FF2B5EF4-FFF2-40B4-BE49-F238E27FC236}">
                  <a16:creationId xmlns:a16="http://schemas.microsoft.com/office/drawing/2014/main" id="{5B5A83AA-471B-F747-86C7-2B88A955E402}"/>
                </a:ext>
              </a:extLst>
            </p:cNvPr>
            <p:cNvSpPr>
              <a:spLocks noChangeShapeType="1"/>
            </p:cNvSpPr>
            <p:nvPr/>
          </p:nvSpPr>
          <p:spPr bwMode="auto">
            <a:xfrm>
              <a:off x="2014262" y="2354564"/>
              <a:ext cx="41126" cy="172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39" name="Line 768">
              <a:extLst>
                <a:ext uri="{FF2B5EF4-FFF2-40B4-BE49-F238E27FC236}">
                  <a16:creationId xmlns:a16="http://schemas.microsoft.com/office/drawing/2014/main" id="{81B13F8C-9F83-CF49-BE57-054EF57CF2A2}"/>
                </a:ext>
              </a:extLst>
            </p:cNvPr>
            <p:cNvSpPr>
              <a:spLocks noChangeShapeType="1"/>
            </p:cNvSpPr>
            <p:nvPr/>
          </p:nvSpPr>
          <p:spPr bwMode="auto">
            <a:xfrm>
              <a:off x="2014262" y="2363185"/>
              <a:ext cx="41126" cy="517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0" name="Line 769">
              <a:extLst>
                <a:ext uri="{FF2B5EF4-FFF2-40B4-BE49-F238E27FC236}">
                  <a16:creationId xmlns:a16="http://schemas.microsoft.com/office/drawing/2014/main" id="{5C1CB4AB-5025-E946-8A2D-B4D40DF4DC8D}"/>
                </a:ext>
              </a:extLst>
            </p:cNvPr>
            <p:cNvSpPr>
              <a:spLocks noChangeShapeType="1"/>
            </p:cNvSpPr>
            <p:nvPr/>
          </p:nvSpPr>
          <p:spPr bwMode="auto">
            <a:xfrm>
              <a:off x="2055388" y="2358013"/>
              <a:ext cx="41126" cy="172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1" name="Line 770">
              <a:extLst>
                <a:ext uri="{FF2B5EF4-FFF2-40B4-BE49-F238E27FC236}">
                  <a16:creationId xmlns:a16="http://schemas.microsoft.com/office/drawing/2014/main" id="{4CBF56C9-CDCF-F54D-A882-F4E260A52DAF}"/>
                </a:ext>
              </a:extLst>
            </p:cNvPr>
            <p:cNvSpPr>
              <a:spLocks noChangeShapeType="1"/>
            </p:cNvSpPr>
            <p:nvPr/>
          </p:nvSpPr>
          <p:spPr bwMode="auto">
            <a:xfrm>
              <a:off x="2055388" y="2368359"/>
              <a:ext cx="41126" cy="172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2" name="Line 771">
              <a:extLst>
                <a:ext uri="{FF2B5EF4-FFF2-40B4-BE49-F238E27FC236}">
                  <a16:creationId xmlns:a16="http://schemas.microsoft.com/office/drawing/2014/main" id="{F7AA6ECF-9515-004D-9F4A-0D94A69627C7}"/>
                </a:ext>
              </a:extLst>
            </p:cNvPr>
            <p:cNvSpPr>
              <a:spLocks noChangeShapeType="1"/>
            </p:cNvSpPr>
            <p:nvPr/>
          </p:nvSpPr>
          <p:spPr bwMode="auto">
            <a:xfrm>
              <a:off x="2096514" y="2359737"/>
              <a:ext cx="42995" cy="344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3" name="Line 772">
              <a:extLst>
                <a:ext uri="{FF2B5EF4-FFF2-40B4-BE49-F238E27FC236}">
                  <a16:creationId xmlns:a16="http://schemas.microsoft.com/office/drawing/2014/main" id="{D198BEA8-FC8B-0749-AF59-5397DA3FEB9E}"/>
                </a:ext>
              </a:extLst>
            </p:cNvPr>
            <p:cNvSpPr>
              <a:spLocks noChangeShapeType="1"/>
            </p:cNvSpPr>
            <p:nvPr/>
          </p:nvSpPr>
          <p:spPr bwMode="auto">
            <a:xfrm>
              <a:off x="2096514" y="2370083"/>
              <a:ext cx="42995" cy="6897"/>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4" name="Line 773">
              <a:extLst>
                <a:ext uri="{FF2B5EF4-FFF2-40B4-BE49-F238E27FC236}">
                  <a16:creationId xmlns:a16="http://schemas.microsoft.com/office/drawing/2014/main" id="{3214B4E6-42E4-E446-9083-8853A4A91D8C}"/>
                </a:ext>
              </a:extLst>
            </p:cNvPr>
            <p:cNvSpPr>
              <a:spLocks noChangeShapeType="1"/>
            </p:cNvSpPr>
            <p:nvPr/>
          </p:nvSpPr>
          <p:spPr bwMode="auto">
            <a:xfrm>
              <a:off x="2137640" y="2361462"/>
              <a:ext cx="42995" cy="1724"/>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5" name="Line 774">
              <a:extLst>
                <a:ext uri="{FF2B5EF4-FFF2-40B4-BE49-F238E27FC236}">
                  <a16:creationId xmlns:a16="http://schemas.microsoft.com/office/drawing/2014/main" id="{C383A1E3-BAB7-294D-A05C-3FB9DA8A94FF}"/>
                </a:ext>
              </a:extLst>
            </p:cNvPr>
            <p:cNvSpPr>
              <a:spLocks noChangeShapeType="1"/>
            </p:cNvSpPr>
            <p:nvPr/>
          </p:nvSpPr>
          <p:spPr bwMode="auto">
            <a:xfrm>
              <a:off x="2137640" y="2375256"/>
              <a:ext cx="42995" cy="1724"/>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6" name="Line 775">
              <a:extLst>
                <a:ext uri="{FF2B5EF4-FFF2-40B4-BE49-F238E27FC236}">
                  <a16:creationId xmlns:a16="http://schemas.microsoft.com/office/drawing/2014/main" id="{3764227D-69D6-F545-8ED1-13728D5228E8}"/>
                </a:ext>
              </a:extLst>
            </p:cNvPr>
            <p:cNvSpPr>
              <a:spLocks noChangeShapeType="1"/>
            </p:cNvSpPr>
            <p:nvPr/>
          </p:nvSpPr>
          <p:spPr bwMode="auto">
            <a:xfrm flipV="1">
              <a:off x="2178766" y="2358013"/>
              <a:ext cx="44865" cy="13795"/>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7" name="Line 776">
              <a:extLst>
                <a:ext uri="{FF2B5EF4-FFF2-40B4-BE49-F238E27FC236}">
                  <a16:creationId xmlns:a16="http://schemas.microsoft.com/office/drawing/2014/main" id="{F50BF316-7A4A-4743-81B1-16E8B8D2408C}"/>
                </a:ext>
              </a:extLst>
            </p:cNvPr>
            <p:cNvSpPr>
              <a:spLocks noChangeShapeType="1"/>
            </p:cNvSpPr>
            <p:nvPr/>
          </p:nvSpPr>
          <p:spPr bwMode="auto">
            <a:xfrm flipV="1">
              <a:off x="2178766" y="2370083"/>
              <a:ext cx="44865" cy="1379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8" name="Line 777">
              <a:extLst>
                <a:ext uri="{FF2B5EF4-FFF2-40B4-BE49-F238E27FC236}">
                  <a16:creationId xmlns:a16="http://schemas.microsoft.com/office/drawing/2014/main" id="{CFBC9D76-BC74-C349-AF3D-D8BADFE73FB6}"/>
                </a:ext>
              </a:extLst>
            </p:cNvPr>
            <p:cNvSpPr>
              <a:spLocks noChangeShapeType="1"/>
            </p:cNvSpPr>
            <p:nvPr/>
          </p:nvSpPr>
          <p:spPr bwMode="auto">
            <a:xfrm>
              <a:off x="2221760" y="2361462"/>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49" name="Line 778">
              <a:extLst>
                <a:ext uri="{FF2B5EF4-FFF2-40B4-BE49-F238E27FC236}">
                  <a16:creationId xmlns:a16="http://schemas.microsoft.com/office/drawing/2014/main" id="{53B8386C-8851-2646-B2D7-8168FF50A165}"/>
                </a:ext>
              </a:extLst>
            </p:cNvPr>
            <p:cNvSpPr>
              <a:spLocks noChangeShapeType="1"/>
            </p:cNvSpPr>
            <p:nvPr/>
          </p:nvSpPr>
          <p:spPr bwMode="auto">
            <a:xfrm>
              <a:off x="2221760" y="2376980"/>
              <a:ext cx="41126"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0" name="Line 779">
              <a:extLst>
                <a:ext uri="{FF2B5EF4-FFF2-40B4-BE49-F238E27FC236}">
                  <a16:creationId xmlns:a16="http://schemas.microsoft.com/office/drawing/2014/main" id="{FCD54452-C0FB-CF43-9C98-959622274D36}"/>
                </a:ext>
              </a:extLst>
            </p:cNvPr>
            <p:cNvSpPr>
              <a:spLocks noChangeShapeType="1"/>
            </p:cNvSpPr>
            <p:nvPr/>
          </p:nvSpPr>
          <p:spPr bwMode="auto">
            <a:xfrm>
              <a:off x="2262886" y="2361462"/>
              <a:ext cx="42996" cy="6897"/>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1" name="Line 780">
              <a:extLst>
                <a:ext uri="{FF2B5EF4-FFF2-40B4-BE49-F238E27FC236}">
                  <a16:creationId xmlns:a16="http://schemas.microsoft.com/office/drawing/2014/main" id="{0DACF517-B488-4A4C-9B4C-15DDD1875040}"/>
                </a:ext>
              </a:extLst>
            </p:cNvPr>
            <p:cNvSpPr>
              <a:spLocks noChangeShapeType="1"/>
            </p:cNvSpPr>
            <p:nvPr/>
          </p:nvSpPr>
          <p:spPr bwMode="auto">
            <a:xfrm flipH="1" flipV="1">
              <a:off x="2249801" y="2371808"/>
              <a:ext cx="54211" cy="20692"/>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2" name="Line 781">
              <a:extLst>
                <a:ext uri="{FF2B5EF4-FFF2-40B4-BE49-F238E27FC236}">
                  <a16:creationId xmlns:a16="http://schemas.microsoft.com/office/drawing/2014/main" id="{D7B3A323-1A1D-4D47-A04A-948079C40BCF}"/>
                </a:ext>
              </a:extLst>
            </p:cNvPr>
            <p:cNvSpPr>
              <a:spLocks noChangeShapeType="1"/>
            </p:cNvSpPr>
            <p:nvPr/>
          </p:nvSpPr>
          <p:spPr bwMode="auto">
            <a:xfrm>
              <a:off x="2304012" y="2368359"/>
              <a:ext cx="42996" cy="1207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3" name="Line 782">
              <a:extLst>
                <a:ext uri="{FF2B5EF4-FFF2-40B4-BE49-F238E27FC236}">
                  <a16:creationId xmlns:a16="http://schemas.microsoft.com/office/drawing/2014/main" id="{A98306AE-AEF1-D549-8137-C9F4B1C37C79}"/>
                </a:ext>
              </a:extLst>
            </p:cNvPr>
            <p:cNvSpPr>
              <a:spLocks noChangeShapeType="1"/>
            </p:cNvSpPr>
            <p:nvPr/>
          </p:nvSpPr>
          <p:spPr bwMode="auto">
            <a:xfrm>
              <a:off x="2347008" y="2378705"/>
              <a:ext cx="41126" cy="0"/>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4" name="Line 783">
              <a:extLst>
                <a:ext uri="{FF2B5EF4-FFF2-40B4-BE49-F238E27FC236}">
                  <a16:creationId xmlns:a16="http://schemas.microsoft.com/office/drawing/2014/main" id="{2D81B91B-FA97-7045-8DC4-8E3AF848D4DE}"/>
                </a:ext>
              </a:extLst>
            </p:cNvPr>
            <p:cNvSpPr>
              <a:spLocks noChangeShapeType="1"/>
            </p:cNvSpPr>
            <p:nvPr/>
          </p:nvSpPr>
          <p:spPr bwMode="auto">
            <a:xfrm>
              <a:off x="2386264" y="2378705"/>
              <a:ext cx="44865" cy="3449"/>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5" name="Line 784">
              <a:extLst>
                <a:ext uri="{FF2B5EF4-FFF2-40B4-BE49-F238E27FC236}">
                  <a16:creationId xmlns:a16="http://schemas.microsoft.com/office/drawing/2014/main" id="{F1457CC2-F204-C747-86B2-D01288315B89}"/>
                </a:ext>
              </a:extLst>
            </p:cNvPr>
            <p:cNvSpPr>
              <a:spLocks noChangeShapeType="1"/>
            </p:cNvSpPr>
            <p:nvPr/>
          </p:nvSpPr>
          <p:spPr bwMode="auto">
            <a:xfrm flipV="1">
              <a:off x="3225605" y="2342493"/>
              <a:ext cx="20562" cy="46558"/>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6" name="Line 785">
              <a:extLst>
                <a:ext uri="{FF2B5EF4-FFF2-40B4-BE49-F238E27FC236}">
                  <a16:creationId xmlns:a16="http://schemas.microsoft.com/office/drawing/2014/main" id="{BBC9495A-7C14-C64F-BFD8-B95481D8C505}"/>
                </a:ext>
              </a:extLst>
            </p:cNvPr>
            <p:cNvSpPr>
              <a:spLocks noChangeShapeType="1"/>
            </p:cNvSpPr>
            <p:nvPr/>
          </p:nvSpPr>
          <p:spPr bwMode="auto">
            <a:xfrm flipV="1">
              <a:off x="3233082" y="2351115"/>
              <a:ext cx="13085" cy="37936"/>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7" name="Line 786">
              <a:extLst>
                <a:ext uri="{FF2B5EF4-FFF2-40B4-BE49-F238E27FC236}">
                  <a16:creationId xmlns:a16="http://schemas.microsoft.com/office/drawing/2014/main" id="{BDD37050-FE48-BB42-B201-ABEB0957F5F1}"/>
                </a:ext>
              </a:extLst>
            </p:cNvPr>
            <p:cNvSpPr>
              <a:spLocks noChangeShapeType="1"/>
            </p:cNvSpPr>
            <p:nvPr/>
          </p:nvSpPr>
          <p:spPr bwMode="auto">
            <a:xfrm flipV="1">
              <a:off x="3249906" y="2373531"/>
              <a:ext cx="1870" cy="15520"/>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8" name="Line 787">
              <a:extLst>
                <a:ext uri="{FF2B5EF4-FFF2-40B4-BE49-F238E27FC236}">
                  <a16:creationId xmlns:a16="http://schemas.microsoft.com/office/drawing/2014/main" id="{0AED5802-8BCD-5B4A-8F9D-815E5E0952B9}"/>
                </a:ext>
              </a:extLst>
            </p:cNvPr>
            <p:cNvSpPr>
              <a:spLocks noChangeShapeType="1"/>
            </p:cNvSpPr>
            <p:nvPr/>
          </p:nvSpPr>
          <p:spPr bwMode="auto">
            <a:xfrm flipH="1" flipV="1">
              <a:off x="3244298" y="2342493"/>
              <a:ext cx="54211" cy="60353"/>
            </a:xfrm>
            <a:prstGeom prst="line">
              <a:avLst/>
            </a:prstGeom>
            <a:noFill/>
            <a:ln w="12700">
              <a:solidFill>
                <a:srgbClr val="B2B2B2"/>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59" name="Line 788">
              <a:extLst>
                <a:ext uri="{FF2B5EF4-FFF2-40B4-BE49-F238E27FC236}">
                  <a16:creationId xmlns:a16="http://schemas.microsoft.com/office/drawing/2014/main" id="{17060149-2822-404F-A719-F0E4A035B720}"/>
                </a:ext>
              </a:extLst>
            </p:cNvPr>
            <p:cNvSpPr>
              <a:spLocks noChangeShapeType="1"/>
            </p:cNvSpPr>
            <p:nvPr/>
          </p:nvSpPr>
          <p:spPr bwMode="auto">
            <a:xfrm flipH="1" flipV="1">
              <a:off x="3246167" y="2351115"/>
              <a:ext cx="46734" cy="5173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0" name="Line 789">
              <a:extLst>
                <a:ext uri="{FF2B5EF4-FFF2-40B4-BE49-F238E27FC236}">
                  <a16:creationId xmlns:a16="http://schemas.microsoft.com/office/drawing/2014/main" id="{652408C4-6E72-9047-9980-6D9317EEF1C8}"/>
                </a:ext>
              </a:extLst>
            </p:cNvPr>
            <p:cNvSpPr>
              <a:spLocks noChangeShapeType="1"/>
            </p:cNvSpPr>
            <p:nvPr/>
          </p:nvSpPr>
          <p:spPr bwMode="auto">
            <a:xfrm flipH="1" flipV="1">
              <a:off x="3244298" y="2373531"/>
              <a:ext cx="16824" cy="17244"/>
            </a:xfrm>
            <a:prstGeom prst="line">
              <a:avLst/>
            </a:prstGeom>
            <a:noFill/>
            <a:ln w="12700">
              <a:solidFill>
                <a:srgbClr val="FF66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2288" name="Freeform 790">
              <a:extLst>
                <a:ext uri="{FF2B5EF4-FFF2-40B4-BE49-F238E27FC236}">
                  <a16:creationId xmlns:a16="http://schemas.microsoft.com/office/drawing/2014/main" id="{C01C001C-36E1-0147-9D5E-098EC98A9362}"/>
                </a:ext>
              </a:extLst>
            </p:cNvPr>
            <p:cNvSpPr>
              <a:spLocks/>
            </p:cNvSpPr>
            <p:nvPr/>
          </p:nvSpPr>
          <p:spPr bwMode="auto">
            <a:xfrm>
              <a:off x="681038" y="1295400"/>
              <a:ext cx="2655888" cy="995363"/>
            </a:xfrm>
            <a:custGeom>
              <a:avLst/>
              <a:gdLst>
                <a:gd name="T0" fmla="*/ 0 w 1823"/>
                <a:gd name="T1" fmla="*/ 2147483646 h 610"/>
                <a:gd name="T2" fmla="*/ 2147483646 w 1823"/>
                <a:gd name="T3" fmla="*/ 2147483646 h 610"/>
                <a:gd name="T4" fmla="*/ 2147483646 w 1823"/>
                <a:gd name="T5" fmla="*/ 0 h 610"/>
                <a:gd name="T6" fmla="*/ 0 w 1823"/>
                <a:gd name="T7" fmla="*/ 0 h 610"/>
                <a:gd name="T8" fmla="*/ 0 w 1823"/>
                <a:gd name="T9" fmla="*/ 2147483646 h 6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23" h="610">
                  <a:moveTo>
                    <a:pt x="0" y="609"/>
                  </a:moveTo>
                  <a:lnTo>
                    <a:pt x="1822" y="609"/>
                  </a:lnTo>
                  <a:lnTo>
                    <a:pt x="1822" y="0"/>
                  </a:lnTo>
                  <a:lnTo>
                    <a:pt x="0" y="0"/>
                  </a:lnTo>
                  <a:lnTo>
                    <a:pt x="0" y="609"/>
                  </a:lnTo>
                </a:path>
              </a:pathLst>
            </a:custGeom>
            <a:noFill/>
            <a:ln w="12700" cap="rnd" cmpd="sng">
              <a:solidFill>
                <a:srgbClr val="8CB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62" name="Line 791">
              <a:extLst>
                <a:ext uri="{FF2B5EF4-FFF2-40B4-BE49-F238E27FC236}">
                  <a16:creationId xmlns:a16="http://schemas.microsoft.com/office/drawing/2014/main" id="{26FFCD2F-8051-6548-9CB0-C5781782CA03}"/>
                </a:ext>
              </a:extLst>
            </p:cNvPr>
            <p:cNvSpPr>
              <a:spLocks noChangeShapeType="1"/>
            </p:cNvSpPr>
            <p:nvPr/>
          </p:nvSpPr>
          <p:spPr bwMode="auto">
            <a:xfrm>
              <a:off x="681412" y="2295936"/>
              <a:ext cx="0" cy="655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3" name="Line 792">
              <a:extLst>
                <a:ext uri="{FF2B5EF4-FFF2-40B4-BE49-F238E27FC236}">
                  <a16:creationId xmlns:a16="http://schemas.microsoft.com/office/drawing/2014/main" id="{55BABBC9-1CFB-C145-9C7D-97F68F1221E4}"/>
                </a:ext>
              </a:extLst>
            </p:cNvPr>
            <p:cNvSpPr>
              <a:spLocks noChangeShapeType="1"/>
            </p:cNvSpPr>
            <p:nvPr/>
          </p:nvSpPr>
          <p:spPr bwMode="auto">
            <a:xfrm>
              <a:off x="1094540" y="2295936"/>
              <a:ext cx="0" cy="655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4" name="Line 793">
              <a:extLst>
                <a:ext uri="{FF2B5EF4-FFF2-40B4-BE49-F238E27FC236}">
                  <a16:creationId xmlns:a16="http://schemas.microsoft.com/office/drawing/2014/main" id="{234B7BB7-BCDF-2C41-A56E-BEE81DD4215D}"/>
                </a:ext>
              </a:extLst>
            </p:cNvPr>
            <p:cNvSpPr>
              <a:spLocks noChangeShapeType="1"/>
            </p:cNvSpPr>
            <p:nvPr/>
          </p:nvSpPr>
          <p:spPr bwMode="auto">
            <a:xfrm>
              <a:off x="1509536" y="2295936"/>
              <a:ext cx="0" cy="655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5" name="Line 794">
              <a:extLst>
                <a:ext uri="{FF2B5EF4-FFF2-40B4-BE49-F238E27FC236}">
                  <a16:creationId xmlns:a16="http://schemas.microsoft.com/office/drawing/2014/main" id="{8B3082F3-B0F6-3646-8A1F-5729B871A0D1}"/>
                </a:ext>
              </a:extLst>
            </p:cNvPr>
            <p:cNvSpPr>
              <a:spLocks noChangeShapeType="1"/>
            </p:cNvSpPr>
            <p:nvPr/>
          </p:nvSpPr>
          <p:spPr bwMode="auto">
            <a:xfrm>
              <a:off x="1922663" y="2295936"/>
              <a:ext cx="0" cy="655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6" name="Line 795">
              <a:extLst>
                <a:ext uri="{FF2B5EF4-FFF2-40B4-BE49-F238E27FC236}">
                  <a16:creationId xmlns:a16="http://schemas.microsoft.com/office/drawing/2014/main" id="{C329D125-E445-BC4A-8F57-E69990C6D78F}"/>
                </a:ext>
              </a:extLst>
            </p:cNvPr>
            <p:cNvSpPr>
              <a:spLocks noChangeShapeType="1"/>
            </p:cNvSpPr>
            <p:nvPr/>
          </p:nvSpPr>
          <p:spPr bwMode="auto">
            <a:xfrm>
              <a:off x="2337660" y="2295936"/>
              <a:ext cx="0" cy="655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7" name="Line 796">
              <a:extLst>
                <a:ext uri="{FF2B5EF4-FFF2-40B4-BE49-F238E27FC236}">
                  <a16:creationId xmlns:a16="http://schemas.microsoft.com/office/drawing/2014/main" id="{0E6321CB-25A5-6044-907E-320DFDFE5DB6}"/>
                </a:ext>
              </a:extLst>
            </p:cNvPr>
            <p:cNvSpPr>
              <a:spLocks noChangeShapeType="1"/>
            </p:cNvSpPr>
            <p:nvPr/>
          </p:nvSpPr>
          <p:spPr bwMode="auto">
            <a:xfrm>
              <a:off x="2754527" y="2295936"/>
              <a:ext cx="0" cy="655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8" name="Line 797">
              <a:extLst>
                <a:ext uri="{FF2B5EF4-FFF2-40B4-BE49-F238E27FC236}">
                  <a16:creationId xmlns:a16="http://schemas.microsoft.com/office/drawing/2014/main" id="{0C5216A2-EB82-034C-AE44-95A60094DCCE}"/>
                </a:ext>
              </a:extLst>
            </p:cNvPr>
            <p:cNvSpPr>
              <a:spLocks noChangeShapeType="1"/>
            </p:cNvSpPr>
            <p:nvPr/>
          </p:nvSpPr>
          <p:spPr bwMode="auto">
            <a:xfrm>
              <a:off x="3167654" y="2295936"/>
              <a:ext cx="0" cy="65525"/>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69" name="Line 798">
              <a:extLst>
                <a:ext uri="{FF2B5EF4-FFF2-40B4-BE49-F238E27FC236}">
                  <a16:creationId xmlns:a16="http://schemas.microsoft.com/office/drawing/2014/main" id="{B4693D70-CCE2-5B43-90D7-018A265F0312}"/>
                </a:ext>
              </a:extLst>
            </p:cNvPr>
            <p:cNvSpPr>
              <a:spLocks noChangeShapeType="1"/>
            </p:cNvSpPr>
            <p:nvPr/>
          </p:nvSpPr>
          <p:spPr bwMode="auto">
            <a:xfrm flipH="1">
              <a:off x="619723" y="2289039"/>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70" name="Line 799">
              <a:extLst>
                <a:ext uri="{FF2B5EF4-FFF2-40B4-BE49-F238E27FC236}">
                  <a16:creationId xmlns:a16="http://schemas.microsoft.com/office/drawing/2014/main" id="{C4D1BE73-4146-0A44-81E6-3087039B21ED}"/>
                </a:ext>
              </a:extLst>
            </p:cNvPr>
            <p:cNvSpPr>
              <a:spLocks noChangeShapeType="1"/>
            </p:cNvSpPr>
            <p:nvPr/>
          </p:nvSpPr>
          <p:spPr bwMode="auto">
            <a:xfrm flipH="1">
              <a:off x="619723" y="2040732"/>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71" name="Line 800">
              <a:extLst>
                <a:ext uri="{FF2B5EF4-FFF2-40B4-BE49-F238E27FC236}">
                  <a16:creationId xmlns:a16="http://schemas.microsoft.com/office/drawing/2014/main" id="{46F843FA-7164-414F-8A13-E296E0CA1F49}"/>
                </a:ext>
              </a:extLst>
            </p:cNvPr>
            <p:cNvSpPr>
              <a:spLocks noChangeShapeType="1"/>
            </p:cNvSpPr>
            <p:nvPr/>
          </p:nvSpPr>
          <p:spPr bwMode="auto">
            <a:xfrm flipH="1">
              <a:off x="619723" y="1792425"/>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72" name="Line 801">
              <a:extLst>
                <a:ext uri="{FF2B5EF4-FFF2-40B4-BE49-F238E27FC236}">
                  <a16:creationId xmlns:a16="http://schemas.microsoft.com/office/drawing/2014/main" id="{58D9BB54-FA07-4846-9AC5-B8A0D97172F7}"/>
                </a:ext>
              </a:extLst>
            </p:cNvPr>
            <p:cNvSpPr>
              <a:spLocks noChangeShapeType="1"/>
            </p:cNvSpPr>
            <p:nvPr/>
          </p:nvSpPr>
          <p:spPr bwMode="auto">
            <a:xfrm flipH="1">
              <a:off x="619723" y="1542393"/>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73" name="Line 802">
              <a:extLst>
                <a:ext uri="{FF2B5EF4-FFF2-40B4-BE49-F238E27FC236}">
                  <a16:creationId xmlns:a16="http://schemas.microsoft.com/office/drawing/2014/main" id="{67A1FA72-2B1A-DF41-8FD4-67F5E3A52343}"/>
                </a:ext>
              </a:extLst>
            </p:cNvPr>
            <p:cNvSpPr>
              <a:spLocks noChangeShapeType="1"/>
            </p:cNvSpPr>
            <p:nvPr/>
          </p:nvSpPr>
          <p:spPr bwMode="auto">
            <a:xfrm flipH="1">
              <a:off x="619723" y="1295811"/>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2301" name="Freeform 803">
              <a:extLst>
                <a:ext uri="{FF2B5EF4-FFF2-40B4-BE49-F238E27FC236}">
                  <a16:creationId xmlns:a16="http://schemas.microsoft.com/office/drawing/2014/main" id="{DAD7C2D5-2A9D-9E4B-B242-2324A966078F}"/>
                </a:ext>
              </a:extLst>
            </p:cNvPr>
            <p:cNvSpPr>
              <a:spLocks/>
            </p:cNvSpPr>
            <p:nvPr/>
          </p:nvSpPr>
          <p:spPr bwMode="auto">
            <a:xfrm>
              <a:off x="681038" y="1295400"/>
              <a:ext cx="2613025" cy="995363"/>
            </a:xfrm>
            <a:custGeom>
              <a:avLst/>
              <a:gdLst>
                <a:gd name="T0" fmla="*/ 2147483646 w 1794"/>
                <a:gd name="T1" fmla="*/ 2147483646 h 610"/>
                <a:gd name="T2" fmla="*/ 2147483646 w 1794"/>
                <a:gd name="T3" fmla="*/ 2147483646 h 610"/>
                <a:gd name="T4" fmla="*/ 2147483646 w 1794"/>
                <a:gd name="T5" fmla="*/ 2147483646 h 610"/>
                <a:gd name="T6" fmla="*/ 2147483646 w 1794"/>
                <a:gd name="T7" fmla="*/ 2147483646 h 610"/>
                <a:gd name="T8" fmla="*/ 2147483646 w 1794"/>
                <a:gd name="T9" fmla="*/ 2147483646 h 610"/>
                <a:gd name="T10" fmla="*/ 2147483646 w 1794"/>
                <a:gd name="T11" fmla="*/ 0 h 610"/>
                <a:gd name="T12" fmla="*/ 2147483646 w 1794"/>
                <a:gd name="T13" fmla="*/ 2147483646 h 610"/>
                <a:gd name="T14" fmla="*/ 2147483646 w 1794"/>
                <a:gd name="T15" fmla="*/ 2147483646 h 610"/>
                <a:gd name="T16" fmla="*/ 2147483646 w 1794"/>
                <a:gd name="T17" fmla="*/ 2147483646 h 610"/>
                <a:gd name="T18" fmla="*/ 2147483646 w 1794"/>
                <a:gd name="T19" fmla="*/ 2147483646 h 610"/>
                <a:gd name="T20" fmla="*/ 2147483646 w 1794"/>
                <a:gd name="T21" fmla="*/ 2147483646 h 610"/>
                <a:gd name="T22" fmla="*/ 2147483646 w 1794"/>
                <a:gd name="T23" fmla="*/ 2147483646 h 610"/>
                <a:gd name="T24" fmla="*/ 2147483646 w 1794"/>
                <a:gd name="T25" fmla="*/ 2147483646 h 610"/>
                <a:gd name="T26" fmla="*/ 2147483646 w 1794"/>
                <a:gd name="T27" fmla="*/ 2147483646 h 610"/>
                <a:gd name="T28" fmla="*/ 2147483646 w 1794"/>
                <a:gd name="T29" fmla="*/ 2147483646 h 610"/>
                <a:gd name="T30" fmla="*/ 2147483646 w 1794"/>
                <a:gd name="T31" fmla="*/ 2147483646 h 610"/>
                <a:gd name="T32" fmla="*/ 2147483646 w 1794"/>
                <a:gd name="T33" fmla="*/ 2147483646 h 610"/>
                <a:gd name="T34" fmla="*/ 2147483646 w 1794"/>
                <a:gd name="T35" fmla="*/ 2147483646 h 610"/>
                <a:gd name="T36" fmla="*/ 2147483646 w 1794"/>
                <a:gd name="T37" fmla="*/ 2147483646 h 610"/>
                <a:gd name="T38" fmla="*/ 2147483646 w 1794"/>
                <a:gd name="T39" fmla="*/ 2147483646 h 610"/>
                <a:gd name="T40" fmla="*/ 2147483646 w 1794"/>
                <a:gd name="T41" fmla="*/ 2147483646 h 610"/>
                <a:gd name="T42" fmla="*/ 2147483646 w 1794"/>
                <a:gd name="T43" fmla="*/ 2147483646 h 610"/>
                <a:gd name="T44" fmla="*/ 2147483646 w 1794"/>
                <a:gd name="T45" fmla="*/ 2147483646 h 610"/>
                <a:gd name="T46" fmla="*/ 2147483646 w 1794"/>
                <a:gd name="T47" fmla="*/ 2147483646 h 610"/>
                <a:gd name="T48" fmla="*/ 2147483646 w 1794"/>
                <a:gd name="T49" fmla="*/ 2147483646 h 610"/>
                <a:gd name="T50" fmla="*/ 2147483646 w 1794"/>
                <a:gd name="T51" fmla="*/ 2147483646 h 610"/>
                <a:gd name="T52" fmla="*/ 2147483646 w 1794"/>
                <a:gd name="T53" fmla="*/ 2147483646 h 610"/>
                <a:gd name="T54" fmla="*/ 2147483646 w 1794"/>
                <a:gd name="T55" fmla="*/ 2147483646 h 610"/>
                <a:gd name="T56" fmla="*/ 2147483646 w 1794"/>
                <a:gd name="T57" fmla="*/ 2147483646 h 610"/>
                <a:gd name="T58" fmla="*/ 2147483646 w 1794"/>
                <a:gd name="T59" fmla="*/ 2147483646 h 610"/>
                <a:gd name="T60" fmla="*/ 2147483646 w 1794"/>
                <a:gd name="T61" fmla="*/ 2147483646 h 610"/>
                <a:gd name="T62" fmla="*/ 2147483646 w 1794"/>
                <a:gd name="T63" fmla="*/ 2147483646 h 6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94" h="610">
                  <a:moveTo>
                    <a:pt x="0" y="609"/>
                  </a:moveTo>
                  <a:lnTo>
                    <a:pt x="27" y="606"/>
                  </a:lnTo>
                  <a:lnTo>
                    <a:pt x="56" y="602"/>
                  </a:lnTo>
                  <a:lnTo>
                    <a:pt x="84" y="600"/>
                  </a:lnTo>
                  <a:lnTo>
                    <a:pt x="113" y="597"/>
                  </a:lnTo>
                  <a:lnTo>
                    <a:pt x="141" y="564"/>
                  </a:lnTo>
                  <a:lnTo>
                    <a:pt x="170" y="463"/>
                  </a:lnTo>
                  <a:lnTo>
                    <a:pt x="200" y="342"/>
                  </a:lnTo>
                  <a:lnTo>
                    <a:pt x="227" y="193"/>
                  </a:lnTo>
                  <a:lnTo>
                    <a:pt x="256" y="83"/>
                  </a:lnTo>
                  <a:lnTo>
                    <a:pt x="284" y="8"/>
                  </a:lnTo>
                  <a:lnTo>
                    <a:pt x="313" y="0"/>
                  </a:lnTo>
                  <a:lnTo>
                    <a:pt x="340" y="6"/>
                  </a:lnTo>
                  <a:lnTo>
                    <a:pt x="369" y="68"/>
                  </a:lnTo>
                  <a:lnTo>
                    <a:pt x="398" y="114"/>
                  </a:lnTo>
                  <a:lnTo>
                    <a:pt x="426" y="159"/>
                  </a:lnTo>
                  <a:lnTo>
                    <a:pt x="455" y="217"/>
                  </a:lnTo>
                  <a:lnTo>
                    <a:pt x="483" y="275"/>
                  </a:lnTo>
                  <a:lnTo>
                    <a:pt x="511" y="317"/>
                  </a:lnTo>
                  <a:lnTo>
                    <a:pt x="540" y="352"/>
                  </a:lnTo>
                  <a:lnTo>
                    <a:pt x="569" y="402"/>
                  </a:lnTo>
                  <a:lnTo>
                    <a:pt x="598" y="429"/>
                  </a:lnTo>
                  <a:lnTo>
                    <a:pt x="626" y="452"/>
                  </a:lnTo>
                  <a:lnTo>
                    <a:pt x="655" y="468"/>
                  </a:lnTo>
                  <a:lnTo>
                    <a:pt x="682" y="483"/>
                  </a:lnTo>
                  <a:lnTo>
                    <a:pt x="711" y="492"/>
                  </a:lnTo>
                  <a:lnTo>
                    <a:pt x="739" y="510"/>
                  </a:lnTo>
                  <a:lnTo>
                    <a:pt x="768" y="515"/>
                  </a:lnTo>
                  <a:lnTo>
                    <a:pt x="797" y="526"/>
                  </a:lnTo>
                  <a:lnTo>
                    <a:pt x="824" y="525"/>
                  </a:lnTo>
                  <a:lnTo>
                    <a:pt x="853" y="521"/>
                  </a:lnTo>
                  <a:lnTo>
                    <a:pt x="881" y="534"/>
                  </a:lnTo>
                  <a:lnTo>
                    <a:pt x="911" y="540"/>
                  </a:lnTo>
                  <a:lnTo>
                    <a:pt x="940" y="543"/>
                  </a:lnTo>
                  <a:lnTo>
                    <a:pt x="968" y="543"/>
                  </a:lnTo>
                  <a:lnTo>
                    <a:pt x="996" y="549"/>
                  </a:lnTo>
                  <a:lnTo>
                    <a:pt x="1024" y="552"/>
                  </a:lnTo>
                  <a:lnTo>
                    <a:pt x="1053" y="551"/>
                  </a:lnTo>
                  <a:lnTo>
                    <a:pt x="1081" y="555"/>
                  </a:lnTo>
                  <a:lnTo>
                    <a:pt x="1110" y="560"/>
                  </a:lnTo>
                  <a:lnTo>
                    <a:pt x="1139" y="568"/>
                  </a:lnTo>
                  <a:lnTo>
                    <a:pt x="1166" y="560"/>
                  </a:lnTo>
                  <a:lnTo>
                    <a:pt x="1195" y="562"/>
                  </a:lnTo>
                  <a:lnTo>
                    <a:pt x="1223" y="570"/>
                  </a:lnTo>
                  <a:lnTo>
                    <a:pt x="1252" y="570"/>
                  </a:lnTo>
                  <a:lnTo>
                    <a:pt x="1280" y="573"/>
                  </a:lnTo>
                  <a:lnTo>
                    <a:pt x="1309" y="572"/>
                  </a:lnTo>
                  <a:lnTo>
                    <a:pt x="1338" y="578"/>
                  </a:lnTo>
                  <a:lnTo>
                    <a:pt x="1366" y="582"/>
                  </a:lnTo>
                  <a:lnTo>
                    <a:pt x="1395" y="578"/>
                  </a:lnTo>
                  <a:lnTo>
                    <a:pt x="1423" y="585"/>
                  </a:lnTo>
                  <a:lnTo>
                    <a:pt x="1451" y="581"/>
                  </a:lnTo>
                  <a:lnTo>
                    <a:pt x="1479" y="582"/>
                  </a:lnTo>
                  <a:lnTo>
                    <a:pt x="1508" y="585"/>
                  </a:lnTo>
                  <a:lnTo>
                    <a:pt x="1537" y="590"/>
                  </a:lnTo>
                  <a:lnTo>
                    <a:pt x="1565" y="587"/>
                  </a:lnTo>
                  <a:lnTo>
                    <a:pt x="1594" y="591"/>
                  </a:lnTo>
                  <a:lnTo>
                    <a:pt x="1622" y="591"/>
                  </a:lnTo>
                  <a:lnTo>
                    <a:pt x="1651" y="591"/>
                  </a:lnTo>
                  <a:lnTo>
                    <a:pt x="1680" y="593"/>
                  </a:lnTo>
                  <a:lnTo>
                    <a:pt x="1708" y="595"/>
                  </a:lnTo>
                  <a:lnTo>
                    <a:pt x="1737" y="595"/>
                  </a:lnTo>
                  <a:lnTo>
                    <a:pt x="1764" y="593"/>
                  </a:lnTo>
                  <a:lnTo>
                    <a:pt x="1793" y="301"/>
                  </a:lnTo>
                </a:path>
              </a:pathLst>
            </a:custGeom>
            <a:noFill/>
            <a:ln w="12700" cap="rnd" cmpd="sng">
              <a:solidFill>
                <a:srgbClr val="FFFF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02" name="Freeform 804">
              <a:extLst>
                <a:ext uri="{FF2B5EF4-FFF2-40B4-BE49-F238E27FC236}">
                  <a16:creationId xmlns:a16="http://schemas.microsoft.com/office/drawing/2014/main" id="{27004F72-7391-994B-A1E6-6D2C1CF66301}"/>
                </a:ext>
              </a:extLst>
            </p:cNvPr>
            <p:cNvSpPr>
              <a:spLocks/>
            </p:cNvSpPr>
            <p:nvPr/>
          </p:nvSpPr>
          <p:spPr bwMode="auto">
            <a:xfrm>
              <a:off x="3333751" y="2289175"/>
              <a:ext cx="889000" cy="2984500"/>
            </a:xfrm>
            <a:custGeom>
              <a:avLst/>
              <a:gdLst>
                <a:gd name="T0" fmla="*/ 0 w 610"/>
                <a:gd name="T1" fmla="*/ 2147483646 h 1830"/>
                <a:gd name="T2" fmla="*/ 2147483646 w 610"/>
                <a:gd name="T3" fmla="*/ 2147483646 h 1830"/>
                <a:gd name="T4" fmla="*/ 2147483646 w 610"/>
                <a:gd name="T5" fmla="*/ 0 h 1830"/>
                <a:gd name="T6" fmla="*/ 0 w 610"/>
                <a:gd name="T7" fmla="*/ 0 h 1830"/>
                <a:gd name="T8" fmla="*/ 0 w 610"/>
                <a:gd name="T9" fmla="*/ 2147483646 h 18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1830">
                  <a:moveTo>
                    <a:pt x="0" y="1829"/>
                  </a:moveTo>
                  <a:lnTo>
                    <a:pt x="609" y="1829"/>
                  </a:lnTo>
                  <a:lnTo>
                    <a:pt x="609" y="0"/>
                  </a:lnTo>
                  <a:lnTo>
                    <a:pt x="0" y="0"/>
                  </a:lnTo>
                  <a:lnTo>
                    <a:pt x="0" y="1829"/>
                  </a:lnTo>
                </a:path>
              </a:pathLst>
            </a:custGeom>
            <a:noFill/>
            <a:ln w="12700" cap="rnd" cmpd="sng">
              <a:solidFill>
                <a:srgbClr val="8CB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176" name="Line 805">
              <a:extLst>
                <a:ext uri="{FF2B5EF4-FFF2-40B4-BE49-F238E27FC236}">
                  <a16:creationId xmlns:a16="http://schemas.microsoft.com/office/drawing/2014/main" id="{CC3332D6-1045-B946-91A9-8770EF1AEE17}"/>
                </a:ext>
              </a:extLst>
            </p:cNvPr>
            <p:cNvSpPr>
              <a:spLocks noChangeShapeType="1"/>
            </p:cNvSpPr>
            <p:nvPr/>
          </p:nvSpPr>
          <p:spPr bwMode="auto">
            <a:xfrm>
              <a:off x="3335896"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77" name="Line 806">
              <a:extLst>
                <a:ext uri="{FF2B5EF4-FFF2-40B4-BE49-F238E27FC236}">
                  <a16:creationId xmlns:a16="http://schemas.microsoft.com/office/drawing/2014/main" id="{251F49C2-78CF-BD4E-BD71-1D904D36FA58}"/>
                </a:ext>
              </a:extLst>
            </p:cNvPr>
            <p:cNvSpPr>
              <a:spLocks noChangeShapeType="1"/>
            </p:cNvSpPr>
            <p:nvPr/>
          </p:nvSpPr>
          <p:spPr bwMode="auto">
            <a:xfrm>
              <a:off x="3554611"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78" name="Line 807">
              <a:extLst>
                <a:ext uri="{FF2B5EF4-FFF2-40B4-BE49-F238E27FC236}">
                  <a16:creationId xmlns:a16="http://schemas.microsoft.com/office/drawing/2014/main" id="{502C41B9-6EB6-684E-8AE5-244ADC323E13}"/>
                </a:ext>
              </a:extLst>
            </p:cNvPr>
            <p:cNvSpPr>
              <a:spLocks noChangeShapeType="1"/>
            </p:cNvSpPr>
            <p:nvPr/>
          </p:nvSpPr>
          <p:spPr bwMode="auto">
            <a:xfrm>
              <a:off x="3778934"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79" name="Line 808">
              <a:extLst>
                <a:ext uri="{FF2B5EF4-FFF2-40B4-BE49-F238E27FC236}">
                  <a16:creationId xmlns:a16="http://schemas.microsoft.com/office/drawing/2014/main" id="{5D1D5EA1-A56A-AF4F-96B0-3AB3DB8CD512}"/>
                </a:ext>
              </a:extLst>
            </p:cNvPr>
            <p:cNvSpPr>
              <a:spLocks noChangeShapeType="1"/>
            </p:cNvSpPr>
            <p:nvPr/>
          </p:nvSpPr>
          <p:spPr bwMode="auto">
            <a:xfrm>
              <a:off x="3999518"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0" name="Line 809">
              <a:extLst>
                <a:ext uri="{FF2B5EF4-FFF2-40B4-BE49-F238E27FC236}">
                  <a16:creationId xmlns:a16="http://schemas.microsoft.com/office/drawing/2014/main" id="{ECA66CF6-5FD1-E94E-ABCA-A8E660A800E4}"/>
                </a:ext>
              </a:extLst>
            </p:cNvPr>
            <p:cNvSpPr>
              <a:spLocks noChangeShapeType="1"/>
            </p:cNvSpPr>
            <p:nvPr/>
          </p:nvSpPr>
          <p:spPr bwMode="auto">
            <a:xfrm>
              <a:off x="4221970" y="5279068"/>
              <a:ext cx="0" cy="63801"/>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1" name="Line 810">
              <a:extLst>
                <a:ext uri="{FF2B5EF4-FFF2-40B4-BE49-F238E27FC236}">
                  <a16:creationId xmlns:a16="http://schemas.microsoft.com/office/drawing/2014/main" id="{F9C094E4-5751-E142-9821-F3B3B1D2846B}"/>
                </a:ext>
              </a:extLst>
            </p:cNvPr>
            <p:cNvSpPr>
              <a:spLocks noChangeShapeType="1"/>
            </p:cNvSpPr>
            <p:nvPr/>
          </p:nvSpPr>
          <p:spPr bwMode="auto">
            <a:xfrm flipH="1">
              <a:off x="3274208" y="5272170"/>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2" name="Line 811">
              <a:extLst>
                <a:ext uri="{FF2B5EF4-FFF2-40B4-BE49-F238E27FC236}">
                  <a16:creationId xmlns:a16="http://schemas.microsoft.com/office/drawing/2014/main" id="{A71CE770-F9DE-F740-9A37-74FE73C0368D}"/>
                </a:ext>
              </a:extLst>
            </p:cNvPr>
            <p:cNvSpPr>
              <a:spLocks noChangeShapeType="1"/>
            </p:cNvSpPr>
            <p:nvPr/>
          </p:nvSpPr>
          <p:spPr bwMode="auto">
            <a:xfrm flipH="1">
              <a:off x="3274208" y="4804870"/>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3" name="Line 812">
              <a:extLst>
                <a:ext uri="{FF2B5EF4-FFF2-40B4-BE49-F238E27FC236}">
                  <a16:creationId xmlns:a16="http://schemas.microsoft.com/office/drawing/2014/main" id="{54651DCA-5A77-E843-B949-4791ED0364F3}"/>
                </a:ext>
              </a:extLst>
            </p:cNvPr>
            <p:cNvSpPr>
              <a:spLocks noChangeShapeType="1"/>
            </p:cNvSpPr>
            <p:nvPr/>
          </p:nvSpPr>
          <p:spPr bwMode="auto">
            <a:xfrm flipH="1">
              <a:off x="3274208" y="4341019"/>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4" name="Line 813">
              <a:extLst>
                <a:ext uri="{FF2B5EF4-FFF2-40B4-BE49-F238E27FC236}">
                  <a16:creationId xmlns:a16="http://schemas.microsoft.com/office/drawing/2014/main" id="{CE747D3B-2784-DA48-8570-30B69D30D53E}"/>
                </a:ext>
              </a:extLst>
            </p:cNvPr>
            <p:cNvSpPr>
              <a:spLocks noChangeShapeType="1"/>
            </p:cNvSpPr>
            <p:nvPr/>
          </p:nvSpPr>
          <p:spPr bwMode="auto">
            <a:xfrm flipH="1">
              <a:off x="3274208" y="3875444"/>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5" name="Line 814">
              <a:extLst>
                <a:ext uri="{FF2B5EF4-FFF2-40B4-BE49-F238E27FC236}">
                  <a16:creationId xmlns:a16="http://schemas.microsoft.com/office/drawing/2014/main" id="{3BF04F7E-0F5D-984D-8397-85CD3855148B}"/>
                </a:ext>
              </a:extLst>
            </p:cNvPr>
            <p:cNvSpPr>
              <a:spLocks noChangeShapeType="1"/>
            </p:cNvSpPr>
            <p:nvPr/>
          </p:nvSpPr>
          <p:spPr bwMode="auto">
            <a:xfrm flipH="1">
              <a:off x="3274208" y="3406420"/>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6" name="Line 815">
              <a:extLst>
                <a:ext uri="{FF2B5EF4-FFF2-40B4-BE49-F238E27FC236}">
                  <a16:creationId xmlns:a16="http://schemas.microsoft.com/office/drawing/2014/main" id="{510F1690-0AC5-2E45-A3B2-6960930CA0EA}"/>
                </a:ext>
              </a:extLst>
            </p:cNvPr>
            <p:cNvSpPr>
              <a:spLocks noChangeShapeType="1"/>
            </p:cNvSpPr>
            <p:nvPr/>
          </p:nvSpPr>
          <p:spPr bwMode="auto">
            <a:xfrm flipH="1">
              <a:off x="3274208" y="2942568"/>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187" name="Line 816">
              <a:extLst>
                <a:ext uri="{FF2B5EF4-FFF2-40B4-BE49-F238E27FC236}">
                  <a16:creationId xmlns:a16="http://schemas.microsoft.com/office/drawing/2014/main" id="{E217407A-ED90-0B4A-8958-B4CA41EBE44B}"/>
                </a:ext>
              </a:extLst>
            </p:cNvPr>
            <p:cNvSpPr>
              <a:spLocks noChangeShapeType="1"/>
            </p:cNvSpPr>
            <p:nvPr/>
          </p:nvSpPr>
          <p:spPr bwMode="auto">
            <a:xfrm flipH="1">
              <a:off x="3274208" y="2476993"/>
              <a:ext cx="80382" cy="0"/>
            </a:xfrm>
            <a:prstGeom prst="line">
              <a:avLst/>
            </a:prstGeom>
            <a:noFill/>
            <a:ln w="12700">
              <a:solidFill>
                <a:srgbClr val="8CB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2315" name="Freeform 817">
              <a:extLst>
                <a:ext uri="{FF2B5EF4-FFF2-40B4-BE49-F238E27FC236}">
                  <a16:creationId xmlns:a16="http://schemas.microsoft.com/office/drawing/2014/main" id="{AEDE7807-FADC-7C4D-BB20-70DB486632E5}"/>
                </a:ext>
              </a:extLst>
            </p:cNvPr>
            <p:cNvSpPr>
              <a:spLocks/>
            </p:cNvSpPr>
            <p:nvPr/>
          </p:nvSpPr>
          <p:spPr bwMode="auto">
            <a:xfrm>
              <a:off x="3335338" y="2336800"/>
              <a:ext cx="887413" cy="2936875"/>
            </a:xfrm>
            <a:custGeom>
              <a:avLst/>
              <a:gdLst>
                <a:gd name="T0" fmla="*/ 0 w 609"/>
                <a:gd name="T1" fmla="*/ 2147483646 h 1801"/>
                <a:gd name="T2" fmla="*/ 0 w 609"/>
                <a:gd name="T3" fmla="*/ 2147483646 h 1801"/>
                <a:gd name="T4" fmla="*/ 0 w 609"/>
                <a:gd name="T5" fmla="*/ 2147483646 h 1801"/>
                <a:gd name="T6" fmla="*/ 0 w 609"/>
                <a:gd name="T7" fmla="*/ 2147483646 h 1801"/>
                <a:gd name="T8" fmla="*/ 2147483646 w 609"/>
                <a:gd name="T9" fmla="*/ 2147483646 h 1801"/>
                <a:gd name="T10" fmla="*/ 2147483646 w 609"/>
                <a:gd name="T11" fmla="*/ 2147483646 h 1801"/>
                <a:gd name="T12" fmla="*/ 2147483646 w 609"/>
                <a:gd name="T13" fmla="*/ 2147483646 h 1801"/>
                <a:gd name="T14" fmla="*/ 2147483646 w 609"/>
                <a:gd name="T15" fmla="*/ 2147483646 h 1801"/>
                <a:gd name="T16" fmla="*/ 2147483646 w 609"/>
                <a:gd name="T17" fmla="*/ 2147483646 h 1801"/>
                <a:gd name="T18" fmla="*/ 2147483646 w 609"/>
                <a:gd name="T19" fmla="*/ 2147483646 h 1801"/>
                <a:gd name="T20" fmla="*/ 2147483646 w 609"/>
                <a:gd name="T21" fmla="*/ 2147483646 h 1801"/>
                <a:gd name="T22" fmla="*/ 2147483646 w 609"/>
                <a:gd name="T23" fmla="*/ 2147483646 h 1801"/>
                <a:gd name="T24" fmla="*/ 2147483646 w 609"/>
                <a:gd name="T25" fmla="*/ 2147483646 h 1801"/>
                <a:gd name="T26" fmla="*/ 2147483646 w 609"/>
                <a:gd name="T27" fmla="*/ 2147483646 h 1801"/>
                <a:gd name="T28" fmla="*/ 2147483646 w 609"/>
                <a:gd name="T29" fmla="*/ 2147483646 h 1801"/>
                <a:gd name="T30" fmla="*/ 2147483646 w 609"/>
                <a:gd name="T31" fmla="*/ 2147483646 h 1801"/>
                <a:gd name="T32" fmla="*/ 2147483646 w 609"/>
                <a:gd name="T33" fmla="*/ 2147483646 h 1801"/>
                <a:gd name="T34" fmla="*/ 2147483646 w 609"/>
                <a:gd name="T35" fmla="*/ 2147483646 h 1801"/>
                <a:gd name="T36" fmla="*/ 2147483646 w 609"/>
                <a:gd name="T37" fmla="*/ 2147483646 h 1801"/>
                <a:gd name="T38" fmla="*/ 2147483646 w 609"/>
                <a:gd name="T39" fmla="*/ 2147483646 h 1801"/>
                <a:gd name="T40" fmla="*/ 2147483646 w 609"/>
                <a:gd name="T41" fmla="*/ 2147483646 h 1801"/>
                <a:gd name="T42" fmla="*/ 2147483646 w 609"/>
                <a:gd name="T43" fmla="*/ 2147483646 h 1801"/>
                <a:gd name="T44" fmla="*/ 2147483646 w 609"/>
                <a:gd name="T45" fmla="*/ 2147483646 h 1801"/>
                <a:gd name="T46" fmla="*/ 2147483646 w 609"/>
                <a:gd name="T47" fmla="*/ 2147483646 h 1801"/>
                <a:gd name="T48" fmla="*/ 2147483646 w 609"/>
                <a:gd name="T49" fmla="*/ 2147483646 h 1801"/>
                <a:gd name="T50" fmla="*/ 2147483646 w 609"/>
                <a:gd name="T51" fmla="*/ 2147483646 h 1801"/>
                <a:gd name="T52" fmla="*/ 2147483646 w 609"/>
                <a:gd name="T53" fmla="*/ 2147483646 h 1801"/>
                <a:gd name="T54" fmla="*/ 2147483646 w 609"/>
                <a:gd name="T55" fmla="*/ 2147483646 h 1801"/>
                <a:gd name="T56" fmla="*/ 2147483646 w 609"/>
                <a:gd name="T57" fmla="*/ 2147483646 h 1801"/>
                <a:gd name="T58" fmla="*/ 2147483646 w 609"/>
                <a:gd name="T59" fmla="*/ 2147483646 h 1801"/>
                <a:gd name="T60" fmla="*/ 2147483646 w 609"/>
                <a:gd name="T61" fmla="*/ 2147483646 h 1801"/>
                <a:gd name="T62" fmla="*/ 2147483646 w 609"/>
                <a:gd name="T63" fmla="*/ 0 h 18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09" h="1801">
                  <a:moveTo>
                    <a:pt x="0" y="1800"/>
                  </a:moveTo>
                  <a:lnTo>
                    <a:pt x="0" y="1772"/>
                  </a:lnTo>
                  <a:lnTo>
                    <a:pt x="0" y="1744"/>
                  </a:lnTo>
                  <a:lnTo>
                    <a:pt x="0" y="1714"/>
                  </a:lnTo>
                  <a:lnTo>
                    <a:pt x="0" y="1685"/>
                  </a:lnTo>
                  <a:lnTo>
                    <a:pt x="0" y="1657"/>
                  </a:lnTo>
                  <a:lnTo>
                    <a:pt x="0" y="1630"/>
                  </a:lnTo>
                  <a:lnTo>
                    <a:pt x="0" y="1600"/>
                  </a:lnTo>
                  <a:lnTo>
                    <a:pt x="0" y="1571"/>
                  </a:lnTo>
                  <a:lnTo>
                    <a:pt x="69" y="1543"/>
                  </a:lnTo>
                  <a:lnTo>
                    <a:pt x="108" y="1514"/>
                  </a:lnTo>
                  <a:lnTo>
                    <a:pt x="125" y="1486"/>
                  </a:lnTo>
                  <a:lnTo>
                    <a:pt x="107" y="1457"/>
                  </a:lnTo>
                  <a:lnTo>
                    <a:pt x="106" y="1429"/>
                  </a:lnTo>
                  <a:lnTo>
                    <a:pt x="93" y="1400"/>
                  </a:lnTo>
                  <a:lnTo>
                    <a:pt x="100" y="1371"/>
                  </a:lnTo>
                  <a:lnTo>
                    <a:pt x="91" y="1343"/>
                  </a:lnTo>
                  <a:lnTo>
                    <a:pt x="107" y="1314"/>
                  </a:lnTo>
                  <a:lnTo>
                    <a:pt x="108" y="1285"/>
                  </a:lnTo>
                  <a:lnTo>
                    <a:pt x="99" y="1257"/>
                  </a:lnTo>
                  <a:lnTo>
                    <a:pt x="112" y="1230"/>
                  </a:lnTo>
                  <a:lnTo>
                    <a:pt x="112" y="1200"/>
                  </a:lnTo>
                  <a:lnTo>
                    <a:pt x="125" y="1171"/>
                  </a:lnTo>
                  <a:lnTo>
                    <a:pt x="136" y="1143"/>
                  </a:lnTo>
                  <a:lnTo>
                    <a:pt x="147" y="1114"/>
                  </a:lnTo>
                  <a:lnTo>
                    <a:pt x="177" y="1085"/>
                  </a:lnTo>
                  <a:lnTo>
                    <a:pt x="183" y="1057"/>
                  </a:lnTo>
                  <a:lnTo>
                    <a:pt x="219" y="1028"/>
                  </a:lnTo>
                  <a:lnTo>
                    <a:pt x="246" y="1000"/>
                  </a:lnTo>
                  <a:lnTo>
                    <a:pt x="269" y="971"/>
                  </a:lnTo>
                  <a:lnTo>
                    <a:pt x="274" y="943"/>
                  </a:lnTo>
                  <a:lnTo>
                    <a:pt x="299" y="914"/>
                  </a:lnTo>
                  <a:lnTo>
                    <a:pt x="301" y="885"/>
                  </a:lnTo>
                  <a:lnTo>
                    <a:pt x="290" y="857"/>
                  </a:lnTo>
                  <a:lnTo>
                    <a:pt x="287" y="827"/>
                  </a:lnTo>
                  <a:lnTo>
                    <a:pt x="295" y="800"/>
                  </a:lnTo>
                  <a:lnTo>
                    <a:pt x="254" y="771"/>
                  </a:lnTo>
                  <a:lnTo>
                    <a:pt x="271" y="742"/>
                  </a:lnTo>
                  <a:lnTo>
                    <a:pt x="274" y="714"/>
                  </a:lnTo>
                  <a:lnTo>
                    <a:pt x="288" y="685"/>
                  </a:lnTo>
                  <a:lnTo>
                    <a:pt x="297" y="657"/>
                  </a:lnTo>
                  <a:lnTo>
                    <a:pt x="322" y="628"/>
                  </a:lnTo>
                  <a:lnTo>
                    <a:pt x="373" y="600"/>
                  </a:lnTo>
                  <a:lnTo>
                    <a:pt x="421" y="570"/>
                  </a:lnTo>
                  <a:lnTo>
                    <a:pt x="458" y="542"/>
                  </a:lnTo>
                  <a:lnTo>
                    <a:pt x="492" y="514"/>
                  </a:lnTo>
                  <a:lnTo>
                    <a:pt x="550" y="485"/>
                  </a:lnTo>
                  <a:lnTo>
                    <a:pt x="568" y="457"/>
                  </a:lnTo>
                  <a:lnTo>
                    <a:pt x="608" y="427"/>
                  </a:lnTo>
                  <a:lnTo>
                    <a:pt x="596" y="400"/>
                  </a:lnTo>
                  <a:lnTo>
                    <a:pt x="587" y="371"/>
                  </a:lnTo>
                  <a:lnTo>
                    <a:pt x="597" y="342"/>
                  </a:lnTo>
                  <a:lnTo>
                    <a:pt x="557" y="313"/>
                  </a:lnTo>
                  <a:lnTo>
                    <a:pt x="560" y="284"/>
                  </a:lnTo>
                  <a:lnTo>
                    <a:pt x="527" y="256"/>
                  </a:lnTo>
                  <a:lnTo>
                    <a:pt x="515" y="228"/>
                  </a:lnTo>
                  <a:lnTo>
                    <a:pt x="488" y="200"/>
                  </a:lnTo>
                  <a:lnTo>
                    <a:pt x="453" y="170"/>
                  </a:lnTo>
                  <a:lnTo>
                    <a:pt x="427" y="141"/>
                  </a:lnTo>
                  <a:lnTo>
                    <a:pt x="415" y="114"/>
                  </a:lnTo>
                  <a:lnTo>
                    <a:pt x="371" y="85"/>
                  </a:lnTo>
                  <a:lnTo>
                    <a:pt x="342" y="55"/>
                  </a:lnTo>
                  <a:lnTo>
                    <a:pt x="283" y="27"/>
                  </a:lnTo>
                  <a:lnTo>
                    <a:pt x="608" y="0"/>
                  </a:lnTo>
                </a:path>
              </a:pathLst>
            </a:custGeom>
            <a:noFill/>
            <a:ln w="12700" cap="rnd" cmpd="sng">
              <a:solidFill>
                <a:srgbClr val="FFFF9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1380" name="TextBox 1">
            <a:extLst>
              <a:ext uri="{FF2B5EF4-FFF2-40B4-BE49-F238E27FC236}">
                <a16:creationId xmlns:a16="http://schemas.microsoft.com/office/drawing/2014/main" id="{278DE8F8-96D5-FB4D-8E0D-B97CC57B5517}"/>
              </a:ext>
            </a:extLst>
          </p:cNvPr>
          <p:cNvSpPr txBox="1">
            <a:spLocks noChangeArrowheads="1"/>
          </p:cNvSpPr>
          <p:nvPr/>
        </p:nvSpPr>
        <p:spPr bwMode="auto">
          <a:xfrm>
            <a:off x="457200" y="990600"/>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Times New Roman" panose="02020603050405020304" pitchFamily="18" charset="0"/>
              </a:rPr>
              <a:t>Similar to the dot plot with projection</a:t>
            </a:r>
          </a:p>
        </p:txBody>
      </p:sp>
      <p:sp>
        <p:nvSpPr>
          <p:cNvPr id="101381" name="Freeform 3">
            <a:extLst>
              <a:ext uri="{FF2B5EF4-FFF2-40B4-BE49-F238E27FC236}">
                <a16:creationId xmlns:a16="http://schemas.microsoft.com/office/drawing/2014/main" id="{C69A8763-5DFB-E849-B4FE-145BE8C2F46B}"/>
              </a:ext>
            </a:extLst>
          </p:cNvPr>
          <p:cNvSpPr>
            <a:spLocks/>
          </p:cNvSpPr>
          <p:nvPr/>
        </p:nvSpPr>
        <p:spPr bwMode="auto">
          <a:xfrm>
            <a:off x="5170488" y="2927350"/>
            <a:ext cx="2911475" cy="2940050"/>
          </a:xfrm>
          <a:custGeom>
            <a:avLst/>
            <a:gdLst>
              <a:gd name="T0" fmla="*/ 0 w 1999"/>
              <a:gd name="T1" fmla="*/ 0 h 1803"/>
              <a:gd name="T2" fmla="*/ 2147483646 w 1999"/>
              <a:gd name="T3" fmla="*/ 0 h 1803"/>
              <a:gd name="T4" fmla="*/ 2147483646 w 1999"/>
              <a:gd name="T5" fmla="*/ 2147483646 h 1803"/>
              <a:gd name="T6" fmla="*/ 0 w 1999"/>
              <a:gd name="T7" fmla="*/ 2147483646 h 1803"/>
              <a:gd name="T8" fmla="*/ 0 w 1999"/>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1803">
                <a:moveTo>
                  <a:pt x="0" y="0"/>
                </a:moveTo>
                <a:lnTo>
                  <a:pt x="1998" y="0"/>
                </a:lnTo>
                <a:lnTo>
                  <a:pt x="1998" y="1802"/>
                </a:lnTo>
                <a:lnTo>
                  <a:pt x="0" y="1802"/>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55" name="Rectangle 4">
            <a:extLst>
              <a:ext uri="{FF2B5EF4-FFF2-40B4-BE49-F238E27FC236}">
                <a16:creationId xmlns:a16="http://schemas.microsoft.com/office/drawing/2014/main" id="{7BD144DB-80A0-5B4D-8CEF-CC46B263FEC8}"/>
              </a:ext>
            </a:extLst>
          </p:cNvPr>
          <p:cNvSpPr>
            <a:spLocks noChangeArrowheads="1"/>
          </p:cNvSpPr>
          <p:nvPr/>
        </p:nvSpPr>
        <p:spPr bwMode="auto">
          <a:xfrm>
            <a:off x="5824538" y="6172200"/>
            <a:ext cx="1846262" cy="336550"/>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i="1">
                <a:latin typeface="Arial" charset="0"/>
                <a:ea typeface="+mn-ea"/>
              </a:rPr>
              <a:t>90</a:t>
            </a:r>
            <a:r>
              <a:rPr lang="en-US" altLang="en-US" sz="1600" i="1">
                <a:solidFill>
                  <a:srgbClr val="A3FFFF"/>
                </a:solidFill>
                <a:latin typeface="Arial" charset="0"/>
                <a:ea typeface="+mn-ea"/>
              </a:rPr>
              <a:t> </a:t>
            </a:r>
            <a:r>
              <a:rPr lang="en-US" altLang="en-US" sz="1600" i="1">
                <a:latin typeface="Arial" charset="0"/>
                <a:ea typeface="+mn-ea"/>
              </a:rPr>
              <a:t>Degree Scatter</a:t>
            </a:r>
          </a:p>
        </p:txBody>
      </p:sp>
      <p:sp>
        <p:nvSpPr>
          <p:cNvPr id="53256" name="Rectangle 5">
            <a:extLst>
              <a:ext uri="{FF2B5EF4-FFF2-40B4-BE49-F238E27FC236}">
                <a16:creationId xmlns:a16="http://schemas.microsoft.com/office/drawing/2014/main" id="{7ED898F6-963E-C144-BDD4-87643918F9E0}"/>
              </a:ext>
            </a:extLst>
          </p:cNvPr>
          <p:cNvSpPr>
            <a:spLocks noChangeArrowheads="1"/>
          </p:cNvSpPr>
          <p:nvPr/>
        </p:nvSpPr>
        <p:spPr bwMode="auto">
          <a:xfrm>
            <a:off x="5005388" y="5959475"/>
            <a:ext cx="236537" cy="21272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0</a:t>
            </a:r>
          </a:p>
        </p:txBody>
      </p:sp>
      <p:sp>
        <p:nvSpPr>
          <p:cNvPr id="53257" name="Rectangle 6">
            <a:extLst>
              <a:ext uri="{FF2B5EF4-FFF2-40B4-BE49-F238E27FC236}">
                <a16:creationId xmlns:a16="http://schemas.microsoft.com/office/drawing/2014/main" id="{47D6B745-8633-3E41-BF04-AEE2DF857F49}"/>
              </a:ext>
            </a:extLst>
          </p:cNvPr>
          <p:cNvSpPr>
            <a:spLocks noChangeArrowheads="1"/>
          </p:cNvSpPr>
          <p:nvPr/>
        </p:nvSpPr>
        <p:spPr bwMode="auto">
          <a:xfrm>
            <a:off x="5270500" y="5942013"/>
            <a:ext cx="381000" cy="21272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200</a:t>
            </a:r>
          </a:p>
        </p:txBody>
      </p:sp>
      <p:sp>
        <p:nvSpPr>
          <p:cNvPr id="53258" name="Rectangle 7">
            <a:extLst>
              <a:ext uri="{FF2B5EF4-FFF2-40B4-BE49-F238E27FC236}">
                <a16:creationId xmlns:a16="http://schemas.microsoft.com/office/drawing/2014/main" id="{DF69DD17-6D3C-4A47-B6E0-E1EE5938BA8B}"/>
              </a:ext>
            </a:extLst>
          </p:cNvPr>
          <p:cNvSpPr>
            <a:spLocks noChangeArrowheads="1"/>
          </p:cNvSpPr>
          <p:nvPr/>
        </p:nvSpPr>
        <p:spPr bwMode="auto">
          <a:xfrm>
            <a:off x="5837238" y="5942013"/>
            <a:ext cx="381000" cy="21272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400</a:t>
            </a:r>
          </a:p>
        </p:txBody>
      </p:sp>
      <p:sp>
        <p:nvSpPr>
          <p:cNvPr id="53259" name="Rectangle 8">
            <a:extLst>
              <a:ext uri="{FF2B5EF4-FFF2-40B4-BE49-F238E27FC236}">
                <a16:creationId xmlns:a16="http://schemas.microsoft.com/office/drawing/2014/main" id="{80BF652E-C71B-D648-8E65-A3486AFACE61}"/>
              </a:ext>
            </a:extLst>
          </p:cNvPr>
          <p:cNvSpPr>
            <a:spLocks noChangeArrowheads="1"/>
          </p:cNvSpPr>
          <p:nvPr/>
        </p:nvSpPr>
        <p:spPr bwMode="auto">
          <a:xfrm>
            <a:off x="6405563" y="5942013"/>
            <a:ext cx="381000" cy="21272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600</a:t>
            </a:r>
          </a:p>
        </p:txBody>
      </p:sp>
      <p:sp>
        <p:nvSpPr>
          <p:cNvPr id="53260" name="Rectangle 9">
            <a:extLst>
              <a:ext uri="{FF2B5EF4-FFF2-40B4-BE49-F238E27FC236}">
                <a16:creationId xmlns:a16="http://schemas.microsoft.com/office/drawing/2014/main" id="{68018E80-499F-F745-BDB0-C23708881C73}"/>
              </a:ext>
            </a:extLst>
          </p:cNvPr>
          <p:cNvSpPr>
            <a:spLocks noChangeArrowheads="1"/>
          </p:cNvSpPr>
          <p:nvPr/>
        </p:nvSpPr>
        <p:spPr bwMode="auto">
          <a:xfrm>
            <a:off x="6973888" y="5942013"/>
            <a:ext cx="381000" cy="21272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800</a:t>
            </a:r>
          </a:p>
        </p:txBody>
      </p:sp>
      <p:sp>
        <p:nvSpPr>
          <p:cNvPr id="53261" name="Rectangle 10">
            <a:extLst>
              <a:ext uri="{FF2B5EF4-FFF2-40B4-BE49-F238E27FC236}">
                <a16:creationId xmlns:a16="http://schemas.microsoft.com/office/drawing/2014/main" id="{07BFFEA8-1A9D-354D-BB59-E065277F65B9}"/>
              </a:ext>
            </a:extLst>
          </p:cNvPr>
          <p:cNvSpPr>
            <a:spLocks noChangeArrowheads="1"/>
          </p:cNvSpPr>
          <p:nvPr/>
        </p:nvSpPr>
        <p:spPr bwMode="auto">
          <a:xfrm>
            <a:off x="7542213" y="5942013"/>
            <a:ext cx="409575" cy="21272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1000</a:t>
            </a:r>
          </a:p>
        </p:txBody>
      </p:sp>
      <p:pic>
        <p:nvPicPr>
          <p:cNvPr id="101389" name="Picture 12">
            <a:extLst>
              <a:ext uri="{FF2B5EF4-FFF2-40B4-BE49-F238E27FC236}">
                <a16:creationId xmlns:a16="http://schemas.microsoft.com/office/drawing/2014/main" id="{5F68ACEE-413E-B143-9C3D-1AE556222A8B}"/>
              </a:ext>
            </a:extLst>
          </p:cNvPr>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0450" y="5727700"/>
            <a:ext cx="3429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6" name="Line 18">
            <a:extLst>
              <a:ext uri="{FF2B5EF4-FFF2-40B4-BE49-F238E27FC236}">
                <a16:creationId xmlns:a16="http://schemas.microsoft.com/office/drawing/2014/main" id="{EE60F6A4-61E2-4D47-B7AC-8AC294235741}"/>
              </a:ext>
            </a:extLst>
          </p:cNvPr>
          <p:cNvSpPr>
            <a:spLocks noChangeShapeType="1"/>
          </p:cNvSpPr>
          <p:nvPr/>
        </p:nvSpPr>
        <p:spPr bwMode="auto">
          <a:xfrm>
            <a:off x="5151438" y="5891213"/>
            <a:ext cx="0" cy="4445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37" name="Line 19">
            <a:extLst>
              <a:ext uri="{FF2B5EF4-FFF2-40B4-BE49-F238E27FC236}">
                <a16:creationId xmlns:a16="http://schemas.microsoft.com/office/drawing/2014/main" id="{59504D05-635C-CE49-BE03-94F94B6A29B1}"/>
              </a:ext>
            </a:extLst>
          </p:cNvPr>
          <p:cNvSpPr>
            <a:spLocks noChangeShapeType="1"/>
          </p:cNvSpPr>
          <p:nvPr/>
        </p:nvSpPr>
        <p:spPr bwMode="auto">
          <a:xfrm>
            <a:off x="5454650"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38" name="Line 20">
            <a:extLst>
              <a:ext uri="{FF2B5EF4-FFF2-40B4-BE49-F238E27FC236}">
                <a16:creationId xmlns:a16="http://schemas.microsoft.com/office/drawing/2014/main" id="{88F80C09-F901-C84C-B5A5-0F50210ECC18}"/>
              </a:ext>
            </a:extLst>
          </p:cNvPr>
          <p:cNvSpPr>
            <a:spLocks noChangeShapeType="1"/>
          </p:cNvSpPr>
          <p:nvPr/>
        </p:nvSpPr>
        <p:spPr bwMode="auto">
          <a:xfrm>
            <a:off x="5740400"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39" name="Line 21">
            <a:extLst>
              <a:ext uri="{FF2B5EF4-FFF2-40B4-BE49-F238E27FC236}">
                <a16:creationId xmlns:a16="http://schemas.microsoft.com/office/drawing/2014/main" id="{1E48473D-227E-4042-A889-9EDBAA11AAC2}"/>
              </a:ext>
            </a:extLst>
          </p:cNvPr>
          <p:cNvSpPr>
            <a:spLocks noChangeShapeType="1"/>
          </p:cNvSpPr>
          <p:nvPr/>
        </p:nvSpPr>
        <p:spPr bwMode="auto">
          <a:xfrm>
            <a:off x="6021388"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0" name="Line 22">
            <a:extLst>
              <a:ext uri="{FF2B5EF4-FFF2-40B4-BE49-F238E27FC236}">
                <a16:creationId xmlns:a16="http://schemas.microsoft.com/office/drawing/2014/main" id="{392E3D35-FB68-5846-ADF9-8F79458966BE}"/>
              </a:ext>
            </a:extLst>
          </p:cNvPr>
          <p:cNvSpPr>
            <a:spLocks noChangeShapeType="1"/>
          </p:cNvSpPr>
          <p:nvPr/>
        </p:nvSpPr>
        <p:spPr bwMode="auto">
          <a:xfrm>
            <a:off x="6307138"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1" name="Line 23">
            <a:extLst>
              <a:ext uri="{FF2B5EF4-FFF2-40B4-BE49-F238E27FC236}">
                <a16:creationId xmlns:a16="http://schemas.microsoft.com/office/drawing/2014/main" id="{8518AC5D-6E2C-774C-9AAD-1CC19EC04704}"/>
              </a:ext>
            </a:extLst>
          </p:cNvPr>
          <p:cNvSpPr>
            <a:spLocks noChangeShapeType="1"/>
          </p:cNvSpPr>
          <p:nvPr/>
        </p:nvSpPr>
        <p:spPr bwMode="auto">
          <a:xfrm>
            <a:off x="6589713"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2" name="Line 24">
            <a:extLst>
              <a:ext uri="{FF2B5EF4-FFF2-40B4-BE49-F238E27FC236}">
                <a16:creationId xmlns:a16="http://schemas.microsoft.com/office/drawing/2014/main" id="{A179E680-6F87-4545-86BA-B425C28CD921}"/>
              </a:ext>
            </a:extLst>
          </p:cNvPr>
          <p:cNvSpPr>
            <a:spLocks noChangeShapeType="1"/>
          </p:cNvSpPr>
          <p:nvPr/>
        </p:nvSpPr>
        <p:spPr bwMode="auto">
          <a:xfrm>
            <a:off x="6872288"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3" name="Line 25">
            <a:extLst>
              <a:ext uri="{FF2B5EF4-FFF2-40B4-BE49-F238E27FC236}">
                <a16:creationId xmlns:a16="http://schemas.microsoft.com/office/drawing/2014/main" id="{F537934B-E21F-D243-8033-17F1560458A9}"/>
              </a:ext>
            </a:extLst>
          </p:cNvPr>
          <p:cNvSpPr>
            <a:spLocks noChangeShapeType="1"/>
          </p:cNvSpPr>
          <p:nvPr/>
        </p:nvSpPr>
        <p:spPr bwMode="auto">
          <a:xfrm>
            <a:off x="7158038"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4" name="Line 26">
            <a:extLst>
              <a:ext uri="{FF2B5EF4-FFF2-40B4-BE49-F238E27FC236}">
                <a16:creationId xmlns:a16="http://schemas.microsoft.com/office/drawing/2014/main" id="{EE2F6D25-586E-F847-9E35-FBC508D01DAB}"/>
              </a:ext>
            </a:extLst>
          </p:cNvPr>
          <p:cNvSpPr>
            <a:spLocks noChangeShapeType="1"/>
          </p:cNvSpPr>
          <p:nvPr/>
        </p:nvSpPr>
        <p:spPr bwMode="auto">
          <a:xfrm>
            <a:off x="7440613"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5" name="Line 27">
            <a:extLst>
              <a:ext uri="{FF2B5EF4-FFF2-40B4-BE49-F238E27FC236}">
                <a16:creationId xmlns:a16="http://schemas.microsoft.com/office/drawing/2014/main" id="{DC45AD63-F48D-EA49-ADAF-C8A3AE2BE534}"/>
              </a:ext>
            </a:extLst>
          </p:cNvPr>
          <p:cNvSpPr>
            <a:spLocks noChangeShapeType="1"/>
          </p:cNvSpPr>
          <p:nvPr/>
        </p:nvSpPr>
        <p:spPr bwMode="auto">
          <a:xfrm>
            <a:off x="7724775"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6" name="Line 28">
            <a:extLst>
              <a:ext uri="{FF2B5EF4-FFF2-40B4-BE49-F238E27FC236}">
                <a16:creationId xmlns:a16="http://schemas.microsoft.com/office/drawing/2014/main" id="{FAB4CE60-B53C-F24A-BC65-D1C6D08DED4C}"/>
              </a:ext>
            </a:extLst>
          </p:cNvPr>
          <p:cNvSpPr>
            <a:spLocks noChangeShapeType="1"/>
          </p:cNvSpPr>
          <p:nvPr/>
        </p:nvSpPr>
        <p:spPr bwMode="auto">
          <a:xfrm>
            <a:off x="8005763"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47" name="Line 29">
            <a:extLst>
              <a:ext uri="{FF2B5EF4-FFF2-40B4-BE49-F238E27FC236}">
                <a16:creationId xmlns:a16="http://schemas.microsoft.com/office/drawing/2014/main" id="{E7ECA057-E87E-4842-B0E3-6953F6CDA5A5}"/>
              </a:ext>
            </a:extLst>
          </p:cNvPr>
          <p:cNvSpPr>
            <a:spLocks noChangeShapeType="1"/>
          </p:cNvSpPr>
          <p:nvPr/>
        </p:nvSpPr>
        <p:spPr bwMode="auto">
          <a:xfrm flipH="1">
            <a:off x="5105400" y="5864225"/>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48" name="Line 30">
            <a:extLst>
              <a:ext uri="{FF2B5EF4-FFF2-40B4-BE49-F238E27FC236}">
                <a16:creationId xmlns:a16="http://schemas.microsoft.com/office/drawing/2014/main" id="{87137A0D-D56B-404A-9003-10307A714121}"/>
              </a:ext>
            </a:extLst>
          </p:cNvPr>
          <p:cNvSpPr>
            <a:spLocks noChangeShapeType="1"/>
          </p:cNvSpPr>
          <p:nvPr/>
        </p:nvSpPr>
        <p:spPr bwMode="auto">
          <a:xfrm flipH="1">
            <a:off x="5105400" y="557688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49" name="Line 36">
            <a:extLst>
              <a:ext uri="{FF2B5EF4-FFF2-40B4-BE49-F238E27FC236}">
                <a16:creationId xmlns:a16="http://schemas.microsoft.com/office/drawing/2014/main" id="{F9F05F65-0EC0-E941-A6D0-3C9044CF911B}"/>
              </a:ext>
            </a:extLst>
          </p:cNvPr>
          <p:cNvSpPr>
            <a:spLocks noChangeShapeType="1"/>
          </p:cNvSpPr>
          <p:nvPr/>
        </p:nvSpPr>
        <p:spPr bwMode="auto">
          <a:xfrm flipH="1">
            <a:off x="5105400" y="3857625"/>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50" name="Line 37">
            <a:extLst>
              <a:ext uri="{FF2B5EF4-FFF2-40B4-BE49-F238E27FC236}">
                <a16:creationId xmlns:a16="http://schemas.microsoft.com/office/drawing/2014/main" id="{087669B0-20BE-7348-BA2F-B81E9972CAC9}"/>
              </a:ext>
            </a:extLst>
          </p:cNvPr>
          <p:cNvSpPr>
            <a:spLocks noChangeShapeType="1"/>
          </p:cNvSpPr>
          <p:nvPr/>
        </p:nvSpPr>
        <p:spPr bwMode="auto">
          <a:xfrm flipH="1">
            <a:off x="5105400" y="3571875"/>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51" name="Line 38">
            <a:extLst>
              <a:ext uri="{FF2B5EF4-FFF2-40B4-BE49-F238E27FC236}">
                <a16:creationId xmlns:a16="http://schemas.microsoft.com/office/drawing/2014/main" id="{B78B767B-2144-DD4D-87E0-574E3A20F2DE}"/>
              </a:ext>
            </a:extLst>
          </p:cNvPr>
          <p:cNvSpPr>
            <a:spLocks noChangeShapeType="1"/>
          </p:cNvSpPr>
          <p:nvPr/>
        </p:nvSpPr>
        <p:spPr bwMode="auto">
          <a:xfrm flipH="1">
            <a:off x="5105400" y="328453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52" name="Line 39">
            <a:extLst>
              <a:ext uri="{FF2B5EF4-FFF2-40B4-BE49-F238E27FC236}">
                <a16:creationId xmlns:a16="http://schemas.microsoft.com/office/drawing/2014/main" id="{69A329F1-7EE7-8E41-8616-8660E234944D}"/>
              </a:ext>
            </a:extLst>
          </p:cNvPr>
          <p:cNvSpPr>
            <a:spLocks noChangeShapeType="1"/>
          </p:cNvSpPr>
          <p:nvPr/>
        </p:nvSpPr>
        <p:spPr bwMode="auto">
          <a:xfrm flipH="1">
            <a:off x="5105400" y="2997200"/>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101407" name="Freeform 40">
            <a:extLst>
              <a:ext uri="{FF2B5EF4-FFF2-40B4-BE49-F238E27FC236}">
                <a16:creationId xmlns:a16="http://schemas.microsoft.com/office/drawing/2014/main" id="{F6895B86-2276-E24A-8A73-357F16B1FB6D}"/>
              </a:ext>
            </a:extLst>
          </p:cNvPr>
          <p:cNvSpPr>
            <a:spLocks/>
          </p:cNvSpPr>
          <p:nvPr/>
        </p:nvSpPr>
        <p:spPr bwMode="auto">
          <a:xfrm>
            <a:off x="5170488" y="1947863"/>
            <a:ext cx="2911475" cy="981075"/>
          </a:xfrm>
          <a:custGeom>
            <a:avLst/>
            <a:gdLst>
              <a:gd name="T0" fmla="*/ 0 w 1999"/>
              <a:gd name="T1" fmla="*/ 0 h 602"/>
              <a:gd name="T2" fmla="*/ 2147483646 w 1999"/>
              <a:gd name="T3" fmla="*/ 0 h 602"/>
              <a:gd name="T4" fmla="*/ 2147483646 w 1999"/>
              <a:gd name="T5" fmla="*/ 2147483646 h 602"/>
              <a:gd name="T6" fmla="*/ 0 w 1999"/>
              <a:gd name="T7" fmla="*/ 2147483646 h 602"/>
              <a:gd name="T8" fmla="*/ 0 w 1999"/>
              <a:gd name="T9" fmla="*/ 0 h 6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99" h="602">
                <a:moveTo>
                  <a:pt x="0" y="0"/>
                </a:moveTo>
                <a:lnTo>
                  <a:pt x="1998" y="0"/>
                </a:lnTo>
                <a:lnTo>
                  <a:pt x="1998" y="601"/>
                </a:lnTo>
                <a:lnTo>
                  <a:pt x="0" y="601"/>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1408" name="Picture 41">
            <a:extLst>
              <a:ext uri="{FF2B5EF4-FFF2-40B4-BE49-F238E27FC236}">
                <a16:creationId xmlns:a16="http://schemas.microsoft.com/office/drawing/2014/main" id="{1707EE47-ED03-EF4B-A7A8-898C372ABB36}"/>
              </a:ext>
            </a:extLst>
          </p:cNvPr>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02175" y="2303463"/>
            <a:ext cx="407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5" name="Line 42">
            <a:extLst>
              <a:ext uri="{FF2B5EF4-FFF2-40B4-BE49-F238E27FC236}">
                <a16:creationId xmlns:a16="http://schemas.microsoft.com/office/drawing/2014/main" id="{F684DF3B-C5DF-8945-BE20-B5796D9D00C0}"/>
              </a:ext>
            </a:extLst>
          </p:cNvPr>
          <p:cNvSpPr>
            <a:spLocks noChangeShapeType="1"/>
          </p:cNvSpPr>
          <p:nvPr/>
        </p:nvSpPr>
        <p:spPr bwMode="auto">
          <a:xfrm>
            <a:off x="5170488" y="2933700"/>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56" name="Line 43">
            <a:extLst>
              <a:ext uri="{FF2B5EF4-FFF2-40B4-BE49-F238E27FC236}">
                <a16:creationId xmlns:a16="http://schemas.microsoft.com/office/drawing/2014/main" id="{6AFFD965-7571-4D4B-A3E4-5CF007B673DD}"/>
              </a:ext>
            </a:extLst>
          </p:cNvPr>
          <p:cNvSpPr>
            <a:spLocks noChangeShapeType="1"/>
          </p:cNvSpPr>
          <p:nvPr/>
        </p:nvSpPr>
        <p:spPr bwMode="auto">
          <a:xfrm>
            <a:off x="5454650" y="2933700"/>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57" name="Line 44">
            <a:extLst>
              <a:ext uri="{FF2B5EF4-FFF2-40B4-BE49-F238E27FC236}">
                <a16:creationId xmlns:a16="http://schemas.microsoft.com/office/drawing/2014/main" id="{16520FDE-5D40-E948-9146-49E1D36771B5}"/>
              </a:ext>
            </a:extLst>
          </p:cNvPr>
          <p:cNvSpPr>
            <a:spLocks noChangeShapeType="1"/>
          </p:cNvSpPr>
          <p:nvPr/>
        </p:nvSpPr>
        <p:spPr bwMode="auto">
          <a:xfrm>
            <a:off x="5740400" y="2933700"/>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58" name="Line 45">
            <a:extLst>
              <a:ext uri="{FF2B5EF4-FFF2-40B4-BE49-F238E27FC236}">
                <a16:creationId xmlns:a16="http://schemas.microsoft.com/office/drawing/2014/main" id="{F2C37D0D-22F7-1B4B-99EF-2A74CA91A62D}"/>
              </a:ext>
            </a:extLst>
          </p:cNvPr>
          <p:cNvSpPr>
            <a:spLocks noChangeShapeType="1"/>
          </p:cNvSpPr>
          <p:nvPr/>
        </p:nvSpPr>
        <p:spPr bwMode="auto">
          <a:xfrm>
            <a:off x="6021388" y="2933700"/>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59" name="Line 46">
            <a:extLst>
              <a:ext uri="{FF2B5EF4-FFF2-40B4-BE49-F238E27FC236}">
                <a16:creationId xmlns:a16="http://schemas.microsoft.com/office/drawing/2014/main" id="{C68D6A63-C10E-7B47-9A98-4C3A83281C19}"/>
              </a:ext>
            </a:extLst>
          </p:cNvPr>
          <p:cNvSpPr>
            <a:spLocks noChangeShapeType="1"/>
          </p:cNvSpPr>
          <p:nvPr/>
        </p:nvSpPr>
        <p:spPr bwMode="auto">
          <a:xfrm>
            <a:off x="6307138" y="2933700"/>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60" name="Line 47">
            <a:extLst>
              <a:ext uri="{FF2B5EF4-FFF2-40B4-BE49-F238E27FC236}">
                <a16:creationId xmlns:a16="http://schemas.microsoft.com/office/drawing/2014/main" id="{19AF122A-43F8-FA44-95A8-9B03AA3F20D1}"/>
              </a:ext>
            </a:extLst>
          </p:cNvPr>
          <p:cNvSpPr>
            <a:spLocks noChangeShapeType="1"/>
          </p:cNvSpPr>
          <p:nvPr/>
        </p:nvSpPr>
        <p:spPr bwMode="auto">
          <a:xfrm>
            <a:off x="6589713" y="2933700"/>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61" name="Line 48">
            <a:extLst>
              <a:ext uri="{FF2B5EF4-FFF2-40B4-BE49-F238E27FC236}">
                <a16:creationId xmlns:a16="http://schemas.microsoft.com/office/drawing/2014/main" id="{77970627-F117-CF40-AFBE-81B7460AEB15}"/>
              </a:ext>
            </a:extLst>
          </p:cNvPr>
          <p:cNvSpPr>
            <a:spLocks noChangeShapeType="1"/>
          </p:cNvSpPr>
          <p:nvPr/>
        </p:nvSpPr>
        <p:spPr bwMode="auto">
          <a:xfrm>
            <a:off x="6872288" y="2933700"/>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62" name="Line 49">
            <a:extLst>
              <a:ext uri="{FF2B5EF4-FFF2-40B4-BE49-F238E27FC236}">
                <a16:creationId xmlns:a16="http://schemas.microsoft.com/office/drawing/2014/main" id="{CC2822E6-E5EB-F04A-97FA-AE6FF0BE9B0E}"/>
              </a:ext>
            </a:extLst>
          </p:cNvPr>
          <p:cNvSpPr>
            <a:spLocks noChangeShapeType="1"/>
          </p:cNvSpPr>
          <p:nvPr/>
        </p:nvSpPr>
        <p:spPr bwMode="auto">
          <a:xfrm>
            <a:off x="7158038" y="2933700"/>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63" name="Line 50">
            <a:extLst>
              <a:ext uri="{FF2B5EF4-FFF2-40B4-BE49-F238E27FC236}">
                <a16:creationId xmlns:a16="http://schemas.microsoft.com/office/drawing/2014/main" id="{E734D012-1A32-744A-88CC-C002EF94F693}"/>
              </a:ext>
            </a:extLst>
          </p:cNvPr>
          <p:cNvSpPr>
            <a:spLocks noChangeShapeType="1"/>
          </p:cNvSpPr>
          <p:nvPr/>
        </p:nvSpPr>
        <p:spPr bwMode="auto">
          <a:xfrm>
            <a:off x="7440613" y="2933700"/>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64" name="Line 51">
            <a:extLst>
              <a:ext uri="{FF2B5EF4-FFF2-40B4-BE49-F238E27FC236}">
                <a16:creationId xmlns:a16="http://schemas.microsoft.com/office/drawing/2014/main" id="{CA74CD2B-E156-0240-9558-A978F710A41C}"/>
              </a:ext>
            </a:extLst>
          </p:cNvPr>
          <p:cNvSpPr>
            <a:spLocks noChangeShapeType="1"/>
          </p:cNvSpPr>
          <p:nvPr/>
        </p:nvSpPr>
        <p:spPr bwMode="auto">
          <a:xfrm>
            <a:off x="7724775" y="2933700"/>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65" name="Line 52">
            <a:extLst>
              <a:ext uri="{FF2B5EF4-FFF2-40B4-BE49-F238E27FC236}">
                <a16:creationId xmlns:a16="http://schemas.microsoft.com/office/drawing/2014/main" id="{0549D48E-A392-1A4F-A8A2-3C6B19CBBBD3}"/>
              </a:ext>
            </a:extLst>
          </p:cNvPr>
          <p:cNvSpPr>
            <a:spLocks noChangeShapeType="1"/>
          </p:cNvSpPr>
          <p:nvPr/>
        </p:nvSpPr>
        <p:spPr bwMode="auto">
          <a:xfrm>
            <a:off x="8005763" y="2933700"/>
            <a:ext cx="0" cy="47625"/>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66" name="Line 53">
            <a:extLst>
              <a:ext uri="{FF2B5EF4-FFF2-40B4-BE49-F238E27FC236}">
                <a16:creationId xmlns:a16="http://schemas.microsoft.com/office/drawing/2014/main" id="{3DBE6888-0C7E-0640-8121-361FF0EC3CF1}"/>
              </a:ext>
            </a:extLst>
          </p:cNvPr>
          <p:cNvSpPr>
            <a:spLocks noChangeShapeType="1"/>
          </p:cNvSpPr>
          <p:nvPr/>
        </p:nvSpPr>
        <p:spPr bwMode="auto">
          <a:xfrm flipH="1">
            <a:off x="5105400" y="2927350"/>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67" name="Line 54">
            <a:extLst>
              <a:ext uri="{FF2B5EF4-FFF2-40B4-BE49-F238E27FC236}">
                <a16:creationId xmlns:a16="http://schemas.microsoft.com/office/drawing/2014/main" id="{C35E8015-DA41-1444-98DA-69F85DFD1DC5}"/>
              </a:ext>
            </a:extLst>
          </p:cNvPr>
          <p:cNvSpPr>
            <a:spLocks noChangeShapeType="1"/>
          </p:cNvSpPr>
          <p:nvPr/>
        </p:nvSpPr>
        <p:spPr bwMode="auto">
          <a:xfrm flipH="1">
            <a:off x="5105400" y="268128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68" name="Line 55">
            <a:extLst>
              <a:ext uri="{FF2B5EF4-FFF2-40B4-BE49-F238E27FC236}">
                <a16:creationId xmlns:a16="http://schemas.microsoft.com/office/drawing/2014/main" id="{2F0D5294-F85C-E34A-A12D-DE79CDAB2A9B}"/>
              </a:ext>
            </a:extLst>
          </p:cNvPr>
          <p:cNvSpPr>
            <a:spLocks noChangeShapeType="1"/>
          </p:cNvSpPr>
          <p:nvPr/>
        </p:nvSpPr>
        <p:spPr bwMode="auto">
          <a:xfrm flipH="1">
            <a:off x="5105400" y="2436813"/>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69" name="Line 56">
            <a:extLst>
              <a:ext uri="{FF2B5EF4-FFF2-40B4-BE49-F238E27FC236}">
                <a16:creationId xmlns:a16="http://schemas.microsoft.com/office/drawing/2014/main" id="{9A1FB7F1-9A6F-8A49-8109-E8C2E9AFF84C}"/>
              </a:ext>
            </a:extLst>
          </p:cNvPr>
          <p:cNvSpPr>
            <a:spLocks noChangeShapeType="1"/>
          </p:cNvSpPr>
          <p:nvPr/>
        </p:nvSpPr>
        <p:spPr bwMode="auto">
          <a:xfrm flipH="1">
            <a:off x="5105400" y="2192338"/>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870" name="Line 57">
            <a:extLst>
              <a:ext uri="{FF2B5EF4-FFF2-40B4-BE49-F238E27FC236}">
                <a16:creationId xmlns:a16="http://schemas.microsoft.com/office/drawing/2014/main" id="{B4E78DB8-1DFC-0742-89C2-55BCC5FFDE5C}"/>
              </a:ext>
            </a:extLst>
          </p:cNvPr>
          <p:cNvSpPr>
            <a:spLocks noChangeShapeType="1"/>
          </p:cNvSpPr>
          <p:nvPr/>
        </p:nvSpPr>
        <p:spPr bwMode="auto">
          <a:xfrm flipH="1">
            <a:off x="5105400" y="1947863"/>
            <a:ext cx="71438"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ea typeface="+mn-ea"/>
            </a:endParaRPr>
          </a:p>
        </p:txBody>
      </p:sp>
      <p:sp>
        <p:nvSpPr>
          <p:cNvPr id="101425" name="Freeform 58">
            <a:extLst>
              <a:ext uri="{FF2B5EF4-FFF2-40B4-BE49-F238E27FC236}">
                <a16:creationId xmlns:a16="http://schemas.microsoft.com/office/drawing/2014/main" id="{938F4011-98BA-5E46-B551-7782CD3F053F}"/>
              </a:ext>
            </a:extLst>
          </p:cNvPr>
          <p:cNvSpPr>
            <a:spLocks/>
          </p:cNvSpPr>
          <p:nvPr/>
        </p:nvSpPr>
        <p:spPr bwMode="auto">
          <a:xfrm>
            <a:off x="5170488" y="1947863"/>
            <a:ext cx="2867025" cy="981075"/>
          </a:xfrm>
          <a:custGeom>
            <a:avLst/>
            <a:gdLst>
              <a:gd name="T0" fmla="*/ 2147483646 w 1968"/>
              <a:gd name="T1" fmla="*/ 2147483646 h 602"/>
              <a:gd name="T2" fmla="*/ 2147483646 w 1968"/>
              <a:gd name="T3" fmla="*/ 2147483646 h 602"/>
              <a:gd name="T4" fmla="*/ 2147483646 w 1968"/>
              <a:gd name="T5" fmla="*/ 2147483646 h 602"/>
              <a:gd name="T6" fmla="*/ 2147483646 w 1968"/>
              <a:gd name="T7" fmla="*/ 2147483646 h 602"/>
              <a:gd name="T8" fmla="*/ 2147483646 w 1968"/>
              <a:gd name="T9" fmla="*/ 2147483646 h 602"/>
              <a:gd name="T10" fmla="*/ 2147483646 w 1968"/>
              <a:gd name="T11" fmla="*/ 2147483646 h 602"/>
              <a:gd name="T12" fmla="*/ 2147483646 w 1968"/>
              <a:gd name="T13" fmla="*/ 2147483646 h 602"/>
              <a:gd name="T14" fmla="*/ 2147483646 w 1968"/>
              <a:gd name="T15" fmla="*/ 2147483646 h 602"/>
              <a:gd name="T16" fmla="*/ 2147483646 w 1968"/>
              <a:gd name="T17" fmla="*/ 2147483646 h 602"/>
              <a:gd name="T18" fmla="*/ 2147483646 w 1968"/>
              <a:gd name="T19" fmla="*/ 2147483646 h 602"/>
              <a:gd name="T20" fmla="*/ 2147483646 w 1968"/>
              <a:gd name="T21" fmla="*/ 2147483646 h 602"/>
              <a:gd name="T22" fmla="*/ 2147483646 w 1968"/>
              <a:gd name="T23" fmla="*/ 2147483646 h 602"/>
              <a:gd name="T24" fmla="*/ 2147483646 w 1968"/>
              <a:gd name="T25" fmla="*/ 2147483646 h 602"/>
              <a:gd name="T26" fmla="*/ 2147483646 w 1968"/>
              <a:gd name="T27" fmla="*/ 2147483646 h 602"/>
              <a:gd name="T28" fmla="*/ 2147483646 w 1968"/>
              <a:gd name="T29" fmla="*/ 2147483646 h 602"/>
              <a:gd name="T30" fmla="*/ 2147483646 w 1968"/>
              <a:gd name="T31" fmla="*/ 2147483646 h 602"/>
              <a:gd name="T32" fmla="*/ 2147483646 w 1968"/>
              <a:gd name="T33" fmla="*/ 2147483646 h 602"/>
              <a:gd name="T34" fmla="*/ 2147483646 w 1968"/>
              <a:gd name="T35" fmla="*/ 2147483646 h 602"/>
              <a:gd name="T36" fmla="*/ 2147483646 w 1968"/>
              <a:gd name="T37" fmla="*/ 2147483646 h 602"/>
              <a:gd name="T38" fmla="*/ 2147483646 w 1968"/>
              <a:gd name="T39" fmla="*/ 2147483646 h 602"/>
              <a:gd name="T40" fmla="*/ 2147483646 w 1968"/>
              <a:gd name="T41" fmla="*/ 2147483646 h 602"/>
              <a:gd name="T42" fmla="*/ 2147483646 w 1968"/>
              <a:gd name="T43" fmla="*/ 2147483646 h 602"/>
              <a:gd name="T44" fmla="*/ 2147483646 w 1968"/>
              <a:gd name="T45" fmla="*/ 2147483646 h 602"/>
              <a:gd name="T46" fmla="*/ 2147483646 w 1968"/>
              <a:gd name="T47" fmla="*/ 2147483646 h 602"/>
              <a:gd name="T48" fmla="*/ 2147483646 w 1968"/>
              <a:gd name="T49" fmla="*/ 2147483646 h 602"/>
              <a:gd name="T50" fmla="*/ 2147483646 w 1968"/>
              <a:gd name="T51" fmla="*/ 2147483646 h 602"/>
              <a:gd name="T52" fmla="*/ 2147483646 w 1968"/>
              <a:gd name="T53" fmla="*/ 2147483646 h 602"/>
              <a:gd name="T54" fmla="*/ 2147483646 w 1968"/>
              <a:gd name="T55" fmla="*/ 2147483646 h 602"/>
              <a:gd name="T56" fmla="*/ 2147483646 w 1968"/>
              <a:gd name="T57" fmla="*/ 2147483646 h 602"/>
              <a:gd name="T58" fmla="*/ 2147483646 w 1968"/>
              <a:gd name="T59" fmla="*/ 2147483646 h 602"/>
              <a:gd name="T60" fmla="*/ 2147483646 w 1968"/>
              <a:gd name="T61" fmla="*/ 2147483646 h 602"/>
              <a:gd name="T62" fmla="*/ 2147483646 w 1968"/>
              <a:gd name="T63" fmla="*/ 2147483646 h 6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68" h="602">
                <a:moveTo>
                  <a:pt x="0" y="600"/>
                </a:moveTo>
                <a:lnTo>
                  <a:pt x="32" y="597"/>
                </a:lnTo>
                <a:lnTo>
                  <a:pt x="63" y="581"/>
                </a:lnTo>
                <a:lnTo>
                  <a:pt x="94" y="501"/>
                </a:lnTo>
                <a:lnTo>
                  <a:pt x="125" y="295"/>
                </a:lnTo>
                <a:lnTo>
                  <a:pt x="157" y="63"/>
                </a:lnTo>
                <a:lnTo>
                  <a:pt x="187" y="0"/>
                </a:lnTo>
                <a:lnTo>
                  <a:pt x="219" y="49"/>
                </a:lnTo>
                <a:lnTo>
                  <a:pt x="250" y="185"/>
                </a:lnTo>
                <a:lnTo>
                  <a:pt x="281" y="275"/>
                </a:lnTo>
                <a:lnTo>
                  <a:pt x="312" y="354"/>
                </a:lnTo>
                <a:lnTo>
                  <a:pt x="344" y="429"/>
                </a:lnTo>
                <a:lnTo>
                  <a:pt x="375" y="498"/>
                </a:lnTo>
                <a:lnTo>
                  <a:pt x="406" y="535"/>
                </a:lnTo>
                <a:lnTo>
                  <a:pt x="438" y="554"/>
                </a:lnTo>
                <a:lnTo>
                  <a:pt x="469" y="550"/>
                </a:lnTo>
                <a:lnTo>
                  <a:pt x="501" y="547"/>
                </a:lnTo>
                <a:lnTo>
                  <a:pt x="531" y="538"/>
                </a:lnTo>
                <a:lnTo>
                  <a:pt x="562" y="537"/>
                </a:lnTo>
                <a:lnTo>
                  <a:pt x="594" y="536"/>
                </a:lnTo>
                <a:lnTo>
                  <a:pt x="625" y="543"/>
                </a:lnTo>
                <a:lnTo>
                  <a:pt x="656" y="555"/>
                </a:lnTo>
                <a:lnTo>
                  <a:pt x="687" y="564"/>
                </a:lnTo>
                <a:lnTo>
                  <a:pt x="719" y="573"/>
                </a:lnTo>
                <a:lnTo>
                  <a:pt x="750" y="577"/>
                </a:lnTo>
                <a:lnTo>
                  <a:pt x="781" y="586"/>
                </a:lnTo>
                <a:lnTo>
                  <a:pt x="811" y="589"/>
                </a:lnTo>
                <a:lnTo>
                  <a:pt x="844" y="591"/>
                </a:lnTo>
                <a:lnTo>
                  <a:pt x="874" y="592"/>
                </a:lnTo>
                <a:lnTo>
                  <a:pt x="906" y="590"/>
                </a:lnTo>
                <a:lnTo>
                  <a:pt x="937" y="585"/>
                </a:lnTo>
                <a:lnTo>
                  <a:pt x="968" y="577"/>
                </a:lnTo>
                <a:lnTo>
                  <a:pt x="999" y="568"/>
                </a:lnTo>
                <a:lnTo>
                  <a:pt x="1031" y="560"/>
                </a:lnTo>
                <a:lnTo>
                  <a:pt x="1062" y="545"/>
                </a:lnTo>
                <a:lnTo>
                  <a:pt x="1093" y="530"/>
                </a:lnTo>
                <a:lnTo>
                  <a:pt x="1125" y="514"/>
                </a:lnTo>
                <a:lnTo>
                  <a:pt x="1156" y="496"/>
                </a:lnTo>
                <a:lnTo>
                  <a:pt x="1186" y="472"/>
                </a:lnTo>
                <a:lnTo>
                  <a:pt x="1218" y="461"/>
                </a:lnTo>
                <a:lnTo>
                  <a:pt x="1249" y="437"/>
                </a:lnTo>
                <a:lnTo>
                  <a:pt x="1280" y="425"/>
                </a:lnTo>
                <a:lnTo>
                  <a:pt x="1312" y="407"/>
                </a:lnTo>
                <a:lnTo>
                  <a:pt x="1343" y="392"/>
                </a:lnTo>
                <a:lnTo>
                  <a:pt x="1374" y="404"/>
                </a:lnTo>
                <a:lnTo>
                  <a:pt x="1406" y="384"/>
                </a:lnTo>
                <a:lnTo>
                  <a:pt x="1437" y="379"/>
                </a:lnTo>
                <a:lnTo>
                  <a:pt x="1468" y="377"/>
                </a:lnTo>
                <a:lnTo>
                  <a:pt x="1498" y="384"/>
                </a:lnTo>
                <a:lnTo>
                  <a:pt x="1530" y="390"/>
                </a:lnTo>
                <a:lnTo>
                  <a:pt x="1561" y="397"/>
                </a:lnTo>
                <a:lnTo>
                  <a:pt x="1592" y="397"/>
                </a:lnTo>
                <a:lnTo>
                  <a:pt x="1623" y="395"/>
                </a:lnTo>
                <a:lnTo>
                  <a:pt x="1655" y="406"/>
                </a:lnTo>
                <a:lnTo>
                  <a:pt x="1686" y="414"/>
                </a:lnTo>
                <a:lnTo>
                  <a:pt x="1718" y="425"/>
                </a:lnTo>
                <a:lnTo>
                  <a:pt x="1749" y="431"/>
                </a:lnTo>
                <a:lnTo>
                  <a:pt x="1780" y="437"/>
                </a:lnTo>
                <a:lnTo>
                  <a:pt x="1810" y="451"/>
                </a:lnTo>
                <a:lnTo>
                  <a:pt x="1842" y="460"/>
                </a:lnTo>
                <a:lnTo>
                  <a:pt x="1873" y="469"/>
                </a:lnTo>
                <a:lnTo>
                  <a:pt x="1904" y="496"/>
                </a:lnTo>
                <a:lnTo>
                  <a:pt x="1936" y="541"/>
                </a:lnTo>
                <a:lnTo>
                  <a:pt x="1967" y="601"/>
                </a:lnTo>
              </a:path>
            </a:pathLst>
          </a:custGeom>
          <a:noFill/>
          <a:ln w="25400" cap="rnd" cmpd="sng">
            <a:solidFill>
              <a:srgbClr val="FFFF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6" name="Freeform 59">
            <a:extLst>
              <a:ext uri="{FF2B5EF4-FFF2-40B4-BE49-F238E27FC236}">
                <a16:creationId xmlns:a16="http://schemas.microsoft.com/office/drawing/2014/main" id="{1E57CA42-F454-244A-884E-6051B0BDD4DC}"/>
              </a:ext>
            </a:extLst>
          </p:cNvPr>
          <p:cNvSpPr>
            <a:spLocks/>
          </p:cNvSpPr>
          <p:nvPr/>
        </p:nvSpPr>
        <p:spPr bwMode="auto">
          <a:xfrm>
            <a:off x="8078788" y="2927350"/>
            <a:ext cx="968375" cy="2940050"/>
          </a:xfrm>
          <a:custGeom>
            <a:avLst/>
            <a:gdLst>
              <a:gd name="T0" fmla="*/ 0 w 665"/>
              <a:gd name="T1" fmla="*/ 0 h 1803"/>
              <a:gd name="T2" fmla="*/ 2147483646 w 665"/>
              <a:gd name="T3" fmla="*/ 0 h 1803"/>
              <a:gd name="T4" fmla="*/ 2147483646 w 665"/>
              <a:gd name="T5" fmla="*/ 2147483646 h 1803"/>
              <a:gd name="T6" fmla="*/ 0 w 665"/>
              <a:gd name="T7" fmla="*/ 2147483646 h 1803"/>
              <a:gd name="T8" fmla="*/ 0 w 665"/>
              <a:gd name="T9" fmla="*/ 0 h 18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5" h="1803">
                <a:moveTo>
                  <a:pt x="0" y="0"/>
                </a:moveTo>
                <a:lnTo>
                  <a:pt x="664" y="0"/>
                </a:lnTo>
                <a:lnTo>
                  <a:pt x="664" y="1802"/>
                </a:lnTo>
                <a:lnTo>
                  <a:pt x="0" y="1802"/>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7" name="Freeform 134">
            <a:extLst>
              <a:ext uri="{FF2B5EF4-FFF2-40B4-BE49-F238E27FC236}">
                <a16:creationId xmlns:a16="http://schemas.microsoft.com/office/drawing/2014/main" id="{B5DC7405-46E2-5E42-BEA7-F977822BB3DD}"/>
              </a:ext>
            </a:extLst>
          </p:cNvPr>
          <p:cNvSpPr>
            <a:spLocks/>
          </p:cNvSpPr>
          <p:nvPr/>
        </p:nvSpPr>
        <p:spPr bwMode="auto">
          <a:xfrm>
            <a:off x="5307013" y="4946650"/>
            <a:ext cx="36512"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8" name="Freeform 135">
            <a:extLst>
              <a:ext uri="{FF2B5EF4-FFF2-40B4-BE49-F238E27FC236}">
                <a16:creationId xmlns:a16="http://schemas.microsoft.com/office/drawing/2014/main" id="{B4078883-F46F-A14D-AC04-60104B10989F}"/>
              </a:ext>
            </a:extLst>
          </p:cNvPr>
          <p:cNvSpPr>
            <a:spLocks/>
          </p:cNvSpPr>
          <p:nvPr/>
        </p:nvSpPr>
        <p:spPr bwMode="auto">
          <a:xfrm>
            <a:off x="5351463" y="4946650"/>
            <a:ext cx="38100" cy="38100"/>
          </a:xfrm>
          <a:custGeom>
            <a:avLst/>
            <a:gdLst>
              <a:gd name="T0" fmla="*/ 0 w 26"/>
              <a:gd name="T1" fmla="*/ 2147483646 h 23"/>
              <a:gd name="T2" fmla="*/ 2147483646 w 26"/>
              <a:gd name="T3" fmla="*/ 2147483646 h 23"/>
              <a:gd name="T4" fmla="*/ 2147483646 w 26"/>
              <a:gd name="T5" fmla="*/ 0 h 23"/>
              <a:gd name="T6" fmla="*/ 0 w 26"/>
              <a:gd name="T7" fmla="*/ 0 h 23"/>
              <a:gd name="T8" fmla="*/ 0 w 26"/>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23">
                <a:moveTo>
                  <a:pt x="0" y="22"/>
                </a:moveTo>
                <a:lnTo>
                  <a:pt x="25" y="22"/>
                </a:lnTo>
                <a:lnTo>
                  <a:pt x="25" y="0"/>
                </a:lnTo>
                <a:lnTo>
                  <a:pt x="0" y="0"/>
                </a:lnTo>
                <a:lnTo>
                  <a:pt x="0" y="22"/>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9" name="Freeform 136">
            <a:extLst>
              <a:ext uri="{FF2B5EF4-FFF2-40B4-BE49-F238E27FC236}">
                <a16:creationId xmlns:a16="http://schemas.microsoft.com/office/drawing/2014/main" id="{45A07F4D-7D9F-B540-8C77-467EF76988F7}"/>
              </a:ext>
            </a:extLst>
          </p:cNvPr>
          <p:cNvSpPr>
            <a:spLocks/>
          </p:cNvSpPr>
          <p:nvPr/>
        </p:nvSpPr>
        <p:spPr bwMode="auto">
          <a:xfrm>
            <a:off x="5399088" y="4946650"/>
            <a:ext cx="34925" cy="38100"/>
          </a:xfrm>
          <a:custGeom>
            <a:avLst/>
            <a:gdLst>
              <a:gd name="T0" fmla="*/ 0 w 24"/>
              <a:gd name="T1" fmla="*/ 2147483646 h 23"/>
              <a:gd name="T2" fmla="*/ 2147483646 w 24"/>
              <a:gd name="T3" fmla="*/ 2147483646 h 23"/>
              <a:gd name="T4" fmla="*/ 2147483646 w 24"/>
              <a:gd name="T5" fmla="*/ 0 h 23"/>
              <a:gd name="T6" fmla="*/ 0 w 24"/>
              <a:gd name="T7" fmla="*/ 0 h 23"/>
              <a:gd name="T8" fmla="*/ 0 w 24"/>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3">
                <a:moveTo>
                  <a:pt x="0" y="22"/>
                </a:moveTo>
                <a:lnTo>
                  <a:pt x="23" y="22"/>
                </a:lnTo>
                <a:lnTo>
                  <a:pt x="23" y="0"/>
                </a:lnTo>
                <a:lnTo>
                  <a:pt x="0" y="0"/>
                </a:lnTo>
                <a:lnTo>
                  <a:pt x="0" y="22"/>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30" name="Freeform 140">
            <a:extLst>
              <a:ext uri="{FF2B5EF4-FFF2-40B4-BE49-F238E27FC236}">
                <a16:creationId xmlns:a16="http://schemas.microsoft.com/office/drawing/2014/main" id="{AFD4FF5C-FE40-DC4E-906B-244EF6D25498}"/>
              </a:ext>
            </a:extLst>
          </p:cNvPr>
          <p:cNvSpPr>
            <a:spLocks/>
          </p:cNvSpPr>
          <p:nvPr/>
        </p:nvSpPr>
        <p:spPr bwMode="auto">
          <a:xfrm>
            <a:off x="5807075" y="4946650"/>
            <a:ext cx="36513" cy="38100"/>
          </a:xfrm>
          <a:custGeom>
            <a:avLst/>
            <a:gdLst>
              <a:gd name="T0" fmla="*/ 0 w 25"/>
              <a:gd name="T1" fmla="*/ 2147483646 h 23"/>
              <a:gd name="T2" fmla="*/ 2147483646 w 25"/>
              <a:gd name="T3" fmla="*/ 2147483646 h 23"/>
              <a:gd name="T4" fmla="*/ 2147483646 w 25"/>
              <a:gd name="T5" fmla="*/ 0 h 23"/>
              <a:gd name="T6" fmla="*/ 0 w 25"/>
              <a:gd name="T7" fmla="*/ 0 h 23"/>
              <a:gd name="T8" fmla="*/ 0 w 25"/>
              <a:gd name="T9" fmla="*/ 2147483646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3">
                <a:moveTo>
                  <a:pt x="0" y="22"/>
                </a:moveTo>
                <a:lnTo>
                  <a:pt x="24" y="22"/>
                </a:lnTo>
                <a:lnTo>
                  <a:pt x="24" y="0"/>
                </a:lnTo>
                <a:lnTo>
                  <a:pt x="0" y="0"/>
                </a:lnTo>
                <a:lnTo>
                  <a:pt x="0" y="22"/>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1431" name="Picture 521">
            <a:extLst>
              <a:ext uri="{FF2B5EF4-FFF2-40B4-BE49-F238E27FC236}">
                <a16:creationId xmlns:a16="http://schemas.microsoft.com/office/drawing/2014/main" id="{3447FAC4-9A83-6946-B1C7-9DDA5AC00776}"/>
              </a:ext>
            </a:extLst>
          </p:cNvPr>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75575" y="4292600"/>
            <a:ext cx="3444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8" name="Line 522">
            <a:extLst>
              <a:ext uri="{FF2B5EF4-FFF2-40B4-BE49-F238E27FC236}">
                <a16:creationId xmlns:a16="http://schemas.microsoft.com/office/drawing/2014/main" id="{A75AD306-73EC-E04C-9CE8-0FBA5CF02D28}"/>
              </a:ext>
            </a:extLst>
          </p:cNvPr>
          <p:cNvSpPr>
            <a:spLocks noChangeShapeType="1"/>
          </p:cNvSpPr>
          <p:nvPr/>
        </p:nvSpPr>
        <p:spPr bwMode="auto">
          <a:xfrm>
            <a:off x="8080375"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79" name="Line 523">
            <a:extLst>
              <a:ext uri="{FF2B5EF4-FFF2-40B4-BE49-F238E27FC236}">
                <a16:creationId xmlns:a16="http://schemas.microsoft.com/office/drawing/2014/main" id="{E2EDF9C5-81D6-1E4A-86EF-5700B55C620F}"/>
              </a:ext>
            </a:extLst>
          </p:cNvPr>
          <p:cNvSpPr>
            <a:spLocks noChangeShapeType="1"/>
          </p:cNvSpPr>
          <p:nvPr/>
        </p:nvSpPr>
        <p:spPr bwMode="auto">
          <a:xfrm>
            <a:off x="8320088"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0" name="Line 524">
            <a:extLst>
              <a:ext uri="{FF2B5EF4-FFF2-40B4-BE49-F238E27FC236}">
                <a16:creationId xmlns:a16="http://schemas.microsoft.com/office/drawing/2014/main" id="{C80BDB1D-2FB7-0B47-85C3-1D39C16DF0A4}"/>
              </a:ext>
            </a:extLst>
          </p:cNvPr>
          <p:cNvSpPr>
            <a:spLocks noChangeShapeType="1"/>
          </p:cNvSpPr>
          <p:nvPr/>
        </p:nvSpPr>
        <p:spPr bwMode="auto">
          <a:xfrm>
            <a:off x="8562975"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1" name="Line 525">
            <a:extLst>
              <a:ext uri="{FF2B5EF4-FFF2-40B4-BE49-F238E27FC236}">
                <a16:creationId xmlns:a16="http://schemas.microsoft.com/office/drawing/2014/main" id="{5A88E00A-E76C-E547-B8AA-5388A062E9EE}"/>
              </a:ext>
            </a:extLst>
          </p:cNvPr>
          <p:cNvSpPr>
            <a:spLocks noChangeShapeType="1"/>
          </p:cNvSpPr>
          <p:nvPr/>
        </p:nvSpPr>
        <p:spPr bwMode="auto">
          <a:xfrm>
            <a:off x="8805863"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2" name="Line 526">
            <a:extLst>
              <a:ext uri="{FF2B5EF4-FFF2-40B4-BE49-F238E27FC236}">
                <a16:creationId xmlns:a16="http://schemas.microsoft.com/office/drawing/2014/main" id="{2E78EC25-8FD7-D547-9001-C56D6B0B606D}"/>
              </a:ext>
            </a:extLst>
          </p:cNvPr>
          <p:cNvSpPr>
            <a:spLocks noChangeShapeType="1"/>
          </p:cNvSpPr>
          <p:nvPr/>
        </p:nvSpPr>
        <p:spPr bwMode="auto">
          <a:xfrm>
            <a:off x="9045575" y="5872163"/>
            <a:ext cx="0" cy="46037"/>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3" name="Line 527">
            <a:extLst>
              <a:ext uri="{FF2B5EF4-FFF2-40B4-BE49-F238E27FC236}">
                <a16:creationId xmlns:a16="http://schemas.microsoft.com/office/drawing/2014/main" id="{524A5F98-D9DB-314C-AD79-AF6784FB8629}"/>
              </a:ext>
            </a:extLst>
          </p:cNvPr>
          <p:cNvSpPr>
            <a:spLocks noChangeShapeType="1"/>
          </p:cNvSpPr>
          <p:nvPr/>
        </p:nvSpPr>
        <p:spPr bwMode="auto">
          <a:xfrm flipH="1">
            <a:off x="8012113" y="5864225"/>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4" name="Line 528">
            <a:extLst>
              <a:ext uri="{FF2B5EF4-FFF2-40B4-BE49-F238E27FC236}">
                <a16:creationId xmlns:a16="http://schemas.microsoft.com/office/drawing/2014/main" id="{3ADA533B-1D49-164D-9C30-0E5016A6A0C7}"/>
              </a:ext>
            </a:extLst>
          </p:cNvPr>
          <p:cNvSpPr>
            <a:spLocks noChangeShapeType="1"/>
          </p:cNvSpPr>
          <p:nvPr/>
        </p:nvSpPr>
        <p:spPr bwMode="auto">
          <a:xfrm flipH="1">
            <a:off x="8012113" y="5576888"/>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5" name="Line 529">
            <a:extLst>
              <a:ext uri="{FF2B5EF4-FFF2-40B4-BE49-F238E27FC236}">
                <a16:creationId xmlns:a16="http://schemas.microsoft.com/office/drawing/2014/main" id="{B5194E40-B749-184A-8D60-6AAC7AFCD843}"/>
              </a:ext>
            </a:extLst>
          </p:cNvPr>
          <p:cNvSpPr>
            <a:spLocks noChangeShapeType="1"/>
          </p:cNvSpPr>
          <p:nvPr/>
        </p:nvSpPr>
        <p:spPr bwMode="auto">
          <a:xfrm flipH="1">
            <a:off x="8012113" y="5291138"/>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6" name="Line 530">
            <a:extLst>
              <a:ext uri="{FF2B5EF4-FFF2-40B4-BE49-F238E27FC236}">
                <a16:creationId xmlns:a16="http://schemas.microsoft.com/office/drawing/2014/main" id="{2F97181E-018B-7C4B-B982-52ED572A3983}"/>
              </a:ext>
            </a:extLst>
          </p:cNvPr>
          <p:cNvSpPr>
            <a:spLocks noChangeShapeType="1"/>
          </p:cNvSpPr>
          <p:nvPr/>
        </p:nvSpPr>
        <p:spPr bwMode="auto">
          <a:xfrm flipH="1">
            <a:off x="8012113" y="5003800"/>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7" name="Line 531">
            <a:extLst>
              <a:ext uri="{FF2B5EF4-FFF2-40B4-BE49-F238E27FC236}">
                <a16:creationId xmlns:a16="http://schemas.microsoft.com/office/drawing/2014/main" id="{790F7D75-4598-584C-8540-F5D77196BE5C}"/>
              </a:ext>
            </a:extLst>
          </p:cNvPr>
          <p:cNvSpPr>
            <a:spLocks noChangeShapeType="1"/>
          </p:cNvSpPr>
          <p:nvPr/>
        </p:nvSpPr>
        <p:spPr bwMode="auto">
          <a:xfrm flipH="1">
            <a:off x="8012113" y="4716463"/>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888" name="Line 537">
            <a:extLst>
              <a:ext uri="{FF2B5EF4-FFF2-40B4-BE49-F238E27FC236}">
                <a16:creationId xmlns:a16="http://schemas.microsoft.com/office/drawing/2014/main" id="{2133B876-326D-CD43-B5AE-AABFC722ED98}"/>
              </a:ext>
            </a:extLst>
          </p:cNvPr>
          <p:cNvSpPr>
            <a:spLocks noChangeShapeType="1"/>
          </p:cNvSpPr>
          <p:nvPr/>
        </p:nvSpPr>
        <p:spPr bwMode="auto">
          <a:xfrm flipH="1">
            <a:off x="8012113" y="2997200"/>
            <a:ext cx="73025" cy="0"/>
          </a:xfrm>
          <a:prstGeom prst="line">
            <a:avLst/>
          </a:prstGeom>
          <a:noFill/>
          <a:ln w="12700">
            <a:solidFill>
              <a:srgbClr val="A3FFFF"/>
            </a:solidFill>
            <a:round/>
            <a:headEnd/>
            <a:tailEnd/>
          </a:ln>
          <a:effectLst/>
          <a:extLst>
            <a:ext uri="{909E8E84-426E-40dd-AFC4-6F175D3DCCD1}"/>
            <a:ext uri="{AF507438-7753-43e0-B8FC-AC1667EBCBE1}"/>
          </a:extLst>
        </p:spPr>
        <p:txBody>
          <a:bodyPr wrap="none" anchor="ctr"/>
          <a:lstStyle/>
          <a:p>
            <a:pPr eaLnBrk="1" fontAlgn="auto" hangingPunct="1">
              <a:spcBef>
                <a:spcPts val="0"/>
              </a:spcBef>
              <a:spcAft>
                <a:spcPts val="0"/>
              </a:spcAft>
              <a:defRPr/>
            </a:pPr>
            <a:endParaRPr lang="en-US" sz="1800" kern="0">
              <a:solidFill>
                <a:sysClr val="windowText" lastClr="000000"/>
              </a:solidFill>
              <a:ea typeface="+mn-ea"/>
            </a:endParaRPr>
          </a:p>
        </p:txBody>
      </p:sp>
      <p:sp>
        <p:nvSpPr>
          <p:cNvPr id="101443" name="Freeform 538">
            <a:extLst>
              <a:ext uri="{FF2B5EF4-FFF2-40B4-BE49-F238E27FC236}">
                <a16:creationId xmlns:a16="http://schemas.microsoft.com/office/drawing/2014/main" id="{ED338CED-F210-2449-A37B-414313FBC741}"/>
              </a:ext>
            </a:extLst>
          </p:cNvPr>
          <p:cNvSpPr>
            <a:spLocks/>
          </p:cNvSpPr>
          <p:nvPr/>
        </p:nvSpPr>
        <p:spPr bwMode="auto">
          <a:xfrm>
            <a:off x="8080375" y="2971800"/>
            <a:ext cx="966788" cy="2894013"/>
          </a:xfrm>
          <a:custGeom>
            <a:avLst/>
            <a:gdLst>
              <a:gd name="T0" fmla="*/ 0 w 664"/>
              <a:gd name="T1" fmla="*/ 2147483646 h 1775"/>
              <a:gd name="T2" fmla="*/ 0 w 664"/>
              <a:gd name="T3" fmla="*/ 2147483646 h 1775"/>
              <a:gd name="T4" fmla="*/ 0 w 664"/>
              <a:gd name="T5" fmla="*/ 2147483646 h 1775"/>
              <a:gd name="T6" fmla="*/ 0 w 664"/>
              <a:gd name="T7" fmla="*/ 2147483646 h 1775"/>
              <a:gd name="T8" fmla="*/ 0 w 664"/>
              <a:gd name="T9" fmla="*/ 2147483646 h 1775"/>
              <a:gd name="T10" fmla="*/ 2147483646 w 664"/>
              <a:gd name="T11" fmla="*/ 2147483646 h 1775"/>
              <a:gd name="T12" fmla="*/ 2147483646 w 664"/>
              <a:gd name="T13" fmla="*/ 2147483646 h 1775"/>
              <a:gd name="T14" fmla="*/ 2147483646 w 664"/>
              <a:gd name="T15" fmla="*/ 2147483646 h 1775"/>
              <a:gd name="T16" fmla="*/ 2147483646 w 664"/>
              <a:gd name="T17" fmla="*/ 2147483646 h 1775"/>
              <a:gd name="T18" fmla="*/ 2147483646 w 664"/>
              <a:gd name="T19" fmla="*/ 2147483646 h 1775"/>
              <a:gd name="T20" fmla="*/ 2147483646 w 664"/>
              <a:gd name="T21" fmla="*/ 2147483646 h 1775"/>
              <a:gd name="T22" fmla="*/ 2147483646 w 664"/>
              <a:gd name="T23" fmla="*/ 2147483646 h 1775"/>
              <a:gd name="T24" fmla="*/ 2147483646 w 664"/>
              <a:gd name="T25" fmla="*/ 2147483646 h 1775"/>
              <a:gd name="T26" fmla="*/ 2147483646 w 664"/>
              <a:gd name="T27" fmla="*/ 2147483646 h 1775"/>
              <a:gd name="T28" fmla="*/ 2147483646 w 664"/>
              <a:gd name="T29" fmla="*/ 2147483646 h 1775"/>
              <a:gd name="T30" fmla="*/ 2147483646 w 664"/>
              <a:gd name="T31" fmla="*/ 2147483646 h 1775"/>
              <a:gd name="T32" fmla="*/ 2147483646 w 664"/>
              <a:gd name="T33" fmla="*/ 2147483646 h 1775"/>
              <a:gd name="T34" fmla="*/ 2147483646 w 664"/>
              <a:gd name="T35" fmla="*/ 2147483646 h 1775"/>
              <a:gd name="T36" fmla="*/ 2147483646 w 664"/>
              <a:gd name="T37" fmla="*/ 2147483646 h 1775"/>
              <a:gd name="T38" fmla="*/ 2147483646 w 664"/>
              <a:gd name="T39" fmla="*/ 2147483646 h 1775"/>
              <a:gd name="T40" fmla="*/ 2147483646 w 664"/>
              <a:gd name="T41" fmla="*/ 2147483646 h 1775"/>
              <a:gd name="T42" fmla="*/ 2147483646 w 664"/>
              <a:gd name="T43" fmla="*/ 2147483646 h 1775"/>
              <a:gd name="T44" fmla="*/ 2147483646 w 664"/>
              <a:gd name="T45" fmla="*/ 2147483646 h 1775"/>
              <a:gd name="T46" fmla="*/ 2147483646 w 664"/>
              <a:gd name="T47" fmla="*/ 2147483646 h 1775"/>
              <a:gd name="T48" fmla="*/ 2147483646 w 664"/>
              <a:gd name="T49" fmla="*/ 2147483646 h 1775"/>
              <a:gd name="T50" fmla="*/ 2147483646 w 664"/>
              <a:gd name="T51" fmla="*/ 2147483646 h 1775"/>
              <a:gd name="T52" fmla="*/ 2147483646 w 664"/>
              <a:gd name="T53" fmla="*/ 2147483646 h 1775"/>
              <a:gd name="T54" fmla="*/ 2147483646 w 664"/>
              <a:gd name="T55" fmla="*/ 2147483646 h 1775"/>
              <a:gd name="T56" fmla="*/ 2147483646 w 664"/>
              <a:gd name="T57" fmla="*/ 2147483646 h 1775"/>
              <a:gd name="T58" fmla="*/ 2147483646 w 664"/>
              <a:gd name="T59" fmla="*/ 2147483646 h 1775"/>
              <a:gd name="T60" fmla="*/ 0 w 664"/>
              <a:gd name="T61" fmla="*/ 2147483646 h 1775"/>
              <a:gd name="T62" fmla="*/ 0 w 664"/>
              <a:gd name="T63" fmla="*/ 0 h 17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64" h="1775">
                <a:moveTo>
                  <a:pt x="0" y="1774"/>
                </a:moveTo>
                <a:lnTo>
                  <a:pt x="0" y="1746"/>
                </a:lnTo>
                <a:lnTo>
                  <a:pt x="0" y="1718"/>
                </a:lnTo>
                <a:lnTo>
                  <a:pt x="0" y="1689"/>
                </a:lnTo>
                <a:lnTo>
                  <a:pt x="0" y="1662"/>
                </a:lnTo>
                <a:lnTo>
                  <a:pt x="0" y="1634"/>
                </a:lnTo>
                <a:lnTo>
                  <a:pt x="0" y="1606"/>
                </a:lnTo>
                <a:lnTo>
                  <a:pt x="0" y="1577"/>
                </a:lnTo>
                <a:lnTo>
                  <a:pt x="0" y="1549"/>
                </a:lnTo>
                <a:lnTo>
                  <a:pt x="0" y="1521"/>
                </a:lnTo>
                <a:lnTo>
                  <a:pt x="26" y="1493"/>
                </a:lnTo>
                <a:lnTo>
                  <a:pt x="54" y="1464"/>
                </a:lnTo>
                <a:lnTo>
                  <a:pt x="161" y="1437"/>
                </a:lnTo>
                <a:lnTo>
                  <a:pt x="365" y="1409"/>
                </a:lnTo>
                <a:lnTo>
                  <a:pt x="561" y="1380"/>
                </a:lnTo>
                <a:lnTo>
                  <a:pt x="663" y="1352"/>
                </a:lnTo>
                <a:lnTo>
                  <a:pt x="612" y="1324"/>
                </a:lnTo>
                <a:lnTo>
                  <a:pt x="491" y="1295"/>
                </a:lnTo>
                <a:lnTo>
                  <a:pt x="348" y="1267"/>
                </a:lnTo>
                <a:lnTo>
                  <a:pt x="238" y="1239"/>
                </a:lnTo>
                <a:lnTo>
                  <a:pt x="162" y="1212"/>
                </a:lnTo>
                <a:lnTo>
                  <a:pt x="103" y="1183"/>
                </a:lnTo>
                <a:lnTo>
                  <a:pt x="79" y="1155"/>
                </a:lnTo>
                <a:lnTo>
                  <a:pt x="54" y="1127"/>
                </a:lnTo>
                <a:lnTo>
                  <a:pt x="49" y="1098"/>
                </a:lnTo>
                <a:lnTo>
                  <a:pt x="56" y="1070"/>
                </a:lnTo>
                <a:lnTo>
                  <a:pt x="60" y="1042"/>
                </a:lnTo>
                <a:lnTo>
                  <a:pt x="69" y="1014"/>
                </a:lnTo>
                <a:lnTo>
                  <a:pt x="82" y="986"/>
                </a:lnTo>
                <a:lnTo>
                  <a:pt x="79" y="958"/>
                </a:lnTo>
                <a:lnTo>
                  <a:pt x="84" y="930"/>
                </a:lnTo>
                <a:lnTo>
                  <a:pt x="90" y="901"/>
                </a:lnTo>
                <a:lnTo>
                  <a:pt x="96" y="873"/>
                </a:lnTo>
                <a:lnTo>
                  <a:pt x="115" y="845"/>
                </a:lnTo>
                <a:lnTo>
                  <a:pt x="143" y="816"/>
                </a:lnTo>
                <a:lnTo>
                  <a:pt x="176" y="788"/>
                </a:lnTo>
                <a:lnTo>
                  <a:pt x="217" y="761"/>
                </a:lnTo>
                <a:lnTo>
                  <a:pt x="270" y="733"/>
                </a:lnTo>
                <a:lnTo>
                  <a:pt x="332" y="704"/>
                </a:lnTo>
                <a:lnTo>
                  <a:pt x="375" y="676"/>
                </a:lnTo>
                <a:lnTo>
                  <a:pt x="423" y="647"/>
                </a:lnTo>
                <a:lnTo>
                  <a:pt x="438" y="620"/>
                </a:lnTo>
                <a:lnTo>
                  <a:pt x="437" y="591"/>
                </a:lnTo>
                <a:lnTo>
                  <a:pt x="440" y="563"/>
                </a:lnTo>
                <a:lnTo>
                  <a:pt x="404" y="535"/>
                </a:lnTo>
                <a:lnTo>
                  <a:pt x="368" y="507"/>
                </a:lnTo>
                <a:lnTo>
                  <a:pt x="322" y="479"/>
                </a:lnTo>
                <a:lnTo>
                  <a:pt x="270" y="451"/>
                </a:lnTo>
                <a:lnTo>
                  <a:pt x="220" y="422"/>
                </a:lnTo>
                <a:lnTo>
                  <a:pt x="188" y="394"/>
                </a:lnTo>
                <a:lnTo>
                  <a:pt x="142" y="366"/>
                </a:lnTo>
                <a:lnTo>
                  <a:pt x="109" y="337"/>
                </a:lnTo>
                <a:lnTo>
                  <a:pt x="77" y="310"/>
                </a:lnTo>
                <a:lnTo>
                  <a:pt x="58" y="282"/>
                </a:lnTo>
                <a:lnTo>
                  <a:pt x="46" y="253"/>
                </a:lnTo>
                <a:lnTo>
                  <a:pt x="32" y="225"/>
                </a:lnTo>
                <a:lnTo>
                  <a:pt x="24" y="197"/>
                </a:lnTo>
                <a:lnTo>
                  <a:pt x="13" y="169"/>
                </a:lnTo>
                <a:lnTo>
                  <a:pt x="7" y="140"/>
                </a:lnTo>
                <a:lnTo>
                  <a:pt x="5" y="112"/>
                </a:lnTo>
                <a:lnTo>
                  <a:pt x="0" y="85"/>
                </a:lnTo>
                <a:lnTo>
                  <a:pt x="0" y="57"/>
                </a:lnTo>
                <a:lnTo>
                  <a:pt x="0" y="28"/>
                </a:lnTo>
                <a:lnTo>
                  <a:pt x="0" y="0"/>
                </a:lnTo>
              </a:path>
            </a:pathLst>
          </a:custGeom>
          <a:noFill/>
          <a:ln w="25400" cap="rnd" cmpd="sng">
            <a:solidFill>
              <a:srgbClr val="FFFF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17" name="Rectangle 557">
            <a:extLst>
              <a:ext uri="{FF2B5EF4-FFF2-40B4-BE49-F238E27FC236}">
                <a16:creationId xmlns:a16="http://schemas.microsoft.com/office/drawing/2014/main" id="{C1C3F753-B719-3C4F-9E26-C0DBE5B062CC}"/>
              </a:ext>
            </a:extLst>
          </p:cNvPr>
          <p:cNvSpPr>
            <a:spLocks noChangeArrowheads="1"/>
          </p:cNvSpPr>
          <p:nvPr/>
        </p:nvSpPr>
        <p:spPr bwMode="auto">
          <a:xfrm>
            <a:off x="5873750" y="5322888"/>
            <a:ext cx="1308100" cy="395287"/>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solidFill>
                  <a:srgbClr val="FFFFFF"/>
                </a:solidFill>
                <a:latin typeface="Arial" charset="0"/>
                <a:ea typeface="+mn-ea"/>
              </a:rPr>
              <a:t>Lymphocytes</a:t>
            </a:r>
          </a:p>
        </p:txBody>
      </p:sp>
      <p:sp>
        <p:nvSpPr>
          <p:cNvPr id="53318" name="Rectangle 558">
            <a:extLst>
              <a:ext uri="{FF2B5EF4-FFF2-40B4-BE49-F238E27FC236}">
                <a16:creationId xmlns:a16="http://schemas.microsoft.com/office/drawing/2014/main" id="{3FCCA9F5-626C-F342-B8B9-2EDBEC8496A2}"/>
              </a:ext>
            </a:extLst>
          </p:cNvPr>
          <p:cNvSpPr>
            <a:spLocks noChangeArrowheads="1"/>
          </p:cNvSpPr>
          <p:nvPr/>
        </p:nvSpPr>
        <p:spPr bwMode="auto">
          <a:xfrm>
            <a:off x="6286500" y="4751388"/>
            <a:ext cx="1111250" cy="393700"/>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solidFill>
                  <a:srgbClr val="FFFFFF"/>
                </a:solidFill>
                <a:latin typeface="Arial" charset="0"/>
                <a:ea typeface="+mn-ea"/>
              </a:rPr>
              <a:t>Monocytes</a:t>
            </a:r>
          </a:p>
        </p:txBody>
      </p:sp>
      <p:sp>
        <p:nvSpPr>
          <p:cNvPr id="53319" name="Rectangle 559">
            <a:extLst>
              <a:ext uri="{FF2B5EF4-FFF2-40B4-BE49-F238E27FC236}">
                <a16:creationId xmlns:a16="http://schemas.microsoft.com/office/drawing/2014/main" id="{421C4545-A248-1D43-B668-B7209CBA2B23}"/>
              </a:ext>
            </a:extLst>
          </p:cNvPr>
          <p:cNvSpPr>
            <a:spLocks noChangeArrowheads="1"/>
          </p:cNvSpPr>
          <p:nvPr/>
        </p:nvSpPr>
        <p:spPr bwMode="auto">
          <a:xfrm>
            <a:off x="5545138" y="3148013"/>
            <a:ext cx="1150937" cy="393700"/>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solidFill>
                  <a:srgbClr val="FFFFFF"/>
                </a:solidFill>
                <a:latin typeface="Arial" charset="0"/>
                <a:ea typeface="+mn-ea"/>
              </a:rPr>
              <a:t>Neutrophils</a:t>
            </a:r>
          </a:p>
        </p:txBody>
      </p:sp>
      <p:sp>
        <p:nvSpPr>
          <p:cNvPr id="53320" name="Rectangle 560">
            <a:extLst>
              <a:ext uri="{FF2B5EF4-FFF2-40B4-BE49-F238E27FC236}">
                <a16:creationId xmlns:a16="http://schemas.microsoft.com/office/drawing/2014/main" id="{D19A1EF2-87A8-694C-9507-FF3D924526D4}"/>
              </a:ext>
            </a:extLst>
          </p:cNvPr>
          <p:cNvSpPr>
            <a:spLocks noChangeArrowheads="1"/>
          </p:cNvSpPr>
          <p:nvPr/>
        </p:nvSpPr>
        <p:spPr bwMode="auto">
          <a:xfrm>
            <a:off x="5481638" y="2006600"/>
            <a:ext cx="2105025" cy="393700"/>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solidFill>
                  <a:srgbClr val="FFFFFF"/>
                </a:solidFill>
                <a:latin typeface="Arial" charset="0"/>
                <a:ea typeface="+mn-ea"/>
              </a:rPr>
              <a:t>Side Scatter Projection</a:t>
            </a:r>
          </a:p>
        </p:txBody>
      </p:sp>
      <p:pic>
        <p:nvPicPr>
          <p:cNvPr id="101448" name="Picture 561">
            <a:extLst>
              <a:ext uri="{FF2B5EF4-FFF2-40B4-BE49-F238E27FC236}">
                <a16:creationId xmlns:a16="http://schemas.microsoft.com/office/drawing/2014/main" id="{EF0723DB-1047-544F-BFD0-41DE22C6188F}"/>
              </a:ext>
            </a:extLst>
          </p:cNvPr>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0800000">
            <a:off x="8610600" y="2798763"/>
            <a:ext cx="533400"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449" name="Group 572">
            <a:extLst>
              <a:ext uri="{FF2B5EF4-FFF2-40B4-BE49-F238E27FC236}">
                <a16:creationId xmlns:a16="http://schemas.microsoft.com/office/drawing/2014/main" id="{96ABD088-4FA4-CC44-ACDA-8B1A1B8DDD49}"/>
              </a:ext>
            </a:extLst>
          </p:cNvPr>
          <p:cNvGrpSpPr>
            <a:grpSpLocks/>
          </p:cNvGrpSpPr>
          <p:nvPr/>
        </p:nvGrpSpPr>
        <p:grpSpPr bwMode="auto">
          <a:xfrm>
            <a:off x="6475413" y="3052763"/>
            <a:ext cx="1704975" cy="1346200"/>
            <a:chOff x="3462" y="3264"/>
            <a:chExt cx="1074" cy="848"/>
          </a:xfrm>
        </p:grpSpPr>
        <p:sp>
          <p:nvSpPr>
            <p:cNvPr id="101494" name="Freeform 571">
              <a:extLst>
                <a:ext uri="{FF2B5EF4-FFF2-40B4-BE49-F238E27FC236}">
                  <a16:creationId xmlns:a16="http://schemas.microsoft.com/office/drawing/2014/main" id="{A5413473-3BAE-6842-883E-5D61D50FFBB1}"/>
                </a:ext>
              </a:extLst>
            </p:cNvPr>
            <p:cNvSpPr>
              <a:spLocks/>
            </p:cNvSpPr>
            <p:nvPr/>
          </p:nvSpPr>
          <p:spPr bwMode="auto">
            <a:xfrm>
              <a:off x="3462" y="3264"/>
              <a:ext cx="1074" cy="848"/>
            </a:xfrm>
            <a:custGeom>
              <a:avLst/>
              <a:gdLst>
                <a:gd name="T0" fmla="*/ 2501 w 834"/>
                <a:gd name="T1" fmla="*/ 0 h 584"/>
                <a:gd name="T2" fmla="*/ 1650 w 834"/>
                <a:gd name="T3" fmla="*/ 257 h 584"/>
                <a:gd name="T4" fmla="*/ 944 w 834"/>
                <a:gd name="T5" fmla="*/ 726 h 584"/>
                <a:gd name="T6" fmla="*/ 688 w 834"/>
                <a:gd name="T7" fmla="*/ 928 h 584"/>
                <a:gd name="T8" fmla="*/ 543 w 834"/>
                <a:gd name="T9" fmla="*/ 1188 h 584"/>
                <a:gd name="T10" fmla="*/ 292 w 834"/>
                <a:gd name="T11" fmla="*/ 1395 h 584"/>
                <a:gd name="T12" fmla="*/ 64 w 834"/>
                <a:gd name="T13" fmla="*/ 2373 h 584"/>
                <a:gd name="T14" fmla="*/ 8 w 834"/>
                <a:gd name="T15" fmla="*/ 2683 h 584"/>
                <a:gd name="T16" fmla="*/ 260 w 834"/>
                <a:gd name="T17" fmla="*/ 3717 h 584"/>
                <a:gd name="T18" fmla="*/ 489 w 834"/>
                <a:gd name="T19" fmla="*/ 3768 h 584"/>
                <a:gd name="T20" fmla="*/ 1141 w 834"/>
                <a:gd name="T21" fmla="*/ 3616 h 584"/>
                <a:gd name="T22" fmla="*/ 1509 w 834"/>
                <a:gd name="T23" fmla="*/ 3303 h 584"/>
                <a:gd name="T24" fmla="*/ 2076 w 834"/>
                <a:gd name="T25" fmla="*/ 3154 h 584"/>
                <a:gd name="T26" fmla="*/ 2243 w 834"/>
                <a:gd name="T27" fmla="*/ 3046 h 584"/>
                <a:gd name="T28" fmla="*/ 2415 w 834"/>
                <a:gd name="T29" fmla="*/ 2842 h 584"/>
                <a:gd name="T30" fmla="*/ 2841 w 834"/>
                <a:gd name="T31" fmla="*/ 2114 h 584"/>
                <a:gd name="T32" fmla="*/ 2954 w 834"/>
                <a:gd name="T33" fmla="*/ 1445 h 584"/>
                <a:gd name="T34" fmla="*/ 2755 w 834"/>
                <a:gd name="T35" fmla="*/ 360 h 584"/>
                <a:gd name="T36" fmla="*/ 2388 w 834"/>
                <a:gd name="T37" fmla="*/ 205 h 584"/>
                <a:gd name="T38" fmla="*/ 1879 w 834"/>
                <a:gd name="T39" fmla="*/ 155 h 584"/>
                <a:gd name="T40" fmla="*/ 1566 w 834"/>
                <a:gd name="T41" fmla="*/ 257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00CC99"/>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5" name="Freeform 570">
              <a:extLst>
                <a:ext uri="{FF2B5EF4-FFF2-40B4-BE49-F238E27FC236}">
                  <a16:creationId xmlns:a16="http://schemas.microsoft.com/office/drawing/2014/main" id="{130F722C-2C8B-774A-AFFD-A44A1C2A8B6C}"/>
                </a:ext>
              </a:extLst>
            </p:cNvPr>
            <p:cNvSpPr>
              <a:spLocks/>
            </p:cNvSpPr>
            <p:nvPr/>
          </p:nvSpPr>
          <p:spPr bwMode="auto">
            <a:xfrm>
              <a:off x="3534" y="3312"/>
              <a:ext cx="946" cy="752"/>
            </a:xfrm>
            <a:custGeom>
              <a:avLst/>
              <a:gdLst>
                <a:gd name="T0" fmla="*/ 1326 w 834"/>
                <a:gd name="T1" fmla="*/ 0 h 584"/>
                <a:gd name="T2" fmla="*/ 876 w 834"/>
                <a:gd name="T3" fmla="*/ 143 h 584"/>
                <a:gd name="T4" fmla="*/ 500 w 834"/>
                <a:gd name="T5" fmla="*/ 394 h 584"/>
                <a:gd name="T6" fmla="*/ 365 w 834"/>
                <a:gd name="T7" fmla="*/ 507 h 584"/>
                <a:gd name="T8" fmla="*/ 290 w 834"/>
                <a:gd name="T9" fmla="*/ 652 h 584"/>
                <a:gd name="T10" fmla="*/ 153 w 834"/>
                <a:gd name="T11" fmla="*/ 765 h 584"/>
                <a:gd name="T12" fmla="*/ 33 w 834"/>
                <a:gd name="T13" fmla="*/ 1302 h 584"/>
                <a:gd name="T14" fmla="*/ 2 w 834"/>
                <a:gd name="T15" fmla="*/ 1472 h 584"/>
                <a:gd name="T16" fmla="*/ 140 w 834"/>
                <a:gd name="T17" fmla="*/ 2040 h 584"/>
                <a:gd name="T18" fmla="*/ 260 w 834"/>
                <a:gd name="T19" fmla="*/ 2065 h 584"/>
                <a:gd name="T20" fmla="*/ 605 w 834"/>
                <a:gd name="T21" fmla="*/ 1982 h 584"/>
                <a:gd name="T22" fmla="*/ 801 w 834"/>
                <a:gd name="T23" fmla="*/ 1812 h 584"/>
                <a:gd name="T24" fmla="*/ 1100 w 834"/>
                <a:gd name="T25" fmla="*/ 1728 h 584"/>
                <a:gd name="T26" fmla="*/ 1191 w 834"/>
                <a:gd name="T27" fmla="*/ 1671 h 584"/>
                <a:gd name="T28" fmla="*/ 1282 w 834"/>
                <a:gd name="T29" fmla="*/ 1558 h 584"/>
                <a:gd name="T30" fmla="*/ 1506 w 834"/>
                <a:gd name="T31" fmla="*/ 1159 h 584"/>
                <a:gd name="T32" fmla="*/ 1565 w 834"/>
                <a:gd name="T33" fmla="*/ 793 h 584"/>
                <a:gd name="T34" fmla="*/ 1459 w 834"/>
                <a:gd name="T35" fmla="*/ 200 h 584"/>
                <a:gd name="T36" fmla="*/ 1267 w 834"/>
                <a:gd name="T37" fmla="*/ 113 h 584"/>
                <a:gd name="T38" fmla="*/ 996 w 834"/>
                <a:gd name="T39" fmla="*/ 86 h 584"/>
                <a:gd name="T40" fmla="*/ 828 w 834"/>
                <a:gd name="T41" fmla="*/ 143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99CCFF"/>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6" name="Freeform 569">
              <a:extLst>
                <a:ext uri="{FF2B5EF4-FFF2-40B4-BE49-F238E27FC236}">
                  <a16:creationId xmlns:a16="http://schemas.microsoft.com/office/drawing/2014/main" id="{76CDB369-AAAE-4943-8BCC-B949D38F2E2E}"/>
                </a:ext>
              </a:extLst>
            </p:cNvPr>
            <p:cNvSpPr>
              <a:spLocks/>
            </p:cNvSpPr>
            <p:nvPr/>
          </p:nvSpPr>
          <p:spPr bwMode="auto">
            <a:xfrm>
              <a:off x="3582" y="3352"/>
              <a:ext cx="874" cy="664"/>
            </a:xfrm>
            <a:custGeom>
              <a:avLst/>
              <a:gdLst>
                <a:gd name="T0" fmla="*/ 892 w 834"/>
                <a:gd name="T1" fmla="*/ 0 h 584"/>
                <a:gd name="T2" fmla="*/ 589 w 834"/>
                <a:gd name="T3" fmla="*/ 75 h 584"/>
                <a:gd name="T4" fmla="*/ 336 w 834"/>
                <a:gd name="T5" fmla="*/ 211 h 584"/>
                <a:gd name="T6" fmla="*/ 245 w 834"/>
                <a:gd name="T7" fmla="*/ 273 h 584"/>
                <a:gd name="T8" fmla="*/ 194 w 834"/>
                <a:gd name="T9" fmla="*/ 350 h 584"/>
                <a:gd name="T10" fmla="*/ 104 w 834"/>
                <a:gd name="T11" fmla="*/ 412 h 584"/>
                <a:gd name="T12" fmla="*/ 23 w 834"/>
                <a:gd name="T13" fmla="*/ 698 h 584"/>
                <a:gd name="T14" fmla="*/ 2 w 834"/>
                <a:gd name="T15" fmla="*/ 791 h 584"/>
                <a:gd name="T16" fmla="*/ 94 w 834"/>
                <a:gd name="T17" fmla="*/ 1095 h 584"/>
                <a:gd name="T18" fmla="*/ 175 w 834"/>
                <a:gd name="T19" fmla="*/ 1110 h 584"/>
                <a:gd name="T20" fmla="*/ 407 w 834"/>
                <a:gd name="T21" fmla="*/ 1064 h 584"/>
                <a:gd name="T22" fmla="*/ 537 w 834"/>
                <a:gd name="T23" fmla="*/ 973 h 584"/>
                <a:gd name="T24" fmla="*/ 740 w 834"/>
                <a:gd name="T25" fmla="*/ 927 h 584"/>
                <a:gd name="T26" fmla="*/ 801 w 834"/>
                <a:gd name="T27" fmla="*/ 898 h 584"/>
                <a:gd name="T28" fmla="*/ 862 w 834"/>
                <a:gd name="T29" fmla="*/ 835 h 584"/>
                <a:gd name="T30" fmla="*/ 1012 w 834"/>
                <a:gd name="T31" fmla="*/ 623 h 584"/>
                <a:gd name="T32" fmla="*/ 1054 w 834"/>
                <a:gd name="T33" fmla="*/ 426 h 584"/>
                <a:gd name="T34" fmla="*/ 983 w 834"/>
                <a:gd name="T35" fmla="*/ 107 h 584"/>
                <a:gd name="T36" fmla="*/ 851 w 834"/>
                <a:gd name="T37" fmla="*/ 60 h 584"/>
                <a:gd name="T38" fmla="*/ 670 w 834"/>
                <a:gd name="T39" fmla="*/ 45 h 584"/>
                <a:gd name="T40" fmla="*/ 558 w 834"/>
                <a:gd name="T41" fmla="*/ 75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66FF"/>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7" name="Freeform 568">
              <a:extLst>
                <a:ext uri="{FF2B5EF4-FFF2-40B4-BE49-F238E27FC236}">
                  <a16:creationId xmlns:a16="http://schemas.microsoft.com/office/drawing/2014/main" id="{1EC9AC96-2802-4146-8C51-1B2ABB5EED40}"/>
                </a:ext>
              </a:extLst>
            </p:cNvPr>
            <p:cNvSpPr>
              <a:spLocks/>
            </p:cNvSpPr>
            <p:nvPr/>
          </p:nvSpPr>
          <p:spPr bwMode="auto">
            <a:xfrm>
              <a:off x="3630" y="3424"/>
              <a:ext cx="786" cy="552"/>
            </a:xfrm>
            <a:custGeom>
              <a:avLst/>
              <a:gdLst>
                <a:gd name="T0" fmla="*/ 525 w 834"/>
                <a:gd name="T1" fmla="*/ 0 h 584"/>
                <a:gd name="T2" fmla="*/ 347 w 834"/>
                <a:gd name="T3" fmla="*/ 30 h 584"/>
                <a:gd name="T4" fmla="*/ 198 w 834"/>
                <a:gd name="T5" fmla="*/ 85 h 584"/>
                <a:gd name="T6" fmla="*/ 144 w 834"/>
                <a:gd name="T7" fmla="*/ 109 h 584"/>
                <a:gd name="T8" fmla="*/ 115 w 834"/>
                <a:gd name="T9" fmla="*/ 139 h 584"/>
                <a:gd name="T10" fmla="*/ 61 w 834"/>
                <a:gd name="T11" fmla="*/ 163 h 584"/>
                <a:gd name="T12" fmla="*/ 13 w 834"/>
                <a:gd name="T13" fmla="*/ 278 h 584"/>
                <a:gd name="T14" fmla="*/ 2 w 834"/>
                <a:gd name="T15" fmla="*/ 314 h 584"/>
                <a:gd name="T16" fmla="*/ 55 w 834"/>
                <a:gd name="T17" fmla="*/ 434 h 584"/>
                <a:gd name="T18" fmla="*/ 103 w 834"/>
                <a:gd name="T19" fmla="*/ 440 h 584"/>
                <a:gd name="T20" fmla="*/ 239 w 834"/>
                <a:gd name="T21" fmla="*/ 423 h 584"/>
                <a:gd name="T22" fmla="*/ 317 w 834"/>
                <a:gd name="T23" fmla="*/ 386 h 584"/>
                <a:gd name="T24" fmla="*/ 435 w 834"/>
                <a:gd name="T25" fmla="*/ 368 h 584"/>
                <a:gd name="T26" fmla="*/ 472 w 834"/>
                <a:gd name="T27" fmla="*/ 356 h 584"/>
                <a:gd name="T28" fmla="*/ 507 w 834"/>
                <a:gd name="T29" fmla="*/ 332 h 584"/>
                <a:gd name="T30" fmla="*/ 596 w 834"/>
                <a:gd name="T31" fmla="*/ 248 h 584"/>
                <a:gd name="T32" fmla="*/ 620 w 834"/>
                <a:gd name="T33" fmla="*/ 169 h 584"/>
                <a:gd name="T34" fmla="*/ 579 w 834"/>
                <a:gd name="T35" fmla="*/ 42 h 584"/>
                <a:gd name="T36" fmla="*/ 501 w 834"/>
                <a:gd name="T37" fmla="*/ 24 h 584"/>
                <a:gd name="T38" fmla="*/ 394 w 834"/>
                <a:gd name="T39" fmla="*/ 19 h 584"/>
                <a:gd name="T40" fmla="*/ 329 w 834"/>
                <a:gd name="T41" fmla="*/ 30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CCCC"/>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8" name="Freeform 567">
              <a:extLst>
                <a:ext uri="{FF2B5EF4-FFF2-40B4-BE49-F238E27FC236}">
                  <a16:creationId xmlns:a16="http://schemas.microsoft.com/office/drawing/2014/main" id="{0CB37A5A-5BAE-F045-92F4-DAC118A9E8B4}"/>
                </a:ext>
              </a:extLst>
            </p:cNvPr>
            <p:cNvSpPr>
              <a:spLocks/>
            </p:cNvSpPr>
            <p:nvPr/>
          </p:nvSpPr>
          <p:spPr bwMode="auto">
            <a:xfrm>
              <a:off x="3662" y="3480"/>
              <a:ext cx="738" cy="464"/>
            </a:xfrm>
            <a:custGeom>
              <a:avLst/>
              <a:gdLst>
                <a:gd name="T0" fmla="*/ 383 w 834"/>
                <a:gd name="T1" fmla="*/ 0 h 584"/>
                <a:gd name="T2" fmla="*/ 253 w 834"/>
                <a:gd name="T3" fmla="*/ 13 h 584"/>
                <a:gd name="T4" fmla="*/ 144 w 834"/>
                <a:gd name="T5" fmla="*/ 35 h 584"/>
                <a:gd name="T6" fmla="*/ 105 w 834"/>
                <a:gd name="T7" fmla="*/ 45 h 584"/>
                <a:gd name="T8" fmla="*/ 83 w 834"/>
                <a:gd name="T9" fmla="*/ 58 h 584"/>
                <a:gd name="T10" fmla="*/ 45 w 834"/>
                <a:gd name="T11" fmla="*/ 69 h 584"/>
                <a:gd name="T12" fmla="*/ 10 w 834"/>
                <a:gd name="T13" fmla="*/ 116 h 584"/>
                <a:gd name="T14" fmla="*/ 2 w 834"/>
                <a:gd name="T15" fmla="*/ 132 h 584"/>
                <a:gd name="T16" fmla="*/ 40 w 834"/>
                <a:gd name="T17" fmla="*/ 183 h 584"/>
                <a:gd name="T18" fmla="*/ 75 w 834"/>
                <a:gd name="T19" fmla="*/ 185 h 584"/>
                <a:gd name="T20" fmla="*/ 174 w 834"/>
                <a:gd name="T21" fmla="*/ 177 h 584"/>
                <a:gd name="T22" fmla="*/ 232 w 834"/>
                <a:gd name="T23" fmla="*/ 162 h 584"/>
                <a:gd name="T24" fmla="*/ 318 w 834"/>
                <a:gd name="T25" fmla="*/ 155 h 584"/>
                <a:gd name="T26" fmla="*/ 343 w 834"/>
                <a:gd name="T27" fmla="*/ 149 h 584"/>
                <a:gd name="T28" fmla="*/ 371 w 834"/>
                <a:gd name="T29" fmla="*/ 140 h 584"/>
                <a:gd name="T30" fmla="*/ 435 w 834"/>
                <a:gd name="T31" fmla="*/ 103 h 584"/>
                <a:gd name="T32" fmla="*/ 452 w 834"/>
                <a:gd name="T33" fmla="*/ 71 h 584"/>
                <a:gd name="T34" fmla="*/ 422 w 834"/>
                <a:gd name="T35" fmla="*/ 17 h 584"/>
                <a:gd name="T36" fmla="*/ 365 w 834"/>
                <a:gd name="T37" fmla="*/ 10 h 584"/>
                <a:gd name="T38" fmla="*/ 288 w 834"/>
                <a:gd name="T39" fmla="*/ 8 h 584"/>
                <a:gd name="T40" fmla="*/ 240 w 834"/>
                <a:gd name="T41" fmla="*/ 13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0066"/>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9" name="Freeform 566">
              <a:extLst>
                <a:ext uri="{FF2B5EF4-FFF2-40B4-BE49-F238E27FC236}">
                  <a16:creationId xmlns:a16="http://schemas.microsoft.com/office/drawing/2014/main" id="{DEBD06DC-77D5-4B40-A732-43672EE35608}"/>
                </a:ext>
              </a:extLst>
            </p:cNvPr>
            <p:cNvSpPr>
              <a:spLocks/>
            </p:cNvSpPr>
            <p:nvPr/>
          </p:nvSpPr>
          <p:spPr bwMode="auto">
            <a:xfrm>
              <a:off x="3720" y="3532"/>
              <a:ext cx="620" cy="372"/>
            </a:xfrm>
            <a:custGeom>
              <a:avLst/>
              <a:gdLst>
                <a:gd name="T0" fmla="*/ 245 w 748"/>
                <a:gd name="T1" fmla="*/ 15 h 420"/>
                <a:gd name="T2" fmla="*/ 151 w 748"/>
                <a:gd name="T3" fmla="*/ 19 h 420"/>
                <a:gd name="T4" fmla="*/ 62 w 748"/>
                <a:gd name="T5" fmla="*/ 58 h 420"/>
                <a:gd name="T6" fmla="*/ 38 w 748"/>
                <a:gd name="T7" fmla="*/ 106 h 420"/>
                <a:gd name="T8" fmla="*/ 18 w 748"/>
                <a:gd name="T9" fmla="*/ 116 h 420"/>
                <a:gd name="T10" fmla="*/ 0 w 748"/>
                <a:gd name="T11" fmla="*/ 159 h 420"/>
                <a:gd name="T12" fmla="*/ 10 w 748"/>
                <a:gd name="T13" fmla="*/ 198 h 420"/>
                <a:gd name="T14" fmla="*/ 18 w 748"/>
                <a:gd name="T15" fmla="*/ 203 h 420"/>
                <a:gd name="T16" fmla="*/ 56 w 748"/>
                <a:gd name="T17" fmla="*/ 229 h 420"/>
                <a:gd name="T18" fmla="*/ 100 w 748"/>
                <a:gd name="T19" fmla="*/ 224 h 420"/>
                <a:gd name="T20" fmla="*/ 109 w 748"/>
                <a:gd name="T21" fmla="*/ 216 h 420"/>
                <a:gd name="T22" fmla="*/ 162 w 748"/>
                <a:gd name="T23" fmla="*/ 190 h 420"/>
                <a:gd name="T24" fmla="*/ 182 w 748"/>
                <a:gd name="T25" fmla="*/ 181 h 420"/>
                <a:gd name="T26" fmla="*/ 210 w 748"/>
                <a:gd name="T27" fmla="*/ 159 h 420"/>
                <a:gd name="T28" fmla="*/ 247 w 748"/>
                <a:gd name="T29" fmla="*/ 125 h 420"/>
                <a:gd name="T30" fmla="*/ 266 w 748"/>
                <a:gd name="T31" fmla="*/ 116 h 420"/>
                <a:gd name="T32" fmla="*/ 279 w 748"/>
                <a:gd name="T33" fmla="*/ 45 h 420"/>
                <a:gd name="T34" fmla="*/ 245 w 748"/>
                <a:gd name="T35" fmla="*/ 33 h 420"/>
                <a:gd name="T36" fmla="*/ 245 w 748"/>
                <a:gd name="T37" fmla="*/ 15 h 4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48" h="420">
                  <a:moveTo>
                    <a:pt x="624" y="28"/>
                  </a:moveTo>
                  <a:cubicBezTo>
                    <a:pt x="542" y="8"/>
                    <a:pt x="466" y="16"/>
                    <a:pt x="384" y="36"/>
                  </a:cubicBezTo>
                  <a:cubicBezTo>
                    <a:pt x="313" y="83"/>
                    <a:pt x="251" y="89"/>
                    <a:pt x="160" y="108"/>
                  </a:cubicBezTo>
                  <a:cubicBezTo>
                    <a:pt x="128" y="130"/>
                    <a:pt x="119" y="162"/>
                    <a:pt x="96" y="196"/>
                  </a:cubicBezTo>
                  <a:cubicBezTo>
                    <a:pt x="87" y="210"/>
                    <a:pt x="48" y="212"/>
                    <a:pt x="48" y="212"/>
                  </a:cubicBezTo>
                  <a:cubicBezTo>
                    <a:pt x="30" y="239"/>
                    <a:pt x="10" y="261"/>
                    <a:pt x="0" y="292"/>
                  </a:cubicBezTo>
                  <a:cubicBezTo>
                    <a:pt x="4" y="315"/>
                    <a:pt x="2" y="347"/>
                    <a:pt x="24" y="364"/>
                  </a:cubicBezTo>
                  <a:cubicBezTo>
                    <a:pt x="31" y="369"/>
                    <a:pt x="40" y="368"/>
                    <a:pt x="48" y="372"/>
                  </a:cubicBezTo>
                  <a:cubicBezTo>
                    <a:pt x="80" y="388"/>
                    <a:pt x="109" y="408"/>
                    <a:pt x="144" y="420"/>
                  </a:cubicBezTo>
                  <a:cubicBezTo>
                    <a:pt x="181" y="417"/>
                    <a:pt x="219" y="419"/>
                    <a:pt x="256" y="412"/>
                  </a:cubicBezTo>
                  <a:cubicBezTo>
                    <a:pt x="265" y="410"/>
                    <a:pt x="271" y="400"/>
                    <a:pt x="280" y="396"/>
                  </a:cubicBezTo>
                  <a:cubicBezTo>
                    <a:pt x="323" y="378"/>
                    <a:pt x="372" y="366"/>
                    <a:pt x="416" y="348"/>
                  </a:cubicBezTo>
                  <a:cubicBezTo>
                    <a:pt x="432" y="342"/>
                    <a:pt x="450" y="341"/>
                    <a:pt x="464" y="332"/>
                  </a:cubicBezTo>
                  <a:cubicBezTo>
                    <a:pt x="519" y="295"/>
                    <a:pt x="494" y="306"/>
                    <a:pt x="536" y="292"/>
                  </a:cubicBezTo>
                  <a:cubicBezTo>
                    <a:pt x="596" y="232"/>
                    <a:pt x="563" y="251"/>
                    <a:pt x="632" y="228"/>
                  </a:cubicBezTo>
                  <a:cubicBezTo>
                    <a:pt x="648" y="223"/>
                    <a:pt x="680" y="212"/>
                    <a:pt x="680" y="212"/>
                  </a:cubicBezTo>
                  <a:cubicBezTo>
                    <a:pt x="716" y="176"/>
                    <a:pt x="748" y="145"/>
                    <a:pt x="712" y="84"/>
                  </a:cubicBezTo>
                  <a:cubicBezTo>
                    <a:pt x="707" y="75"/>
                    <a:pt x="636" y="62"/>
                    <a:pt x="624" y="60"/>
                  </a:cubicBezTo>
                  <a:cubicBezTo>
                    <a:pt x="606" y="5"/>
                    <a:pt x="596" y="0"/>
                    <a:pt x="624" y="28"/>
                  </a:cubicBezTo>
                  <a:close/>
                </a:path>
              </a:pathLst>
            </a:cu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00" name="Freeform 565">
              <a:extLst>
                <a:ext uri="{FF2B5EF4-FFF2-40B4-BE49-F238E27FC236}">
                  <a16:creationId xmlns:a16="http://schemas.microsoft.com/office/drawing/2014/main" id="{5642519F-9FEF-5B48-8CCD-785EF4DA940E}"/>
                </a:ext>
              </a:extLst>
            </p:cNvPr>
            <p:cNvSpPr>
              <a:spLocks/>
            </p:cNvSpPr>
            <p:nvPr/>
          </p:nvSpPr>
          <p:spPr bwMode="auto">
            <a:xfrm>
              <a:off x="3840" y="3612"/>
              <a:ext cx="336" cy="202"/>
            </a:xfrm>
            <a:custGeom>
              <a:avLst/>
              <a:gdLst>
                <a:gd name="T0" fmla="*/ 296 w 336"/>
                <a:gd name="T1" fmla="*/ 12 h 202"/>
                <a:gd name="T2" fmla="*/ 136 w 336"/>
                <a:gd name="T3" fmla="*/ 36 h 202"/>
                <a:gd name="T4" fmla="*/ 56 w 336"/>
                <a:gd name="T5" fmla="*/ 44 h 202"/>
                <a:gd name="T6" fmla="*/ 32 w 336"/>
                <a:gd name="T7" fmla="*/ 68 h 202"/>
                <a:gd name="T8" fmla="*/ 0 w 336"/>
                <a:gd name="T9" fmla="*/ 116 h 202"/>
                <a:gd name="T10" fmla="*/ 104 w 336"/>
                <a:gd name="T11" fmla="*/ 180 h 202"/>
                <a:gd name="T12" fmla="*/ 264 w 336"/>
                <a:gd name="T13" fmla="*/ 84 h 202"/>
                <a:gd name="T14" fmla="*/ 336 w 336"/>
                <a:gd name="T15" fmla="*/ 28 h 202"/>
                <a:gd name="T16" fmla="*/ 320 w 336"/>
                <a:gd name="T17" fmla="*/ 4 h 202"/>
                <a:gd name="T18" fmla="*/ 280 w 336"/>
                <a:gd name="T19" fmla="*/ 12 h 202"/>
                <a:gd name="T20" fmla="*/ 296 w 336"/>
                <a:gd name="T21" fmla="*/ 12 h 2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6" h="202">
                  <a:moveTo>
                    <a:pt x="296" y="12"/>
                  </a:moveTo>
                  <a:cubicBezTo>
                    <a:pt x="234" y="0"/>
                    <a:pt x="194" y="28"/>
                    <a:pt x="136" y="36"/>
                  </a:cubicBezTo>
                  <a:cubicBezTo>
                    <a:pt x="109" y="40"/>
                    <a:pt x="83" y="41"/>
                    <a:pt x="56" y="44"/>
                  </a:cubicBezTo>
                  <a:cubicBezTo>
                    <a:pt x="48" y="52"/>
                    <a:pt x="39" y="59"/>
                    <a:pt x="32" y="68"/>
                  </a:cubicBezTo>
                  <a:cubicBezTo>
                    <a:pt x="20" y="83"/>
                    <a:pt x="0" y="116"/>
                    <a:pt x="0" y="116"/>
                  </a:cubicBezTo>
                  <a:cubicBezTo>
                    <a:pt x="14" y="202"/>
                    <a:pt x="15" y="190"/>
                    <a:pt x="104" y="180"/>
                  </a:cubicBezTo>
                  <a:cubicBezTo>
                    <a:pt x="156" y="145"/>
                    <a:pt x="202" y="99"/>
                    <a:pt x="264" y="84"/>
                  </a:cubicBezTo>
                  <a:cubicBezTo>
                    <a:pt x="290" y="67"/>
                    <a:pt x="310" y="45"/>
                    <a:pt x="336" y="28"/>
                  </a:cubicBezTo>
                  <a:cubicBezTo>
                    <a:pt x="331" y="20"/>
                    <a:pt x="329" y="7"/>
                    <a:pt x="320" y="4"/>
                  </a:cubicBezTo>
                  <a:cubicBezTo>
                    <a:pt x="307" y="0"/>
                    <a:pt x="293" y="8"/>
                    <a:pt x="280" y="12"/>
                  </a:cubicBezTo>
                  <a:cubicBezTo>
                    <a:pt x="275" y="14"/>
                    <a:pt x="291" y="12"/>
                    <a:pt x="296" y="12"/>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50" name="Group 574">
            <a:extLst>
              <a:ext uri="{FF2B5EF4-FFF2-40B4-BE49-F238E27FC236}">
                <a16:creationId xmlns:a16="http://schemas.microsoft.com/office/drawing/2014/main" id="{B40A0C3D-244D-2E43-8C5C-7A3E8AD978C8}"/>
              </a:ext>
            </a:extLst>
          </p:cNvPr>
          <p:cNvGrpSpPr>
            <a:grpSpLocks/>
          </p:cNvGrpSpPr>
          <p:nvPr/>
        </p:nvGrpSpPr>
        <p:grpSpPr bwMode="auto">
          <a:xfrm rot="-1930474">
            <a:off x="5289550" y="4875213"/>
            <a:ext cx="900113" cy="644525"/>
            <a:chOff x="3462" y="3264"/>
            <a:chExt cx="1074" cy="848"/>
          </a:xfrm>
        </p:grpSpPr>
        <p:sp>
          <p:nvSpPr>
            <p:cNvPr id="101487" name="Freeform 575">
              <a:extLst>
                <a:ext uri="{FF2B5EF4-FFF2-40B4-BE49-F238E27FC236}">
                  <a16:creationId xmlns:a16="http://schemas.microsoft.com/office/drawing/2014/main" id="{8921204D-70C5-E743-AD0B-42D3A97E96B6}"/>
                </a:ext>
              </a:extLst>
            </p:cNvPr>
            <p:cNvSpPr>
              <a:spLocks/>
            </p:cNvSpPr>
            <p:nvPr/>
          </p:nvSpPr>
          <p:spPr bwMode="auto">
            <a:xfrm>
              <a:off x="3462" y="3264"/>
              <a:ext cx="1074" cy="848"/>
            </a:xfrm>
            <a:custGeom>
              <a:avLst/>
              <a:gdLst>
                <a:gd name="T0" fmla="*/ 2501 w 834"/>
                <a:gd name="T1" fmla="*/ 0 h 584"/>
                <a:gd name="T2" fmla="*/ 1650 w 834"/>
                <a:gd name="T3" fmla="*/ 257 h 584"/>
                <a:gd name="T4" fmla="*/ 944 w 834"/>
                <a:gd name="T5" fmla="*/ 726 h 584"/>
                <a:gd name="T6" fmla="*/ 688 w 834"/>
                <a:gd name="T7" fmla="*/ 928 h 584"/>
                <a:gd name="T8" fmla="*/ 543 w 834"/>
                <a:gd name="T9" fmla="*/ 1188 h 584"/>
                <a:gd name="T10" fmla="*/ 292 w 834"/>
                <a:gd name="T11" fmla="*/ 1395 h 584"/>
                <a:gd name="T12" fmla="*/ 64 w 834"/>
                <a:gd name="T13" fmla="*/ 2373 h 584"/>
                <a:gd name="T14" fmla="*/ 8 w 834"/>
                <a:gd name="T15" fmla="*/ 2683 h 584"/>
                <a:gd name="T16" fmla="*/ 260 w 834"/>
                <a:gd name="T17" fmla="*/ 3717 h 584"/>
                <a:gd name="T18" fmla="*/ 489 w 834"/>
                <a:gd name="T19" fmla="*/ 3768 h 584"/>
                <a:gd name="T20" fmla="*/ 1141 w 834"/>
                <a:gd name="T21" fmla="*/ 3616 h 584"/>
                <a:gd name="T22" fmla="*/ 1509 w 834"/>
                <a:gd name="T23" fmla="*/ 3303 h 584"/>
                <a:gd name="T24" fmla="*/ 2076 w 834"/>
                <a:gd name="T25" fmla="*/ 3154 h 584"/>
                <a:gd name="T26" fmla="*/ 2243 w 834"/>
                <a:gd name="T27" fmla="*/ 3046 h 584"/>
                <a:gd name="T28" fmla="*/ 2415 w 834"/>
                <a:gd name="T29" fmla="*/ 2842 h 584"/>
                <a:gd name="T30" fmla="*/ 2841 w 834"/>
                <a:gd name="T31" fmla="*/ 2114 h 584"/>
                <a:gd name="T32" fmla="*/ 2954 w 834"/>
                <a:gd name="T33" fmla="*/ 1445 h 584"/>
                <a:gd name="T34" fmla="*/ 2755 w 834"/>
                <a:gd name="T35" fmla="*/ 360 h 584"/>
                <a:gd name="T36" fmla="*/ 2388 w 834"/>
                <a:gd name="T37" fmla="*/ 205 h 584"/>
                <a:gd name="T38" fmla="*/ 1879 w 834"/>
                <a:gd name="T39" fmla="*/ 155 h 584"/>
                <a:gd name="T40" fmla="*/ 1566 w 834"/>
                <a:gd name="T41" fmla="*/ 257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00CC99"/>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8" name="Freeform 576">
              <a:extLst>
                <a:ext uri="{FF2B5EF4-FFF2-40B4-BE49-F238E27FC236}">
                  <a16:creationId xmlns:a16="http://schemas.microsoft.com/office/drawing/2014/main" id="{21D09127-448E-864B-A0C6-3A0BE269C064}"/>
                </a:ext>
              </a:extLst>
            </p:cNvPr>
            <p:cNvSpPr>
              <a:spLocks/>
            </p:cNvSpPr>
            <p:nvPr/>
          </p:nvSpPr>
          <p:spPr bwMode="auto">
            <a:xfrm>
              <a:off x="3534" y="3312"/>
              <a:ext cx="946" cy="752"/>
            </a:xfrm>
            <a:custGeom>
              <a:avLst/>
              <a:gdLst>
                <a:gd name="T0" fmla="*/ 1326 w 834"/>
                <a:gd name="T1" fmla="*/ 0 h 584"/>
                <a:gd name="T2" fmla="*/ 876 w 834"/>
                <a:gd name="T3" fmla="*/ 143 h 584"/>
                <a:gd name="T4" fmla="*/ 500 w 834"/>
                <a:gd name="T5" fmla="*/ 394 h 584"/>
                <a:gd name="T6" fmla="*/ 365 w 834"/>
                <a:gd name="T7" fmla="*/ 507 h 584"/>
                <a:gd name="T8" fmla="*/ 290 w 834"/>
                <a:gd name="T9" fmla="*/ 652 h 584"/>
                <a:gd name="T10" fmla="*/ 153 w 834"/>
                <a:gd name="T11" fmla="*/ 765 h 584"/>
                <a:gd name="T12" fmla="*/ 33 w 834"/>
                <a:gd name="T13" fmla="*/ 1302 h 584"/>
                <a:gd name="T14" fmla="*/ 2 w 834"/>
                <a:gd name="T15" fmla="*/ 1472 h 584"/>
                <a:gd name="T16" fmla="*/ 140 w 834"/>
                <a:gd name="T17" fmla="*/ 2040 h 584"/>
                <a:gd name="T18" fmla="*/ 260 w 834"/>
                <a:gd name="T19" fmla="*/ 2065 h 584"/>
                <a:gd name="T20" fmla="*/ 605 w 834"/>
                <a:gd name="T21" fmla="*/ 1982 h 584"/>
                <a:gd name="T22" fmla="*/ 801 w 834"/>
                <a:gd name="T23" fmla="*/ 1812 h 584"/>
                <a:gd name="T24" fmla="*/ 1100 w 834"/>
                <a:gd name="T25" fmla="*/ 1728 h 584"/>
                <a:gd name="T26" fmla="*/ 1191 w 834"/>
                <a:gd name="T27" fmla="*/ 1671 h 584"/>
                <a:gd name="T28" fmla="*/ 1282 w 834"/>
                <a:gd name="T29" fmla="*/ 1558 h 584"/>
                <a:gd name="T30" fmla="*/ 1506 w 834"/>
                <a:gd name="T31" fmla="*/ 1159 h 584"/>
                <a:gd name="T32" fmla="*/ 1565 w 834"/>
                <a:gd name="T33" fmla="*/ 793 h 584"/>
                <a:gd name="T34" fmla="*/ 1459 w 834"/>
                <a:gd name="T35" fmla="*/ 200 h 584"/>
                <a:gd name="T36" fmla="*/ 1267 w 834"/>
                <a:gd name="T37" fmla="*/ 113 h 584"/>
                <a:gd name="T38" fmla="*/ 996 w 834"/>
                <a:gd name="T39" fmla="*/ 86 h 584"/>
                <a:gd name="T40" fmla="*/ 828 w 834"/>
                <a:gd name="T41" fmla="*/ 143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99CCFF"/>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9" name="Freeform 577">
              <a:extLst>
                <a:ext uri="{FF2B5EF4-FFF2-40B4-BE49-F238E27FC236}">
                  <a16:creationId xmlns:a16="http://schemas.microsoft.com/office/drawing/2014/main" id="{5E797498-FF73-464B-BB1A-AF1B84F043F1}"/>
                </a:ext>
              </a:extLst>
            </p:cNvPr>
            <p:cNvSpPr>
              <a:spLocks/>
            </p:cNvSpPr>
            <p:nvPr/>
          </p:nvSpPr>
          <p:spPr bwMode="auto">
            <a:xfrm>
              <a:off x="3582" y="3352"/>
              <a:ext cx="874" cy="664"/>
            </a:xfrm>
            <a:custGeom>
              <a:avLst/>
              <a:gdLst>
                <a:gd name="T0" fmla="*/ 892 w 834"/>
                <a:gd name="T1" fmla="*/ 0 h 584"/>
                <a:gd name="T2" fmla="*/ 589 w 834"/>
                <a:gd name="T3" fmla="*/ 75 h 584"/>
                <a:gd name="T4" fmla="*/ 336 w 834"/>
                <a:gd name="T5" fmla="*/ 211 h 584"/>
                <a:gd name="T6" fmla="*/ 245 w 834"/>
                <a:gd name="T7" fmla="*/ 273 h 584"/>
                <a:gd name="T8" fmla="*/ 194 w 834"/>
                <a:gd name="T9" fmla="*/ 350 h 584"/>
                <a:gd name="T10" fmla="*/ 104 w 834"/>
                <a:gd name="T11" fmla="*/ 412 h 584"/>
                <a:gd name="T12" fmla="*/ 23 w 834"/>
                <a:gd name="T13" fmla="*/ 698 h 584"/>
                <a:gd name="T14" fmla="*/ 2 w 834"/>
                <a:gd name="T15" fmla="*/ 791 h 584"/>
                <a:gd name="T16" fmla="*/ 94 w 834"/>
                <a:gd name="T17" fmla="*/ 1095 h 584"/>
                <a:gd name="T18" fmla="*/ 175 w 834"/>
                <a:gd name="T19" fmla="*/ 1110 h 584"/>
                <a:gd name="T20" fmla="*/ 407 w 834"/>
                <a:gd name="T21" fmla="*/ 1064 h 584"/>
                <a:gd name="T22" fmla="*/ 537 w 834"/>
                <a:gd name="T23" fmla="*/ 973 h 584"/>
                <a:gd name="T24" fmla="*/ 740 w 834"/>
                <a:gd name="T25" fmla="*/ 927 h 584"/>
                <a:gd name="T26" fmla="*/ 801 w 834"/>
                <a:gd name="T27" fmla="*/ 898 h 584"/>
                <a:gd name="T28" fmla="*/ 862 w 834"/>
                <a:gd name="T29" fmla="*/ 835 h 584"/>
                <a:gd name="T30" fmla="*/ 1012 w 834"/>
                <a:gd name="T31" fmla="*/ 623 h 584"/>
                <a:gd name="T32" fmla="*/ 1054 w 834"/>
                <a:gd name="T33" fmla="*/ 426 h 584"/>
                <a:gd name="T34" fmla="*/ 983 w 834"/>
                <a:gd name="T35" fmla="*/ 107 h 584"/>
                <a:gd name="T36" fmla="*/ 851 w 834"/>
                <a:gd name="T37" fmla="*/ 60 h 584"/>
                <a:gd name="T38" fmla="*/ 670 w 834"/>
                <a:gd name="T39" fmla="*/ 45 h 584"/>
                <a:gd name="T40" fmla="*/ 558 w 834"/>
                <a:gd name="T41" fmla="*/ 75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66FF"/>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0" name="Freeform 578">
              <a:extLst>
                <a:ext uri="{FF2B5EF4-FFF2-40B4-BE49-F238E27FC236}">
                  <a16:creationId xmlns:a16="http://schemas.microsoft.com/office/drawing/2014/main" id="{DCE1A4A7-03B3-CD43-981C-3548F6EC5652}"/>
                </a:ext>
              </a:extLst>
            </p:cNvPr>
            <p:cNvSpPr>
              <a:spLocks/>
            </p:cNvSpPr>
            <p:nvPr/>
          </p:nvSpPr>
          <p:spPr bwMode="auto">
            <a:xfrm>
              <a:off x="3630" y="3424"/>
              <a:ext cx="786" cy="552"/>
            </a:xfrm>
            <a:custGeom>
              <a:avLst/>
              <a:gdLst>
                <a:gd name="T0" fmla="*/ 525 w 834"/>
                <a:gd name="T1" fmla="*/ 0 h 584"/>
                <a:gd name="T2" fmla="*/ 347 w 834"/>
                <a:gd name="T3" fmla="*/ 30 h 584"/>
                <a:gd name="T4" fmla="*/ 198 w 834"/>
                <a:gd name="T5" fmla="*/ 85 h 584"/>
                <a:gd name="T6" fmla="*/ 144 w 834"/>
                <a:gd name="T7" fmla="*/ 109 h 584"/>
                <a:gd name="T8" fmla="*/ 115 w 834"/>
                <a:gd name="T9" fmla="*/ 139 h 584"/>
                <a:gd name="T10" fmla="*/ 61 w 834"/>
                <a:gd name="T11" fmla="*/ 163 h 584"/>
                <a:gd name="T12" fmla="*/ 13 w 834"/>
                <a:gd name="T13" fmla="*/ 278 h 584"/>
                <a:gd name="T14" fmla="*/ 2 w 834"/>
                <a:gd name="T15" fmla="*/ 314 h 584"/>
                <a:gd name="T16" fmla="*/ 55 w 834"/>
                <a:gd name="T17" fmla="*/ 434 h 584"/>
                <a:gd name="T18" fmla="*/ 103 w 834"/>
                <a:gd name="T19" fmla="*/ 440 h 584"/>
                <a:gd name="T20" fmla="*/ 239 w 834"/>
                <a:gd name="T21" fmla="*/ 423 h 584"/>
                <a:gd name="T22" fmla="*/ 317 w 834"/>
                <a:gd name="T23" fmla="*/ 386 h 584"/>
                <a:gd name="T24" fmla="*/ 435 w 834"/>
                <a:gd name="T25" fmla="*/ 368 h 584"/>
                <a:gd name="T26" fmla="*/ 472 w 834"/>
                <a:gd name="T27" fmla="*/ 356 h 584"/>
                <a:gd name="T28" fmla="*/ 507 w 834"/>
                <a:gd name="T29" fmla="*/ 332 h 584"/>
                <a:gd name="T30" fmla="*/ 596 w 834"/>
                <a:gd name="T31" fmla="*/ 248 h 584"/>
                <a:gd name="T32" fmla="*/ 620 w 834"/>
                <a:gd name="T33" fmla="*/ 169 h 584"/>
                <a:gd name="T34" fmla="*/ 579 w 834"/>
                <a:gd name="T35" fmla="*/ 42 h 584"/>
                <a:gd name="T36" fmla="*/ 501 w 834"/>
                <a:gd name="T37" fmla="*/ 24 h 584"/>
                <a:gd name="T38" fmla="*/ 394 w 834"/>
                <a:gd name="T39" fmla="*/ 19 h 584"/>
                <a:gd name="T40" fmla="*/ 329 w 834"/>
                <a:gd name="T41" fmla="*/ 30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CCCC"/>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1" name="Freeform 579">
              <a:extLst>
                <a:ext uri="{FF2B5EF4-FFF2-40B4-BE49-F238E27FC236}">
                  <a16:creationId xmlns:a16="http://schemas.microsoft.com/office/drawing/2014/main" id="{26F7A9F6-24E7-B649-8CC0-31F0B52AC0DD}"/>
                </a:ext>
              </a:extLst>
            </p:cNvPr>
            <p:cNvSpPr>
              <a:spLocks/>
            </p:cNvSpPr>
            <p:nvPr/>
          </p:nvSpPr>
          <p:spPr bwMode="auto">
            <a:xfrm>
              <a:off x="3662" y="3480"/>
              <a:ext cx="738" cy="464"/>
            </a:xfrm>
            <a:custGeom>
              <a:avLst/>
              <a:gdLst>
                <a:gd name="T0" fmla="*/ 383 w 834"/>
                <a:gd name="T1" fmla="*/ 0 h 584"/>
                <a:gd name="T2" fmla="*/ 253 w 834"/>
                <a:gd name="T3" fmla="*/ 13 h 584"/>
                <a:gd name="T4" fmla="*/ 144 w 834"/>
                <a:gd name="T5" fmla="*/ 35 h 584"/>
                <a:gd name="T6" fmla="*/ 105 w 834"/>
                <a:gd name="T7" fmla="*/ 45 h 584"/>
                <a:gd name="T8" fmla="*/ 83 w 834"/>
                <a:gd name="T9" fmla="*/ 58 h 584"/>
                <a:gd name="T10" fmla="*/ 45 w 834"/>
                <a:gd name="T11" fmla="*/ 69 h 584"/>
                <a:gd name="T12" fmla="*/ 10 w 834"/>
                <a:gd name="T13" fmla="*/ 116 h 584"/>
                <a:gd name="T14" fmla="*/ 2 w 834"/>
                <a:gd name="T15" fmla="*/ 132 h 584"/>
                <a:gd name="T16" fmla="*/ 40 w 834"/>
                <a:gd name="T17" fmla="*/ 183 h 584"/>
                <a:gd name="T18" fmla="*/ 75 w 834"/>
                <a:gd name="T19" fmla="*/ 185 h 584"/>
                <a:gd name="T20" fmla="*/ 174 w 834"/>
                <a:gd name="T21" fmla="*/ 177 h 584"/>
                <a:gd name="T22" fmla="*/ 232 w 834"/>
                <a:gd name="T23" fmla="*/ 162 h 584"/>
                <a:gd name="T24" fmla="*/ 318 w 834"/>
                <a:gd name="T25" fmla="*/ 155 h 584"/>
                <a:gd name="T26" fmla="*/ 343 w 834"/>
                <a:gd name="T27" fmla="*/ 149 h 584"/>
                <a:gd name="T28" fmla="*/ 371 w 834"/>
                <a:gd name="T29" fmla="*/ 140 h 584"/>
                <a:gd name="T30" fmla="*/ 435 w 834"/>
                <a:gd name="T31" fmla="*/ 103 h 584"/>
                <a:gd name="T32" fmla="*/ 452 w 834"/>
                <a:gd name="T33" fmla="*/ 71 h 584"/>
                <a:gd name="T34" fmla="*/ 422 w 834"/>
                <a:gd name="T35" fmla="*/ 17 h 584"/>
                <a:gd name="T36" fmla="*/ 365 w 834"/>
                <a:gd name="T37" fmla="*/ 10 h 584"/>
                <a:gd name="T38" fmla="*/ 288 w 834"/>
                <a:gd name="T39" fmla="*/ 8 h 584"/>
                <a:gd name="T40" fmla="*/ 240 w 834"/>
                <a:gd name="T41" fmla="*/ 13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0066"/>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2" name="Freeform 580">
              <a:extLst>
                <a:ext uri="{FF2B5EF4-FFF2-40B4-BE49-F238E27FC236}">
                  <a16:creationId xmlns:a16="http://schemas.microsoft.com/office/drawing/2014/main" id="{FFB1462F-EE27-8242-A4D0-C73CEB1439F2}"/>
                </a:ext>
              </a:extLst>
            </p:cNvPr>
            <p:cNvSpPr>
              <a:spLocks/>
            </p:cNvSpPr>
            <p:nvPr/>
          </p:nvSpPr>
          <p:spPr bwMode="auto">
            <a:xfrm>
              <a:off x="3720" y="3532"/>
              <a:ext cx="620" cy="372"/>
            </a:xfrm>
            <a:custGeom>
              <a:avLst/>
              <a:gdLst>
                <a:gd name="T0" fmla="*/ 245 w 748"/>
                <a:gd name="T1" fmla="*/ 15 h 420"/>
                <a:gd name="T2" fmla="*/ 151 w 748"/>
                <a:gd name="T3" fmla="*/ 19 h 420"/>
                <a:gd name="T4" fmla="*/ 62 w 748"/>
                <a:gd name="T5" fmla="*/ 58 h 420"/>
                <a:gd name="T6" fmla="*/ 38 w 748"/>
                <a:gd name="T7" fmla="*/ 106 h 420"/>
                <a:gd name="T8" fmla="*/ 18 w 748"/>
                <a:gd name="T9" fmla="*/ 116 h 420"/>
                <a:gd name="T10" fmla="*/ 0 w 748"/>
                <a:gd name="T11" fmla="*/ 159 h 420"/>
                <a:gd name="T12" fmla="*/ 10 w 748"/>
                <a:gd name="T13" fmla="*/ 198 h 420"/>
                <a:gd name="T14" fmla="*/ 18 w 748"/>
                <a:gd name="T15" fmla="*/ 203 h 420"/>
                <a:gd name="T16" fmla="*/ 56 w 748"/>
                <a:gd name="T17" fmla="*/ 229 h 420"/>
                <a:gd name="T18" fmla="*/ 100 w 748"/>
                <a:gd name="T19" fmla="*/ 224 h 420"/>
                <a:gd name="T20" fmla="*/ 109 w 748"/>
                <a:gd name="T21" fmla="*/ 216 h 420"/>
                <a:gd name="T22" fmla="*/ 162 w 748"/>
                <a:gd name="T23" fmla="*/ 190 h 420"/>
                <a:gd name="T24" fmla="*/ 182 w 748"/>
                <a:gd name="T25" fmla="*/ 181 h 420"/>
                <a:gd name="T26" fmla="*/ 210 w 748"/>
                <a:gd name="T27" fmla="*/ 159 h 420"/>
                <a:gd name="T28" fmla="*/ 247 w 748"/>
                <a:gd name="T29" fmla="*/ 125 h 420"/>
                <a:gd name="T30" fmla="*/ 266 w 748"/>
                <a:gd name="T31" fmla="*/ 116 h 420"/>
                <a:gd name="T32" fmla="*/ 279 w 748"/>
                <a:gd name="T33" fmla="*/ 45 h 420"/>
                <a:gd name="T34" fmla="*/ 245 w 748"/>
                <a:gd name="T35" fmla="*/ 33 h 420"/>
                <a:gd name="T36" fmla="*/ 245 w 748"/>
                <a:gd name="T37" fmla="*/ 15 h 4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48" h="420">
                  <a:moveTo>
                    <a:pt x="624" y="28"/>
                  </a:moveTo>
                  <a:cubicBezTo>
                    <a:pt x="542" y="8"/>
                    <a:pt x="466" y="16"/>
                    <a:pt x="384" y="36"/>
                  </a:cubicBezTo>
                  <a:cubicBezTo>
                    <a:pt x="313" y="83"/>
                    <a:pt x="251" y="89"/>
                    <a:pt x="160" y="108"/>
                  </a:cubicBezTo>
                  <a:cubicBezTo>
                    <a:pt x="128" y="130"/>
                    <a:pt x="119" y="162"/>
                    <a:pt x="96" y="196"/>
                  </a:cubicBezTo>
                  <a:cubicBezTo>
                    <a:pt x="87" y="210"/>
                    <a:pt x="48" y="212"/>
                    <a:pt x="48" y="212"/>
                  </a:cubicBezTo>
                  <a:cubicBezTo>
                    <a:pt x="30" y="239"/>
                    <a:pt x="10" y="261"/>
                    <a:pt x="0" y="292"/>
                  </a:cubicBezTo>
                  <a:cubicBezTo>
                    <a:pt x="4" y="315"/>
                    <a:pt x="2" y="347"/>
                    <a:pt x="24" y="364"/>
                  </a:cubicBezTo>
                  <a:cubicBezTo>
                    <a:pt x="31" y="369"/>
                    <a:pt x="40" y="368"/>
                    <a:pt x="48" y="372"/>
                  </a:cubicBezTo>
                  <a:cubicBezTo>
                    <a:pt x="80" y="388"/>
                    <a:pt x="109" y="408"/>
                    <a:pt x="144" y="420"/>
                  </a:cubicBezTo>
                  <a:cubicBezTo>
                    <a:pt x="181" y="417"/>
                    <a:pt x="219" y="419"/>
                    <a:pt x="256" y="412"/>
                  </a:cubicBezTo>
                  <a:cubicBezTo>
                    <a:pt x="265" y="410"/>
                    <a:pt x="271" y="400"/>
                    <a:pt x="280" y="396"/>
                  </a:cubicBezTo>
                  <a:cubicBezTo>
                    <a:pt x="323" y="378"/>
                    <a:pt x="372" y="366"/>
                    <a:pt x="416" y="348"/>
                  </a:cubicBezTo>
                  <a:cubicBezTo>
                    <a:pt x="432" y="342"/>
                    <a:pt x="450" y="341"/>
                    <a:pt x="464" y="332"/>
                  </a:cubicBezTo>
                  <a:cubicBezTo>
                    <a:pt x="519" y="295"/>
                    <a:pt x="494" y="306"/>
                    <a:pt x="536" y="292"/>
                  </a:cubicBezTo>
                  <a:cubicBezTo>
                    <a:pt x="596" y="232"/>
                    <a:pt x="563" y="251"/>
                    <a:pt x="632" y="228"/>
                  </a:cubicBezTo>
                  <a:cubicBezTo>
                    <a:pt x="648" y="223"/>
                    <a:pt x="680" y="212"/>
                    <a:pt x="680" y="212"/>
                  </a:cubicBezTo>
                  <a:cubicBezTo>
                    <a:pt x="716" y="176"/>
                    <a:pt x="748" y="145"/>
                    <a:pt x="712" y="84"/>
                  </a:cubicBezTo>
                  <a:cubicBezTo>
                    <a:pt x="707" y="75"/>
                    <a:pt x="636" y="62"/>
                    <a:pt x="624" y="60"/>
                  </a:cubicBezTo>
                  <a:cubicBezTo>
                    <a:pt x="606" y="5"/>
                    <a:pt x="596" y="0"/>
                    <a:pt x="624" y="28"/>
                  </a:cubicBezTo>
                  <a:close/>
                </a:path>
              </a:pathLst>
            </a:cu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3" name="Freeform 581">
              <a:extLst>
                <a:ext uri="{FF2B5EF4-FFF2-40B4-BE49-F238E27FC236}">
                  <a16:creationId xmlns:a16="http://schemas.microsoft.com/office/drawing/2014/main" id="{F11750D4-4D5D-0F47-9934-55F88DA8049A}"/>
                </a:ext>
              </a:extLst>
            </p:cNvPr>
            <p:cNvSpPr>
              <a:spLocks/>
            </p:cNvSpPr>
            <p:nvPr/>
          </p:nvSpPr>
          <p:spPr bwMode="auto">
            <a:xfrm>
              <a:off x="3840" y="3612"/>
              <a:ext cx="336" cy="202"/>
            </a:xfrm>
            <a:custGeom>
              <a:avLst/>
              <a:gdLst>
                <a:gd name="T0" fmla="*/ 296 w 336"/>
                <a:gd name="T1" fmla="*/ 12 h 202"/>
                <a:gd name="T2" fmla="*/ 136 w 336"/>
                <a:gd name="T3" fmla="*/ 36 h 202"/>
                <a:gd name="T4" fmla="*/ 56 w 336"/>
                <a:gd name="T5" fmla="*/ 44 h 202"/>
                <a:gd name="T6" fmla="*/ 32 w 336"/>
                <a:gd name="T7" fmla="*/ 68 h 202"/>
                <a:gd name="T8" fmla="*/ 0 w 336"/>
                <a:gd name="T9" fmla="*/ 116 h 202"/>
                <a:gd name="T10" fmla="*/ 104 w 336"/>
                <a:gd name="T11" fmla="*/ 180 h 202"/>
                <a:gd name="T12" fmla="*/ 264 w 336"/>
                <a:gd name="T13" fmla="*/ 84 h 202"/>
                <a:gd name="T14" fmla="*/ 336 w 336"/>
                <a:gd name="T15" fmla="*/ 28 h 202"/>
                <a:gd name="T16" fmla="*/ 320 w 336"/>
                <a:gd name="T17" fmla="*/ 4 h 202"/>
                <a:gd name="T18" fmla="*/ 280 w 336"/>
                <a:gd name="T19" fmla="*/ 12 h 202"/>
                <a:gd name="T20" fmla="*/ 296 w 336"/>
                <a:gd name="T21" fmla="*/ 12 h 2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6" h="202">
                  <a:moveTo>
                    <a:pt x="296" y="12"/>
                  </a:moveTo>
                  <a:cubicBezTo>
                    <a:pt x="234" y="0"/>
                    <a:pt x="194" y="28"/>
                    <a:pt x="136" y="36"/>
                  </a:cubicBezTo>
                  <a:cubicBezTo>
                    <a:pt x="109" y="40"/>
                    <a:pt x="83" y="41"/>
                    <a:pt x="56" y="44"/>
                  </a:cubicBezTo>
                  <a:cubicBezTo>
                    <a:pt x="48" y="52"/>
                    <a:pt x="39" y="59"/>
                    <a:pt x="32" y="68"/>
                  </a:cubicBezTo>
                  <a:cubicBezTo>
                    <a:pt x="20" y="83"/>
                    <a:pt x="0" y="116"/>
                    <a:pt x="0" y="116"/>
                  </a:cubicBezTo>
                  <a:cubicBezTo>
                    <a:pt x="14" y="202"/>
                    <a:pt x="15" y="190"/>
                    <a:pt x="104" y="180"/>
                  </a:cubicBezTo>
                  <a:cubicBezTo>
                    <a:pt x="156" y="145"/>
                    <a:pt x="202" y="99"/>
                    <a:pt x="264" y="84"/>
                  </a:cubicBezTo>
                  <a:cubicBezTo>
                    <a:pt x="290" y="67"/>
                    <a:pt x="310" y="45"/>
                    <a:pt x="336" y="28"/>
                  </a:cubicBezTo>
                  <a:cubicBezTo>
                    <a:pt x="331" y="20"/>
                    <a:pt x="329" y="7"/>
                    <a:pt x="320" y="4"/>
                  </a:cubicBezTo>
                  <a:cubicBezTo>
                    <a:pt x="307" y="0"/>
                    <a:pt x="293" y="8"/>
                    <a:pt x="280" y="12"/>
                  </a:cubicBezTo>
                  <a:cubicBezTo>
                    <a:pt x="275" y="14"/>
                    <a:pt x="291" y="12"/>
                    <a:pt x="296" y="12"/>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51" name="Group 582">
            <a:extLst>
              <a:ext uri="{FF2B5EF4-FFF2-40B4-BE49-F238E27FC236}">
                <a16:creationId xmlns:a16="http://schemas.microsoft.com/office/drawing/2014/main" id="{B0A6C48F-D0D7-F74D-A327-B0FC6A3EE50A}"/>
              </a:ext>
            </a:extLst>
          </p:cNvPr>
          <p:cNvGrpSpPr>
            <a:grpSpLocks/>
          </p:cNvGrpSpPr>
          <p:nvPr/>
        </p:nvGrpSpPr>
        <p:grpSpPr bwMode="auto">
          <a:xfrm rot="-2925273">
            <a:off x="5675313" y="4030663"/>
            <a:ext cx="711200" cy="584200"/>
            <a:chOff x="3462" y="3264"/>
            <a:chExt cx="1074" cy="848"/>
          </a:xfrm>
        </p:grpSpPr>
        <p:sp>
          <p:nvSpPr>
            <p:cNvPr id="101480" name="Freeform 583">
              <a:extLst>
                <a:ext uri="{FF2B5EF4-FFF2-40B4-BE49-F238E27FC236}">
                  <a16:creationId xmlns:a16="http://schemas.microsoft.com/office/drawing/2014/main" id="{C1DA9D22-21AE-7C48-81FE-5B6928C12FE7}"/>
                </a:ext>
              </a:extLst>
            </p:cNvPr>
            <p:cNvSpPr>
              <a:spLocks/>
            </p:cNvSpPr>
            <p:nvPr/>
          </p:nvSpPr>
          <p:spPr bwMode="auto">
            <a:xfrm>
              <a:off x="3462" y="3264"/>
              <a:ext cx="1074" cy="848"/>
            </a:xfrm>
            <a:custGeom>
              <a:avLst/>
              <a:gdLst>
                <a:gd name="T0" fmla="*/ 2501 w 834"/>
                <a:gd name="T1" fmla="*/ 0 h 584"/>
                <a:gd name="T2" fmla="*/ 1650 w 834"/>
                <a:gd name="T3" fmla="*/ 257 h 584"/>
                <a:gd name="T4" fmla="*/ 944 w 834"/>
                <a:gd name="T5" fmla="*/ 726 h 584"/>
                <a:gd name="T6" fmla="*/ 688 w 834"/>
                <a:gd name="T7" fmla="*/ 928 h 584"/>
                <a:gd name="T8" fmla="*/ 543 w 834"/>
                <a:gd name="T9" fmla="*/ 1188 h 584"/>
                <a:gd name="T10" fmla="*/ 292 w 834"/>
                <a:gd name="T11" fmla="*/ 1395 h 584"/>
                <a:gd name="T12" fmla="*/ 64 w 834"/>
                <a:gd name="T13" fmla="*/ 2373 h 584"/>
                <a:gd name="T14" fmla="*/ 8 w 834"/>
                <a:gd name="T15" fmla="*/ 2683 h 584"/>
                <a:gd name="T16" fmla="*/ 260 w 834"/>
                <a:gd name="T17" fmla="*/ 3717 h 584"/>
                <a:gd name="T18" fmla="*/ 489 w 834"/>
                <a:gd name="T19" fmla="*/ 3768 h 584"/>
                <a:gd name="T20" fmla="*/ 1141 w 834"/>
                <a:gd name="T21" fmla="*/ 3616 h 584"/>
                <a:gd name="T22" fmla="*/ 1509 w 834"/>
                <a:gd name="T23" fmla="*/ 3303 h 584"/>
                <a:gd name="T24" fmla="*/ 2076 w 834"/>
                <a:gd name="T25" fmla="*/ 3154 h 584"/>
                <a:gd name="T26" fmla="*/ 2243 w 834"/>
                <a:gd name="T27" fmla="*/ 3046 h 584"/>
                <a:gd name="T28" fmla="*/ 2415 w 834"/>
                <a:gd name="T29" fmla="*/ 2842 h 584"/>
                <a:gd name="T30" fmla="*/ 2841 w 834"/>
                <a:gd name="T31" fmla="*/ 2114 h 584"/>
                <a:gd name="T32" fmla="*/ 2954 w 834"/>
                <a:gd name="T33" fmla="*/ 1445 h 584"/>
                <a:gd name="T34" fmla="*/ 2755 w 834"/>
                <a:gd name="T35" fmla="*/ 360 h 584"/>
                <a:gd name="T36" fmla="*/ 2388 w 834"/>
                <a:gd name="T37" fmla="*/ 205 h 584"/>
                <a:gd name="T38" fmla="*/ 1879 w 834"/>
                <a:gd name="T39" fmla="*/ 155 h 584"/>
                <a:gd name="T40" fmla="*/ 1566 w 834"/>
                <a:gd name="T41" fmla="*/ 257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00CC99"/>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1" name="Freeform 584">
              <a:extLst>
                <a:ext uri="{FF2B5EF4-FFF2-40B4-BE49-F238E27FC236}">
                  <a16:creationId xmlns:a16="http://schemas.microsoft.com/office/drawing/2014/main" id="{A7A71AA1-B90C-D34B-8E59-5DF8400942D7}"/>
                </a:ext>
              </a:extLst>
            </p:cNvPr>
            <p:cNvSpPr>
              <a:spLocks/>
            </p:cNvSpPr>
            <p:nvPr/>
          </p:nvSpPr>
          <p:spPr bwMode="auto">
            <a:xfrm>
              <a:off x="3534" y="3312"/>
              <a:ext cx="946" cy="752"/>
            </a:xfrm>
            <a:custGeom>
              <a:avLst/>
              <a:gdLst>
                <a:gd name="T0" fmla="*/ 1326 w 834"/>
                <a:gd name="T1" fmla="*/ 0 h 584"/>
                <a:gd name="T2" fmla="*/ 876 w 834"/>
                <a:gd name="T3" fmla="*/ 143 h 584"/>
                <a:gd name="T4" fmla="*/ 500 w 834"/>
                <a:gd name="T5" fmla="*/ 394 h 584"/>
                <a:gd name="T6" fmla="*/ 365 w 834"/>
                <a:gd name="T7" fmla="*/ 507 h 584"/>
                <a:gd name="T8" fmla="*/ 290 w 834"/>
                <a:gd name="T9" fmla="*/ 652 h 584"/>
                <a:gd name="T10" fmla="*/ 153 w 834"/>
                <a:gd name="T11" fmla="*/ 765 h 584"/>
                <a:gd name="T12" fmla="*/ 33 w 834"/>
                <a:gd name="T13" fmla="*/ 1302 h 584"/>
                <a:gd name="T14" fmla="*/ 2 w 834"/>
                <a:gd name="T15" fmla="*/ 1472 h 584"/>
                <a:gd name="T16" fmla="*/ 140 w 834"/>
                <a:gd name="T17" fmla="*/ 2040 h 584"/>
                <a:gd name="T18" fmla="*/ 260 w 834"/>
                <a:gd name="T19" fmla="*/ 2065 h 584"/>
                <a:gd name="T20" fmla="*/ 605 w 834"/>
                <a:gd name="T21" fmla="*/ 1982 h 584"/>
                <a:gd name="T22" fmla="*/ 801 w 834"/>
                <a:gd name="T23" fmla="*/ 1812 h 584"/>
                <a:gd name="T24" fmla="*/ 1100 w 834"/>
                <a:gd name="T25" fmla="*/ 1728 h 584"/>
                <a:gd name="T26" fmla="*/ 1191 w 834"/>
                <a:gd name="T27" fmla="*/ 1671 h 584"/>
                <a:gd name="T28" fmla="*/ 1282 w 834"/>
                <a:gd name="T29" fmla="*/ 1558 h 584"/>
                <a:gd name="T30" fmla="*/ 1506 w 834"/>
                <a:gd name="T31" fmla="*/ 1159 h 584"/>
                <a:gd name="T32" fmla="*/ 1565 w 834"/>
                <a:gd name="T33" fmla="*/ 793 h 584"/>
                <a:gd name="T34" fmla="*/ 1459 w 834"/>
                <a:gd name="T35" fmla="*/ 200 h 584"/>
                <a:gd name="T36" fmla="*/ 1267 w 834"/>
                <a:gd name="T37" fmla="*/ 113 h 584"/>
                <a:gd name="T38" fmla="*/ 996 w 834"/>
                <a:gd name="T39" fmla="*/ 86 h 584"/>
                <a:gd name="T40" fmla="*/ 828 w 834"/>
                <a:gd name="T41" fmla="*/ 143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99CCFF"/>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2" name="Freeform 585">
              <a:extLst>
                <a:ext uri="{FF2B5EF4-FFF2-40B4-BE49-F238E27FC236}">
                  <a16:creationId xmlns:a16="http://schemas.microsoft.com/office/drawing/2014/main" id="{40CE7B51-31E4-6749-B2A6-7C7976735C74}"/>
                </a:ext>
              </a:extLst>
            </p:cNvPr>
            <p:cNvSpPr>
              <a:spLocks/>
            </p:cNvSpPr>
            <p:nvPr/>
          </p:nvSpPr>
          <p:spPr bwMode="auto">
            <a:xfrm>
              <a:off x="3582" y="3352"/>
              <a:ext cx="874" cy="664"/>
            </a:xfrm>
            <a:custGeom>
              <a:avLst/>
              <a:gdLst>
                <a:gd name="T0" fmla="*/ 892 w 834"/>
                <a:gd name="T1" fmla="*/ 0 h 584"/>
                <a:gd name="T2" fmla="*/ 589 w 834"/>
                <a:gd name="T3" fmla="*/ 75 h 584"/>
                <a:gd name="T4" fmla="*/ 336 w 834"/>
                <a:gd name="T5" fmla="*/ 211 h 584"/>
                <a:gd name="T6" fmla="*/ 245 w 834"/>
                <a:gd name="T7" fmla="*/ 273 h 584"/>
                <a:gd name="T8" fmla="*/ 194 w 834"/>
                <a:gd name="T9" fmla="*/ 350 h 584"/>
                <a:gd name="T10" fmla="*/ 104 w 834"/>
                <a:gd name="T11" fmla="*/ 412 h 584"/>
                <a:gd name="T12" fmla="*/ 23 w 834"/>
                <a:gd name="T13" fmla="*/ 698 h 584"/>
                <a:gd name="T14" fmla="*/ 2 w 834"/>
                <a:gd name="T15" fmla="*/ 791 h 584"/>
                <a:gd name="T16" fmla="*/ 94 w 834"/>
                <a:gd name="T17" fmla="*/ 1095 h 584"/>
                <a:gd name="T18" fmla="*/ 175 w 834"/>
                <a:gd name="T19" fmla="*/ 1110 h 584"/>
                <a:gd name="T20" fmla="*/ 407 w 834"/>
                <a:gd name="T21" fmla="*/ 1064 h 584"/>
                <a:gd name="T22" fmla="*/ 537 w 834"/>
                <a:gd name="T23" fmla="*/ 973 h 584"/>
                <a:gd name="T24" fmla="*/ 740 w 834"/>
                <a:gd name="T25" fmla="*/ 927 h 584"/>
                <a:gd name="T26" fmla="*/ 801 w 834"/>
                <a:gd name="T27" fmla="*/ 898 h 584"/>
                <a:gd name="T28" fmla="*/ 862 w 834"/>
                <a:gd name="T29" fmla="*/ 835 h 584"/>
                <a:gd name="T30" fmla="*/ 1012 w 834"/>
                <a:gd name="T31" fmla="*/ 623 h 584"/>
                <a:gd name="T32" fmla="*/ 1054 w 834"/>
                <a:gd name="T33" fmla="*/ 426 h 584"/>
                <a:gd name="T34" fmla="*/ 983 w 834"/>
                <a:gd name="T35" fmla="*/ 107 h 584"/>
                <a:gd name="T36" fmla="*/ 851 w 834"/>
                <a:gd name="T37" fmla="*/ 60 h 584"/>
                <a:gd name="T38" fmla="*/ 670 w 834"/>
                <a:gd name="T39" fmla="*/ 45 h 584"/>
                <a:gd name="T40" fmla="*/ 558 w 834"/>
                <a:gd name="T41" fmla="*/ 75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66FF"/>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3" name="Freeform 586">
              <a:extLst>
                <a:ext uri="{FF2B5EF4-FFF2-40B4-BE49-F238E27FC236}">
                  <a16:creationId xmlns:a16="http://schemas.microsoft.com/office/drawing/2014/main" id="{AA1EDCE3-F6C8-664C-927B-00627B21A7F5}"/>
                </a:ext>
              </a:extLst>
            </p:cNvPr>
            <p:cNvSpPr>
              <a:spLocks/>
            </p:cNvSpPr>
            <p:nvPr/>
          </p:nvSpPr>
          <p:spPr bwMode="auto">
            <a:xfrm>
              <a:off x="3630" y="3424"/>
              <a:ext cx="786" cy="552"/>
            </a:xfrm>
            <a:custGeom>
              <a:avLst/>
              <a:gdLst>
                <a:gd name="T0" fmla="*/ 525 w 834"/>
                <a:gd name="T1" fmla="*/ 0 h 584"/>
                <a:gd name="T2" fmla="*/ 347 w 834"/>
                <a:gd name="T3" fmla="*/ 30 h 584"/>
                <a:gd name="T4" fmla="*/ 198 w 834"/>
                <a:gd name="T5" fmla="*/ 85 h 584"/>
                <a:gd name="T6" fmla="*/ 144 w 834"/>
                <a:gd name="T7" fmla="*/ 109 h 584"/>
                <a:gd name="T8" fmla="*/ 115 w 834"/>
                <a:gd name="T9" fmla="*/ 139 h 584"/>
                <a:gd name="T10" fmla="*/ 61 w 834"/>
                <a:gd name="T11" fmla="*/ 163 h 584"/>
                <a:gd name="T12" fmla="*/ 13 w 834"/>
                <a:gd name="T13" fmla="*/ 278 h 584"/>
                <a:gd name="T14" fmla="*/ 2 w 834"/>
                <a:gd name="T15" fmla="*/ 314 h 584"/>
                <a:gd name="T16" fmla="*/ 55 w 834"/>
                <a:gd name="T17" fmla="*/ 434 h 584"/>
                <a:gd name="T18" fmla="*/ 103 w 834"/>
                <a:gd name="T19" fmla="*/ 440 h 584"/>
                <a:gd name="T20" fmla="*/ 239 w 834"/>
                <a:gd name="T21" fmla="*/ 423 h 584"/>
                <a:gd name="T22" fmla="*/ 317 w 834"/>
                <a:gd name="T23" fmla="*/ 386 h 584"/>
                <a:gd name="T24" fmla="*/ 435 w 834"/>
                <a:gd name="T25" fmla="*/ 368 h 584"/>
                <a:gd name="T26" fmla="*/ 472 w 834"/>
                <a:gd name="T27" fmla="*/ 356 h 584"/>
                <a:gd name="T28" fmla="*/ 507 w 834"/>
                <a:gd name="T29" fmla="*/ 332 h 584"/>
                <a:gd name="T30" fmla="*/ 596 w 834"/>
                <a:gd name="T31" fmla="*/ 248 h 584"/>
                <a:gd name="T32" fmla="*/ 620 w 834"/>
                <a:gd name="T33" fmla="*/ 169 h 584"/>
                <a:gd name="T34" fmla="*/ 579 w 834"/>
                <a:gd name="T35" fmla="*/ 42 h 584"/>
                <a:gd name="T36" fmla="*/ 501 w 834"/>
                <a:gd name="T37" fmla="*/ 24 h 584"/>
                <a:gd name="T38" fmla="*/ 394 w 834"/>
                <a:gd name="T39" fmla="*/ 19 h 584"/>
                <a:gd name="T40" fmla="*/ 329 w 834"/>
                <a:gd name="T41" fmla="*/ 30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CCCC"/>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4" name="Freeform 587">
              <a:extLst>
                <a:ext uri="{FF2B5EF4-FFF2-40B4-BE49-F238E27FC236}">
                  <a16:creationId xmlns:a16="http://schemas.microsoft.com/office/drawing/2014/main" id="{12BF2EEF-9BF9-CB45-93F9-365E9B492741}"/>
                </a:ext>
              </a:extLst>
            </p:cNvPr>
            <p:cNvSpPr>
              <a:spLocks/>
            </p:cNvSpPr>
            <p:nvPr/>
          </p:nvSpPr>
          <p:spPr bwMode="auto">
            <a:xfrm>
              <a:off x="3662" y="3480"/>
              <a:ext cx="738" cy="464"/>
            </a:xfrm>
            <a:custGeom>
              <a:avLst/>
              <a:gdLst>
                <a:gd name="T0" fmla="*/ 383 w 834"/>
                <a:gd name="T1" fmla="*/ 0 h 584"/>
                <a:gd name="T2" fmla="*/ 253 w 834"/>
                <a:gd name="T3" fmla="*/ 13 h 584"/>
                <a:gd name="T4" fmla="*/ 144 w 834"/>
                <a:gd name="T5" fmla="*/ 35 h 584"/>
                <a:gd name="T6" fmla="*/ 105 w 834"/>
                <a:gd name="T7" fmla="*/ 45 h 584"/>
                <a:gd name="T8" fmla="*/ 83 w 834"/>
                <a:gd name="T9" fmla="*/ 58 h 584"/>
                <a:gd name="T10" fmla="*/ 45 w 834"/>
                <a:gd name="T11" fmla="*/ 69 h 584"/>
                <a:gd name="T12" fmla="*/ 10 w 834"/>
                <a:gd name="T13" fmla="*/ 116 h 584"/>
                <a:gd name="T14" fmla="*/ 2 w 834"/>
                <a:gd name="T15" fmla="*/ 132 h 584"/>
                <a:gd name="T16" fmla="*/ 40 w 834"/>
                <a:gd name="T17" fmla="*/ 183 h 584"/>
                <a:gd name="T18" fmla="*/ 75 w 834"/>
                <a:gd name="T19" fmla="*/ 185 h 584"/>
                <a:gd name="T20" fmla="*/ 174 w 834"/>
                <a:gd name="T21" fmla="*/ 177 h 584"/>
                <a:gd name="T22" fmla="*/ 232 w 834"/>
                <a:gd name="T23" fmla="*/ 162 h 584"/>
                <a:gd name="T24" fmla="*/ 318 w 834"/>
                <a:gd name="T25" fmla="*/ 155 h 584"/>
                <a:gd name="T26" fmla="*/ 343 w 834"/>
                <a:gd name="T27" fmla="*/ 149 h 584"/>
                <a:gd name="T28" fmla="*/ 371 w 834"/>
                <a:gd name="T29" fmla="*/ 140 h 584"/>
                <a:gd name="T30" fmla="*/ 435 w 834"/>
                <a:gd name="T31" fmla="*/ 103 h 584"/>
                <a:gd name="T32" fmla="*/ 452 w 834"/>
                <a:gd name="T33" fmla="*/ 71 h 584"/>
                <a:gd name="T34" fmla="*/ 422 w 834"/>
                <a:gd name="T35" fmla="*/ 17 h 584"/>
                <a:gd name="T36" fmla="*/ 365 w 834"/>
                <a:gd name="T37" fmla="*/ 10 h 584"/>
                <a:gd name="T38" fmla="*/ 288 w 834"/>
                <a:gd name="T39" fmla="*/ 8 h 584"/>
                <a:gd name="T40" fmla="*/ 240 w 834"/>
                <a:gd name="T41" fmla="*/ 13 h 5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4" h="584">
                  <a:moveTo>
                    <a:pt x="706" y="0"/>
                  </a:moveTo>
                  <a:cubicBezTo>
                    <a:pt x="626" y="10"/>
                    <a:pt x="545" y="20"/>
                    <a:pt x="466" y="40"/>
                  </a:cubicBezTo>
                  <a:cubicBezTo>
                    <a:pt x="407" y="84"/>
                    <a:pt x="337" y="98"/>
                    <a:pt x="266" y="112"/>
                  </a:cubicBezTo>
                  <a:cubicBezTo>
                    <a:pt x="243" y="124"/>
                    <a:pt x="215" y="128"/>
                    <a:pt x="194" y="144"/>
                  </a:cubicBezTo>
                  <a:cubicBezTo>
                    <a:pt x="151" y="179"/>
                    <a:pt x="208" y="160"/>
                    <a:pt x="154" y="184"/>
                  </a:cubicBezTo>
                  <a:cubicBezTo>
                    <a:pt x="68" y="222"/>
                    <a:pt x="136" y="180"/>
                    <a:pt x="82" y="216"/>
                  </a:cubicBezTo>
                  <a:cubicBezTo>
                    <a:pt x="48" y="267"/>
                    <a:pt x="38" y="309"/>
                    <a:pt x="18" y="368"/>
                  </a:cubicBezTo>
                  <a:cubicBezTo>
                    <a:pt x="13" y="384"/>
                    <a:pt x="2" y="416"/>
                    <a:pt x="2" y="416"/>
                  </a:cubicBezTo>
                  <a:cubicBezTo>
                    <a:pt x="8" y="474"/>
                    <a:pt x="0" y="562"/>
                    <a:pt x="74" y="576"/>
                  </a:cubicBezTo>
                  <a:cubicBezTo>
                    <a:pt x="95" y="580"/>
                    <a:pt x="117" y="581"/>
                    <a:pt x="138" y="584"/>
                  </a:cubicBezTo>
                  <a:cubicBezTo>
                    <a:pt x="209" y="579"/>
                    <a:pt x="255" y="570"/>
                    <a:pt x="322" y="560"/>
                  </a:cubicBezTo>
                  <a:cubicBezTo>
                    <a:pt x="359" y="548"/>
                    <a:pt x="389" y="523"/>
                    <a:pt x="426" y="512"/>
                  </a:cubicBezTo>
                  <a:cubicBezTo>
                    <a:pt x="478" y="497"/>
                    <a:pt x="533" y="496"/>
                    <a:pt x="586" y="488"/>
                  </a:cubicBezTo>
                  <a:cubicBezTo>
                    <a:pt x="602" y="483"/>
                    <a:pt x="618" y="477"/>
                    <a:pt x="634" y="472"/>
                  </a:cubicBezTo>
                  <a:cubicBezTo>
                    <a:pt x="652" y="466"/>
                    <a:pt x="682" y="440"/>
                    <a:pt x="682" y="440"/>
                  </a:cubicBezTo>
                  <a:cubicBezTo>
                    <a:pt x="718" y="386"/>
                    <a:pt x="738" y="349"/>
                    <a:pt x="802" y="328"/>
                  </a:cubicBezTo>
                  <a:cubicBezTo>
                    <a:pt x="814" y="293"/>
                    <a:pt x="825" y="260"/>
                    <a:pt x="834" y="224"/>
                  </a:cubicBezTo>
                  <a:cubicBezTo>
                    <a:pt x="829" y="186"/>
                    <a:pt x="813" y="84"/>
                    <a:pt x="778" y="56"/>
                  </a:cubicBezTo>
                  <a:cubicBezTo>
                    <a:pt x="756" y="39"/>
                    <a:pt x="698" y="36"/>
                    <a:pt x="674" y="32"/>
                  </a:cubicBezTo>
                  <a:cubicBezTo>
                    <a:pt x="630" y="3"/>
                    <a:pt x="581" y="24"/>
                    <a:pt x="530" y="24"/>
                  </a:cubicBezTo>
                  <a:lnTo>
                    <a:pt x="442" y="40"/>
                  </a:lnTo>
                </a:path>
              </a:pathLst>
            </a:custGeom>
            <a:solidFill>
              <a:srgbClr val="FF0066"/>
            </a:solidFill>
            <a:ln>
              <a:noFill/>
            </a:ln>
            <a:effectLst/>
            <a:extLst>
              <a:ext uri="{91240B29-F687-4F45-9708-019B960494DF}">
                <a14:hiddenLine xmlns:a14="http://schemas.microsoft.com/office/drawing/2010/main" w="9525">
                  <a:solidFill>
                    <a:srgbClr val="C0C0C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5" name="Freeform 588">
              <a:extLst>
                <a:ext uri="{FF2B5EF4-FFF2-40B4-BE49-F238E27FC236}">
                  <a16:creationId xmlns:a16="http://schemas.microsoft.com/office/drawing/2014/main" id="{B7992D77-7EA3-E249-91E1-29107242B363}"/>
                </a:ext>
              </a:extLst>
            </p:cNvPr>
            <p:cNvSpPr>
              <a:spLocks/>
            </p:cNvSpPr>
            <p:nvPr/>
          </p:nvSpPr>
          <p:spPr bwMode="auto">
            <a:xfrm>
              <a:off x="3720" y="3532"/>
              <a:ext cx="620" cy="372"/>
            </a:xfrm>
            <a:custGeom>
              <a:avLst/>
              <a:gdLst>
                <a:gd name="T0" fmla="*/ 245 w 748"/>
                <a:gd name="T1" fmla="*/ 15 h 420"/>
                <a:gd name="T2" fmla="*/ 151 w 748"/>
                <a:gd name="T3" fmla="*/ 19 h 420"/>
                <a:gd name="T4" fmla="*/ 62 w 748"/>
                <a:gd name="T5" fmla="*/ 58 h 420"/>
                <a:gd name="T6" fmla="*/ 38 w 748"/>
                <a:gd name="T7" fmla="*/ 106 h 420"/>
                <a:gd name="T8" fmla="*/ 18 w 748"/>
                <a:gd name="T9" fmla="*/ 116 h 420"/>
                <a:gd name="T10" fmla="*/ 0 w 748"/>
                <a:gd name="T11" fmla="*/ 159 h 420"/>
                <a:gd name="T12" fmla="*/ 10 w 748"/>
                <a:gd name="T13" fmla="*/ 198 h 420"/>
                <a:gd name="T14" fmla="*/ 18 w 748"/>
                <a:gd name="T15" fmla="*/ 203 h 420"/>
                <a:gd name="T16" fmla="*/ 56 w 748"/>
                <a:gd name="T17" fmla="*/ 229 h 420"/>
                <a:gd name="T18" fmla="*/ 100 w 748"/>
                <a:gd name="T19" fmla="*/ 224 h 420"/>
                <a:gd name="T20" fmla="*/ 109 w 748"/>
                <a:gd name="T21" fmla="*/ 216 h 420"/>
                <a:gd name="T22" fmla="*/ 162 w 748"/>
                <a:gd name="T23" fmla="*/ 190 h 420"/>
                <a:gd name="T24" fmla="*/ 182 w 748"/>
                <a:gd name="T25" fmla="*/ 181 h 420"/>
                <a:gd name="T26" fmla="*/ 210 w 748"/>
                <a:gd name="T27" fmla="*/ 159 h 420"/>
                <a:gd name="T28" fmla="*/ 247 w 748"/>
                <a:gd name="T29" fmla="*/ 125 h 420"/>
                <a:gd name="T30" fmla="*/ 266 w 748"/>
                <a:gd name="T31" fmla="*/ 116 h 420"/>
                <a:gd name="T32" fmla="*/ 279 w 748"/>
                <a:gd name="T33" fmla="*/ 45 h 420"/>
                <a:gd name="T34" fmla="*/ 245 w 748"/>
                <a:gd name="T35" fmla="*/ 33 h 420"/>
                <a:gd name="T36" fmla="*/ 245 w 748"/>
                <a:gd name="T37" fmla="*/ 15 h 4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48" h="420">
                  <a:moveTo>
                    <a:pt x="624" y="28"/>
                  </a:moveTo>
                  <a:cubicBezTo>
                    <a:pt x="542" y="8"/>
                    <a:pt x="466" y="16"/>
                    <a:pt x="384" y="36"/>
                  </a:cubicBezTo>
                  <a:cubicBezTo>
                    <a:pt x="313" y="83"/>
                    <a:pt x="251" y="89"/>
                    <a:pt x="160" y="108"/>
                  </a:cubicBezTo>
                  <a:cubicBezTo>
                    <a:pt x="128" y="130"/>
                    <a:pt x="119" y="162"/>
                    <a:pt x="96" y="196"/>
                  </a:cubicBezTo>
                  <a:cubicBezTo>
                    <a:pt x="87" y="210"/>
                    <a:pt x="48" y="212"/>
                    <a:pt x="48" y="212"/>
                  </a:cubicBezTo>
                  <a:cubicBezTo>
                    <a:pt x="30" y="239"/>
                    <a:pt x="10" y="261"/>
                    <a:pt x="0" y="292"/>
                  </a:cubicBezTo>
                  <a:cubicBezTo>
                    <a:pt x="4" y="315"/>
                    <a:pt x="2" y="347"/>
                    <a:pt x="24" y="364"/>
                  </a:cubicBezTo>
                  <a:cubicBezTo>
                    <a:pt x="31" y="369"/>
                    <a:pt x="40" y="368"/>
                    <a:pt x="48" y="372"/>
                  </a:cubicBezTo>
                  <a:cubicBezTo>
                    <a:pt x="80" y="388"/>
                    <a:pt x="109" y="408"/>
                    <a:pt x="144" y="420"/>
                  </a:cubicBezTo>
                  <a:cubicBezTo>
                    <a:pt x="181" y="417"/>
                    <a:pt x="219" y="419"/>
                    <a:pt x="256" y="412"/>
                  </a:cubicBezTo>
                  <a:cubicBezTo>
                    <a:pt x="265" y="410"/>
                    <a:pt x="271" y="400"/>
                    <a:pt x="280" y="396"/>
                  </a:cubicBezTo>
                  <a:cubicBezTo>
                    <a:pt x="323" y="378"/>
                    <a:pt x="372" y="366"/>
                    <a:pt x="416" y="348"/>
                  </a:cubicBezTo>
                  <a:cubicBezTo>
                    <a:pt x="432" y="342"/>
                    <a:pt x="450" y="341"/>
                    <a:pt x="464" y="332"/>
                  </a:cubicBezTo>
                  <a:cubicBezTo>
                    <a:pt x="519" y="295"/>
                    <a:pt x="494" y="306"/>
                    <a:pt x="536" y="292"/>
                  </a:cubicBezTo>
                  <a:cubicBezTo>
                    <a:pt x="596" y="232"/>
                    <a:pt x="563" y="251"/>
                    <a:pt x="632" y="228"/>
                  </a:cubicBezTo>
                  <a:cubicBezTo>
                    <a:pt x="648" y="223"/>
                    <a:pt x="680" y="212"/>
                    <a:pt x="680" y="212"/>
                  </a:cubicBezTo>
                  <a:cubicBezTo>
                    <a:pt x="716" y="176"/>
                    <a:pt x="748" y="145"/>
                    <a:pt x="712" y="84"/>
                  </a:cubicBezTo>
                  <a:cubicBezTo>
                    <a:pt x="707" y="75"/>
                    <a:pt x="636" y="62"/>
                    <a:pt x="624" y="60"/>
                  </a:cubicBezTo>
                  <a:cubicBezTo>
                    <a:pt x="606" y="5"/>
                    <a:pt x="596" y="0"/>
                    <a:pt x="624" y="28"/>
                  </a:cubicBezTo>
                  <a:close/>
                </a:path>
              </a:pathLst>
            </a:cu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6" name="Freeform 589">
              <a:extLst>
                <a:ext uri="{FF2B5EF4-FFF2-40B4-BE49-F238E27FC236}">
                  <a16:creationId xmlns:a16="http://schemas.microsoft.com/office/drawing/2014/main" id="{EE1BAA10-A904-A349-806C-E8D79CCE03FB}"/>
                </a:ext>
              </a:extLst>
            </p:cNvPr>
            <p:cNvSpPr>
              <a:spLocks/>
            </p:cNvSpPr>
            <p:nvPr/>
          </p:nvSpPr>
          <p:spPr bwMode="auto">
            <a:xfrm>
              <a:off x="3840" y="3612"/>
              <a:ext cx="336" cy="202"/>
            </a:xfrm>
            <a:custGeom>
              <a:avLst/>
              <a:gdLst>
                <a:gd name="T0" fmla="*/ 296 w 336"/>
                <a:gd name="T1" fmla="*/ 12 h 202"/>
                <a:gd name="T2" fmla="*/ 136 w 336"/>
                <a:gd name="T3" fmla="*/ 36 h 202"/>
                <a:gd name="T4" fmla="*/ 56 w 336"/>
                <a:gd name="T5" fmla="*/ 44 h 202"/>
                <a:gd name="T6" fmla="*/ 32 w 336"/>
                <a:gd name="T7" fmla="*/ 68 h 202"/>
                <a:gd name="T8" fmla="*/ 0 w 336"/>
                <a:gd name="T9" fmla="*/ 116 h 202"/>
                <a:gd name="T10" fmla="*/ 104 w 336"/>
                <a:gd name="T11" fmla="*/ 180 h 202"/>
                <a:gd name="T12" fmla="*/ 264 w 336"/>
                <a:gd name="T13" fmla="*/ 84 h 202"/>
                <a:gd name="T14" fmla="*/ 336 w 336"/>
                <a:gd name="T15" fmla="*/ 28 h 202"/>
                <a:gd name="T16" fmla="*/ 320 w 336"/>
                <a:gd name="T17" fmla="*/ 4 h 202"/>
                <a:gd name="T18" fmla="*/ 280 w 336"/>
                <a:gd name="T19" fmla="*/ 12 h 202"/>
                <a:gd name="T20" fmla="*/ 296 w 336"/>
                <a:gd name="T21" fmla="*/ 12 h 2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6" h="202">
                  <a:moveTo>
                    <a:pt x="296" y="12"/>
                  </a:moveTo>
                  <a:cubicBezTo>
                    <a:pt x="234" y="0"/>
                    <a:pt x="194" y="28"/>
                    <a:pt x="136" y="36"/>
                  </a:cubicBezTo>
                  <a:cubicBezTo>
                    <a:pt x="109" y="40"/>
                    <a:pt x="83" y="41"/>
                    <a:pt x="56" y="44"/>
                  </a:cubicBezTo>
                  <a:cubicBezTo>
                    <a:pt x="48" y="52"/>
                    <a:pt x="39" y="59"/>
                    <a:pt x="32" y="68"/>
                  </a:cubicBezTo>
                  <a:cubicBezTo>
                    <a:pt x="20" y="83"/>
                    <a:pt x="0" y="116"/>
                    <a:pt x="0" y="116"/>
                  </a:cubicBezTo>
                  <a:cubicBezTo>
                    <a:pt x="14" y="202"/>
                    <a:pt x="15" y="190"/>
                    <a:pt x="104" y="180"/>
                  </a:cubicBezTo>
                  <a:cubicBezTo>
                    <a:pt x="156" y="145"/>
                    <a:pt x="202" y="99"/>
                    <a:pt x="264" y="84"/>
                  </a:cubicBezTo>
                  <a:cubicBezTo>
                    <a:pt x="290" y="67"/>
                    <a:pt x="310" y="45"/>
                    <a:pt x="336" y="28"/>
                  </a:cubicBezTo>
                  <a:cubicBezTo>
                    <a:pt x="331" y="20"/>
                    <a:pt x="329" y="7"/>
                    <a:pt x="320" y="4"/>
                  </a:cubicBezTo>
                  <a:cubicBezTo>
                    <a:pt x="307" y="0"/>
                    <a:pt x="293" y="8"/>
                    <a:pt x="280" y="12"/>
                  </a:cubicBezTo>
                  <a:cubicBezTo>
                    <a:pt x="275" y="14"/>
                    <a:pt x="291" y="12"/>
                    <a:pt x="296" y="12"/>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3325" name="Rectangle 4">
            <a:extLst>
              <a:ext uri="{FF2B5EF4-FFF2-40B4-BE49-F238E27FC236}">
                <a16:creationId xmlns:a16="http://schemas.microsoft.com/office/drawing/2014/main" id="{2A42B5BB-D92D-354E-8443-624C72EA1666}"/>
              </a:ext>
            </a:extLst>
          </p:cNvPr>
          <p:cNvSpPr>
            <a:spLocks noChangeArrowheads="1"/>
          </p:cNvSpPr>
          <p:nvPr/>
        </p:nvSpPr>
        <p:spPr bwMode="auto">
          <a:xfrm rot="-5400000">
            <a:off x="4054475" y="4267200"/>
            <a:ext cx="1638300" cy="336550"/>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i="1">
                <a:latin typeface="Arial" charset="0"/>
                <a:ea typeface="+mn-ea"/>
              </a:rPr>
              <a:t>Forward Scatter</a:t>
            </a:r>
          </a:p>
        </p:txBody>
      </p:sp>
      <p:grpSp>
        <p:nvGrpSpPr>
          <p:cNvPr id="101453" name="Group 3">
            <a:extLst>
              <a:ext uri="{FF2B5EF4-FFF2-40B4-BE49-F238E27FC236}">
                <a16:creationId xmlns:a16="http://schemas.microsoft.com/office/drawing/2014/main" id="{7FDE8D22-5E4A-E345-B6AE-E262E8737BF7}"/>
              </a:ext>
            </a:extLst>
          </p:cNvPr>
          <p:cNvGrpSpPr>
            <a:grpSpLocks/>
          </p:cNvGrpSpPr>
          <p:nvPr/>
        </p:nvGrpSpPr>
        <p:grpSpPr bwMode="auto">
          <a:xfrm>
            <a:off x="4979988" y="2957513"/>
            <a:ext cx="233362" cy="2851150"/>
            <a:chOff x="4385112" y="2967211"/>
            <a:chExt cx="232745" cy="2850517"/>
          </a:xfrm>
        </p:grpSpPr>
        <p:sp>
          <p:nvSpPr>
            <p:cNvPr id="53348" name="Rectangle 6">
              <a:extLst>
                <a:ext uri="{FF2B5EF4-FFF2-40B4-BE49-F238E27FC236}">
                  <a16:creationId xmlns:a16="http://schemas.microsoft.com/office/drawing/2014/main" id="{83C44835-65ED-1844-B246-36CCF9AEDCF8}"/>
                </a:ext>
              </a:extLst>
            </p:cNvPr>
            <p:cNvSpPr>
              <a:spLocks noChangeArrowheads="1"/>
            </p:cNvSpPr>
            <p:nvPr/>
          </p:nvSpPr>
          <p:spPr bwMode="auto">
            <a:xfrm rot="-5400000">
              <a:off x="4321319" y="5521189"/>
              <a:ext cx="380915" cy="212163"/>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200</a:t>
              </a:r>
            </a:p>
          </p:txBody>
        </p:sp>
        <p:sp>
          <p:nvSpPr>
            <p:cNvPr id="53349" name="Rectangle 7">
              <a:extLst>
                <a:ext uri="{FF2B5EF4-FFF2-40B4-BE49-F238E27FC236}">
                  <a16:creationId xmlns:a16="http://schemas.microsoft.com/office/drawing/2014/main" id="{AD8D1C4F-9637-F048-BE7A-1394A8330D26}"/>
                </a:ext>
              </a:extLst>
            </p:cNvPr>
            <p:cNvSpPr>
              <a:spLocks noChangeArrowheads="1"/>
            </p:cNvSpPr>
            <p:nvPr/>
          </p:nvSpPr>
          <p:spPr bwMode="auto">
            <a:xfrm rot="-5400000">
              <a:off x="4311027" y="4998226"/>
              <a:ext cx="380915" cy="213745"/>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400</a:t>
              </a:r>
            </a:p>
          </p:txBody>
        </p:sp>
        <p:sp>
          <p:nvSpPr>
            <p:cNvPr id="53350" name="Rectangle 8">
              <a:extLst>
                <a:ext uri="{FF2B5EF4-FFF2-40B4-BE49-F238E27FC236}">
                  <a16:creationId xmlns:a16="http://schemas.microsoft.com/office/drawing/2014/main" id="{EC3DBC1F-7878-564B-900D-FAB8194B815C}"/>
                </a:ext>
              </a:extLst>
            </p:cNvPr>
            <p:cNvSpPr>
              <a:spLocks noChangeArrowheads="1"/>
            </p:cNvSpPr>
            <p:nvPr/>
          </p:nvSpPr>
          <p:spPr bwMode="auto">
            <a:xfrm rot="-5400000">
              <a:off x="4311819" y="4448277"/>
              <a:ext cx="380915" cy="212163"/>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600</a:t>
              </a:r>
            </a:p>
          </p:txBody>
        </p:sp>
        <p:sp>
          <p:nvSpPr>
            <p:cNvPr id="53351" name="Rectangle 9">
              <a:extLst>
                <a:ext uri="{FF2B5EF4-FFF2-40B4-BE49-F238E27FC236}">
                  <a16:creationId xmlns:a16="http://schemas.microsoft.com/office/drawing/2014/main" id="{88733930-3705-F241-AA4A-3A5283FAD725}"/>
                </a:ext>
              </a:extLst>
            </p:cNvPr>
            <p:cNvSpPr>
              <a:spLocks noChangeArrowheads="1"/>
            </p:cNvSpPr>
            <p:nvPr/>
          </p:nvSpPr>
          <p:spPr bwMode="auto">
            <a:xfrm rot="-5400000">
              <a:off x="4300736" y="3832464"/>
              <a:ext cx="380915" cy="212163"/>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 800</a:t>
              </a:r>
            </a:p>
          </p:txBody>
        </p:sp>
        <p:sp>
          <p:nvSpPr>
            <p:cNvPr id="53352" name="Rectangle 10">
              <a:extLst>
                <a:ext uri="{FF2B5EF4-FFF2-40B4-BE49-F238E27FC236}">
                  <a16:creationId xmlns:a16="http://schemas.microsoft.com/office/drawing/2014/main" id="{907014D2-A746-4D4B-9C20-1BE372584D33}"/>
                </a:ext>
              </a:extLst>
            </p:cNvPr>
            <p:cNvSpPr>
              <a:spLocks noChangeArrowheads="1"/>
            </p:cNvSpPr>
            <p:nvPr/>
          </p:nvSpPr>
          <p:spPr bwMode="auto">
            <a:xfrm rot="-5400000">
              <a:off x="4288033" y="3065873"/>
              <a:ext cx="411071" cy="213746"/>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800" i="1">
                  <a:latin typeface="Arial" charset="0"/>
                  <a:ea typeface="+mn-ea"/>
                </a:rPr>
                <a:t>1000</a:t>
              </a:r>
            </a:p>
          </p:txBody>
        </p:sp>
      </p:grpSp>
      <p:grpSp>
        <p:nvGrpSpPr>
          <p:cNvPr id="101454" name="Group 4">
            <a:extLst>
              <a:ext uri="{FF2B5EF4-FFF2-40B4-BE49-F238E27FC236}">
                <a16:creationId xmlns:a16="http://schemas.microsoft.com/office/drawing/2014/main" id="{F9A56FAF-D3BB-7946-A2C3-13F24AA62EBA}"/>
              </a:ext>
            </a:extLst>
          </p:cNvPr>
          <p:cNvGrpSpPr>
            <a:grpSpLocks/>
          </p:cNvGrpSpPr>
          <p:nvPr/>
        </p:nvGrpSpPr>
        <p:grpSpPr bwMode="auto">
          <a:xfrm>
            <a:off x="3962400" y="1141413"/>
            <a:ext cx="923925" cy="2439987"/>
            <a:chOff x="3784021" y="866013"/>
            <a:chExt cx="923926" cy="2439988"/>
          </a:xfrm>
        </p:grpSpPr>
        <p:sp>
          <p:nvSpPr>
            <p:cNvPr id="101455" name="Freeform 2">
              <a:extLst>
                <a:ext uri="{FF2B5EF4-FFF2-40B4-BE49-F238E27FC236}">
                  <a16:creationId xmlns:a16="http://schemas.microsoft.com/office/drawing/2014/main" id="{C00CF020-73F4-2D43-8DDF-D576DECBD979}"/>
                </a:ext>
              </a:extLst>
            </p:cNvPr>
            <p:cNvSpPr>
              <a:spLocks/>
            </p:cNvSpPr>
            <p:nvPr/>
          </p:nvSpPr>
          <p:spPr bwMode="auto">
            <a:xfrm>
              <a:off x="3784021" y="866013"/>
              <a:ext cx="921889" cy="2439988"/>
            </a:xfrm>
            <a:custGeom>
              <a:avLst/>
              <a:gdLst>
                <a:gd name="T0" fmla="*/ 0 w 838"/>
                <a:gd name="T1" fmla="*/ 0 h 1496"/>
                <a:gd name="T2" fmla="*/ 2147483646 w 838"/>
                <a:gd name="T3" fmla="*/ 0 h 1496"/>
                <a:gd name="T4" fmla="*/ 2147483646 w 838"/>
                <a:gd name="T5" fmla="*/ 2147483646 h 1496"/>
                <a:gd name="T6" fmla="*/ 0 w 838"/>
                <a:gd name="T7" fmla="*/ 2147483646 h 1496"/>
                <a:gd name="T8" fmla="*/ 0 w 838"/>
                <a:gd name="T9" fmla="*/ 0 h 14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8" h="1496">
                  <a:moveTo>
                    <a:pt x="0" y="0"/>
                  </a:moveTo>
                  <a:lnTo>
                    <a:pt x="837" y="0"/>
                  </a:lnTo>
                  <a:lnTo>
                    <a:pt x="837" y="1495"/>
                  </a:lnTo>
                  <a:lnTo>
                    <a:pt x="0" y="1495"/>
                  </a:lnTo>
                  <a:lnTo>
                    <a:pt x="0" y="0"/>
                  </a:lnTo>
                </a:path>
              </a:pathLst>
            </a:custGeom>
            <a:solidFill>
              <a:srgbClr val="00279F"/>
            </a:solidFill>
            <a:ln w="12700" cap="rnd" cmpd="sng">
              <a:solidFill>
                <a:srgbClr val="A3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56" name="Freeform 539" descr="Wide upward diagonal">
              <a:extLst>
                <a:ext uri="{FF2B5EF4-FFF2-40B4-BE49-F238E27FC236}">
                  <a16:creationId xmlns:a16="http://schemas.microsoft.com/office/drawing/2014/main" id="{8BD81708-6058-3E4C-AC54-94ACE655496C}"/>
                </a:ext>
              </a:extLst>
            </p:cNvPr>
            <p:cNvSpPr>
              <a:spLocks/>
            </p:cNvSpPr>
            <p:nvPr/>
          </p:nvSpPr>
          <p:spPr bwMode="auto">
            <a:xfrm>
              <a:off x="3907847" y="3053588"/>
              <a:ext cx="244475" cy="128588"/>
            </a:xfrm>
            <a:custGeom>
              <a:avLst/>
              <a:gdLst>
                <a:gd name="T0" fmla="*/ 0 w 168"/>
                <a:gd name="T1" fmla="*/ 2147483646 h 79"/>
                <a:gd name="T2" fmla="*/ 2147483646 w 168"/>
                <a:gd name="T3" fmla="*/ 2147483646 h 79"/>
                <a:gd name="T4" fmla="*/ 2147483646 w 168"/>
                <a:gd name="T5" fmla="*/ 0 h 79"/>
                <a:gd name="T6" fmla="*/ 0 w 168"/>
                <a:gd name="T7" fmla="*/ 0 h 79"/>
                <a:gd name="T8" fmla="*/ 0 w 168"/>
                <a:gd name="T9" fmla="*/ 2147483646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79">
                  <a:moveTo>
                    <a:pt x="0" y="78"/>
                  </a:moveTo>
                  <a:lnTo>
                    <a:pt x="167" y="78"/>
                  </a:lnTo>
                  <a:lnTo>
                    <a:pt x="167" y="0"/>
                  </a:lnTo>
                  <a:lnTo>
                    <a:pt x="0" y="0"/>
                  </a:lnTo>
                  <a:lnTo>
                    <a:pt x="0" y="78"/>
                  </a:lnTo>
                </a:path>
              </a:pathLst>
            </a:custGeom>
            <a:blipFill dpi="0" rotWithShape="0">
              <a:blip r:embed="rId7"/>
              <a:srcRect/>
              <a:tile tx="0" ty="0" sx="100000" sy="100000" flip="none" algn="tl"/>
            </a:blip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0" name="Rectangle 540">
              <a:extLst>
                <a:ext uri="{FF2B5EF4-FFF2-40B4-BE49-F238E27FC236}">
                  <a16:creationId xmlns:a16="http://schemas.microsoft.com/office/drawing/2014/main" id="{9B23B259-D9E4-AB4E-9F50-41B86F126580}"/>
                </a:ext>
              </a:extLst>
            </p:cNvPr>
            <p:cNvSpPr>
              <a:spLocks noChangeArrowheads="1"/>
            </p:cNvSpPr>
            <p:nvPr/>
          </p:nvSpPr>
          <p:spPr bwMode="auto">
            <a:xfrm>
              <a:off x="4242809" y="2940876"/>
              <a:ext cx="273050" cy="300038"/>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8</a:t>
              </a:r>
            </a:p>
          </p:txBody>
        </p:sp>
        <p:sp>
          <p:nvSpPr>
            <p:cNvPr id="101458" name="Freeform 541">
              <a:extLst>
                <a:ext uri="{FF2B5EF4-FFF2-40B4-BE49-F238E27FC236}">
                  <a16:creationId xmlns:a16="http://schemas.microsoft.com/office/drawing/2014/main" id="{8A91ED89-424D-D14C-A823-43EB59C37ADA}"/>
                </a:ext>
              </a:extLst>
            </p:cNvPr>
            <p:cNvSpPr>
              <a:spLocks/>
            </p:cNvSpPr>
            <p:nvPr/>
          </p:nvSpPr>
          <p:spPr bwMode="auto">
            <a:xfrm>
              <a:off x="3907847" y="2842451"/>
              <a:ext cx="244475" cy="131762"/>
            </a:xfrm>
            <a:custGeom>
              <a:avLst/>
              <a:gdLst>
                <a:gd name="T0" fmla="*/ 0 w 168"/>
                <a:gd name="T1" fmla="*/ 2147483646 h 81"/>
                <a:gd name="T2" fmla="*/ 2147483646 w 168"/>
                <a:gd name="T3" fmla="*/ 2147483646 h 81"/>
                <a:gd name="T4" fmla="*/ 2147483646 w 168"/>
                <a:gd name="T5" fmla="*/ 0 h 81"/>
                <a:gd name="T6" fmla="*/ 0 w 168"/>
                <a:gd name="T7" fmla="*/ 0 h 81"/>
                <a:gd name="T8" fmla="*/ 0 w 168"/>
                <a:gd name="T9" fmla="*/ 2147483646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81">
                  <a:moveTo>
                    <a:pt x="0" y="80"/>
                  </a:moveTo>
                  <a:lnTo>
                    <a:pt x="167" y="80"/>
                  </a:lnTo>
                  <a:lnTo>
                    <a:pt x="167" y="0"/>
                  </a:lnTo>
                  <a:lnTo>
                    <a:pt x="0" y="0"/>
                  </a:lnTo>
                  <a:lnTo>
                    <a:pt x="0" y="80"/>
                  </a:lnTo>
                </a:path>
              </a:pathLst>
            </a:custGeom>
            <a:solidFill>
              <a:srgbClr val="58FF56"/>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2" name="Rectangle 542">
              <a:extLst>
                <a:ext uri="{FF2B5EF4-FFF2-40B4-BE49-F238E27FC236}">
                  <a16:creationId xmlns:a16="http://schemas.microsoft.com/office/drawing/2014/main" id="{C35A907C-96DA-3F48-B99A-AAC2D042498C}"/>
                </a:ext>
              </a:extLst>
            </p:cNvPr>
            <p:cNvSpPr>
              <a:spLocks noChangeArrowheads="1"/>
            </p:cNvSpPr>
            <p:nvPr/>
          </p:nvSpPr>
          <p:spPr bwMode="auto">
            <a:xfrm>
              <a:off x="4242809" y="2732914"/>
              <a:ext cx="338137" cy="300037"/>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15</a:t>
              </a:r>
            </a:p>
          </p:txBody>
        </p:sp>
        <p:sp>
          <p:nvSpPr>
            <p:cNvPr id="101460" name="Freeform 543">
              <a:extLst>
                <a:ext uri="{FF2B5EF4-FFF2-40B4-BE49-F238E27FC236}">
                  <a16:creationId xmlns:a16="http://schemas.microsoft.com/office/drawing/2014/main" id="{534E4DA4-456F-0A45-9E80-32F1564310A7}"/>
                </a:ext>
              </a:extLst>
            </p:cNvPr>
            <p:cNvSpPr>
              <a:spLocks/>
            </p:cNvSpPr>
            <p:nvPr/>
          </p:nvSpPr>
          <p:spPr bwMode="auto">
            <a:xfrm>
              <a:off x="3907847" y="2629726"/>
              <a:ext cx="244475" cy="128587"/>
            </a:xfrm>
            <a:custGeom>
              <a:avLst/>
              <a:gdLst>
                <a:gd name="T0" fmla="*/ 0 w 168"/>
                <a:gd name="T1" fmla="*/ 2147483646 h 78"/>
                <a:gd name="T2" fmla="*/ 2147483646 w 168"/>
                <a:gd name="T3" fmla="*/ 2147483646 h 78"/>
                <a:gd name="T4" fmla="*/ 2147483646 w 168"/>
                <a:gd name="T5" fmla="*/ 0 h 78"/>
                <a:gd name="T6" fmla="*/ 0 w 168"/>
                <a:gd name="T7" fmla="*/ 0 h 78"/>
                <a:gd name="T8" fmla="*/ 0 w 168"/>
                <a:gd name="T9" fmla="*/ 2147483646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78">
                  <a:moveTo>
                    <a:pt x="0" y="77"/>
                  </a:moveTo>
                  <a:lnTo>
                    <a:pt x="167" y="77"/>
                  </a:lnTo>
                  <a:lnTo>
                    <a:pt x="167" y="0"/>
                  </a:lnTo>
                  <a:lnTo>
                    <a:pt x="0" y="0"/>
                  </a:lnTo>
                  <a:lnTo>
                    <a:pt x="0" y="77"/>
                  </a:lnTo>
                </a:path>
              </a:pathLst>
            </a:custGeom>
            <a:solidFill>
              <a:srgbClr val="A6BB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4" name="Rectangle 544">
              <a:extLst>
                <a:ext uri="{FF2B5EF4-FFF2-40B4-BE49-F238E27FC236}">
                  <a16:creationId xmlns:a16="http://schemas.microsoft.com/office/drawing/2014/main" id="{484CFA03-4DED-DE40-957C-A87255D3D0D0}"/>
                </a:ext>
              </a:extLst>
            </p:cNvPr>
            <p:cNvSpPr>
              <a:spLocks noChangeArrowheads="1"/>
            </p:cNvSpPr>
            <p:nvPr/>
          </p:nvSpPr>
          <p:spPr bwMode="auto">
            <a:xfrm>
              <a:off x="4242809" y="2518601"/>
              <a:ext cx="338137" cy="300038"/>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20</a:t>
              </a:r>
            </a:p>
          </p:txBody>
        </p:sp>
        <p:sp>
          <p:nvSpPr>
            <p:cNvPr id="101462" name="Freeform 545">
              <a:extLst>
                <a:ext uri="{FF2B5EF4-FFF2-40B4-BE49-F238E27FC236}">
                  <a16:creationId xmlns:a16="http://schemas.microsoft.com/office/drawing/2014/main" id="{5969A51D-3080-0A49-9768-7337561E6161}"/>
                </a:ext>
              </a:extLst>
            </p:cNvPr>
            <p:cNvSpPr>
              <a:spLocks/>
            </p:cNvSpPr>
            <p:nvPr/>
          </p:nvSpPr>
          <p:spPr bwMode="auto">
            <a:xfrm>
              <a:off x="3907847" y="2421763"/>
              <a:ext cx="244475" cy="125413"/>
            </a:xfrm>
            <a:custGeom>
              <a:avLst/>
              <a:gdLst>
                <a:gd name="T0" fmla="*/ 0 w 168"/>
                <a:gd name="T1" fmla="*/ 2147483646 h 77"/>
                <a:gd name="T2" fmla="*/ 2147483646 w 168"/>
                <a:gd name="T3" fmla="*/ 2147483646 h 77"/>
                <a:gd name="T4" fmla="*/ 2147483646 w 168"/>
                <a:gd name="T5" fmla="*/ 0 h 77"/>
                <a:gd name="T6" fmla="*/ 0 w 168"/>
                <a:gd name="T7" fmla="*/ 0 h 77"/>
                <a:gd name="T8" fmla="*/ 0 w 168"/>
                <a:gd name="T9" fmla="*/ 2147483646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77">
                  <a:moveTo>
                    <a:pt x="0" y="76"/>
                  </a:moveTo>
                  <a:lnTo>
                    <a:pt x="167" y="76"/>
                  </a:lnTo>
                  <a:lnTo>
                    <a:pt x="167" y="0"/>
                  </a:lnTo>
                  <a:lnTo>
                    <a:pt x="0" y="0"/>
                  </a:lnTo>
                  <a:lnTo>
                    <a:pt x="0" y="76"/>
                  </a:lnTo>
                </a:path>
              </a:pathLst>
            </a:custGeom>
            <a:solidFill>
              <a:srgbClr val="FF7C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6" name="Rectangle 546">
              <a:extLst>
                <a:ext uri="{FF2B5EF4-FFF2-40B4-BE49-F238E27FC236}">
                  <a16:creationId xmlns:a16="http://schemas.microsoft.com/office/drawing/2014/main" id="{C1CCD1BD-B7FC-0745-A630-6A36A4FA3D1E}"/>
                </a:ext>
              </a:extLst>
            </p:cNvPr>
            <p:cNvSpPr>
              <a:spLocks noChangeArrowheads="1"/>
            </p:cNvSpPr>
            <p:nvPr/>
          </p:nvSpPr>
          <p:spPr bwMode="auto">
            <a:xfrm>
              <a:off x="4242809" y="2307464"/>
              <a:ext cx="338137" cy="300037"/>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30</a:t>
              </a:r>
            </a:p>
          </p:txBody>
        </p:sp>
        <p:sp>
          <p:nvSpPr>
            <p:cNvPr id="101464" name="Freeform 547">
              <a:extLst>
                <a:ext uri="{FF2B5EF4-FFF2-40B4-BE49-F238E27FC236}">
                  <a16:creationId xmlns:a16="http://schemas.microsoft.com/office/drawing/2014/main" id="{05FE1A1C-51F5-4D40-AAB8-93202F42F02B}"/>
                </a:ext>
              </a:extLst>
            </p:cNvPr>
            <p:cNvSpPr>
              <a:spLocks/>
            </p:cNvSpPr>
            <p:nvPr/>
          </p:nvSpPr>
          <p:spPr bwMode="auto">
            <a:xfrm>
              <a:off x="3907847" y="2205863"/>
              <a:ext cx="244475" cy="131763"/>
            </a:xfrm>
            <a:custGeom>
              <a:avLst/>
              <a:gdLst>
                <a:gd name="T0" fmla="*/ 0 w 168"/>
                <a:gd name="T1" fmla="*/ 2147483646 h 80"/>
                <a:gd name="T2" fmla="*/ 2147483646 w 168"/>
                <a:gd name="T3" fmla="*/ 2147483646 h 80"/>
                <a:gd name="T4" fmla="*/ 2147483646 w 168"/>
                <a:gd name="T5" fmla="*/ 0 h 80"/>
                <a:gd name="T6" fmla="*/ 0 w 168"/>
                <a:gd name="T7" fmla="*/ 0 h 80"/>
                <a:gd name="T8" fmla="*/ 0 w 168"/>
                <a:gd name="T9" fmla="*/ 2147483646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80">
                  <a:moveTo>
                    <a:pt x="0" y="79"/>
                  </a:moveTo>
                  <a:lnTo>
                    <a:pt x="167" y="79"/>
                  </a:lnTo>
                  <a:lnTo>
                    <a:pt x="167" y="0"/>
                  </a:lnTo>
                  <a:lnTo>
                    <a:pt x="0" y="0"/>
                  </a:lnTo>
                  <a:lnTo>
                    <a:pt x="0" y="79"/>
                  </a:lnTo>
                </a:path>
              </a:pathLst>
            </a:custGeom>
            <a:solidFill>
              <a:srgbClr val="FFD1CD"/>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38" name="Rectangle 548">
              <a:extLst>
                <a:ext uri="{FF2B5EF4-FFF2-40B4-BE49-F238E27FC236}">
                  <a16:creationId xmlns:a16="http://schemas.microsoft.com/office/drawing/2014/main" id="{9975B7C2-80F4-3746-9B17-4E040AB04D82}"/>
                </a:ext>
              </a:extLst>
            </p:cNvPr>
            <p:cNvSpPr>
              <a:spLocks noChangeArrowheads="1"/>
            </p:cNvSpPr>
            <p:nvPr/>
          </p:nvSpPr>
          <p:spPr bwMode="auto">
            <a:xfrm>
              <a:off x="4242809" y="2096326"/>
              <a:ext cx="338137" cy="300038"/>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40</a:t>
              </a:r>
            </a:p>
          </p:txBody>
        </p:sp>
        <p:sp>
          <p:nvSpPr>
            <p:cNvPr id="101466" name="Freeform 549">
              <a:extLst>
                <a:ext uri="{FF2B5EF4-FFF2-40B4-BE49-F238E27FC236}">
                  <a16:creationId xmlns:a16="http://schemas.microsoft.com/office/drawing/2014/main" id="{6B33F2CA-834E-3F42-B333-CBEFD19BFA39}"/>
                </a:ext>
              </a:extLst>
            </p:cNvPr>
            <p:cNvSpPr>
              <a:spLocks/>
            </p:cNvSpPr>
            <p:nvPr/>
          </p:nvSpPr>
          <p:spPr bwMode="auto">
            <a:xfrm>
              <a:off x="3907847" y="1993138"/>
              <a:ext cx="244475" cy="133350"/>
            </a:xfrm>
            <a:custGeom>
              <a:avLst/>
              <a:gdLst>
                <a:gd name="T0" fmla="*/ 0 w 168"/>
                <a:gd name="T1" fmla="*/ 2147483646 h 82"/>
                <a:gd name="T2" fmla="*/ 2147483646 w 168"/>
                <a:gd name="T3" fmla="*/ 2147483646 h 82"/>
                <a:gd name="T4" fmla="*/ 2147483646 w 168"/>
                <a:gd name="T5" fmla="*/ 0 h 82"/>
                <a:gd name="T6" fmla="*/ 0 w 168"/>
                <a:gd name="T7" fmla="*/ 0 h 82"/>
                <a:gd name="T8" fmla="*/ 0 w 168"/>
                <a:gd name="T9" fmla="*/ 2147483646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82">
                  <a:moveTo>
                    <a:pt x="0" y="81"/>
                  </a:moveTo>
                  <a:lnTo>
                    <a:pt x="167" y="81"/>
                  </a:lnTo>
                  <a:lnTo>
                    <a:pt x="167" y="0"/>
                  </a:lnTo>
                  <a:lnTo>
                    <a:pt x="0" y="0"/>
                  </a:lnTo>
                  <a:lnTo>
                    <a:pt x="0" y="81"/>
                  </a:lnTo>
                </a:path>
              </a:pathLst>
            </a:custGeom>
            <a:solidFill>
              <a:srgbClr val="FF00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0" name="Rectangle 550">
              <a:extLst>
                <a:ext uri="{FF2B5EF4-FFF2-40B4-BE49-F238E27FC236}">
                  <a16:creationId xmlns:a16="http://schemas.microsoft.com/office/drawing/2014/main" id="{DA536D6D-0EF8-9749-93D1-D7CB99167DE2}"/>
                </a:ext>
              </a:extLst>
            </p:cNvPr>
            <p:cNvSpPr>
              <a:spLocks noChangeArrowheads="1"/>
            </p:cNvSpPr>
            <p:nvPr/>
          </p:nvSpPr>
          <p:spPr bwMode="auto">
            <a:xfrm>
              <a:off x="4242809" y="1886775"/>
              <a:ext cx="338137" cy="300038"/>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50</a:t>
              </a:r>
            </a:p>
          </p:txBody>
        </p:sp>
        <p:sp>
          <p:nvSpPr>
            <p:cNvPr id="101468" name="Freeform 551">
              <a:extLst>
                <a:ext uri="{FF2B5EF4-FFF2-40B4-BE49-F238E27FC236}">
                  <a16:creationId xmlns:a16="http://schemas.microsoft.com/office/drawing/2014/main" id="{6ADD9FC6-56D0-974A-B518-1B75875AA7EF}"/>
                </a:ext>
              </a:extLst>
            </p:cNvPr>
            <p:cNvSpPr>
              <a:spLocks/>
            </p:cNvSpPr>
            <p:nvPr/>
          </p:nvSpPr>
          <p:spPr bwMode="auto">
            <a:xfrm>
              <a:off x="3907847" y="1785176"/>
              <a:ext cx="244475" cy="125412"/>
            </a:xfrm>
            <a:custGeom>
              <a:avLst/>
              <a:gdLst>
                <a:gd name="T0" fmla="*/ 0 w 168"/>
                <a:gd name="T1" fmla="*/ 2147483646 h 77"/>
                <a:gd name="T2" fmla="*/ 2147483646 w 168"/>
                <a:gd name="T3" fmla="*/ 2147483646 h 77"/>
                <a:gd name="T4" fmla="*/ 2147483646 w 168"/>
                <a:gd name="T5" fmla="*/ 0 h 77"/>
                <a:gd name="T6" fmla="*/ 0 w 168"/>
                <a:gd name="T7" fmla="*/ 0 h 77"/>
                <a:gd name="T8" fmla="*/ 0 w 168"/>
                <a:gd name="T9" fmla="*/ 2147483646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77">
                  <a:moveTo>
                    <a:pt x="0" y="76"/>
                  </a:moveTo>
                  <a:lnTo>
                    <a:pt x="167" y="76"/>
                  </a:lnTo>
                  <a:lnTo>
                    <a:pt x="167" y="0"/>
                  </a:lnTo>
                  <a:lnTo>
                    <a:pt x="0" y="0"/>
                  </a:lnTo>
                  <a:lnTo>
                    <a:pt x="0" y="76"/>
                  </a:lnTo>
                </a:path>
              </a:pathLst>
            </a:custGeom>
            <a:solidFill>
              <a:srgbClr val="FF8703"/>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2" name="Rectangle 552">
              <a:extLst>
                <a:ext uri="{FF2B5EF4-FFF2-40B4-BE49-F238E27FC236}">
                  <a16:creationId xmlns:a16="http://schemas.microsoft.com/office/drawing/2014/main" id="{01A963C2-1771-5341-8C9F-8EECCF35E7BD}"/>
                </a:ext>
              </a:extLst>
            </p:cNvPr>
            <p:cNvSpPr>
              <a:spLocks noChangeArrowheads="1"/>
            </p:cNvSpPr>
            <p:nvPr/>
          </p:nvSpPr>
          <p:spPr bwMode="auto">
            <a:xfrm>
              <a:off x="4242809" y="1669288"/>
              <a:ext cx="401637" cy="300037"/>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100</a:t>
              </a:r>
            </a:p>
          </p:txBody>
        </p:sp>
        <p:sp>
          <p:nvSpPr>
            <p:cNvPr id="101470" name="Freeform 553">
              <a:extLst>
                <a:ext uri="{FF2B5EF4-FFF2-40B4-BE49-F238E27FC236}">
                  <a16:creationId xmlns:a16="http://schemas.microsoft.com/office/drawing/2014/main" id="{D71CEB5C-79A9-464B-89F1-721D81A61046}"/>
                </a:ext>
              </a:extLst>
            </p:cNvPr>
            <p:cNvSpPr>
              <a:spLocks/>
            </p:cNvSpPr>
            <p:nvPr/>
          </p:nvSpPr>
          <p:spPr bwMode="auto">
            <a:xfrm>
              <a:off x="3907847" y="1572451"/>
              <a:ext cx="244475" cy="125412"/>
            </a:xfrm>
            <a:custGeom>
              <a:avLst/>
              <a:gdLst>
                <a:gd name="T0" fmla="*/ 0 w 168"/>
                <a:gd name="T1" fmla="*/ 2147483646 h 77"/>
                <a:gd name="T2" fmla="*/ 2147483646 w 168"/>
                <a:gd name="T3" fmla="*/ 2147483646 h 77"/>
                <a:gd name="T4" fmla="*/ 2147483646 w 168"/>
                <a:gd name="T5" fmla="*/ 0 h 77"/>
                <a:gd name="T6" fmla="*/ 0 w 168"/>
                <a:gd name="T7" fmla="*/ 0 h 77"/>
                <a:gd name="T8" fmla="*/ 0 w 168"/>
                <a:gd name="T9" fmla="*/ 2147483646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77">
                  <a:moveTo>
                    <a:pt x="0" y="76"/>
                  </a:moveTo>
                  <a:lnTo>
                    <a:pt x="167" y="76"/>
                  </a:lnTo>
                  <a:lnTo>
                    <a:pt x="167" y="0"/>
                  </a:lnTo>
                  <a:lnTo>
                    <a:pt x="0" y="0"/>
                  </a:lnTo>
                  <a:lnTo>
                    <a:pt x="0" y="76"/>
                  </a:lnTo>
                </a:path>
              </a:pathLst>
            </a:custGeom>
            <a:solidFill>
              <a:srgbClr val="FFFF00"/>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4" name="Rectangle 554">
              <a:extLst>
                <a:ext uri="{FF2B5EF4-FFF2-40B4-BE49-F238E27FC236}">
                  <a16:creationId xmlns:a16="http://schemas.microsoft.com/office/drawing/2014/main" id="{BB0530AA-6F2E-CE4A-B247-D168EE4EBAFF}"/>
                </a:ext>
              </a:extLst>
            </p:cNvPr>
            <p:cNvSpPr>
              <a:spLocks noChangeArrowheads="1"/>
            </p:cNvSpPr>
            <p:nvPr/>
          </p:nvSpPr>
          <p:spPr bwMode="auto">
            <a:xfrm>
              <a:off x="4242809" y="1459738"/>
              <a:ext cx="401637" cy="300037"/>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200</a:t>
              </a:r>
            </a:p>
          </p:txBody>
        </p:sp>
        <p:sp>
          <p:nvSpPr>
            <p:cNvPr id="101472" name="Freeform 555">
              <a:extLst>
                <a:ext uri="{FF2B5EF4-FFF2-40B4-BE49-F238E27FC236}">
                  <a16:creationId xmlns:a16="http://schemas.microsoft.com/office/drawing/2014/main" id="{C9D8DB2E-ED86-8446-AC01-33C3F2B43F34}"/>
                </a:ext>
              </a:extLst>
            </p:cNvPr>
            <p:cNvSpPr>
              <a:spLocks/>
            </p:cNvSpPr>
            <p:nvPr/>
          </p:nvSpPr>
          <p:spPr bwMode="auto">
            <a:xfrm>
              <a:off x="3907847" y="1358138"/>
              <a:ext cx="244475" cy="131763"/>
            </a:xfrm>
            <a:custGeom>
              <a:avLst/>
              <a:gdLst>
                <a:gd name="T0" fmla="*/ 0 w 168"/>
                <a:gd name="T1" fmla="*/ 2147483646 h 81"/>
                <a:gd name="T2" fmla="*/ 2147483646 w 168"/>
                <a:gd name="T3" fmla="*/ 2147483646 h 81"/>
                <a:gd name="T4" fmla="*/ 2147483646 w 168"/>
                <a:gd name="T5" fmla="*/ 0 h 81"/>
                <a:gd name="T6" fmla="*/ 0 w 168"/>
                <a:gd name="T7" fmla="*/ 0 h 81"/>
                <a:gd name="T8" fmla="*/ 0 w 168"/>
                <a:gd name="T9" fmla="*/ 2147483646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 h="81">
                  <a:moveTo>
                    <a:pt x="0" y="80"/>
                  </a:moveTo>
                  <a:lnTo>
                    <a:pt x="167" y="80"/>
                  </a:lnTo>
                  <a:lnTo>
                    <a:pt x="167" y="0"/>
                  </a:lnTo>
                  <a:lnTo>
                    <a:pt x="0" y="0"/>
                  </a:lnTo>
                  <a:lnTo>
                    <a:pt x="0" y="80"/>
                  </a:lnTo>
                </a:path>
              </a:pathLst>
            </a:custGeom>
            <a:solidFill>
              <a:srgbClr val="FFFFFF"/>
            </a:solidFill>
            <a:ln>
              <a:noFill/>
            </a:ln>
            <a:effectLst/>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46" name="Rectangle 556">
              <a:extLst>
                <a:ext uri="{FF2B5EF4-FFF2-40B4-BE49-F238E27FC236}">
                  <a16:creationId xmlns:a16="http://schemas.microsoft.com/office/drawing/2014/main" id="{9D578B51-4161-F74C-AF1E-EE596EE1BCC9}"/>
                </a:ext>
              </a:extLst>
            </p:cNvPr>
            <p:cNvSpPr>
              <a:spLocks noChangeArrowheads="1"/>
            </p:cNvSpPr>
            <p:nvPr/>
          </p:nvSpPr>
          <p:spPr bwMode="auto">
            <a:xfrm>
              <a:off x="4242809" y="1248600"/>
              <a:ext cx="465138" cy="300038"/>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000">
                  <a:solidFill>
                    <a:srgbClr val="A3FFFF"/>
                  </a:solidFill>
                  <a:latin typeface="Arial" charset="0"/>
                  <a:ea typeface="+mn-ea"/>
                </a:rPr>
                <a:t>1000</a:t>
              </a:r>
            </a:p>
          </p:txBody>
        </p:sp>
        <p:sp>
          <p:nvSpPr>
            <p:cNvPr id="53347" name="Rectangle 563">
              <a:extLst>
                <a:ext uri="{FF2B5EF4-FFF2-40B4-BE49-F238E27FC236}">
                  <a16:creationId xmlns:a16="http://schemas.microsoft.com/office/drawing/2014/main" id="{565C3CE7-04C2-9B4C-8498-902405A2D22A}"/>
                </a:ext>
              </a:extLst>
            </p:cNvPr>
            <p:cNvSpPr>
              <a:spLocks noChangeArrowheads="1"/>
            </p:cNvSpPr>
            <p:nvPr/>
          </p:nvSpPr>
          <p:spPr bwMode="auto">
            <a:xfrm>
              <a:off x="3784021" y="926338"/>
              <a:ext cx="673101" cy="395287"/>
            </a:xfrm>
            <a:prstGeom prst="rect">
              <a:avLst/>
            </a:prstGeom>
            <a:noFill/>
            <a:ln>
              <a:noFill/>
            </a:ln>
            <a:effectLst/>
            <a:extLst>
              <a:ext uri="{909E8E84-426E-40dd-AFC4-6F175D3DCCD1}"/>
              <a:ext uri="{91240B29-F687-4f45-9708-019B960494DF}"/>
              <a:ext uri="{AF507438-7753-43e0-B8FC-AC1667EBCBE1}"/>
            </a:extLst>
          </p:spPr>
          <p:txBody>
            <a:bodyPr wrap="none" lIns="88900" tIns="44450" rIns="88900" bIns="44450">
              <a:spAutoFit/>
            </a:bodyPr>
            <a:lstStyle>
              <a:lvl1pPr defTabSz="1276350">
                <a:defRPr sz="2400">
                  <a:solidFill>
                    <a:schemeClr val="tx1"/>
                  </a:solidFill>
                  <a:latin typeface="Times New Roman" charset="0"/>
                </a:defRPr>
              </a:lvl1pPr>
              <a:lvl2pPr marL="742950" indent="-285750" defTabSz="1276350">
                <a:defRPr sz="2400">
                  <a:solidFill>
                    <a:schemeClr val="tx1"/>
                  </a:solidFill>
                  <a:latin typeface="Times New Roman" charset="0"/>
                </a:defRPr>
              </a:lvl2pPr>
              <a:lvl3pPr marL="1143000" indent="-228600" defTabSz="1276350">
                <a:defRPr sz="2400">
                  <a:solidFill>
                    <a:schemeClr val="tx1"/>
                  </a:solidFill>
                  <a:latin typeface="Times New Roman" charset="0"/>
                </a:defRPr>
              </a:lvl3pPr>
              <a:lvl4pPr marL="1600200" indent="-228600" defTabSz="1276350">
                <a:defRPr sz="2400">
                  <a:solidFill>
                    <a:schemeClr val="tx1"/>
                  </a:solidFill>
                  <a:latin typeface="Times New Roman" charset="0"/>
                </a:defRPr>
              </a:lvl4pPr>
              <a:lvl5pPr marL="2057400" indent="-228600" defTabSz="1276350">
                <a:defRPr sz="2400">
                  <a:solidFill>
                    <a:schemeClr val="tx1"/>
                  </a:solidFill>
                  <a:latin typeface="Times New Roman" charset="0"/>
                </a:defRPr>
              </a:lvl5pPr>
              <a:lvl6pPr marL="2514600" indent="-228600" defTabSz="1276350" eaLnBrk="0" fontAlgn="base" hangingPunct="0">
                <a:spcBef>
                  <a:spcPct val="0"/>
                </a:spcBef>
                <a:spcAft>
                  <a:spcPct val="0"/>
                </a:spcAft>
                <a:defRPr sz="2400">
                  <a:solidFill>
                    <a:schemeClr val="tx1"/>
                  </a:solidFill>
                  <a:latin typeface="Times New Roman" charset="0"/>
                </a:defRPr>
              </a:lvl6pPr>
              <a:lvl7pPr marL="2971800" indent="-228600" defTabSz="1276350" eaLnBrk="0" fontAlgn="base" hangingPunct="0">
                <a:spcBef>
                  <a:spcPct val="0"/>
                </a:spcBef>
                <a:spcAft>
                  <a:spcPct val="0"/>
                </a:spcAft>
                <a:defRPr sz="2400">
                  <a:solidFill>
                    <a:schemeClr val="tx1"/>
                  </a:solidFill>
                  <a:latin typeface="Times New Roman" charset="0"/>
                </a:defRPr>
              </a:lvl7pPr>
              <a:lvl8pPr marL="3429000" indent="-228600" defTabSz="1276350" eaLnBrk="0" fontAlgn="base" hangingPunct="0">
                <a:spcBef>
                  <a:spcPct val="0"/>
                </a:spcBef>
                <a:spcAft>
                  <a:spcPct val="0"/>
                </a:spcAft>
                <a:defRPr sz="2400">
                  <a:solidFill>
                    <a:schemeClr val="tx1"/>
                  </a:solidFill>
                  <a:latin typeface="Times New Roman" charset="0"/>
                </a:defRPr>
              </a:lvl8pPr>
              <a:lvl9pPr marL="3886200" indent="-228600" defTabSz="1276350" eaLnBrk="0" fontAlgn="base" hangingPunct="0">
                <a:spcBef>
                  <a:spcPct val="0"/>
                </a:spcBef>
                <a:spcAft>
                  <a:spcPct val="0"/>
                </a:spcAft>
                <a:defRPr sz="2400">
                  <a:solidFill>
                    <a:schemeClr val="tx1"/>
                  </a:solidFill>
                  <a:latin typeface="Times New Roman" charset="0"/>
                </a:defRPr>
              </a:lvl9pPr>
            </a:lstStyle>
            <a:p>
              <a:pPr>
                <a:defRPr/>
              </a:pPr>
              <a:r>
                <a:rPr lang="en-US" altLang="en-US" sz="1600">
                  <a:solidFill>
                    <a:srgbClr val="FFFFFF"/>
                  </a:solidFill>
                  <a:latin typeface="Arial" charset="0"/>
                  <a:ea typeface="+mn-ea"/>
                </a:rPr>
                <a:t>Scale</a:t>
              </a:r>
            </a:p>
          </p:txBody>
        </p:sp>
      </p:gr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Date Placeholder 3">
            <a:extLst>
              <a:ext uri="{FF2B5EF4-FFF2-40B4-BE49-F238E27FC236}">
                <a16:creationId xmlns:a16="http://schemas.microsoft.com/office/drawing/2014/main" id="{3032CB22-15F8-3A4E-BB50-475F6BF5A30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E0727E01-CBEC-0C4F-BAB4-350C3954301F}"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54275" name="Rectangle 2">
            <a:extLst>
              <a:ext uri="{FF2B5EF4-FFF2-40B4-BE49-F238E27FC236}">
                <a16:creationId xmlns:a16="http://schemas.microsoft.com/office/drawing/2014/main" id="{EF159CC3-6FB5-4949-9EC7-67549274254B}"/>
              </a:ext>
            </a:extLst>
          </p:cNvPr>
          <p:cNvSpPr>
            <a:spLocks noGrp="1" noChangeArrowheads="1"/>
          </p:cNvSpPr>
          <p:nvPr>
            <p:ph type="title"/>
          </p:nvPr>
        </p:nvSpPr>
        <p:spPr>
          <a:extLst>
            <a:ext uri="{91240B29-F687-4f45-9708-019B960494DF}"/>
          </a:extLst>
        </p:spPr>
        <p:txBody>
          <a:bodyPr lIns="90488" tIns="44450" rIns="90488" bIns="44450"/>
          <a:lstStyle/>
          <a:p>
            <a:pPr>
              <a:defRPr/>
            </a:pPr>
            <a:r>
              <a:rPr lang="en-US" altLang="en-US" dirty="0">
                <a:solidFill>
                  <a:schemeClr val="bg1"/>
                </a:solidFill>
                <a:ea typeface="+mj-ea"/>
              </a:rPr>
              <a:t>3 Color Combinations</a:t>
            </a:r>
            <a:br>
              <a:rPr lang="en-US" altLang="en-US" dirty="0">
                <a:solidFill>
                  <a:schemeClr val="bg1"/>
                </a:solidFill>
                <a:ea typeface="+mj-ea"/>
              </a:rPr>
            </a:br>
            <a:r>
              <a:rPr lang="en-US" altLang="en-US" dirty="0">
                <a:solidFill>
                  <a:schemeClr val="bg1"/>
                </a:solidFill>
                <a:ea typeface="+mj-ea"/>
              </a:rPr>
              <a:t>What does it mean?</a:t>
            </a:r>
          </a:p>
        </p:txBody>
      </p:sp>
      <p:grpSp>
        <p:nvGrpSpPr>
          <p:cNvPr id="103428" name="Group 3">
            <a:extLst>
              <a:ext uri="{FF2B5EF4-FFF2-40B4-BE49-F238E27FC236}">
                <a16:creationId xmlns:a16="http://schemas.microsoft.com/office/drawing/2014/main" id="{1C217A00-5A86-A54D-A2D1-7AE325B5B1AA}"/>
              </a:ext>
            </a:extLst>
          </p:cNvPr>
          <p:cNvGrpSpPr>
            <a:grpSpLocks/>
          </p:cNvGrpSpPr>
          <p:nvPr/>
        </p:nvGrpSpPr>
        <p:grpSpPr bwMode="auto">
          <a:xfrm>
            <a:off x="4456113" y="4559300"/>
            <a:ext cx="2306637" cy="1347788"/>
            <a:chOff x="2807" y="2872"/>
            <a:chExt cx="1453" cy="849"/>
          </a:xfrm>
        </p:grpSpPr>
        <p:grpSp>
          <p:nvGrpSpPr>
            <p:cNvPr id="103483" name="Group 4">
              <a:extLst>
                <a:ext uri="{FF2B5EF4-FFF2-40B4-BE49-F238E27FC236}">
                  <a16:creationId xmlns:a16="http://schemas.microsoft.com/office/drawing/2014/main" id="{58B73B47-FA46-FC4F-9B79-D26166C1E457}"/>
                </a:ext>
              </a:extLst>
            </p:cNvPr>
            <p:cNvGrpSpPr>
              <a:grpSpLocks/>
            </p:cNvGrpSpPr>
            <p:nvPr/>
          </p:nvGrpSpPr>
          <p:grpSpPr bwMode="auto">
            <a:xfrm>
              <a:off x="2979" y="2872"/>
              <a:ext cx="1281" cy="670"/>
              <a:chOff x="2979" y="2872"/>
              <a:chExt cx="1281" cy="670"/>
            </a:xfrm>
          </p:grpSpPr>
          <p:sp>
            <p:nvSpPr>
              <p:cNvPr id="103487" name="AutoShape 5">
                <a:extLst>
                  <a:ext uri="{FF2B5EF4-FFF2-40B4-BE49-F238E27FC236}">
                    <a16:creationId xmlns:a16="http://schemas.microsoft.com/office/drawing/2014/main" id="{968196F5-76B4-AE40-A65B-9E24EF9C0BB9}"/>
                  </a:ext>
                </a:extLst>
              </p:cNvPr>
              <p:cNvSpPr>
                <a:spLocks noChangeArrowheads="1"/>
              </p:cNvSpPr>
              <p:nvPr/>
            </p:nvSpPr>
            <p:spPr bwMode="auto">
              <a:xfrm>
                <a:off x="2979" y="2872"/>
                <a:ext cx="718" cy="669"/>
              </a:xfrm>
              <a:prstGeom prst="cube">
                <a:avLst>
                  <a:gd name="adj" fmla="val 24995"/>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3488" name="AutoShape 6">
                <a:extLst>
                  <a:ext uri="{FF2B5EF4-FFF2-40B4-BE49-F238E27FC236}">
                    <a16:creationId xmlns:a16="http://schemas.microsoft.com/office/drawing/2014/main" id="{D6757427-D739-AC49-9051-7F7F72885FA7}"/>
                  </a:ext>
                </a:extLst>
              </p:cNvPr>
              <p:cNvSpPr>
                <a:spLocks noChangeArrowheads="1"/>
              </p:cNvSpPr>
              <p:nvPr/>
            </p:nvSpPr>
            <p:spPr bwMode="auto">
              <a:xfrm>
                <a:off x="3542" y="2874"/>
                <a:ext cx="718" cy="668"/>
              </a:xfrm>
              <a:prstGeom prst="cube">
                <a:avLst>
                  <a:gd name="adj" fmla="val 24995"/>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nvGrpSpPr>
            <p:cNvPr id="103484" name="Group 7">
              <a:extLst>
                <a:ext uri="{FF2B5EF4-FFF2-40B4-BE49-F238E27FC236}">
                  <a16:creationId xmlns:a16="http://schemas.microsoft.com/office/drawing/2014/main" id="{6987042C-A9D4-5A4A-9990-615160500C9E}"/>
                </a:ext>
              </a:extLst>
            </p:cNvPr>
            <p:cNvGrpSpPr>
              <a:grpSpLocks/>
            </p:cNvGrpSpPr>
            <p:nvPr/>
          </p:nvGrpSpPr>
          <p:grpSpPr bwMode="auto">
            <a:xfrm>
              <a:off x="2807" y="3050"/>
              <a:ext cx="1281" cy="671"/>
              <a:chOff x="2807" y="3050"/>
              <a:chExt cx="1281" cy="671"/>
            </a:xfrm>
          </p:grpSpPr>
          <p:sp>
            <p:nvSpPr>
              <p:cNvPr id="103485" name="AutoShape 8">
                <a:extLst>
                  <a:ext uri="{FF2B5EF4-FFF2-40B4-BE49-F238E27FC236}">
                    <a16:creationId xmlns:a16="http://schemas.microsoft.com/office/drawing/2014/main" id="{A1FBE1E8-D428-264E-A7D2-C52BC9FDCDFB}"/>
                  </a:ext>
                </a:extLst>
              </p:cNvPr>
              <p:cNvSpPr>
                <a:spLocks noChangeArrowheads="1"/>
              </p:cNvSpPr>
              <p:nvPr/>
            </p:nvSpPr>
            <p:spPr bwMode="auto">
              <a:xfrm>
                <a:off x="2807" y="3050"/>
                <a:ext cx="718" cy="669"/>
              </a:xfrm>
              <a:prstGeom prst="cube">
                <a:avLst>
                  <a:gd name="adj" fmla="val 24995"/>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3486" name="AutoShape 9">
                <a:extLst>
                  <a:ext uri="{FF2B5EF4-FFF2-40B4-BE49-F238E27FC236}">
                    <a16:creationId xmlns:a16="http://schemas.microsoft.com/office/drawing/2014/main" id="{CEA007BA-4CF6-CC44-8490-B2DBA676F5A1}"/>
                  </a:ext>
                </a:extLst>
              </p:cNvPr>
              <p:cNvSpPr>
                <a:spLocks noChangeArrowheads="1"/>
              </p:cNvSpPr>
              <p:nvPr/>
            </p:nvSpPr>
            <p:spPr bwMode="auto">
              <a:xfrm>
                <a:off x="3370" y="3052"/>
                <a:ext cx="718" cy="669"/>
              </a:xfrm>
              <a:prstGeom prst="cube">
                <a:avLst>
                  <a:gd name="adj" fmla="val 24995"/>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sp>
        <p:nvSpPr>
          <p:cNvPr id="103429" name="Freeform 10">
            <a:extLst>
              <a:ext uri="{FF2B5EF4-FFF2-40B4-BE49-F238E27FC236}">
                <a16:creationId xmlns:a16="http://schemas.microsoft.com/office/drawing/2014/main" id="{7B4A25E1-6913-F043-B1FD-0863B6F1417B}"/>
              </a:ext>
            </a:extLst>
          </p:cNvPr>
          <p:cNvSpPr>
            <a:spLocks/>
          </p:cNvSpPr>
          <p:nvPr/>
        </p:nvSpPr>
        <p:spPr bwMode="auto">
          <a:xfrm>
            <a:off x="4492625" y="4840288"/>
            <a:ext cx="1096963" cy="247650"/>
          </a:xfrm>
          <a:custGeom>
            <a:avLst/>
            <a:gdLst>
              <a:gd name="T0" fmla="*/ 0 w 691"/>
              <a:gd name="T1" fmla="*/ 2147483646 h 156"/>
              <a:gd name="T2" fmla="*/ 2147483646 w 691"/>
              <a:gd name="T3" fmla="*/ 0 h 156"/>
              <a:gd name="T4" fmla="*/ 2147483646 w 691"/>
              <a:gd name="T5" fmla="*/ 0 h 156"/>
              <a:gd name="T6" fmla="*/ 2147483646 w 691"/>
              <a:gd name="T7" fmla="*/ 2147483646 h 156"/>
              <a:gd name="T8" fmla="*/ 0 w 691"/>
              <a:gd name="T9" fmla="*/ 2147483646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1" h="156">
                <a:moveTo>
                  <a:pt x="0" y="152"/>
                </a:moveTo>
                <a:lnTo>
                  <a:pt x="155" y="0"/>
                </a:lnTo>
                <a:lnTo>
                  <a:pt x="690" y="0"/>
                </a:lnTo>
                <a:lnTo>
                  <a:pt x="530" y="155"/>
                </a:lnTo>
                <a:lnTo>
                  <a:pt x="0" y="152"/>
                </a:lnTo>
              </a:path>
            </a:pathLst>
          </a:custGeom>
          <a:solidFill>
            <a:srgbClr val="333333"/>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0" name="Freeform 12">
            <a:extLst>
              <a:ext uri="{FF2B5EF4-FFF2-40B4-BE49-F238E27FC236}">
                <a16:creationId xmlns:a16="http://schemas.microsoft.com/office/drawing/2014/main" id="{F76D3CD1-C7BB-174A-9567-5AFF92874919}"/>
              </a:ext>
            </a:extLst>
          </p:cNvPr>
          <p:cNvSpPr>
            <a:spLocks/>
          </p:cNvSpPr>
          <p:nvPr/>
        </p:nvSpPr>
        <p:spPr bwMode="auto">
          <a:xfrm>
            <a:off x="5351463" y="4868863"/>
            <a:ext cx="241300" cy="1000125"/>
          </a:xfrm>
          <a:custGeom>
            <a:avLst/>
            <a:gdLst>
              <a:gd name="T0" fmla="*/ 0 w 152"/>
              <a:gd name="T1" fmla="*/ 2147483646 h 630"/>
              <a:gd name="T2" fmla="*/ 0 w 152"/>
              <a:gd name="T3" fmla="*/ 2147483646 h 630"/>
              <a:gd name="T4" fmla="*/ 2147483646 w 152"/>
              <a:gd name="T5" fmla="*/ 0 h 630"/>
              <a:gd name="T6" fmla="*/ 2147483646 w 152"/>
              <a:gd name="T7" fmla="*/ 2147483646 h 630"/>
              <a:gd name="T8" fmla="*/ 0 w 152"/>
              <a:gd name="T9" fmla="*/ 2147483646 h 6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630">
                <a:moveTo>
                  <a:pt x="0" y="629"/>
                </a:moveTo>
                <a:lnTo>
                  <a:pt x="0" y="155"/>
                </a:lnTo>
                <a:lnTo>
                  <a:pt x="151" y="0"/>
                </a:lnTo>
                <a:lnTo>
                  <a:pt x="148" y="481"/>
                </a:lnTo>
                <a:lnTo>
                  <a:pt x="0" y="629"/>
                </a:lnTo>
              </a:path>
            </a:pathLst>
          </a:custGeom>
          <a:solidFill>
            <a:srgbClr val="96969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1" name="Rectangle 13">
            <a:extLst>
              <a:ext uri="{FF2B5EF4-FFF2-40B4-BE49-F238E27FC236}">
                <a16:creationId xmlns:a16="http://schemas.microsoft.com/office/drawing/2014/main" id="{4DB9E6E4-F74C-1749-8A87-39AD76382E2A}"/>
              </a:ext>
            </a:extLst>
          </p:cNvPr>
          <p:cNvSpPr>
            <a:spLocks noChangeArrowheads="1"/>
          </p:cNvSpPr>
          <p:nvPr/>
        </p:nvSpPr>
        <p:spPr bwMode="auto">
          <a:xfrm>
            <a:off x="4464050" y="5124450"/>
            <a:ext cx="852488" cy="76358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3432" name="Rectangle 14">
            <a:extLst>
              <a:ext uri="{FF2B5EF4-FFF2-40B4-BE49-F238E27FC236}">
                <a16:creationId xmlns:a16="http://schemas.microsoft.com/office/drawing/2014/main" id="{8C5140B7-39F8-1A46-9B2B-EE77351296D1}"/>
              </a:ext>
            </a:extLst>
          </p:cNvPr>
          <p:cNvSpPr>
            <a:spLocks noChangeArrowheads="1"/>
          </p:cNvSpPr>
          <p:nvPr/>
        </p:nvSpPr>
        <p:spPr bwMode="auto">
          <a:xfrm>
            <a:off x="5967413" y="5753100"/>
            <a:ext cx="19335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57162" tIns="77788" rIns="157162" bIns="77788">
            <a:spAutoFit/>
          </a:bodyPr>
          <a:lstStyle>
            <a:lvl1pPr defTabSz="2641600">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2641600">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2641600">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2641600">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2641600">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264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264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264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264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3100" b="1">
                <a:solidFill>
                  <a:schemeClr val="bg1"/>
                </a:solidFill>
              </a:rPr>
              <a:t>Negatives</a:t>
            </a:r>
            <a:endParaRPr lang="en-US" altLang="en-US" sz="3100">
              <a:solidFill>
                <a:schemeClr val="bg1"/>
              </a:solidFill>
            </a:endParaRPr>
          </a:p>
        </p:txBody>
      </p:sp>
      <p:sp>
        <p:nvSpPr>
          <p:cNvPr id="54281" name="Rectangle 15">
            <a:extLst>
              <a:ext uri="{FF2B5EF4-FFF2-40B4-BE49-F238E27FC236}">
                <a16:creationId xmlns:a16="http://schemas.microsoft.com/office/drawing/2014/main" id="{39FEF480-D146-EB41-BF4A-14A0E88C4308}"/>
              </a:ext>
            </a:extLst>
          </p:cNvPr>
          <p:cNvSpPr>
            <a:spLocks noChangeArrowheads="1"/>
          </p:cNvSpPr>
          <p:nvPr/>
        </p:nvSpPr>
        <p:spPr bwMode="auto">
          <a:xfrm>
            <a:off x="6632575" y="2752725"/>
            <a:ext cx="2197100" cy="628650"/>
          </a:xfrm>
          <a:prstGeom prst="rect">
            <a:avLst/>
          </a:prstGeom>
          <a:noFill/>
          <a:ln>
            <a:noFill/>
          </a:ln>
          <a:effectLst/>
          <a:extLst>
            <a:ext uri="{909E8E84-426E-40dd-AFC4-6F175D3DCCD1}"/>
            <a:ext uri="{91240B29-F687-4f45-9708-019B960494DF}"/>
            <a:ext uri="{AF507438-7753-43e0-B8FC-AC1667EBCBE1}"/>
          </a:extLst>
        </p:spPr>
        <p:txBody>
          <a:bodyPr lIns="157162" tIns="77788" rIns="157162" bIns="77788">
            <a:spAutoFit/>
          </a:bodyPr>
          <a:lstStyle>
            <a:lvl1pPr defTabSz="2641600">
              <a:defRPr sz="2400">
                <a:solidFill>
                  <a:schemeClr val="tx1"/>
                </a:solidFill>
                <a:latin typeface="Times New Roman" charset="0"/>
              </a:defRPr>
            </a:lvl1pPr>
            <a:lvl2pPr marL="742950" indent="-285750" defTabSz="2641600">
              <a:defRPr sz="2400">
                <a:solidFill>
                  <a:schemeClr val="tx1"/>
                </a:solidFill>
                <a:latin typeface="Times New Roman" charset="0"/>
              </a:defRPr>
            </a:lvl2pPr>
            <a:lvl3pPr marL="1143000" indent="-228600" defTabSz="2641600">
              <a:defRPr sz="2400">
                <a:solidFill>
                  <a:schemeClr val="tx1"/>
                </a:solidFill>
                <a:latin typeface="Times New Roman" charset="0"/>
              </a:defRPr>
            </a:lvl3pPr>
            <a:lvl4pPr marL="1600200" indent="-228600" defTabSz="2641600">
              <a:defRPr sz="2400">
                <a:solidFill>
                  <a:schemeClr val="tx1"/>
                </a:solidFill>
                <a:latin typeface="Times New Roman" charset="0"/>
              </a:defRPr>
            </a:lvl4pPr>
            <a:lvl5pPr marL="2057400" indent="-228600" defTabSz="2641600">
              <a:defRPr sz="2400">
                <a:solidFill>
                  <a:schemeClr val="tx1"/>
                </a:solidFill>
                <a:latin typeface="Times New Roman" charset="0"/>
              </a:defRPr>
            </a:lvl5pPr>
            <a:lvl6pPr marL="2514600" indent="-228600" defTabSz="2641600" eaLnBrk="0" fontAlgn="base" hangingPunct="0">
              <a:spcBef>
                <a:spcPct val="0"/>
              </a:spcBef>
              <a:spcAft>
                <a:spcPct val="0"/>
              </a:spcAft>
              <a:defRPr sz="2400">
                <a:solidFill>
                  <a:schemeClr val="tx1"/>
                </a:solidFill>
                <a:latin typeface="Times New Roman" charset="0"/>
              </a:defRPr>
            </a:lvl6pPr>
            <a:lvl7pPr marL="2971800" indent="-228600" defTabSz="2641600" eaLnBrk="0" fontAlgn="base" hangingPunct="0">
              <a:spcBef>
                <a:spcPct val="0"/>
              </a:spcBef>
              <a:spcAft>
                <a:spcPct val="0"/>
              </a:spcAft>
              <a:defRPr sz="2400">
                <a:solidFill>
                  <a:schemeClr val="tx1"/>
                </a:solidFill>
                <a:latin typeface="Times New Roman" charset="0"/>
              </a:defRPr>
            </a:lvl7pPr>
            <a:lvl8pPr marL="3429000" indent="-228600" defTabSz="2641600" eaLnBrk="0" fontAlgn="base" hangingPunct="0">
              <a:spcBef>
                <a:spcPct val="0"/>
              </a:spcBef>
              <a:spcAft>
                <a:spcPct val="0"/>
              </a:spcAft>
              <a:defRPr sz="2400">
                <a:solidFill>
                  <a:schemeClr val="tx1"/>
                </a:solidFill>
                <a:latin typeface="Times New Roman" charset="0"/>
              </a:defRPr>
            </a:lvl8pPr>
            <a:lvl9pPr marL="3886200" indent="-228600" defTabSz="2641600" eaLnBrk="0" fontAlgn="base" hangingPunct="0">
              <a:spcBef>
                <a:spcPct val="0"/>
              </a:spcBef>
              <a:spcAft>
                <a:spcPct val="0"/>
              </a:spcAft>
              <a:defRPr sz="2400">
                <a:solidFill>
                  <a:schemeClr val="tx1"/>
                </a:solidFill>
                <a:latin typeface="Times New Roman" charset="0"/>
              </a:defRPr>
            </a:lvl9pPr>
          </a:lstStyle>
          <a:p>
            <a:pPr>
              <a:defRPr/>
            </a:pPr>
            <a:r>
              <a:rPr lang="en-US" altLang="en-US" sz="3100" b="1">
                <a:solidFill>
                  <a:schemeClr val="bg1"/>
                </a:solidFill>
                <a:ea typeface="+mn-ea"/>
              </a:rPr>
              <a:t>Positives</a:t>
            </a:r>
          </a:p>
        </p:txBody>
      </p:sp>
      <p:sp>
        <p:nvSpPr>
          <p:cNvPr id="54282" name="Line 16">
            <a:extLst>
              <a:ext uri="{FF2B5EF4-FFF2-40B4-BE49-F238E27FC236}">
                <a16:creationId xmlns:a16="http://schemas.microsoft.com/office/drawing/2014/main" id="{7A3229F1-303E-AF46-A159-AAE0ED2AACC9}"/>
              </a:ext>
            </a:extLst>
          </p:cNvPr>
          <p:cNvSpPr>
            <a:spLocks noChangeShapeType="1"/>
          </p:cNvSpPr>
          <p:nvPr/>
        </p:nvSpPr>
        <p:spPr bwMode="auto">
          <a:xfrm flipH="1" flipV="1">
            <a:off x="5110163" y="5705475"/>
            <a:ext cx="1031875" cy="331788"/>
          </a:xfrm>
          <a:prstGeom prst="line">
            <a:avLst/>
          </a:prstGeom>
          <a:noFill/>
          <a:ln w="12700">
            <a:solidFill>
              <a:srgbClr val="FF0000"/>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283" name="Rectangle 18">
            <a:extLst>
              <a:ext uri="{FF2B5EF4-FFF2-40B4-BE49-F238E27FC236}">
                <a16:creationId xmlns:a16="http://schemas.microsoft.com/office/drawing/2014/main" id="{9B96BFF2-AE83-8D40-9D98-062F2334F9BD}"/>
              </a:ext>
            </a:extLst>
          </p:cNvPr>
          <p:cNvSpPr>
            <a:spLocks noChangeArrowheads="1"/>
          </p:cNvSpPr>
          <p:nvPr/>
        </p:nvSpPr>
        <p:spPr bwMode="auto">
          <a:xfrm>
            <a:off x="7096125" y="3976688"/>
            <a:ext cx="981075"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ea typeface="+mn-ea"/>
              </a:rPr>
              <a:t>4+4=8</a:t>
            </a:r>
          </a:p>
        </p:txBody>
      </p:sp>
      <p:grpSp>
        <p:nvGrpSpPr>
          <p:cNvPr id="103436" name="Group 19">
            <a:extLst>
              <a:ext uri="{FF2B5EF4-FFF2-40B4-BE49-F238E27FC236}">
                <a16:creationId xmlns:a16="http://schemas.microsoft.com/office/drawing/2014/main" id="{107492CB-B603-1A46-97B8-6E1EB7EE0EEE}"/>
              </a:ext>
            </a:extLst>
          </p:cNvPr>
          <p:cNvGrpSpPr>
            <a:grpSpLocks/>
          </p:cNvGrpSpPr>
          <p:nvPr/>
        </p:nvGrpSpPr>
        <p:grpSpPr bwMode="auto">
          <a:xfrm>
            <a:off x="1916113" y="3116263"/>
            <a:ext cx="2292350" cy="1335087"/>
            <a:chOff x="1207" y="1963"/>
            <a:chExt cx="1444" cy="841"/>
          </a:xfrm>
        </p:grpSpPr>
        <p:grpSp>
          <p:nvGrpSpPr>
            <p:cNvPr id="103477" name="Group 20">
              <a:extLst>
                <a:ext uri="{FF2B5EF4-FFF2-40B4-BE49-F238E27FC236}">
                  <a16:creationId xmlns:a16="http://schemas.microsoft.com/office/drawing/2014/main" id="{5005A039-77E8-D747-9E6B-735F4867CD0D}"/>
                </a:ext>
              </a:extLst>
            </p:cNvPr>
            <p:cNvGrpSpPr>
              <a:grpSpLocks/>
            </p:cNvGrpSpPr>
            <p:nvPr/>
          </p:nvGrpSpPr>
          <p:grpSpPr bwMode="auto">
            <a:xfrm>
              <a:off x="1378" y="1963"/>
              <a:ext cx="1273" cy="662"/>
              <a:chOff x="1378" y="1963"/>
              <a:chExt cx="1273" cy="662"/>
            </a:xfrm>
          </p:grpSpPr>
          <p:sp>
            <p:nvSpPr>
              <p:cNvPr id="103481" name="AutoShape 21">
                <a:extLst>
                  <a:ext uri="{FF2B5EF4-FFF2-40B4-BE49-F238E27FC236}">
                    <a16:creationId xmlns:a16="http://schemas.microsoft.com/office/drawing/2014/main" id="{0A166846-D5E7-CB47-BB82-FE8A3FA289C3}"/>
                  </a:ext>
                </a:extLst>
              </p:cNvPr>
              <p:cNvSpPr>
                <a:spLocks noChangeArrowheads="1"/>
              </p:cNvSpPr>
              <p:nvPr/>
            </p:nvSpPr>
            <p:spPr bwMode="auto">
              <a:xfrm>
                <a:off x="1378" y="1963"/>
                <a:ext cx="710" cy="661"/>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3482" name="AutoShape 22">
                <a:extLst>
                  <a:ext uri="{FF2B5EF4-FFF2-40B4-BE49-F238E27FC236}">
                    <a16:creationId xmlns:a16="http://schemas.microsoft.com/office/drawing/2014/main" id="{36671FC0-4254-6C43-8B8B-ABCB4835367D}"/>
                  </a:ext>
                </a:extLst>
              </p:cNvPr>
              <p:cNvSpPr>
                <a:spLocks noChangeArrowheads="1"/>
              </p:cNvSpPr>
              <p:nvPr/>
            </p:nvSpPr>
            <p:spPr bwMode="auto">
              <a:xfrm>
                <a:off x="1941" y="1965"/>
                <a:ext cx="710" cy="660"/>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nvGrpSpPr>
            <p:cNvPr id="103478" name="Group 23">
              <a:extLst>
                <a:ext uri="{FF2B5EF4-FFF2-40B4-BE49-F238E27FC236}">
                  <a16:creationId xmlns:a16="http://schemas.microsoft.com/office/drawing/2014/main" id="{16273949-103D-5444-AE9D-5A8CAFEDF6C7}"/>
                </a:ext>
              </a:extLst>
            </p:cNvPr>
            <p:cNvGrpSpPr>
              <a:grpSpLocks/>
            </p:cNvGrpSpPr>
            <p:nvPr/>
          </p:nvGrpSpPr>
          <p:grpSpPr bwMode="auto">
            <a:xfrm>
              <a:off x="1207" y="2142"/>
              <a:ext cx="1272" cy="662"/>
              <a:chOff x="1207" y="2142"/>
              <a:chExt cx="1272" cy="662"/>
            </a:xfrm>
          </p:grpSpPr>
          <p:sp>
            <p:nvSpPr>
              <p:cNvPr id="103479" name="AutoShape 24">
                <a:extLst>
                  <a:ext uri="{FF2B5EF4-FFF2-40B4-BE49-F238E27FC236}">
                    <a16:creationId xmlns:a16="http://schemas.microsoft.com/office/drawing/2014/main" id="{C6C264F2-8A3A-4141-AB01-75FD2892AC54}"/>
                  </a:ext>
                </a:extLst>
              </p:cNvPr>
              <p:cNvSpPr>
                <a:spLocks noChangeArrowheads="1"/>
              </p:cNvSpPr>
              <p:nvPr/>
            </p:nvSpPr>
            <p:spPr bwMode="auto">
              <a:xfrm>
                <a:off x="1207" y="2142"/>
                <a:ext cx="710" cy="660"/>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3480" name="AutoShape 25">
                <a:extLst>
                  <a:ext uri="{FF2B5EF4-FFF2-40B4-BE49-F238E27FC236}">
                    <a16:creationId xmlns:a16="http://schemas.microsoft.com/office/drawing/2014/main" id="{16EAC129-6B38-3B46-BFBA-755F42677B62}"/>
                  </a:ext>
                </a:extLst>
              </p:cNvPr>
              <p:cNvSpPr>
                <a:spLocks noChangeArrowheads="1"/>
              </p:cNvSpPr>
              <p:nvPr/>
            </p:nvSpPr>
            <p:spPr bwMode="auto">
              <a:xfrm>
                <a:off x="1769" y="2143"/>
                <a:ext cx="710" cy="661"/>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grpSp>
        <p:nvGrpSpPr>
          <p:cNvPr id="103437" name="Group 26">
            <a:extLst>
              <a:ext uri="{FF2B5EF4-FFF2-40B4-BE49-F238E27FC236}">
                <a16:creationId xmlns:a16="http://schemas.microsoft.com/office/drawing/2014/main" id="{44A7BE2B-A108-D14A-AF1E-F07F056A7BA9}"/>
              </a:ext>
            </a:extLst>
          </p:cNvPr>
          <p:cNvGrpSpPr>
            <a:grpSpLocks/>
          </p:cNvGrpSpPr>
          <p:nvPr/>
        </p:nvGrpSpPr>
        <p:grpSpPr bwMode="auto">
          <a:xfrm>
            <a:off x="1916113" y="2301875"/>
            <a:ext cx="2292350" cy="1333500"/>
            <a:chOff x="1207" y="1450"/>
            <a:chExt cx="1444" cy="840"/>
          </a:xfrm>
        </p:grpSpPr>
        <p:grpSp>
          <p:nvGrpSpPr>
            <p:cNvPr id="103471" name="Group 27">
              <a:extLst>
                <a:ext uri="{FF2B5EF4-FFF2-40B4-BE49-F238E27FC236}">
                  <a16:creationId xmlns:a16="http://schemas.microsoft.com/office/drawing/2014/main" id="{907FF1C1-A5FE-5F46-B49A-1CFB5E0A6C0A}"/>
                </a:ext>
              </a:extLst>
            </p:cNvPr>
            <p:cNvGrpSpPr>
              <a:grpSpLocks/>
            </p:cNvGrpSpPr>
            <p:nvPr/>
          </p:nvGrpSpPr>
          <p:grpSpPr bwMode="auto">
            <a:xfrm>
              <a:off x="1378" y="1450"/>
              <a:ext cx="1273" cy="662"/>
              <a:chOff x="1378" y="1450"/>
              <a:chExt cx="1273" cy="662"/>
            </a:xfrm>
          </p:grpSpPr>
          <p:sp>
            <p:nvSpPr>
              <p:cNvPr id="103475" name="AutoShape 28">
                <a:extLst>
                  <a:ext uri="{FF2B5EF4-FFF2-40B4-BE49-F238E27FC236}">
                    <a16:creationId xmlns:a16="http://schemas.microsoft.com/office/drawing/2014/main" id="{734383B1-1DA8-5040-B420-2AB0ECB339E4}"/>
                  </a:ext>
                </a:extLst>
              </p:cNvPr>
              <p:cNvSpPr>
                <a:spLocks noChangeArrowheads="1"/>
              </p:cNvSpPr>
              <p:nvPr/>
            </p:nvSpPr>
            <p:spPr bwMode="auto">
              <a:xfrm>
                <a:off x="1378" y="1450"/>
                <a:ext cx="710" cy="660"/>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3476" name="AutoShape 29">
                <a:extLst>
                  <a:ext uri="{FF2B5EF4-FFF2-40B4-BE49-F238E27FC236}">
                    <a16:creationId xmlns:a16="http://schemas.microsoft.com/office/drawing/2014/main" id="{C64400C5-BD0A-AE40-8CDC-49C292E4AA22}"/>
                  </a:ext>
                </a:extLst>
              </p:cNvPr>
              <p:cNvSpPr>
                <a:spLocks noChangeArrowheads="1"/>
              </p:cNvSpPr>
              <p:nvPr/>
            </p:nvSpPr>
            <p:spPr bwMode="auto">
              <a:xfrm>
                <a:off x="1941" y="1451"/>
                <a:ext cx="710" cy="661"/>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nvGrpSpPr>
            <p:cNvPr id="103472" name="Group 30">
              <a:extLst>
                <a:ext uri="{FF2B5EF4-FFF2-40B4-BE49-F238E27FC236}">
                  <a16:creationId xmlns:a16="http://schemas.microsoft.com/office/drawing/2014/main" id="{857FD718-741C-5249-BB93-AA736C1E98A5}"/>
                </a:ext>
              </a:extLst>
            </p:cNvPr>
            <p:cNvGrpSpPr>
              <a:grpSpLocks/>
            </p:cNvGrpSpPr>
            <p:nvPr/>
          </p:nvGrpSpPr>
          <p:grpSpPr bwMode="auto">
            <a:xfrm>
              <a:off x="1207" y="1628"/>
              <a:ext cx="1272" cy="662"/>
              <a:chOff x="1207" y="1628"/>
              <a:chExt cx="1272" cy="662"/>
            </a:xfrm>
          </p:grpSpPr>
          <p:sp>
            <p:nvSpPr>
              <p:cNvPr id="103473" name="AutoShape 31">
                <a:extLst>
                  <a:ext uri="{FF2B5EF4-FFF2-40B4-BE49-F238E27FC236}">
                    <a16:creationId xmlns:a16="http://schemas.microsoft.com/office/drawing/2014/main" id="{A3DECF32-2261-814A-BC71-D2E8B11E5E5D}"/>
                  </a:ext>
                </a:extLst>
              </p:cNvPr>
              <p:cNvSpPr>
                <a:spLocks noChangeArrowheads="1"/>
              </p:cNvSpPr>
              <p:nvPr/>
            </p:nvSpPr>
            <p:spPr bwMode="auto">
              <a:xfrm>
                <a:off x="1207" y="1628"/>
                <a:ext cx="710" cy="661"/>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3474" name="AutoShape 32">
                <a:extLst>
                  <a:ext uri="{FF2B5EF4-FFF2-40B4-BE49-F238E27FC236}">
                    <a16:creationId xmlns:a16="http://schemas.microsoft.com/office/drawing/2014/main" id="{1918B139-41E2-244F-9D88-8CBC004AC2BA}"/>
                  </a:ext>
                </a:extLst>
              </p:cNvPr>
              <p:cNvSpPr>
                <a:spLocks noChangeArrowheads="1"/>
              </p:cNvSpPr>
              <p:nvPr/>
            </p:nvSpPr>
            <p:spPr bwMode="auto">
              <a:xfrm>
                <a:off x="1769" y="1630"/>
                <a:ext cx="710" cy="660"/>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sp>
        <p:nvSpPr>
          <p:cNvPr id="103438" name="Freeform 33">
            <a:extLst>
              <a:ext uri="{FF2B5EF4-FFF2-40B4-BE49-F238E27FC236}">
                <a16:creationId xmlns:a16="http://schemas.microsoft.com/office/drawing/2014/main" id="{449D67DE-9E57-6241-926E-E2A29DC9D62F}"/>
              </a:ext>
            </a:extLst>
          </p:cNvPr>
          <p:cNvSpPr>
            <a:spLocks/>
          </p:cNvSpPr>
          <p:nvPr/>
        </p:nvSpPr>
        <p:spPr bwMode="auto">
          <a:xfrm>
            <a:off x="1554163" y="2081213"/>
            <a:ext cx="2139950" cy="2605087"/>
          </a:xfrm>
          <a:custGeom>
            <a:avLst/>
            <a:gdLst>
              <a:gd name="T0" fmla="*/ 2147483646 w 1348"/>
              <a:gd name="T1" fmla="*/ 0 h 1641"/>
              <a:gd name="T2" fmla="*/ 0 w 1348"/>
              <a:gd name="T3" fmla="*/ 2147483646 h 1641"/>
              <a:gd name="T4" fmla="*/ 0 w 1348"/>
              <a:gd name="T5" fmla="*/ 2147483646 h 1641"/>
              <a:gd name="T6" fmla="*/ 2147483646 w 1348"/>
              <a:gd name="T7" fmla="*/ 2147483646 h 16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8" h="1641">
                <a:moveTo>
                  <a:pt x="458" y="0"/>
                </a:moveTo>
                <a:lnTo>
                  <a:pt x="0" y="466"/>
                </a:lnTo>
                <a:lnTo>
                  <a:pt x="0" y="1640"/>
                </a:lnTo>
                <a:lnTo>
                  <a:pt x="1347" y="164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3439" name="Group 34">
            <a:extLst>
              <a:ext uri="{FF2B5EF4-FFF2-40B4-BE49-F238E27FC236}">
                <a16:creationId xmlns:a16="http://schemas.microsoft.com/office/drawing/2014/main" id="{FF8C978D-6EA6-F74E-A107-63A1A41D0BA4}"/>
              </a:ext>
            </a:extLst>
          </p:cNvPr>
          <p:cNvGrpSpPr>
            <a:grpSpLocks/>
          </p:cNvGrpSpPr>
          <p:nvPr/>
        </p:nvGrpSpPr>
        <p:grpSpPr bwMode="auto">
          <a:xfrm>
            <a:off x="4392613" y="2484438"/>
            <a:ext cx="2033587" cy="1065212"/>
            <a:chOff x="2979" y="2360"/>
            <a:chExt cx="1281" cy="671"/>
          </a:xfrm>
        </p:grpSpPr>
        <p:sp>
          <p:nvSpPr>
            <p:cNvPr id="103469" name="AutoShape 35">
              <a:extLst>
                <a:ext uri="{FF2B5EF4-FFF2-40B4-BE49-F238E27FC236}">
                  <a16:creationId xmlns:a16="http://schemas.microsoft.com/office/drawing/2014/main" id="{6AF881A9-F9C0-5348-B5AF-1AADB6F113DC}"/>
                </a:ext>
              </a:extLst>
            </p:cNvPr>
            <p:cNvSpPr>
              <a:spLocks noChangeArrowheads="1"/>
            </p:cNvSpPr>
            <p:nvPr/>
          </p:nvSpPr>
          <p:spPr bwMode="auto">
            <a:xfrm>
              <a:off x="2979" y="2360"/>
              <a:ext cx="718" cy="669"/>
            </a:xfrm>
            <a:prstGeom prst="cube">
              <a:avLst>
                <a:gd name="adj" fmla="val 24995"/>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3470" name="AutoShape 36">
              <a:extLst>
                <a:ext uri="{FF2B5EF4-FFF2-40B4-BE49-F238E27FC236}">
                  <a16:creationId xmlns:a16="http://schemas.microsoft.com/office/drawing/2014/main" id="{64A467C7-ABA5-0444-AD1D-54D89C38182A}"/>
                </a:ext>
              </a:extLst>
            </p:cNvPr>
            <p:cNvSpPr>
              <a:spLocks noChangeArrowheads="1"/>
            </p:cNvSpPr>
            <p:nvPr/>
          </p:nvSpPr>
          <p:spPr bwMode="auto">
            <a:xfrm>
              <a:off x="3542" y="2362"/>
              <a:ext cx="718" cy="669"/>
            </a:xfrm>
            <a:prstGeom prst="cube">
              <a:avLst>
                <a:gd name="adj" fmla="val 24995"/>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nvGrpSpPr>
          <p:cNvPr id="103440" name="Group 39">
            <a:extLst>
              <a:ext uri="{FF2B5EF4-FFF2-40B4-BE49-F238E27FC236}">
                <a16:creationId xmlns:a16="http://schemas.microsoft.com/office/drawing/2014/main" id="{88462E2A-8C6C-0048-9F64-2C8FC9D23174}"/>
              </a:ext>
            </a:extLst>
          </p:cNvPr>
          <p:cNvGrpSpPr>
            <a:grpSpLocks/>
          </p:cNvGrpSpPr>
          <p:nvPr/>
        </p:nvGrpSpPr>
        <p:grpSpPr bwMode="auto">
          <a:xfrm>
            <a:off x="4456113" y="4030663"/>
            <a:ext cx="2033587" cy="1063625"/>
            <a:chOff x="2807" y="2539"/>
            <a:chExt cx="1281" cy="670"/>
          </a:xfrm>
        </p:grpSpPr>
        <p:sp>
          <p:nvSpPr>
            <p:cNvPr id="103467" name="AutoShape 40">
              <a:extLst>
                <a:ext uri="{FF2B5EF4-FFF2-40B4-BE49-F238E27FC236}">
                  <a16:creationId xmlns:a16="http://schemas.microsoft.com/office/drawing/2014/main" id="{A74D3EDE-049D-0C49-A3B0-9B93818295AE}"/>
                </a:ext>
              </a:extLst>
            </p:cNvPr>
            <p:cNvSpPr>
              <a:spLocks noChangeArrowheads="1"/>
            </p:cNvSpPr>
            <p:nvPr/>
          </p:nvSpPr>
          <p:spPr bwMode="auto">
            <a:xfrm>
              <a:off x="2807" y="2539"/>
              <a:ext cx="718" cy="668"/>
            </a:xfrm>
            <a:prstGeom prst="cube">
              <a:avLst>
                <a:gd name="adj" fmla="val 24995"/>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3468" name="AutoShape 41">
              <a:extLst>
                <a:ext uri="{FF2B5EF4-FFF2-40B4-BE49-F238E27FC236}">
                  <a16:creationId xmlns:a16="http://schemas.microsoft.com/office/drawing/2014/main" id="{1C58A828-582E-2E43-9268-ABDA573EAFC1}"/>
                </a:ext>
              </a:extLst>
            </p:cNvPr>
            <p:cNvSpPr>
              <a:spLocks noChangeArrowheads="1"/>
            </p:cNvSpPr>
            <p:nvPr/>
          </p:nvSpPr>
          <p:spPr bwMode="auto">
            <a:xfrm>
              <a:off x="3370" y="2540"/>
              <a:ext cx="718" cy="669"/>
            </a:xfrm>
            <a:prstGeom prst="cube">
              <a:avLst>
                <a:gd name="adj" fmla="val 24995"/>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sp>
        <p:nvSpPr>
          <p:cNvPr id="54289" name="Rectangle 42">
            <a:extLst>
              <a:ext uri="{FF2B5EF4-FFF2-40B4-BE49-F238E27FC236}">
                <a16:creationId xmlns:a16="http://schemas.microsoft.com/office/drawing/2014/main" id="{A851BCCF-02CC-F34D-96C7-4EACD0DE7AA7}"/>
              </a:ext>
            </a:extLst>
          </p:cNvPr>
          <p:cNvSpPr>
            <a:spLocks noChangeArrowheads="1"/>
          </p:cNvSpPr>
          <p:nvPr/>
        </p:nvSpPr>
        <p:spPr bwMode="auto">
          <a:xfrm>
            <a:off x="2014538" y="4686300"/>
            <a:ext cx="1441450" cy="781050"/>
          </a:xfrm>
          <a:prstGeom prst="rect">
            <a:avLst/>
          </a:prstGeom>
          <a:noFill/>
          <a:ln>
            <a:noFill/>
          </a:ln>
          <a:effectLst/>
          <a:extLst>
            <a:ext uri="{909E8E84-426E-40dd-AFC4-6F175D3DCCD1}"/>
            <a:ext uri="{91240B29-F687-4f45-9708-019B960494DF}"/>
            <a:ext uri="{AF507438-7753-43e0-B8FC-AC1667EBCBE1}"/>
          </a:extLst>
        </p:spPr>
        <p:txBody>
          <a:bodyPr wrap="none" lIns="157162" tIns="77788" rIns="157162" bIns="77788">
            <a:spAutoFit/>
          </a:bodyPr>
          <a:lstStyle>
            <a:lvl1pPr defTabSz="2641600">
              <a:defRPr sz="2400">
                <a:solidFill>
                  <a:schemeClr val="tx1"/>
                </a:solidFill>
                <a:latin typeface="Times New Roman" charset="0"/>
              </a:defRPr>
            </a:lvl1pPr>
            <a:lvl2pPr marL="742950" indent="-285750" defTabSz="2641600">
              <a:defRPr sz="2400">
                <a:solidFill>
                  <a:schemeClr val="tx1"/>
                </a:solidFill>
                <a:latin typeface="Times New Roman" charset="0"/>
              </a:defRPr>
            </a:lvl2pPr>
            <a:lvl3pPr marL="1143000" indent="-228600" defTabSz="2641600">
              <a:defRPr sz="2400">
                <a:solidFill>
                  <a:schemeClr val="tx1"/>
                </a:solidFill>
                <a:latin typeface="Times New Roman" charset="0"/>
              </a:defRPr>
            </a:lvl3pPr>
            <a:lvl4pPr marL="1600200" indent="-228600" defTabSz="2641600">
              <a:defRPr sz="2400">
                <a:solidFill>
                  <a:schemeClr val="tx1"/>
                </a:solidFill>
                <a:latin typeface="Times New Roman" charset="0"/>
              </a:defRPr>
            </a:lvl4pPr>
            <a:lvl5pPr marL="2057400" indent="-228600" defTabSz="2641600">
              <a:defRPr sz="2400">
                <a:solidFill>
                  <a:schemeClr val="tx1"/>
                </a:solidFill>
                <a:latin typeface="Times New Roman" charset="0"/>
              </a:defRPr>
            </a:lvl5pPr>
            <a:lvl6pPr marL="2514600" indent="-228600" defTabSz="2641600" eaLnBrk="0" fontAlgn="base" hangingPunct="0">
              <a:spcBef>
                <a:spcPct val="0"/>
              </a:spcBef>
              <a:spcAft>
                <a:spcPct val="0"/>
              </a:spcAft>
              <a:defRPr sz="2400">
                <a:solidFill>
                  <a:schemeClr val="tx1"/>
                </a:solidFill>
                <a:latin typeface="Times New Roman" charset="0"/>
              </a:defRPr>
            </a:lvl6pPr>
            <a:lvl7pPr marL="2971800" indent="-228600" defTabSz="2641600" eaLnBrk="0" fontAlgn="base" hangingPunct="0">
              <a:spcBef>
                <a:spcPct val="0"/>
              </a:spcBef>
              <a:spcAft>
                <a:spcPct val="0"/>
              </a:spcAft>
              <a:defRPr sz="2400">
                <a:solidFill>
                  <a:schemeClr val="tx1"/>
                </a:solidFill>
                <a:latin typeface="Times New Roman" charset="0"/>
              </a:defRPr>
            </a:lvl7pPr>
            <a:lvl8pPr marL="3429000" indent="-228600" defTabSz="2641600" eaLnBrk="0" fontAlgn="base" hangingPunct="0">
              <a:spcBef>
                <a:spcPct val="0"/>
              </a:spcBef>
              <a:spcAft>
                <a:spcPct val="0"/>
              </a:spcAft>
              <a:defRPr sz="2400">
                <a:solidFill>
                  <a:schemeClr val="tx1"/>
                </a:solidFill>
                <a:latin typeface="Times New Roman" charset="0"/>
              </a:defRPr>
            </a:lvl8pPr>
            <a:lvl9pPr marL="3886200" indent="-228600" defTabSz="2641600" eaLnBrk="0" fontAlgn="base" hangingPunct="0">
              <a:spcBef>
                <a:spcPct val="0"/>
              </a:spcBef>
              <a:spcAft>
                <a:spcPct val="0"/>
              </a:spcAft>
              <a:defRPr sz="2400">
                <a:solidFill>
                  <a:schemeClr val="tx1"/>
                </a:solidFill>
                <a:latin typeface="Times New Roman" charset="0"/>
              </a:defRPr>
            </a:lvl9pPr>
          </a:lstStyle>
          <a:p>
            <a:pPr>
              <a:defRPr/>
            </a:pPr>
            <a:r>
              <a:rPr lang="en-US" altLang="en-US" sz="4100">
                <a:solidFill>
                  <a:srgbClr val="00FF00"/>
                </a:solidFill>
                <a:ea typeface="+mn-ea"/>
              </a:rPr>
              <a:t>FITC</a:t>
            </a:r>
          </a:p>
        </p:txBody>
      </p:sp>
      <p:sp>
        <p:nvSpPr>
          <p:cNvPr id="54290" name="Rectangle 43">
            <a:extLst>
              <a:ext uri="{FF2B5EF4-FFF2-40B4-BE49-F238E27FC236}">
                <a16:creationId xmlns:a16="http://schemas.microsoft.com/office/drawing/2014/main" id="{502E9734-8D57-AF4C-8934-9D1102DBD9BF}"/>
              </a:ext>
            </a:extLst>
          </p:cNvPr>
          <p:cNvSpPr>
            <a:spLocks noChangeArrowheads="1"/>
          </p:cNvSpPr>
          <p:nvPr/>
        </p:nvSpPr>
        <p:spPr bwMode="auto">
          <a:xfrm rot="-5400000">
            <a:off x="642938" y="3270250"/>
            <a:ext cx="920750" cy="781050"/>
          </a:xfrm>
          <a:prstGeom prst="rect">
            <a:avLst/>
          </a:prstGeom>
          <a:noFill/>
          <a:ln>
            <a:noFill/>
          </a:ln>
          <a:effectLst/>
          <a:extLst>
            <a:ext uri="{909E8E84-426E-40dd-AFC4-6F175D3DCCD1}"/>
            <a:ext uri="{91240B29-F687-4f45-9708-019B960494DF}"/>
            <a:ext uri="{AF507438-7753-43e0-B8FC-AC1667EBCBE1}"/>
          </a:extLst>
        </p:spPr>
        <p:txBody>
          <a:bodyPr wrap="none" lIns="157162" tIns="77788" rIns="157162" bIns="77788">
            <a:spAutoFit/>
          </a:bodyPr>
          <a:lstStyle>
            <a:lvl1pPr defTabSz="2641600">
              <a:defRPr sz="2400">
                <a:solidFill>
                  <a:schemeClr val="tx1"/>
                </a:solidFill>
                <a:latin typeface="Times New Roman" charset="0"/>
              </a:defRPr>
            </a:lvl1pPr>
            <a:lvl2pPr marL="742950" indent="-285750" defTabSz="2641600">
              <a:defRPr sz="2400">
                <a:solidFill>
                  <a:schemeClr val="tx1"/>
                </a:solidFill>
                <a:latin typeface="Times New Roman" charset="0"/>
              </a:defRPr>
            </a:lvl2pPr>
            <a:lvl3pPr marL="1143000" indent="-228600" defTabSz="2641600">
              <a:defRPr sz="2400">
                <a:solidFill>
                  <a:schemeClr val="tx1"/>
                </a:solidFill>
                <a:latin typeface="Times New Roman" charset="0"/>
              </a:defRPr>
            </a:lvl3pPr>
            <a:lvl4pPr marL="1600200" indent="-228600" defTabSz="2641600">
              <a:defRPr sz="2400">
                <a:solidFill>
                  <a:schemeClr val="tx1"/>
                </a:solidFill>
                <a:latin typeface="Times New Roman" charset="0"/>
              </a:defRPr>
            </a:lvl4pPr>
            <a:lvl5pPr marL="2057400" indent="-228600" defTabSz="2641600">
              <a:defRPr sz="2400">
                <a:solidFill>
                  <a:schemeClr val="tx1"/>
                </a:solidFill>
                <a:latin typeface="Times New Roman" charset="0"/>
              </a:defRPr>
            </a:lvl5pPr>
            <a:lvl6pPr marL="2514600" indent="-228600" defTabSz="2641600" eaLnBrk="0" fontAlgn="base" hangingPunct="0">
              <a:spcBef>
                <a:spcPct val="0"/>
              </a:spcBef>
              <a:spcAft>
                <a:spcPct val="0"/>
              </a:spcAft>
              <a:defRPr sz="2400">
                <a:solidFill>
                  <a:schemeClr val="tx1"/>
                </a:solidFill>
                <a:latin typeface="Times New Roman" charset="0"/>
              </a:defRPr>
            </a:lvl6pPr>
            <a:lvl7pPr marL="2971800" indent="-228600" defTabSz="2641600" eaLnBrk="0" fontAlgn="base" hangingPunct="0">
              <a:spcBef>
                <a:spcPct val="0"/>
              </a:spcBef>
              <a:spcAft>
                <a:spcPct val="0"/>
              </a:spcAft>
              <a:defRPr sz="2400">
                <a:solidFill>
                  <a:schemeClr val="tx1"/>
                </a:solidFill>
                <a:latin typeface="Times New Roman" charset="0"/>
              </a:defRPr>
            </a:lvl7pPr>
            <a:lvl8pPr marL="3429000" indent="-228600" defTabSz="2641600" eaLnBrk="0" fontAlgn="base" hangingPunct="0">
              <a:spcBef>
                <a:spcPct val="0"/>
              </a:spcBef>
              <a:spcAft>
                <a:spcPct val="0"/>
              </a:spcAft>
              <a:defRPr sz="2400">
                <a:solidFill>
                  <a:schemeClr val="tx1"/>
                </a:solidFill>
                <a:latin typeface="Times New Roman" charset="0"/>
              </a:defRPr>
            </a:lvl8pPr>
            <a:lvl9pPr marL="3886200" indent="-228600" defTabSz="2641600" eaLnBrk="0" fontAlgn="base" hangingPunct="0">
              <a:spcBef>
                <a:spcPct val="0"/>
              </a:spcBef>
              <a:spcAft>
                <a:spcPct val="0"/>
              </a:spcAft>
              <a:defRPr sz="2400">
                <a:solidFill>
                  <a:schemeClr val="tx1"/>
                </a:solidFill>
                <a:latin typeface="Times New Roman" charset="0"/>
              </a:defRPr>
            </a:lvl9pPr>
          </a:lstStyle>
          <a:p>
            <a:pPr>
              <a:defRPr/>
            </a:pPr>
            <a:r>
              <a:rPr lang="en-US" altLang="en-US" sz="4100">
                <a:solidFill>
                  <a:srgbClr val="FF9900"/>
                </a:solidFill>
                <a:ea typeface="+mn-ea"/>
              </a:rPr>
              <a:t>PE</a:t>
            </a:r>
          </a:p>
        </p:txBody>
      </p:sp>
      <p:sp>
        <p:nvSpPr>
          <p:cNvPr id="54291" name="Rectangle 44">
            <a:extLst>
              <a:ext uri="{FF2B5EF4-FFF2-40B4-BE49-F238E27FC236}">
                <a16:creationId xmlns:a16="http://schemas.microsoft.com/office/drawing/2014/main" id="{04AA90AA-CB02-5449-9230-5B1C8E4FD714}"/>
              </a:ext>
            </a:extLst>
          </p:cNvPr>
          <p:cNvSpPr>
            <a:spLocks noChangeArrowheads="1"/>
          </p:cNvSpPr>
          <p:nvPr/>
        </p:nvSpPr>
        <p:spPr bwMode="auto">
          <a:xfrm rot="-2760000">
            <a:off x="982663" y="1878013"/>
            <a:ext cx="1327150" cy="781050"/>
          </a:xfrm>
          <a:prstGeom prst="rect">
            <a:avLst/>
          </a:prstGeom>
          <a:noFill/>
          <a:ln>
            <a:noFill/>
          </a:ln>
          <a:effectLst/>
          <a:extLst>
            <a:ext uri="{909E8E84-426E-40dd-AFC4-6F175D3DCCD1}"/>
            <a:ext uri="{91240B29-F687-4f45-9708-019B960494DF}"/>
            <a:ext uri="{AF507438-7753-43e0-B8FC-AC1667EBCBE1}"/>
          </a:extLst>
        </p:spPr>
        <p:txBody>
          <a:bodyPr wrap="none" lIns="157162" tIns="77788" rIns="157162" bIns="77788">
            <a:spAutoFit/>
          </a:bodyPr>
          <a:lstStyle>
            <a:lvl1pPr defTabSz="2641600">
              <a:defRPr sz="2400">
                <a:solidFill>
                  <a:schemeClr val="tx1"/>
                </a:solidFill>
                <a:latin typeface="Times New Roman" charset="0"/>
              </a:defRPr>
            </a:lvl1pPr>
            <a:lvl2pPr marL="742950" indent="-285750" defTabSz="2641600">
              <a:defRPr sz="2400">
                <a:solidFill>
                  <a:schemeClr val="tx1"/>
                </a:solidFill>
                <a:latin typeface="Times New Roman" charset="0"/>
              </a:defRPr>
            </a:lvl2pPr>
            <a:lvl3pPr marL="1143000" indent="-228600" defTabSz="2641600">
              <a:defRPr sz="2400">
                <a:solidFill>
                  <a:schemeClr val="tx1"/>
                </a:solidFill>
                <a:latin typeface="Times New Roman" charset="0"/>
              </a:defRPr>
            </a:lvl3pPr>
            <a:lvl4pPr marL="1600200" indent="-228600" defTabSz="2641600">
              <a:defRPr sz="2400">
                <a:solidFill>
                  <a:schemeClr val="tx1"/>
                </a:solidFill>
                <a:latin typeface="Times New Roman" charset="0"/>
              </a:defRPr>
            </a:lvl4pPr>
            <a:lvl5pPr marL="2057400" indent="-228600" defTabSz="2641600">
              <a:defRPr sz="2400">
                <a:solidFill>
                  <a:schemeClr val="tx1"/>
                </a:solidFill>
                <a:latin typeface="Times New Roman" charset="0"/>
              </a:defRPr>
            </a:lvl5pPr>
            <a:lvl6pPr marL="2514600" indent="-228600" defTabSz="2641600" eaLnBrk="0" fontAlgn="base" hangingPunct="0">
              <a:spcBef>
                <a:spcPct val="0"/>
              </a:spcBef>
              <a:spcAft>
                <a:spcPct val="0"/>
              </a:spcAft>
              <a:defRPr sz="2400">
                <a:solidFill>
                  <a:schemeClr val="tx1"/>
                </a:solidFill>
                <a:latin typeface="Times New Roman" charset="0"/>
              </a:defRPr>
            </a:lvl6pPr>
            <a:lvl7pPr marL="2971800" indent="-228600" defTabSz="2641600" eaLnBrk="0" fontAlgn="base" hangingPunct="0">
              <a:spcBef>
                <a:spcPct val="0"/>
              </a:spcBef>
              <a:spcAft>
                <a:spcPct val="0"/>
              </a:spcAft>
              <a:defRPr sz="2400">
                <a:solidFill>
                  <a:schemeClr val="tx1"/>
                </a:solidFill>
                <a:latin typeface="Times New Roman" charset="0"/>
              </a:defRPr>
            </a:lvl7pPr>
            <a:lvl8pPr marL="3429000" indent="-228600" defTabSz="2641600" eaLnBrk="0" fontAlgn="base" hangingPunct="0">
              <a:spcBef>
                <a:spcPct val="0"/>
              </a:spcBef>
              <a:spcAft>
                <a:spcPct val="0"/>
              </a:spcAft>
              <a:defRPr sz="2400">
                <a:solidFill>
                  <a:schemeClr val="tx1"/>
                </a:solidFill>
                <a:latin typeface="Times New Roman" charset="0"/>
              </a:defRPr>
            </a:lvl8pPr>
            <a:lvl9pPr marL="3886200" indent="-228600" defTabSz="2641600" eaLnBrk="0" fontAlgn="base" hangingPunct="0">
              <a:spcBef>
                <a:spcPct val="0"/>
              </a:spcBef>
              <a:spcAft>
                <a:spcPct val="0"/>
              </a:spcAft>
              <a:defRPr sz="2400">
                <a:solidFill>
                  <a:schemeClr val="tx1"/>
                </a:solidFill>
                <a:latin typeface="Times New Roman" charset="0"/>
              </a:defRPr>
            </a:lvl9pPr>
          </a:lstStyle>
          <a:p>
            <a:pPr>
              <a:defRPr/>
            </a:pPr>
            <a:r>
              <a:rPr lang="en-US" altLang="en-US" sz="4100">
                <a:solidFill>
                  <a:srgbClr val="FF0000"/>
                </a:solidFill>
                <a:ea typeface="+mn-ea"/>
              </a:rPr>
              <a:t>APC</a:t>
            </a:r>
          </a:p>
        </p:txBody>
      </p:sp>
      <p:sp>
        <p:nvSpPr>
          <p:cNvPr id="103444" name="Freeform 45">
            <a:extLst>
              <a:ext uri="{FF2B5EF4-FFF2-40B4-BE49-F238E27FC236}">
                <a16:creationId xmlns:a16="http://schemas.microsoft.com/office/drawing/2014/main" id="{451CA491-F35F-BD4A-8649-B57D2371D81F}"/>
              </a:ext>
            </a:extLst>
          </p:cNvPr>
          <p:cNvSpPr>
            <a:spLocks/>
          </p:cNvSpPr>
          <p:nvPr/>
        </p:nvSpPr>
        <p:spPr bwMode="auto">
          <a:xfrm>
            <a:off x="1919288" y="2300288"/>
            <a:ext cx="2279650" cy="531812"/>
          </a:xfrm>
          <a:custGeom>
            <a:avLst/>
            <a:gdLst>
              <a:gd name="T0" fmla="*/ 2147483646 w 1436"/>
              <a:gd name="T1" fmla="*/ 0 h 335"/>
              <a:gd name="T2" fmla="*/ 0 w 1436"/>
              <a:gd name="T3" fmla="*/ 2147483646 h 335"/>
              <a:gd name="T4" fmla="*/ 2147483646 w 1436"/>
              <a:gd name="T5" fmla="*/ 2147483646 h 335"/>
              <a:gd name="T6" fmla="*/ 2147483646 w 1436"/>
              <a:gd name="T7" fmla="*/ 0 h 335"/>
              <a:gd name="T8" fmla="*/ 2147483646 w 1436"/>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36" h="335">
                <a:moveTo>
                  <a:pt x="338" y="0"/>
                </a:moveTo>
                <a:lnTo>
                  <a:pt x="0" y="334"/>
                </a:lnTo>
                <a:lnTo>
                  <a:pt x="1101" y="334"/>
                </a:lnTo>
                <a:lnTo>
                  <a:pt x="1435" y="0"/>
                </a:lnTo>
                <a:lnTo>
                  <a:pt x="338" y="0"/>
                </a:lnTo>
              </a:path>
            </a:pathLst>
          </a:custGeom>
          <a:solidFill>
            <a:schemeClr va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3" name="Line 46">
            <a:extLst>
              <a:ext uri="{FF2B5EF4-FFF2-40B4-BE49-F238E27FC236}">
                <a16:creationId xmlns:a16="http://schemas.microsoft.com/office/drawing/2014/main" id="{974DBAAA-8313-DF4B-A2BD-96B8193B1F10}"/>
              </a:ext>
            </a:extLst>
          </p:cNvPr>
          <p:cNvSpPr>
            <a:spLocks noChangeShapeType="1"/>
          </p:cNvSpPr>
          <p:nvPr/>
        </p:nvSpPr>
        <p:spPr bwMode="auto">
          <a:xfrm flipV="1">
            <a:off x="2798763" y="2290763"/>
            <a:ext cx="520700" cy="56197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294" name="Line 47">
            <a:extLst>
              <a:ext uri="{FF2B5EF4-FFF2-40B4-BE49-F238E27FC236}">
                <a16:creationId xmlns:a16="http://schemas.microsoft.com/office/drawing/2014/main" id="{3E222E08-1A58-2046-A1F7-9DE985828445}"/>
              </a:ext>
            </a:extLst>
          </p:cNvPr>
          <p:cNvSpPr>
            <a:spLocks noChangeShapeType="1"/>
          </p:cNvSpPr>
          <p:nvPr/>
        </p:nvSpPr>
        <p:spPr bwMode="auto">
          <a:xfrm flipH="1" flipV="1">
            <a:off x="2176463" y="2573338"/>
            <a:ext cx="1758950" cy="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47" name="Rectangle 48">
            <a:extLst>
              <a:ext uri="{FF2B5EF4-FFF2-40B4-BE49-F238E27FC236}">
                <a16:creationId xmlns:a16="http://schemas.microsoft.com/office/drawing/2014/main" id="{F8C90AE5-4D69-954B-B624-B71B487798E8}"/>
              </a:ext>
            </a:extLst>
          </p:cNvPr>
          <p:cNvSpPr>
            <a:spLocks noChangeArrowheads="1"/>
          </p:cNvSpPr>
          <p:nvPr/>
        </p:nvSpPr>
        <p:spPr bwMode="auto">
          <a:xfrm>
            <a:off x="1916113" y="2849563"/>
            <a:ext cx="860425" cy="78581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3448" name="Rectangle 49">
            <a:extLst>
              <a:ext uri="{FF2B5EF4-FFF2-40B4-BE49-F238E27FC236}">
                <a16:creationId xmlns:a16="http://schemas.microsoft.com/office/drawing/2014/main" id="{487DA304-12E0-454E-AC99-25793BF4F3E0}"/>
              </a:ext>
            </a:extLst>
          </p:cNvPr>
          <p:cNvSpPr>
            <a:spLocks noChangeArrowheads="1"/>
          </p:cNvSpPr>
          <p:nvPr/>
        </p:nvSpPr>
        <p:spPr bwMode="auto">
          <a:xfrm>
            <a:off x="2808288" y="2852738"/>
            <a:ext cx="849312" cy="78581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3449" name="Rectangle 50">
            <a:extLst>
              <a:ext uri="{FF2B5EF4-FFF2-40B4-BE49-F238E27FC236}">
                <a16:creationId xmlns:a16="http://schemas.microsoft.com/office/drawing/2014/main" id="{DFA6744C-39F7-534C-AE74-E263F9950170}"/>
              </a:ext>
            </a:extLst>
          </p:cNvPr>
          <p:cNvSpPr>
            <a:spLocks noChangeArrowheads="1"/>
          </p:cNvSpPr>
          <p:nvPr/>
        </p:nvSpPr>
        <p:spPr bwMode="auto">
          <a:xfrm>
            <a:off x="2808288" y="3668713"/>
            <a:ext cx="849312" cy="7762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3450" name="Rectangle 51">
            <a:extLst>
              <a:ext uri="{FF2B5EF4-FFF2-40B4-BE49-F238E27FC236}">
                <a16:creationId xmlns:a16="http://schemas.microsoft.com/office/drawing/2014/main" id="{4380FB12-CE47-0C45-BA13-6009C949213F}"/>
              </a:ext>
            </a:extLst>
          </p:cNvPr>
          <p:cNvSpPr>
            <a:spLocks noChangeArrowheads="1"/>
          </p:cNvSpPr>
          <p:nvPr/>
        </p:nvSpPr>
        <p:spPr bwMode="auto">
          <a:xfrm>
            <a:off x="1916113" y="3665538"/>
            <a:ext cx="860425" cy="7826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3451" name="Freeform 52">
            <a:extLst>
              <a:ext uri="{FF2B5EF4-FFF2-40B4-BE49-F238E27FC236}">
                <a16:creationId xmlns:a16="http://schemas.microsoft.com/office/drawing/2014/main" id="{718417E6-A9C5-7F41-A965-A06290F49721}"/>
              </a:ext>
            </a:extLst>
          </p:cNvPr>
          <p:cNvSpPr>
            <a:spLocks/>
          </p:cNvSpPr>
          <p:nvPr/>
        </p:nvSpPr>
        <p:spPr bwMode="auto">
          <a:xfrm>
            <a:off x="3687763" y="2308225"/>
            <a:ext cx="527050" cy="2127250"/>
          </a:xfrm>
          <a:custGeom>
            <a:avLst/>
            <a:gdLst>
              <a:gd name="T0" fmla="*/ 0 w 332"/>
              <a:gd name="T1" fmla="*/ 2147483646 h 1340"/>
              <a:gd name="T2" fmla="*/ 0 w 332"/>
              <a:gd name="T3" fmla="*/ 2147483646 h 1340"/>
              <a:gd name="T4" fmla="*/ 2147483646 w 332"/>
              <a:gd name="T5" fmla="*/ 2147483646 h 1340"/>
              <a:gd name="T6" fmla="*/ 2147483646 w 332"/>
              <a:gd name="T7" fmla="*/ 0 h 1340"/>
              <a:gd name="T8" fmla="*/ 0 w 332"/>
              <a:gd name="T9" fmla="*/ 2147483646 h 1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2" h="1340">
                <a:moveTo>
                  <a:pt x="0" y="338"/>
                </a:moveTo>
                <a:lnTo>
                  <a:pt x="0" y="1339"/>
                </a:lnTo>
                <a:lnTo>
                  <a:pt x="331" y="1008"/>
                </a:lnTo>
                <a:lnTo>
                  <a:pt x="331" y="0"/>
                </a:lnTo>
                <a:lnTo>
                  <a:pt x="0" y="338"/>
                </a:lnTo>
              </a:path>
            </a:pathLst>
          </a:custGeom>
          <a:solidFill>
            <a:srgbClr val="F6BF6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00" name="Line 53">
            <a:extLst>
              <a:ext uri="{FF2B5EF4-FFF2-40B4-BE49-F238E27FC236}">
                <a16:creationId xmlns:a16="http://schemas.microsoft.com/office/drawing/2014/main" id="{FD8779E4-00D2-6142-8BBC-CA97D81FF3E7}"/>
              </a:ext>
            </a:extLst>
          </p:cNvPr>
          <p:cNvSpPr>
            <a:spLocks noChangeShapeType="1"/>
          </p:cNvSpPr>
          <p:nvPr/>
        </p:nvSpPr>
        <p:spPr bwMode="auto">
          <a:xfrm flipV="1">
            <a:off x="3951288" y="2573338"/>
            <a:ext cx="0" cy="161290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301" name="Line 54">
            <a:extLst>
              <a:ext uri="{FF2B5EF4-FFF2-40B4-BE49-F238E27FC236}">
                <a16:creationId xmlns:a16="http://schemas.microsoft.com/office/drawing/2014/main" id="{217B68AF-88DE-E743-AB00-91C51F230447}"/>
              </a:ext>
            </a:extLst>
          </p:cNvPr>
          <p:cNvSpPr>
            <a:spLocks noChangeShapeType="1"/>
          </p:cNvSpPr>
          <p:nvPr/>
        </p:nvSpPr>
        <p:spPr bwMode="auto">
          <a:xfrm flipV="1">
            <a:off x="3684588" y="3111500"/>
            <a:ext cx="533400" cy="5572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4302" name="Rectangle 55">
            <a:extLst>
              <a:ext uri="{FF2B5EF4-FFF2-40B4-BE49-F238E27FC236}">
                <a16:creationId xmlns:a16="http://schemas.microsoft.com/office/drawing/2014/main" id="{B7383E01-6E32-9944-8568-322BEFF4F99E}"/>
              </a:ext>
            </a:extLst>
          </p:cNvPr>
          <p:cNvSpPr>
            <a:spLocks noChangeArrowheads="1"/>
          </p:cNvSpPr>
          <p:nvPr/>
        </p:nvSpPr>
        <p:spPr bwMode="auto">
          <a:xfrm>
            <a:off x="2574925" y="1747838"/>
            <a:ext cx="1457325"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solidFill>
                  <a:schemeClr val="bg1"/>
                </a:solidFill>
                <a:ea typeface="+mn-ea"/>
              </a:rPr>
              <a:t>4+4+4=12</a:t>
            </a:r>
          </a:p>
        </p:txBody>
      </p:sp>
      <p:grpSp>
        <p:nvGrpSpPr>
          <p:cNvPr id="103455" name="Group 1">
            <a:extLst>
              <a:ext uri="{FF2B5EF4-FFF2-40B4-BE49-F238E27FC236}">
                <a16:creationId xmlns:a16="http://schemas.microsoft.com/office/drawing/2014/main" id="{B9AE795A-ACEC-F341-B374-021A8DB587D4}"/>
              </a:ext>
            </a:extLst>
          </p:cNvPr>
          <p:cNvGrpSpPr>
            <a:grpSpLocks/>
          </p:cNvGrpSpPr>
          <p:nvPr/>
        </p:nvGrpSpPr>
        <p:grpSpPr bwMode="auto">
          <a:xfrm>
            <a:off x="5576888" y="2771775"/>
            <a:ext cx="1479550" cy="1368425"/>
            <a:chOff x="5581650" y="3440113"/>
            <a:chExt cx="1479550" cy="1368425"/>
          </a:xfrm>
        </p:grpSpPr>
        <p:sp>
          <p:nvSpPr>
            <p:cNvPr id="103463" name="Freeform 11">
              <a:extLst>
                <a:ext uri="{FF2B5EF4-FFF2-40B4-BE49-F238E27FC236}">
                  <a16:creationId xmlns:a16="http://schemas.microsoft.com/office/drawing/2014/main" id="{E0655545-7395-E540-8AA7-8F3CDB514432}"/>
                </a:ext>
              </a:extLst>
            </p:cNvPr>
            <p:cNvSpPr>
              <a:spLocks/>
            </p:cNvSpPr>
            <p:nvPr/>
          </p:nvSpPr>
          <p:spPr bwMode="auto">
            <a:xfrm>
              <a:off x="6477000" y="3787775"/>
              <a:ext cx="247650" cy="1000125"/>
            </a:xfrm>
            <a:custGeom>
              <a:avLst/>
              <a:gdLst>
                <a:gd name="T0" fmla="*/ 0 w 156"/>
                <a:gd name="T1" fmla="*/ 2147483646 h 630"/>
                <a:gd name="T2" fmla="*/ 0 w 156"/>
                <a:gd name="T3" fmla="*/ 2147483646 h 630"/>
                <a:gd name="T4" fmla="*/ 2147483646 w 156"/>
                <a:gd name="T5" fmla="*/ 0 h 630"/>
                <a:gd name="T6" fmla="*/ 2147483646 w 156"/>
                <a:gd name="T7" fmla="*/ 2147483646 h 630"/>
                <a:gd name="T8" fmla="*/ 0 w 156"/>
                <a:gd name="T9" fmla="*/ 2147483646 h 6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630">
                  <a:moveTo>
                    <a:pt x="0" y="629"/>
                  </a:moveTo>
                  <a:lnTo>
                    <a:pt x="0" y="155"/>
                  </a:lnTo>
                  <a:lnTo>
                    <a:pt x="155" y="0"/>
                  </a:lnTo>
                  <a:lnTo>
                    <a:pt x="152" y="481"/>
                  </a:lnTo>
                  <a:lnTo>
                    <a:pt x="0" y="629"/>
                  </a:lnTo>
                </a:path>
              </a:pathLst>
            </a:custGeom>
            <a:solidFill>
              <a:srgbClr val="F6BF6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12" name="Line 17">
              <a:extLst>
                <a:ext uri="{FF2B5EF4-FFF2-40B4-BE49-F238E27FC236}">
                  <a16:creationId xmlns:a16="http://schemas.microsoft.com/office/drawing/2014/main" id="{A7B5D562-8C7B-A34E-B787-C4029EA135A5}"/>
                </a:ext>
              </a:extLst>
            </p:cNvPr>
            <p:cNvSpPr>
              <a:spLocks noChangeShapeType="1"/>
            </p:cNvSpPr>
            <p:nvPr/>
          </p:nvSpPr>
          <p:spPr bwMode="auto">
            <a:xfrm flipH="1">
              <a:off x="6211887" y="3440113"/>
              <a:ext cx="849313" cy="454025"/>
            </a:xfrm>
            <a:prstGeom prst="line">
              <a:avLst/>
            </a:prstGeom>
            <a:noFill/>
            <a:ln w="12700">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65" name="Freeform 38">
              <a:extLst>
                <a:ext uri="{FF2B5EF4-FFF2-40B4-BE49-F238E27FC236}">
                  <a16:creationId xmlns:a16="http://schemas.microsoft.com/office/drawing/2014/main" id="{91D3FBCF-FF37-1F42-BA6E-707D81C1566C}"/>
                </a:ext>
              </a:extLst>
            </p:cNvPr>
            <p:cNvSpPr>
              <a:spLocks/>
            </p:cNvSpPr>
            <p:nvPr/>
          </p:nvSpPr>
          <p:spPr bwMode="auto">
            <a:xfrm>
              <a:off x="5581650" y="3759200"/>
              <a:ext cx="1130300" cy="280988"/>
            </a:xfrm>
            <a:custGeom>
              <a:avLst/>
              <a:gdLst>
                <a:gd name="T0" fmla="*/ 0 w 691"/>
                <a:gd name="T1" fmla="*/ 2147483646 h 156"/>
                <a:gd name="T2" fmla="*/ 2147483646 w 691"/>
                <a:gd name="T3" fmla="*/ 0 h 156"/>
                <a:gd name="T4" fmla="*/ 2147483646 w 691"/>
                <a:gd name="T5" fmla="*/ 0 h 156"/>
                <a:gd name="T6" fmla="*/ 2147483646 w 691"/>
                <a:gd name="T7" fmla="*/ 2147483646 h 156"/>
                <a:gd name="T8" fmla="*/ 0 w 691"/>
                <a:gd name="T9" fmla="*/ 2147483646 h 1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1" h="156">
                  <a:moveTo>
                    <a:pt x="0" y="152"/>
                  </a:moveTo>
                  <a:lnTo>
                    <a:pt x="155" y="0"/>
                  </a:lnTo>
                  <a:lnTo>
                    <a:pt x="690" y="0"/>
                  </a:lnTo>
                  <a:lnTo>
                    <a:pt x="530" y="155"/>
                  </a:lnTo>
                  <a:lnTo>
                    <a:pt x="0" y="152"/>
                  </a:lnTo>
                </a:path>
              </a:pathLst>
            </a:custGeom>
            <a:solidFill>
              <a:schemeClr val="hlink"/>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66" name="Rectangle 51">
              <a:extLst>
                <a:ext uri="{FF2B5EF4-FFF2-40B4-BE49-F238E27FC236}">
                  <a16:creationId xmlns:a16="http://schemas.microsoft.com/office/drawing/2014/main" id="{1E856E8B-838B-D94F-951F-FD3863B5C1A8}"/>
                </a:ext>
              </a:extLst>
            </p:cNvPr>
            <p:cNvSpPr>
              <a:spLocks noChangeArrowheads="1"/>
            </p:cNvSpPr>
            <p:nvPr/>
          </p:nvSpPr>
          <p:spPr bwMode="auto">
            <a:xfrm>
              <a:off x="5595937" y="4025901"/>
              <a:ext cx="860425" cy="7826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sp>
        <p:nvSpPr>
          <p:cNvPr id="54304" name="Rectangle 43">
            <a:extLst>
              <a:ext uri="{FF2B5EF4-FFF2-40B4-BE49-F238E27FC236}">
                <a16:creationId xmlns:a16="http://schemas.microsoft.com/office/drawing/2014/main" id="{F47400B4-E446-5745-9F43-6C782006BDE9}"/>
              </a:ext>
            </a:extLst>
          </p:cNvPr>
          <p:cNvSpPr>
            <a:spLocks noChangeArrowheads="1"/>
          </p:cNvSpPr>
          <p:nvPr/>
        </p:nvSpPr>
        <p:spPr bwMode="auto">
          <a:xfrm rot="-5400000">
            <a:off x="4996657" y="3458369"/>
            <a:ext cx="709612" cy="527050"/>
          </a:xfrm>
          <a:prstGeom prst="rect">
            <a:avLst/>
          </a:prstGeom>
          <a:noFill/>
          <a:ln>
            <a:noFill/>
          </a:ln>
          <a:effectLst/>
          <a:extLst>
            <a:ext uri="{909E8E84-426E-40dd-AFC4-6F175D3DCCD1}"/>
            <a:ext uri="{91240B29-F687-4f45-9708-019B960494DF}"/>
            <a:ext uri="{AF507438-7753-43e0-B8FC-AC1667EBCBE1}"/>
          </a:extLst>
        </p:spPr>
        <p:txBody>
          <a:bodyPr wrap="none" lIns="157162" tIns="77788" rIns="157162" bIns="77788">
            <a:spAutoFit/>
          </a:bodyPr>
          <a:lstStyle>
            <a:lvl1pPr defTabSz="2641600">
              <a:defRPr sz="2400">
                <a:solidFill>
                  <a:schemeClr val="tx1"/>
                </a:solidFill>
                <a:latin typeface="Times New Roman" charset="0"/>
              </a:defRPr>
            </a:lvl1pPr>
            <a:lvl2pPr marL="742950" indent="-285750" defTabSz="2641600">
              <a:defRPr sz="2400">
                <a:solidFill>
                  <a:schemeClr val="tx1"/>
                </a:solidFill>
                <a:latin typeface="Times New Roman" charset="0"/>
              </a:defRPr>
            </a:lvl2pPr>
            <a:lvl3pPr marL="1143000" indent="-228600" defTabSz="2641600">
              <a:defRPr sz="2400">
                <a:solidFill>
                  <a:schemeClr val="tx1"/>
                </a:solidFill>
                <a:latin typeface="Times New Roman" charset="0"/>
              </a:defRPr>
            </a:lvl3pPr>
            <a:lvl4pPr marL="1600200" indent="-228600" defTabSz="2641600">
              <a:defRPr sz="2400">
                <a:solidFill>
                  <a:schemeClr val="tx1"/>
                </a:solidFill>
                <a:latin typeface="Times New Roman" charset="0"/>
              </a:defRPr>
            </a:lvl4pPr>
            <a:lvl5pPr marL="2057400" indent="-228600" defTabSz="2641600">
              <a:defRPr sz="2400">
                <a:solidFill>
                  <a:schemeClr val="tx1"/>
                </a:solidFill>
                <a:latin typeface="Times New Roman" charset="0"/>
              </a:defRPr>
            </a:lvl5pPr>
            <a:lvl6pPr marL="2514600" indent="-228600" defTabSz="2641600" eaLnBrk="0" fontAlgn="base" hangingPunct="0">
              <a:spcBef>
                <a:spcPct val="0"/>
              </a:spcBef>
              <a:spcAft>
                <a:spcPct val="0"/>
              </a:spcAft>
              <a:defRPr sz="2400">
                <a:solidFill>
                  <a:schemeClr val="tx1"/>
                </a:solidFill>
                <a:latin typeface="Times New Roman" charset="0"/>
              </a:defRPr>
            </a:lvl6pPr>
            <a:lvl7pPr marL="2971800" indent="-228600" defTabSz="2641600" eaLnBrk="0" fontAlgn="base" hangingPunct="0">
              <a:spcBef>
                <a:spcPct val="0"/>
              </a:spcBef>
              <a:spcAft>
                <a:spcPct val="0"/>
              </a:spcAft>
              <a:defRPr sz="2400">
                <a:solidFill>
                  <a:schemeClr val="tx1"/>
                </a:solidFill>
                <a:latin typeface="Times New Roman" charset="0"/>
              </a:defRPr>
            </a:lvl7pPr>
            <a:lvl8pPr marL="3429000" indent="-228600" defTabSz="2641600" eaLnBrk="0" fontAlgn="base" hangingPunct="0">
              <a:spcBef>
                <a:spcPct val="0"/>
              </a:spcBef>
              <a:spcAft>
                <a:spcPct val="0"/>
              </a:spcAft>
              <a:defRPr sz="2400">
                <a:solidFill>
                  <a:schemeClr val="tx1"/>
                </a:solidFill>
                <a:latin typeface="Times New Roman" charset="0"/>
              </a:defRPr>
            </a:lvl8pPr>
            <a:lvl9pPr marL="3886200" indent="-228600" defTabSz="2641600" eaLnBrk="0" fontAlgn="base" hangingPunct="0">
              <a:spcBef>
                <a:spcPct val="0"/>
              </a:spcBef>
              <a:spcAft>
                <a:spcPct val="0"/>
              </a:spcAft>
              <a:defRPr sz="2400">
                <a:solidFill>
                  <a:schemeClr val="tx1"/>
                </a:solidFill>
                <a:latin typeface="Times New Roman" charset="0"/>
              </a:defRPr>
            </a:lvl9pPr>
          </a:lstStyle>
          <a:p>
            <a:pPr>
              <a:defRPr/>
            </a:pPr>
            <a:r>
              <a:rPr lang="en-US" altLang="en-US" b="1">
                <a:solidFill>
                  <a:srgbClr val="FF9900"/>
                </a:solidFill>
                <a:ea typeface="+mn-ea"/>
              </a:rPr>
              <a:t>PE</a:t>
            </a:r>
          </a:p>
        </p:txBody>
      </p:sp>
      <p:sp>
        <p:nvSpPr>
          <p:cNvPr id="54305" name="Rectangle 42">
            <a:extLst>
              <a:ext uri="{FF2B5EF4-FFF2-40B4-BE49-F238E27FC236}">
                <a16:creationId xmlns:a16="http://schemas.microsoft.com/office/drawing/2014/main" id="{BE13E784-8706-4B44-888F-D779431368C3}"/>
              </a:ext>
            </a:extLst>
          </p:cNvPr>
          <p:cNvSpPr>
            <a:spLocks noChangeArrowheads="1"/>
          </p:cNvSpPr>
          <p:nvPr/>
        </p:nvSpPr>
        <p:spPr bwMode="auto">
          <a:xfrm>
            <a:off x="5487988" y="4035425"/>
            <a:ext cx="1054100" cy="527050"/>
          </a:xfrm>
          <a:prstGeom prst="rect">
            <a:avLst/>
          </a:prstGeom>
          <a:noFill/>
          <a:ln>
            <a:noFill/>
          </a:ln>
          <a:effectLst/>
          <a:extLst>
            <a:ext uri="{909E8E84-426E-40dd-AFC4-6F175D3DCCD1}"/>
            <a:ext uri="{91240B29-F687-4f45-9708-019B960494DF}"/>
            <a:ext uri="{AF507438-7753-43e0-B8FC-AC1667EBCBE1}"/>
          </a:extLst>
        </p:spPr>
        <p:txBody>
          <a:bodyPr wrap="none" lIns="157162" tIns="77788" rIns="157162" bIns="77788">
            <a:spAutoFit/>
          </a:bodyPr>
          <a:lstStyle>
            <a:lvl1pPr defTabSz="2641600">
              <a:defRPr sz="2400">
                <a:solidFill>
                  <a:schemeClr val="tx1"/>
                </a:solidFill>
                <a:latin typeface="Times New Roman" charset="0"/>
              </a:defRPr>
            </a:lvl1pPr>
            <a:lvl2pPr marL="742950" indent="-285750" defTabSz="2641600">
              <a:defRPr sz="2400">
                <a:solidFill>
                  <a:schemeClr val="tx1"/>
                </a:solidFill>
                <a:latin typeface="Times New Roman" charset="0"/>
              </a:defRPr>
            </a:lvl2pPr>
            <a:lvl3pPr marL="1143000" indent="-228600" defTabSz="2641600">
              <a:defRPr sz="2400">
                <a:solidFill>
                  <a:schemeClr val="tx1"/>
                </a:solidFill>
                <a:latin typeface="Times New Roman" charset="0"/>
              </a:defRPr>
            </a:lvl3pPr>
            <a:lvl4pPr marL="1600200" indent="-228600" defTabSz="2641600">
              <a:defRPr sz="2400">
                <a:solidFill>
                  <a:schemeClr val="tx1"/>
                </a:solidFill>
                <a:latin typeface="Times New Roman" charset="0"/>
              </a:defRPr>
            </a:lvl4pPr>
            <a:lvl5pPr marL="2057400" indent="-228600" defTabSz="2641600">
              <a:defRPr sz="2400">
                <a:solidFill>
                  <a:schemeClr val="tx1"/>
                </a:solidFill>
                <a:latin typeface="Times New Roman" charset="0"/>
              </a:defRPr>
            </a:lvl5pPr>
            <a:lvl6pPr marL="2514600" indent="-228600" defTabSz="2641600" eaLnBrk="0" fontAlgn="base" hangingPunct="0">
              <a:spcBef>
                <a:spcPct val="0"/>
              </a:spcBef>
              <a:spcAft>
                <a:spcPct val="0"/>
              </a:spcAft>
              <a:defRPr sz="2400">
                <a:solidFill>
                  <a:schemeClr val="tx1"/>
                </a:solidFill>
                <a:latin typeface="Times New Roman" charset="0"/>
              </a:defRPr>
            </a:lvl6pPr>
            <a:lvl7pPr marL="2971800" indent="-228600" defTabSz="2641600" eaLnBrk="0" fontAlgn="base" hangingPunct="0">
              <a:spcBef>
                <a:spcPct val="0"/>
              </a:spcBef>
              <a:spcAft>
                <a:spcPct val="0"/>
              </a:spcAft>
              <a:defRPr sz="2400">
                <a:solidFill>
                  <a:schemeClr val="tx1"/>
                </a:solidFill>
                <a:latin typeface="Times New Roman" charset="0"/>
              </a:defRPr>
            </a:lvl7pPr>
            <a:lvl8pPr marL="3429000" indent="-228600" defTabSz="2641600" eaLnBrk="0" fontAlgn="base" hangingPunct="0">
              <a:spcBef>
                <a:spcPct val="0"/>
              </a:spcBef>
              <a:spcAft>
                <a:spcPct val="0"/>
              </a:spcAft>
              <a:defRPr sz="2400">
                <a:solidFill>
                  <a:schemeClr val="tx1"/>
                </a:solidFill>
                <a:latin typeface="Times New Roman" charset="0"/>
              </a:defRPr>
            </a:lvl8pPr>
            <a:lvl9pPr marL="3886200" indent="-228600" defTabSz="2641600" eaLnBrk="0" fontAlgn="base" hangingPunct="0">
              <a:spcBef>
                <a:spcPct val="0"/>
              </a:spcBef>
              <a:spcAft>
                <a:spcPct val="0"/>
              </a:spcAft>
              <a:defRPr sz="2400">
                <a:solidFill>
                  <a:schemeClr val="tx1"/>
                </a:solidFill>
                <a:latin typeface="Times New Roman" charset="0"/>
              </a:defRPr>
            </a:lvl9pPr>
          </a:lstStyle>
          <a:p>
            <a:pPr>
              <a:defRPr/>
            </a:pPr>
            <a:r>
              <a:rPr lang="en-US" altLang="en-US" b="1">
                <a:solidFill>
                  <a:srgbClr val="00FF00"/>
                </a:solidFill>
                <a:ea typeface="+mn-ea"/>
              </a:rPr>
              <a:t>FITC</a:t>
            </a:r>
          </a:p>
        </p:txBody>
      </p:sp>
      <p:cxnSp>
        <p:nvCxnSpPr>
          <p:cNvPr id="4" name="Straight Arrow Connector 3">
            <a:extLst>
              <a:ext uri="{FF2B5EF4-FFF2-40B4-BE49-F238E27FC236}">
                <a16:creationId xmlns:a16="http://schemas.microsoft.com/office/drawing/2014/main" id="{36B4786B-F84E-D847-B77E-ABB2EC3B8BAA}"/>
              </a:ext>
            </a:extLst>
          </p:cNvPr>
          <p:cNvCxnSpPr/>
          <p:nvPr/>
        </p:nvCxnSpPr>
        <p:spPr bwMode="auto">
          <a:xfrm>
            <a:off x="3694113" y="3119438"/>
            <a:ext cx="1882775" cy="282575"/>
          </a:xfrm>
          <a:prstGeom prst="straightConnector1">
            <a:avLst/>
          </a:prstGeom>
          <a:solidFill>
            <a:schemeClr val="accent1"/>
          </a:solidFill>
          <a:ln w="28575" cap="flat" cmpd="sng" algn="ctr">
            <a:solidFill>
              <a:schemeClr val="bg1">
                <a:lumMod val="65000"/>
                <a:lumOff val="35000"/>
              </a:schemeClr>
            </a:solidFill>
            <a:prstDash val="solid"/>
            <a:round/>
            <a:headEnd type="none" w="med" len="med"/>
            <a:tailEnd type="arrow"/>
          </a:ln>
          <a:effectLst/>
          <a:extLst>
            <a:ext uri="{AF507438-7753-43e0-B8FC-AC1667EBCBE1}"/>
          </a:extLst>
        </p:spPr>
      </p:cxnSp>
      <p:sp>
        <p:nvSpPr>
          <p:cNvPr id="103459" name="Rectangle 13">
            <a:extLst>
              <a:ext uri="{FF2B5EF4-FFF2-40B4-BE49-F238E27FC236}">
                <a16:creationId xmlns:a16="http://schemas.microsoft.com/office/drawing/2014/main" id="{C0E7BD11-413B-C541-8CCE-D66DFDBB67CE}"/>
              </a:ext>
            </a:extLst>
          </p:cNvPr>
          <p:cNvSpPr>
            <a:spLocks noChangeArrowheads="1"/>
          </p:cNvSpPr>
          <p:nvPr/>
        </p:nvSpPr>
        <p:spPr bwMode="auto">
          <a:xfrm>
            <a:off x="1919288" y="3675063"/>
            <a:ext cx="854075" cy="7635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cxnSp>
        <p:nvCxnSpPr>
          <p:cNvPr id="65" name="Straight Arrow Connector 64">
            <a:extLst>
              <a:ext uri="{FF2B5EF4-FFF2-40B4-BE49-F238E27FC236}">
                <a16:creationId xmlns:a16="http://schemas.microsoft.com/office/drawing/2014/main" id="{021A51FF-35FB-5A4F-A167-C97A3F9EE892}"/>
              </a:ext>
            </a:extLst>
          </p:cNvPr>
          <p:cNvCxnSpPr/>
          <p:nvPr/>
        </p:nvCxnSpPr>
        <p:spPr bwMode="auto">
          <a:xfrm>
            <a:off x="2387600" y="4564063"/>
            <a:ext cx="2005013" cy="693737"/>
          </a:xfrm>
          <a:prstGeom prst="straightConnector1">
            <a:avLst/>
          </a:prstGeom>
          <a:solidFill>
            <a:schemeClr val="accent1"/>
          </a:solidFill>
          <a:ln w="28575" cap="flat" cmpd="sng" algn="ctr">
            <a:solidFill>
              <a:schemeClr val="bg1">
                <a:lumMod val="65000"/>
                <a:lumOff val="35000"/>
              </a:schemeClr>
            </a:solidFill>
            <a:prstDash val="solid"/>
            <a:round/>
            <a:headEnd type="none" w="med" len="med"/>
            <a:tailEnd type="arrow"/>
          </a:ln>
          <a:effectLst/>
          <a:extLst>
            <a:ext uri="{AF507438-7753-43e0-B8FC-AC1667EBCBE1}"/>
          </a:extLst>
        </p:spPr>
      </p:cxnSp>
      <p:sp>
        <p:nvSpPr>
          <p:cNvPr id="54309" name="Rectangle 42">
            <a:extLst>
              <a:ext uri="{FF2B5EF4-FFF2-40B4-BE49-F238E27FC236}">
                <a16:creationId xmlns:a16="http://schemas.microsoft.com/office/drawing/2014/main" id="{9C7AD824-C6A3-B94F-8A0B-975D55964032}"/>
              </a:ext>
            </a:extLst>
          </p:cNvPr>
          <p:cNvSpPr>
            <a:spLocks noChangeArrowheads="1"/>
          </p:cNvSpPr>
          <p:nvPr/>
        </p:nvSpPr>
        <p:spPr bwMode="auto">
          <a:xfrm>
            <a:off x="4298950" y="5773738"/>
            <a:ext cx="1052513" cy="527050"/>
          </a:xfrm>
          <a:prstGeom prst="rect">
            <a:avLst/>
          </a:prstGeom>
          <a:noFill/>
          <a:ln>
            <a:noFill/>
          </a:ln>
          <a:effectLst/>
          <a:extLst>
            <a:ext uri="{909E8E84-426E-40dd-AFC4-6F175D3DCCD1}"/>
            <a:ext uri="{91240B29-F687-4f45-9708-019B960494DF}"/>
            <a:ext uri="{AF507438-7753-43e0-B8FC-AC1667EBCBE1}"/>
          </a:extLst>
        </p:spPr>
        <p:txBody>
          <a:bodyPr wrap="none" lIns="157162" tIns="77788" rIns="157162" bIns="77788">
            <a:spAutoFit/>
          </a:bodyPr>
          <a:lstStyle>
            <a:lvl1pPr defTabSz="2641600">
              <a:defRPr sz="2400">
                <a:solidFill>
                  <a:schemeClr val="tx1"/>
                </a:solidFill>
                <a:latin typeface="Times New Roman" charset="0"/>
              </a:defRPr>
            </a:lvl1pPr>
            <a:lvl2pPr marL="742950" indent="-285750" defTabSz="2641600">
              <a:defRPr sz="2400">
                <a:solidFill>
                  <a:schemeClr val="tx1"/>
                </a:solidFill>
                <a:latin typeface="Times New Roman" charset="0"/>
              </a:defRPr>
            </a:lvl2pPr>
            <a:lvl3pPr marL="1143000" indent="-228600" defTabSz="2641600">
              <a:defRPr sz="2400">
                <a:solidFill>
                  <a:schemeClr val="tx1"/>
                </a:solidFill>
                <a:latin typeface="Times New Roman" charset="0"/>
              </a:defRPr>
            </a:lvl3pPr>
            <a:lvl4pPr marL="1600200" indent="-228600" defTabSz="2641600">
              <a:defRPr sz="2400">
                <a:solidFill>
                  <a:schemeClr val="tx1"/>
                </a:solidFill>
                <a:latin typeface="Times New Roman" charset="0"/>
              </a:defRPr>
            </a:lvl4pPr>
            <a:lvl5pPr marL="2057400" indent="-228600" defTabSz="2641600">
              <a:defRPr sz="2400">
                <a:solidFill>
                  <a:schemeClr val="tx1"/>
                </a:solidFill>
                <a:latin typeface="Times New Roman" charset="0"/>
              </a:defRPr>
            </a:lvl5pPr>
            <a:lvl6pPr marL="2514600" indent="-228600" defTabSz="2641600" eaLnBrk="0" fontAlgn="base" hangingPunct="0">
              <a:spcBef>
                <a:spcPct val="0"/>
              </a:spcBef>
              <a:spcAft>
                <a:spcPct val="0"/>
              </a:spcAft>
              <a:defRPr sz="2400">
                <a:solidFill>
                  <a:schemeClr val="tx1"/>
                </a:solidFill>
                <a:latin typeface="Times New Roman" charset="0"/>
              </a:defRPr>
            </a:lvl6pPr>
            <a:lvl7pPr marL="2971800" indent="-228600" defTabSz="2641600" eaLnBrk="0" fontAlgn="base" hangingPunct="0">
              <a:spcBef>
                <a:spcPct val="0"/>
              </a:spcBef>
              <a:spcAft>
                <a:spcPct val="0"/>
              </a:spcAft>
              <a:defRPr sz="2400">
                <a:solidFill>
                  <a:schemeClr val="tx1"/>
                </a:solidFill>
                <a:latin typeface="Times New Roman" charset="0"/>
              </a:defRPr>
            </a:lvl7pPr>
            <a:lvl8pPr marL="3429000" indent="-228600" defTabSz="2641600" eaLnBrk="0" fontAlgn="base" hangingPunct="0">
              <a:spcBef>
                <a:spcPct val="0"/>
              </a:spcBef>
              <a:spcAft>
                <a:spcPct val="0"/>
              </a:spcAft>
              <a:defRPr sz="2400">
                <a:solidFill>
                  <a:schemeClr val="tx1"/>
                </a:solidFill>
                <a:latin typeface="Times New Roman" charset="0"/>
              </a:defRPr>
            </a:lvl8pPr>
            <a:lvl9pPr marL="3886200" indent="-228600" defTabSz="2641600" eaLnBrk="0" fontAlgn="base" hangingPunct="0">
              <a:spcBef>
                <a:spcPct val="0"/>
              </a:spcBef>
              <a:spcAft>
                <a:spcPct val="0"/>
              </a:spcAft>
              <a:defRPr sz="2400">
                <a:solidFill>
                  <a:schemeClr val="tx1"/>
                </a:solidFill>
                <a:latin typeface="Times New Roman" charset="0"/>
              </a:defRPr>
            </a:lvl9pPr>
          </a:lstStyle>
          <a:p>
            <a:pPr>
              <a:defRPr/>
            </a:pPr>
            <a:r>
              <a:rPr lang="en-US" altLang="en-US" b="1">
                <a:solidFill>
                  <a:srgbClr val="00FF00"/>
                </a:solidFill>
                <a:ea typeface="+mn-ea"/>
              </a:rPr>
              <a:t>FITC</a:t>
            </a:r>
          </a:p>
        </p:txBody>
      </p:sp>
      <p:sp>
        <p:nvSpPr>
          <p:cNvPr id="54310" name="Rectangle 43">
            <a:extLst>
              <a:ext uri="{FF2B5EF4-FFF2-40B4-BE49-F238E27FC236}">
                <a16:creationId xmlns:a16="http://schemas.microsoft.com/office/drawing/2014/main" id="{59920DC4-918E-0544-9F78-6AA1904EE74A}"/>
              </a:ext>
            </a:extLst>
          </p:cNvPr>
          <p:cNvSpPr>
            <a:spLocks noChangeArrowheads="1"/>
          </p:cNvSpPr>
          <p:nvPr/>
        </p:nvSpPr>
        <p:spPr bwMode="auto">
          <a:xfrm rot="-5400000">
            <a:off x="5514182" y="4991894"/>
            <a:ext cx="709612" cy="527050"/>
          </a:xfrm>
          <a:prstGeom prst="rect">
            <a:avLst/>
          </a:prstGeom>
          <a:noFill/>
          <a:ln>
            <a:noFill/>
          </a:ln>
          <a:effectLst/>
          <a:extLst>
            <a:ext uri="{909E8E84-426E-40dd-AFC4-6F175D3DCCD1}"/>
            <a:ext uri="{91240B29-F687-4f45-9708-019B960494DF}"/>
            <a:ext uri="{AF507438-7753-43e0-B8FC-AC1667EBCBE1}"/>
          </a:extLst>
        </p:spPr>
        <p:txBody>
          <a:bodyPr wrap="none" lIns="157162" tIns="77788" rIns="157162" bIns="77788">
            <a:spAutoFit/>
          </a:bodyPr>
          <a:lstStyle>
            <a:lvl1pPr defTabSz="2641600">
              <a:defRPr sz="2400">
                <a:solidFill>
                  <a:schemeClr val="tx1"/>
                </a:solidFill>
                <a:latin typeface="Times New Roman" charset="0"/>
              </a:defRPr>
            </a:lvl1pPr>
            <a:lvl2pPr marL="742950" indent="-285750" defTabSz="2641600">
              <a:defRPr sz="2400">
                <a:solidFill>
                  <a:schemeClr val="tx1"/>
                </a:solidFill>
                <a:latin typeface="Times New Roman" charset="0"/>
              </a:defRPr>
            </a:lvl2pPr>
            <a:lvl3pPr marL="1143000" indent="-228600" defTabSz="2641600">
              <a:defRPr sz="2400">
                <a:solidFill>
                  <a:schemeClr val="tx1"/>
                </a:solidFill>
                <a:latin typeface="Times New Roman" charset="0"/>
              </a:defRPr>
            </a:lvl3pPr>
            <a:lvl4pPr marL="1600200" indent="-228600" defTabSz="2641600">
              <a:defRPr sz="2400">
                <a:solidFill>
                  <a:schemeClr val="tx1"/>
                </a:solidFill>
                <a:latin typeface="Times New Roman" charset="0"/>
              </a:defRPr>
            </a:lvl4pPr>
            <a:lvl5pPr marL="2057400" indent="-228600" defTabSz="2641600">
              <a:defRPr sz="2400">
                <a:solidFill>
                  <a:schemeClr val="tx1"/>
                </a:solidFill>
                <a:latin typeface="Times New Roman" charset="0"/>
              </a:defRPr>
            </a:lvl5pPr>
            <a:lvl6pPr marL="2514600" indent="-228600" defTabSz="2641600" eaLnBrk="0" fontAlgn="base" hangingPunct="0">
              <a:spcBef>
                <a:spcPct val="0"/>
              </a:spcBef>
              <a:spcAft>
                <a:spcPct val="0"/>
              </a:spcAft>
              <a:defRPr sz="2400">
                <a:solidFill>
                  <a:schemeClr val="tx1"/>
                </a:solidFill>
                <a:latin typeface="Times New Roman" charset="0"/>
              </a:defRPr>
            </a:lvl6pPr>
            <a:lvl7pPr marL="2971800" indent="-228600" defTabSz="2641600" eaLnBrk="0" fontAlgn="base" hangingPunct="0">
              <a:spcBef>
                <a:spcPct val="0"/>
              </a:spcBef>
              <a:spcAft>
                <a:spcPct val="0"/>
              </a:spcAft>
              <a:defRPr sz="2400">
                <a:solidFill>
                  <a:schemeClr val="tx1"/>
                </a:solidFill>
                <a:latin typeface="Times New Roman" charset="0"/>
              </a:defRPr>
            </a:lvl7pPr>
            <a:lvl8pPr marL="3429000" indent="-228600" defTabSz="2641600" eaLnBrk="0" fontAlgn="base" hangingPunct="0">
              <a:spcBef>
                <a:spcPct val="0"/>
              </a:spcBef>
              <a:spcAft>
                <a:spcPct val="0"/>
              </a:spcAft>
              <a:defRPr sz="2400">
                <a:solidFill>
                  <a:schemeClr val="tx1"/>
                </a:solidFill>
                <a:latin typeface="Times New Roman" charset="0"/>
              </a:defRPr>
            </a:lvl8pPr>
            <a:lvl9pPr marL="3886200" indent="-228600" defTabSz="2641600" eaLnBrk="0" fontAlgn="base" hangingPunct="0">
              <a:spcBef>
                <a:spcPct val="0"/>
              </a:spcBef>
              <a:spcAft>
                <a:spcPct val="0"/>
              </a:spcAft>
              <a:defRPr sz="2400">
                <a:solidFill>
                  <a:schemeClr val="tx1"/>
                </a:solidFill>
                <a:latin typeface="Times New Roman" charset="0"/>
              </a:defRPr>
            </a:lvl9pPr>
          </a:lstStyle>
          <a:p>
            <a:pPr>
              <a:defRPr/>
            </a:pPr>
            <a:r>
              <a:rPr lang="en-US" altLang="en-US" b="1">
                <a:solidFill>
                  <a:srgbClr val="FF9900"/>
                </a:solidFill>
                <a:ea typeface="+mn-ea"/>
              </a:rPr>
              <a:t>PE</a:t>
            </a:r>
          </a:p>
        </p:txBody>
      </p:sp>
    </p:spTree>
  </p:cSld>
  <p:clrMapOvr>
    <a:overrideClrMapping bg1="dk2" tx1="lt1" bg2="dk1" tx2="lt2" accent1="accent1" accent2="accent2" accent3="accent3" accent4="accent4" accent5="accent5" accent6="accent6" hlink="hlink" folHlink="folHlink"/>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Date Placeholder 3">
            <a:extLst>
              <a:ext uri="{FF2B5EF4-FFF2-40B4-BE49-F238E27FC236}">
                <a16:creationId xmlns:a16="http://schemas.microsoft.com/office/drawing/2014/main" id="{3B6A379A-0909-D44A-9B37-6FDE139A7CDC}"/>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9DF6627-62D8-0649-8F96-83CAE9F16942}"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55299" name="Rectangle 2">
            <a:extLst>
              <a:ext uri="{FF2B5EF4-FFF2-40B4-BE49-F238E27FC236}">
                <a16:creationId xmlns:a16="http://schemas.microsoft.com/office/drawing/2014/main" id="{74A61C3E-2C9B-074B-B669-5CC4923E35EA}"/>
              </a:ext>
            </a:extLst>
          </p:cNvPr>
          <p:cNvSpPr>
            <a:spLocks noGrp="1" noChangeArrowheads="1"/>
          </p:cNvSpPr>
          <p:nvPr>
            <p:ph type="title"/>
          </p:nvPr>
        </p:nvSpPr>
        <p:spPr>
          <a:xfrm>
            <a:off x="457200" y="0"/>
            <a:ext cx="8077200" cy="869950"/>
          </a:xfrm>
          <a:extLst>
            <a:ext uri="{91240B29-F687-4f45-9708-019B960494DF}"/>
          </a:extLst>
        </p:spPr>
        <p:txBody>
          <a:bodyPr lIns="90488" tIns="44450" rIns="90488" bIns="44450"/>
          <a:lstStyle/>
          <a:p>
            <a:pPr>
              <a:defRPr/>
            </a:pPr>
            <a:r>
              <a:rPr lang="en-US" altLang="en-US">
                <a:ea typeface="+mj-ea"/>
              </a:rPr>
              <a:t>3 Color Combinations</a:t>
            </a:r>
          </a:p>
        </p:txBody>
      </p:sp>
      <p:grpSp>
        <p:nvGrpSpPr>
          <p:cNvPr id="105475" name="Group 3">
            <a:extLst>
              <a:ext uri="{FF2B5EF4-FFF2-40B4-BE49-F238E27FC236}">
                <a16:creationId xmlns:a16="http://schemas.microsoft.com/office/drawing/2014/main" id="{EAA4A5DC-5127-954B-BB66-F6733B5CF7E7}"/>
              </a:ext>
            </a:extLst>
          </p:cNvPr>
          <p:cNvGrpSpPr>
            <a:grpSpLocks/>
          </p:cNvGrpSpPr>
          <p:nvPr/>
        </p:nvGrpSpPr>
        <p:grpSpPr bwMode="auto">
          <a:xfrm>
            <a:off x="1916113" y="3116263"/>
            <a:ext cx="2292350" cy="1335087"/>
            <a:chOff x="1207" y="1963"/>
            <a:chExt cx="1444" cy="841"/>
          </a:xfrm>
        </p:grpSpPr>
        <p:grpSp>
          <p:nvGrpSpPr>
            <p:cNvPr id="106335" name="Group 4">
              <a:extLst>
                <a:ext uri="{FF2B5EF4-FFF2-40B4-BE49-F238E27FC236}">
                  <a16:creationId xmlns:a16="http://schemas.microsoft.com/office/drawing/2014/main" id="{BF7D2FD0-DBCD-3343-8A6C-F6BBD185F215}"/>
                </a:ext>
              </a:extLst>
            </p:cNvPr>
            <p:cNvGrpSpPr>
              <a:grpSpLocks/>
            </p:cNvGrpSpPr>
            <p:nvPr/>
          </p:nvGrpSpPr>
          <p:grpSpPr bwMode="auto">
            <a:xfrm>
              <a:off x="1378" y="1963"/>
              <a:ext cx="1273" cy="662"/>
              <a:chOff x="1378" y="1963"/>
              <a:chExt cx="1273" cy="662"/>
            </a:xfrm>
          </p:grpSpPr>
          <p:sp>
            <p:nvSpPr>
              <p:cNvPr id="106339" name="AutoShape 5">
                <a:extLst>
                  <a:ext uri="{FF2B5EF4-FFF2-40B4-BE49-F238E27FC236}">
                    <a16:creationId xmlns:a16="http://schemas.microsoft.com/office/drawing/2014/main" id="{E9829B48-F8AB-5841-925B-8B3FD071165F}"/>
                  </a:ext>
                </a:extLst>
              </p:cNvPr>
              <p:cNvSpPr>
                <a:spLocks noChangeArrowheads="1"/>
              </p:cNvSpPr>
              <p:nvPr/>
            </p:nvSpPr>
            <p:spPr bwMode="auto">
              <a:xfrm>
                <a:off x="1378" y="1963"/>
                <a:ext cx="710" cy="661"/>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6340" name="AutoShape 6">
                <a:extLst>
                  <a:ext uri="{FF2B5EF4-FFF2-40B4-BE49-F238E27FC236}">
                    <a16:creationId xmlns:a16="http://schemas.microsoft.com/office/drawing/2014/main" id="{33D9B8E0-F7A7-F74B-9975-E383ED5A842F}"/>
                  </a:ext>
                </a:extLst>
              </p:cNvPr>
              <p:cNvSpPr>
                <a:spLocks noChangeArrowheads="1"/>
              </p:cNvSpPr>
              <p:nvPr/>
            </p:nvSpPr>
            <p:spPr bwMode="auto">
              <a:xfrm>
                <a:off x="1941" y="1965"/>
                <a:ext cx="710" cy="660"/>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nvGrpSpPr>
            <p:cNvPr id="106336" name="Group 7">
              <a:extLst>
                <a:ext uri="{FF2B5EF4-FFF2-40B4-BE49-F238E27FC236}">
                  <a16:creationId xmlns:a16="http://schemas.microsoft.com/office/drawing/2014/main" id="{01C3DA76-3E55-6149-B911-B6C406E7060A}"/>
                </a:ext>
              </a:extLst>
            </p:cNvPr>
            <p:cNvGrpSpPr>
              <a:grpSpLocks/>
            </p:cNvGrpSpPr>
            <p:nvPr/>
          </p:nvGrpSpPr>
          <p:grpSpPr bwMode="auto">
            <a:xfrm>
              <a:off x="1207" y="2142"/>
              <a:ext cx="1272" cy="662"/>
              <a:chOff x="1207" y="2142"/>
              <a:chExt cx="1272" cy="662"/>
            </a:xfrm>
          </p:grpSpPr>
          <p:sp>
            <p:nvSpPr>
              <p:cNvPr id="106337" name="AutoShape 8">
                <a:extLst>
                  <a:ext uri="{FF2B5EF4-FFF2-40B4-BE49-F238E27FC236}">
                    <a16:creationId xmlns:a16="http://schemas.microsoft.com/office/drawing/2014/main" id="{70785A0B-6463-EB42-AEDF-0256F557468E}"/>
                  </a:ext>
                </a:extLst>
              </p:cNvPr>
              <p:cNvSpPr>
                <a:spLocks noChangeArrowheads="1"/>
              </p:cNvSpPr>
              <p:nvPr/>
            </p:nvSpPr>
            <p:spPr bwMode="auto">
              <a:xfrm>
                <a:off x="1207" y="2142"/>
                <a:ext cx="710" cy="660"/>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6338" name="AutoShape 9">
                <a:extLst>
                  <a:ext uri="{FF2B5EF4-FFF2-40B4-BE49-F238E27FC236}">
                    <a16:creationId xmlns:a16="http://schemas.microsoft.com/office/drawing/2014/main" id="{E728885C-BC2D-C34B-8F07-8F295A6D7084}"/>
                  </a:ext>
                </a:extLst>
              </p:cNvPr>
              <p:cNvSpPr>
                <a:spLocks noChangeArrowheads="1"/>
              </p:cNvSpPr>
              <p:nvPr/>
            </p:nvSpPr>
            <p:spPr bwMode="auto">
              <a:xfrm>
                <a:off x="1769" y="2143"/>
                <a:ext cx="710" cy="661"/>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grpSp>
        <p:nvGrpSpPr>
          <p:cNvPr id="105476" name="Group 10">
            <a:extLst>
              <a:ext uri="{FF2B5EF4-FFF2-40B4-BE49-F238E27FC236}">
                <a16:creationId xmlns:a16="http://schemas.microsoft.com/office/drawing/2014/main" id="{54FCFD80-5F30-9C48-B9B7-EE73B651064E}"/>
              </a:ext>
            </a:extLst>
          </p:cNvPr>
          <p:cNvGrpSpPr>
            <a:grpSpLocks/>
          </p:cNvGrpSpPr>
          <p:nvPr/>
        </p:nvGrpSpPr>
        <p:grpSpPr bwMode="auto">
          <a:xfrm>
            <a:off x="1916113" y="2301875"/>
            <a:ext cx="2292350" cy="1333500"/>
            <a:chOff x="1207" y="1450"/>
            <a:chExt cx="1444" cy="840"/>
          </a:xfrm>
        </p:grpSpPr>
        <p:grpSp>
          <p:nvGrpSpPr>
            <p:cNvPr id="106329" name="Group 11">
              <a:extLst>
                <a:ext uri="{FF2B5EF4-FFF2-40B4-BE49-F238E27FC236}">
                  <a16:creationId xmlns:a16="http://schemas.microsoft.com/office/drawing/2014/main" id="{EB487596-4050-FA43-84BD-825FB10B3693}"/>
                </a:ext>
              </a:extLst>
            </p:cNvPr>
            <p:cNvGrpSpPr>
              <a:grpSpLocks/>
            </p:cNvGrpSpPr>
            <p:nvPr/>
          </p:nvGrpSpPr>
          <p:grpSpPr bwMode="auto">
            <a:xfrm>
              <a:off x="1378" y="1450"/>
              <a:ext cx="1273" cy="662"/>
              <a:chOff x="1378" y="1450"/>
              <a:chExt cx="1273" cy="662"/>
            </a:xfrm>
          </p:grpSpPr>
          <p:sp>
            <p:nvSpPr>
              <p:cNvPr id="106333" name="AutoShape 12">
                <a:extLst>
                  <a:ext uri="{FF2B5EF4-FFF2-40B4-BE49-F238E27FC236}">
                    <a16:creationId xmlns:a16="http://schemas.microsoft.com/office/drawing/2014/main" id="{6FF61163-7598-6645-AD1A-5921719C27D9}"/>
                  </a:ext>
                </a:extLst>
              </p:cNvPr>
              <p:cNvSpPr>
                <a:spLocks noChangeArrowheads="1"/>
              </p:cNvSpPr>
              <p:nvPr/>
            </p:nvSpPr>
            <p:spPr bwMode="auto">
              <a:xfrm>
                <a:off x="1378" y="1450"/>
                <a:ext cx="710" cy="660"/>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6334" name="AutoShape 13">
                <a:extLst>
                  <a:ext uri="{FF2B5EF4-FFF2-40B4-BE49-F238E27FC236}">
                    <a16:creationId xmlns:a16="http://schemas.microsoft.com/office/drawing/2014/main" id="{775BDC11-D623-4D40-8E1E-6EF0B95CAEDC}"/>
                  </a:ext>
                </a:extLst>
              </p:cNvPr>
              <p:cNvSpPr>
                <a:spLocks noChangeArrowheads="1"/>
              </p:cNvSpPr>
              <p:nvPr/>
            </p:nvSpPr>
            <p:spPr bwMode="auto">
              <a:xfrm>
                <a:off x="1941" y="1451"/>
                <a:ext cx="710" cy="661"/>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nvGrpSpPr>
            <p:cNvPr id="106330" name="Group 14">
              <a:extLst>
                <a:ext uri="{FF2B5EF4-FFF2-40B4-BE49-F238E27FC236}">
                  <a16:creationId xmlns:a16="http://schemas.microsoft.com/office/drawing/2014/main" id="{355E7540-E34C-8848-ACD1-D81EB8A30043}"/>
                </a:ext>
              </a:extLst>
            </p:cNvPr>
            <p:cNvGrpSpPr>
              <a:grpSpLocks/>
            </p:cNvGrpSpPr>
            <p:nvPr/>
          </p:nvGrpSpPr>
          <p:grpSpPr bwMode="auto">
            <a:xfrm>
              <a:off x="1207" y="1628"/>
              <a:ext cx="1272" cy="662"/>
              <a:chOff x="1207" y="1628"/>
              <a:chExt cx="1272" cy="662"/>
            </a:xfrm>
          </p:grpSpPr>
          <p:sp>
            <p:nvSpPr>
              <p:cNvPr id="106331" name="AutoShape 15">
                <a:extLst>
                  <a:ext uri="{FF2B5EF4-FFF2-40B4-BE49-F238E27FC236}">
                    <a16:creationId xmlns:a16="http://schemas.microsoft.com/office/drawing/2014/main" id="{DE729078-E1F1-C24E-AC63-0A6919D640FC}"/>
                  </a:ext>
                </a:extLst>
              </p:cNvPr>
              <p:cNvSpPr>
                <a:spLocks noChangeArrowheads="1"/>
              </p:cNvSpPr>
              <p:nvPr/>
            </p:nvSpPr>
            <p:spPr bwMode="auto">
              <a:xfrm>
                <a:off x="1207" y="1628"/>
                <a:ext cx="710" cy="661"/>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6332" name="AutoShape 16">
                <a:extLst>
                  <a:ext uri="{FF2B5EF4-FFF2-40B4-BE49-F238E27FC236}">
                    <a16:creationId xmlns:a16="http://schemas.microsoft.com/office/drawing/2014/main" id="{950B2E39-63A9-E44C-8A40-4320BF40B1B2}"/>
                  </a:ext>
                </a:extLst>
              </p:cNvPr>
              <p:cNvSpPr>
                <a:spLocks noChangeArrowheads="1"/>
              </p:cNvSpPr>
              <p:nvPr/>
            </p:nvSpPr>
            <p:spPr bwMode="auto">
              <a:xfrm>
                <a:off x="1769" y="1630"/>
                <a:ext cx="710" cy="660"/>
              </a:xfrm>
              <a:prstGeom prst="cube">
                <a:avLst>
                  <a:gd name="adj" fmla="val 24995"/>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grpSp>
      <p:sp>
        <p:nvSpPr>
          <p:cNvPr id="105477" name="Freeform 17">
            <a:extLst>
              <a:ext uri="{FF2B5EF4-FFF2-40B4-BE49-F238E27FC236}">
                <a16:creationId xmlns:a16="http://schemas.microsoft.com/office/drawing/2014/main" id="{982228FD-C06D-4E45-81CC-6260CD9512C7}"/>
              </a:ext>
            </a:extLst>
          </p:cNvPr>
          <p:cNvSpPr>
            <a:spLocks/>
          </p:cNvSpPr>
          <p:nvPr/>
        </p:nvSpPr>
        <p:spPr bwMode="auto">
          <a:xfrm>
            <a:off x="1554163" y="2081213"/>
            <a:ext cx="2139950" cy="2605087"/>
          </a:xfrm>
          <a:custGeom>
            <a:avLst/>
            <a:gdLst>
              <a:gd name="T0" fmla="*/ 2147483646 w 1348"/>
              <a:gd name="T1" fmla="*/ 0 h 1641"/>
              <a:gd name="T2" fmla="*/ 0 w 1348"/>
              <a:gd name="T3" fmla="*/ 2147483646 h 1641"/>
              <a:gd name="T4" fmla="*/ 0 w 1348"/>
              <a:gd name="T5" fmla="*/ 2147483646 h 1641"/>
              <a:gd name="T6" fmla="*/ 2147483646 w 1348"/>
              <a:gd name="T7" fmla="*/ 2147483646 h 16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48" h="1641">
                <a:moveTo>
                  <a:pt x="458" y="0"/>
                </a:moveTo>
                <a:lnTo>
                  <a:pt x="0" y="466"/>
                </a:lnTo>
                <a:lnTo>
                  <a:pt x="0" y="1640"/>
                </a:lnTo>
                <a:lnTo>
                  <a:pt x="1347" y="164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3" name="Rectangle 18">
            <a:extLst>
              <a:ext uri="{FF2B5EF4-FFF2-40B4-BE49-F238E27FC236}">
                <a16:creationId xmlns:a16="http://schemas.microsoft.com/office/drawing/2014/main" id="{AE64D4BE-12CE-1F49-BC64-BCF8EBCAB2FC}"/>
              </a:ext>
            </a:extLst>
          </p:cNvPr>
          <p:cNvSpPr>
            <a:spLocks noChangeArrowheads="1"/>
          </p:cNvSpPr>
          <p:nvPr/>
        </p:nvSpPr>
        <p:spPr bwMode="auto">
          <a:xfrm>
            <a:off x="2014538" y="4686300"/>
            <a:ext cx="1441450" cy="781050"/>
          </a:xfrm>
          <a:prstGeom prst="rect">
            <a:avLst/>
          </a:prstGeom>
          <a:noFill/>
          <a:ln>
            <a:noFill/>
          </a:ln>
          <a:effectLst/>
          <a:extLst>
            <a:ext uri="{909E8E84-426E-40dd-AFC4-6F175D3DCCD1}"/>
            <a:ext uri="{91240B29-F687-4f45-9708-019B960494DF}"/>
            <a:ext uri="{AF507438-7753-43e0-B8FC-AC1667EBCBE1}"/>
          </a:extLst>
        </p:spPr>
        <p:txBody>
          <a:bodyPr wrap="none" lIns="157162" tIns="77788" rIns="157162" bIns="77788">
            <a:spAutoFit/>
          </a:bodyPr>
          <a:lstStyle>
            <a:lvl1pPr defTabSz="2641600">
              <a:defRPr sz="2400">
                <a:solidFill>
                  <a:schemeClr val="tx1"/>
                </a:solidFill>
                <a:latin typeface="Times New Roman" charset="0"/>
              </a:defRPr>
            </a:lvl1pPr>
            <a:lvl2pPr marL="742950" indent="-285750" defTabSz="2641600">
              <a:defRPr sz="2400">
                <a:solidFill>
                  <a:schemeClr val="tx1"/>
                </a:solidFill>
                <a:latin typeface="Times New Roman" charset="0"/>
              </a:defRPr>
            </a:lvl2pPr>
            <a:lvl3pPr marL="1143000" indent="-228600" defTabSz="2641600">
              <a:defRPr sz="2400">
                <a:solidFill>
                  <a:schemeClr val="tx1"/>
                </a:solidFill>
                <a:latin typeface="Times New Roman" charset="0"/>
              </a:defRPr>
            </a:lvl3pPr>
            <a:lvl4pPr marL="1600200" indent="-228600" defTabSz="2641600">
              <a:defRPr sz="2400">
                <a:solidFill>
                  <a:schemeClr val="tx1"/>
                </a:solidFill>
                <a:latin typeface="Times New Roman" charset="0"/>
              </a:defRPr>
            </a:lvl4pPr>
            <a:lvl5pPr marL="2057400" indent="-228600" defTabSz="2641600">
              <a:defRPr sz="2400">
                <a:solidFill>
                  <a:schemeClr val="tx1"/>
                </a:solidFill>
                <a:latin typeface="Times New Roman" charset="0"/>
              </a:defRPr>
            </a:lvl5pPr>
            <a:lvl6pPr marL="2514600" indent="-228600" defTabSz="2641600" eaLnBrk="0" fontAlgn="base" hangingPunct="0">
              <a:spcBef>
                <a:spcPct val="0"/>
              </a:spcBef>
              <a:spcAft>
                <a:spcPct val="0"/>
              </a:spcAft>
              <a:defRPr sz="2400">
                <a:solidFill>
                  <a:schemeClr val="tx1"/>
                </a:solidFill>
                <a:latin typeface="Times New Roman" charset="0"/>
              </a:defRPr>
            </a:lvl6pPr>
            <a:lvl7pPr marL="2971800" indent="-228600" defTabSz="2641600" eaLnBrk="0" fontAlgn="base" hangingPunct="0">
              <a:spcBef>
                <a:spcPct val="0"/>
              </a:spcBef>
              <a:spcAft>
                <a:spcPct val="0"/>
              </a:spcAft>
              <a:defRPr sz="2400">
                <a:solidFill>
                  <a:schemeClr val="tx1"/>
                </a:solidFill>
                <a:latin typeface="Times New Roman" charset="0"/>
              </a:defRPr>
            </a:lvl7pPr>
            <a:lvl8pPr marL="3429000" indent="-228600" defTabSz="2641600" eaLnBrk="0" fontAlgn="base" hangingPunct="0">
              <a:spcBef>
                <a:spcPct val="0"/>
              </a:spcBef>
              <a:spcAft>
                <a:spcPct val="0"/>
              </a:spcAft>
              <a:defRPr sz="2400">
                <a:solidFill>
                  <a:schemeClr val="tx1"/>
                </a:solidFill>
                <a:latin typeface="Times New Roman" charset="0"/>
              </a:defRPr>
            </a:lvl8pPr>
            <a:lvl9pPr marL="3886200" indent="-228600" defTabSz="2641600" eaLnBrk="0" fontAlgn="base" hangingPunct="0">
              <a:spcBef>
                <a:spcPct val="0"/>
              </a:spcBef>
              <a:spcAft>
                <a:spcPct val="0"/>
              </a:spcAft>
              <a:defRPr sz="2400">
                <a:solidFill>
                  <a:schemeClr val="tx1"/>
                </a:solidFill>
                <a:latin typeface="Times New Roman" charset="0"/>
              </a:defRPr>
            </a:lvl9pPr>
          </a:lstStyle>
          <a:p>
            <a:pPr>
              <a:defRPr/>
            </a:pPr>
            <a:r>
              <a:rPr lang="en-US" altLang="en-US" sz="4100">
                <a:solidFill>
                  <a:srgbClr val="00FF00"/>
                </a:solidFill>
                <a:ea typeface="+mn-ea"/>
              </a:rPr>
              <a:t>FITC</a:t>
            </a:r>
          </a:p>
        </p:txBody>
      </p:sp>
      <p:sp>
        <p:nvSpPr>
          <p:cNvPr id="55304" name="Rectangle 19">
            <a:extLst>
              <a:ext uri="{FF2B5EF4-FFF2-40B4-BE49-F238E27FC236}">
                <a16:creationId xmlns:a16="http://schemas.microsoft.com/office/drawing/2014/main" id="{FAD5AA45-4D6F-ED42-BE6A-B825604054F6}"/>
              </a:ext>
            </a:extLst>
          </p:cNvPr>
          <p:cNvSpPr>
            <a:spLocks noChangeArrowheads="1"/>
          </p:cNvSpPr>
          <p:nvPr/>
        </p:nvSpPr>
        <p:spPr bwMode="auto">
          <a:xfrm rot="-5400000">
            <a:off x="642938" y="3270250"/>
            <a:ext cx="920750" cy="781050"/>
          </a:xfrm>
          <a:prstGeom prst="rect">
            <a:avLst/>
          </a:prstGeom>
          <a:noFill/>
          <a:ln>
            <a:noFill/>
          </a:ln>
          <a:effectLst/>
          <a:extLst>
            <a:ext uri="{909E8E84-426E-40dd-AFC4-6F175D3DCCD1}"/>
            <a:ext uri="{91240B29-F687-4f45-9708-019B960494DF}"/>
            <a:ext uri="{AF507438-7753-43e0-B8FC-AC1667EBCBE1}"/>
          </a:extLst>
        </p:spPr>
        <p:txBody>
          <a:bodyPr wrap="none" lIns="157162" tIns="77788" rIns="157162" bIns="77788">
            <a:spAutoFit/>
          </a:bodyPr>
          <a:lstStyle>
            <a:lvl1pPr defTabSz="2641600">
              <a:defRPr sz="2400">
                <a:solidFill>
                  <a:schemeClr val="tx1"/>
                </a:solidFill>
                <a:latin typeface="Times New Roman" charset="0"/>
              </a:defRPr>
            </a:lvl1pPr>
            <a:lvl2pPr marL="742950" indent="-285750" defTabSz="2641600">
              <a:defRPr sz="2400">
                <a:solidFill>
                  <a:schemeClr val="tx1"/>
                </a:solidFill>
                <a:latin typeface="Times New Roman" charset="0"/>
              </a:defRPr>
            </a:lvl2pPr>
            <a:lvl3pPr marL="1143000" indent="-228600" defTabSz="2641600">
              <a:defRPr sz="2400">
                <a:solidFill>
                  <a:schemeClr val="tx1"/>
                </a:solidFill>
                <a:latin typeface="Times New Roman" charset="0"/>
              </a:defRPr>
            </a:lvl3pPr>
            <a:lvl4pPr marL="1600200" indent="-228600" defTabSz="2641600">
              <a:defRPr sz="2400">
                <a:solidFill>
                  <a:schemeClr val="tx1"/>
                </a:solidFill>
                <a:latin typeface="Times New Roman" charset="0"/>
              </a:defRPr>
            </a:lvl4pPr>
            <a:lvl5pPr marL="2057400" indent="-228600" defTabSz="2641600">
              <a:defRPr sz="2400">
                <a:solidFill>
                  <a:schemeClr val="tx1"/>
                </a:solidFill>
                <a:latin typeface="Times New Roman" charset="0"/>
              </a:defRPr>
            </a:lvl5pPr>
            <a:lvl6pPr marL="2514600" indent="-228600" defTabSz="2641600" eaLnBrk="0" fontAlgn="base" hangingPunct="0">
              <a:spcBef>
                <a:spcPct val="0"/>
              </a:spcBef>
              <a:spcAft>
                <a:spcPct val="0"/>
              </a:spcAft>
              <a:defRPr sz="2400">
                <a:solidFill>
                  <a:schemeClr val="tx1"/>
                </a:solidFill>
                <a:latin typeface="Times New Roman" charset="0"/>
              </a:defRPr>
            </a:lvl6pPr>
            <a:lvl7pPr marL="2971800" indent="-228600" defTabSz="2641600" eaLnBrk="0" fontAlgn="base" hangingPunct="0">
              <a:spcBef>
                <a:spcPct val="0"/>
              </a:spcBef>
              <a:spcAft>
                <a:spcPct val="0"/>
              </a:spcAft>
              <a:defRPr sz="2400">
                <a:solidFill>
                  <a:schemeClr val="tx1"/>
                </a:solidFill>
                <a:latin typeface="Times New Roman" charset="0"/>
              </a:defRPr>
            </a:lvl7pPr>
            <a:lvl8pPr marL="3429000" indent="-228600" defTabSz="2641600" eaLnBrk="0" fontAlgn="base" hangingPunct="0">
              <a:spcBef>
                <a:spcPct val="0"/>
              </a:spcBef>
              <a:spcAft>
                <a:spcPct val="0"/>
              </a:spcAft>
              <a:defRPr sz="2400">
                <a:solidFill>
                  <a:schemeClr val="tx1"/>
                </a:solidFill>
                <a:latin typeface="Times New Roman" charset="0"/>
              </a:defRPr>
            </a:lvl8pPr>
            <a:lvl9pPr marL="3886200" indent="-228600" defTabSz="2641600" eaLnBrk="0" fontAlgn="base" hangingPunct="0">
              <a:spcBef>
                <a:spcPct val="0"/>
              </a:spcBef>
              <a:spcAft>
                <a:spcPct val="0"/>
              </a:spcAft>
              <a:defRPr sz="2400">
                <a:solidFill>
                  <a:schemeClr val="tx1"/>
                </a:solidFill>
                <a:latin typeface="Times New Roman" charset="0"/>
              </a:defRPr>
            </a:lvl9pPr>
          </a:lstStyle>
          <a:p>
            <a:pPr>
              <a:defRPr/>
            </a:pPr>
            <a:r>
              <a:rPr lang="en-US" altLang="en-US" sz="4100">
                <a:solidFill>
                  <a:srgbClr val="F6BF69"/>
                </a:solidFill>
                <a:ea typeface="+mn-ea"/>
              </a:rPr>
              <a:t>PE</a:t>
            </a:r>
          </a:p>
        </p:txBody>
      </p:sp>
      <p:sp>
        <p:nvSpPr>
          <p:cNvPr id="55305" name="Rectangle 20">
            <a:extLst>
              <a:ext uri="{FF2B5EF4-FFF2-40B4-BE49-F238E27FC236}">
                <a16:creationId xmlns:a16="http://schemas.microsoft.com/office/drawing/2014/main" id="{86E3BAF0-7ED8-3746-A8B4-B4BC8DCE0963}"/>
              </a:ext>
            </a:extLst>
          </p:cNvPr>
          <p:cNvSpPr>
            <a:spLocks noChangeArrowheads="1"/>
          </p:cNvSpPr>
          <p:nvPr/>
        </p:nvSpPr>
        <p:spPr bwMode="auto">
          <a:xfrm rot="-2760000">
            <a:off x="982663" y="1878013"/>
            <a:ext cx="1327150" cy="781050"/>
          </a:xfrm>
          <a:prstGeom prst="rect">
            <a:avLst/>
          </a:prstGeom>
          <a:noFill/>
          <a:ln>
            <a:noFill/>
          </a:ln>
          <a:effectLst/>
          <a:extLst>
            <a:ext uri="{909E8E84-426E-40dd-AFC4-6F175D3DCCD1}"/>
            <a:ext uri="{91240B29-F687-4f45-9708-019B960494DF}"/>
            <a:ext uri="{AF507438-7753-43e0-B8FC-AC1667EBCBE1}"/>
          </a:extLst>
        </p:spPr>
        <p:txBody>
          <a:bodyPr wrap="none" lIns="157162" tIns="77788" rIns="157162" bIns="77788">
            <a:spAutoFit/>
          </a:bodyPr>
          <a:lstStyle>
            <a:lvl1pPr defTabSz="2641600">
              <a:defRPr sz="2400">
                <a:solidFill>
                  <a:schemeClr val="tx1"/>
                </a:solidFill>
                <a:latin typeface="Times New Roman" charset="0"/>
              </a:defRPr>
            </a:lvl1pPr>
            <a:lvl2pPr marL="742950" indent="-285750" defTabSz="2641600">
              <a:defRPr sz="2400">
                <a:solidFill>
                  <a:schemeClr val="tx1"/>
                </a:solidFill>
                <a:latin typeface="Times New Roman" charset="0"/>
              </a:defRPr>
            </a:lvl2pPr>
            <a:lvl3pPr marL="1143000" indent="-228600" defTabSz="2641600">
              <a:defRPr sz="2400">
                <a:solidFill>
                  <a:schemeClr val="tx1"/>
                </a:solidFill>
                <a:latin typeface="Times New Roman" charset="0"/>
              </a:defRPr>
            </a:lvl3pPr>
            <a:lvl4pPr marL="1600200" indent="-228600" defTabSz="2641600">
              <a:defRPr sz="2400">
                <a:solidFill>
                  <a:schemeClr val="tx1"/>
                </a:solidFill>
                <a:latin typeface="Times New Roman" charset="0"/>
              </a:defRPr>
            </a:lvl4pPr>
            <a:lvl5pPr marL="2057400" indent="-228600" defTabSz="2641600">
              <a:defRPr sz="2400">
                <a:solidFill>
                  <a:schemeClr val="tx1"/>
                </a:solidFill>
                <a:latin typeface="Times New Roman" charset="0"/>
              </a:defRPr>
            </a:lvl5pPr>
            <a:lvl6pPr marL="2514600" indent="-228600" defTabSz="2641600" eaLnBrk="0" fontAlgn="base" hangingPunct="0">
              <a:spcBef>
                <a:spcPct val="0"/>
              </a:spcBef>
              <a:spcAft>
                <a:spcPct val="0"/>
              </a:spcAft>
              <a:defRPr sz="2400">
                <a:solidFill>
                  <a:schemeClr val="tx1"/>
                </a:solidFill>
                <a:latin typeface="Times New Roman" charset="0"/>
              </a:defRPr>
            </a:lvl6pPr>
            <a:lvl7pPr marL="2971800" indent="-228600" defTabSz="2641600" eaLnBrk="0" fontAlgn="base" hangingPunct="0">
              <a:spcBef>
                <a:spcPct val="0"/>
              </a:spcBef>
              <a:spcAft>
                <a:spcPct val="0"/>
              </a:spcAft>
              <a:defRPr sz="2400">
                <a:solidFill>
                  <a:schemeClr val="tx1"/>
                </a:solidFill>
                <a:latin typeface="Times New Roman" charset="0"/>
              </a:defRPr>
            </a:lvl7pPr>
            <a:lvl8pPr marL="3429000" indent="-228600" defTabSz="2641600" eaLnBrk="0" fontAlgn="base" hangingPunct="0">
              <a:spcBef>
                <a:spcPct val="0"/>
              </a:spcBef>
              <a:spcAft>
                <a:spcPct val="0"/>
              </a:spcAft>
              <a:defRPr sz="2400">
                <a:solidFill>
                  <a:schemeClr val="tx1"/>
                </a:solidFill>
                <a:latin typeface="Times New Roman" charset="0"/>
              </a:defRPr>
            </a:lvl8pPr>
            <a:lvl9pPr marL="3886200" indent="-228600" defTabSz="2641600" eaLnBrk="0" fontAlgn="base" hangingPunct="0">
              <a:spcBef>
                <a:spcPct val="0"/>
              </a:spcBef>
              <a:spcAft>
                <a:spcPct val="0"/>
              </a:spcAft>
              <a:defRPr sz="2400">
                <a:solidFill>
                  <a:schemeClr val="tx1"/>
                </a:solidFill>
                <a:latin typeface="Times New Roman" charset="0"/>
              </a:defRPr>
            </a:lvl9pPr>
          </a:lstStyle>
          <a:p>
            <a:pPr>
              <a:defRPr/>
            </a:pPr>
            <a:r>
              <a:rPr lang="en-US" altLang="en-US" sz="4100">
                <a:solidFill>
                  <a:srgbClr val="FF0000"/>
                </a:solidFill>
                <a:ea typeface="+mn-ea"/>
              </a:rPr>
              <a:t>APC</a:t>
            </a:r>
          </a:p>
        </p:txBody>
      </p:sp>
      <p:sp>
        <p:nvSpPr>
          <p:cNvPr id="105481" name="Freeform 21">
            <a:extLst>
              <a:ext uri="{FF2B5EF4-FFF2-40B4-BE49-F238E27FC236}">
                <a16:creationId xmlns:a16="http://schemas.microsoft.com/office/drawing/2014/main" id="{F0D6FB9F-20EF-0541-B41C-B18B1DBF54F2}"/>
              </a:ext>
            </a:extLst>
          </p:cNvPr>
          <p:cNvSpPr>
            <a:spLocks/>
          </p:cNvSpPr>
          <p:nvPr/>
        </p:nvSpPr>
        <p:spPr bwMode="auto">
          <a:xfrm>
            <a:off x="1919288" y="2300288"/>
            <a:ext cx="2279650" cy="531812"/>
          </a:xfrm>
          <a:custGeom>
            <a:avLst/>
            <a:gdLst>
              <a:gd name="T0" fmla="*/ 2147483646 w 1436"/>
              <a:gd name="T1" fmla="*/ 0 h 335"/>
              <a:gd name="T2" fmla="*/ 0 w 1436"/>
              <a:gd name="T3" fmla="*/ 2147483646 h 335"/>
              <a:gd name="T4" fmla="*/ 2147483646 w 1436"/>
              <a:gd name="T5" fmla="*/ 2147483646 h 335"/>
              <a:gd name="T6" fmla="*/ 2147483646 w 1436"/>
              <a:gd name="T7" fmla="*/ 0 h 335"/>
              <a:gd name="T8" fmla="*/ 2147483646 w 1436"/>
              <a:gd name="T9" fmla="*/ 0 h 3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36" h="335">
                <a:moveTo>
                  <a:pt x="338" y="0"/>
                </a:moveTo>
                <a:lnTo>
                  <a:pt x="0" y="334"/>
                </a:lnTo>
                <a:lnTo>
                  <a:pt x="1101" y="334"/>
                </a:lnTo>
                <a:lnTo>
                  <a:pt x="1435" y="0"/>
                </a:lnTo>
                <a:lnTo>
                  <a:pt x="338" y="0"/>
                </a:lnTo>
              </a:path>
            </a:pathLst>
          </a:custGeom>
          <a:solidFill>
            <a:schemeClr va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7" name="Line 22">
            <a:extLst>
              <a:ext uri="{FF2B5EF4-FFF2-40B4-BE49-F238E27FC236}">
                <a16:creationId xmlns:a16="http://schemas.microsoft.com/office/drawing/2014/main" id="{3B8A3C2B-5037-CD43-A93F-68564E298284}"/>
              </a:ext>
            </a:extLst>
          </p:cNvPr>
          <p:cNvSpPr>
            <a:spLocks noChangeShapeType="1"/>
          </p:cNvSpPr>
          <p:nvPr/>
        </p:nvSpPr>
        <p:spPr bwMode="auto">
          <a:xfrm flipV="1">
            <a:off x="2798763" y="2290763"/>
            <a:ext cx="520700" cy="56197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08" name="Line 23">
            <a:extLst>
              <a:ext uri="{FF2B5EF4-FFF2-40B4-BE49-F238E27FC236}">
                <a16:creationId xmlns:a16="http://schemas.microsoft.com/office/drawing/2014/main" id="{30B687C0-ACC5-7543-86B4-438811F4DE12}"/>
              </a:ext>
            </a:extLst>
          </p:cNvPr>
          <p:cNvSpPr>
            <a:spLocks noChangeShapeType="1"/>
          </p:cNvSpPr>
          <p:nvPr/>
        </p:nvSpPr>
        <p:spPr bwMode="auto">
          <a:xfrm flipH="1" flipV="1">
            <a:off x="2154238" y="2573338"/>
            <a:ext cx="1758950" cy="1587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484" name="Rectangle 24">
            <a:extLst>
              <a:ext uri="{FF2B5EF4-FFF2-40B4-BE49-F238E27FC236}">
                <a16:creationId xmlns:a16="http://schemas.microsoft.com/office/drawing/2014/main" id="{BC9CEDF5-4FC9-BA46-8757-3C276BE39915}"/>
              </a:ext>
            </a:extLst>
          </p:cNvPr>
          <p:cNvSpPr>
            <a:spLocks noChangeArrowheads="1"/>
          </p:cNvSpPr>
          <p:nvPr/>
        </p:nvSpPr>
        <p:spPr bwMode="auto">
          <a:xfrm>
            <a:off x="1916113" y="2849563"/>
            <a:ext cx="860425" cy="78581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5485" name="Rectangle 25">
            <a:extLst>
              <a:ext uri="{FF2B5EF4-FFF2-40B4-BE49-F238E27FC236}">
                <a16:creationId xmlns:a16="http://schemas.microsoft.com/office/drawing/2014/main" id="{99C7EBA9-53BD-E748-BEDC-E4344FED3526}"/>
              </a:ext>
            </a:extLst>
          </p:cNvPr>
          <p:cNvSpPr>
            <a:spLocks noChangeArrowheads="1"/>
          </p:cNvSpPr>
          <p:nvPr/>
        </p:nvSpPr>
        <p:spPr bwMode="auto">
          <a:xfrm>
            <a:off x="2808288" y="2852738"/>
            <a:ext cx="849312" cy="78581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5486" name="Rectangle 26">
            <a:extLst>
              <a:ext uri="{FF2B5EF4-FFF2-40B4-BE49-F238E27FC236}">
                <a16:creationId xmlns:a16="http://schemas.microsoft.com/office/drawing/2014/main" id="{D04A0804-1A4A-F547-BE68-C433F8B70795}"/>
              </a:ext>
            </a:extLst>
          </p:cNvPr>
          <p:cNvSpPr>
            <a:spLocks noChangeArrowheads="1"/>
          </p:cNvSpPr>
          <p:nvPr/>
        </p:nvSpPr>
        <p:spPr bwMode="auto">
          <a:xfrm>
            <a:off x="2808288" y="3668713"/>
            <a:ext cx="849312" cy="7762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5487" name="Rectangle 27">
            <a:extLst>
              <a:ext uri="{FF2B5EF4-FFF2-40B4-BE49-F238E27FC236}">
                <a16:creationId xmlns:a16="http://schemas.microsoft.com/office/drawing/2014/main" id="{28C3C109-5718-8D45-8CF5-640288EF5697}"/>
              </a:ext>
            </a:extLst>
          </p:cNvPr>
          <p:cNvSpPr>
            <a:spLocks noChangeArrowheads="1"/>
          </p:cNvSpPr>
          <p:nvPr/>
        </p:nvSpPr>
        <p:spPr bwMode="auto">
          <a:xfrm>
            <a:off x="1916113" y="3665538"/>
            <a:ext cx="860425" cy="7826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5488" name="Freeform 28">
            <a:extLst>
              <a:ext uri="{FF2B5EF4-FFF2-40B4-BE49-F238E27FC236}">
                <a16:creationId xmlns:a16="http://schemas.microsoft.com/office/drawing/2014/main" id="{20AA1411-D65E-3D44-A874-5B12ED80DFD7}"/>
              </a:ext>
            </a:extLst>
          </p:cNvPr>
          <p:cNvSpPr>
            <a:spLocks/>
          </p:cNvSpPr>
          <p:nvPr/>
        </p:nvSpPr>
        <p:spPr bwMode="auto">
          <a:xfrm>
            <a:off x="3687763" y="2308225"/>
            <a:ext cx="527050" cy="2127250"/>
          </a:xfrm>
          <a:custGeom>
            <a:avLst/>
            <a:gdLst>
              <a:gd name="T0" fmla="*/ 0 w 332"/>
              <a:gd name="T1" fmla="*/ 2147483646 h 1340"/>
              <a:gd name="T2" fmla="*/ 0 w 332"/>
              <a:gd name="T3" fmla="*/ 2147483646 h 1340"/>
              <a:gd name="T4" fmla="*/ 2147483646 w 332"/>
              <a:gd name="T5" fmla="*/ 2147483646 h 1340"/>
              <a:gd name="T6" fmla="*/ 2147483646 w 332"/>
              <a:gd name="T7" fmla="*/ 0 h 1340"/>
              <a:gd name="T8" fmla="*/ 0 w 332"/>
              <a:gd name="T9" fmla="*/ 2147483646 h 13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2" h="1340">
                <a:moveTo>
                  <a:pt x="0" y="338"/>
                </a:moveTo>
                <a:lnTo>
                  <a:pt x="0" y="1339"/>
                </a:lnTo>
                <a:lnTo>
                  <a:pt x="331" y="1008"/>
                </a:lnTo>
                <a:lnTo>
                  <a:pt x="331" y="0"/>
                </a:lnTo>
                <a:lnTo>
                  <a:pt x="0" y="338"/>
                </a:lnTo>
              </a:path>
            </a:pathLst>
          </a:custGeom>
          <a:solidFill>
            <a:srgbClr val="F6BF6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14" name="Line 29">
            <a:extLst>
              <a:ext uri="{FF2B5EF4-FFF2-40B4-BE49-F238E27FC236}">
                <a16:creationId xmlns:a16="http://schemas.microsoft.com/office/drawing/2014/main" id="{CB57A494-B13C-9F4D-9BCA-444945542AB5}"/>
              </a:ext>
            </a:extLst>
          </p:cNvPr>
          <p:cNvSpPr>
            <a:spLocks noChangeShapeType="1"/>
          </p:cNvSpPr>
          <p:nvPr/>
        </p:nvSpPr>
        <p:spPr bwMode="auto">
          <a:xfrm flipV="1">
            <a:off x="3951288" y="2573338"/>
            <a:ext cx="0" cy="1612900"/>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15" name="Line 30">
            <a:extLst>
              <a:ext uri="{FF2B5EF4-FFF2-40B4-BE49-F238E27FC236}">
                <a16:creationId xmlns:a16="http://schemas.microsoft.com/office/drawing/2014/main" id="{50FC7A6C-2A69-D147-B2D1-487C66BAE1E2}"/>
              </a:ext>
            </a:extLst>
          </p:cNvPr>
          <p:cNvSpPr>
            <a:spLocks noChangeShapeType="1"/>
          </p:cNvSpPr>
          <p:nvPr/>
        </p:nvSpPr>
        <p:spPr bwMode="auto">
          <a:xfrm flipV="1">
            <a:off x="3684588" y="3111500"/>
            <a:ext cx="533400" cy="557213"/>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16" name="Rectangle 31">
            <a:extLst>
              <a:ext uri="{FF2B5EF4-FFF2-40B4-BE49-F238E27FC236}">
                <a16:creationId xmlns:a16="http://schemas.microsoft.com/office/drawing/2014/main" id="{1D52291F-439C-784A-8A38-42A7C9D683E2}"/>
              </a:ext>
            </a:extLst>
          </p:cNvPr>
          <p:cNvSpPr>
            <a:spLocks noChangeArrowheads="1"/>
          </p:cNvSpPr>
          <p:nvPr/>
        </p:nvSpPr>
        <p:spPr bwMode="auto">
          <a:xfrm>
            <a:off x="2574925" y="1763713"/>
            <a:ext cx="1457325" cy="4540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defRPr/>
            </a:pPr>
            <a:r>
              <a:rPr lang="en-US" altLang="en-US">
                <a:solidFill>
                  <a:schemeClr val="accent2"/>
                </a:solidFill>
                <a:ea typeface="+mn-ea"/>
              </a:rPr>
              <a:t>4</a:t>
            </a:r>
            <a:r>
              <a:rPr lang="en-US" altLang="en-US">
                <a:ea typeface="+mn-ea"/>
              </a:rPr>
              <a:t>+</a:t>
            </a:r>
            <a:r>
              <a:rPr lang="en-US" altLang="en-US">
                <a:solidFill>
                  <a:srgbClr val="F6BF69"/>
                </a:solidFill>
                <a:ea typeface="+mn-ea"/>
              </a:rPr>
              <a:t>4</a:t>
            </a:r>
            <a:r>
              <a:rPr lang="en-US" altLang="en-US">
                <a:ea typeface="+mn-ea"/>
              </a:rPr>
              <a:t>+</a:t>
            </a:r>
            <a:r>
              <a:rPr lang="en-US" altLang="en-US">
                <a:solidFill>
                  <a:schemeClr val="hlink"/>
                </a:solidFill>
                <a:ea typeface="+mn-ea"/>
              </a:rPr>
              <a:t>4</a:t>
            </a:r>
            <a:r>
              <a:rPr lang="en-US" altLang="en-US">
                <a:ea typeface="+mn-ea"/>
              </a:rPr>
              <a:t>=12</a:t>
            </a:r>
          </a:p>
        </p:txBody>
      </p:sp>
      <p:grpSp>
        <p:nvGrpSpPr>
          <p:cNvPr id="105492" name="Group 32">
            <a:extLst>
              <a:ext uri="{FF2B5EF4-FFF2-40B4-BE49-F238E27FC236}">
                <a16:creationId xmlns:a16="http://schemas.microsoft.com/office/drawing/2014/main" id="{AF60A2BC-964C-5E40-9953-ECFC08D45457}"/>
              </a:ext>
            </a:extLst>
          </p:cNvPr>
          <p:cNvGrpSpPr>
            <a:grpSpLocks/>
          </p:cNvGrpSpPr>
          <p:nvPr/>
        </p:nvGrpSpPr>
        <p:grpSpPr bwMode="auto">
          <a:xfrm>
            <a:off x="4572000" y="1495425"/>
            <a:ext cx="4419600" cy="2139950"/>
            <a:chOff x="3246" y="942"/>
            <a:chExt cx="2052" cy="858"/>
          </a:xfrm>
        </p:grpSpPr>
        <p:sp>
          <p:nvSpPr>
            <p:cNvPr id="56025" name="Rectangle 33">
              <a:extLst>
                <a:ext uri="{FF2B5EF4-FFF2-40B4-BE49-F238E27FC236}">
                  <a16:creationId xmlns:a16="http://schemas.microsoft.com/office/drawing/2014/main" id="{75905420-279F-014B-B791-CE186F6CF18D}"/>
                </a:ext>
              </a:extLst>
            </p:cNvPr>
            <p:cNvSpPr>
              <a:spLocks noChangeArrowheads="1"/>
            </p:cNvSpPr>
            <p:nvPr/>
          </p:nvSpPr>
          <p:spPr bwMode="auto">
            <a:xfrm>
              <a:off x="3246" y="942"/>
              <a:ext cx="2052" cy="858"/>
            </a:xfrm>
            <a:prstGeom prst="rect">
              <a:avLst/>
            </a:prstGeom>
            <a:solidFill>
              <a:srgbClr val="A2C1FE"/>
            </a:solidFill>
            <a:ln>
              <a:noFill/>
            </a:ln>
            <a:effectLst>
              <a:outerShdw blurRad="63500" dist="107763" dir="2700000" algn="ctr" rotWithShape="0">
                <a:schemeClr val="bg2">
                  <a:alpha val="74998"/>
                </a:schemeClr>
              </a:outerShdw>
            </a:effectLst>
            <a:extLst>
              <a:ext uri="{91240B29-F687-4f45-9708-019B960494DF}"/>
            </a:extLst>
          </p:spPr>
          <p:txBody>
            <a:bodyPr wrap="none" anchor="ctr"/>
            <a:lstStyle/>
            <a:p>
              <a:pPr>
                <a:defRPr/>
              </a:pPr>
              <a:endParaRPr lang="en-US">
                <a:latin typeface="Times New Roman" charset="0"/>
                <a:ea typeface="ＭＳ Ｐゴシック" charset="0"/>
              </a:endParaRPr>
            </a:p>
          </p:txBody>
        </p:sp>
        <p:sp>
          <p:nvSpPr>
            <p:cNvPr id="106201" name="Freeform 34">
              <a:extLst>
                <a:ext uri="{FF2B5EF4-FFF2-40B4-BE49-F238E27FC236}">
                  <a16:creationId xmlns:a16="http://schemas.microsoft.com/office/drawing/2014/main" id="{77324F6E-CEE0-CF48-9E30-752DD100E71C}"/>
                </a:ext>
              </a:extLst>
            </p:cNvPr>
            <p:cNvSpPr>
              <a:spLocks/>
            </p:cNvSpPr>
            <p:nvPr/>
          </p:nvSpPr>
          <p:spPr bwMode="auto">
            <a:xfrm>
              <a:off x="3457" y="1211"/>
              <a:ext cx="86" cy="101"/>
            </a:xfrm>
            <a:custGeom>
              <a:avLst/>
              <a:gdLst>
                <a:gd name="T0" fmla="*/ 7 w 86"/>
                <a:gd name="T1" fmla="*/ 94 h 101"/>
                <a:gd name="T2" fmla="*/ 3 w 86"/>
                <a:gd name="T3" fmla="*/ 89 h 101"/>
                <a:gd name="T4" fmla="*/ 1 w 86"/>
                <a:gd name="T5" fmla="*/ 82 h 101"/>
                <a:gd name="T6" fmla="*/ 0 w 86"/>
                <a:gd name="T7" fmla="*/ 73 h 101"/>
                <a:gd name="T8" fmla="*/ 1 w 86"/>
                <a:gd name="T9" fmla="*/ 66 h 101"/>
                <a:gd name="T10" fmla="*/ 2 w 86"/>
                <a:gd name="T11" fmla="*/ 59 h 101"/>
                <a:gd name="T12" fmla="*/ 4 w 86"/>
                <a:gd name="T13" fmla="*/ 53 h 101"/>
                <a:gd name="T14" fmla="*/ 6 w 86"/>
                <a:gd name="T15" fmla="*/ 47 h 101"/>
                <a:gd name="T16" fmla="*/ 9 w 86"/>
                <a:gd name="T17" fmla="*/ 41 h 101"/>
                <a:gd name="T18" fmla="*/ 12 w 86"/>
                <a:gd name="T19" fmla="*/ 36 h 101"/>
                <a:gd name="T20" fmla="*/ 16 w 86"/>
                <a:gd name="T21" fmla="*/ 30 h 101"/>
                <a:gd name="T22" fmla="*/ 20 w 86"/>
                <a:gd name="T23" fmla="*/ 26 h 101"/>
                <a:gd name="T24" fmla="*/ 24 w 86"/>
                <a:gd name="T25" fmla="*/ 20 h 101"/>
                <a:gd name="T26" fmla="*/ 28 w 86"/>
                <a:gd name="T27" fmla="*/ 16 h 101"/>
                <a:gd name="T28" fmla="*/ 34 w 86"/>
                <a:gd name="T29" fmla="*/ 12 h 101"/>
                <a:gd name="T30" fmla="*/ 39 w 86"/>
                <a:gd name="T31" fmla="*/ 8 h 101"/>
                <a:gd name="T32" fmla="*/ 45 w 86"/>
                <a:gd name="T33" fmla="*/ 5 h 101"/>
                <a:gd name="T34" fmla="*/ 51 w 86"/>
                <a:gd name="T35" fmla="*/ 2 h 101"/>
                <a:gd name="T36" fmla="*/ 60 w 86"/>
                <a:gd name="T37" fmla="*/ 0 h 101"/>
                <a:gd name="T38" fmla="*/ 67 w 86"/>
                <a:gd name="T39" fmla="*/ 0 h 101"/>
                <a:gd name="T40" fmla="*/ 71 w 86"/>
                <a:gd name="T41" fmla="*/ 1 h 101"/>
                <a:gd name="T42" fmla="*/ 78 w 86"/>
                <a:gd name="T43" fmla="*/ 6 h 101"/>
                <a:gd name="T44" fmla="*/ 81 w 86"/>
                <a:gd name="T45" fmla="*/ 11 h 101"/>
                <a:gd name="T46" fmla="*/ 83 w 86"/>
                <a:gd name="T47" fmla="*/ 15 h 101"/>
                <a:gd name="T48" fmla="*/ 84 w 86"/>
                <a:gd name="T49" fmla="*/ 18 h 101"/>
                <a:gd name="T50" fmla="*/ 85 w 86"/>
                <a:gd name="T51" fmla="*/ 22 h 101"/>
                <a:gd name="T52" fmla="*/ 85 w 86"/>
                <a:gd name="T53" fmla="*/ 26 h 101"/>
                <a:gd name="T54" fmla="*/ 85 w 86"/>
                <a:gd name="T55" fmla="*/ 30 h 101"/>
                <a:gd name="T56" fmla="*/ 84 w 86"/>
                <a:gd name="T57" fmla="*/ 34 h 101"/>
                <a:gd name="T58" fmla="*/ 84 w 86"/>
                <a:gd name="T59" fmla="*/ 37 h 101"/>
                <a:gd name="T60" fmla="*/ 83 w 86"/>
                <a:gd name="T61" fmla="*/ 41 h 101"/>
                <a:gd name="T62" fmla="*/ 82 w 86"/>
                <a:gd name="T63" fmla="*/ 44 h 101"/>
                <a:gd name="T64" fmla="*/ 81 w 86"/>
                <a:gd name="T65" fmla="*/ 47 h 101"/>
                <a:gd name="T66" fmla="*/ 80 w 86"/>
                <a:gd name="T67" fmla="*/ 50 h 101"/>
                <a:gd name="T68" fmla="*/ 78 w 86"/>
                <a:gd name="T69" fmla="*/ 53 h 101"/>
                <a:gd name="T70" fmla="*/ 77 w 86"/>
                <a:gd name="T71" fmla="*/ 56 h 101"/>
                <a:gd name="T72" fmla="*/ 76 w 86"/>
                <a:gd name="T73" fmla="*/ 59 h 101"/>
                <a:gd name="T74" fmla="*/ 74 w 86"/>
                <a:gd name="T75" fmla="*/ 61 h 101"/>
                <a:gd name="T76" fmla="*/ 73 w 86"/>
                <a:gd name="T77" fmla="*/ 64 h 101"/>
                <a:gd name="T78" fmla="*/ 71 w 86"/>
                <a:gd name="T79" fmla="*/ 67 h 101"/>
                <a:gd name="T80" fmla="*/ 69 w 86"/>
                <a:gd name="T81" fmla="*/ 69 h 101"/>
                <a:gd name="T82" fmla="*/ 67 w 86"/>
                <a:gd name="T83" fmla="*/ 72 h 101"/>
                <a:gd name="T84" fmla="*/ 65 w 86"/>
                <a:gd name="T85" fmla="*/ 74 h 101"/>
                <a:gd name="T86" fmla="*/ 63 w 86"/>
                <a:gd name="T87" fmla="*/ 77 h 101"/>
                <a:gd name="T88" fmla="*/ 61 w 86"/>
                <a:gd name="T89" fmla="*/ 79 h 101"/>
                <a:gd name="T90" fmla="*/ 59 w 86"/>
                <a:gd name="T91" fmla="*/ 81 h 101"/>
                <a:gd name="T92" fmla="*/ 57 w 86"/>
                <a:gd name="T93" fmla="*/ 84 h 101"/>
                <a:gd name="T94" fmla="*/ 54 w 86"/>
                <a:gd name="T95" fmla="*/ 86 h 101"/>
                <a:gd name="T96" fmla="*/ 51 w 86"/>
                <a:gd name="T97" fmla="*/ 88 h 101"/>
                <a:gd name="T98" fmla="*/ 49 w 86"/>
                <a:gd name="T99" fmla="*/ 90 h 101"/>
                <a:gd name="T100" fmla="*/ 46 w 86"/>
                <a:gd name="T101" fmla="*/ 92 h 101"/>
                <a:gd name="T102" fmla="*/ 43 w 86"/>
                <a:gd name="T103" fmla="*/ 94 h 101"/>
                <a:gd name="T104" fmla="*/ 40 w 86"/>
                <a:gd name="T105" fmla="*/ 95 h 101"/>
                <a:gd name="T106" fmla="*/ 37 w 86"/>
                <a:gd name="T107" fmla="*/ 97 h 101"/>
                <a:gd name="T108" fmla="*/ 33 w 86"/>
                <a:gd name="T109" fmla="*/ 98 h 101"/>
                <a:gd name="T110" fmla="*/ 30 w 86"/>
                <a:gd name="T111" fmla="*/ 99 h 101"/>
                <a:gd name="T112" fmla="*/ 25 w 86"/>
                <a:gd name="T113" fmla="*/ 100 h 101"/>
                <a:gd name="T114" fmla="*/ 21 w 86"/>
                <a:gd name="T115" fmla="*/ 100 h 101"/>
                <a:gd name="T116" fmla="*/ 18 w 86"/>
                <a:gd name="T117" fmla="*/ 100 h 101"/>
                <a:gd name="T118" fmla="*/ 14 w 86"/>
                <a:gd name="T119" fmla="*/ 98 h 1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6" h="101">
                  <a:moveTo>
                    <a:pt x="8" y="95"/>
                  </a:moveTo>
                  <a:lnTo>
                    <a:pt x="7" y="94"/>
                  </a:lnTo>
                  <a:lnTo>
                    <a:pt x="5" y="92"/>
                  </a:lnTo>
                  <a:lnTo>
                    <a:pt x="3" y="89"/>
                  </a:lnTo>
                  <a:lnTo>
                    <a:pt x="2" y="85"/>
                  </a:lnTo>
                  <a:lnTo>
                    <a:pt x="1" y="82"/>
                  </a:lnTo>
                  <a:lnTo>
                    <a:pt x="0" y="78"/>
                  </a:lnTo>
                  <a:lnTo>
                    <a:pt x="0" y="73"/>
                  </a:lnTo>
                  <a:lnTo>
                    <a:pt x="0" y="70"/>
                  </a:lnTo>
                  <a:lnTo>
                    <a:pt x="1" y="66"/>
                  </a:lnTo>
                  <a:lnTo>
                    <a:pt x="1" y="63"/>
                  </a:lnTo>
                  <a:lnTo>
                    <a:pt x="2" y="59"/>
                  </a:lnTo>
                  <a:lnTo>
                    <a:pt x="3" y="56"/>
                  </a:lnTo>
                  <a:lnTo>
                    <a:pt x="4" y="53"/>
                  </a:lnTo>
                  <a:lnTo>
                    <a:pt x="5" y="50"/>
                  </a:lnTo>
                  <a:lnTo>
                    <a:pt x="6" y="47"/>
                  </a:lnTo>
                  <a:lnTo>
                    <a:pt x="8" y="44"/>
                  </a:lnTo>
                  <a:lnTo>
                    <a:pt x="9" y="41"/>
                  </a:lnTo>
                  <a:lnTo>
                    <a:pt x="11" y="39"/>
                  </a:lnTo>
                  <a:lnTo>
                    <a:pt x="12" y="36"/>
                  </a:lnTo>
                  <a:lnTo>
                    <a:pt x="14" y="33"/>
                  </a:lnTo>
                  <a:lnTo>
                    <a:pt x="16" y="30"/>
                  </a:lnTo>
                  <a:lnTo>
                    <a:pt x="18" y="28"/>
                  </a:lnTo>
                  <a:lnTo>
                    <a:pt x="20" y="26"/>
                  </a:lnTo>
                  <a:lnTo>
                    <a:pt x="22" y="23"/>
                  </a:lnTo>
                  <a:lnTo>
                    <a:pt x="24" y="20"/>
                  </a:lnTo>
                  <a:lnTo>
                    <a:pt x="26" y="18"/>
                  </a:lnTo>
                  <a:lnTo>
                    <a:pt x="28" y="16"/>
                  </a:lnTo>
                  <a:lnTo>
                    <a:pt x="31" y="14"/>
                  </a:lnTo>
                  <a:lnTo>
                    <a:pt x="34" y="12"/>
                  </a:lnTo>
                  <a:lnTo>
                    <a:pt x="36" y="10"/>
                  </a:lnTo>
                  <a:lnTo>
                    <a:pt x="39" y="8"/>
                  </a:lnTo>
                  <a:lnTo>
                    <a:pt x="42" y="6"/>
                  </a:lnTo>
                  <a:lnTo>
                    <a:pt x="45" y="5"/>
                  </a:lnTo>
                  <a:lnTo>
                    <a:pt x="48" y="3"/>
                  </a:lnTo>
                  <a:lnTo>
                    <a:pt x="51" y="2"/>
                  </a:lnTo>
                  <a:lnTo>
                    <a:pt x="55" y="1"/>
                  </a:lnTo>
                  <a:lnTo>
                    <a:pt x="60" y="0"/>
                  </a:lnTo>
                  <a:lnTo>
                    <a:pt x="64" y="0"/>
                  </a:lnTo>
                  <a:lnTo>
                    <a:pt x="67" y="0"/>
                  </a:lnTo>
                  <a:lnTo>
                    <a:pt x="69" y="1"/>
                  </a:lnTo>
                  <a:lnTo>
                    <a:pt x="71" y="1"/>
                  </a:lnTo>
                  <a:lnTo>
                    <a:pt x="77" y="5"/>
                  </a:lnTo>
                  <a:lnTo>
                    <a:pt x="78" y="6"/>
                  </a:lnTo>
                  <a:lnTo>
                    <a:pt x="80" y="8"/>
                  </a:lnTo>
                  <a:lnTo>
                    <a:pt x="81" y="11"/>
                  </a:lnTo>
                  <a:lnTo>
                    <a:pt x="82" y="13"/>
                  </a:lnTo>
                  <a:lnTo>
                    <a:pt x="83" y="15"/>
                  </a:lnTo>
                  <a:lnTo>
                    <a:pt x="84" y="16"/>
                  </a:lnTo>
                  <a:lnTo>
                    <a:pt x="84" y="18"/>
                  </a:lnTo>
                  <a:lnTo>
                    <a:pt x="84" y="20"/>
                  </a:lnTo>
                  <a:lnTo>
                    <a:pt x="85" y="22"/>
                  </a:lnTo>
                  <a:lnTo>
                    <a:pt x="85" y="24"/>
                  </a:lnTo>
                  <a:lnTo>
                    <a:pt x="85" y="26"/>
                  </a:lnTo>
                  <a:lnTo>
                    <a:pt x="85" y="28"/>
                  </a:lnTo>
                  <a:lnTo>
                    <a:pt x="85" y="30"/>
                  </a:lnTo>
                  <a:lnTo>
                    <a:pt x="85" y="32"/>
                  </a:lnTo>
                  <a:lnTo>
                    <a:pt x="84" y="34"/>
                  </a:lnTo>
                  <a:lnTo>
                    <a:pt x="84" y="35"/>
                  </a:lnTo>
                  <a:lnTo>
                    <a:pt x="84" y="37"/>
                  </a:lnTo>
                  <a:lnTo>
                    <a:pt x="83" y="39"/>
                  </a:lnTo>
                  <a:lnTo>
                    <a:pt x="83" y="41"/>
                  </a:lnTo>
                  <a:lnTo>
                    <a:pt x="82" y="42"/>
                  </a:lnTo>
                  <a:lnTo>
                    <a:pt x="82" y="44"/>
                  </a:lnTo>
                  <a:lnTo>
                    <a:pt x="81" y="45"/>
                  </a:lnTo>
                  <a:lnTo>
                    <a:pt x="81" y="47"/>
                  </a:lnTo>
                  <a:lnTo>
                    <a:pt x="80" y="48"/>
                  </a:lnTo>
                  <a:lnTo>
                    <a:pt x="80" y="50"/>
                  </a:lnTo>
                  <a:lnTo>
                    <a:pt x="79" y="52"/>
                  </a:lnTo>
                  <a:lnTo>
                    <a:pt x="78" y="53"/>
                  </a:lnTo>
                  <a:lnTo>
                    <a:pt x="78" y="54"/>
                  </a:lnTo>
                  <a:lnTo>
                    <a:pt x="77" y="56"/>
                  </a:lnTo>
                  <a:lnTo>
                    <a:pt x="76" y="57"/>
                  </a:lnTo>
                  <a:lnTo>
                    <a:pt x="76" y="59"/>
                  </a:lnTo>
                  <a:lnTo>
                    <a:pt x="75" y="60"/>
                  </a:lnTo>
                  <a:lnTo>
                    <a:pt x="74" y="61"/>
                  </a:lnTo>
                  <a:lnTo>
                    <a:pt x="73" y="63"/>
                  </a:lnTo>
                  <a:lnTo>
                    <a:pt x="73" y="64"/>
                  </a:lnTo>
                  <a:lnTo>
                    <a:pt x="72" y="65"/>
                  </a:lnTo>
                  <a:lnTo>
                    <a:pt x="71" y="67"/>
                  </a:lnTo>
                  <a:lnTo>
                    <a:pt x="70" y="68"/>
                  </a:lnTo>
                  <a:lnTo>
                    <a:pt x="69" y="69"/>
                  </a:lnTo>
                  <a:lnTo>
                    <a:pt x="68" y="71"/>
                  </a:lnTo>
                  <a:lnTo>
                    <a:pt x="67" y="72"/>
                  </a:lnTo>
                  <a:lnTo>
                    <a:pt x="66" y="73"/>
                  </a:lnTo>
                  <a:lnTo>
                    <a:pt x="65" y="74"/>
                  </a:lnTo>
                  <a:lnTo>
                    <a:pt x="64" y="76"/>
                  </a:lnTo>
                  <a:lnTo>
                    <a:pt x="63" y="77"/>
                  </a:lnTo>
                  <a:lnTo>
                    <a:pt x="62" y="78"/>
                  </a:lnTo>
                  <a:lnTo>
                    <a:pt x="61" y="79"/>
                  </a:lnTo>
                  <a:lnTo>
                    <a:pt x="60" y="80"/>
                  </a:lnTo>
                  <a:lnTo>
                    <a:pt x="59" y="81"/>
                  </a:lnTo>
                  <a:lnTo>
                    <a:pt x="58" y="83"/>
                  </a:lnTo>
                  <a:lnTo>
                    <a:pt x="57" y="84"/>
                  </a:lnTo>
                  <a:lnTo>
                    <a:pt x="55" y="85"/>
                  </a:lnTo>
                  <a:lnTo>
                    <a:pt x="54" y="86"/>
                  </a:lnTo>
                  <a:lnTo>
                    <a:pt x="53" y="87"/>
                  </a:lnTo>
                  <a:lnTo>
                    <a:pt x="51" y="88"/>
                  </a:lnTo>
                  <a:lnTo>
                    <a:pt x="50" y="89"/>
                  </a:lnTo>
                  <a:lnTo>
                    <a:pt x="49" y="90"/>
                  </a:lnTo>
                  <a:lnTo>
                    <a:pt x="48" y="91"/>
                  </a:lnTo>
                  <a:lnTo>
                    <a:pt x="46" y="92"/>
                  </a:lnTo>
                  <a:lnTo>
                    <a:pt x="45" y="93"/>
                  </a:lnTo>
                  <a:lnTo>
                    <a:pt x="43" y="94"/>
                  </a:lnTo>
                  <a:lnTo>
                    <a:pt x="42" y="94"/>
                  </a:lnTo>
                  <a:lnTo>
                    <a:pt x="40" y="95"/>
                  </a:lnTo>
                  <a:lnTo>
                    <a:pt x="39" y="96"/>
                  </a:lnTo>
                  <a:lnTo>
                    <a:pt x="37" y="97"/>
                  </a:lnTo>
                  <a:lnTo>
                    <a:pt x="35" y="98"/>
                  </a:lnTo>
                  <a:lnTo>
                    <a:pt x="33" y="98"/>
                  </a:lnTo>
                  <a:lnTo>
                    <a:pt x="32" y="99"/>
                  </a:lnTo>
                  <a:lnTo>
                    <a:pt x="30" y="99"/>
                  </a:lnTo>
                  <a:lnTo>
                    <a:pt x="27" y="100"/>
                  </a:lnTo>
                  <a:lnTo>
                    <a:pt x="25" y="100"/>
                  </a:lnTo>
                  <a:lnTo>
                    <a:pt x="23" y="100"/>
                  </a:lnTo>
                  <a:lnTo>
                    <a:pt x="21" y="100"/>
                  </a:lnTo>
                  <a:lnTo>
                    <a:pt x="19" y="100"/>
                  </a:lnTo>
                  <a:lnTo>
                    <a:pt x="18" y="100"/>
                  </a:lnTo>
                  <a:lnTo>
                    <a:pt x="16" y="99"/>
                  </a:lnTo>
                  <a:lnTo>
                    <a:pt x="14" y="98"/>
                  </a:lnTo>
                  <a:lnTo>
                    <a:pt x="8" y="95"/>
                  </a:lnTo>
                </a:path>
              </a:pathLst>
            </a:custGeom>
            <a:solidFill>
              <a:srgbClr val="FAC40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027" name="Rectangle 35">
              <a:extLst>
                <a:ext uri="{FF2B5EF4-FFF2-40B4-BE49-F238E27FC236}">
                  <a16:creationId xmlns:a16="http://schemas.microsoft.com/office/drawing/2014/main" id="{8772F7E5-CAD4-C14A-A1F1-E649B5D4C3AB}"/>
                </a:ext>
              </a:extLst>
            </p:cNvPr>
            <p:cNvSpPr>
              <a:spLocks noChangeArrowheads="1"/>
            </p:cNvSpPr>
            <p:nvPr/>
          </p:nvSpPr>
          <p:spPr bwMode="auto">
            <a:xfrm>
              <a:off x="3435" y="967"/>
              <a:ext cx="347" cy="7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defRPr>
              </a:lvl1pPr>
              <a:lvl2pPr marL="742950" indent="-285750" defTabSz="139700">
                <a:defRPr sz="2400">
                  <a:solidFill>
                    <a:schemeClr val="tx1"/>
                  </a:solidFill>
                  <a:latin typeface="Times New Roman" charset="0"/>
                </a:defRPr>
              </a:lvl2pPr>
              <a:lvl3pPr marL="1143000" indent="-228600" defTabSz="139700">
                <a:defRPr sz="2400">
                  <a:solidFill>
                    <a:schemeClr val="tx1"/>
                  </a:solidFill>
                  <a:latin typeface="Times New Roman" charset="0"/>
                </a:defRPr>
              </a:lvl3pPr>
              <a:lvl4pPr marL="1600200" indent="-228600" defTabSz="139700">
                <a:defRPr sz="2400">
                  <a:solidFill>
                    <a:schemeClr val="tx1"/>
                  </a:solidFill>
                  <a:latin typeface="Times New Roman" charset="0"/>
                </a:defRPr>
              </a:lvl4pPr>
              <a:lvl5pPr marL="2057400" indent="-228600" defTabSz="139700">
                <a:defRPr sz="2400">
                  <a:solidFill>
                    <a:schemeClr val="tx1"/>
                  </a:solidFill>
                  <a:latin typeface="Times New Roman" charset="0"/>
                </a:defRPr>
              </a:lvl5pPr>
              <a:lvl6pPr marL="2514600" indent="-228600" defTabSz="139700" eaLnBrk="0" fontAlgn="base" hangingPunct="0">
                <a:spcBef>
                  <a:spcPct val="0"/>
                </a:spcBef>
                <a:spcAft>
                  <a:spcPct val="0"/>
                </a:spcAft>
                <a:defRPr sz="2400">
                  <a:solidFill>
                    <a:schemeClr val="tx1"/>
                  </a:solidFill>
                  <a:latin typeface="Times New Roman" charset="0"/>
                </a:defRPr>
              </a:lvl6pPr>
              <a:lvl7pPr marL="2971800" indent="-228600" defTabSz="139700" eaLnBrk="0" fontAlgn="base" hangingPunct="0">
                <a:spcBef>
                  <a:spcPct val="0"/>
                </a:spcBef>
                <a:spcAft>
                  <a:spcPct val="0"/>
                </a:spcAft>
                <a:defRPr sz="2400">
                  <a:solidFill>
                    <a:schemeClr val="tx1"/>
                  </a:solidFill>
                  <a:latin typeface="Times New Roman" charset="0"/>
                </a:defRPr>
              </a:lvl7pPr>
              <a:lvl8pPr marL="3429000" indent="-228600" defTabSz="139700" eaLnBrk="0" fontAlgn="base" hangingPunct="0">
                <a:spcBef>
                  <a:spcPct val="0"/>
                </a:spcBef>
                <a:spcAft>
                  <a:spcPct val="0"/>
                </a:spcAft>
                <a:defRPr sz="2400">
                  <a:solidFill>
                    <a:schemeClr val="tx1"/>
                  </a:solidFill>
                  <a:latin typeface="Times New Roman" charset="0"/>
                </a:defRPr>
              </a:lvl8pPr>
              <a:lvl9pPr marL="3886200" indent="-228600" defTabSz="139700" eaLnBrk="0" fontAlgn="base" hangingPunct="0">
                <a:spcBef>
                  <a:spcPct val="0"/>
                </a:spcBef>
                <a:spcAft>
                  <a:spcPct val="0"/>
                </a:spcAft>
                <a:defRPr sz="2400">
                  <a:solidFill>
                    <a:schemeClr val="tx1"/>
                  </a:solidFill>
                  <a:latin typeface="Times New Roman" charset="0"/>
                </a:defRPr>
              </a:lvl9pPr>
            </a:lstStyle>
            <a:p>
              <a:pPr>
                <a:defRPr/>
              </a:pPr>
              <a:r>
                <a:rPr lang="en-US" altLang="en-US" sz="500" b="1">
                  <a:latin typeface="Arial" charset="0"/>
                  <a:ea typeface="+mn-ea"/>
                </a:rPr>
                <a:t>PE-FITC Pattern</a:t>
              </a:r>
            </a:p>
          </p:txBody>
        </p:sp>
        <p:sp>
          <p:nvSpPr>
            <p:cNvPr id="100388" name="Rectangle 36">
              <a:extLst>
                <a:ext uri="{FF2B5EF4-FFF2-40B4-BE49-F238E27FC236}">
                  <a16:creationId xmlns:a16="http://schemas.microsoft.com/office/drawing/2014/main" id="{0FA2DFB6-542A-9B46-AD3E-D3A27CD2BB3F}"/>
                </a:ext>
              </a:extLst>
            </p:cNvPr>
            <p:cNvSpPr>
              <a:spLocks noChangeArrowheads="1"/>
            </p:cNvSpPr>
            <p:nvPr/>
          </p:nvSpPr>
          <p:spPr bwMode="auto">
            <a:xfrm>
              <a:off x="3582" y="1694"/>
              <a:ext cx="186" cy="101"/>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800" b="1">
                  <a:solidFill>
                    <a:srgbClr val="05FF78"/>
                  </a:solidFill>
                  <a:effectLst>
                    <a:outerShdw blurRad="38100" dist="38100" dir="2700000" algn="tl">
                      <a:srgbClr val="C0C0C0"/>
                    </a:outerShdw>
                  </a:effectLst>
                  <a:latin typeface="Arial" charset="0"/>
                </a:rPr>
                <a:t>FITC</a:t>
              </a:r>
            </a:p>
          </p:txBody>
        </p:sp>
        <p:sp>
          <p:nvSpPr>
            <p:cNvPr id="56029" name="Line 37">
              <a:extLst>
                <a:ext uri="{FF2B5EF4-FFF2-40B4-BE49-F238E27FC236}">
                  <a16:creationId xmlns:a16="http://schemas.microsoft.com/office/drawing/2014/main" id="{12788985-C966-F34F-9067-61A4C319C600}"/>
                </a:ext>
              </a:extLst>
            </p:cNvPr>
            <p:cNvSpPr>
              <a:spLocks noChangeShapeType="1"/>
            </p:cNvSpPr>
            <p:nvPr/>
          </p:nvSpPr>
          <p:spPr bwMode="auto">
            <a:xfrm>
              <a:off x="3401" y="1635"/>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0" name="Line 38">
              <a:extLst>
                <a:ext uri="{FF2B5EF4-FFF2-40B4-BE49-F238E27FC236}">
                  <a16:creationId xmlns:a16="http://schemas.microsoft.com/office/drawing/2014/main" id="{1EB0212A-C6DB-5047-AF3C-91B7060125E3}"/>
                </a:ext>
              </a:extLst>
            </p:cNvPr>
            <p:cNvSpPr>
              <a:spLocks noChangeShapeType="1"/>
            </p:cNvSpPr>
            <p:nvPr/>
          </p:nvSpPr>
          <p:spPr bwMode="auto">
            <a:xfrm>
              <a:off x="3523" y="1635"/>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1" name="Line 39">
              <a:extLst>
                <a:ext uri="{FF2B5EF4-FFF2-40B4-BE49-F238E27FC236}">
                  <a16:creationId xmlns:a16="http://schemas.microsoft.com/office/drawing/2014/main" id="{6D822701-B676-D646-B419-C31BDA8D2425}"/>
                </a:ext>
              </a:extLst>
            </p:cNvPr>
            <p:cNvSpPr>
              <a:spLocks noChangeShapeType="1"/>
            </p:cNvSpPr>
            <p:nvPr/>
          </p:nvSpPr>
          <p:spPr bwMode="auto">
            <a:xfrm>
              <a:off x="3640" y="1635"/>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2" name="Line 40">
              <a:extLst>
                <a:ext uri="{FF2B5EF4-FFF2-40B4-BE49-F238E27FC236}">
                  <a16:creationId xmlns:a16="http://schemas.microsoft.com/office/drawing/2014/main" id="{3C5E3ED3-E329-204E-B555-3E6509342900}"/>
                </a:ext>
              </a:extLst>
            </p:cNvPr>
            <p:cNvSpPr>
              <a:spLocks noChangeShapeType="1"/>
            </p:cNvSpPr>
            <p:nvPr/>
          </p:nvSpPr>
          <p:spPr bwMode="auto">
            <a:xfrm>
              <a:off x="3755" y="1635"/>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3" name="Line 41">
              <a:extLst>
                <a:ext uri="{FF2B5EF4-FFF2-40B4-BE49-F238E27FC236}">
                  <a16:creationId xmlns:a16="http://schemas.microsoft.com/office/drawing/2014/main" id="{11B3FC13-AFBE-BD40-AF0D-9111953CF104}"/>
                </a:ext>
              </a:extLst>
            </p:cNvPr>
            <p:cNvSpPr>
              <a:spLocks noChangeShapeType="1"/>
            </p:cNvSpPr>
            <p:nvPr/>
          </p:nvSpPr>
          <p:spPr bwMode="auto">
            <a:xfrm>
              <a:off x="3877" y="1635"/>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4" name="Line 42">
              <a:extLst>
                <a:ext uri="{FF2B5EF4-FFF2-40B4-BE49-F238E27FC236}">
                  <a16:creationId xmlns:a16="http://schemas.microsoft.com/office/drawing/2014/main" id="{0E6EB9E5-D97F-C240-9BCA-47BBCE909293}"/>
                </a:ext>
              </a:extLst>
            </p:cNvPr>
            <p:cNvSpPr>
              <a:spLocks noChangeShapeType="1"/>
            </p:cNvSpPr>
            <p:nvPr/>
          </p:nvSpPr>
          <p:spPr bwMode="auto">
            <a:xfrm flipH="1">
              <a:off x="3389" y="1631"/>
              <a:ext cx="16"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5" name="Line 43">
              <a:extLst>
                <a:ext uri="{FF2B5EF4-FFF2-40B4-BE49-F238E27FC236}">
                  <a16:creationId xmlns:a16="http://schemas.microsoft.com/office/drawing/2014/main" id="{2F856AAD-4F59-B246-A926-BB25968C1ABA}"/>
                </a:ext>
              </a:extLst>
            </p:cNvPr>
            <p:cNvSpPr>
              <a:spLocks noChangeShapeType="1"/>
            </p:cNvSpPr>
            <p:nvPr/>
          </p:nvSpPr>
          <p:spPr bwMode="auto">
            <a:xfrm flipH="1">
              <a:off x="3389" y="1498"/>
              <a:ext cx="16"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6" name="Line 44">
              <a:extLst>
                <a:ext uri="{FF2B5EF4-FFF2-40B4-BE49-F238E27FC236}">
                  <a16:creationId xmlns:a16="http://schemas.microsoft.com/office/drawing/2014/main" id="{728136D0-5E3F-4E4B-8EF1-79A47DA6C282}"/>
                </a:ext>
              </a:extLst>
            </p:cNvPr>
            <p:cNvSpPr>
              <a:spLocks noChangeShapeType="1"/>
            </p:cNvSpPr>
            <p:nvPr/>
          </p:nvSpPr>
          <p:spPr bwMode="auto">
            <a:xfrm flipH="1">
              <a:off x="3389" y="1352"/>
              <a:ext cx="16"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7" name="Line 45">
              <a:extLst>
                <a:ext uri="{FF2B5EF4-FFF2-40B4-BE49-F238E27FC236}">
                  <a16:creationId xmlns:a16="http://schemas.microsoft.com/office/drawing/2014/main" id="{7D1F7C82-EF43-EE4A-B6C4-90DBE3C71225}"/>
                </a:ext>
              </a:extLst>
            </p:cNvPr>
            <p:cNvSpPr>
              <a:spLocks noChangeShapeType="1"/>
            </p:cNvSpPr>
            <p:nvPr/>
          </p:nvSpPr>
          <p:spPr bwMode="auto">
            <a:xfrm flipH="1">
              <a:off x="3389" y="1207"/>
              <a:ext cx="16"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8" name="Line 46">
              <a:extLst>
                <a:ext uri="{FF2B5EF4-FFF2-40B4-BE49-F238E27FC236}">
                  <a16:creationId xmlns:a16="http://schemas.microsoft.com/office/drawing/2014/main" id="{F7B1F9F5-6B31-8348-B0FA-65FE74A4A9DD}"/>
                </a:ext>
              </a:extLst>
            </p:cNvPr>
            <p:cNvSpPr>
              <a:spLocks noChangeShapeType="1"/>
            </p:cNvSpPr>
            <p:nvPr/>
          </p:nvSpPr>
          <p:spPr bwMode="auto">
            <a:xfrm flipH="1">
              <a:off x="3389" y="1079"/>
              <a:ext cx="16"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39" name="Rectangle 47">
              <a:extLst>
                <a:ext uri="{FF2B5EF4-FFF2-40B4-BE49-F238E27FC236}">
                  <a16:creationId xmlns:a16="http://schemas.microsoft.com/office/drawing/2014/main" id="{6C39F1B8-6627-534D-A571-C64084BACA3B}"/>
                </a:ext>
              </a:extLst>
            </p:cNvPr>
            <p:cNvSpPr>
              <a:spLocks noChangeArrowheads="1"/>
            </p:cNvSpPr>
            <p:nvPr/>
          </p:nvSpPr>
          <p:spPr bwMode="auto">
            <a:xfrm>
              <a:off x="4093" y="967"/>
              <a:ext cx="346" cy="7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defRPr>
              </a:lvl1pPr>
              <a:lvl2pPr marL="742950" indent="-285750" defTabSz="139700">
                <a:defRPr sz="2400">
                  <a:solidFill>
                    <a:schemeClr val="tx1"/>
                  </a:solidFill>
                  <a:latin typeface="Times New Roman" charset="0"/>
                </a:defRPr>
              </a:lvl2pPr>
              <a:lvl3pPr marL="1143000" indent="-228600" defTabSz="139700">
                <a:defRPr sz="2400">
                  <a:solidFill>
                    <a:schemeClr val="tx1"/>
                  </a:solidFill>
                  <a:latin typeface="Times New Roman" charset="0"/>
                </a:defRPr>
              </a:lvl3pPr>
              <a:lvl4pPr marL="1600200" indent="-228600" defTabSz="139700">
                <a:defRPr sz="2400">
                  <a:solidFill>
                    <a:schemeClr val="tx1"/>
                  </a:solidFill>
                  <a:latin typeface="Times New Roman" charset="0"/>
                </a:defRPr>
              </a:lvl4pPr>
              <a:lvl5pPr marL="2057400" indent="-228600" defTabSz="139700">
                <a:defRPr sz="2400">
                  <a:solidFill>
                    <a:schemeClr val="tx1"/>
                  </a:solidFill>
                  <a:latin typeface="Times New Roman" charset="0"/>
                </a:defRPr>
              </a:lvl5pPr>
              <a:lvl6pPr marL="2514600" indent="-228600" defTabSz="139700" eaLnBrk="0" fontAlgn="base" hangingPunct="0">
                <a:spcBef>
                  <a:spcPct val="0"/>
                </a:spcBef>
                <a:spcAft>
                  <a:spcPct val="0"/>
                </a:spcAft>
                <a:defRPr sz="2400">
                  <a:solidFill>
                    <a:schemeClr val="tx1"/>
                  </a:solidFill>
                  <a:latin typeface="Times New Roman" charset="0"/>
                </a:defRPr>
              </a:lvl6pPr>
              <a:lvl7pPr marL="2971800" indent="-228600" defTabSz="139700" eaLnBrk="0" fontAlgn="base" hangingPunct="0">
                <a:spcBef>
                  <a:spcPct val="0"/>
                </a:spcBef>
                <a:spcAft>
                  <a:spcPct val="0"/>
                </a:spcAft>
                <a:defRPr sz="2400">
                  <a:solidFill>
                    <a:schemeClr val="tx1"/>
                  </a:solidFill>
                  <a:latin typeface="Times New Roman" charset="0"/>
                </a:defRPr>
              </a:lvl7pPr>
              <a:lvl8pPr marL="3429000" indent="-228600" defTabSz="139700" eaLnBrk="0" fontAlgn="base" hangingPunct="0">
                <a:spcBef>
                  <a:spcPct val="0"/>
                </a:spcBef>
                <a:spcAft>
                  <a:spcPct val="0"/>
                </a:spcAft>
                <a:defRPr sz="2400">
                  <a:solidFill>
                    <a:schemeClr val="tx1"/>
                  </a:solidFill>
                  <a:latin typeface="Times New Roman" charset="0"/>
                </a:defRPr>
              </a:lvl8pPr>
              <a:lvl9pPr marL="3886200" indent="-228600" defTabSz="139700" eaLnBrk="0" fontAlgn="base" hangingPunct="0">
                <a:spcBef>
                  <a:spcPct val="0"/>
                </a:spcBef>
                <a:spcAft>
                  <a:spcPct val="0"/>
                </a:spcAft>
                <a:defRPr sz="2400">
                  <a:solidFill>
                    <a:schemeClr val="tx1"/>
                  </a:solidFill>
                  <a:latin typeface="Times New Roman" charset="0"/>
                </a:defRPr>
              </a:lvl9pPr>
            </a:lstStyle>
            <a:p>
              <a:pPr>
                <a:defRPr/>
              </a:pPr>
              <a:r>
                <a:rPr lang="en-US" altLang="en-US" sz="500" b="1">
                  <a:latin typeface="Arial" charset="0"/>
                  <a:ea typeface="+mn-ea"/>
                </a:rPr>
                <a:t>TR-FITC Pattern</a:t>
              </a:r>
            </a:p>
          </p:txBody>
        </p:sp>
        <p:sp>
          <p:nvSpPr>
            <p:cNvPr id="100400" name="Rectangle 48">
              <a:extLst>
                <a:ext uri="{FF2B5EF4-FFF2-40B4-BE49-F238E27FC236}">
                  <a16:creationId xmlns:a16="http://schemas.microsoft.com/office/drawing/2014/main" id="{5E37F6FA-D32F-4E47-8578-72C771797708}"/>
                </a:ext>
              </a:extLst>
            </p:cNvPr>
            <p:cNvSpPr>
              <a:spLocks noChangeArrowheads="1"/>
            </p:cNvSpPr>
            <p:nvPr/>
          </p:nvSpPr>
          <p:spPr bwMode="auto">
            <a:xfrm>
              <a:off x="4254" y="1694"/>
              <a:ext cx="186" cy="101"/>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800" b="1">
                  <a:solidFill>
                    <a:srgbClr val="05FF78"/>
                  </a:solidFill>
                  <a:effectLst>
                    <a:outerShdw blurRad="38100" dist="38100" dir="2700000" algn="tl">
                      <a:srgbClr val="C0C0C0"/>
                    </a:outerShdw>
                  </a:effectLst>
                  <a:latin typeface="Arial" charset="0"/>
                </a:rPr>
                <a:t>FITC</a:t>
              </a:r>
            </a:p>
          </p:txBody>
        </p:sp>
        <p:sp>
          <p:nvSpPr>
            <p:cNvPr id="56041" name="Line 49">
              <a:extLst>
                <a:ext uri="{FF2B5EF4-FFF2-40B4-BE49-F238E27FC236}">
                  <a16:creationId xmlns:a16="http://schemas.microsoft.com/office/drawing/2014/main" id="{E3757A3A-1998-3E46-9791-36FD3C7C2D73}"/>
                </a:ext>
              </a:extLst>
            </p:cNvPr>
            <p:cNvSpPr>
              <a:spLocks noChangeShapeType="1"/>
            </p:cNvSpPr>
            <p:nvPr/>
          </p:nvSpPr>
          <p:spPr bwMode="auto">
            <a:xfrm>
              <a:off x="4043" y="1635"/>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42" name="Line 50">
              <a:extLst>
                <a:ext uri="{FF2B5EF4-FFF2-40B4-BE49-F238E27FC236}">
                  <a16:creationId xmlns:a16="http://schemas.microsoft.com/office/drawing/2014/main" id="{4646035B-221C-5044-9D36-E2EFE3A52562}"/>
                </a:ext>
              </a:extLst>
            </p:cNvPr>
            <p:cNvSpPr>
              <a:spLocks noChangeShapeType="1"/>
            </p:cNvSpPr>
            <p:nvPr/>
          </p:nvSpPr>
          <p:spPr bwMode="auto">
            <a:xfrm flipH="1">
              <a:off x="4032" y="1631"/>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43" name="Rectangle 51">
              <a:extLst>
                <a:ext uri="{FF2B5EF4-FFF2-40B4-BE49-F238E27FC236}">
                  <a16:creationId xmlns:a16="http://schemas.microsoft.com/office/drawing/2014/main" id="{DAAF1DD2-690F-274B-BC89-B42B14F9F8EE}"/>
                </a:ext>
              </a:extLst>
            </p:cNvPr>
            <p:cNvSpPr>
              <a:spLocks noChangeArrowheads="1"/>
            </p:cNvSpPr>
            <p:nvPr/>
          </p:nvSpPr>
          <p:spPr bwMode="auto">
            <a:xfrm>
              <a:off x="4742" y="953"/>
              <a:ext cx="419" cy="91"/>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defRPr>
              </a:lvl1pPr>
              <a:lvl2pPr marL="742950" indent="-285750" defTabSz="139700">
                <a:defRPr sz="2400">
                  <a:solidFill>
                    <a:schemeClr val="tx1"/>
                  </a:solidFill>
                  <a:latin typeface="Times New Roman" charset="0"/>
                </a:defRPr>
              </a:lvl2pPr>
              <a:lvl3pPr marL="1143000" indent="-228600" defTabSz="139700">
                <a:defRPr sz="2400">
                  <a:solidFill>
                    <a:schemeClr val="tx1"/>
                  </a:solidFill>
                  <a:latin typeface="Times New Roman" charset="0"/>
                </a:defRPr>
              </a:lvl3pPr>
              <a:lvl4pPr marL="1600200" indent="-228600" defTabSz="139700">
                <a:defRPr sz="2400">
                  <a:solidFill>
                    <a:schemeClr val="tx1"/>
                  </a:solidFill>
                  <a:latin typeface="Times New Roman" charset="0"/>
                </a:defRPr>
              </a:lvl4pPr>
              <a:lvl5pPr marL="2057400" indent="-228600" defTabSz="139700">
                <a:defRPr sz="2400">
                  <a:solidFill>
                    <a:schemeClr val="tx1"/>
                  </a:solidFill>
                  <a:latin typeface="Times New Roman" charset="0"/>
                </a:defRPr>
              </a:lvl5pPr>
              <a:lvl6pPr marL="2514600" indent="-228600" defTabSz="139700" eaLnBrk="0" fontAlgn="base" hangingPunct="0">
                <a:spcBef>
                  <a:spcPct val="0"/>
                </a:spcBef>
                <a:spcAft>
                  <a:spcPct val="0"/>
                </a:spcAft>
                <a:defRPr sz="2400">
                  <a:solidFill>
                    <a:schemeClr val="tx1"/>
                  </a:solidFill>
                  <a:latin typeface="Times New Roman" charset="0"/>
                </a:defRPr>
              </a:lvl6pPr>
              <a:lvl7pPr marL="2971800" indent="-228600" defTabSz="139700" eaLnBrk="0" fontAlgn="base" hangingPunct="0">
                <a:spcBef>
                  <a:spcPct val="0"/>
                </a:spcBef>
                <a:spcAft>
                  <a:spcPct val="0"/>
                </a:spcAft>
                <a:defRPr sz="2400">
                  <a:solidFill>
                    <a:schemeClr val="tx1"/>
                  </a:solidFill>
                  <a:latin typeface="Times New Roman" charset="0"/>
                </a:defRPr>
              </a:lvl7pPr>
              <a:lvl8pPr marL="3429000" indent="-228600" defTabSz="139700" eaLnBrk="0" fontAlgn="base" hangingPunct="0">
                <a:spcBef>
                  <a:spcPct val="0"/>
                </a:spcBef>
                <a:spcAft>
                  <a:spcPct val="0"/>
                </a:spcAft>
                <a:defRPr sz="2400">
                  <a:solidFill>
                    <a:schemeClr val="tx1"/>
                  </a:solidFill>
                  <a:latin typeface="Times New Roman" charset="0"/>
                </a:defRPr>
              </a:lvl8pPr>
              <a:lvl9pPr marL="3886200" indent="-228600" defTabSz="139700" eaLnBrk="0" fontAlgn="base" hangingPunct="0">
                <a:spcBef>
                  <a:spcPct val="0"/>
                </a:spcBef>
                <a:spcAft>
                  <a:spcPct val="0"/>
                </a:spcAft>
                <a:defRPr sz="2400">
                  <a:solidFill>
                    <a:schemeClr val="tx1"/>
                  </a:solidFill>
                  <a:latin typeface="Times New Roman" charset="0"/>
                </a:defRPr>
              </a:lvl9pPr>
            </a:lstStyle>
            <a:p>
              <a:pPr>
                <a:defRPr/>
              </a:pPr>
              <a:r>
                <a:rPr lang="en-US" altLang="en-US" sz="700" b="1">
                  <a:latin typeface="Arial" charset="0"/>
                  <a:ea typeface="+mn-ea"/>
                </a:rPr>
                <a:t>TR-PE Pattern</a:t>
              </a:r>
            </a:p>
          </p:txBody>
        </p:sp>
        <p:sp>
          <p:nvSpPr>
            <p:cNvPr id="100404" name="Rectangle 52">
              <a:extLst>
                <a:ext uri="{FF2B5EF4-FFF2-40B4-BE49-F238E27FC236}">
                  <a16:creationId xmlns:a16="http://schemas.microsoft.com/office/drawing/2014/main" id="{67FCFBC3-A6BA-EF45-9DA2-C88DC1D0167B}"/>
                </a:ext>
              </a:extLst>
            </p:cNvPr>
            <p:cNvSpPr>
              <a:spLocks noChangeArrowheads="1"/>
            </p:cNvSpPr>
            <p:nvPr/>
          </p:nvSpPr>
          <p:spPr bwMode="auto">
            <a:xfrm>
              <a:off x="4727" y="1694"/>
              <a:ext cx="512" cy="101"/>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800" b="1">
                  <a:solidFill>
                    <a:srgbClr val="FAC405"/>
                  </a:solidFill>
                  <a:effectLst>
                    <a:outerShdw blurRad="38100" dist="38100" dir="2700000" algn="tl">
                      <a:srgbClr val="C0C0C0"/>
                    </a:outerShdw>
                  </a:effectLst>
                  <a:latin typeface="Arial" charset="0"/>
                </a:rPr>
                <a:t>Phycoerytherin</a:t>
              </a:r>
            </a:p>
          </p:txBody>
        </p:sp>
        <p:sp>
          <p:nvSpPr>
            <p:cNvPr id="56045" name="Line 53">
              <a:extLst>
                <a:ext uri="{FF2B5EF4-FFF2-40B4-BE49-F238E27FC236}">
                  <a16:creationId xmlns:a16="http://schemas.microsoft.com/office/drawing/2014/main" id="{645B60E5-CA24-FF45-8C50-807174311005}"/>
                </a:ext>
              </a:extLst>
            </p:cNvPr>
            <p:cNvSpPr>
              <a:spLocks noChangeShapeType="1"/>
            </p:cNvSpPr>
            <p:nvPr/>
          </p:nvSpPr>
          <p:spPr bwMode="auto">
            <a:xfrm>
              <a:off x="4684" y="1635"/>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46" name="Line 54">
              <a:extLst>
                <a:ext uri="{FF2B5EF4-FFF2-40B4-BE49-F238E27FC236}">
                  <a16:creationId xmlns:a16="http://schemas.microsoft.com/office/drawing/2014/main" id="{8BC09F80-280C-4D4E-B4D7-F90787B63461}"/>
                </a:ext>
              </a:extLst>
            </p:cNvPr>
            <p:cNvSpPr>
              <a:spLocks noChangeShapeType="1"/>
            </p:cNvSpPr>
            <p:nvPr/>
          </p:nvSpPr>
          <p:spPr bwMode="auto">
            <a:xfrm flipH="1">
              <a:off x="4673" y="1631"/>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0407" name="Rectangle 55">
              <a:extLst>
                <a:ext uri="{FF2B5EF4-FFF2-40B4-BE49-F238E27FC236}">
                  <a16:creationId xmlns:a16="http://schemas.microsoft.com/office/drawing/2014/main" id="{78DD7423-54F2-8644-8250-E1C82971FE8C}"/>
                </a:ext>
              </a:extLst>
            </p:cNvPr>
            <p:cNvSpPr>
              <a:spLocks noChangeArrowheads="1"/>
            </p:cNvSpPr>
            <p:nvPr/>
          </p:nvSpPr>
          <p:spPr bwMode="auto">
            <a:xfrm rot="16200000">
              <a:off x="3357" y="1577"/>
              <a:ext cx="71"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56048" name="Rectangle 56">
              <a:extLst>
                <a:ext uri="{FF2B5EF4-FFF2-40B4-BE49-F238E27FC236}">
                  <a16:creationId xmlns:a16="http://schemas.microsoft.com/office/drawing/2014/main" id="{C7585AB2-3573-D44D-862C-707E784D9663}"/>
                </a:ext>
              </a:extLst>
            </p:cNvPr>
            <p:cNvSpPr>
              <a:spLocks noChangeArrowheads="1"/>
            </p:cNvSpPr>
            <p:nvPr/>
          </p:nvSpPr>
          <p:spPr bwMode="auto">
            <a:xfrm rot="-5400000">
              <a:off x="3353" y="1451"/>
              <a:ext cx="62"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defRPr>
              </a:lvl1pPr>
              <a:lvl2pPr marL="742950" indent="-285750" defTabSz="139700">
                <a:defRPr sz="2400">
                  <a:solidFill>
                    <a:schemeClr val="tx1"/>
                  </a:solidFill>
                  <a:latin typeface="Times New Roman" charset="0"/>
                </a:defRPr>
              </a:lvl2pPr>
              <a:lvl3pPr marL="1143000" indent="-228600" defTabSz="139700">
                <a:defRPr sz="2400">
                  <a:solidFill>
                    <a:schemeClr val="tx1"/>
                  </a:solidFill>
                  <a:latin typeface="Times New Roman" charset="0"/>
                </a:defRPr>
              </a:lvl3pPr>
              <a:lvl4pPr marL="1600200" indent="-228600" defTabSz="139700">
                <a:defRPr sz="2400">
                  <a:solidFill>
                    <a:schemeClr val="tx1"/>
                  </a:solidFill>
                  <a:latin typeface="Times New Roman" charset="0"/>
                </a:defRPr>
              </a:lvl4pPr>
              <a:lvl5pPr marL="2057400" indent="-228600" defTabSz="139700">
                <a:defRPr sz="2400">
                  <a:solidFill>
                    <a:schemeClr val="tx1"/>
                  </a:solidFill>
                  <a:latin typeface="Times New Roman" charset="0"/>
                </a:defRPr>
              </a:lvl5pPr>
              <a:lvl6pPr marL="2514600" indent="-228600" defTabSz="139700" eaLnBrk="0" fontAlgn="base" hangingPunct="0">
                <a:spcBef>
                  <a:spcPct val="0"/>
                </a:spcBef>
                <a:spcAft>
                  <a:spcPct val="0"/>
                </a:spcAft>
                <a:defRPr sz="2400">
                  <a:solidFill>
                    <a:schemeClr val="tx1"/>
                  </a:solidFill>
                  <a:latin typeface="Times New Roman" charset="0"/>
                </a:defRPr>
              </a:lvl6pPr>
              <a:lvl7pPr marL="2971800" indent="-228600" defTabSz="139700" eaLnBrk="0" fontAlgn="base" hangingPunct="0">
                <a:spcBef>
                  <a:spcPct val="0"/>
                </a:spcBef>
                <a:spcAft>
                  <a:spcPct val="0"/>
                </a:spcAft>
                <a:defRPr sz="2400">
                  <a:solidFill>
                    <a:schemeClr val="tx1"/>
                  </a:solidFill>
                  <a:latin typeface="Times New Roman" charset="0"/>
                </a:defRPr>
              </a:lvl7pPr>
              <a:lvl8pPr marL="3429000" indent="-228600" defTabSz="139700" eaLnBrk="0" fontAlgn="base" hangingPunct="0">
                <a:spcBef>
                  <a:spcPct val="0"/>
                </a:spcBef>
                <a:spcAft>
                  <a:spcPct val="0"/>
                </a:spcAft>
                <a:defRPr sz="2400">
                  <a:solidFill>
                    <a:schemeClr val="tx1"/>
                  </a:solidFill>
                  <a:latin typeface="Times New Roman" charset="0"/>
                </a:defRPr>
              </a:lvl8pPr>
              <a:lvl9pPr marL="3886200" indent="-228600" defTabSz="139700" eaLnBrk="0" fontAlgn="base" hangingPunct="0">
                <a:spcBef>
                  <a:spcPct val="0"/>
                </a:spcBef>
                <a:spcAft>
                  <a:spcPct val="0"/>
                </a:spcAft>
                <a:defRPr sz="2400">
                  <a:solidFill>
                    <a:schemeClr val="tx1"/>
                  </a:solidFill>
                  <a:latin typeface="Times New Roman" charset="0"/>
                </a:defRPr>
              </a:lvl9pPr>
            </a:lstStyle>
            <a:p>
              <a:pPr>
                <a:defRPr/>
              </a:pPr>
              <a:r>
                <a:rPr lang="en-US" altLang="en-US" sz="400" i="1">
                  <a:solidFill>
                    <a:srgbClr val="FFFF00"/>
                  </a:solidFill>
                  <a:latin typeface="Arial" charset="0"/>
                  <a:ea typeface="+mn-ea"/>
                </a:rPr>
                <a:t>1</a:t>
              </a:r>
            </a:p>
          </p:txBody>
        </p:sp>
        <p:sp>
          <p:nvSpPr>
            <p:cNvPr id="56049" name="Rectangle 57">
              <a:extLst>
                <a:ext uri="{FF2B5EF4-FFF2-40B4-BE49-F238E27FC236}">
                  <a16:creationId xmlns:a16="http://schemas.microsoft.com/office/drawing/2014/main" id="{D1553B05-3D3D-D447-934E-FB733807D30E}"/>
                </a:ext>
              </a:extLst>
            </p:cNvPr>
            <p:cNvSpPr>
              <a:spLocks noChangeArrowheads="1"/>
            </p:cNvSpPr>
            <p:nvPr/>
          </p:nvSpPr>
          <p:spPr bwMode="auto">
            <a:xfrm rot="-5400000">
              <a:off x="3342" y="1320"/>
              <a:ext cx="80" cy="6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defRPr>
              </a:lvl1pPr>
              <a:lvl2pPr marL="742950" indent="-285750" defTabSz="139700">
                <a:defRPr sz="2400">
                  <a:solidFill>
                    <a:schemeClr val="tx1"/>
                  </a:solidFill>
                  <a:latin typeface="Times New Roman" charset="0"/>
                </a:defRPr>
              </a:lvl2pPr>
              <a:lvl3pPr marL="1143000" indent="-228600" defTabSz="139700">
                <a:defRPr sz="2400">
                  <a:solidFill>
                    <a:schemeClr val="tx1"/>
                  </a:solidFill>
                  <a:latin typeface="Times New Roman" charset="0"/>
                </a:defRPr>
              </a:lvl3pPr>
              <a:lvl4pPr marL="1600200" indent="-228600" defTabSz="139700">
                <a:defRPr sz="2400">
                  <a:solidFill>
                    <a:schemeClr val="tx1"/>
                  </a:solidFill>
                  <a:latin typeface="Times New Roman" charset="0"/>
                </a:defRPr>
              </a:lvl4pPr>
              <a:lvl5pPr marL="2057400" indent="-228600" defTabSz="139700">
                <a:defRPr sz="2400">
                  <a:solidFill>
                    <a:schemeClr val="tx1"/>
                  </a:solidFill>
                  <a:latin typeface="Times New Roman" charset="0"/>
                </a:defRPr>
              </a:lvl5pPr>
              <a:lvl6pPr marL="2514600" indent="-228600" defTabSz="139700" eaLnBrk="0" fontAlgn="base" hangingPunct="0">
                <a:spcBef>
                  <a:spcPct val="0"/>
                </a:spcBef>
                <a:spcAft>
                  <a:spcPct val="0"/>
                </a:spcAft>
                <a:defRPr sz="2400">
                  <a:solidFill>
                    <a:schemeClr val="tx1"/>
                  </a:solidFill>
                  <a:latin typeface="Times New Roman" charset="0"/>
                </a:defRPr>
              </a:lvl6pPr>
              <a:lvl7pPr marL="2971800" indent="-228600" defTabSz="139700" eaLnBrk="0" fontAlgn="base" hangingPunct="0">
                <a:spcBef>
                  <a:spcPct val="0"/>
                </a:spcBef>
                <a:spcAft>
                  <a:spcPct val="0"/>
                </a:spcAft>
                <a:defRPr sz="2400">
                  <a:solidFill>
                    <a:schemeClr val="tx1"/>
                  </a:solidFill>
                  <a:latin typeface="Times New Roman" charset="0"/>
                </a:defRPr>
              </a:lvl7pPr>
              <a:lvl8pPr marL="3429000" indent="-228600" defTabSz="139700" eaLnBrk="0" fontAlgn="base" hangingPunct="0">
                <a:spcBef>
                  <a:spcPct val="0"/>
                </a:spcBef>
                <a:spcAft>
                  <a:spcPct val="0"/>
                </a:spcAft>
                <a:defRPr sz="2400">
                  <a:solidFill>
                    <a:schemeClr val="tx1"/>
                  </a:solidFill>
                  <a:latin typeface="Times New Roman" charset="0"/>
                </a:defRPr>
              </a:lvl8pPr>
              <a:lvl9pPr marL="3886200" indent="-228600" defTabSz="139700" eaLnBrk="0" fontAlgn="base" hangingPunct="0">
                <a:spcBef>
                  <a:spcPct val="0"/>
                </a:spcBef>
                <a:spcAft>
                  <a:spcPct val="0"/>
                </a:spcAft>
                <a:defRPr sz="2400">
                  <a:solidFill>
                    <a:schemeClr val="tx1"/>
                  </a:solidFill>
                  <a:latin typeface="Times New Roman" charset="0"/>
                </a:defRPr>
              </a:lvl9pPr>
            </a:lstStyle>
            <a:p>
              <a:pPr>
                <a:defRPr/>
              </a:pPr>
              <a:r>
                <a:rPr lang="en-US" altLang="en-US" sz="400" i="1">
                  <a:solidFill>
                    <a:srgbClr val="FFFF00"/>
                  </a:solidFill>
                  <a:latin typeface="Arial" charset="0"/>
                  <a:ea typeface="+mn-ea"/>
                </a:rPr>
                <a:t>10</a:t>
              </a:r>
            </a:p>
          </p:txBody>
        </p:sp>
        <p:sp>
          <p:nvSpPr>
            <p:cNvPr id="100410" name="Rectangle 58">
              <a:extLst>
                <a:ext uri="{FF2B5EF4-FFF2-40B4-BE49-F238E27FC236}">
                  <a16:creationId xmlns:a16="http://schemas.microsoft.com/office/drawing/2014/main" id="{AACC9EF1-0178-F24C-BCEF-4EFAA61D382E}"/>
                </a:ext>
              </a:extLst>
            </p:cNvPr>
            <p:cNvSpPr>
              <a:spLocks noChangeArrowheads="1"/>
            </p:cNvSpPr>
            <p:nvPr/>
          </p:nvSpPr>
          <p:spPr bwMode="auto">
            <a:xfrm rot="16200000">
              <a:off x="3339" y="1178"/>
              <a:ext cx="98"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a:t>
              </a:r>
            </a:p>
          </p:txBody>
        </p:sp>
        <p:sp>
          <p:nvSpPr>
            <p:cNvPr id="100411" name="Rectangle 59">
              <a:extLst>
                <a:ext uri="{FF2B5EF4-FFF2-40B4-BE49-F238E27FC236}">
                  <a16:creationId xmlns:a16="http://schemas.microsoft.com/office/drawing/2014/main" id="{6A01FF28-8945-6D4F-B23A-4637B1E92DE2}"/>
                </a:ext>
              </a:extLst>
            </p:cNvPr>
            <p:cNvSpPr>
              <a:spLocks noChangeArrowheads="1"/>
            </p:cNvSpPr>
            <p:nvPr/>
          </p:nvSpPr>
          <p:spPr bwMode="auto">
            <a:xfrm rot="16200000">
              <a:off x="3337" y="1040"/>
              <a:ext cx="116"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1000</a:t>
              </a:r>
            </a:p>
          </p:txBody>
        </p:sp>
        <p:sp>
          <p:nvSpPr>
            <p:cNvPr id="100412" name="Rectangle 60">
              <a:extLst>
                <a:ext uri="{FF2B5EF4-FFF2-40B4-BE49-F238E27FC236}">
                  <a16:creationId xmlns:a16="http://schemas.microsoft.com/office/drawing/2014/main" id="{502318A3-837B-3D4E-B088-0F6AF1CCB733}"/>
                </a:ext>
              </a:extLst>
            </p:cNvPr>
            <p:cNvSpPr>
              <a:spLocks noChangeArrowheads="1"/>
            </p:cNvSpPr>
            <p:nvPr/>
          </p:nvSpPr>
          <p:spPr bwMode="auto">
            <a:xfrm rot="16200000">
              <a:off x="3993" y="1581"/>
              <a:ext cx="71"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13" name="Rectangle 61">
              <a:extLst>
                <a:ext uri="{FF2B5EF4-FFF2-40B4-BE49-F238E27FC236}">
                  <a16:creationId xmlns:a16="http://schemas.microsoft.com/office/drawing/2014/main" id="{3EE514B0-F0C8-454F-91B2-D6278B53BECE}"/>
                </a:ext>
              </a:extLst>
            </p:cNvPr>
            <p:cNvSpPr>
              <a:spLocks noChangeArrowheads="1"/>
            </p:cNvSpPr>
            <p:nvPr/>
          </p:nvSpPr>
          <p:spPr bwMode="auto">
            <a:xfrm rot="16200000">
              <a:off x="3989" y="1455"/>
              <a:ext cx="62"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14" name="Rectangle 62">
              <a:extLst>
                <a:ext uri="{FF2B5EF4-FFF2-40B4-BE49-F238E27FC236}">
                  <a16:creationId xmlns:a16="http://schemas.microsoft.com/office/drawing/2014/main" id="{6D03C320-20B4-FC4C-B8DE-15C51B778839}"/>
                </a:ext>
              </a:extLst>
            </p:cNvPr>
            <p:cNvSpPr>
              <a:spLocks noChangeArrowheads="1"/>
            </p:cNvSpPr>
            <p:nvPr/>
          </p:nvSpPr>
          <p:spPr bwMode="auto">
            <a:xfrm rot="16200000">
              <a:off x="3977" y="1324"/>
              <a:ext cx="80"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a:t>
              </a:r>
            </a:p>
          </p:txBody>
        </p:sp>
        <p:sp>
          <p:nvSpPr>
            <p:cNvPr id="100415" name="Rectangle 63">
              <a:extLst>
                <a:ext uri="{FF2B5EF4-FFF2-40B4-BE49-F238E27FC236}">
                  <a16:creationId xmlns:a16="http://schemas.microsoft.com/office/drawing/2014/main" id="{9FED0BA2-D83A-1A48-9311-CC11D826CED2}"/>
                </a:ext>
              </a:extLst>
            </p:cNvPr>
            <p:cNvSpPr>
              <a:spLocks noChangeArrowheads="1"/>
            </p:cNvSpPr>
            <p:nvPr/>
          </p:nvSpPr>
          <p:spPr bwMode="auto">
            <a:xfrm rot="16200000">
              <a:off x="3975" y="1182"/>
              <a:ext cx="98" cy="6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a:t>
              </a:r>
            </a:p>
          </p:txBody>
        </p:sp>
        <p:sp>
          <p:nvSpPr>
            <p:cNvPr id="100416" name="Rectangle 64">
              <a:extLst>
                <a:ext uri="{FF2B5EF4-FFF2-40B4-BE49-F238E27FC236}">
                  <a16:creationId xmlns:a16="http://schemas.microsoft.com/office/drawing/2014/main" id="{1C753D3E-66D2-AE49-BF25-698A6EB01C33}"/>
                </a:ext>
              </a:extLst>
            </p:cNvPr>
            <p:cNvSpPr>
              <a:spLocks noChangeArrowheads="1"/>
            </p:cNvSpPr>
            <p:nvPr/>
          </p:nvSpPr>
          <p:spPr bwMode="auto">
            <a:xfrm rot="16200000">
              <a:off x="3972" y="1044"/>
              <a:ext cx="116"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1000</a:t>
              </a:r>
            </a:p>
          </p:txBody>
        </p:sp>
        <p:sp>
          <p:nvSpPr>
            <p:cNvPr id="100417" name="Rectangle 65">
              <a:extLst>
                <a:ext uri="{FF2B5EF4-FFF2-40B4-BE49-F238E27FC236}">
                  <a16:creationId xmlns:a16="http://schemas.microsoft.com/office/drawing/2014/main" id="{43160709-EE61-FE4A-82CA-773554F300E5}"/>
                </a:ext>
              </a:extLst>
            </p:cNvPr>
            <p:cNvSpPr>
              <a:spLocks noChangeArrowheads="1"/>
            </p:cNvSpPr>
            <p:nvPr/>
          </p:nvSpPr>
          <p:spPr bwMode="auto">
            <a:xfrm rot="16200000">
              <a:off x="4632" y="1577"/>
              <a:ext cx="71"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18" name="Rectangle 66">
              <a:extLst>
                <a:ext uri="{FF2B5EF4-FFF2-40B4-BE49-F238E27FC236}">
                  <a16:creationId xmlns:a16="http://schemas.microsoft.com/office/drawing/2014/main" id="{5F55DDB6-C2F2-BA43-962F-C8EEFA9220C1}"/>
                </a:ext>
              </a:extLst>
            </p:cNvPr>
            <p:cNvSpPr>
              <a:spLocks noChangeArrowheads="1"/>
            </p:cNvSpPr>
            <p:nvPr/>
          </p:nvSpPr>
          <p:spPr bwMode="auto">
            <a:xfrm rot="16200000">
              <a:off x="4629" y="1451"/>
              <a:ext cx="62"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19" name="Rectangle 67">
              <a:extLst>
                <a:ext uri="{FF2B5EF4-FFF2-40B4-BE49-F238E27FC236}">
                  <a16:creationId xmlns:a16="http://schemas.microsoft.com/office/drawing/2014/main" id="{23E2AEBC-5F3E-8E48-BE5B-9F378ECFE68A}"/>
                </a:ext>
              </a:extLst>
            </p:cNvPr>
            <p:cNvSpPr>
              <a:spLocks noChangeArrowheads="1"/>
            </p:cNvSpPr>
            <p:nvPr/>
          </p:nvSpPr>
          <p:spPr bwMode="auto">
            <a:xfrm rot="16200000">
              <a:off x="4617" y="1320"/>
              <a:ext cx="80"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a:t>
              </a:r>
            </a:p>
          </p:txBody>
        </p:sp>
        <p:sp>
          <p:nvSpPr>
            <p:cNvPr id="100420" name="Rectangle 68">
              <a:extLst>
                <a:ext uri="{FF2B5EF4-FFF2-40B4-BE49-F238E27FC236}">
                  <a16:creationId xmlns:a16="http://schemas.microsoft.com/office/drawing/2014/main" id="{8534870F-E2D8-414D-8566-6A00EFA8E97B}"/>
                </a:ext>
              </a:extLst>
            </p:cNvPr>
            <p:cNvSpPr>
              <a:spLocks noChangeArrowheads="1"/>
            </p:cNvSpPr>
            <p:nvPr/>
          </p:nvSpPr>
          <p:spPr bwMode="auto">
            <a:xfrm rot="16200000">
              <a:off x="4616" y="1178"/>
              <a:ext cx="98"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a:t>
              </a:r>
            </a:p>
          </p:txBody>
        </p:sp>
        <p:sp>
          <p:nvSpPr>
            <p:cNvPr id="100421" name="Rectangle 69">
              <a:extLst>
                <a:ext uri="{FF2B5EF4-FFF2-40B4-BE49-F238E27FC236}">
                  <a16:creationId xmlns:a16="http://schemas.microsoft.com/office/drawing/2014/main" id="{11E8C503-1DF2-1448-A8B1-237830D1E3E7}"/>
                </a:ext>
              </a:extLst>
            </p:cNvPr>
            <p:cNvSpPr>
              <a:spLocks noChangeArrowheads="1"/>
            </p:cNvSpPr>
            <p:nvPr/>
          </p:nvSpPr>
          <p:spPr bwMode="auto">
            <a:xfrm rot="16200000">
              <a:off x="4612" y="1040"/>
              <a:ext cx="116"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1000</a:t>
              </a:r>
            </a:p>
          </p:txBody>
        </p:sp>
        <p:sp>
          <p:nvSpPr>
            <p:cNvPr id="100422" name="Rectangle 70">
              <a:extLst>
                <a:ext uri="{FF2B5EF4-FFF2-40B4-BE49-F238E27FC236}">
                  <a16:creationId xmlns:a16="http://schemas.microsoft.com/office/drawing/2014/main" id="{6F47C66C-D69F-1449-B63E-99CC832EEC86}"/>
                </a:ext>
              </a:extLst>
            </p:cNvPr>
            <p:cNvSpPr>
              <a:spLocks noChangeArrowheads="1"/>
            </p:cNvSpPr>
            <p:nvPr/>
          </p:nvSpPr>
          <p:spPr bwMode="auto">
            <a:xfrm>
              <a:off x="3366" y="1661"/>
              <a:ext cx="71"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23" name="Rectangle 71">
              <a:extLst>
                <a:ext uri="{FF2B5EF4-FFF2-40B4-BE49-F238E27FC236}">
                  <a16:creationId xmlns:a16="http://schemas.microsoft.com/office/drawing/2014/main" id="{AD2F898E-2CF8-7943-AB9A-1A9D3396C403}"/>
                </a:ext>
              </a:extLst>
            </p:cNvPr>
            <p:cNvSpPr>
              <a:spLocks noChangeArrowheads="1"/>
            </p:cNvSpPr>
            <p:nvPr/>
          </p:nvSpPr>
          <p:spPr bwMode="auto">
            <a:xfrm>
              <a:off x="3484" y="1659"/>
              <a:ext cx="62"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24" name="Rectangle 72">
              <a:extLst>
                <a:ext uri="{FF2B5EF4-FFF2-40B4-BE49-F238E27FC236}">
                  <a16:creationId xmlns:a16="http://schemas.microsoft.com/office/drawing/2014/main" id="{CE0EB3CF-2F42-3842-B410-6E8175980770}"/>
                </a:ext>
              </a:extLst>
            </p:cNvPr>
            <p:cNvSpPr>
              <a:spLocks noChangeArrowheads="1"/>
            </p:cNvSpPr>
            <p:nvPr/>
          </p:nvSpPr>
          <p:spPr bwMode="auto">
            <a:xfrm>
              <a:off x="3592" y="1663"/>
              <a:ext cx="80"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a:t>
              </a:r>
            </a:p>
          </p:txBody>
        </p:sp>
        <p:sp>
          <p:nvSpPr>
            <p:cNvPr id="100425" name="Rectangle 73">
              <a:extLst>
                <a:ext uri="{FF2B5EF4-FFF2-40B4-BE49-F238E27FC236}">
                  <a16:creationId xmlns:a16="http://schemas.microsoft.com/office/drawing/2014/main" id="{7B18D5B8-E2F0-4B4B-97C8-FF6A06C7BC7E}"/>
                </a:ext>
              </a:extLst>
            </p:cNvPr>
            <p:cNvSpPr>
              <a:spLocks noChangeArrowheads="1"/>
            </p:cNvSpPr>
            <p:nvPr/>
          </p:nvSpPr>
          <p:spPr bwMode="auto">
            <a:xfrm>
              <a:off x="3718" y="1661"/>
              <a:ext cx="98"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a:t>
              </a:r>
            </a:p>
          </p:txBody>
        </p:sp>
        <p:sp>
          <p:nvSpPr>
            <p:cNvPr id="100426" name="Rectangle 74">
              <a:extLst>
                <a:ext uri="{FF2B5EF4-FFF2-40B4-BE49-F238E27FC236}">
                  <a16:creationId xmlns:a16="http://schemas.microsoft.com/office/drawing/2014/main" id="{18CD8DE3-E362-E848-9A18-C57089BCC3B0}"/>
                </a:ext>
              </a:extLst>
            </p:cNvPr>
            <p:cNvSpPr>
              <a:spLocks noChangeArrowheads="1"/>
            </p:cNvSpPr>
            <p:nvPr/>
          </p:nvSpPr>
          <p:spPr bwMode="auto">
            <a:xfrm>
              <a:off x="3828" y="1661"/>
              <a:ext cx="116"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1000</a:t>
              </a:r>
            </a:p>
          </p:txBody>
        </p:sp>
        <p:sp>
          <p:nvSpPr>
            <p:cNvPr id="100427" name="Rectangle 75">
              <a:extLst>
                <a:ext uri="{FF2B5EF4-FFF2-40B4-BE49-F238E27FC236}">
                  <a16:creationId xmlns:a16="http://schemas.microsoft.com/office/drawing/2014/main" id="{91BEEC2D-5B42-3543-9462-AEF034F0C94A}"/>
                </a:ext>
              </a:extLst>
            </p:cNvPr>
            <p:cNvSpPr>
              <a:spLocks noChangeArrowheads="1"/>
            </p:cNvSpPr>
            <p:nvPr/>
          </p:nvSpPr>
          <p:spPr bwMode="auto">
            <a:xfrm>
              <a:off x="4011" y="1658"/>
              <a:ext cx="71"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28" name="Rectangle 76">
              <a:extLst>
                <a:ext uri="{FF2B5EF4-FFF2-40B4-BE49-F238E27FC236}">
                  <a16:creationId xmlns:a16="http://schemas.microsoft.com/office/drawing/2014/main" id="{3CDE3626-6F35-DE41-9889-8ACF2B9A02FC}"/>
                </a:ext>
              </a:extLst>
            </p:cNvPr>
            <p:cNvSpPr>
              <a:spLocks noChangeArrowheads="1"/>
            </p:cNvSpPr>
            <p:nvPr/>
          </p:nvSpPr>
          <p:spPr bwMode="auto">
            <a:xfrm>
              <a:off x="4129" y="1655"/>
              <a:ext cx="62"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29" name="Rectangle 77">
              <a:extLst>
                <a:ext uri="{FF2B5EF4-FFF2-40B4-BE49-F238E27FC236}">
                  <a16:creationId xmlns:a16="http://schemas.microsoft.com/office/drawing/2014/main" id="{04E4F345-0B5A-AE49-AEEC-A0A35909A15E}"/>
                </a:ext>
              </a:extLst>
            </p:cNvPr>
            <p:cNvSpPr>
              <a:spLocks noChangeArrowheads="1"/>
            </p:cNvSpPr>
            <p:nvPr/>
          </p:nvSpPr>
          <p:spPr bwMode="auto">
            <a:xfrm>
              <a:off x="4237" y="1659"/>
              <a:ext cx="80"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a:t>
              </a:r>
            </a:p>
          </p:txBody>
        </p:sp>
        <p:sp>
          <p:nvSpPr>
            <p:cNvPr id="100430" name="Rectangle 78">
              <a:extLst>
                <a:ext uri="{FF2B5EF4-FFF2-40B4-BE49-F238E27FC236}">
                  <a16:creationId xmlns:a16="http://schemas.microsoft.com/office/drawing/2014/main" id="{7FA36BDB-0766-824C-A1ED-5AE474E5A2BF}"/>
                </a:ext>
              </a:extLst>
            </p:cNvPr>
            <p:cNvSpPr>
              <a:spLocks noChangeArrowheads="1"/>
            </p:cNvSpPr>
            <p:nvPr/>
          </p:nvSpPr>
          <p:spPr bwMode="auto">
            <a:xfrm>
              <a:off x="4363" y="1656"/>
              <a:ext cx="98"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a:t>
              </a:r>
            </a:p>
          </p:txBody>
        </p:sp>
        <p:sp>
          <p:nvSpPr>
            <p:cNvPr id="100431" name="Rectangle 79">
              <a:extLst>
                <a:ext uri="{FF2B5EF4-FFF2-40B4-BE49-F238E27FC236}">
                  <a16:creationId xmlns:a16="http://schemas.microsoft.com/office/drawing/2014/main" id="{BBD10C15-F418-7F44-84F1-7C9F02221861}"/>
                </a:ext>
              </a:extLst>
            </p:cNvPr>
            <p:cNvSpPr>
              <a:spLocks noChangeArrowheads="1"/>
            </p:cNvSpPr>
            <p:nvPr/>
          </p:nvSpPr>
          <p:spPr bwMode="auto">
            <a:xfrm>
              <a:off x="4469" y="1658"/>
              <a:ext cx="116"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1000</a:t>
              </a:r>
            </a:p>
          </p:txBody>
        </p:sp>
        <p:sp>
          <p:nvSpPr>
            <p:cNvPr id="100432" name="Rectangle 80">
              <a:extLst>
                <a:ext uri="{FF2B5EF4-FFF2-40B4-BE49-F238E27FC236}">
                  <a16:creationId xmlns:a16="http://schemas.microsoft.com/office/drawing/2014/main" id="{A1E0DA85-CABC-324F-AC51-EEED3EFAEF58}"/>
                </a:ext>
              </a:extLst>
            </p:cNvPr>
            <p:cNvSpPr>
              <a:spLocks noChangeArrowheads="1"/>
            </p:cNvSpPr>
            <p:nvPr/>
          </p:nvSpPr>
          <p:spPr bwMode="auto">
            <a:xfrm>
              <a:off x="4638" y="1654"/>
              <a:ext cx="71"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33" name="Rectangle 81">
              <a:extLst>
                <a:ext uri="{FF2B5EF4-FFF2-40B4-BE49-F238E27FC236}">
                  <a16:creationId xmlns:a16="http://schemas.microsoft.com/office/drawing/2014/main" id="{57321F1F-2E14-1E41-AC00-5A38D9A72BD8}"/>
                </a:ext>
              </a:extLst>
            </p:cNvPr>
            <p:cNvSpPr>
              <a:spLocks noChangeArrowheads="1"/>
            </p:cNvSpPr>
            <p:nvPr/>
          </p:nvSpPr>
          <p:spPr bwMode="auto">
            <a:xfrm>
              <a:off x="4756" y="1651"/>
              <a:ext cx="62"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a:t>
              </a:r>
            </a:p>
          </p:txBody>
        </p:sp>
        <p:sp>
          <p:nvSpPr>
            <p:cNvPr id="100434" name="Rectangle 82">
              <a:extLst>
                <a:ext uri="{FF2B5EF4-FFF2-40B4-BE49-F238E27FC236}">
                  <a16:creationId xmlns:a16="http://schemas.microsoft.com/office/drawing/2014/main" id="{1C51C8E3-1467-3646-BB85-41D9EEDC766C}"/>
                </a:ext>
              </a:extLst>
            </p:cNvPr>
            <p:cNvSpPr>
              <a:spLocks noChangeArrowheads="1"/>
            </p:cNvSpPr>
            <p:nvPr/>
          </p:nvSpPr>
          <p:spPr bwMode="auto">
            <a:xfrm>
              <a:off x="4864" y="1655"/>
              <a:ext cx="80"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a:t>
              </a:r>
            </a:p>
          </p:txBody>
        </p:sp>
        <p:sp>
          <p:nvSpPr>
            <p:cNvPr id="100435" name="Rectangle 83">
              <a:extLst>
                <a:ext uri="{FF2B5EF4-FFF2-40B4-BE49-F238E27FC236}">
                  <a16:creationId xmlns:a16="http://schemas.microsoft.com/office/drawing/2014/main" id="{E8A83808-6F25-9B4B-BC2F-034DDD06D864}"/>
                </a:ext>
              </a:extLst>
            </p:cNvPr>
            <p:cNvSpPr>
              <a:spLocks noChangeArrowheads="1"/>
            </p:cNvSpPr>
            <p:nvPr/>
          </p:nvSpPr>
          <p:spPr bwMode="auto">
            <a:xfrm>
              <a:off x="4990" y="1652"/>
              <a:ext cx="98"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a:t>
              </a:r>
            </a:p>
          </p:txBody>
        </p:sp>
        <p:sp>
          <p:nvSpPr>
            <p:cNvPr id="100436" name="Rectangle 84">
              <a:extLst>
                <a:ext uri="{FF2B5EF4-FFF2-40B4-BE49-F238E27FC236}">
                  <a16:creationId xmlns:a16="http://schemas.microsoft.com/office/drawing/2014/main" id="{BB8262A1-B6EE-024C-A46A-058E5B2C13BE}"/>
                </a:ext>
              </a:extLst>
            </p:cNvPr>
            <p:cNvSpPr>
              <a:spLocks noChangeArrowheads="1"/>
            </p:cNvSpPr>
            <p:nvPr/>
          </p:nvSpPr>
          <p:spPr bwMode="auto">
            <a:xfrm>
              <a:off x="5090" y="1654"/>
              <a:ext cx="116" cy="62"/>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400" i="1">
                  <a:solidFill>
                    <a:srgbClr val="FFFF00"/>
                  </a:solidFill>
                  <a:effectLst>
                    <a:outerShdw blurRad="38100" dist="38100" dir="2700000" algn="tl">
                      <a:srgbClr val="C0C0C0"/>
                    </a:outerShdw>
                  </a:effectLst>
                  <a:latin typeface="Arial" charset="0"/>
                </a:rPr>
                <a:t>1000</a:t>
              </a:r>
            </a:p>
          </p:txBody>
        </p:sp>
        <p:sp>
          <p:nvSpPr>
            <p:cNvPr id="106252" name="Freeform 85">
              <a:extLst>
                <a:ext uri="{FF2B5EF4-FFF2-40B4-BE49-F238E27FC236}">
                  <a16:creationId xmlns:a16="http://schemas.microsoft.com/office/drawing/2014/main" id="{694BF1B3-B561-DF4D-A232-061FAD726305}"/>
                </a:ext>
              </a:extLst>
            </p:cNvPr>
            <p:cNvSpPr>
              <a:spLocks/>
            </p:cNvSpPr>
            <p:nvPr/>
          </p:nvSpPr>
          <p:spPr bwMode="auto">
            <a:xfrm>
              <a:off x="3405" y="1521"/>
              <a:ext cx="123" cy="111"/>
            </a:xfrm>
            <a:custGeom>
              <a:avLst/>
              <a:gdLst>
                <a:gd name="T0" fmla="*/ 122 w 123"/>
                <a:gd name="T1" fmla="*/ 110 h 111"/>
                <a:gd name="T2" fmla="*/ 113 w 123"/>
                <a:gd name="T3" fmla="*/ 55 h 111"/>
                <a:gd name="T4" fmla="*/ 113 w 123"/>
                <a:gd name="T5" fmla="*/ 39 h 111"/>
                <a:gd name="T6" fmla="*/ 100 w 123"/>
                <a:gd name="T7" fmla="*/ 27 h 111"/>
                <a:gd name="T8" fmla="*/ 86 w 123"/>
                <a:gd name="T9" fmla="*/ 19 h 111"/>
                <a:gd name="T10" fmla="*/ 60 w 123"/>
                <a:gd name="T11" fmla="*/ 6 h 111"/>
                <a:gd name="T12" fmla="*/ 46 w 123"/>
                <a:gd name="T13" fmla="*/ 6 h 111"/>
                <a:gd name="T14" fmla="*/ 29 w 123"/>
                <a:gd name="T15" fmla="*/ 2 h 111"/>
                <a:gd name="T16" fmla="*/ 11 w 123"/>
                <a:gd name="T17" fmla="*/ 2 h 111"/>
                <a:gd name="T18" fmla="*/ 0 w 123"/>
                <a:gd name="T19" fmla="*/ 0 h 111"/>
                <a:gd name="T20" fmla="*/ 0 w 123"/>
                <a:gd name="T21" fmla="*/ 110 h 111"/>
                <a:gd name="T22" fmla="*/ 122 w 123"/>
                <a:gd name="T23" fmla="*/ 110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3" h="111">
                  <a:moveTo>
                    <a:pt x="122" y="110"/>
                  </a:moveTo>
                  <a:lnTo>
                    <a:pt x="113" y="55"/>
                  </a:lnTo>
                  <a:lnTo>
                    <a:pt x="113" y="39"/>
                  </a:lnTo>
                  <a:lnTo>
                    <a:pt x="100" y="27"/>
                  </a:lnTo>
                  <a:lnTo>
                    <a:pt x="86" y="19"/>
                  </a:lnTo>
                  <a:lnTo>
                    <a:pt x="60" y="6"/>
                  </a:lnTo>
                  <a:lnTo>
                    <a:pt x="46" y="6"/>
                  </a:lnTo>
                  <a:lnTo>
                    <a:pt x="29" y="2"/>
                  </a:lnTo>
                  <a:lnTo>
                    <a:pt x="11" y="2"/>
                  </a:lnTo>
                  <a:lnTo>
                    <a:pt x="0" y="0"/>
                  </a:lnTo>
                  <a:lnTo>
                    <a:pt x="0" y="110"/>
                  </a:lnTo>
                  <a:lnTo>
                    <a:pt x="122" y="11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53" name="Freeform 86">
              <a:extLst>
                <a:ext uri="{FF2B5EF4-FFF2-40B4-BE49-F238E27FC236}">
                  <a16:creationId xmlns:a16="http://schemas.microsoft.com/office/drawing/2014/main" id="{6BFB4B5C-9668-9E40-9288-7902D9D89ABB}"/>
                </a:ext>
              </a:extLst>
            </p:cNvPr>
            <p:cNvSpPr>
              <a:spLocks/>
            </p:cNvSpPr>
            <p:nvPr/>
          </p:nvSpPr>
          <p:spPr bwMode="auto">
            <a:xfrm>
              <a:off x="4041" y="1498"/>
              <a:ext cx="145" cy="135"/>
            </a:xfrm>
            <a:custGeom>
              <a:avLst/>
              <a:gdLst>
                <a:gd name="T0" fmla="*/ 143 w 145"/>
                <a:gd name="T1" fmla="*/ 134 h 135"/>
                <a:gd name="T2" fmla="*/ 144 w 145"/>
                <a:gd name="T3" fmla="*/ 114 h 135"/>
                <a:gd name="T4" fmla="*/ 139 w 145"/>
                <a:gd name="T5" fmla="*/ 82 h 135"/>
                <a:gd name="T6" fmla="*/ 126 w 145"/>
                <a:gd name="T7" fmla="*/ 61 h 135"/>
                <a:gd name="T8" fmla="*/ 113 w 145"/>
                <a:gd name="T9" fmla="*/ 41 h 135"/>
                <a:gd name="T10" fmla="*/ 86 w 145"/>
                <a:gd name="T11" fmla="*/ 20 h 135"/>
                <a:gd name="T12" fmla="*/ 59 w 145"/>
                <a:gd name="T13" fmla="*/ 8 h 135"/>
                <a:gd name="T14" fmla="*/ 32 w 145"/>
                <a:gd name="T15" fmla="*/ 0 h 135"/>
                <a:gd name="T16" fmla="*/ 14 w 145"/>
                <a:gd name="T17" fmla="*/ 0 h 135"/>
                <a:gd name="T18" fmla="*/ 1 w 145"/>
                <a:gd name="T19" fmla="*/ 0 h 135"/>
                <a:gd name="T20" fmla="*/ 0 w 145"/>
                <a:gd name="T21" fmla="*/ 133 h 135"/>
                <a:gd name="T22" fmla="*/ 143 w 145"/>
                <a:gd name="T23" fmla="*/ 134 h 1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5" h="135">
                  <a:moveTo>
                    <a:pt x="143" y="134"/>
                  </a:moveTo>
                  <a:lnTo>
                    <a:pt x="144" y="114"/>
                  </a:lnTo>
                  <a:lnTo>
                    <a:pt x="139" y="82"/>
                  </a:lnTo>
                  <a:lnTo>
                    <a:pt x="126" y="61"/>
                  </a:lnTo>
                  <a:lnTo>
                    <a:pt x="113" y="41"/>
                  </a:lnTo>
                  <a:lnTo>
                    <a:pt x="86" y="20"/>
                  </a:lnTo>
                  <a:lnTo>
                    <a:pt x="59" y="8"/>
                  </a:lnTo>
                  <a:lnTo>
                    <a:pt x="32" y="0"/>
                  </a:lnTo>
                  <a:lnTo>
                    <a:pt x="14" y="0"/>
                  </a:lnTo>
                  <a:lnTo>
                    <a:pt x="1" y="0"/>
                  </a:lnTo>
                  <a:lnTo>
                    <a:pt x="0" y="133"/>
                  </a:lnTo>
                  <a:lnTo>
                    <a:pt x="143" y="134"/>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54" name="Freeform 87">
              <a:extLst>
                <a:ext uri="{FF2B5EF4-FFF2-40B4-BE49-F238E27FC236}">
                  <a16:creationId xmlns:a16="http://schemas.microsoft.com/office/drawing/2014/main" id="{2CD7CDED-FA43-BE46-900D-F2C445092077}"/>
                </a:ext>
              </a:extLst>
            </p:cNvPr>
            <p:cNvSpPr>
              <a:spLocks/>
            </p:cNvSpPr>
            <p:nvPr/>
          </p:nvSpPr>
          <p:spPr bwMode="auto">
            <a:xfrm>
              <a:off x="4686" y="1509"/>
              <a:ext cx="137" cy="123"/>
            </a:xfrm>
            <a:custGeom>
              <a:avLst/>
              <a:gdLst>
                <a:gd name="T0" fmla="*/ 136 w 137"/>
                <a:gd name="T1" fmla="*/ 122 h 123"/>
                <a:gd name="T2" fmla="*/ 135 w 137"/>
                <a:gd name="T3" fmla="*/ 101 h 123"/>
                <a:gd name="T4" fmla="*/ 130 w 137"/>
                <a:gd name="T5" fmla="*/ 79 h 123"/>
                <a:gd name="T6" fmla="*/ 121 w 137"/>
                <a:gd name="T7" fmla="*/ 50 h 123"/>
                <a:gd name="T8" fmla="*/ 94 w 137"/>
                <a:gd name="T9" fmla="*/ 30 h 123"/>
                <a:gd name="T10" fmla="*/ 64 w 137"/>
                <a:gd name="T11" fmla="*/ 13 h 123"/>
                <a:gd name="T12" fmla="*/ 24 w 137"/>
                <a:gd name="T13" fmla="*/ 5 h 123"/>
                <a:gd name="T14" fmla="*/ 6 w 137"/>
                <a:gd name="T15" fmla="*/ 1 h 123"/>
                <a:gd name="T16" fmla="*/ 0 w 137"/>
                <a:gd name="T17" fmla="*/ 0 h 123"/>
                <a:gd name="T18" fmla="*/ 0 w 137"/>
                <a:gd name="T19" fmla="*/ 122 h 123"/>
                <a:gd name="T20" fmla="*/ 136 w 137"/>
                <a:gd name="T21" fmla="*/ 122 h 1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7" h="123">
                  <a:moveTo>
                    <a:pt x="136" y="122"/>
                  </a:moveTo>
                  <a:lnTo>
                    <a:pt x="135" y="101"/>
                  </a:lnTo>
                  <a:lnTo>
                    <a:pt x="130" y="79"/>
                  </a:lnTo>
                  <a:lnTo>
                    <a:pt x="121" y="50"/>
                  </a:lnTo>
                  <a:lnTo>
                    <a:pt x="94" y="30"/>
                  </a:lnTo>
                  <a:lnTo>
                    <a:pt x="64" y="13"/>
                  </a:lnTo>
                  <a:lnTo>
                    <a:pt x="24" y="5"/>
                  </a:lnTo>
                  <a:lnTo>
                    <a:pt x="6" y="1"/>
                  </a:lnTo>
                  <a:lnTo>
                    <a:pt x="0" y="0"/>
                  </a:lnTo>
                  <a:lnTo>
                    <a:pt x="0" y="122"/>
                  </a:lnTo>
                  <a:lnTo>
                    <a:pt x="136" y="122"/>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55" name="Freeform 88">
              <a:extLst>
                <a:ext uri="{FF2B5EF4-FFF2-40B4-BE49-F238E27FC236}">
                  <a16:creationId xmlns:a16="http://schemas.microsoft.com/office/drawing/2014/main" id="{CB0BE0F4-0428-F64C-B041-B5B136B427E5}"/>
                </a:ext>
              </a:extLst>
            </p:cNvPr>
            <p:cNvSpPr>
              <a:spLocks/>
            </p:cNvSpPr>
            <p:nvPr/>
          </p:nvSpPr>
          <p:spPr bwMode="auto">
            <a:xfrm>
              <a:off x="3639" y="1284"/>
              <a:ext cx="127" cy="61"/>
            </a:xfrm>
            <a:custGeom>
              <a:avLst/>
              <a:gdLst>
                <a:gd name="T0" fmla="*/ 0 w 127"/>
                <a:gd name="T1" fmla="*/ 27 h 61"/>
                <a:gd name="T2" fmla="*/ 2 w 127"/>
                <a:gd name="T3" fmla="*/ 23 h 61"/>
                <a:gd name="T4" fmla="*/ 5 w 127"/>
                <a:gd name="T5" fmla="*/ 18 h 61"/>
                <a:gd name="T6" fmla="*/ 12 w 127"/>
                <a:gd name="T7" fmla="*/ 13 h 61"/>
                <a:gd name="T8" fmla="*/ 18 w 127"/>
                <a:gd name="T9" fmla="*/ 9 h 61"/>
                <a:gd name="T10" fmla="*/ 25 w 127"/>
                <a:gd name="T11" fmla="*/ 6 h 61"/>
                <a:gd name="T12" fmla="*/ 31 w 127"/>
                <a:gd name="T13" fmla="*/ 4 h 61"/>
                <a:gd name="T14" fmla="*/ 37 w 127"/>
                <a:gd name="T15" fmla="*/ 3 h 61"/>
                <a:gd name="T16" fmla="*/ 43 w 127"/>
                <a:gd name="T17" fmla="*/ 2 h 61"/>
                <a:gd name="T18" fmla="*/ 50 w 127"/>
                <a:gd name="T19" fmla="*/ 0 h 61"/>
                <a:gd name="T20" fmla="*/ 56 w 127"/>
                <a:gd name="T21" fmla="*/ 0 h 61"/>
                <a:gd name="T22" fmla="*/ 62 w 127"/>
                <a:gd name="T23" fmla="*/ 0 h 61"/>
                <a:gd name="T24" fmla="*/ 68 w 127"/>
                <a:gd name="T25" fmla="*/ 0 h 61"/>
                <a:gd name="T26" fmla="*/ 75 w 127"/>
                <a:gd name="T27" fmla="*/ 0 h 61"/>
                <a:gd name="T28" fmla="*/ 81 w 127"/>
                <a:gd name="T29" fmla="*/ 1 h 61"/>
                <a:gd name="T30" fmla="*/ 87 w 127"/>
                <a:gd name="T31" fmla="*/ 2 h 61"/>
                <a:gd name="T32" fmla="*/ 93 w 127"/>
                <a:gd name="T33" fmla="*/ 4 h 61"/>
                <a:gd name="T34" fmla="*/ 100 w 127"/>
                <a:gd name="T35" fmla="*/ 6 h 61"/>
                <a:gd name="T36" fmla="*/ 106 w 127"/>
                <a:gd name="T37" fmla="*/ 8 h 61"/>
                <a:gd name="T38" fmla="*/ 112 w 127"/>
                <a:gd name="T39" fmla="*/ 11 h 61"/>
                <a:gd name="T40" fmla="*/ 119 w 127"/>
                <a:gd name="T41" fmla="*/ 16 h 61"/>
                <a:gd name="T42" fmla="*/ 124 w 127"/>
                <a:gd name="T43" fmla="*/ 23 h 61"/>
                <a:gd name="T44" fmla="*/ 126 w 127"/>
                <a:gd name="T45" fmla="*/ 27 h 61"/>
                <a:gd name="T46" fmla="*/ 126 w 127"/>
                <a:gd name="T47" fmla="*/ 33 h 61"/>
                <a:gd name="T48" fmla="*/ 124 w 127"/>
                <a:gd name="T49" fmla="*/ 38 h 61"/>
                <a:gd name="T50" fmla="*/ 121 w 127"/>
                <a:gd name="T51" fmla="*/ 42 h 61"/>
                <a:gd name="T52" fmla="*/ 114 w 127"/>
                <a:gd name="T53" fmla="*/ 47 h 61"/>
                <a:gd name="T54" fmla="*/ 108 w 127"/>
                <a:gd name="T55" fmla="*/ 51 h 61"/>
                <a:gd name="T56" fmla="*/ 101 w 127"/>
                <a:gd name="T57" fmla="*/ 54 h 61"/>
                <a:gd name="T58" fmla="*/ 95 w 127"/>
                <a:gd name="T59" fmla="*/ 56 h 61"/>
                <a:gd name="T60" fmla="*/ 89 w 127"/>
                <a:gd name="T61" fmla="*/ 57 h 61"/>
                <a:gd name="T62" fmla="*/ 84 w 127"/>
                <a:gd name="T63" fmla="*/ 58 h 61"/>
                <a:gd name="T64" fmla="*/ 81 w 127"/>
                <a:gd name="T65" fmla="*/ 59 h 61"/>
                <a:gd name="T66" fmla="*/ 78 w 127"/>
                <a:gd name="T67" fmla="*/ 59 h 61"/>
                <a:gd name="T68" fmla="*/ 75 w 127"/>
                <a:gd name="T69" fmla="*/ 59 h 61"/>
                <a:gd name="T70" fmla="*/ 72 w 127"/>
                <a:gd name="T71" fmla="*/ 60 h 61"/>
                <a:gd name="T72" fmla="*/ 69 w 127"/>
                <a:gd name="T73" fmla="*/ 60 h 61"/>
                <a:gd name="T74" fmla="*/ 66 w 127"/>
                <a:gd name="T75" fmla="*/ 60 h 61"/>
                <a:gd name="T76" fmla="*/ 62 w 127"/>
                <a:gd name="T77" fmla="*/ 60 h 61"/>
                <a:gd name="T78" fmla="*/ 59 w 127"/>
                <a:gd name="T79" fmla="*/ 60 h 61"/>
                <a:gd name="T80" fmla="*/ 56 w 127"/>
                <a:gd name="T81" fmla="*/ 60 h 61"/>
                <a:gd name="T82" fmla="*/ 53 w 127"/>
                <a:gd name="T83" fmla="*/ 60 h 61"/>
                <a:gd name="T84" fmla="*/ 50 w 127"/>
                <a:gd name="T85" fmla="*/ 59 h 61"/>
                <a:gd name="T86" fmla="*/ 46 w 127"/>
                <a:gd name="T87" fmla="*/ 59 h 61"/>
                <a:gd name="T88" fmla="*/ 43 w 127"/>
                <a:gd name="T89" fmla="*/ 58 h 61"/>
                <a:gd name="T90" fmla="*/ 40 w 127"/>
                <a:gd name="T91" fmla="*/ 58 h 61"/>
                <a:gd name="T92" fmla="*/ 37 w 127"/>
                <a:gd name="T93" fmla="*/ 57 h 61"/>
                <a:gd name="T94" fmla="*/ 34 w 127"/>
                <a:gd name="T95" fmla="*/ 56 h 61"/>
                <a:gd name="T96" fmla="*/ 31 w 127"/>
                <a:gd name="T97" fmla="*/ 56 h 61"/>
                <a:gd name="T98" fmla="*/ 28 w 127"/>
                <a:gd name="T99" fmla="*/ 55 h 61"/>
                <a:gd name="T100" fmla="*/ 25 w 127"/>
                <a:gd name="T101" fmla="*/ 54 h 61"/>
                <a:gd name="T102" fmla="*/ 21 w 127"/>
                <a:gd name="T103" fmla="*/ 53 h 61"/>
                <a:gd name="T104" fmla="*/ 18 w 127"/>
                <a:gd name="T105" fmla="*/ 51 h 61"/>
                <a:gd name="T106" fmla="*/ 15 w 127"/>
                <a:gd name="T107" fmla="*/ 49 h 61"/>
                <a:gd name="T108" fmla="*/ 12 w 127"/>
                <a:gd name="T109" fmla="*/ 48 h 61"/>
                <a:gd name="T110" fmla="*/ 9 w 127"/>
                <a:gd name="T111" fmla="*/ 45 h 61"/>
                <a:gd name="T112" fmla="*/ 5 w 127"/>
                <a:gd name="T113" fmla="*/ 42 h 61"/>
                <a:gd name="T114" fmla="*/ 3 w 127"/>
                <a:gd name="T115" fmla="*/ 39 h 61"/>
                <a:gd name="T116" fmla="*/ 1 w 127"/>
                <a:gd name="T117" fmla="*/ 36 h 61"/>
                <a:gd name="T118" fmla="*/ 0 w 127"/>
                <a:gd name="T119" fmla="*/ 33 h 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7" h="61">
                  <a:moveTo>
                    <a:pt x="0" y="30"/>
                  </a:moveTo>
                  <a:lnTo>
                    <a:pt x="0" y="27"/>
                  </a:lnTo>
                  <a:lnTo>
                    <a:pt x="1" y="25"/>
                  </a:lnTo>
                  <a:lnTo>
                    <a:pt x="2" y="23"/>
                  </a:lnTo>
                  <a:lnTo>
                    <a:pt x="3" y="21"/>
                  </a:lnTo>
                  <a:lnTo>
                    <a:pt x="5" y="18"/>
                  </a:lnTo>
                  <a:lnTo>
                    <a:pt x="9" y="15"/>
                  </a:lnTo>
                  <a:lnTo>
                    <a:pt x="12" y="13"/>
                  </a:lnTo>
                  <a:lnTo>
                    <a:pt x="15" y="11"/>
                  </a:lnTo>
                  <a:lnTo>
                    <a:pt x="18" y="9"/>
                  </a:lnTo>
                  <a:lnTo>
                    <a:pt x="21" y="8"/>
                  </a:lnTo>
                  <a:lnTo>
                    <a:pt x="25" y="6"/>
                  </a:lnTo>
                  <a:lnTo>
                    <a:pt x="28" y="5"/>
                  </a:lnTo>
                  <a:lnTo>
                    <a:pt x="31" y="4"/>
                  </a:lnTo>
                  <a:lnTo>
                    <a:pt x="34" y="4"/>
                  </a:lnTo>
                  <a:lnTo>
                    <a:pt x="37" y="3"/>
                  </a:lnTo>
                  <a:lnTo>
                    <a:pt x="40" y="2"/>
                  </a:lnTo>
                  <a:lnTo>
                    <a:pt x="43" y="2"/>
                  </a:lnTo>
                  <a:lnTo>
                    <a:pt x="46" y="1"/>
                  </a:lnTo>
                  <a:lnTo>
                    <a:pt x="50" y="0"/>
                  </a:lnTo>
                  <a:lnTo>
                    <a:pt x="53" y="0"/>
                  </a:lnTo>
                  <a:lnTo>
                    <a:pt x="56" y="0"/>
                  </a:lnTo>
                  <a:lnTo>
                    <a:pt x="59" y="0"/>
                  </a:lnTo>
                  <a:lnTo>
                    <a:pt x="62" y="0"/>
                  </a:lnTo>
                  <a:lnTo>
                    <a:pt x="65" y="0"/>
                  </a:lnTo>
                  <a:lnTo>
                    <a:pt x="68" y="0"/>
                  </a:lnTo>
                  <a:lnTo>
                    <a:pt x="71" y="0"/>
                  </a:lnTo>
                  <a:lnTo>
                    <a:pt x="75" y="0"/>
                  </a:lnTo>
                  <a:lnTo>
                    <a:pt x="78" y="1"/>
                  </a:lnTo>
                  <a:lnTo>
                    <a:pt x="81" y="1"/>
                  </a:lnTo>
                  <a:lnTo>
                    <a:pt x="84" y="2"/>
                  </a:lnTo>
                  <a:lnTo>
                    <a:pt x="87" y="2"/>
                  </a:lnTo>
                  <a:lnTo>
                    <a:pt x="90" y="3"/>
                  </a:lnTo>
                  <a:lnTo>
                    <a:pt x="93" y="4"/>
                  </a:lnTo>
                  <a:lnTo>
                    <a:pt x="97" y="5"/>
                  </a:lnTo>
                  <a:lnTo>
                    <a:pt x="100" y="6"/>
                  </a:lnTo>
                  <a:lnTo>
                    <a:pt x="103" y="7"/>
                  </a:lnTo>
                  <a:lnTo>
                    <a:pt x="106" y="8"/>
                  </a:lnTo>
                  <a:lnTo>
                    <a:pt x="109" y="9"/>
                  </a:lnTo>
                  <a:lnTo>
                    <a:pt x="112" y="11"/>
                  </a:lnTo>
                  <a:lnTo>
                    <a:pt x="115" y="13"/>
                  </a:lnTo>
                  <a:lnTo>
                    <a:pt x="119" y="16"/>
                  </a:lnTo>
                  <a:lnTo>
                    <a:pt x="121" y="19"/>
                  </a:lnTo>
                  <a:lnTo>
                    <a:pt x="124" y="23"/>
                  </a:lnTo>
                  <a:lnTo>
                    <a:pt x="125" y="25"/>
                  </a:lnTo>
                  <a:lnTo>
                    <a:pt x="126" y="27"/>
                  </a:lnTo>
                  <a:lnTo>
                    <a:pt x="126" y="30"/>
                  </a:lnTo>
                  <a:lnTo>
                    <a:pt x="126" y="33"/>
                  </a:lnTo>
                  <a:lnTo>
                    <a:pt x="125" y="34"/>
                  </a:lnTo>
                  <a:lnTo>
                    <a:pt x="124" y="38"/>
                  </a:lnTo>
                  <a:lnTo>
                    <a:pt x="123" y="39"/>
                  </a:lnTo>
                  <a:lnTo>
                    <a:pt x="121" y="42"/>
                  </a:lnTo>
                  <a:lnTo>
                    <a:pt x="117" y="45"/>
                  </a:lnTo>
                  <a:lnTo>
                    <a:pt x="114" y="47"/>
                  </a:lnTo>
                  <a:lnTo>
                    <a:pt x="111" y="49"/>
                  </a:lnTo>
                  <a:lnTo>
                    <a:pt x="108" y="51"/>
                  </a:lnTo>
                  <a:lnTo>
                    <a:pt x="105" y="52"/>
                  </a:lnTo>
                  <a:lnTo>
                    <a:pt x="101" y="54"/>
                  </a:lnTo>
                  <a:lnTo>
                    <a:pt x="98" y="54"/>
                  </a:lnTo>
                  <a:lnTo>
                    <a:pt x="95" y="56"/>
                  </a:lnTo>
                  <a:lnTo>
                    <a:pt x="92" y="56"/>
                  </a:lnTo>
                  <a:lnTo>
                    <a:pt x="89" y="57"/>
                  </a:lnTo>
                  <a:lnTo>
                    <a:pt x="86" y="58"/>
                  </a:lnTo>
                  <a:lnTo>
                    <a:pt x="84" y="58"/>
                  </a:lnTo>
                  <a:lnTo>
                    <a:pt x="83" y="58"/>
                  </a:lnTo>
                  <a:lnTo>
                    <a:pt x="81" y="59"/>
                  </a:lnTo>
                  <a:lnTo>
                    <a:pt x="80" y="59"/>
                  </a:lnTo>
                  <a:lnTo>
                    <a:pt x="78" y="59"/>
                  </a:lnTo>
                  <a:lnTo>
                    <a:pt x="76" y="59"/>
                  </a:lnTo>
                  <a:lnTo>
                    <a:pt x="75" y="59"/>
                  </a:lnTo>
                  <a:lnTo>
                    <a:pt x="73" y="60"/>
                  </a:lnTo>
                  <a:lnTo>
                    <a:pt x="72" y="60"/>
                  </a:lnTo>
                  <a:lnTo>
                    <a:pt x="70" y="60"/>
                  </a:lnTo>
                  <a:lnTo>
                    <a:pt x="69" y="60"/>
                  </a:lnTo>
                  <a:lnTo>
                    <a:pt x="67" y="60"/>
                  </a:lnTo>
                  <a:lnTo>
                    <a:pt x="66" y="60"/>
                  </a:lnTo>
                  <a:lnTo>
                    <a:pt x="64" y="60"/>
                  </a:lnTo>
                  <a:lnTo>
                    <a:pt x="62" y="60"/>
                  </a:lnTo>
                  <a:lnTo>
                    <a:pt x="61" y="60"/>
                  </a:lnTo>
                  <a:lnTo>
                    <a:pt x="59" y="60"/>
                  </a:lnTo>
                  <a:lnTo>
                    <a:pt x="58" y="60"/>
                  </a:lnTo>
                  <a:lnTo>
                    <a:pt x="56" y="60"/>
                  </a:lnTo>
                  <a:lnTo>
                    <a:pt x="54" y="60"/>
                  </a:lnTo>
                  <a:lnTo>
                    <a:pt x="53" y="60"/>
                  </a:lnTo>
                  <a:lnTo>
                    <a:pt x="51" y="59"/>
                  </a:lnTo>
                  <a:lnTo>
                    <a:pt x="50" y="59"/>
                  </a:lnTo>
                  <a:lnTo>
                    <a:pt x="48" y="59"/>
                  </a:lnTo>
                  <a:lnTo>
                    <a:pt x="46" y="59"/>
                  </a:lnTo>
                  <a:lnTo>
                    <a:pt x="45" y="59"/>
                  </a:lnTo>
                  <a:lnTo>
                    <a:pt x="43" y="58"/>
                  </a:lnTo>
                  <a:lnTo>
                    <a:pt x="42" y="58"/>
                  </a:lnTo>
                  <a:lnTo>
                    <a:pt x="40" y="58"/>
                  </a:lnTo>
                  <a:lnTo>
                    <a:pt x="39" y="58"/>
                  </a:lnTo>
                  <a:lnTo>
                    <a:pt x="37" y="57"/>
                  </a:lnTo>
                  <a:lnTo>
                    <a:pt x="35" y="57"/>
                  </a:lnTo>
                  <a:lnTo>
                    <a:pt x="34" y="56"/>
                  </a:lnTo>
                  <a:lnTo>
                    <a:pt x="32" y="56"/>
                  </a:lnTo>
                  <a:lnTo>
                    <a:pt x="31" y="56"/>
                  </a:lnTo>
                  <a:lnTo>
                    <a:pt x="29" y="55"/>
                  </a:lnTo>
                  <a:lnTo>
                    <a:pt x="28" y="55"/>
                  </a:lnTo>
                  <a:lnTo>
                    <a:pt x="26" y="54"/>
                  </a:lnTo>
                  <a:lnTo>
                    <a:pt x="25" y="54"/>
                  </a:lnTo>
                  <a:lnTo>
                    <a:pt x="23" y="53"/>
                  </a:lnTo>
                  <a:lnTo>
                    <a:pt x="21" y="53"/>
                  </a:lnTo>
                  <a:lnTo>
                    <a:pt x="20" y="52"/>
                  </a:lnTo>
                  <a:lnTo>
                    <a:pt x="18" y="51"/>
                  </a:lnTo>
                  <a:lnTo>
                    <a:pt x="17" y="50"/>
                  </a:lnTo>
                  <a:lnTo>
                    <a:pt x="15" y="49"/>
                  </a:lnTo>
                  <a:lnTo>
                    <a:pt x="14" y="49"/>
                  </a:lnTo>
                  <a:lnTo>
                    <a:pt x="12" y="48"/>
                  </a:lnTo>
                  <a:lnTo>
                    <a:pt x="11" y="47"/>
                  </a:lnTo>
                  <a:lnTo>
                    <a:pt x="9" y="45"/>
                  </a:lnTo>
                  <a:lnTo>
                    <a:pt x="7" y="44"/>
                  </a:lnTo>
                  <a:lnTo>
                    <a:pt x="5" y="42"/>
                  </a:lnTo>
                  <a:lnTo>
                    <a:pt x="4" y="41"/>
                  </a:lnTo>
                  <a:lnTo>
                    <a:pt x="3" y="39"/>
                  </a:lnTo>
                  <a:lnTo>
                    <a:pt x="2" y="38"/>
                  </a:lnTo>
                  <a:lnTo>
                    <a:pt x="1" y="36"/>
                  </a:lnTo>
                  <a:lnTo>
                    <a:pt x="1" y="34"/>
                  </a:lnTo>
                  <a:lnTo>
                    <a:pt x="0" y="33"/>
                  </a:lnTo>
                  <a:lnTo>
                    <a:pt x="0" y="3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56" name="Freeform 89">
              <a:extLst>
                <a:ext uri="{FF2B5EF4-FFF2-40B4-BE49-F238E27FC236}">
                  <a16:creationId xmlns:a16="http://schemas.microsoft.com/office/drawing/2014/main" id="{FC9F5728-510B-AF49-A4F0-82291CC0D4AB}"/>
                </a:ext>
              </a:extLst>
            </p:cNvPr>
            <p:cNvSpPr>
              <a:spLocks/>
            </p:cNvSpPr>
            <p:nvPr/>
          </p:nvSpPr>
          <p:spPr bwMode="auto">
            <a:xfrm>
              <a:off x="3523" y="1311"/>
              <a:ext cx="109" cy="86"/>
            </a:xfrm>
            <a:custGeom>
              <a:avLst/>
              <a:gdLst>
                <a:gd name="T0" fmla="*/ 0 w 109"/>
                <a:gd name="T1" fmla="*/ 81 h 86"/>
                <a:gd name="T2" fmla="*/ 1 w 109"/>
                <a:gd name="T3" fmla="*/ 75 h 86"/>
                <a:gd name="T4" fmla="*/ 4 w 109"/>
                <a:gd name="T5" fmla="*/ 69 h 86"/>
                <a:gd name="T6" fmla="*/ 8 w 109"/>
                <a:gd name="T7" fmla="*/ 63 h 86"/>
                <a:gd name="T8" fmla="*/ 12 w 109"/>
                <a:gd name="T9" fmla="*/ 58 h 86"/>
                <a:gd name="T10" fmla="*/ 16 w 109"/>
                <a:gd name="T11" fmla="*/ 54 h 86"/>
                <a:gd name="T12" fmla="*/ 21 w 109"/>
                <a:gd name="T13" fmla="*/ 49 h 86"/>
                <a:gd name="T14" fmla="*/ 25 w 109"/>
                <a:gd name="T15" fmla="*/ 45 h 86"/>
                <a:gd name="T16" fmla="*/ 31 w 109"/>
                <a:gd name="T17" fmla="*/ 41 h 86"/>
                <a:gd name="T18" fmla="*/ 35 w 109"/>
                <a:gd name="T19" fmla="*/ 36 h 86"/>
                <a:gd name="T20" fmla="*/ 40 w 109"/>
                <a:gd name="T21" fmla="*/ 33 h 86"/>
                <a:gd name="T22" fmla="*/ 45 w 109"/>
                <a:gd name="T23" fmla="*/ 29 h 86"/>
                <a:gd name="T24" fmla="*/ 50 w 109"/>
                <a:gd name="T25" fmla="*/ 25 h 86"/>
                <a:gd name="T26" fmla="*/ 55 w 109"/>
                <a:gd name="T27" fmla="*/ 21 h 86"/>
                <a:gd name="T28" fmla="*/ 60 w 109"/>
                <a:gd name="T29" fmla="*/ 18 h 86"/>
                <a:gd name="T30" fmla="*/ 66 w 109"/>
                <a:gd name="T31" fmla="*/ 14 h 86"/>
                <a:gd name="T32" fmla="*/ 71 w 109"/>
                <a:gd name="T33" fmla="*/ 11 h 86"/>
                <a:gd name="T34" fmla="*/ 77 w 109"/>
                <a:gd name="T35" fmla="*/ 8 h 86"/>
                <a:gd name="T36" fmla="*/ 83 w 109"/>
                <a:gd name="T37" fmla="*/ 5 h 86"/>
                <a:gd name="T38" fmla="*/ 89 w 109"/>
                <a:gd name="T39" fmla="*/ 3 h 86"/>
                <a:gd name="T40" fmla="*/ 95 w 109"/>
                <a:gd name="T41" fmla="*/ 1 h 86"/>
                <a:gd name="T42" fmla="*/ 103 w 109"/>
                <a:gd name="T43" fmla="*/ 0 h 86"/>
                <a:gd name="T44" fmla="*/ 108 w 109"/>
                <a:gd name="T45" fmla="*/ 3 h 86"/>
                <a:gd name="T46" fmla="*/ 108 w 109"/>
                <a:gd name="T47" fmla="*/ 6 h 86"/>
                <a:gd name="T48" fmla="*/ 106 w 109"/>
                <a:gd name="T49" fmla="*/ 14 h 86"/>
                <a:gd name="T50" fmla="*/ 102 w 109"/>
                <a:gd name="T51" fmla="*/ 19 h 86"/>
                <a:gd name="T52" fmla="*/ 98 w 109"/>
                <a:gd name="T53" fmla="*/ 24 h 86"/>
                <a:gd name="T54" fmla="*/ 94 w 109"/>
                <a:gd name="T55" fmla="*/ 29 h 86"/>
                <a:gd name="T56" fmla="*/ 90 w 109"/>
                <a:gd name="T57" fmla="*/ 34 h 86"/>
                <a:gd name="T58" fmla="*/ 86 w 109"/>
                <a:gd name="T59" fmla="*/ 37 h 86"/>
                <a:gd name="T60" fmla="*/ 84 w 109"/>
                <a:gd name="T61" fmla="*/ 40 h 86"/>
                <a:gd name="T62" fmla="*/ 81 w 109"/>
                <a:gd name="T63" fmla="*/ 42 h 86"/>
                <a:gd name="T64" fmla="*/ 79 w 109"/>
                <a:gd name="T65" fmla="*/ 43 h 86"/>
                <a:gd name="T66" fmla="*/ 77 w 109"/>
                <a:gd name="T67" fmla="*/ 46 h 86"/>
                <a:gd name="T68" fmla="*/ 74 w 109"/>
                <a:gd name="T69" fmla="*/ 48 h 86"/>
                <a:gd name="T70" fmla="*/ 72 w 109"/>
                <a:gd name="T71" fmla="*/ 50 h 86"/>
                <a:gd name="T72" fmla="*/ 70 w 109"/>
                <a:gd name="T73" fmla="*/ 52 h 86"/>
                <a:gd name="T74" fmla="*/ 67 w 109"/>
                <a:gd name="T75" fmla="*/ 54 h 86"/>
                <a:gd name="T76" fmla="*/ 65 w 109"/>
                <a:gd name="T77" fmla="*/ 56 h 86"/>
                <a:gd name="T78" fmla="*/ 62 w 109"/>
                <a:gd name="T79" fmla="*/ 58 h 86"/>
                <a:gd name="T80" fmla="*/ 59 w 109"/>
                <a:gd name="T81" fmla="*/ 60 h 86"/>
                <a:gd name="T82" fmla="*/ 57 w 109"/>
                <a:gd name="T83" fmla="*/ 61 h 86"/>
                <a:gd name="T84" fmla="*/ 54 w 109"/>
                <a:gd name="T85" fmla="*/ 63 h 86"/>
                <a:gd name="T86" fmla="*/ 52 w 109"/>
                <a:gd name="T87" fmla="*/ 65 h 86"/>
                <a:gd name="T88" fmla="*/ 49 w 109"/>
                <a:gd name="T89" fmla="*/ 67 h 86"/>
                <a:gd name="T90" fmla="*/ 47 w 109"/>
                <a:gd name="T91" fmla="*/ 68 h 86"/>
                <a:gd name="T92" fmla="*/ 44 w 109"/>
                <a:gd name="T93" fmla="*/ 70 h 86"/>
                <a:gd name="T94" fmla="*/ 41 w 109"/>
                <a:gd name="T95" fmla="*/ 72 h 86"/>
                <a:gd name="T96" fmla="*/ 38 w 109"/>
                <a:gd name="T97" fmla="*/ 73 h 86"/>
                <a:gd name="T98" fmla="*/ 36 w 109"/>
                <a:gd name="T99" fmla="*/ 75 h 86"/>
                <a:gd name="T100" fmla="*/ 33 w 109"/>
                <a:gd name="T101" fmla="*/ 76 h 86"/>
                <a:gd name="T102" fmla="*/ 30 w 109"/>
                <a:gd name="T103" fmla="*/ 78 h 86"/>
                <a:gd name="T104" fmla="*/ 27 w 109"/>
                <a:gd name="T105" fmla="*/ 79 h 86"/>
                <a:gd name="T106" fmla="*/ 24 w 109"/>
                <a:gd name="T107" fmla="*/ 81 h 86"/>
                <a:gd name="T108" fmla="*/ 21 w 109"/>
                <a:gd name="T109" fmla="*/ 82 h 86"/>
                <a:gd name="T110" fmla="*/ 18 w 109"/>
                <a:gd name="T111" fmla="*/ 83 h 86"/>
                <a:gd name="T112" fmla="*/ 15 w 109"/>
                <a:gd name="T113" fmla="*/ 84 h 86"/>
                <a:gd name="T114" fmla="*/ 11 w 109"/>
                <a:gd name="T115" fmla="*/ 85 h 86"/>
                <a:gd name="T116" fmla="*/ 8 w 109"/>
                <a:gd name="T117" fmla="*/ 85 h 86"/>
                <a:gd name="T118" fmla="*/ 3 w 109"/>
                <a:gd name="T119" fmla="*/ 85 h 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9" h="86">
                  <a:moveTo>
                    <a:pt x="1" y="82"/>
                  </a:moveTo>
                  <a:lnTo>
                    <a:pt x="0" y="81"/>
                  </a:lnTo>
                  <a:lnTo>
                    <a:pt x="0" y="79"/>
                  </a:lnTo>
                  <a:lnTo>
                    <a:pt x="1" y="75"/>
                  </a:lnTo>
                  <a:lnTo>
                    <a:pt x="3" y="72"/>
                  </a:lnTo>
                  <a:lnTo>
                    <a:pt x="4" y="69"/>
                  </a:lnTo>
                  <a:lnTo>
                    <a:pt x="6" y="66"/>
                  </a:lnTo>
                  <a:lnTo>
                    <a:pt x="8" y="63"/>
                  </a:lnTo>
                  <a:lnTo>
                    <a:pt x="10" y="61"/>
                  </a:lnTo>
                  <a:lnTo>
                    <a:pt x="12" y="58"/>
                  </a:lnTo>
                  <a:lnTo>
                    <a:pt x="14" y="56"/>
                  </a:lnTo>
                  <a:lnTo>
                    <a:pt x="16" y="54"/>
                  </a:lnTo>
                  <a:lnTo>
                    <a:pt x="19" y="51"/>
                  </a:lnTo>
                  <a:lnTo>
                    <a:pt x="21" y="49"/>
                  </a:lnTo>
                  <a:lnTo>
                    <a:pt x="23" y="47"/>
                  </a:lnTo>
                  <a:lnTo>
                    <a:pt x="25" y="45"/>
                  </a:lnTo>
                  <a:lnTo>
                    <a:pt x="28" y="43"/>
                  </a:lnTo>
                  <a:lnTo>
                    <a:pt x="31" y="41"/>
                  </a:lnTo>
                  <a:lnTo>
                    <a:pt x="32" y="38"/>
                  </a:lnTo>
                  <a:lnTo>
                    <a:pt x="35" y="36"/>
                  </a:lnTo>
                  <a:lnTo>
                    <a:pt x="38" y="34"/>
                  </a:lnTo>
                  <a:lnTo>
                    <a:pt x="40" y="33"/>
                  </a:lnTo>
                  <a:lnTo>
                    <a:pt x="43" y="31"/>
                  </a:lnTo>
                  <a:lnTo>
                    <a:pt x="45" y="29"/>
                  </a:lnTo>
                  <a:lnTo>
                    <a:pt x="47" y="27"/>
                  </a:lnTo>
                  <a:lnTo>
                    <a:pt x="50" y="25"/>
                  </a:lnTo>
                  <a:lnTo>
                    <a:pt x="52" y="23"/>
                  </a:lnTo>
                  <a:lnTo>
                    <a:pt x="55" y="21"/>
                  </a:lnTo>
                  <a:lnTo>
                    <a:pt x="58" y="20"/>
                  </a:lnTo>
                  <a:lnTo>
                    <a:pt x="60" y="18"/>
                  </a:lnTo>
                  <a:lnTo>
                    <a:pt x="63" y="16"/>
                  </a:lnTo>
                  <a:lnTo>
                    <a:pt x="66" y="14"/>
                  </a:lnTo>
                  <a:lnTo>
                    <a:pt x="68" y="13"/>
                  </a:lnTo>
                  <a:lnTo>
                    <a:pt x="71" y="11"/>
                  </a:lnTo>
                  <a:lnTo>
                    <a:pt x="74" y="10"/>
                  </a:lnTo>
                  <a:lnTo>
                    <a:pt x="77" y="8"/>
                  </a:lnTo>
                  <a:lnTo>
                    <a:pt x="80" y="7"/>
                  </a:lnTo>
                  <a:lnTo>
                    <a:pt x="83" y="5"/>
                  </a:lnTo>
                  <a:lnTo>
                    <a:pt x="86" y="4"/>
                  </a:lnTo>
                  <a:lnTo>
                    <a:pt x="89" y="3"/>
                  </a:lnTo>
                  <a:lnTo>
                    <a:pt x="92" y="2"/>
                  </a:lnTo>
                  <a:lnTo>
                    <a:pt x="95" y="1"/>
                  </a:lnTo>
                  <a:lnTo>
                    <a:pt x="99" y="0"/>
                  </a:lnTo>
                  <a:lnTo>
                    <a:pt x="103" y="0"/>
                  </a:lnTo>
                  <a:lnTo>
                    <a:pt x="105" y="1"/>
                  </a:lnTo>
                  <a:lnTo>
                    <a:pt x="108" y="3"/>
                  </a:lnTo>
                  <a:lnTo>
                    <a:pt x="108" y="4"/>
                  </a:lnTo>
                  <a:lnTo>
                    <a:pt x="108" y="6"/>
                  </a:lnTo>
                  <a:lnTo>
                    <a:pt x="107" y="10"/>
                  </a:lnTo>
                  <a:lnTo>
                    <a:pt x="106" y="14"/>
                  </a:lnTo>
                  <a:lnTo>
                    <a:pt x="104" y="16"/>
                  </a:lnTo>
                  <a:lnTo>
                    <a:pt x="102" y="19"/>
                  </a:lnTo>
                  <a:lnTo>
                    <a:pt x="100" y="22"/>
                  </a:lnTo>
                  <a:lnTo>
                    <a:pt x="98" y="24"/>
                  </a:lnTo>
                  <a:lnTo>
                    <a:pt x="96" y="27"/>
                  </a:lnTo>
                  <a:lnTo>
                    <a:pt x="94" y="29"/>
                  </a:lnTo>
                  <a:lnTo>
                    <a:pt x="92" y="32"/>
                  </a:lnTo>
                  <a:lnTo>
                    <a:pt x="90" y="34"/>
                  </a:lnTo>
                  <a:lnTo>
                    <a:pt x="87" y="36"/>
                  </a:lnTo>
                  <a:lnTo>
                    <a:pt x="86" y="37"/>
                  </a:lnTo>
                  <a:lnTo>
                    <a:pt x="85" y="38"/>
                  </a:lnTo>
                  <a:lnTo>
                    <a:pt x="84" y="40"/>
                  </a:lnTo>
                  <a:lnTo>
                    <a:pt x="83" y="41"/>
                  </a:lnTo>
                  <a:lnTo>
                    <a:pt x="81" y="42"/>
                  </a:lnTo>
                  <a:lnTo>
                    <a:pt x="80" y="43"/>
                  </a:lnTo>
                  <a:lnTo>
                    <a:pt x="79" y="43"/>
                  </a:lnTo>
                  <a:lnTo>
                    <a:pt x="78" y="45"/>
                  </a:lnTo>
                  <a:lnTo>
                    <a:pt x="77" y="46"/>
                  </a:lnTo>
                  <a:lnTo>
                    <a:pt x="76" y="47"/>
                  </a:lnTo>
                  <a:lnTo>
                    <a:pt x="74" y="48"/>
                  </a:lnTo>
                  <a:lnTo>
                    <a:pt x="73" y="49"/>
                  </a:lnTo>
                  <a:lnTo>
                    <a:pt x="72" y="50"/>
                  </a:lnTo>
                  <a:lnTo>
                    <a:pt x="71" y="51"/>
                  </a:lnTo>
                  <a:lnTo>
                    <a:pt x="70" y="52"/>
                  </a:lnTo>
                  <a:lnTo>
                    <a:pt x="68" y="53"/>
                  </a:lnTo>
                  <a:lnTo>
                    <a:pt x="67" y="54"/>
                  </a:lnTo>
                  <a:lnTo>
                    <a:pt x="66" y="55"/>
                  </a:lnTo>
                  <a:lnTo>
                    <a:pt x="65" y="56"/>
                  </a:lnTo>
                  <a:lnTo>
                    <a:pt x="63" y="56"/>
                  </a:lnTo>
                  <a:lnTo>
                    <a:pt x="62" y="58"/>
                  </a:lnTo>
                  <a:lnTo>
                    <a:pt x="61" y="58"/>
                  </a:lnTo>
                  <a:lnTo>
                    <a:pt x="59" y="60"/>
                  </a:lnTo>
                  <a:lnTo>
                    <a:pt x="58" y="60"/>
                  </a:lnTo>
                  <a:lnTo>
                    <a:pt x="57" y="61"/>
                  </a:lnTo>
                  <a:lnTo>
                    <a:pt x="56" y="62"/>
                  </a:lnTo>
                  <a:lnTo>
                    <a:pt x="54" y="63"/>
                  </a:lnTo>
                  <a:lnTo>
                    <a:pt x="53" y="64"/>
                  </a:lnTo>
                  <a:lnTo>
                    <a:pt x="52" y="65"/>
                  </a:lnTo>
                  <a:lnTo>
                    <a:pt x="50" y="66"/>
                  </a:lnTo>
                  <a:lnTo>
                    <a:pt x="49" y="67"/>
                  </a:lnTo>
                  <a:lnTo>
                    <a:pt x="48" y="67"/>
                  </a:lnTo>
                  <a:lnTo>
                    <a:pt x="47" y="68"/>
                  </a:lnTo>
                  <a:lnTo>
                    <a:pt x="45" y="69"/>
                  </a:lnTo>
                  <a:lnTo>
                    <a:pt x="44" y="70"/>
                  </a:lnTo>
                  <a:lnTo>
                    <a:pt x="42" y="71"/>
                  </a:lnTo>
                  <a:lnTo>
                    <a:pt x="41" y="72"/>
                  </a:lnTo>
                  <a:lnTo>
                    <a:pt x="40" y="72"/>
                  </a:lnTo>
                  <a:lnTo>
                    <a:pt x="38" y="73"/>
                  </a:lnTo>
                  <a:lnTo>
                    <a:pt x="37" y="74"/>
                  </a:lnTo>
                  <a:lnTo>
                    <a:pt x="36" y="75"/>
                  </a:lnTo>
                  <a:lnTo>
                    <a:pt x="34" y="76"/>
                  </a:lnTo>
                  <a:lnTo>
                    <a:pt x="33" y="76"/>
                  </a:lnTo>
                  <a:lnTo>
                    <a:pt x="31" y="77"/>
                  </a:lnTo>
                  <a:lnTo>
                    <a:pt x="30" y="78"/>
                  </a:lnTo>
                  <a:lnTo>
                    <a:pt x="29" y="78"/>
                  </a:lnTo>
                  <a:lnTo>
                    <a:pt x="27" y="79"/>
                  </a:lnTo>
                  <a:lnTo>
                    <a:pt x="25" y="80"/>
                  </a:lnTo>
                  <a:lnTo>
                    <a:pt x="24" y="81"/>
                  </a:lnTo>
                  <a:lnTo>
                    <a:pt x="23" y="81"/>
                  </a:lnTo>
                  <a:lnTo>
                    <a:pt x="21" y="82"/>
                  </a:lnTo>
                  <a:lnTo>
                    <a:pt x="20" y="82"/>
                  </a:lnTo>
                  <a:lnTo>
                    <a:pt x="18" y="83"/>
                  </a:lnTo>
                  <a:lnTo>
                    <a:pt x="16" y="83"/>
                  </a:lnTo>
                  <a:lnTo>
                    <a:pt x="15" y="84"/>
                  </a:lnTo>
                  <a:lnTo>
                    <a:pt x="13" y="84"/>
                  </a:lnTo>
                  <a:lnTo>
                    <a:pt x="11" y="85"/>
                  </a:lnTo>
                  <a:lnTo>
                    <a:pt x="10" y="85"/>
                  </a:lnTo>
                  <a:lnTo>
                    <a:pt x="8" y="85"/>
                  </a:lnTo>
                  <a:lnTo>
                    <a:pt x="6" y="85"/>
                  </a:lnTo>
                  <a:lnTo>
                    <a:pt x="3" y="85"/>
                  </a:lnTo>
                  <a:lnTo>
                    <a:pt x="1" y="82"/>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57" name="Oval 90">
              <a:extLst>
                <a:ext uri="{FF2B5EF4-FFF2-40B4-BE49-F238E27FC236}">
                  <a16:creationId xmlns:a16="http://schemas.microsoft.com/office/drawing/2014/main" id="{19464E8A-CC35-8147-B7C8-6B1354081F68}"/>
                </a:ext>
              </a:extLst>
            </p:cNvPr>
            <p:cNvSpPr>
              <a:spLocks noChangeArrowheads="1"/>
            </p:cNvSpPr>
            <p:nvPr/>
          </p:nvSpPr>
          <p:spPr bwMode="auto">
            <a:xfrm>
              <a:off x="3455" y="1392"/>
              <a:ext cx="46" cy="48"/>
            </a:xfrm>
            <a:prstGeom prst="ellipse">
              <a:avLst/>
            </a:prstGeom>
            <a:solidFill>
              <a:srgbClr val="FAC405"/>
            </a:solidFill>
            <a:ln w="12700">
              <a:solidFill>
                <a:srgbClr val="000000"/>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6258" name="Freeform 91">
              <a:extLst>
                <a:ext uri="{FF2B5EF4-FFF2-40B4-BE49-F238E27FC236}">
                  <a16:creationId xmlns:a16="http://schemas.microsoft.com/office/drawing/2014/main" id="{20430637-D087-DB4F-973C-652F6DD41E2B}"/>
                </a:ext>
              </a:extLst>
            </p:cNvPr>
            <p:cNvSpPr>
              <a:spLocks/>
            </p:cNvSpPr>
            <p:nvPr/>
          </p:nvSpPr>
          <p:spPr bwMode="auto">
            <a:xfrm>
              <a:off x="3439" y="1331"/>
              <a:ext cx="89" cy="37"/>
            </a:xfrm>
            <a:custGeom>
              <a:avLst/>
              <a:gdLst>
                <a:gd name="T0" fmla="*/ 0 w 89"/>
                <a:gd name="T1" fmla="*/ 26 h 37"/>
                <a:gd name="T2" fmla="*/ 2 w 89"/>
                <a:gd name="T3" fmla="*/ 22 h 37"/>
                <a:gd name="T4" fmla="*/ 4 w 89"/>
                <a:gd name="T5" fmla="*/ 20 h 37"/>
                <a:gd name="T6" fmla="*/ 7 w 89"/>
                <a:gd name="T7" fmla="*/ 17 h 37"/>
                <a:gd name="T8" fmla="*/ 9 w 89"/>
                <a:gd name="T9" fmla="*/ 15 h 37"/>
                <a:gd name="T10" fmla="*/ 13 w 89"/>
                <a:gd name="T11" fmla="*/ 14 h 37"/>
                <a:gd name="T12" fmla="*/ 15 w 89"/>
                <a:gd name="T13" fmla="*/ 12 h 37"/>
                <a:gd name="T14" fmla="*/ 18 w 89"/>
                <a:gd name="T15" fmla="*/ 11 h 37"/>
                <a:gd name="T16" fmla="*/ 21 w 89"/>
                <a:gd name="T17" fmla="*/ 10 h 37"/>
                <a:gd name="T18" fmla="*/ 24 w 89"/>
                <a:gd name="T19" fmla="*/ 8 h 37"/>
                <a:gd name="T20" fmla="*/ 27 w 89"/>
                <a:gd name="T21" fmla="*/ 7 h 37"/>
                <a:gd name="T22" fmla="*/ 30 w 89"/>
                <a:gd name="T23" fmla="*/ 7 h 37"/>
                <a:gd name="T24" fmla="*/ 33 w 89"/>
                <a:gd name="T25" fmla="*/ 5 h 37"/>
                <a:gd name="T26" fmla="*/ 36 w 89"/>
                <a:gd name="T27" fmla="*/ 5 h 37"/>
                <a:gd name="T28" fmla="*/ 39 w 89"/>
                <a:gd name="T29" fmla="*/ 3 h 37"/>
                <a:gd name="T30" fmla="*/ 42 w 89"/>
                <a:gd name="T31" fmla="*/ 3 h 37"/>
                <a:gd name="T32" fmla="*/ 45 w 89"/>
                <a:gd name="T33" fmla="*/ 2 h 37"/>
                <a:gd name="T34" fmla="*/ 48 w 89"/>
                <a:gd name="T35" fmla="*/ 2 h 37"/>
                <a:gd name="T36" fmla="*/ 51 w 89"/>
                <a:gd name="T37" fmla="*/ 1 h 37"/>
                <a:gd name="T38" fmla="*/ 54 w 89"/>
                <a:gd name="T39" fmla="*/ 1 h 37"/>
                <a:gd name="T40" fmla="*/ 57 w 89"/>
                <a:gd name="T41" fmla="*/ 0 h 37"/>
                <a:gd name="T42" fmla="*/ 61 w 89"/>
                <a:gd name="T43" fmla="*/ 0 h 37"/>
                <a:gd name="T44" fmla="*/ 64 w 89"/>
                <a:gd name="T45" fmla="*/ 0 h 37"/>
                <a:gd name="T46" fmla="*/ 67 w 89"/>
                <a:gd name="T47" fmla="*/ 0 h 37"/>
                <a:gd name="T48" fmla="*/ 70 w 89"/>
                <a:gd name="T49" fmla="*/ 0 h 37"/>
                <a:gd name="T50" fmla="*/ 74 w 89"/>
                <a:gd name="T51" fmla="*/ 1 h 37"/>
                <a:gd name="T52" fmla="*/ 77 w 89"/>
                <a:gd name="T53" fmla="*/ 1 h 37"/>
                <a:gd name="T54" fmla="*/ 81 w 89"/>
                <a:gd name="T55" fmla="*/ 2 h 37"/>
                <a:gd name="T56" fmla="*/ 84 w 89"/>
                <a:gd name="T57" fmla="*/ 4 h 37"/>
                <a:gd name="T58" fmla="*/ 87 w 89"/>
                <a:gd name="T59" fmla="*/ 6 h 37"/>
                <a:gd name="T60" fmla="*/ 88 w 89"/>
                <a:gd name="T61" fmla="*/ 11 h 37"/>
                <a:gd name="T62" fmla="*/ 86 w 89"/>
                <a:gd name="T63" fmla="*/ 14 h 37"/>
                <a:gd name="T64" fmla="*/ 84 w 89"/>
                <a:gd name="T65" fmla="*/ 17 h 37"/>
                <a:gd name="T66" fmla="*/ 81 w 89"/>
                <a:gd name="T67" fmla="*/ 19 h 37"/>
                <a:gd name="T68" fmla="*/ 78 w 89"/>
                <a:gd name="T69" fmla="*/ 21 h 37"/>
                <a:gd name="T70" fmla="*/ 75 w 89"/>
                <a:gd name="T71" fmla="*/ 23 h 37"/>
                <a:gd name="T72" fmla="*/ 73 w 89"/>
                <a:gd name="T73" fmla="*/ 24 h 37"/>
                <a:gd name="T74" fmla="*/ 70 w 89"/>
                <a:gd name="T75" fmla="*/ 26 h 37"/>
                <a:gd name="T76" fmla="*/ 66 w 89"/>
                <a:gd name="T77" fmla="*/ 27 h 37"/>
                <a:gd name="T78" fmla="*/ 64 w 89"/>
                <a:gd name="T79" fmla="*/ 28 h 37"/>
                <a:gd name="T80" fmla="*/ 61 w 89"/>
                <a:gd name="T81" fmla="*/ 29 h 37"/>
                <a:gd name="T82" fmla="*/ 58 w 89"/>
                <a:gd name="T83" fmla="*/ 30 h 37"/>
                <a:gd name="T84" fmla="*/ 55 w 89"/>
                <a:gd name="T85" fmla="*/ 31 h 37"/>
                <a:gd name="T86" fmla="*/ 52 w 89"/>
                <a:gd name="T87" fmla="*/ 32 h 37"/>
                <a:gd name="T88" fmla="*/ 49 w 89"/>
                <a:gd name="T89" fmla="*/ 33 h 37"/>
                <a:gd name="T90" fmla="*/ 46 w 89"/>
                <a:gd name="T91" fmla="*/ 33 h 37"/>
                <a:gd name="T92" fmla="*/ 43 w 89"/>
                <a:gd name="T93" fmla="*/ 34 h 37"/>
                <a:gd name="T94" fmla="*/ 40 w 89"/>
                <a:gd name="T95" fmla="*/ 35 h 37"/>
                <a:gd name="T96" fmla="*/ 36 w 89"/>
                <a:gd name="T97" fmla="*/ 35 h 37"/>
                <a:gd name="T98" fmla="*/ 33 w 89"/>
                <a:gd name="T99" fmla="*/ 36 h 37"/>
                <a:gd name="T100" fmla="*/ 30 w 89"/>
                <a:gd name="T101" fmla="*/ 36 h 37"/>
                <a:gd name="T102" fmla="*/ 27 w 89"/>
                <a:gd name="T103" fmla="*/ 36 h 37"/>
                <a:gd name="T104" fmla="*/ 24 w 89"/>
                <a:gd name="T105" fmla="*/ 36 h 37"/>
                <a:gd name="T106" fmla="*/ 20 w 89"/>
                <a:gd name="T107" fmla="*/ 36 h 37"/>
                <a:gd name="T108" fmla="*/ 17 w 89"/>
                <a:gd name="T109" fmla="*/ 36 h 37"/>
                <a:gd name="T110" fmla="*/ 14 w 89"/>
                <a:gd name="T111" fmla="*/ 36 h 37"/>
                <a:gd name="T112" fmla="*/ 11 w 89"/>
                <a:gd name="T113" fmla="*/ 35 h 37"/>
                <a:gd name="T114" fmla="*/ 7 w 89"/>
                <a:gd name="T115" fmla="*/ 34 h 37"/>
                <a:gd name="T116" fmla="*/ 4 w 89"/>
                <a:gd name="T117" fmla="*/ 33 h 37"/>
                <a:gd name="T118" fmla="*/ 1 w 89"/>
                <a:gd name="T119" fmla="*/ 30 h 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9" h="37">
                  <a:moveTo>
                    <a:pt x="0" y="28"/>
                  </a:moveTo>
                  <a:lnTo>
                    <a:pt x="0" y="26"/>
                  </a:lnTo>
                  <a:lnTo>
                    <a:pt x="0" y="24"/>
                  </a:lnTo>
                  <a:lnTo>
                    <a:pt x="2" y="22"/>
                  </a:lnTo>
                  <a:lnTo>
                    <a:pt x="3" y="21"/>
                  </a:lnTo>
                  <a:lnTo>
                    <a:pt x="4" y="20"/>
                  </a:lnTo>
                  <a:lnTo>
                    <a:pt x="5" y="18"/>
                  </a:lnTo>
                  <a:lnTo>
                    <a:pt x="7" y="17"/>
                  </a:lnTo>
                  <a:lnTo>
                    <a:pt x="8" y="16"/>
                  </a:lnTo>
                  <a:lnTo>
                    <a:pt x="9" y="15"/>
                  </a:lnTo>
                  <a:lnTo>
                    <a:pt x="11" y="15"/>
                  </a:lnTo>
                  <a:lnTo>
                    <a:pt x="13" y="14"/>
                  </a:lnTo>
                  <a:lnTo>
                    <a:pt x="14" y="13"/>
                  </a:lnTo>
                  <a:lnTo>
                    <a:pt x="15" y="12"/>
                  </a:lnTo>
                  <a:lnTo>
                    <a:pt x="16" y="11"/>
                  </a:lnTo>
                  <a:lnTo>
                    <a:pt x="18" y="11"/>
                  </a:lnTo>
                  <a:lnTo>
                    <a:pt x="20" y="10"/>
                  </a:lnTo>
                  <a:lnTo>
                    <a:pt x="21" y="10"/>
                  </a:lnTo>
                  <a:lnTo>
                    <a:pt x="22" y="9"/>
                  </a:lnTo>
                  <a:lnTo>
                    <a:pt x="24" y="8"/>
                  </a:lnTo>
                  <a:lnTo>
                    <a:pt x="25" y="8"/>
                  </a:lnTo>
                  <a:lnTo>
                    <a:pt x="27" y="7"/>
                  </a:lnTo>
                  <a:lnTo>
                    <a:pt x="29" y="7"/>
                  </a:lnTo>
                  <a:lnTo>
                    <a:pt x="30" y="7"/>
                  </a:lnTo>
                  <a:lnTo>
                    <a:pt x="31" y="6"/>
                  </a:lnTo>
                  <a:lnTo>
                    <a:pt x="33" y="5"/>
                  </a:lnTo>
                  <a:lnTo>
                    <a:pt x="34" y="5"/>
                  </a:lnTo>
                  <a:lnTo>
                    <a:pt x="36" y="5"/>
                  </a:lnTo>
                  <a:lnTo>
                    <a:pt x="38" y="4"/>
                  </a:lnTo>
                  <a:lnTo>
                    <a:pt x="39" y="3"/>
                  </a:lnTo>
                  <a:lnTo>
                    <a:pt x="40" y="3"/>
                  </a:lnTo>
                  <a:lnTo>
                    <a:pt x="42" y="3"/>
                  </a:lnTo>
                  <a:lnTo>
                    <a:pt x="44" y="3"/>
                  </a:lnTo>
                  <a:lnTo>
                    <a:pt x="45" y="2"/>
                  </a:lnTo>
                  <a:lnTo>
                    <a:pt x="47" y="2"/>
                  </a:lnTo>
                  <a:lnTo>
                    <a:pt x="48" y="2"/>
                  </a:lnTo>
                  <a:lnTo>
                    <a:pt x="50" y="2"/>
                  </a:lnTo>
                  <a:lnTo>
                    <a:pt x="51" y="1"/>
                  </a:lnTo>
                  <a:lnTo>
                    <a:pt x="53" y="1"/>
                  </a:lnTo>
                  <a:lnTo>
                    <a:pt x="54" y="1"/>
                  </a:lnTo>
                  <a:lnTo>
                    <a:pt x="56" y="1"/>
                  </a:lnTo>
                  <a:lnTo>
                    <a:pt x="57" y="0"/>
                  </a:lnTo>
                  <a:lnTo>
                    <a:pt x="59" y="0"/>
                  </a:lnTo>
                  <a:lnTo>
                    <a:pt x="61" y="0"/>
                  </a:lnTo>
                  <a:lnTo>
                    <a:pt x="63" y="0"/>
                  </a:lnTo>
                  <a:lnTo>
                    <a:pt x="64" y="0"/>
                  </a:lnTo>
                  <a:lnTo>
                    <a:pt x="66" y="0"/>
                  </a:lnTo>
                  <a:lnTo>
                    <a:pt x="67" y="0"/>
                  </a:lnTo>
                  <a:lnTo>
                    <a:pt x="69" y="0"/>
                  </a:lnTo>
                  <a:lnTo>
                    <a:pt x="70" y="0"/>
                  </a:lnTo>
                  <a:lnTo>
                    <a:pt x="72" y="0"/>
                  </a:lnTo>
                  <a:lnTo>
                    <a:pt x="74" y="1"/>
                  </a:lnTo>
                  <a:lnTo>
                    <a:pt x="75" y="1"/>
                  </a:lnTo>
                  <a:lnTo>
                    <a:pt x="77" y="1"/>
                  </a:lnTo>
                  <a:lnTo>
                    <a:pt x="79" y="2"/>
                  </a:lnTo>
                  <a:lnTo>
                    <a:pt x="81" y="2"/>
                  </a:lnTo>
                  <a:lnTo>
                    <a:pt x="83" y="3"/>
                  </a:lnTo>
                  <a:lnTo>
                    <a:pt x="84" y="4"/>
                  </a:lnTo>
                  <a:lnTo>
                    <a:pt x="86" y="5"/>
                  </a:lnTo>
                  <a:lnTo>
                    <a:pt x="87" y="6"/>
                  </a:lnTo>
                  <a:lnTo>
                    <a:pt x="88" y="8"/>
                  </a:lnTo>
                  <a:lnTo>
                    <a:pt x="88" y="11"/>
                  </a:lnTo>
                  <a:lnTo>
                    <a:pt x="87" y="12"/>
                  </a:lnTo>
                  <a:lnTo>
                    <a:pt x="86" y="14"/>
                  </a:lnTo>
                  <a:lnTo>
                    <a:pt x="85" y="15"/>
                  </a:lnTo>
                  <a:lnTo>
                    <a:pt x="84" y="17"/>
                  </a:lnTo>
                  <a:lnTo>
                    <a:pt x="82" y="18"/>
                  </a:lnTo>
                  <a:lnTo>
                    <a:pt x="81" y="19"/>
                  </a:lnTo>
                  <a:lnTo>
                    <a:pt x="79" y="20"/>
                  </a:lnTo>
                  <a:lnTo>
                    <a:pt x="78" y="21"/>
                  </a:lnTo>
                  <a:lnTo>
                    <a:pt x="77" y="22"/>
                  </a:lnTo>
                  <a:lnTo>
                    <a:pt x="75" y="23"/>
                  </a:lnTo>
                  <a:lnTo>
                    <a:pt x="74" y="23"/>
                  </a:lnTo>
                  <a:lnTo>
                    <a:pt x="73" y="24"/>
                  </a:lnTo>
                  <a:lnTo>
                    <a:pt x="71" y="25"/>
                  </a:lnTo>
                  <a:lnTo>
                    <a:pt x="70" y="26"/>
                  </a:lnTo>
                  <a:lnTo>
                    <a:pt x="68" y="26"/>
                  </a:lnTo>
                  <a:lnTo>
                    <a:pt x="66" y="27"/>
                  </a:lnTo>
                  <a:lnTo>
                    <a:pt x="65" y="28"/>
                  </a:lnTo>
                  <a:lnTo>
                    <a:pt x="64" y="28"/>
                  </a:lnTo>
                  <a:lnTo>
                    <a:pt x="63" y="29"/>
                  </a:lnTo>
                  <a:lnTo>
                    <a:pt x="61" y="29"/>
                  </a:lnTo>
                  <a:lnTo>
                    <a:pt x="59" y="30"/>
                  </a:lnTo>
                  <a:lnTo>
                    <a:pt x="58" y="30"/>
                  </a:lnTo>
                  <a:lnTo>
                    <a:pt x="56" y="31"/>
                  </a:lnTo>
                  <a:lnTo>
                    <a:pt x="55" y="31"/>
                  </a:lnTo>
                  <a:lnTo>
                    <a:pt x="53" y="32"/>
                  </a:lnTo>
                  <a:lnTo>
                    <a:pt x="52" y="32"/>
                  </a:lnTo>
                  <a:lnTo>
                    <a:pt x="50" y="33"/>
                  </a:lnTo>
                  <a:lnTo>
                    <a:pt x="49" y="33"/>
                  </a:lnTo>
                  <a:lnTo>
                    <a:pt x="47" y="33"/>
                  </a:lnTo>
                  <a:lnTo>
                    <a:pt x="46" y="33"/>
                  </a:lnTo>
                  <a:lnTo>
                    <a:pt x="44" y="34"/>
                  </a:lnTo>
                  <a:lnTo>
                    <a:pt x="43" y="34"/>
                  </a:lnTo>
                  <a:lnTo>
                    <a:pt x="41" y="34"/>
                  </a:lnTo>
                  <a:lnTo>
                    <a:pt x="40" y="35"/>
                  </a:lnTo>
                  <a:lnTo>
                    <a:pt x="38" y="35"/>
                  </a:lnTo>
                  <a:lnTo>
                    <a:pt x="36" y="35"/>
                  </a:lnTo>
                  <a:lnTo>
                    <a:pt x="35" y="35"/>
                  </a:lnTo>
                  <a:lnTo>
                    <a:pt x="33" y="36"/>
                  </a:lnTo>
                  <a:lnTo>
                    <a:pt x="32" y="36"/>
                  </a:lnTo>
                  <a:lnTo>
                    <a:pt x="30" y="36"/>
                  </a:lnTo>
                  <a:lnTo>
                    <a:pt x="29" y="36"/>
                  </a:lnTo>
                  <a:lnTo>
                    <a:pt x="27" y="36"/>
                  </a:lnTo>
                  <a:lnTo>
                    <a:pt x="25" y="36"/>
                  </a:lnTo>
                  <a:lnTo>
                    <a:pt x="24" y="36"/>
                  </a:lnTo>
                  <a:lnTo>
                    <a:pt x="22" y="36"/>
                  </a:lnTo>
                  <a:lnTo>
                    <a:pt x="20" y="36"/>
                  </a:lnTo>
                  <a:lnTo>
                    <a:pt x="19" y="36"/>
                  </a:lnTo>
                  <a:lnTo>
                    <a:pt x="17" y="36"/>
                  </a:lnTo>
                  <a:lnTo>
                    <a:pt x="16" y="36"/>
                  </a:lnTo>
                  <a:lnTo>
                    <a:pt x="14" y="36"/>
                  </a:lnTo>
                  <a:lnTo>
                    <a:pt x="12" y="36"/>
                  </a:lnTo>
                  <a:lnTo>
                    <a:pt x="11" y="35"/>
                  </a:lnTo>
                  <a:lnTo>
                    <a:pt x="9" y="35"/>
                  </a:lnTo>
                  <a:lnTo>
                    <a:pt x="7" y="34"/>
                  </a:lnTo>
                  <a:lnTo>
                    <a:pt x="5" y="34"/>
                  </a:lnTo>
                  <a:lnTo>
                    <a:pt x="4" y="33"/>
                  </a:lnTo>
                  <a:lnTo>
                    <a:pt x="2" y="31"/>
                  </a:lnTo>
                  <a:lnTo>
                    <a:pt x="1" y="30"/>
                  </a:lnTo>
                  <a:lnTo>
                    <a:pt x="0" y="28"/>
                  </a:lnTo>
                </a:path>
              </a:pathLst>
            </a:custGeom>
            <a:solidFill>
              <a:srgbClr val="FAC40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59" name="Freeform 92">
              <a:extLst>
                <a:ext uri="{FF2B5EF4-FFF2-40B4-BE49-F238E27FC236}">
                  <a16:creationId xmlns:a16="http://schemas.microsoft.com/office/drawing/2014/main" id="{9F56D184-C336-0940-A645-1E43AB59BBCD}"/>
                </a:ext>
              </a:extLst>
            </p:cNvPr>
            <p:cNvSpPr>
              <a:spLocks/>
            </p:cNvSpPr>
            <p:nvPr/>
          </p:nvSpPr>
          <p:spPr bwMode="auto">
            <a:xfrm>
              <a:off x="3523" y="1227"/>
              <a:ext cx="100" cy="59"/>
            </a:xfrm>
            <a:custGeom>
              <a:avLst/>
              <a:gdLst>
                <a:gd name="T0" fmla="*/ 0 w 100"/>
                <a:gd name="T1" fmla="*/ 26 h 59"/>
                <a:gd name="T2" fmla="*/ 2 w 100"/>
                <a:gd name="T3" fmla="*/ 21 h 59"/>
                <a:gd name="T4" fmla="*/ 7 w 100"/>
                <a:gd name="T5" fmla="*/ 14 h 59"/>
                <a:gd name="T6" fmla="*/ 13 w 100"/>
                <a:gd name="T7" fmla="*/ 9 h 59"/>
                <a:gd name="T8" fmla="*/ 19 w 100"/>
                <a:gd name="T9" fmla="*/ 6 h 59"/>
                <a:gd name="T10" fmla="*/ 26 w 100"/>
                <a:gd name="T11" fmla="*/ 3 h 59"/>
                <a:gd name="T12" fmla="*/ 32 w 100"/>
                <a:gd name="T13" fmla="*/ 2 h 59"/>
                <a:gd name="T14" fmla="*/ 38 w 100"/>
                <a:gd name="T15" fmla="*/ 0 h 59"/>
                <a:gd name="T16" fmla="*/ 45 w 100"/>
                <a:gd name="T17" fmla="*/ 0 h 59"/>
                <a:gd name="T18" fmla="*/ 51 w 100"/>
                <a:gd name="T19" fmla="*/ 0 h 59"/>
                <a:gd name="T20" fmla="*/ 57 w 100"/>
                <a:gd name="T21" fmla="*/ 0 h 59"/>
                <a:gd name="T22" fmla="*/ 62 w 100"/>
                <a:gd name="T23" fmla="*/ 1 h 59"/>
                <a:gd name="T24" fmla="*/ 65 w 100"/>
                <a:gd name="T25" fmla="*/ 1 h 59"/>
                <a:gd name="T26" fmla="*/ 68 w 100"/>
                <a:gd name="T27" fmla="*/ 2 h 59"/>
                <a:gd name="T28" fmla="*/ 71 w 100"/>
                <a:gd name="T29" fmla="*/ 3 h 59"/>
                <a:gd name="T30" fmla="*/ 74 w 100"/>
                <a:gd name="T31" fmla="*/ 4 h 59"/>
                <a:gd name="T32" fmla="*/ 77 w 100"/>
                <a:gd name="T33" fmla="*/ 5 h 59"/>
                <a:gd name="T34" fmla="*/ 81 w 100"/>
                <a:gd name="T35" fmla="*/ 6 h 59"/>
                <a:gd name="T36" fmla="*/ 84 w 100"/>
                <a:gd name="T37" fmla="*/ 8 h 59"/>
                <a:gd name="T38" fmla="*/ 87 w 100"/>
                <a:gd name="T39" fmla="*/ 10 h 59"/>
                <a:gd name="T40" fmla="*/ 90 w 100"/>
                <a:gd name="T41" fmla="*/ 12 h 59"/>
                <a:gd name="T42" fmla="*/ 94 w 100"/>
                <a:gd name="T43" fmla="*/ 15 h 59"/>
                <a:gd name="T44" fmla="*/ 95 w 100"/>
                <a:gd name="T45" fmla="*/ 19 h 59"/>
                <a:gd name="T46" fmla="*/ 97 w 100"/>
                <a:gd name="T47" fmla="*/ 22 h 59"/>
                <a:gd name="T48" fmla="*/ 99 w 100"/>
                <a:gd name="T49" fmla="*/ 26 h 59"/>
                <a:gd name="T50" fmla="*/ 99 w 100"/>
                <a:gd name="T51" fmla="*/ 32 h 59"/>
                <a:gd name="T52" fmla="*/ 97 w 100"/>
                <a:gd name="T53" fmla="*/ 36 h 59"/>
                <a:gd name="T54" fmla="*/ 96 w 100"/>
                <a:gd name="T55" fmla="*/ 39 h 59"/>
                <a:gd name="T56" fmla="*/ 94 w 100"/>
                <a:gd name="T57" fmla="*/ 42 h 59"/>
                <a:gd name="T58" fmla="*/ 91 w 100"/>
                <a:gd name="T59" fmla="*/ 45 h 59"/>
                <a:gd name="T60" fmla="*/ 88 w 100"/>
                <a:gd name="T61" fmla="*/ 47 h 59"/>
                <a:gd name="T62" fmla="*/ 85 w 100"/>
                <a:gd name="T63" fmla="*/ 49 h 59"/>
                <a:gd name="T64" fmla="*/ 81 w 100"/>
                <a:gd name="T65" fmla="*/ 51 h 59"/>
                <a:gd name="T66" fmla="*/ 78 w 100"/>
                <a:gd name="T67" fmla="*/ 52 h 59"/>
                <a:gd name="T68" fmla="*/ 75 w 100"/>
                <a:gd name="T69" fmla="*/ 54 h 59"/>
                <a:gd name="T70" fmla="*/ 72 w 100"/>
                <a:gd name="T71" fmla="*/ 55 h 59"/>
                <a:gd name="T72" fmla="*/ 69 w 100"/>
                <a:gd name="T73" fmla="*/ 56 h 59"/>
                <a:gd name="T74" fmla="*/ 66 w 100"/>
                <a:gd name="T75" fmla="*/ 56 h 59"/>
                <a:gd name="T76" fmla="*/ 62 w 100"/>
                <a:gd name="T77" fmla="*/ 57 h 59"/>
                <a:gd name="T78" fmla="*/ 59 w 100"/>
                <a:gd name="T79" fmla="*/ 57 h 59"/>
                <a:gd name="T80" fmla="*/ 56 w 100"/>
                <a:gd name="T81" fmla="*/ 58 h 59"/>
                <a:gd name="T82" fmla="*/ 53 w 100"/>
                <a:gd name="T83" fmla="*/ 58 h 59"/>
                <a:gd name="T84" fmla="*/ 50 w 100"/>
                <a:gd name="T85" fmla="*/ 58 h 59"/>
                <a:gd name="T86" fmla="*/ 47 w 100"/>
                <a:gd name="T87" fmla="*/ 58 h 59"/>
                <a:gd name="T88" fmla="*/ 43 w 100"/>
                <a:gd name="T89" fmla="*/ 58 h 59"/>
                <a:gd name="T90" fmla="*/ 40 w 100"/>
                <a:gd name="T91" fmla="*/ 58 h 59"/>
                <a:gd name="T92" fmla="*/ 37 w 100"/>
                <a:gd name="T93" fmla="*/ 57 h 59"/>
                <a:gd name="T94" fmla="*/ 34 w 100"/>
                <a:gd name="T95" fmla="*/ 56 h 59"/>
                <a:gd name="T96" fmla="*/ 31 w 100"/>
                <a:gd name="T97" fmla="*/ 56 h 59"/>
                <a:gd name="T98" fmla="*/ 28 w 100"/>
                <a:gd name="T99" fmla="*/ 55 h 59"/>
                <a:gd name="T100" fmla="*/ 25 w 100"/>
                <a:gd name="T101" fmla="*/ 54 h 59"/>
                <a:gd name="T102" fmla="*/ 22 w 100"/>
                <a:gd name="T103" fmla="*/ 52 h 59"/>
                <a:gd name="T104" fmla="*/ 18 w 100"/>
                <a:gd name="T105" fmla="*/ 51 h 59"/>
                <a:gd name="T106" fmla="*/ 15 w 100"/>
                <a:gd name="T107" fmla="*/ 50 h 59"/>
                <a:gd name="T108" fmla="*/ 12 w 100"/>
                <a:gd name="T109" fmla="*/ 48 h 59"/>
                <a:gd name="T110" fmla="*/ 9 w 100"/>
                <a:gd name="T111" fmla="*/ 45 h 59"/>
                <a:gd name="T112" fmla="*/ 6 w 100"/>
                <a:gd name="T113" fmla="*/ 42 h 59"/>
                <a:gd name="T114" fmla="*/ 3 w 100"/>
                <a:gd name="T115" fmla="*/ 39 h 59"/>
                <a:gd name="T116" fmla="*/ 1 w 100"/>
                <a:gd name="T117" fmla="*/ 36 h 59"/>
                <a:gd name="T118" fmla="*/ 0 w 100"/>
                <a:gd name="T119" fmla="*/ 32 h 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 h="59">
                  <a:moveTo>
                    <a:pt x="0" y="29"/>
                  </a:moveTo>
                  <a:lnTo>
                    <a:pt x="0" y="26"/>
                  </a:lnTo>
                  <a:lnTo>
                    <a:pt x="1" y="24"/>
                  </a:lnTo>
                  <a:lnTo>
                    <a:pt x="2" y="21"/>
                  </a:lnTo>
                  <a:lnTo>
                    <a:pt x="4" y="18"/>
                  </a:lnTo>
                  <a:lnTo>
                    <a:pt x="7" y="14"/>
                  </a:lnTo>
                  <a:lnTo>
                    <a:pt x="10" y="11"/>
                  </a:lnTo>
                  <a:lnTo>
                    <a:pt x="13" y="9"/>
                  </a:lnTo>
                  <a:lnTo>
                    <a:pt x="16" y="7"/>
                  </a:lnTo>
                  <a:lnTo>
                    <a:pt x="19" y="6"/>
                  </a:lnTo>
                  <a:lnTo>
                    <a:pt x="23" y="4"/>
                  </a:lnTo>
                  <a:lnTo>
                    <a:pt x="26" y="3"/>
                  </a:lnTo>
                  <a:lnTo>
                    <a:pt x="29" y="2"/>
                  </a:lnTo>
                  <a:lnTo>
                    <a:pt x="32" y="2"/>
                  </a:lnTo>
                  <a:lnTo>
                    <a:pt x="35" y="1"/>
                  </a:lnTo>
                  <a:lnTo>
                    <a:pt x="38" y="0"/>
                  </a:lnTo>
                  <a:lnTo>
                    <a:pt x="41" y="0"/>
                  </a:lnTo>
                  <a:lnTo>
                    <a:pt x="45" y="0"/>
                  </a:lnTo>
                  <a:lnTo>
                    <a:pt x="48" y="0"/>
                  </a:lnTo>
                  <a:lnTo>
                    <a:pt x="51" y="0"/>
                  </a:lnTo>
                  <a:lnTo>
                    <a:pt x="54" y="0"/>
                  </a:lnTo>
                  <a:lnTo>
                    <a:pt x="57" y="0"/>
                  </a:lnTo>
                  <a:lnTo>
                    <a:pt x="60" y="1"/>
                  </a:lnTo>
                  <a:lnTo>
                    <a:pt x="62" y="1"/>
                  </a:lnTo>
                  <a:lnTo>
                    <a:pt x="63" y="1"/>
                  </a:lnTo>
                  <a:lnTo>
                    <a:pt x="65" y="1"/>
                  </a:lnTo>
                  <a:lnTo>
                    <a:pt x="67" y="2"/>
                  </a:lnTo>
                  <a:lnTo>
                    <a:pt x="68" y="2"/>
                  </a:lnTo>
                  <a:lnTo>
                    <a:pt x="70" y="2"/>
                  </a:lnTo>
                  <a:lnTo>
                    <a:pt x="71" y="3"/>
                  </a:lnTo>
                  <a:lnTo>
                    <a:pt x="73" y="3"/>
                  </a:lnTo>
                  <a:lnTo>
                    <a:pt x="74" y="4"/>
                  </a:lnTo>
                  <a:lnTo>
                    <a:pt x="76" y="4"/>
                  </a:lnTo>
                  <a:lnTo>
                    <a:pt x="77" y="5"/>
                  </a:lnTo>
                  <a:lnTo>
                    <a:pt x="79" y="6"/>
                  </a:lnTo>
                  <a:lnTo>
                    <a:pt x="81" y="6"/>
                  </a:lnTo>
                  <a:lnTo>
                    <a:pt x="82" y="7"/>
                  </a:lnTo>
                  <a:lnTo>
                    <a:pt x="84" y="8"/>
                  </a:lnTo>
                  <a:lnTo>
                    <a:pt x="86" y="9"/>
                  </a:lnTo>
                  <a:lnTo>
                    <a:pt x="87" y="10"/>
                  </a:lnTo>
                  <a:lnTo>
                    <a:pt x="88" y="11"/>
                  </a:lnTo>
                  <a:lnTo>
                    <a:pt x="90" y="12"/>
                  </a:lnTo>
                  <a:lnTo>
                    <a:pt x="92" y="14"/>
                  </a:lnTo>
                  <a:lnTo>
                    <a:pt x="94" y="15"/>
                  </a:lnTo>
                  <a:lnTo>
                    <a:pt x="95" y="17"/>
                  </a:lnTo>
                  <a:lnTo>
                    <a:pt x="95" y="19"/>
                  </a:lnTo>
                  <a:lnTo>
                    <a:pt x="97" y="21"/>
                  </a:lnTo>
                  <a:lnTo>
                    <a:pt x="97" y="22"/>
                  </a:lnTo>
                  <a:lnTo>
                    <a:pt x="98" y="24"/>
                  </a:lnTo>
                  <a:lnTo>
                    <a:pt x="99" y="26"/>
                  </a:lnTo>
                  <a:lnTo>
                    <a:pt x="99" y="29"/>
                  </a:lnTo>
                  <a:lnTo>
                    <a:pt x="99" y="32"/>
                  </a:lnTo>
                  <a:lnTo>
                    <a:pt x="98" y="34"/>
                  </a:lnTo>
                  <a:lnTo>
                    <a:pt x="97" y="36"/>
                  </a:lnTo>
                  <a:lnTo>
                    <a:pt x="97" y="37"/>
                  </a:lnTo>
                  <a:lnTo>
                    <a:pt x="96" y="39"/>
                  </a:lnTo>
                  <a:lnTo>
                    <a:pt x="95" y="40"/>
                  </a:lnTo>
                  <a:lnTo>
                    <a:pt x="94" y="42"/>
                  </a:lnTo>
                  <a:lnTo>
                    <a:pt x="92" y="43"/>
                  </a:lnTo>
                  <a:lnTo>
                    <a:pt x="91" y="45"/>
                  </a:lnTo>
                  <a:lnTo>
                    <a:pt x="89" y="46"/>
                  </a:lnTo>
                  <a:lnTo>
                    <a:pt x="88" y="47"/>
                  </a:lnTo>
                  <a:lnTo>
                    <a:pt x="86" y="48"/>
                  </a:lnTo>
                  <a:lnTo>
                    <a:pt x="85" y="49"/>
                  </a:lnTo>
                  <a:lnTo>
                    <a:pt x="83" y="50"/>
                  </a:lnTo>
                  <a:lnTo>
                    <a:pt x="81" y="51"/>
                  </a:lnTo>
                  <a:lnTo>
                    <a:pt x="79" y="52"/>
                  </a:lnTo>
                  <a:lnTo>
                    <a:pt x="78" y="52"/>
                  </a:lnTo>
                  <a:lnTo>
                    <a:pt x="76" y="53"/>
                  </a:lnTo>
                  <a:lnTo>
                    <a:pt x="75" y="54"/>
                  </a:lnTo>
                  <a:lnTo>
                    <a:pt x="73" y="54"/>
                  </a:lnTo>
                  <a:lnTo>
                    <a:pt x="72" y="55"/>
                  </a:lnTo>
                  <a:lnTo>
                    <a:pt x="70" y="55"/>
                  </a:lnTo>
                  <a:lnTo>
                    <a:pt x="69" y="56"/>
                  </a:lnTo>
                  <a:lnTo>
                    <a:pt x="67" y="56"/>
                  </a:lnTo>
                  <a:lnTo>
                    <a:pt x="66" y="56"/>
                  </a:lnTo>
                  <a:lnTo>
                    <a:pt x="64" y="57"/>
                  </a:lnTo>
                  <a:lnTo>
                    <a:pt x="62" y="57"/>
                  </a:lnTo>
                  <a:lnTo>
                    <a:pt x="61" y="57"/>
                  </a:lnTo>
                  <a:lnTo>
                    <a:pt x="59" y="57"/>
                  </a:lnTo>
                  <a:lnTo>
                    <a:pt x="58" y="58"/>
                  </a:lnTo>
                  <a:lnTo>
                    <a:pt x="56" y="58"/>
                  </a:lnTo>
                  <a:lnTo>
                    <a:pt x="54" y="58"/>
                  </a:lnTo>
                  <a:lnTo>
                    <a:pt x="53" y="58"/>
                  </a:lnTo>
                  <a:lnTo>
                    <a:pt x="51" y="58"/>
                  </a:lnTo>
                  <a:lnTo>
                    <a:pt x="50" y="58"/>
                  </a:lnTo>
                  <a:lnTo>
                    <a:pt x="48" y="58"/>
                  </a:lnTo>
                  <a:lnTo>
                    <a:pt x="47" y="58"/>
                  </a:lnTo>
                  <a:lnTo>
                    <a:pt x="45" y="58"/>
                  </a:lnTo>
                  <a:lnTo>
                    <a:pt x="43" y="58"/>
                  </a:lnTo>
                  <a:lnTo>
                    <a:pt x="42" y="58"/>
                  </a:lnTo>
                  <a:lnTo>
                    <a:pt x="40" y="58"/>
                  </a:lnTo>
                  <a:lnTo>
                    <a:pt x="39" y="57"/>
                  </a:lnTo>
                  <a:lnTo>
                    <a:pt x="37" y="57"/>
                  </a:lnTo>
                  <a:lnTo>
                    <a:pt x="36" y="57"/>
                  </a:lnTo>
                  <a:lnTo>
                    <a:pt x="34" y="56"/>
                  </a:lnTo>
                  <a:lnTo>
                    <a:pt x="32" y="56"/>
                  </a:lnTo>
                  <a:lnTo>
                    <a:pt x="31" y="56"/>
                  </a:lnTo>
                  <a:lnTo>
                    <a:pt x="29" y="56"/>
                  </a:lnTo>
                  <a:lnTo>
                    <a:pt x="28" y="55"/>
                  </a:lnTo>
                  <a:lnTo>
                    <a:pt x="26" y="54"/>
                  </a:lnTo>
                  <a:lnTo>
                    <a:pt x="25" y="54"/>
                  </a:lnTo>
                  <a:lnTo>
                    <a:pt x="23" y="53"/>
                  </a:lnTo>
                  <a:lnTo>
                    <a:pt x="22" y="52"/>
                  </a:lnTo>
                  <a:lnTo>
                    <a:pt x="20" y="52"/>
                  </a:lnTo>
                  <a:lnTo>
                    <a:pt x="18" y="51"/>
                  </a:lnTo>
                  <a:lnTo>
                    <a:pt x="17" y="51"/>
                  </a:lnTo>
                  <a:lnTo>
                    <a:pt x="15" y="50"/>
                  </a:lnTo>
                  <a:lnTo>
                    <a:pt x="14" y="49"/>
                  </a:lnTo>
                  <a:lnTo>
                    <a:pt x="12" y="48"/>
                  </a:lnTo>
                  <a:lnTo>
                    <a:pt x="10" y="47"/>
                  </a:lnTo>
                  <a:lnTo>
                    <a:pt x="9" y="45"/>
                  </a:lnTo>
                  <a:lnTo>
                    <a:pt x="7" y="44"/>
                  </a:lnTo>
                  <a:lnTo>
                    <a:pt x="6" y="42"/>
                  </a:lnTo>
                  <a:lnTo>
                    <a:pt x="4" y="41"/>
                  </a:lnTo>
                  <a:lnTo>
                    <a:pt x="3" y="39"/>
                  </a:lnTo>
                  <a:lnTo>
                    <a:pt x="2" y="37"/>
                  </a:lnTo>
                  <a:lnTo>
                    <a:pt x="1" y="36"/>
                  </a:lnTo>
                  <a:lnTo>
                    <a:pt x="1" y="34"/>
                  </a:lnTo>
                  <a:lnTo>
                    <a:pt x="0" y="32"/>
                  </a:lnTo>
                  <a:lnTo>
                    <a:pt x="0" y="29"/>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0" name="Oval 93">
              <a:extLst>
                <a:ext uri="{FF2B5EF4-FFF2-40B4-BE49-F238E27FC236}">
                  <a16:creationId xmlns:a16="http://schemas.microsoft.com/office/drawing/2014/main" id="{1238773C-2BE7-A04E-85B5-F642557D427A}"/>
                </a:ext>
              </a:extLst>
            </p:cNvPr>
            <p:cNvSpPr>
              <a:spLocks noChangeArrowheads="1"/>
            </p:cNvSpPr>
            <p:nvPr/>
          </p:nvSpPr>
          <p:spPr bwMode="auto">
            <a:xfrm>
              <a:off x="4068" y="1324"/>
              <a:ext cx="100" cy="98"/>
            </a:xfrm>
            <a:prstGeom prst="ellipse">
              <a:avLst/>
            </a:prstGeom>
            <a:solidFill>
              <a:srgbClr val="FF1B1A"/>
            </a:solidFill>
            <a:ln w="12700">
              <a:solidFill>
                <a:srgbClr val="000000"/>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6261" name="Freeform 94">
              <a:extLst>
                <a:ext uri="{FF2B5EF4-FFF2-40B4-BE49-F238E27FC236}">
                  <a16:creationId xmlns:a16="http://schemas.microsoft.com/office/drawing/2014/main" id="{5D158BA4-9BD4-9945-87A0-9225635250EC}"/>
                </a:ext>
              </a:extLst>
            </p:cNvPr>
            <p:cNvSpPr>
              <a:spLocks/>
            </p:cNvSpPr>
            <p:nvPr/>
          </p:nvSpPr>
          <p:spPr bwMode="auto">
            <a:xfrm>
              <a:off x="4249" y="1389"/>
              <a:ext cx="106" cy="116"/>
            </a:xfrm>
            <a:custGeom>
              <a:avLst/>
              <a:gdLst>
                <a:gd name="T0" fmla="*/ 0 w 106"/>
                <a:gd name="T1" fmla="*/ 52 h 116"/>
                <a:gd name="T2" fmla="*/ 1 w 106"/>
                <a:gd name="T3" fmla="*/ 48 h 116"/>
                <a:gd name="T4" fmla="*/ 2 w 106"/>
                <a:gd name="T5" fmla="*/ 44 h 116"/>
                <a:gd name="T6" fmla="*/ 3 w 106"/>
                <a:gd name="T7" fmla="*/ 40 h 116"/>
                <a:gd name="T8" fmla="*/ 5 w 106"/>
                <a:gd name="T9" fmla="*/ 35 h 116"/>
                <a:gd name="T10" fmla="*/ 7 w 106"/>
                <a:gd name="T11" fmla="*/ 30 h 116"/>
                <a:gd name="T12" fmla="*/ 11 w 106"/>
                <a:gd name="T13" fmla="*/ 23 h 116"/>
                <a:gd name="T14" fmla="*/ 14 w 106"/>
                <a:gd name="T15" fmla="*/ 19 h 116"/>
                <a:gd name="T16" fmla="*/ 20 w 106"/>
                <a:gd name="T17" fmla="*/ 13 h 116"/>
                <a:gd name="T18" fmla="*/ 26 w 106"/>
                <a:gd name="T19" fmla="*/ 8 h 116"/>
                <a:gd name="T20" fmla="*/ 32 w 106"/>
                <a:gd name="T21" fmla="*/ 5 h 116"/>
                <a:gd name="T22" fmla="*/ 39 w 106"/>
                <a:gd name="T23" fmla="*/ 2 h 116"/>
                <a:gd name="T24" fmla="*/ 45 w 106"/>
                <a:gd name="T25" fmla="*/ 1 h 116"/>
                <a:gd name="T26" fmla="*/ 48 w 106"/>
                <a:gd name="T27" fmla="*/ 0 h 116"/>
                <a:gd name="T28" fmla="*/ 51 w 106"/>
                <a:gd name="T29" fmla="*/ 0 h 116"/>
                <a:gd name="T30" fmla="*/ 54 w 106"/>
                <a:gd name="T31" fmla="*/ 0 h 116"/>
                <a:gd name="T32" fmla="*/ 57 w 106"/>
                <a:gd name="T33" fmla="*/ 0 h 116"/>
                <a:gd name="T34" fmla="*/ 62 w 106"/>
                <a:gd name="T35" fmla="*/ 1 h 116"/>
                <a:gd name="T36" fmla="*/ 68 w 106"/>
                <a:gd name="T37" fmla="*/ 3 h 116"/>
                <a:gd name="T38" fmla="*/ 75 w 106"/>
                <a:gd name="T39" fmla="*/ 5 h 116"/>
                <a:gd name="T40" fmla="*/ 81 w 106"/>
                <a:gd name="T41" fmla="*/ 9 h 116"/>
                <a:gd name="T42" fmla="*/ 87 w 106"/>
                <a:gd name="T43" fmla="*/ 15 h 116"/>
                <a:gd name="T44" fmla="*/ 93 w 106"/>
                <a:gd name="T45" fmla="*/ 21 h 116"/>
                <a:gd name="T46" fmla="*/ 97 w 106"/>
                <a:gd name="T47" fmla="*/ 27 h 116"/>
                <a:gd name="T48" fmla="*/ 99 w 106"/>
                <a:gd name="T49" fmla="*/ 32 h 116"/>
                <a:gd name="T50" fmla="*/ 101 w 106"/>
                <a:gd name="T51" fmla="*/ 36 h 116"/>
                <a:gd name="T52" fmla="*/ 103 w 106"/>
                <a:gd name="T53" fmla="*/ 41 h 116"/>
                <a:gd name="T54" fmla="*/ 103 w 106"/>
                <a:gd name="T55" fmla="*/ 45 h 116"/>
                <a:gd name="T56" fmla="*/ 104 w 106"/>
                <a:gd name="T57" fmla="*/ 50 h 116"/>
                <a:gd name="T58" fmla="*/ 105 w 106"/>
                <a:gd name="T59" fmla="*/ 58 h 116"/>
                <a:gd name="T60" fmla="*/ 105 w 106"/>
                <a:gd name="T61" fmla="*/ 66 h 116"/>
                <a:gd name="T62" fmla="*/ 104 w 106"/>
                <a:gd name="T63" fmla="*/ 69 h 116"/>
                <a:gd name="T64" fmla="*/ 103 w 106"/>
                <a:gd name="T65" fmla="*/ 73 h 116"/>
                <a:gd name="T66" fmla="*/ 101 w 106"/>
                <a:gd name="T67" fmla="*/ 79 h 116"/>
                <a:gd name="T68" fmla="*/ 100 w 106"/>
                <a:gd name="T69" fmla="*/ 83 h 116"/>
                <a:gd name="T70" fmla="*/ 96 w 106"/>
                <a:gd name="T71" fmla="*/ 89 h 116"/>
                <a:gd name="T72" fmla="*/ 92 w 106"/>
                <a:gd name="T73" fmla="*/ 95 h 116"/>
                <a:gd name="T74" fmla="*/ 88 w 106"/>
                <a:gd name="T75" fmla="*/ 99 h 116"/>
                <a:gd name="T76" fmla="*/ 82 w 106"/>
                <a:gd name="T77" fmla="*/ 105 h 116"/>
                <a:gd name="T78" fmla="*/ 76 w 106"/>
                <a:gd name="T79" fmla="*/ 109 h 116"/>
                <a:gd name="T80" fmla="*/ 69 w 106"/>
                <a:gd name="T81" fmla="*/ 112 h 116"/>
                <a:gd name="T82" fmla="*/ 63 w 106"/>
                <a:gd name="T83" fmla="*/ 114 h 116"/>
                <a:gd name="T84" fmla="*/ 59 w 106"/>
                <a:gd name="T85" fmla="*/ 115 h 116"/>
                <a:gd name="T86" fmla="*/ 55 w 106"/>
                <a:gd name="T87" fmla="*/ 115 h 116"/>
                <a:gd name="T88" fmla="*/ 52 w 106"/>
                <a:gd name="T89" fmla="*/ 115 h 116"/>
                <a:gd name="T90" fmla="*/ 49 w 106"/>
                <a:gd name="T91" fmla="*/ 115 h 116"/>
                <a:gd name="T92" fmla="*/ 46 w 106"/>
                <a:gd name="T93" fmla="*/ 115 h 116"/>
                <a:gd name="T94" fmla="*/ 40 w 106"/>
                <a:gd name="T95" fmla="*/ 113 h 116"/>
                <a:gd name="T96" fmla="*/ 34 w 106"/>
                <a:gd name="T97" fmla="*/ 111 h 116"/>
                <a:gd name="T98" fmla="*/ 27 w 106"/>
                <a:gd name="T99" fmla="*/ 108 h 116"/>
                <a:gd name="T100" fmla="*/ 21 w 106"/>
                <a:gd name="T101" fmla="*/ 103 h 116"/>
                <a:gd name="T102" fmla="*/ 15 w 106"/>
                <a:gd name="T103" fmla="*/ 98 h 116"/>
                <a:gd name="T104" fmla="*/ 10 w 106"/>
                <a:gd name="T105" fmla="*/ 91 h 116"/>
                <a:gd name="T106" fmla="*/ 7 w 106"/>
                <a:gd name="T107" fmla="*/ 86 h 116"/>
                <a:gd name="T108" fmla="*/ 5 w 106"/>
                <a:gd name="T109" fmla="*/ 83 h 116"/>
                <a:gd name="T110" fmla="*/ 4 w 106"/>
                <a:gd name="T111" fmla="*/ 79 h 116"/>
                <a:gd name="T112" fmla="*/ 3 w 106"/>
                <a:gd name="T113" fmla="*/ 76 h 116"/>
                <a:gd name="T114" fmla="*/ 2 w 106"/>
                <a:gd name="T115" fmla="*/ 73 h 116"/>
                <a:gd name="T116" fmla="*/ 1 w 106"/>
                <a:gd name="T117" fmla="*/ 68 h 116"/>
                <a:gd name="T118" fmla="*/ 0 w 106"/>
                <a:gd name="T119" fmla="*/ 63 h 1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6" h="116">
                  <a:moveTo>
                    <a:pt x="0" y="58"/>
                  </a:moveTo>
                  <a:lnTo>
                    <a:pt x="0" y="52"/>
                  </a:lnTo>
                  <a:lnTo>
                    <a:pt x="1" y="50"/>
                  </a:lnTo>
                  <a:lnTo>
                    <a:pt x="1" y="48"/>
                  </a:lnTo>
                  <a:lnTo>
                    <a:pt x="1" y="46"/>
                  </a:lnTo>
                  <a:lnTo>
                    <a:pt x="2" y="44"/>
                  </a:lnTo>
                  <a:lnTo>
                    <a:pt x="2" y="42"/>
                  </a:lnTo>
                  <a:lnTo>
                    <a:pt x="3" y="40"/>
                  </a:lnTo>
                  <a:lnTo>
                    <a:pt x="4" y="37"/>
                  </a:lnTo>
                  <a:lnTo>
                    <a:pt x="5" y="35"/>
                  </a:lnTo>
                  <a:lnTo>
                    <a:pt x="5" y="33"/>
                  </a:lnTo>
                  <a:lnTo>
                    <a:pt x="7" y="30"/>
                  </a:lnTo>
                  <a:lnTo>
                    <a:pt x="9" y="26"/>
                  </a:lnTo>
                  <a:lnTo>
                    <a:pt x="11" y="23"/>
                  </a:lnTo>
                  <a:lnTo>
                    <a:pt x="12" y="20"/>
                  </a:lnTo>
                  <a:lnTo>
                    <a:pt x="14" y="19"/>
                  </a:lnTo>
                  <a:lnTo>
                    <a:pt x="17" y="16"/>
                  </a:lnTo>
                  <a:lnTo>
                    <a:pt x="20" y="13"/>
                  </a:lnTo>
                  <a:lnTo>
                    <a:pt x="23" y="10"/>
                  </a:lnTo>
                  <a:lnTo>
                    <a:pt x="26" y="8"/>
                  </a:lnTo>
                  <a:lnTo>
                    <a:pt x="29" y="6"/>
                  </a:lnTo>
                  <a:lnTo>
                    <a:pt x="32" y="5"/>
                  </a:lnTo>
                  <a:lnTo>
                    <a:pt x="36" y="3"/>
                  </a:lnTo>
                  <a:lnTo>
                    <a:pt x="39" y="2"/>
                  </a:lnTo>
                  <a:lnTo>
                    <a:pt x="42" y="2"/>
                  </a:lnTo>
                  <a:lnTo>
                    <a:pt x="45" y="1"/>
                  </a:lnTo>
                  <a:lnTo>
                    <a:pt x="46" y="0"/>
                  </a:lnTo>
                  <a:lnTo>
                    <a:pt x="48" y="0"/>
                  </a:lnTo>
                  <a:lnTo>
                    <a:pt x="50" y="0"/>
                  </a:lnTo>
                  <a:lnTo>
                    <a:pt x="51" y="0"/>
                  </a:lnTo>
                  <a:lnTo>
                    <a:pt x="53" y="0"/>
                  </a:lnTo>
                  <a:lnTo>
                    <a:pt x="54" y="0"/>
                  </a:lnTo>
                  <a:lnTo>
                    <a:pt x="56" y="0"/>
                  </a:lnTo>
                  <a:lnTo>
                    <a:pt x="57" y="0"/>
                  </a:lnTo>
                  <a:lnTo>
                    <a:pt x="59" y="1"/>
                  </a:lnTo>
                  <a:lnTo>
                    <a:pt x="62" y="1"/>
                  </a:lnTo>
                  <a:lnTo>
                    <a:pt x="65" y="2"/>
                  </a:lnTo>
                  <a:lnTo>
                    <a:pt x="68" y="3"/>
                  </a:lnTo>
                  <a:lnTo>
                    <a:pt x="71" y="4"/>
                  </a:lnTo>
                  <a:lnTo>
                    <a:pt x="75" y="5"/>
                  </a:lnTo>
                  <a:lnTo>
                    <a:pt x="78" y="7"/>
                  </a:lnTo>
                  <a:lnTo>
                    <a:pt x="81" y="9"/>
                  </a:lnTo>
                  <a:lnTo>
                    <a:pt x="84" y="12"/>
                  </a:lnTo>
                  <a:lnTo>
                    <a:pt x="87" y="15"/>
                  </a:lnTo>
                  <a:lnTo>
                    <a:pt x="90" y="18"/>
                  </a:lnTo>
                  <a:lnTo>
                    <a:pt x="93" y="21"/>
                  </a:lnTo>
                  <a:lnTo>
                    <a:pt x="95" y="24"/>
                  </a:lnTo>
                  <a:lnTo>
                    <a:pt x="97" y="27"/>
                  </a:lnTo>
                  <a:lnTo>
                    <a:pt x="98" y="30"/>
                  </a:lnTo>
                  <a:lnTo>
                    <a:pt x="99" y="32"/>
                  </a:lnTo>
                  <a:lnTo>
                    <a:pt x="100" y="34"/>
                  </a:lnTo>
                  <a:lnTo>
                    <a:pt x="101" y="36"/>
                  </a:lnTo>
                  <a:lnTo>
                    <a:pt x="102" y="39"/>
                  </a:lnTo>
                  <a:lnTo>
                    <a:pt x="103" y="41"/>
                  </a:lnTo>
                  <a:lnTo>
                    <a:pt x="103" y="43"/>
                  </a:lnTo>
                  <a:lnTo>
                    <a:pt x="103" y="45"/>
                  </a:lnTo>
                  <a:lnTo>
                    <a:pt x="104" y="48"/>
                  </a:lnTo>
                  <a:lnTo>
                    <a:pt x="104" y="50"/>
                  </a:lnTo>
                  <a:lnTo>
                    <a:pt x="105" y="52"/>
                  </a:lnTo>
                  <a:lnTo>
                    <a:pt x="105" y="58"/>
                  </a:lnTo>
                  <a:lnTo>
                    <a:pt x="105" y="63"/>
                  </a:lnTo>
                  <a:lnTo>
                    <a:pt x="105" y="66"/>
                  </a:lnTo>
                  <a:lnTo>
                    <a:pt x="104" y="68"/>
                  </a:lnTo>
                  <a:lnTo>
                    <a:pt x="104" y="69"/>
                  </a:lnTo>
                  <a:lnTo>
                    <a:pt x="103" y="71"/>
                  </a:lnTo>
                  <a:lnTo>
                    <a:pt x="103" y="73"/>
                  </a:lnTo>
                  <a:lnTo>
                    <a:pt x="102" y="75"/>
                  </a:lnTo>
                  <a:lnTo>
                    <a:pt x="101" y="79"/>
                  </a:lnTo>
                  <a:lnTo>
                    <a:pt x="100" y="80"/>
                  </a:lnTo>
                  <a:lnTo>
                    <a:pt x="100" y="83"/>
                  </a:lnTo>
                  <a:lnTo>
                    <a:pt x="98" y="86"/>
                  </a:lnTo>
                  <a:lnTo>
                    <a:pt x="96" y="89"/>
                  </a:lnTo>
                  <a:lnTo>
                    <a:pt x="94" y="92"/>
                  </a:lnTo>
                  <a:lnTo>
                    <a:pt x="92" y="95"/>
                  </a:lnTo>
                  <a:lnTo>
                    <a:pt x="91" y="97"/>
                  </a:lnTo>
                  <a:lnTo>
                    <a:pt x="88" y="99"/>
                  </a:lnTo>
                  <a:lnTo>
                    <a:pt x="85" y="103"/>
                  </a:lnTo>
                  <a:lnTo>
                    <a:pt x="82" y="105"/>
                  </a:lnTo>
                  <a:lnTo>
                    <a:pt x="79" y="107"/>
                  </a:lnTo>
                  <a:lnTo>
                    <a:pt x="76" y="109"/>
                  </a:lnTo>
                  <a:lnTo>
                    <a:pt x="73" y="111"/>
                  </a:lnTo>
                  <a:lnTo>
                    <a:pt x="69" y="112"/>
                  </a:lnTo>
                  <a:lnTo>
                    <a:pt x="66" y="113"/>
                  </a:lnTo>
                  <a:lnTo>
                    <a:pt x="63" y="114"/>
                  </a:lnTo>
                  <a:lnTo>
                    <a:pt x="60" y="114"/>
                  </a:lnTo>
                  <a:lnTo>
                    <a:pt x="59" y="115"/>
                  </a:lnTo>
                  <a:lnTo>
                    <a:pt x="57" y="115"/>
                  </a:lnTo>
                  <a:lnTo>
                    <a:pt x="55" y="115"/>
                  </a:lnTo>
                  <a:lnTo>
                    <a:pt x="54" y="115"/>
                  </a:lnTo>
                  <a:lnTo>
                    <a:pt x="52" y="115"/>
                  </a:lnTo>
                  <a:lnTo>
                    <a:pt x="51" y="115"/>
                  </a:lnTo>
                  <a:lnTo>
                    <a:pt x="49" y="115"/>
                  </a:lnTo>
                  <a:lnTo>
                    <a:pt x="48" y="115"/>
                  </a:lnTo>
                  <a:lnTo>
                    <a:pt x="46" y="115"/>
                  </a:lnTo>
                  <a:lnTo>
                    <a:pt x="43" y="114"/>
                  </a:lnTo>
                  <a:lnTo>
                    <a:pt x="40" y="113"/>
                  </a:lnTo>
                  <a:lnTo>
                    <a:pt x="37" y="112"/>
                  </a:lnTo>
                  <a:lnTo>
                    <a:pt x="34" y="111"/>
                  </a:lnTo>
                  <a:lnTo>
                    <a:pt x="30" y="110"/>
                  </a:lnTo>
                  <a:lnTo>
                    <a:pt x="27" y="108"/>
                  </a:lnTo>
                  <a:lnTo>
                    <a:pt x="24" y="106"/>
                  </a:lnTo>
                  <a:lnTo>
                    <a:pt x="21" y="103"/>
                  </a:lnTo>
                  <a:lnTo>
                    <a:pt x="18" y="101"/>
                  </a:lnTo>
                  <a:lnTo>
                    <a:pt x="15" y="98"/>
                  </a:lnTo>
                  <a:lnTo>
                    <a:pt x="12" y="94"/>
                  </a:lnTo>
                  <a:lnTo>
                    <a:pt x="10" y="91"/>
                  </a:lnTo>
                  <a:lnTo>
                    <a:pt x="8" y="88"/>
                  </a:lnTo>
                  <a:lnTo>
                    <a:pt x="7" y="86"/>
                  </a:lnTo>
                  <a:lnTo>
                    <a:pt x="7" y="85"/>
                  </a:lnTo>
                  <a:lnTo>
                    <a:pt x="5" y="83"/>
                  </a:lnTo>
                  <a:lnTo>
                    <a:pt x="5" y="81"/>
                  </a:lnTo>
                  <a:lnTo>
                    <a:pt x="4" y="79"/>
                  </a:lnTo>
                  <a:lnTo>
                    <a:pt x="4" y="78"/>
                  </a:lnTo>
                  <a:lnTo>
                    <a:pt x="3" y="76"/>
                  </a:lnTo>
                  <a:lnTo>
                    <a:pt x="2" y="75"/>
                  </a:lnTo>
                  <a:lnTo>
                    <a:pt x="2" y="73"/>
                  </a:lnTo>
                  <a:lnTo>
                    <a:pt x="2" y="70"/>
                  </a:lnTo>
                  <a:lnTo>
                    <a:pt x="1" y="68"/>
                  </a:lnTo>
                  <a:lnTo>
                    <a:pt x="1" y="66"/>
                  </a:lnTo>
                  <a:lnTo>
                    <a:pt x="0" y="63"/>
                  </a:lnTo>
                  <a:lnTo>
                    <a:pt x="0" y="58"/>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2" name="Freeform 95">
              <a:extLst>
                <a:ext uri="{FF2B5EF4-FFF2-40B4-BE49-F238E27FC236}">
                  <a16:creationId xmlns:a16="http://schemas.microsoft.com/office/drawing/2014/main" id="{75ED1F3F-772F-C14F-BAC9-AC7503C77D98}"/>
                </a:ext>
              </a:extLst>
            </p:cNvPr>
            <p:cNvSpPr>
              <a:spLocks/>
            </p:cNvSpPr>
            <p:nvPr/>
          </p:nvSpPr>
          <p:spPr bwMode="auto">
            <a:xfrm>
              <a:off x="4285" y="1203"/>
              <a:ext cx="104" cy="78"/>
            </a:xfrm>
            <a:custGeom>
              <a:avLst/>
              <a:gdLst>
                <a:gd name="T0" fmla="*/ 0 w 104"/>
                <a:gd name="T1" fmla="*/ 35 h 78"/>
                <a:gd name="T2" fmla="*/ 1 w 104"/>
                <a:gd name="T3" fmla="*/ 31 h 78"/>
                <a:gd name="T4" fmla="*/ 3 w 104"/>
                <a:gd name="T5" fmla="*/ 26 h 78"/>
                <a:gd name="T6" fmla="*/ 7 w 104"/>
                <a:gd name="T7" fmla="*/ 20 h 78"/>
                <a:gd name="T8" fmla="*/ 13 w 104"/>
                <a:gd name="T9" fmla="*/ 13 h 78"/>
                <a:gd name="T10" fmla="*/ 19 w 104"/>
                <a:gd name="T11" fmla="*/ 9 h 78"/>
                <a:gd name="T12" fmla="*/ 25 w 104"/>
                <a:gd name="T13" fmla="*/ 5 h 78"/>
                <a:gd name="T14" fmla="*/ 31 w 104"/>
                <a:gd name="T15" fmla="*/ 3 h 78"/>
                <a:gd name="T16" fmla="*/ 38 w 104"/>
                <a:gd name="T17" fmla="*/ 1 h 78"/>
                <a:gd name="T18" fmla="*/ 44 w 104"/>
                <a:gd name="T19" fmla="*/ 0 h 78"/>
                <a:gd name="T20" fmla="*/ 51 w 104"/>
                <a:gd name="T21" fmla="*/ 0 h 78"/>
                <a:gd name="T22" fmla="*/ 57 w 104"/>
                <a:gd name="T23" fmla="*/ 0 h 78"/>
                <a:gd name="T24" fmla="*/ 63 w 104"/>
                <a:gd name="T25" fmla="*/ 1 h 78"/>
                <a:gd name="T26" fmla="*/ 70 w 104"/>
                <a:gd name="T27" fmla="*/ 2 h 78"/>
                <a:gd name="T28" fmla="*/ 76 w 104"/>
                <a:gd name="T29" fmla="*/ 5 h 78"/>
                <a:gd name="T30" fmla="*/ 82 w 104"/>
                <a:gd name="T31" fmla="*/ 8 h 78"/>
                <a:gd name="T32" fmla="*/ 88 w 104"/>
                <a:gd name="T33" fmla="*/ 12 h 78"/>
                <a:gd name="T34" fmla="*/ 95 w 104"/>
                <a:gd name="T35" fmla="*/ 18 h 78"/>
                <a:gd name="T36" fmla="*/ 98 w 104"/>
                <a:gd name="T37" fmla="*/ 23 h 78"/>
                <a:gd name="T38" fmla="*/ 100 w 104"/>
                <a:gd name="T39" fmla="*/ 26 h 78"/>
                <a:gd name="T40" fmla="*/ 102 w 104"/>
                <a:gd name="T41" fmla="*/ 31 h 78"/>
                <a:gd name="T42" fmla="*/ 103 w 104"/>
                <a:gd name="T43" fmla="*/ 35 h 78"/>
                <a:gd name="T44" fmla="*/ 103 w 104"/>
                <a:gd name="T45" fmla="*/ 43 h 78"/>
                <a:gd name="T46" fmla="*/ 102 w 104"/>
                <a:gd name="T47" fmla="*/ 46 h 78"/>
                <a:gd name="T48" fmla="*/ 100 w 104"/>
                <a:gd name="T49" fmla="*/ 51 h 78"/>
                <a:gd name="T50" fmla="*/ 98 w 104"/>
                <a:gd name="T51" fmla="*/ 54 h 78"/>
                <a:gd name="T52" fmla="*/ 96 w 104"/>
                <a:gd name="T53" fmla="*/ 57 h 78"/>
                <a:gd name="T54" fmla="*/ 94 w 104"/>
                <a:gd name="T55" fmla="*/ 61 h 78"/>
                <a:gd name="T56" fmla="*/ 90 w 104"/>
                <a:gd name="T57" fmla="*/ 64 h 78"/>
                <a:gd name="T58" fmla="*/ 87 w 104"/>
                <a:gd name="T59" fmla="*/ 66 h 78"/>
                <a:gd name="T60" fmla="*/ 84 w 104"/>
                <a:gd name="T61" fmla="*/ 68 h 78"/>
                <a:gd name="T62" fmla="*/ 81 w 104"/>
                <a:gd name="T63" fmla="*/ 70 h 78"/>
                <a:gd name="T64" fmla="*/ 78 w 104"/>
                <a:gd name="T65" fmla="*/ 72 h 78"/>
                <a:gd name="T66" fmla="*/ 75 w 104"/>
                <a:gd name="T67" fmla="*/ 73 h 78"/>
                <a:gd name="T68" fmla="*/ 71 w 104"/>
                <a:gd name="T69" fmla="*/ 74 h 78"/>
                <a:gd name="T70" fmla="*/ 68 w 104"/>
                <a:gd name="T71" fmla="*/ 75 h 78"/>
                <a:gd name="T72" fmla="*/ 65 w 104"/>
                <a:gd name="T73" fmla="*/ 76 h 78"/>
                <a:gd name="T74" fmla="*/ 62 w 104"/>
                <a:gd name="T75" fmla="*/ 76 h 78"/>
                <a:gd name="T76" fmla="*/ 59 w 104"/>
                <a:gd name="T77" fmla="*/ 77 h 78"/>
                <a:gd name="T78" fmla="*/ 55 w 104"/>
                <a:gd name="T79" fmla="*/ 77 h 78"/>
                <a:gd name="T80" fmla="*/ 52 w 104"/>
                <a:gd name="T81" fmla="*/ 77 h 78"/>
                <a:gd name="T82" fmla="*/ 49 w 104"/>
                <a:gd name="T83" fmla="*/ 77 h 78"/>
                <a:gd name="T84" fmla="*/ 46 w 104"/>
                <a:gd name="T85" fmla="*/ 77 h 78"/>
                <a:gd name="T86" fmla="*/ 43 w 104"/>
                <a:gd name="T87" fmla="*/ 76 h 78"/>
                <a:gd name="T88" fmla="*/ 40 w 104"/>
                <a:gd name="T89" fmla="*/ 76 h 78"/>
                <a:gd name="T90" fmla="*/ 37 w 104"/>
                <a:gd name="T91" fmla="*/ 75 h 78"/>
                <a:gd name="T92" fmla="*/ 33 w 104"/>
                <a:gd name="T93" fmla="*/ 75 h 78"/>
                <a:gd name="T94" fmla="*/ 30 w 104"/>
                <a:gd name="T95" fmla="*/ 73 h 78"/>
                <a:gd name="T96" fmla="*/ 27 w 104"/>
                <a:gd name="T97" fmla="*/ 72 h 78"/>
                <a:gd name="T98" fmla="*/ 24 w 104"/>
                <a:gd name="T99" fmla="*/ 71 h 78"/>
                <a:gd name="T100" fmla="*/ 21 w 104"/>
                <a:gd name="T101" fmla="*/ 69 h 78"/>
                <a:gd name="T102" fmla="*/ 18 w 104"/>
                <a:gd name="T103" fmla="*/ 67 h 78"/>
                <a:gd name="T104" fmla="*/ 15 w 104"/>
                <a:gd name="T105" fmla="*/ 65 h 78"/>
                <a:gd name="T106" fmla="*/ 11 w 104"/>
                <a:gd name="T107" fmla="*/ 63 h 78"/>
                <a:gd name="T108" fmla="*/ 8 w 104"/>
                <a:gd name="T109" fmla="*/ 59 h 78"/>
                <a:gd name="T110" fmla="*/ 6 w 104"/>
                <a:gd name="T111" fmla="*/ 56 h 78"/>
                <a:gd name="T112" fmla="*/ 4 w 104"/>
                <a:gd name="T113" fmla="*/ 53 h 78"/>
                <a:gd name="T114" fmla="*/ 2 w 104"/>
                <a:gd name="T115" fmla="*/ 50 h 78"/>
                <a:gd name="T116" fmla="*/ 1 w 104"/>
                <a:gd name="T117" fmla="*/ 47 h 78"/>
                <a:gd name="T118" fmla="*/ 0 w 104"/>
                <a:gd name="T119" fmla="*/ 42 h 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4" h="78">
                  <a:moveTo>
                    <a:pt x="0" y="38"/>
                  </a:moveTo>
                  <a:lnTo>
                    <a:pt x="0" y="35"/>
                  </a:lnTo>
                  <a:lnTo>
                    <a:pt x="1" y="33"/>
                  </a:lnTo>
                  <a:lnTo>
                    <a:pt x="1" y="31"/>
                  </a:lnTo>
                  <a:lnTo>
                    <a:pt x="2" y="28"/>
                  </a:lnTo>
                  <a:lnTo>
                    <a:pt x="3" y="26"/>
                  </a:lnTo>
                  <a:lnTo>
                    <a:pt x="5" y="23"/>
                  </a:lnTo>
                  <a:lnTo>
                    <a:pt x="7" y="20"/>
                  </a:lnTo>
                  <a:lnTo>
                    <a:pt x="9" y="16"/>
                  </a:lnTo>
                  <a:lnTo>
                    <a:pt x="13" y="13"/>
                  </a:lnTo>
                  <a:lnTo>
                    <a:pt x="16" y="11"/>
                  </a:lnTo>
                  <a:lnTo>
                    <a:pt x="19" y="9"/>
                  </a:lnTo>
                  <a:lnTo>
                    <a:pt x="22" y="7"/>
                  </a:lnTo>
                  <a:lnTo>
                    <a:pt x="25" y="5"/>
                  </a:lnTo>
                  <a:lnTo>
                    <a:pt x="28" y="4"/>
                  </a:lnTo>
                  <a:lnTo>
                    <a:pt x="31" y="3"/>
                  </a:lnTo>
                  <a:lnTo>
                    <a:pt x="35" y="2"/>
                  </a:lnTo>
                  <a:lnTo>
                    <a:pt x="38" y="1"/>
                  </a:lnTo>
                  <a:lnTo>
                    <a:pt x="41" y="1"/>
                  </a:lnTo>
                  <a:lnTo>
                    <a:pt x="44" y="0"/>
                  </a:lnTo>
                  <a:lnTo>
                    <a:pt x="48" y="0"/>
                  </a:lnTo>
                  <a:lnTo>
                    <a:pt x="51" y="0"/>
                  </a:lnTo>
                  <a:lnTo>
                    <a:pt x="53" y="0"/>
                  </a:lnTo>
                  <a:lnTo>
                    <a:pt x="57" y="0"/>
                  </a:lnTo>
                  <a:lnTo>
                    <a:pt x="60" y="0"/>
                  </a:lnTo>
                  <a:lnTo>
                    <a:pt x="63" y="1"/>
                  </a:lnTo>
                  <a:lnTo>
                    <a:pt x="66" y="2"/>
                  </a:lnTo>
                  <a:lnTo>
                    <a:pt x="70" y="2"/>
                  </a:lnTo>
                  <a:lnTo>
                    <a:pt x="73" y="4"/>
                  </a:lnTo>
                  <a:lnTo>
                    <a:pt x="76" y="5"/>
                  </a:lnTo>
                  <a:lnTo>
                    <a:pt x="79" y="6"/>
                  </a:lnTo>
                  <a:lnTo>
                    <a:pt x="82" y="8"/>
                  </a:lnTo>
                  <a:lnTo>
                    <a:pt x="85" y="10"/>
                  </a:lnTo>
                  <a:lnTo>
                    <a:pt x="88" y="12"/>
                  </a:lnTo>
                  <a:lnTo>
                    <a:pt x="92" y="15"/>
                  </a:lnTo>
                  <a:lnTo>
                    <a:pt x="95" y="18"/>
                  </a:lnTo>
                  <a:lnTo>
                    <a:pt x="97" y="21"/>
                  </a:lnTo>
                  <a:lnTo>
                    <a:pt x="98" y="23"/>
                  </a:lnTo>
                  <a:lnTo>
                    <a:pt x="99" y="24"/>
                  </a:lnTo>
                  <a:lnTo>
                    <a:pt x="100" y="26"/>
                  </a:lnTo>
                  <a:lnTo>
                    <a:pt x="101" y="28"/>
                  </a:lnTo>
                  <a:lnTo>
                    <a:pt x="102" y="31"/>
                  </a:lnTo>
                  <a:lnTo>
                    <a:pt x="103" y="33"/>
                  </a:lnTo>
                  <a:lnTo>
                    <a:pt x="103" y="35"/>
                  </a:lnTo>
                  <a:lnTo>
                    <a:pt x="103" y="38"/>
                  </a:lnTo>
                  <a:lnTo>
                    <a:pt x="103" y="43"/>
                  </a:lnTo>
                  <a:lnTo>
                    <a:pt x="102" y="44"/>
                  </a:lnTo>
                  <a:lnTo>
                    <a:pt x="102" y="46"/>
                  </a:lnTo>
                  <a:lnTo>
                    <a:pt x="101" y="49"/>
                  </a:lnTo>
                  <a:lnTo>
                    <a:pt x="100" y="51"/>
                  </a:lnTo>
                  <a:lnTo>
                    <a:pt x="99" y="53"/>
                  </a:lnTo>
                  <a:lnTo>
                    <a:pt x="98" y="54"/>
                  </a:lnTo>
                  <a:lnTo>
                    <a:pt x="97" y="56"/>
                  </a:lnTo>
                  <a:lnTo>
                    <a:pt x="96" y="57"/>
                  </a:lnTo>
                  <a:lnTo>
                    <a:pt x="95" y="59"/>
                  </a:lnTo>
                  <a:lnTo>
                    <a:pt x="94" y="61"/>
                  </a:lnTo>
                  <a:lnTo>
                    <a:pt x="92" y="62"/>
                  </a:lnTo>
                  <a:lnTo>
                    <a:pt x="90" y="64"/>
                  </a:lnTo>
                  <a:lnTo>
                    <a:pt x="89" y="65"/>
                  </a:lnTo>
                  <a:lnTo>
                    <a:pt x="87" y="66"/>
                  </a:lnTo>
                  <a:lnTo>
                    <a:pt x="86" y="67"/>
                  </a:lnTo>
                  <a:lnTo>
                    <a:pt x="84" y="68"/>
                  </a:lnTo>
                  <a:lnTo>
                    <a:pt x="83" y="69"/>
                  </a:lnTo>
                  <a:lnTo>
                    <a:pt x="81" y="70"/>
                  </a:lnTo>
                  <a:lnTo>
                    <a:pt x="79" y="71"/>
                  </a:lnTo>
                  <a:lnTo>
                    <a:pt x="78" y="72"/>
                  </a:lnTo>
                  <a:lnTo>
                    <a:pt x="76" y="72"/>
                  </a:lnTo>
                  <a:lnTo>
                    <a:pt x="75" y="73"/>
                  </a:lnTo>
                  <a:lnTo>
                    <a:pt x="73" y="73"/>
                  </a:lnTo>
                  <a:lnTo>
                    <a:pt x="71" y="74"/>
                  </a:lnTo>
                  <a:lnTo>
                    <a:pt x="70" y="74"/>
                  </a:lnTo>
                  <a:lnTo>
                    <a:pt x="68" y="75"/>
                  </a:lnTo>
                  <a:lnTo>
                    <a:pt x="67" y="75"/>
                  </a:lnTo>
                  <a:lnTo>
                    <a:pt x="65" y="76"/>
                  </a:lnTo>
                  <a:lnTo>
                    <a:pt x="64" y="76"/>
                  </a:lnTo>
                  <a:lnTo>
                    <a:pt x="62" y="76"/>
                  </a:lnTo>
                  <a:lnTo>
                    <a:pt x="61" y="76"/>
                  </a:lnTo>
                  <a:lnTo>
                    <a:pt x="59" y="77"/>
                  </a:lnTo>
                  <a:lnTo>
                    <a:pt x="57" y="77"/>
                  </a:lnTo>
                  <a:lnTo>
                    <a:pt x="55" y="77"/>
                  </a:lnTo>
                  <a:lnTo>
                    <a:pt x="54" y="77"/>
                  </a:lnTo>
                  <a:lnTo>
                    <a:pt x="52" y="77"/>
                  </a:lnTo>
                  <a:lnTo>
                    <a:pt x="51" y="77"/>
                  </a:lnTo>
                  <a:lnTo>
                    <a:pt x="49" y="77"/>
                  </a:lnTo>
                  <a:lnTo>
                    <a:pt x="48" y="77"/>
                  </a:lnTo>
                  <a:lnTo>
                    <a:pt x="46" y="77"/>
                  </a:lnTo>
                  <a:lnTo>
                    <a:pt x="44" y="77"/>
                  </a:lnTo>
                  <a:lnTo>
                    <a:pt x="43" y="76"/>
                  </a:lnTo>
                  <a:lnTo>
                    <a:pt x="41" y="76"/>
                  </a:lnTo>
                  <a:lnTo>
                    <a:pt x="40" y="76"/>
                  </a:lnTo>
                  <a:lnTo>
                    <a:pt x="39" y="75"/>
                  </a:lnTo>
                  <a:lnTo>
                    <a:pt x="37" y="75"/>
                  </a:lnTo>
                  <a:lnTo>
                    <a:pt x="35" y="75"/>
                  </a:lnTo>
                  <a:lnTo>
                    <a:pt x="33" y="75"/>
                  </a:lnTo>
                  <a:lnTo>
                    <a:pt x="32" y="74"/>
                  </a:lnTo>
                  <a:lnTo>
                    <a:pt x="30" y="73"/>
                  </a:lnTo>
                  <a:lnTo>
                    <a:pt x="29" y="73"/>
                  </a:lnTo>
                  <a:lnTo>
                    <a:pt x="27" y="72"/>
                  </a:lnTo>
                  <a:lnTo>
                    <a:pt x="26" y="72"/>
                  </a:lnTo>
                  <a:lnTo>
                    <a:pt x="24" y="71"/>
                  </a:lnTo>
                  <a:lnTo>
                    <a:pt x="22" y="70"/>
                  </a:lnTo>
                  <a:lnTo>
                    <a:pt x="21" y="69"/>
                  </a:lnTo>
                  <a:lnTo>
                    <a:pt x="19" y="68"/>
                  </a:lnTo>
                  <a:lnTo>
                    <a:pt x="18" y="67"/>
                  </a:lnTo>
                  <a:lnTo>
                    <a:pt x="16" y="66"/>
                  </a:lnTo>
                  <a:lnTo>
                    <a:pt x="15" y="65"/>
                  </a:lnTo>
                  <a:lnTo>
                    <a:pt x="13" y="64"/>
                  </a:lnTo>
                  <a:lnTo>
                    <a:pt x="11" y="63"/>
                  </a:lnTo>
                  <a:lnTo>
                    <a:pt x="9" y="61"/>
                  </a:lnTo>
                  <a:lnTo>
                    <a:pt x="8" y="59"/>
                  </a:lnTo>
                  <a:lnTo>
                    <a:pt x="7" y="58"/>
                  </a:lnTo>
                  <a:lnTo>
                    <a:pt x="6" y="56"/>
                  </a:lnTo>
                  <a:lnTo>
                    <a:pt x="5" y="55"/>
                  </a:lnTo>
                  <a:lnTo>
                    <a:pt x="4" y="53"/>
                  </a:lnTo>
                  <a:lnTo>
                    <a:pt x="3" y="51"/>
                  </a:lnTo>
                  <a:lnTo>
                    <a:pt x="2" y="50"/>
                  </a:lnTo>
                  <a:lnTo>
                    <a:pt x="2" y="48"/>
                  </a:lnTo>
                  <a:lnTo>
                    <a:pt x="1" y="47"/>
                  </a:lnTo>
                  <a:lnTo>
                    <a:pt x="1" y="44"/>
                  </a:lnTo>
                  <a:lnTo>
                    <a:pt x="0" y="42"/>
                  </a:lnTo>
                  <a:lnTo>
                    <a:pt x="0" y="38"/>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3" name="Freeform 96">
              <a:extLst>
                <a:ext uri="{FF2B5EF4-FFF2-40B4-BE49-F238E27FC236}">
                  <a16:creationId xmlns:a16="http://schemas.microsoft.com/office/drawing/2014/main" id="{BC889F37-B852-5649-8F47-FC692BCA49E3}"/>
                </a:ext>
              </a:extLst>
            </p:cNvPr>
            <p:cNvSpPr>
              <a:spLocks/>
            </p:cNvSpPr>
            <p:nvPr/>
          </p:nvSpPr>
          <p:spPr bwMode="auto">
            <a:xfrm>
              <a:off x="4069" y="1211"/>
              <a:ext cx="128" cy="96"/>
            </a:xfrm>
            <a:custGeom>
              <a:avLst/>
              <a:gdLst>
                <a:gd name="T0" fmla="*/ 0 w 128"/>
                <a:gd name="T1" fmla="*/ 43 h 96"/>
                <a:gd name="T2" fmla="*/ 1 w 128"/>
                <a:gd name="T3" fmla="*/ 40 h 96"/>
                <a:gd name="T4" fmla="*/ 2 w 128"/>
                <a:gd name="T5" fmla="*/ 36 h 96"/>
                <a:gd name="T6" fmla="*/ 3 w 128"/>
                <a:gd name="T7" fmla="*/ 33 h 96"/>
                <a:gd name="T8" fmla="*/ 6 w 128"/>
                <a:gd name="T9" fmla="*/ 28 h 96"/>
                <a:gd name="T10" fmla="*/ 9 w 128"/>
                <a:gd name="T11" fmla="*/ 24 h 96"/>
                <a:gd name="T12" fmla="*/ 15 w 128"/>
                <a:gd name="T13" fmla="*/ 18 h 96"/>
                <a:gd name="T14" fmla="*/ 21 w 128"/>
                <a:gd name="T15" fmla="*/ 12 h 96"/>
                <a:gd name="T16" fmla="*/ 28 w 128"/>
                <a:gd name="T17" fmla="*/ 9 h 96"/>
                <a:gd name="T18" fmla="*/ 34 w 128"/>
                <a:gd name="T19" fmla="*/ 6 h 96"/>
                <a:gd name="T20" fmla="*/ 40 w 128"/>
                <a:gd name="T21" fmla="*/ 4 h 96"/>
                <a:gd name="T22" fmla="*/ 46 w 128"/>
                <a:gd name="T23" fmla="*/ 2 h 96"/>
                <a:gd name="T24" fmla="*/ 53 w 128"/>
                <a:gd name="T25" fmla="*/ 1 h 96"/>
                <a:gd name="T26" fmla="*/ 59 w 128"/>
                <a:gd name="T27" fmla="*/ 0 h 96"/>
                <a:gd name="T28" fmla="*/ 65 w 128"/>
                <a:gd name="T29" fmla="*/ 0 h 96"/>
                <a:gd name="T30" fmla="*/ 72 w 128"/>
                <a:gd name="T31" fmla="*/ 1 h 96"/>
                <a:gd name="T32" fmla="*/ 78 w 128"/>
                <a:gd name="T33" fmla="*/ 2 h 96"/>
                <a:gd name="T34" fmla="*/ 84 w 128"/>
                <a:gd name="T35" fmla="*/ 3 h 96"/>
                <a:gd name="T36" fmla="*/ 90 w 128"/>
                <a:gd name="T37" fmla="*/ 5 h 96"/>
                <a:gd name="T38" fmla="*/ 97 w 128"/>
                <a:gd name="T39" fmla="*/ 7 h 96"/>
                <a:gd name="T40" fmla="*/ 103 w 128"/>
                <a:gd name="T41" fmla="*/ 11 h 96"/>
                <a:gd name="T42" fmla="*/ 110 w 128"/>
                <a:gd name="T43" fmla="*/ 15 h 96"/>
                <a:gd name="T44" fmla="*/ 116 w 128"/>
                <a:gd name="T45" fmla="*/ 21 h 96"/>
                <a:gd name="T46" fmla="*/ 121 w 128"/>
                <a:gd name="T47" fmla="*/ 27 h 96"/>
                <a:gd name="T48" fmla="*/ 123 w 128"/>
                <a:gd name="T49" fmla="*/ 32 h 96"/>
                <a:gd name="T50" fmla="*/ 125 w 128"/>
                <a:gd name="T51" fmla="*/ 37 h 96"/>
                <a:gd name="T52" fmla="*/ 126 w 128"/>
                <a:gd name="T53" fmla="*/ 42 h 96"/>
                <a:gd name="T54" fmla="*/ 127 w 128"/>
                <a:gd name="T55" fmla="*/ 48 h 96"/>
                <a:gd name="T56" fmla="*/ 126 w 128"/>
                <a:gd name="T57" fmla="*/ 54 h 96"/>
                <a:gd name="T58" fmla="*/ 125 w 128"/>
                <a:gd name="T59" fmla="*/ 57 h 96"/>
                <a:gd name="T60" fmla="*/ 125 w 128"/>
                <a:gd name="T61" fmla="*/ 60 h 96"/>
                <a:gd name="T62" fmla="*/ 123 w 128"/>
                <a:gd name="T63" fmla="*/ 64 h 96"/>
                <a:gd name="T64" fmla="*/ 120 w 128"/>
                <a:gd name="T65" fmla="*/ 69 h 96"/>
                <a:gd name="T66" fmla="*/ 116 w 128"/>
                <a:gd name="T67" fmla="*/ 74 h 96"/>
                <a:gd name="T68" fmla="*/ 109 w 128"/>
                <a:gd name="T69" fmla="*/ 81 h 96"/>
                <a:gd name="T70" fmla="*/ 103 w 128"/>
                <a:gd name="T71" fmla="*/ 85 h 96"/>
                <a:gd name="T72" fmla="*/ 96 w 128"/>
                <a:gd name="T73" fmla="*/ 88 h 96"/>
                <a:gd name="T74" fmla="*/ 90 w 128"/>
                <a:gd name="T75" fmla="*/ 91 h 96"/>
                <a:gd name="T76" fmla="*/ 84 w 128"/>
                <a:gd name="T77" fmla="*/ 92 h 96"/>
                <a:gd name="T78" fmla="*/ 77 w 128"/>
                <a:gd name="T79" fmla="*/ 94 h 96"/>
                <a:gd name="T80" fmla="*/ 71 w 128"/>
                <a:gd name="T81" fmla="*/ 95 h 96"/>
                <a:gd name="T82" fmla="*/ 64 w 128"/>
                <a:gd name="T83" fmla="*/ 95 h 96"/>
                <a:gd name="T84" fmla="*/ 59 w 128"/>
                <a:gd name="T85" fmla="*/ 95 h 96"/>
                <a:gd name="T86" fmla="*/ 52 w 128"/>
                <a:gd name="T87" fmla="*/ 94 h 96"/>
                <a:gd name="T88" fmla="*/ 46 w 128"/>
                <a:gd name="T89" fmla="*/ 93 h 96"/>
                <a:gd name="T90" fmla="*/ 40 w 128"/>
                <a:gd name="T91" fmla="*/ 91 h 96"/>
                <a:gd name="T92" fmla="*/ 33 w 128"/>
                <a:gd name="T93" fmla="*/ 89 h 96"/>
                <a:gd name="T94" fmla="*/ 29 w 128"/>
                <a:gd name="T95" fmla="*/ 87 h 96"/>
                <a:gd name="T96" fmla="*/ 25 w 128"/>
                <a:gd name="T97" fmla="*/ 85 h 96"/>
                <a:gd name="T98" fmla="*/ 22 w 128"/>
                <a:gd name="T99" fmla="*/ 83 h 96"/>
                <a:gd name="T100" fmla="*/ 19 w 128"/>
                <a:gd name="T101" fmla="*/ 81 h 96"/>
                <a:gd name="T102" fmla="*/ 16 w 128"/>
                <a:gd name="T103" fmla="*/ 79 h 96"/>
                <a:gd name="T104" fmla="*/ 13 w 128"/>
                <a:gd name="T105" fmla="*/ 76 h 96"/>
                <a:gd name="T106" fmla="*/ 9 w 128"/>
                <a:gd name="T107" fmla="*/ 72 h 96"/>
                <a:gd name="T108" fmla="*/ 7 w 128"/>
                <a:gd name="T109" fmla="*/ 69 h 96"/>
                <a:gd name="T110" fmla="*/ 5 w 128"/>
                <a:gd name="T111" fmla="*/ 66 h 96"/>
                <a:gd name="T112" fmla="*/ 4 w 128"/>
                <a:gd name="T113" fmla="*/ 63 h 96"/>
                <a:gd name="T114" fmla="*/ 2 w 128"/>
                <a:gd name="T115" fmla="*/ 60 h 96"/>
                <a:gd name="T116" fmla="*/ 1 w 128"/>
                <a:gd name="T117" fmla="*/ 56 h 96"/>
                <a:gd name="T118" fmla="*/ 0 w 128"/>
                <a:gd name="T119" fmla="*/ 52 h 9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8" h="96">
                  <a:moveTo>
                    <a:pt x="0" y="48"/>
                  </a:moveTo>
                  <a:lnTo>
                    <a:pt x="0" y="43"/>
                  </a:lnTo>
                  <a:lnTo>
                    <a:pt x="1" y="41"/>
                  </a:lnTo>
                  <a:lnTo>
                    <a:pt x="1" y="40"/>
                  </a:lnTo>
                  <a:lnTo>
                    <a:pt x="2" y="38"/>
                  </a:lnTo>
                  <a:lnTo>
                    <a:pt x="2" y="36"/>
                  </a:lnTo>
                  <a:lnTo>
                    <a:pt x="2" y="35"/>
                  </a:lnTo>
                  <a:lnTo>
                    <a:pt x="3" y="33"/>
                  </a:lnTo>
                  <a:lnTo>
                    <a:pt x="4" y="31"/>
                  </a:lnTo>
                  <a:lnTo>
                    <a:pt x="6" y="28"/>
                  </a:lnTo>
                  <a:lnTo>
                    <a:pt x="7" y="26"/>
                  </a:lnTo>
                  <a:lnTo>
                    <a:pt x="9" y="24"/>
                  </a:lnTo>
                  <a:lnTo>
                    <a:pt x="11" y="21"/>
                  </a:lnTo>
                  <a:lnTo>
                    <a:pt x="15" y="18"/>
                  </a:lnTo>
                  <a:lnTo>
                    <a:pt x="18" y="15"/>
                  </a:lnTo>
                  <a:lnTo>
                    <a:pt x="21" y="12"/>
                  </a:lnTo>
                  <a:lnTo>
                    <a:pt x="24" y="11"/>
                  </a:lnTo>
                  <a:lnTo>
                    <a:pt x="28" y="9"/>
                  </a:lnTo>
                  <a:lnTo>
                    <a:pt x="31" y="7"/>
                  </a:lnTo>
                  <a:lnTo>
                    <a:pt x="34" y="6"/>
                  </a:lnTo>
                  <a:lnTo>
                    <a:pt x="37" y="5"/>
                  </a:lnTo>
                  <a:lnTo>
                    <a:pt x="40" y="4"/>
                  </a:lnTo>
                  <a:lnTo>
                    <a:pt x="43" y="3"/>
                  </a:lnTo>
                  <a:lnTo>
                    <a:pt x="46" y="2"/>
                  </a:lnTo>
                  <a:lnTo>
                    <a:pt x="50" y="2"/>
                  </a:lnTo>
                  <a:lnTo>
                    <a:pt x="53" y="1"/>
                  </a:lnTo>
                  <a:lnTo>
                    <a:pt x="56" y="0"/>
                  </a:lnTo>
                  <a:lnTo>
                    <a:pt x="59" y="0"/>
                  </a:lnTo>
                  <a:lnTo>
                    <a:pt x="62" y="0"/>
                  </a:lnTo>
                  <a:lnTo>
                    <a:pt x="65" y="0"/>
                  </a:lnTo>
                  <a:lnTo>
                    <a:pt x="68" y="0"/>
                  </a:lnTo>
                  <a:lnTo>
                    <a:pt x="72" y="1"/>
                  </a:lnTo>
                  <a:lnTo>
                    <a:pt x="75" y="1"/>
                  </a:lnTo>
                  <a:lnTo>
                    <a:pt x="78" y="2"/>
                  </a:lnTo>
                  <a:lnTo>
                    <a:pt x="81" y="2"/>
                  </a:lnTo>
                  <a:lnTo>
                    <a:pt x="84" y="3"/>
                  </a:lnTo>
                  <a:lnTo>
                    <a:pt x="87" y="4"/>
                  </a:lnTo>
                  <a:lnTo>
                    <a:pt x="90" y="5"/>
                  </a:lnTo>
                  <a:lnTo>
                    <a:pt x="94" y="6"/>
                  </a:lnTo>
                  <a:lnTo>
                    <a:pt x="97" y="7"/>
                  </a:lnTo>
                  <a:lnTo>
                    <a:pt x="100" y="9"/>
                  </a:lnTo>
                  <a:lnTo>
                    <a:pt x="103" y="11"/>
                  </a:lnTo>
                  <a:lnTo>
                    <a:pt x="107" y="13"/>
                  </a:lnTo>
                  <a:lnTo>
                    <a:pt x="110" y="15"/>
                  </a:lnTo>
                  <a:lnTo>
                    <a:pt x="113" y="18"/>
                  </a:lnTo>
                  <a:lnTo>
                    <a:pt x="116" y="21"/>
                  </a:lnTo>
                  <a:lnTo>
                    <a:pt x="119" y="24"/>
                  </a:lnTo>
                  <a:lnTo>
                    <a:pt x="121" y="27"/>
                  </a:lnTo>
                  <a:lnTo>
                    <a:pt x="122" y="29"/>
                  </a:lnTo>
                  <a:lnTo>
                    <a:pt x="123" y="32"/>
                  </a:lnTo>
                  <a:lnTo>
                    <a:pt x="124" y="34"/>
                  </a:lnTo>
                  <a:lnTo>
                    <a:pt x="125" y="37"/>
                  </a:lnTo>
                  <a:lnTo>
                    <a:pt x="126" y="39"/>
                  </a:lnTo>
                  <a:lnTo>
                    <a:pt x="126" y="42"/>
                  </a:lnTo>
                  <a:lnTo>
                    <a:pt x="127" y="43"/>
                  </a:lnTo>
                  <a:lnTo>
                    <a:pt x="127" y="48"/>
                  </a:lnTo>
                  <a:lnTo>
                    <a:pt x="127" y="52"/>
                  </a:lnTo>
                  <a:lnTo>
                    <a:pt x="126" y="54"/>
                  </a:lnTo>
                  <a:lnTo>
                    <a:pt x="126" y="55"/>
                  </a:lnTo>
                  <a:lnTo>
                    <a:pt x="125" y="57"/>
                  </a:lnTo>
                  <a:lnTo>
                    <a:pt x="125" y="59"/>
                  </a:lnTo>
                  <a:lnTo>
                    <a:pt x="125" y="60"/>
                  </a:lnTo>
                  <a:lnTo>
                    <a:pt x="124" y="62"/>
                  </a:lnTo>
                  <a:lnTo>
                    <a:pt x="123" y="64"/>
                  </a:lnTo>
                  <a:lnTo>
                    <a:pt x="121" y="67"/>
                  </a:lnTo>
                  <a:lnTo>
                    <a:pt x="120" y="69"/>
                  </a:lnTo>
                  <a:lnTo>
                    <a:pt x="118" y="72"/>
                  </a:lnTo>
                  <a:lnTo>
                    <a:pt x="116" y="74"/>
                  </a:lnTo>
                  <a:lnTo>
                    <a:pt x="112" y="77"/>
                  </a:lnTo>
                  <a:lnTo>
                    <a:pt x="109" y="81"/>
                  </a:lnTo>
                  <a:lnTo>
                    <a:pt x="106" y="83"/>
                  </a:lnTo>
                  <a:lnTo>
                    <a:pt x="103" y="85"/>
                  </a:lnTo>
                  <a:lnTo>
                    <a:pt x="100" y="86"/>
                  </a:lnTo>
                  <a:lnTo>
                    <a:pt x="96" y="88"/>
                  </a:lnTo>
                  <a:lnTo>
                    <a:pt x="93" y="90"/>
                  </a:lnTo>
                  <a:lnTo>
                    <a:pt x="90" y="91"/>
                  </a:lnTo>
                  <a:lnTo>
                    <a:pt x="87" y="91"/>
                  </a:lnTo>
                  <a:lnTo>
                    <a:pt x="84" y="92"/>
                  </a:lnTo>
                  <a:lnTo>
                    <a:pt x="81" y="93"/>
                  </a:lnTo>
                  <a:lnTo>
                    <a:pt x="77" y="94"/>
                  </a:lnTo>
                  <a:lnTo>
                    <a:pt x="74" y="94"/>
                  </a:lnTo>
                  <a:lnTo>
                    <a:pt x="71" y="95"/>
                  </a:lnTo>
                  <a:lnTo>
                    <a:pt x="68" y="95"/>
                  </a:lnTo>
                  <a:lnTo>
                    <a:pt x="64" y="95"/>
                  </a:lnTo>
                  <a:lnTo>
                    <a:pt x="62" y="95"/>
                  </a:lnTo>
                  <a:lnTo>
                    <a:pt x="59" y="95"/>
                  </a:lnTo>
                  <a:lnTo>
                    <a:pt x="55" y="95"/>
                  </a:lnTo>
                  <a:lnTo>
                    <a:pt x="52" y="94"/>
                  </a:lnTo>
                  <a:lnTo>
                    <a:pt x="49" y="94"/>
                  </a:lnTo>
                  <a:lnTo>
                    <a:pt x="46" y="93"/>
                  </a:lnTo>
                  <a:lnTo>
                    <a:pt x="43" y="92"/>
                  </a:lnTo>
                  <a:lnTo>
                    <a:pt x="40" y="91"/>
                  </a:lnTo>
                  <a:lnTo>
                    <a:pt x="36" y="90"/>
                  </a:lnTo>
                  <a:lnTo>
                    <a:pt x="33" y="89"/>
                  </a:lnTo>
                  <a:lnTo>
                    <a:pt x="30" y="88"/>
                  </a:lnTo>
                  <a:lnTo>
                    <a:pt x="29" y="87"/>
                  </a:lnTo>
                  <a:lnTo>
                    <a:pt x="27" y="86"/>
                  </a:lnTo>
                  <a:lnTo>
                    <a:pt x="25" y="85"/>
                  </a:lnTo>
                  <a:lnTo>
                    <a:pt x="24" y="84"/>
                  </a:lnTo>
                  <a:lnTo>
                    <a:pt x="22" y="83"/>
                  </a:lnTo>
                  <a:lnTo>
                    <a:pt x="20" y="82"/>
                  </a:lnTo>
                  <a:lnTo>
                    <a:pt x="19" y="81"/>
                  </a:lnTo>
                  <a:lnTo>
                    <a:pt x="17" y="80"/>
                  </a:lnTo>
                  <a:lnTo>
                    <a:pt x="16" y="79"/>
                  </a:lnTo>
                  <a:lnTo>
                    <a:pt x="14" y="77"/>
                  </a:lnTo>
                  <a:lnTo>
                    <a:pt x="13" y="76"/>
                  </a:lnTo>
                  <a:lnTo>
                    <a:pt x="11" y="74"/>
                  </a:lnTo>
                  <a:lnTo>
                    <a:pt x="9" y="72"/>
                  </a:lnTo>
                  <a:lnTo>
                    <a:pt x="8" y="71"/>
                  </a:lnTo>
                  <a:lnTo>
                    <a:pt x="7" y="69"/>
                  </a:lnTo>
                  <a:lnTo>
                    <a:pt x="6" y="68"/>
                  </a:lnTo>
                  <a:lnTo>
                    <a:pt x="5" y="66"/>
                  </a:lnTo>
                  <a:lnTo>
                    <a:pt x="4" y="65"/>
                  </a:lnTo>
                  <a:lnTo>
                    <a:pt x="4" y="63"/>
                  </a:lnTo>
                  <a:lnTo>
                    <a:pt x="3" y="61"/>
                  </a:lnTo>
                  <a:lnTo>
                    <a:pt x="2" y="60"/>
                  </a:lnTo>
                  <a:lnTo>
                    <a:pt x="2" y="58"/>
                  </a:lnTo>
                  <a:lnTo>
                    <a:pt x="1" y="56"/>
                  </a:lnTo>
                  <a:lnTo>
                    <a:pt x="0" y="54"/>
                  </a:lnTo>
                  <a:lnTo>
                    <a:pt x="0" y="52"/>
                  </a:lnTo>
                  <a:lnTo>
                    <a:pt x="0" y="48"/>
                  </a:lnTo>
                </a:path>
              </a:pathLst>
            </a:custGeom>
            <a:solidFill>
              <a:srgbClr val="FF1B1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4" name="Freeform 97">
              <a:extLst>
                <a:ext uri="{FF2B5EF4-FFF2-40B4-BE49-F238E27FC236}">
                  <a16:creationId xmlns:a16="http://schemas.microsoft.com/office/drawing/2014/main" id="{8FDBFEB8-B4B7-5B4E-A6C9-F972B5518AC1}"/>
                </a:ext>
              </a:extLst>
            </p:cNvPr>
            <p:cNvSpPr>
              <a:spLocks/>
            </p:cNvSpPr>
            <p:nvPr/>
          </p:nvSpPr>
          <p:spPr bwMode="auto">
            <a:xfrm>
              <a:off x="4938" y="1482"/>
              <a:ext cx="75" cy="149"/>
            </a:xfrm>
            <a:custGeom>
              <a:avLst/>
              <a:gdLst>
                <a:gd name="T0" fmla="*/ 0 w 75"/>
                <a:gd name="T1" fmla="*/ 148 h 149"/>
                <a:gd name="T2" fmla="*/ 13 w 75"/>
                <a:gd name="T3" fmla="*/ 34 h 149"/>
                <a:gd name="T4" fmla="*/ 13 w 75"/>
                <a:gd name="T5" fmla="*/ 34 h 149"/>
                <a:gd name="T6" fmla="*/ 12 w 75"/>
                <a:gd name="T7" fmla="*/ 32 h 149"/>
                <a:gd name="T8" fmla="*/ 12 w 75"/>
                <a:gd name="T9" fmla="*/ 31 h 149"/>
                <a:gd name="T10" fmla="*/ 12 w 75"/>
                <a:gd name="T11" fmla="*/ 30 h 149"/>
                <a:gd name="T12" fmla="*/ 12 w 75"/>
                <a:gd name="T13" fmla="*/ 28 h 149"/>
                <a:gd name="T14" fmla="*/ 12 w 75"/>
                <a:gd name="T15" fmla="*/ 26 h 149"/>
                <a:gd name="T16" fmla="*/ 12 w 75"/>
                <a:gd name="T17" fmla="*/ 25 h 149"/>
                <a:gd name="T18" fmla="*/ 12 w 75"/>
                <a:gd name="T19" fmla="*/ 24 h 149"/>
                <a:gd name="T20" fmla="*/ 12 w 75"/>
                <a:gd name="T21" fmla="*/ 22 h 149"/>
                <a:gd name="T22" fmla="*/ 13 w 75"/>
                <a:gd name="T23" fmla="*/ 21 h 149"/>
                <a:gd name="T24" fmla="*/ 13 w 75"/>
                <a:gd name="T25" fmla="*/ 19 h 149"/>
                <a:gd name="T26" fmla="*/ 14 w 75"/>
                <a:gd name="T27" fmla="*/ 17 h 149"/>
                <a:gd name="T28" fmla="*/ 14 w 75"/>
                <a:gd name="T29" fmla="*/ 16 h 149"/>
                <a:gd name="T30" fmla="*/ 15 w 75"/>
                <a:gd name="T31" fmla="*/ 14 h 149"/>
                <a:gd name="T32" fmla="*/ 16 w 75"/>
                <a:gd name="T33" fmla="*/ 12 h 149"/>
                <a:gd name="T34" fmla="*/ 18 w 75"/>
                <a:gd name="T35" fmla="*/ 11 h 149"/>
                <a:gd name="T36" fmla="*/ 19 w 75"/>
                <a:gd name="T37" fmla="*/ 9 h 149"/>
                <a:gd name="T38" fmla="*/ 21 w 75"/>
                <a:gd name="T39" fmla="*/ 7 h 149"/>
                <a:gd name="T40" fmla="*/ 22 w 75"/>
                <a:gd name="T41" fmla="*/ 6 h 149"/>
                <a:gd name="T42" fmla="*/ 23 w 75"/>
                <a:gd name="T43" fmla="*/ 5 h 149"/>
                <a:gd name="T44" fmla="*/ 25 w 75"/>
                <a:gd name="T45" fmla="*/ 4 h 149"/>
                <a:gd name="T46" fmla="*/ 27 w 75"/>
                <a:gd name="T47" fmla="*/ 3 h 149"/>
                <a:gd name="T48" fmla="*/ 29 w 75"/>
                <a:gd name="T49" fmla="*/ 2 h 149"/>
                <a:gd name="T50" fmla="*/ 30 w 75"/>
                <a:gd name="T51" fmla="*/ 2 h 149"/>
                <a:gd name="T52" fmla="*/ 32 w 75"/>
                <a:gd name="T53" fmla="*/ 1 h 149"/>
                <a:gd name="T54" fmla="*/ 34 w 75"/>
                <a:gd name="T55" fmla="*/ 0 h 149"/>
                <a:gd name="T56" fmla="*/ 35 w 75"/>
                <a:gd name="T57" fmla="*/ 0 h 149"/>
                <a:gd name="T58" fmla="*/ 37 w 75"/>
                <a:gd name="T59" fmla="*/ 0 h 149"/>
                <a:gd name="T60" fmla="*/ 38 w 75"/>
                <a:gd name="T61" fmla="*/ 0 h 149"/>
                <a:gd name="T62" fmla="*/ 40 w 75"/>
                <a:gd name="T63" fmla="*/ 0 h 149"/>
                <a:gd name="T64" fmla="*/ 41 w 75"/>
                <a:gd name="T65" fmla="*/ 0 h 149"/>
                <a:gd name="T66" fmla="*/ 42 w 75"/>
                <a:gd name="T67" fmla="*/ 0 h 149"/>
                <a:gd name="T68" fmla="*/ 44 w 75"/>
                <a:gd name="T69" fmla="*/ 0 h 149"/>
                <a:gd name="T70" fmla="*/ 45 w 75"/>
                <a:gd name="T71" fmla="*/ 0 h 149"/>
                <a:gd name="T72" fmla="*/ 47 w 75"/>
                <a:gd name="T73" fmla="*/ 1 h 149"/>
                <a:gd name="T74" fmla="*/ 49 w 75"/>
                <a:gd name="T75" fmla="*/ 2 h 149"/>
                <a:gd name="T76" fmla="*/ 51 w 75"/>
                <a:gd name="T77" fmla="*/ 2 h 149"/>
                <a:gd name="T78" fmla="*/ 52 w 75"/>
                <a:gd name="T79" fmla="*/ 3 h 149"/>
                <a:gd name="T80" fmla="*/ 54 w 75"/>
                <a:gd name="T81" fmla="*/ 4 h 149"/>
                <a:gd name="T82" fmla="*/ 56 w 75"/>
                <a:gd name="T83" fmla="*/ 5 h 149"/>
                <a:gd name="T84" fmla="*/ 57 w 75"/>
                <a:gd name="T85" fmla="*/ 6 h 149"/>
                <a:gd name="T86" fmla="*/ 58 w 75"/>
                <a:gd name="T87" fmla="*/ 7 h 149"/>
                <a:gd name="T88" fmla="*/ 60 w 75"/>
                <a:gd name="T89" fmla="*/ 9 h 149"/>
                <a:gd name="T90" fmla="*/ 61 w 75"/>
                <a:gd name="T91" fmla="*/ 10 h 149"/>
                <a:gd name="T92" fmla="*/ 62 w 75"/>
                <a:gd name="T93" fmla="*/ 12 h 149"/>
                <a:gd name="T94" fmla="*/ 63 w 75"/>
                <a:gd name="T95" fmla="*/ 13 h 149"/>
                <a:gd name="T96" fmla="*/ 64 w 75"/>
                <a:gd name="T97" fmla="*/ 15 h 149"/>
                <a:gd name="T98" fmla="*/ 65 w 75"/>
                <a:gd name="T99" fmla="*/ 17 h 149"/>
                <a:gd name="T100" fmla="*/ 66 w 75"/>
                <a:gd name="T101" fmla="*/ 19 h 149"/>
                <a:gd name="T102" fmla="*/ 66 w 75"/>
                <a:gd name="T103" fmla="*/ 20 h 149"/>
                <a:gd name="T104" fmla="*/ 67 w 75"/>
                <a:gd name="T105" fmla="*/ 22 h 149"/>
                <a:gd name="T106" fmla="*/ 67 w 75"/>
                <a:gd name="T107" fmla="*/ 24 h 149"/>
                <a:gd name="T108" fmla="*/ 67 w 75"/>
                <a:gd name="T109" fmla="*/ 25 h 149"/>
                <a:gd name="T110" fmla="*/ 67 w 75"/>
                <a:gd name="T111" fmla="*/ 26 h 149"/>
                <a:gd name="T112" fmla="*/ 67 w 75"/>
                <a:gd name="T113" fmla="*/ 28 h 149"/>
                <a:gd name="T114" fmla="*/ 67 w 75"/>
                <a:gd name="T115" fmla="*/ 30 h 149"/>
                <a:gd name="T116" fmla="*/ 67 w 75"/>
                <a:gd name="T117" fmla="*/ 31 h 149"/>
                <a:gd name="T118" fmla="*/ 67 w 75"/>
                <a:gd name="T119" fmla="*/ 32 h 149"/>
                <a:gd name="T120" fmla="*/ 67 w 75"/>
                <a:gd name="T121" fmla="*/ 34 h 149"/>
                <a:gd name="T122" fmla="*/ 74 w 75"/>
                <a:gd name="T123" fmla="*/ 148 h 149"/>
                <a:gd name="T124" fmla="*/ 0 w 75"/>
                <a:gd name="T125" fmla="*/ 148 h 1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5" h="149">
                  <a:moveTo>
                    <a:pt x="0" y="148"/>
                  </a:moveTo>
                  <a:lnTo>
                    <a:pt x="13" y="34"/>
                  </a:lnTo>
                  <a:lnTo>
                    <a:pt x="12" y="32"/>
                  </a:lnTo>
                  <a:lnTo>
                    <a:pt x="12" y="31"/>
                  </a:lnTo>
                  <a:lnTo>
                    <a:pt x="12" y="30"/>
                  </a:lnTo>
                  <a:lnTo>
                    <a:pt x="12" y="28"/>
                  </a:lnTo>
                  <a:lnTo>
                    <a:pt x="12" y="26"/>
                  </a:lnTo>
                  <a:lnTo>
                    <a:pt x="12" y="25"/>
                  </a:lnTo>
                  <a:lnTo>
                    <a:pt x="12" y="24"/>
                  </a:lnTo>
                  <a:lnTo>
                    <a:pt x="12" y="22"/>
                  </a:lnTo>
                  <a:lnTo>
                    <a:pt x="13" y="21"/>
                  </a:lnTo>
                  <a:lnTo>
                    <a:pt x="13" y="19"/>
                  </a:lnTo>
                  <a:lnTo>
                    <a:pt x="14" y="17"/>
                  </a:lnTo>
                  <a:lnTo>
                    <a:pt x="14" y="16"/>
                  </a:lnTo>
                  <a:lnTo>
                    <a:pt x="15" y="14"/>
                  </a:lnTo>
                  <a:lnTo>
                    <a:pt x="16" y="12"/>
                  </a:lnTo>
                  <a:lnTo>
                    <a:pt x="18" y="11"/>
                  </a:lnTo>
                  <a:lnTo>
                    <a:pt x="19" y="9"/>
                  </a:lnTo>
                  <a:lnTo>
                    <a:pt x="21" y="7"/>
                  </a:lnTo>
                  <a:lnTo>
                    <a:pt x="22" y="6"/>
                  </a:lnTo>
                  <a:lnTo>
                    <a:pt x="23" y="5"/>
                  </a:lnTo>
                  <a:lnTo>
                    <a:pt x="25" y="4"/>
                  </a:lnTo>
                  <a:lnTo>
                    <a:pt x="27" y="3"/>
                  </a:lnTo>
                  <a:lnTo>
                    <a:pt x="29" y="2"/>
                  </a:lnTo>
                  <a:lnTo>
                    <a:pt x="30" y="2"/>
                  </a:lnTo>
                  <a:lnTo>
                    <a:pt x="32" y="1"/>
                  </a:lnTo>
                  <a:lnTo>
                    <a:pt x="34" y="0"/>
                  </a:lnTo>
                  <a:lnTo>
                    <a:pt x="35" y="0"/>
                  </a:lnTo>
                  <a:lnTo>
                    <a:pt x="37" y="0"/>
                  </a:lnTo>
                  <a:lnTo>
                    <a:pt x="38" y="0"/>
                  </a:lnTo>
                  <a:lnTo>
                    <a:pt x="40" y="0"/>
                  </a:lnTo>
                  <a:lnTo>
                    <a:pt x="41" y="0"/>
                  </a:lnTo>
                  <a:lnTo>
                    <a:pt x="42" y="0"/>
                  </a:lnTo>
                  <a:lnTo>
                    <a:pt x="44" y="0"/>
                  </a:lnTo>
                  <a:lnTo>
                    <a:pt x="45" y="0"/>
                  </a:lnTo>
                  <a:lnTo>
                    <a:pt x="47" y="1"/>
                  </a:lnTo>
                  <a:lnTo>
                    <a:pt x="49" y="2"/>
                  </a:lnTo>
                  <a:lnTo>
                    <a:pt x="51" y="2"/>
                  </a:lnTo>
                  <a:lnTo>
                    <a:pt x="52" y="3"/>
                  </a:lnTo>
                  <a:lnTo>
                    <a:pt x="54" y="4"/>
                  </a:lnTo>
                  <a:lnTo>
                    <a:pt x="56" y="5"/>
                  </a:lnTo>
                  <a:lnTo>
                    <a:pt x="57" y="6"/>
                  </a:lnTo>
                  <a:lnTo>
                    <a:pt x="58" y="7"/>
                  </a:lnTo>
                  <a:lnTo>
                    <a:pt x="60" y="9"/>
                  </a:lnTo>
                  <a:lnTo>
                    <a:pt x="61" y="10"/>
                  </a:lnTo>
                  <a:lnTo>
                    <a:pt x="62" y="12"/>
                  </a:lnTo>
                  <a:lnTo>
                    <a:pt x="63" y="13"/>
                  </a:lnTo>
                  <a:lnTo>
                    <a:pt x="64" y="15"/>
                  </a:lnTo>
                  <a:lnTo>
                    <a:pt x="65" y="17"/>
                  </a:lnTo>
                  <a:lnTo>
                    <a:pt x="66" y="19"/>
                  </a:lnTo>
                  <a:lnTo>
                    <a:pt x="66" y="20"/>
                  </a:lnTo>
                  <a:lnTo>
                    <a:pt x="67" y="22"/>
                  </a:lnTo>
                  <a:lnTo>
                    <a:pt x="67" y="24"/>
                  </a:lnTo>
                  <a:lnTo>
                    <a:pt x="67" y="25"/>
                  </a:lnTo>
                  <a:lnTo>
                    <a:pt x="67" y="26"/>
                  </a:lnTo>
                  <a:lnTo>
                    <a:pt x="67" y="28"/>
                  </a:lnTo>
                  <a:lnTo>
                    <a:pt x="67" y="30"/>
                  </a:lnTo>
                  <a:lnTo>
                    <a:pt x="67" y="31"/>
                  </a:lnTo>
                  <a:lnTo>
                    <a:pt x="67" y="32"/>
                  </a:lnTo>
                  <a:lnTo>
                    <a:pt x="67" y="34"/>
                  </a:lnTo>
                  <a:lnTo>
                    <a:pt x="74" y="148"/>
                  </a:lnTo>
                  <a:lnTo>
                    <a:pt x="0" y="148"/>
                  </a:lnTo>
                </a:path>
              </a:pathLst>
            </a:custGeom>
            <a:solidFill>
              <a:srgbClr val="FAC40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5" name="Freeform 98">
              <a:extLst>
                <a:ext uri="{FF2B5EF4-FFF2-40B4-BE49-F238E27FC236}">
                  <a16:creationId xmlns:a16="http://schemas.microsoft.com/office/drawing/2014/main" id="{5EC123D7-A407-F84F-8800-933243B0C553}"/>
                </a:ext>
              </a:extLst>
            </p:cNvPr>
            <p:cNvSpPr>
              <a:spLocks/>
            </p:cNvSpPr>
            <p:nvPr/>
          </p:nvSpPr>
          <p:spPr bwMode="auto">
            <a:xfrm>
              <a:off x="5031" y="1484"/>
              <a:ext cx="68" cy="149"/>
            </a:xfrm>
            <a:custGeom>
              <a:avLst/>
              <a:gdLst>
                <a:gd name="T0" fmla="*/ 0 w 68"/>
                <a:gd name="T1" fmla="*/ 148 h 149"/>
                <a:gd name="T2" fmla="*/ 7 w 68"/>
                <a:gd name="T3" fmla="*/ 34 h 149"/>
                <a:gd name="T4" fmla="*/ 7 w 68"/>
                <a:gd name="T5" fmla="*/ 34 h 149"/>
                <a:gd name="T6" fmla="*/ 6 w 68"/>
                <a:gd name="T7" fmla="*/ 33 h 149"/>
                <a:gd name="T8" fmla="*/ 6 w 68"/>
                <a:gd name="T9" fmla="*/ 31 h 149"/>
                <a:gd name="T10" fmla="*/ 6 w 68"/>
                <a:gd name="T11" fmla="*/ 30 h 149"/>
                <a:gd name="T12" fmla="*/ 6 w 68"/>
                <a:gd name="T13" fmla="*/ 28 h 149"/>
                <a:gd name="T14" fmla="*/ 6 w 68"/>
                <a:gd name="T15" fmla="*/ 26 h 149"/>
                <a:gd name="T16" fmla="*/ 6 w 68"/>
                <a:gd name="T17" fmla="*/ 25 h 149"/>
                <a:gd name="T18" fmla="*/ 6 w 68"/>
                <a:gd name="T19" fmla="*/ 24 h 149"/>
                <a:gd name="T20" fmla="*/ 6 w 68"/>
                <a:gd name="T21" fmla="*/ 22 h 149"/>
                <a:gd name="T22" fmla="*/ 7 w 68"/>
                <a:gd name="T23" fmla="*/ 21 h 149"/>
                <a:gd name="T24" fmla="*/ 7 w 68"/>
                <a:gd name="T25" fmla="*/ 19 h 149"/>
                <a:gd name="T26" fmla="*/ 8 w 68"/>
                <a:gd name="T27" fmla="*/ 17 h 149"/>
                <a:gd name="T28" fmla="*/ 9 w 68"/>
                <a:gd name="T29" fmla="*/ 16 h 149"/>
                <a:gd name="T30" fmla="*/ 10 w 68"/>
                <a:gd name="T31" fmla="*/ 14 h 149"/>
                <a:gd name="T32" fmla="*/ 11 w 68"/>
                <a:gd name="T33" fmla="*/ 12 h 149"/>
                <a:gd name="T34" fmla="*/ 12 w 68"/>
                <a:gd name="T35" fmla="*/ 11 h 149"/>
                <a:gd name="T36" fmla="*/ 13 w 68"/>
                <a:gd name="T37" fmla="*/ 9 h 149"/>
                <a:gd name="T38" fmla="*/ 15 w 68"/>
                <a:gd name="T39" fmla="*/ 7 h 149"/>
                <a:gd name="T40" fmla="*/ 16 w 68"/>
                <a:gd name="T41" fmla="*/ 6 h 149"/>
                <a:gd name="T42" fmla="*/ 18 w 68"/>
                <a:gd name="T43" fmla="*/ 5 h 149"/>
                <a:gd name="T44" fmla="*/ 19 w 68"/>
                <a:gd name="T45" fmla="*/ 4 h 149"/>
                <a:gd name="T46" fmla="*/ 21 w 68"/>
                <a:gd name="T47" fmla="*/ 3 h 149"/>
                <a:gd name="T48" fmla="*/ 23 w 68"/>
                <a:gd name="T49" fmla="*/ 2 h 149"/>
                <a:gd name="T50" fmla="*/ 25 w 68"/>
                <a:gd name="T51" fmla="*/ 2 h 149"/>
                <a:gd name="T52" fmla="*/ 26 w 68"/>
                <a:gd name="T53" fmla="*/ 1 h 149"/>
                <a:gd name="T54" fmla="*/ 28 w 68"/>
                <a:gd name="T55" fmla="*/ 0 h 149"/>
                <a:gd name="T56" fmla="*/ 30 w 68"/>
                <a:gd name="T57" fmla="*/ 0 h 149"/>
                <a:gd name="T58" fmla="*/ 31 w 68"/>
                <a:gd name="T59" fmla="*/ 0 h 149"/>
                <a:gd name="T60" fmla="*/ 32 w 68"/>
                <a:gd name="T61" fmla="*/ 0 h 149"/>
                <a:gd name="T62" fmla="*/ 34 w 68"/>
                <a:gd name="T63" fmla="*/ 0 h 149"/>
                <a:gd name="T64" fmla="*/ 35 w 68"/>
                <a:gd name="T65" fmla="*/ 0 h 149"/>
                <a:gd name="T66" fmla="*/ 37 w 68"/>
                <a:gd name="T67" fmla="*/ 0 h 149"/>
                <a:gd name="T68" fmla="*/ 38 w 68"/>
                <a:gd name="T69" fmla="*/ 0 h 149"/>
                <a:gd name="T70" fmla="*/ 40 w 68"/>
                <a:gd name="T71" fmla="*/ 1 h 149"/>
                <a:gd name="T72" fmla="*/ 41 w 68"/>
                <a:gd name="T73" fmla="*/ 1 h 149"/>
                <a:gd name="T74" fmla="*/ 43 w 68"/>
                <a:gd name="T75" fmla="*/ 2 h 149"/>
                <a:gd name="T76" fmla="*/ 45 w 68"/>
                <a:gd name="T77" fmla="*/ 2 h 149"/>
                <a:gd name="T78" fmla="*/ 47 w 68"/>
                <a:gd name="T79" fmla="*/ 4 h 149"/>
                <a:gd name="T80" fmla="*/ 48 w 68"/>
                <a:gd name="T81" fmla="*/ 4 h 149"/>
                <a:gd name="T82" fmla="*/ 50 w 68"/>
                <a:gd name="T83" fmla="*/ 5 h 149"/>
                <a:gd name="T84" fmla="*/ 51 w 68"/>
                <a:gd name="T85" fmla="*/ 7 h 149"/>
                <a:gd name="T86" fmla="*/ 53 w 68"/>
                <a:gd name="T87" fmla="*/ 8 h 149"/>
                <a:gd name="T88" fmla="*/ 55 w 68"/>
                <a:gd name="T89" fmla="*/ 10 h 149"/>
                <a:gd name="T90" fmla="*/ 56 w 68"/>
                <a:gd name="T91" fmla="*/ 11 h 149"/>
                <a:gd name="T92" fmla="*/ 57 w 68"/>
                <a:gd name="T93" fmla="*/ 13 h 149"/>
                <a:gd name="T94" fmla="*/ 58 w 68"/>
                <a:gd name="T95" fmla="*/ 14 h 149"/>
                <a:gd name="T96" fmla="*/ 59 w 68"/>
                <a:gd name="T97" fmla="*/ 16 h 149"/>
                <a:gd name="T98" fmla="*/ 59 w 68"/>
                <a:gd name="T99" fmla="*/ 18 h 149"/>
                <a:gd name="T100" fmla="*/ 60 w 68"/>
                <a:gd name="T101" fmla="*/ 19 h 149"/>
                <a:gd name="T102" fmla="*/ 60 w 68"/>
                <a:gd name="T103" fmla="*/ 21 h 149"/>
                <a:gd name="T104" fmla="*/ 61 w 68"/>
                <a:gd name="T105" fmla="*/ 23 h 149"/>
                <a:gd name="T106" fmla="*/ 61 w 68"/>
                <a:gd name="T107" fmla="*/ 24 h 149"/>
                <a:gd name="T108" fmla="*/ 61 w 68"/>
                <a:gd name="T109" fmla="*/ 26 h 149"/>
                <a:gd name="T110" fmla="*/ 61 w 68"/>
                <a:gd name="T111" fmla="*/ 27 h 149"/>
                <a:gd name="T112" fmla="*/ 61 w 68"/>
                <a:gd name="T113" fmla="*/ 28 h 149"/>
                <a:gd name="T114" fmla="*/ 61 w 68"/>
                <a:gd name="T115" fmla="*/ 30 h 149"/>
                <a:gd name="T116" fmla="*/ 61 w 68"/>
                <a:gd name="T117" fmla="*/ 32 h 149"/>
                <a:gd name="T118" fmla="*/ 60 w 68"/>
                <a:gd name="T119" fmla="*/ 33 h 149"/>
                <a:gd name="T120" fmla="*/ 60 w 68"/>
                <a:gd name="T121" fmla="*/ 35 h 149"/>
                <a:gd name="T122" fmla="*/ 67 w 68"/>
                <a:gd name="T123" fmla="*/ 148 h 149"/>
                <a:gd name="T124" fmla="*/ 0 w 68"/>
                <a:gd name="T125" fmla="*/ 148 h 1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8" h="149">
                  <a:moveTo>
                    <a:pt x="0" y="148"/>
                  </a:moveTo>
                  <a:lnTo>
                    <a:pt x="7" y="34"/>
                  </a:lnTo>
                  <a:lnTo>
                    <a:pt x="6" y="33"/>
                  </a:lnTo>
                  <a:lnTo>
                    <a:pt x="6" y="31"/>
                  </a:lnTo>
                  <a:lnTo>
                    <a:pt x="6" y="30"/>
                  </a:lnTo>
                  <a:lnTo>
                    <a:pt x="6" y="28"/>
                  </a:lnTo>
                  <a:lnTo>
                    <a:pt x="6" y="26"/>
                  </a:lnTo>
                  <a:lnTo>
                    <a:pt x="6" y="25"/>
                  </a:lnTo>
                  <a:lnTo>
                    <a:pt x="6" y="24"/>
                  </a:lnTo>
                  <a:lnTo>
                    <a:pt x="6" y="22"/>
                  </a:lnTo>
                  <a:lnTo>
                    <a:pt x="7" y="21"/>
                  </a:lnTo>
                  <a:lnTo>
                    <a:pt x="7" y="19"/>
                  </a:lnTo>
                  <a:lnTo>
                    <a:pt x="8" y="17"/>
                  </a:lnTo>
                  <a:lnTo>
                    <a:pt x="9" y="16"/>
                  </a:lnTo>
                  <a:lnTo>
                    <a:pt x="10" y="14"/>
                  </a:lnTo>
                  <a:lnTo>
                    <a:pt x="11" y="12"/>
                  </a:lnTo>
                  <a:lnTo>
                    <a:pt x="12" y="11"/>
                  </a:lnTo>
                  <a:lnTo>
                    <a:pt x="13" y="9"/>
                  </a:lnTo>
                  <a:lnTo>
                    <a:pt x="15" y="7"/>
                  </a:lnTo>
                  <a:lnTo>
                    <a:pt x="16" y="6"/>
                  </a:lnTo>
                  <a:lnTo>
                    <a:pt x="18" y="5"/>
                  </a:lnTo>
                  <a:lnTo>
                    <a:pt x="19" y="4"/>
                  </a:lnTo>
                  <a:lnTo>
                    <a:pt x="21" y="3"/>
                  </a:lnTo>
                  <a:lnTo>
                    <a:pt x="23" y="2"/>
                  </a:lnTo>
                  <a:lnTo>
                    <a:pt x="25" y="2"/>
                  </a:lnTo>
                  <a:lnTo>
                    <a:pt x="26" y="1"/>
                  </a:lnTo>
                  <a:lnTo>
                    <a:pt x="28" y="0"/>
                  </a:lnTo>
                  <a:lnTo>
                    <a:pt x="30" y="0"/>
                  </a:lnTo>
                  <a:lnTo>
                    <a:pt x="31" y="0"/>
                  </a:lnTo>
                  <a:lnTo>
                    <a:pt x="32" y="0"/>
                  </a:lnTo>
                  <a:lnTo>
                    <a:pt x="34" y="0"/>
                  </a:lnTo>
                  <a:lnTo>
                    <a:pt x="35" y="0"/>
                  </a:lnTo>
                  <a:lnTo>
                    <a:pt x="37" y="0"/>
                  </a:lnTo>
                  <a:lnTo>
                    <a:pt x="38" y="0"/>
                  </a:lnTo>
                  <a:lnTo>
                    <a:pt x="40" y="1"/>
                  </a:lnTo>
                  <a:lnTo>
                    <a:pt x="41" y="1"/>
                  </a:lnTo>
                  <a:lnTo>
                    <a:pt x="43" y="2"/>
                  </a:lnTo>
                  <a:lnTo>
                    <a:pt x="45" y="2"/>
                  </a:lnTo>
                  <a:lnTo>
                    <a:pt x="47" y="4"/>
                  </a:lnTo>
                  <a:lnTo>
                    <a:pt x="48" y="4"/>
                  </a:lnTo>
                  <a:lnTo>
                    <a:pt x="50" y="5"/>
                  </a:lnTo>
                  <a:lnTo>
                    <a:pt x="51" y="7"/>
                  </a:lnTo>
                  <a:lnTo>
                    <a:pt x="53" y="8"/>
                  </a:lnTo>
                  <a:lnTo>
                    <a:pt x="55" y="10"/>
                  </a:lnTo>
                  <a:lnTo>
                    <a:pt x="56" y="11"/>
                  </a:lnTo>
                  <a:lnTo>
                    <a:pt x="57" y="13"/>
                  </a:lnTo>
                  <a:lnTo>
                    <a:pt x="58" y="14"/>
                  </a:lnTo>
                  <a:lnTo>
                    <a:pt x="59" y="16"/>
                  </a:lnTo>
                  <a:lnTo>
                    <a:pt x="59" y="18"/>
                  </a:lnTo>
                  <a:lnTo>
                    <a:pt x="60" y="19"/>
                  </a:lnTo>
                  <a:lnTo>
                    <a:pt x="60" y="21"/>
                  </a:lnTo>
                  <a:lnTo>
                    <a:pt x="61" y="23"/>
                  </a:lnTo>
                  <a:lnTo>
                    <a:pt x="61" y="24"/>
                  </a:lnTo>
                  <a:lnTo>
                    <a:pt x="61" y="26"/>
                  </a:lnTo>
                  <a:lnTo>
                    <a:pt x="61" y="27"/>
                  </a:lnTo>
                  <a:lnTo>
                    <a:pt x="61" y="28"/>
                  </a:lnTo>
                  <a:lnTo>
                    <a:pt x="61" y="30"/>
                  </a:lnTo>
                  <a:lnTo>
                    <a:pt x="61" y="32"/>
                  </a:lnTo>
                  <a:lnTo>
                    <a:pt x="60" y="33"/>
                  </a:lnTo>
                  <a:lnTo>
                    <a:pt x="60" y="35"/>
                  </a:lnTo>
                  <a:lnTo>
                    <a:pt x="67" y="148"/>
                  </a:lnTo>
                  <a:lnTo>
                    <a:pt x="0" y="148"/>
                  </a:lnTo>
                </a:path>
              </a:pathLst>
            </a:custGeom>
            <a:solidFill>
              <a:srgbClr val="FAC40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6" name="Freeform 99">
              <a:extLst>
                <a:ext uri="{FF2B5EF4-FFF2-40B4-BE49-F238E27FC236}">
                  <a16:creationId xmlns:a16="http://schemas.microsoft.com/office/drawing/2014/main" id="{0E2E75E9-4C4F-A441-95CF-CDC3997151B7}"/>
                </a:ext>
              </a:extLst>
            </p:cNvPr>
            <p:cNvSpPr>
              <a:spLocks/>
            </p:cNvSpPr>
            <p:nvPr/>
          </p:nvSpPr>
          <p:spPr bwMode="auto">
            <a:xfrm>
              <a:off x="4687" y="1362"/>
              <a:ext cx="144" cy="145"/>
            </a:xfrm>
            <a:custGeom>
              <a:avLst/>
              <a:gdLst>
                <a:gd name="T0" fmla="*/ 0 w 144"/>
                <a:gd name="T1" fmla="*/ 144 h 145"/>
                <a:gd name="T2" fmla="*/ 118 w 144"/>
                <a:gd name="T3" fmla="*/ 114 h 145"/>
                <a:gd name="T4" fmla="*/ 118 w 144"/>
                <a:gd name="T5" fmla="*/ 114 h 145"/>
                <a:gd name="T6" fmla="*/ 120 w 144"/>
                <a:gd name="T7" fmla="*/ 112 h 145"/>
                <a:gd name="T8" fmla="*/ 122 w 144"/>
                <a:gd name="T9" fmla="*/ 111 h 145"/>
                <a:gd name="T10" fmla="*/ 124 w 144"/>
                <a:gd name="T11" fmla="*/ 109 h 145"/>
                <a:gd name="T12" fmla="*/ 125 w 144"/>
                <a:gd name="T13" fmla="*/ 108 h 145"/>
                <a:gd name="T14" fmla="*/ 127 w 144"/>
                <a:gd name="T15" fmla="*/ 106 h 145"/>
                <a:gd name="T16" fmla="*/ 128 w 144"/>
                <a:gd name="T17" fmla="*/ 105 h 145"/>
                <a:gd name="T18" fmla="*/ 129 w 144"/>
                <a:gd name="T19" fmla="*/ 103 h 145"/>
                <a:gd name="T20" fmla="*/ 131 w 144"/>
                <a:gd name="T21" fmla="*/ 101 h 145"/>
                <a:gd name="T22" fmla="*/ 132 w 144"/>
                <a:gd name="T23" fmla="*/ 100 h 145"/>
                <a:gd name="T24" fmla="*/ 133 w 144"/>
                <a:gd name="T25" fmla="*/ 98 h 145"/>
                <a:gd name="T26" fmla="*/ 134 w 144"/>
                <a:gd name="T27" fmla="*/ 96 h 145"/>
                <a:gd name="T28" fmla="*/ 136 w 144"/>
                <a:gd name="T29" fmla="*/ 94 h 145"/>
                <a:gd name="T30" fmla="*/ 136 w 144"/>
                <a:gd name="T31" fmla="*/ 92 h 145"/>
                <a:gd name="T32" fmla="*/ 138 w 144"/>
                <a:gd name="T33" fmla="*/ 91 h 145"/>
                <a:gd name="T34" fmla="*/ 138 w 144"/>
                <a:gd name="T35" fmla="*/ 88 h 145"/>
                <a:gd name="T36" fmla="*/ 139 w 144"/>
                <a:gd name="T37" fmla="*/ 86 h 145"/>
                <a:gd name="T38" fmla="*/ 139 w 144"/>
                <a:gd name="T39" fmla="*/ 84 h 145"/>
                <a:gd name="T40" fmla="*/ 141 w 144"/>
                <a:gd name="T41" fmla="*/ 82 h 145"/>
                <a:gd name="T42" fmla="*/ 141 w 144"/>
                <a:gd name="T43" fmla="*/ 80 h 145"/>
                <a:gd name="T44" fmla="*/ 141 w 144"/>
                <a:gd name="T45" fmla="*/ 78 h 145"/>
                <a:gd name="T46" fmla="*/ 142 w 144"/>
                <a:gd name="T47" fmla="*/ 76 h 145"/>
                <a:gd name="T48" fmla="*/ 142 w 144"/>
                <a:gd name="T49" fmla="*/ 74 h 145"/>
                <a:gd name="T50" fmla="*/ 143 w 144"/>
                <a:gd name="T51" fmla="*/ 72 h 145"/>
                <a:gd name="T52" fmla="*/ 143 w 144"/>
                <a:gd name="T53" fmla="*/ 69 h 145"/>
                <a:gd name="T54" fmla="*/ 143 w 144"/>
                <a:gd name="T55" fmla="*/ 68 h 145"/>
                <a:gd name="T56" fmla="*/ 143 w 144"/>
                <a:gd name="T57" fmla="*/ 66 h 145"/>
                <a:gd name="T58" fmla="*/ 143 w 144"/>
                <a:gd name="T59" fmla="*/ 63 h 145"/>
                <a:gd name="T60" fmla="*/ 143 w 144"/>
                <a:gd name="T61" fmla="*/ 61 h 145"/>
                <a:gd name="T62" fmla="*/ 143 w 144"/>
                <a:gd name="T63" fmla="*/ 59 h 145"/>
                <a:gd name="T64" fmla="*/ 143 w 144"/>
                <a:gd name="T65" fmla="*/ 57 h 145"/>
                <a:gd name="T66" fmla="*/ 142 w 144"/>
                <a:gd name="T67" fmla="*/ 55 h 145"/>
                <a:gd name="T68" fmla="*/ 142 w 144"/>
                <a:gd name="T69" fmla="*/ 52 h 145"/>
                <a:gd name="T70" fmla="*/ 141 w 144"/>
                <a:gd name="T71" fmla="*/ 50 h 145"/>
                <a:gd name="T72" fmla="*/ 141 w 144"/>
                <a:gd name="T73" fmla="*/ 48 h 145"/>
                <a:gd name="T74" fmla="*/ 141 w 144"/>
                <a:gd name="T75" fmla="*/ 46 h 145"/>
                <a:gd name="T76" fmla="*/ 139 w 144"/>
                <a:gd name="T77" fmla="*/ 44 h 145"/>
                <a:gd name="T78" fmla="*/ 139 w 144"/>
                <a:gd name="T79" fmla="*/ 42 h 145"/>
                <a:gd name="T80" fmla="*/ 138 w 144"/>
                <a:gd name="T81" fmla="*/ 40 h 145"/>
                <a:gd name="T82" fmla="*/ 138 w 144"/>
                <a:gd name="T83" fmla="*/ 38 h 145"/>
                <a:gd name="T84" fmla="*/ 136 w 144"/>
                <a:gd name="T85" fmla="*/ 36 h 145"/>
                <a:gd name="T86" fmla="*/ 136 w 144"/>
                <a:gd name="T87" fmla="*/ 34 h 145"/>
                <a:gd name="T88" fmla="*/ 134 w 144"/>
                <a:gd name="T89" fmla="*/ 32 h 145"/>
                <a:gd name="T90" fmla="*/ 133 w 144"/>
                <a:gd name="T91" fmla="*/ 30 h 145"/>
                <a:gd name="T92" fmla="*/ 132 w 144"/>
                <a:gd name="T93" fmla="*/ 29 h 145"/>
                <a:gd name="T94" fmla="*/ 131 w 144"/>
                <a:gd name="T95" fmla="*/ 27 h 145"/>
                <a:gd name="T96" fmla="*/ 129 w 144"/>
                <a:gd name="T97" fmla="*/ 25 h 145"/>
                <a:gd name="T98" fmla="*/ 128 w 144"/>
                <a:gd name="T99" fmla="*/ 24 h 145"/>
                <a:gd name="T100" fmla="*/ 127 w 144"/>
                <a:gd name="T101" fmla="*/ 22 h 145"/>
                <a:gd name="T102" fmla="*/ 125 w 144"/>
                <a:gd name="T103" fmla="*/ 21 h 145"/>
                <a:gd name="T104" fmla="*/ 0 w 144"/>
                <a:gd name="T105" fmla="*/ 0 h 145"/>
                <a:gd name="T106" fmla="*/ 0 w 144"/>
                <a:gd name="T107" fmla="*/ 144 h 14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4" h="145">
                  <a:moveTo>
                    <a:pt x="0" y="144"/>
                  </a:moveTo>
                  <a:lnTo>
                    <a:pt x="118" y="114"/>
                  </a:lnTo>
                  <a:lnTo>
                    <a:pt x="120" y="112"/>
                  </a:lnTo>
                  <a:lnTo>
                    <a:pt x="122" y="111"/>
                  </a:lnTo>
                  <a:lnTo>
                    <a:pt x="124" y="109"/>
                  </a:lnTo>
                  <a:lnTo>
                    <a:pt x="125" y="108"/>
                  </a:lnTo>
                  <a:lnTo>
                    <a:pt x="127" y="106"/>
                  </a:lnTo>
                  <a:lnTo>
                    <a:pt x="128" y="105"/>
                  </a:lnTo>
                  <a:lnTo>
                    <a:pt x="129" y="103"/>
                  </a:lnTo>
                  <a:lnTo>
                    <a:pt x="131" y="101"/>
                  </a:lnTo>
                  <a:lnTo>
                    <a:pt x="132" y="100"/>
                  </a:lnTo>
                  <a:lnTo>
                    <a:pt x="133" y="98"/>
                  </a:lnTo>
                  <a:lnTo>
                    <a:pt x="134" y="96"/>
                  </a:lnTo>
                  <a:lnTo>
                    <a:pt x="136" y="94"/>
                  </a:lnTo>
                  <a:lnTo>
                    <a:pt x="136" y="92"/>
                  </a:lnTo>
                  <a:lnTo>
                    <a:pt x="138" y="91"/>
                  </a:lnTo>
                  <a:lnTo>
                    <a:pt x="138" y="88"/>
                  </a:lnTo>
                  <a:lnTo>
                    <a:pt x="139" y="86"/>
                  </a:lnTo>
                  <a:lnTo>
                    <a:pt x="139" y="84"/>
                  </a:lnTo>
                  <a:lnTo>
                    <a:pt x="141" y="82"/>
                  </a:lnTo>
                  <a:lnTo>
                    <a:pt x="141" y="80"/>
                  </a:lnTo>
                  <a:lnTo>
                    <a:pt x="141" y="78"/>
                  </a:lnTo>
                  <a:lnTo>
                    <a:pt x="142" y="76"/>
                  </a:lnTo>
                  <a:lnTo>
                    <a:pt x="142" y="74"/>
                  </a:lnTo>
                  <a:lnTo>
                    <a:pt x="143" y="72"/>
                  </a:lnTo>
                  <a:lnTo>
                    <a:pt x="143" y="69"/>
                  </a:lnTo>
                  <a:lnTo>
                    <a:pt x="143" y="68"/>
                  </a:lnTo>
                  <a:lnTo>
                    <a:pt x="143" y="66"/>
                  </a:lnTo>
                  <a:lnTo>
                    <a:pt x="143" y="63"/>
                  </a:lnTo>
                  <a:lnTo>
                    <a:pt x="143" y="61"/>
                  </a:lnTo>
                  <a:lnTo>
                    <a:pt x="143" y="59"/>
                  </a:lnTo>
                  <a:lnTo>
                    <a:pt x="143" y="57"/>
                  </a:lnTo>
                  <a:lnTo>
                    <a:pt x="142" y="55"/>
                  </a:lnTo>
                  <a:lnTo>
                    <a:pt x="142" y="52"/>
                  </a:lnTo>
                  <a:lnTo>
                    <a:pt x="141" y="50"/>
                  </a:lnTo>
                  <a:lnTo>
                    <a:pt x="141" y="48"/>
                  </a:lnTo>
                  <a:lnTo>
                    <a:pt x="141" y="46"/>
                  </a:lnTo>
                  <a:lnTo>
                    <a:pt x="139" y="44"/>
                  </a:lnTo>
                  <a:lnTo>
                    <a:pt x="139" y="42"/>
                  </a:lnTo>
                  <a:lnTo>
                    <a:pt x="138" y="40"/>
                  </a:lnTo>
                  <a:lnTo>
                    <a:pt x="138" y="38"/>
                  </a:lnTo>
                  <a:lnTo>
                    <a:pt x="136" y="36"/>
                  </a:lnTo>
                  <a:lnTo>
                    <a:pt x="136" y="34"/>
                  </a:lnTo>
                  <a:lnTo>
                    <a:pt x="134" y="32"/>
                  </a:lnTo>
                  <a:lnTo>
                    <a:pt x="133" y="30"/>
                  </a:lnTo>
                  <a:lnTo>
                    <a:pt x="132" y="29"/>
                  </a:lnTo>
                  <a:lnTo>
                    <a:pt x="131" y="27"/>
                  </a:lnTo>
                  <a:lnTo>
                    <a:pt x="129" y="25"/>
                  </a:lnTo>
                  <a:lnTo>
                    <a:pt x="128" y="24"/>
                  </a:lnTo>
                  <a:lnTo>
                    <a:pt x="127" y="22"/>
                  </a:lnTo>
                  <a:lnTo>
                    <a:pt x="125" y="21"/>
                  </a:lnTo>
                  <a:lnTo>
                    <a:pt x="0" y="0"/>
                  </a:lnTo>
                  <a:lnTo>
                    <a:pt x="0" y="144"/>
                  </a:lnTo>
                </a:path>
              </a:pathLst>
            </a:custGeom>
            <a:solidFill>
              <a:srgbClr val="FF1B1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7" name="Freeform 100">
              <a:extLst>
                <a:ext uri="{FF2B5EF4-FFF2-40B4-BE49-F238E27FC236}">
                  <a16:creationId xmlns:a16="http://schemas.microsoft.com/office/drawing/2014/main" id="{DD8CF6AC-DD9F-3446-980C-2FA9E571FBC8}"/>
                </a:ext>
              </a:extLst>
            </p:cNvPr>
            <p:cNvSpPr>
              <a:spLocks/>
            </p:cNvSpPr>
            <p:nvPr/>
          </p:nvSpPr>
          <p:spPr bwMode="auto">
            <a:xfrm>
              <a:off x="4682" y="1244"/>
              <a:ext cx="171" cy="71"/>
            </a:xfrm>
            <a:custGeom>
              <a:avLst/>
              <a:gdLst>
                <a:gd name="T0" fmla="*/ 0 w 171"/>
                <a:gd name="T1" fmla="*/ 70 h 71"/>
                <a:gd name="T2" fmla="*/ 147 w 171"/>
                <a:gd name="T3" fmla="*/ 60 h 71"/>
                <a:gd name="T4" fmla="*/ 149 w 171"/>
                <a:gd name="T5" fmla="*/ 60 h 71"/>
                <a:gd name="T6" fmla="*/ 150 w 171"/>
                <a:gd name="T7" fmla="*/ 60 h 71"/>
                <a:gd name="T8" fmla="*/ 152 w 171"/>
                <a:gd name="T9" fmla="*/ 59 h 71"/>
                <a:gd name="T10" fmla="*/ 154 w 171"/>
                <a:gd name="T11" fmla="*/ 58 h 71"/>
                <a:gd name="T12" fmla="*/ 155 w 171"/>
                <a:gd name="T13" fmla="*/ 57 h 71"/>
                <a:gd name="T14" fmla="*/ 157 w 171"/>
                <a:gd name="T15" fmla="*/ 56 h 71"/>
                <a:gd name="T16" fmla="*/ 159 w 171"/>
                <a:gd name="T17" fmla="*/ 55 h 71"/>
                <a:gd name="T18" fmla="*/ 160 w 171"/>
                <a:gd name="T19" fmla="*/ 54 h 71"/>
                <a:gd name="T20" fmla="*/ 161 w 171"/>
                <a:gd name="T21" fmla="*/ 53 h 71"/>
                <a:gd name="T22" fmla="*/ 163 w 171"/>
                <a:gd name="T23" fmla="*/ 51 h 71"/>
                <a:gd name="T24" fmla="*/ 164 w 171"/>
                <a:gd name="T25" fmla="*/ 50 h 71"/>
                <a:gd name="T26" fmla="*/ 165 w 171"/>
                <a:gd name="T27" fmla="*/ 48 h 71"/>
                <a:gd name="T28" fmla="*/ 166 w 171"/>
                <a:gd name="T29" fmla="*/ 47 h 71"/>
                <a:gd name="T30" fmla="*/ 167 w 171"/>
                <a:gd name="T31" fmla="*/ 45 h 71"/>
                <a:gd name="T32" fmla="*/ 168 w 171"/>
                <a:gd name="T33" fmla="*/ 43 h 71"/>
                <a:gd name="T34" fmla="*/ 169 w 171"/>
                <a:gd name="T35" fmla="*/ 42 h 71"/>
                <a:gd name="T36" fmla="*/ 169 w 171"/>
                <a:gd name="T37" fmla="*/ 40 h 71"/>
                <a:gd name="T38" fmla="*/ 170 w 171"/>
                <a:gd name="T39" fmla="*/ 39 h 71"/>
                <a:gd name="T40" fmla="*/ 170 w 171"/>
                <a:gd name="T41" fmla="*/ 37 h 71"/>
                <a:gd name="T42" fmla="*/ 170 w 171"/>
                <a:gd name="T43" fmla="*/ 36 h 71"/>
                <a:gd name="T44" fmla="*/ 170 w 171"/>
                <a:gd name="T45" fmla="*/ 34 h 71"/>
                <a:gd name="T46" fmla="*/ 170 w 171"/>
                <a:gd name="T47" fmla="*/ 33 h 71"/>
                <a:gd name="T48" fmla="*/ 170 w 171"/>
                <a:gd name="T49" fmla="*/ 31 h 71"/>
                <a:gd name="T50" fmla="*/ 170 w 171"/>
                <a:gd name="T51" fmla="*/ 30 h 71"/>
                <a:gd name="T52" fmla="*/ 170 w 171"/>
                <a:gd name="T53" fmla="*/ 28 h 71"/>
                <a:gd name="T54" fmla="*/ 170 w 171"/>
                <a:gd name="T55" fmla="*/ 27 h 71"/>
                <a:gd name="T56" fmla="*/ 169 w 171"/>
                <a:gd name="T57" fmla="*/ 26 h 71"/>
                <a:gd name="T58" fmla="*/ 169 w 171"/>
                <a:gd name="T59" fmla="*/ 24 h 71"/>
                <a:gd name="T60" fmla="*/ 168 w 171"/>
                <a:gd name="T61" fmla="*/ 22 h 71"/>
                <a:gd name="T62" fmla="*/ 167 w 171"/>
                <a:gd name="T63" fmla="*/ 20 h 71"/>
                <a:gd name="T64" fmla="*/ 166 w 171"/>
                <a:gd name="T65" fmla="*/ 19 h 71"/>
                <a:gd name="T66" fmla="*/ 165 w 171"/>
                <a:gd name="T67" fmla="*/ 17 h 71"/>
                <a:gd name="T68" fmla="*/ 164 w 171"/>
                <a:gd name="T69" fmla="*/ 16 h 71"/>
                <a:gd name="T70" fmla="*/ 163 w 171"/>
                <a:gd name="T71" fmla="*/ 14 h 71"/>
                <a:gd name="T72" fmla="*/ 161 w 171"/>
                <a:gd name="T73" fmla="*/ 13 h 71"/>
                <a:gd name="T74" fmla="*/ 160 w 171"/>
                <a:gd name="T75" fmla="*/ 12 h 71"/>
                <a:gd name="T76" fmla="*/ 159 w 171"/>
                <a:gd name="T77" fmla="*/ 10 h 71"/>
                <a:gd name="T78" fmla="*/ 157 w 171"/>
                <a:gd name="T79" fmla="*/ 9 h 71"/>
                <a:gd name="T80" fmla="*/ 155 w 171"/>
                <a:gd name="T81" fmla="*/ 8 h 71"/>
                <a:gd name="T82" fmla="*/ 154 w 171"/>
                <a:gd name="T83" fmla="*/ 7 h 71"/>
                <a:gd name="T84" fmla="*/ 152 w 171"/>
                <a:gd name="T85" fmla="*/ 7 h 71"/>
                <a:gd name="T86" fmla="*/ 150 w 171"/>
                <a:gd name="T87" fmla="*/ 6 h 71"/>
                <a:gd name="T88" fmla="*/ 149 w 171"/>
                <a:gd name="T89" fmla="*/ 6 h 71"/>
                <a:gd name="T90" fmla="*/ 147 w 171"/>
                <a:gd name="T91" fmla="*/ 5 h 71"/>
                <a:gd name="T92" fmla="*/ 146 w 171"/>
                <a:gd name="T93" fmla="*/ 5 h 71"/>
                <a:gd name="T94" fmla="*/ 145 w 171"/>
                <a:gd name="T95" fmla="*/ 5 h 71"/>
                <a:gd name="T96" fmla="*/ 143 w 171"/>
                <a:gd name="T97" fmla="*/ 5 h 71"/>
                <a:gd name="T98" fmla="*/ 142 w 171"/>
                <a:gd name="T99" fmla="*/ 5 h 71"/>
                <a:gd name="T100" fmla="*/ 140 w 171"/>
                <a:gd name="T101" fmla="*/ 5 h 71"/>
                <a:gd name="T102" fmla="*/ 139 w 171"/>
                <a:gd name="T103" fmla="*/ 5 h 71"/>
                <a:gd name="T104" fmla="*/ 0 w 171"/>
                <a:gd name="T105" fmla="*/ 0 h 71"/>
                <a:gd name="T106" fmla="*/ 0 w 171"/>
                <a:gd name="T107" fmla="*/ 70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1" h="71">
                  <a:moveTo>
                    <a:pt x="0" y="70"/>
                  </a:moveTo>
                  <a:lnTo>
                    <a:pt x="147" y="60"/>
                  </a:lnTo>
                  <a:lnTo>
                    <a:pt x="149" y="60"/>
                  </a:lnTo>
                  <a:lnTo>
                    <a:pt x="150" y="60"/>
                  </a:lnTo>
                  <a:lnTo>
                    <a:pt x="152" y="59"/>
                  </a:lnTo>
                  <a:lnTo>
                    <a:pt x="154" y="58"/>
                  </a:lnTo>
                  <a:lnTo>
                    <a:pt x="155" y="57"/>
                  </a:lnTo>
                  <a:lnTo>
                    <a:pt x="157" y="56"/>
                  </a:lnTo>
                  <a:lnTo>
                    <a:pt x="159" y="55"/>
                  </a:lnTo>
                  <a:lnTo>
                    <a:pt x="160" y="54"/>
                  </a:lnTo>
                  <a:lnTo>
                    <a:pt x="161" y="53"/>
                  </a:lnTo>
                  <a:lnTo>
                    <a:pt x="163" y="51"/>
                  </a:lnTo>
                  <a:lnTo>
                    <a:pt x="164" y="50"/>
                  </a:lnTo>
                  <a:lnTo>
                    <a:pt x="165" y="48"/>
                  </a:lnTo>
                  <a:lnTo>
                    <a:pt x="166" y="47"/>
                  </a:lnTo>
                  <a:lnTo>
                    <a:pt x="167" y="45"/>
                  </a:lnTo>
                  <a:lnTo>
                    <a:pt x="168" y="43"/>
                  </a:lnTo>
                  <a:lnTo>
                    <a:pt x="169" y="42"/>
                  </a:lnTo>
                  <a:lnTo>
                    <a:pt x="169" y="40"/>
                  </a:lnTo>
                  <a:lnTo>
                    <a:pt x="170" y="39"/>
                  </a:lnTo>
                  <a:lnTo>
                    <a:pt x="170" y="37"/>
                  </a:lnTo>
                  <a:lnTo>
                    <a:pt x="170" y="36"/>
                  </a:lnTo>
                  <a:lnTo>
                    <a:pt x="170" y="34"/>
                  </a:lnTo>
                  <a:lnTo>
                    <a:pt x="170" y="33"/>
                  </a:lnTo>
                  <a:lnTo>
                    <a:pt x="170" y="31"/>
                  </a:lnTo>
                  <a:lnTo>
                    <a:pt x="170" y="30"/>
                  </a:lnTo>
                  <a:lnTo>
                    <a:pt x="170" y="28"/>
                  </a:lnTo>
                  <a:lnTo>
                    <a:pt x="170" y="27"/>
                  </a:lnTo>
                  <a:lnTo>
                    <a:pt x="169" y="26"/>
                  </a:lnTo>
                  <a:lnTo>
                    <a:pt x="169" y="24"/>
                  </a:lnTo>
                  <a:lnTo>
                    <a:pt x="168" y="22"/>
                  </a:lnTo>
                  <a:lnTo>
                    <a:pt x="167" y="20"/>
                  </a:lnTo>
                  <a:lnTo>
                    <a:pt x="166" y="19"/>
                  </a:lnTo>
                  <a:lnTo>
                    <a:pt x="165" y="17"/>
                  </a:lnTo>
                  <a:lnTo>
                    <a:pt x="164" y="16"/>
                  </a:lnTo>
                  <a:lnTo>
                    <a:pt x="163" y="14"/>
                  </a:lnTo>
                  <a:lnTo>
                    <a:pt x="161" y="13"/>
                  </a:lnTo>
                  <a:lnTo>
                    <a:pt x="160" y="12"/>
                  </a:lnTo>
                  <a:lnTo>
                    <a:pt x="159" y="10"/>
                  </a:lnTo>
                  <a:lnTo>
                    <a:pt x="157" y="9"/>
                  </a:lnTo>
                  <a:lnTo>
                    <a:pt x="155" y="8"/>
                  </a:lnTo>
                  <a:lnTo>
                    <a:pt x="154" y="7"/>
                  </a:lnTo>
                  <a:lnTo>
                    <a:pt x="152" y="7"/>
                  </a:lnTo>
                  <a:lnTo>
                    <a:pt x="150" y="6"/>
                  </a:lnTo>
                  <a:lnTo>
                    <a:pt x="149" y="6"/>
                  </a:lnTo>
                  <a:lnTo>
                    <a:pt x="147" y="5"/>
                  </a:lnTo>
                  <a:lnTo>
                    <a:pt x="146" y="5"/>
                  </a:lnTo>
                  <a:lnTo>
                    <a:pt x="145" y="5"/>
                  </a:lnTo>
                  <a:lnTo>
                    <a:pt x="143" y="5"/>
                  </a:lnTo>
                  <a:lnTo>
                    <a:pt x="142" y="5"/>
                  </a:lnTo>
                  <a:lnTo>
                    <a:pt x="140" y="5"/>
                  </a:lnTo>
                  <a:lnTo>
                    <a:pt x="139" y="5"/>
                  </a:lnTo>
                  <a:lnTo>
                    <a:pt x="0" y="0"/>
                  </a:lnTo>
                  <a:lnTo>
                    <a:pt x="0" y="70"/>
                  </a:lnTo>
                </a:path>
              </a:pathLst>
            </a:custGeom>
            <a:solidFill>
              <a:srgbClr val="FF1B1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68" name="Freeform 101">
              <a:extLst>
                <a:ext uri="{FF2B5EF4-FFF2-40B4-BE49-F238E27FC236}">
                  <a16:creationId xmlns:a16="http://schemas.microsoft.com/office/drawing/2014/main" id="{A72356C5-F361-2845-A7AD-A3475FEA8327}"/>
                </a:ext>
              </a:extLst>
            </p:cNvPr>
            <p:cNvSpPr>
              <a:spLocks/>
            </p:cNvSpPr>
            <p:nvPr/>
          </p:nvSpPr>
          <p:spPr bwMode="auto">
            <a:xfrm>
              <a:off x="4102" y="1402"/>
              <a:ext cx="122" cy="131"/>
            </a:xfrm>
            <a:custGeom>
              <a:avLst/>
              <a:gdLst>
                <a:gd name="T0" fmla="*/ 28 w 122"/>
                <a:gd name="T1" fmla="*/ 27 h 131"/>
                <a:gd name="T2" fmla="*/ 34 w 122"/>
                <a:gd name="T3" fmla="*/ 22 h 131"/>
                <a:gd name="T4" fmla="*/ 39 w 122"/>
                <a:gd name="T5" fmla="*/ 17 h 131"/>
                <a:gd name="T6" fmla="*/ 46 w 122"/>
                <a:gd name="T7" fmla="*/ 13 h 131"/>
                <a:gd name="T8" fmla="*/ 52 w 122"/>
                <a:gd name="T9" fmla="*/ 9 h 131"/>
                <a:gd name="T10" fmla="*/ 59 w 122"/>
                <a:gd name="T11" fmla="*/ 6 h 131"/>
                <a:gd name="T12" fmla="*/ 65 w 122"/>
                <a:gd name="T13" fmla="*/ 3 h 131"/>
                <a:gd name="T14" fmla="*/ 73 w 122"/>
                <a:gd name="T15" fmla="*/ 1 h 131"/>
                <a:gd name="T16" fmla="*/ 78 w 122"/>
                <a:gd name="T17" fmla="*/ 0 h 131"/>
                <a:gd name="T18" fmla="*/ 87 w 122"/>
                <a:gd name="T19" fmla="*/ 0 h 131"/>
                <a:gd name="T20" fmla="*/ 94 w 122"/>
                <a:gd name="T21" fmla="*/ 2 h 131"/>
                <a:gd name="T22" fmla="*/ 100 w 122"/>
                <a:gd name="T23" fmla="*/ 4 h 131"/>
                <a:gd name="T24" fmla="*/ 103 w 122"/>
                <a:gd name="T25" fmla="*/ 5 h 131"/>
                <a:gd name="T26" fmla="*/ 106 w 122"/>
                <a:gd name="T27" fmla="*/ 7 h 131"/>
                <a:gd name="T28" fmla="*/ 109 w 122"/>
                <a:gd name="T29" fmla="*/ 9 h 131"/>
                <a:gd name="T30" fmla="*/ 110 w 122"/>
                <a:gd name="T31" fmla="*/ 11 h 131"/>
                <a:gd name="T32" fmla="*/ 113 w 122"/>
                <a:gd name="T33" fmla="*/ 13 h 131"/>
                <a:gd name="T34" fmla="*/ 116 w 122"/>
                <a:gd name="T35" fmla="*/ 19 h 131"/>
                <a:gd name="T36" fmla="*/ 119 w 122"/>
                <a:gd name="T37" fmla="*/ 26 h 131"/>
                <a:gd name="T38" fmla="*/ 121 w 122"/>
                <a:gd name="T39" fmla="*/ 34 h 131"/>
                <a:gd name="T40" fmla="*/ 121 w 122"/>
                <a:gd name="T41" fmla="*/ 39 h 131"/>
                <a:gd name="T42" fmla="*/ 121 w 122"/>
                <a:gd name="T43" fmla="*/ 47 h 131"/>
                <a:gd name="T44" fmla="*/ 120 w 122"/>
                <a:gd name="T45" fmla="*/ 53 h 131"/>
                <a:gd name="T46" fmla="*/ 118 w 122"/>
                <a:gd name="T47" fmla="*/ 60 h 131"/>
                <a:gd name="T48" fmla="*/ 116 w 122"/>
                <a:gd name="T49" fmla="*/ 67 h 131"/>
                <a:gd name="T50" fmla="*/ 113 w 122"/>
                <a:gd name="T51" fmla="*/ 74 h 131"/>
                <a:gd name="T52" fmla="*/ 111 w 122"/>
                <a:gd name="T53" fmla="*/ 78 h 131"/>
                <a:gd name="T54" fmla="*/ 108 w 122"/>
                <a:gd name="T55" fmla="*/ 83 h 131"/>
                <a:gd name="T56" fmla="*/ 105 w 122"/>
                <a:gd name="T57" fmla="*/ 87 h 131"/>
                <a:gd name="T58" fmla="*/ 96 w 122"/>
                <a:gd name="T59" fmla="*/ 100 h 131"/>
                <a:gd name="T60" fmla="*/ 91 w 122"/>
                <a:gd name="T61" fmla="*/ 105 h 131"/>
                <a:gd name="T62" fmla="*/ 85 w 122"/>
                <a:gd name="T63" fmla="*/ 110 h 131"/>
                <a:gd name="T64" fmla="*/ 82 w 122"/>
                <a:gd name="T65" fmla="*/ 113 h 131"/>
                <a:gd name="T66" fmla="*/ 78 w 122"/>
                <a:gd name="T67" fmla="*/ 116 h 131"/>
                <a:gd name="T68" fmla="*/ 72 w 122"/>
                <a:gd name="T69" fmla="*/ 119 h 131"/>
                <a:gd name="T70" fmla="*/ 66 w 122"/>
                <a:gd name="T71" fmla="*/ 123 h 131"/>
                <a:gd name="T72" fmla="*/ 59 w 122"/>
                <a:gd name="T73" fmla="*/ 126 h 131"/>
                <a:gd name="T74" fmla="*/ 52 w 122"/>
                <a:gd name="T75" fmla="*/ 128 h 131"/>
                <a:gd name="T76" fmla="*/ 46 w 122"/>
                <a:gd name="T77" fmla="*/ 129 h 131"/>
                <a:gd name="T78" fmla="*/ 38 w 122"/>
                <a:gd name="T79" fmla="*/ 130 h 131"/>
                <a:gd name="T80" fmla="*/ 30 w 122"/>
                <a:gd name="T81" fmla="*/ 130 h 131"/>
                <a:gd name="T82" fmla="*/ 24 w 122"/>
                <a:gd name="T83" fmla="*/ 128 h 131"/>
                <a:gd name="T84" fmla="*/ 19 w 122"/>
                <a:gd name="T85" fmla="*/ 126 h 131"/>
                <a:gd name="T86" fmla="*/ 16 w 122"/>
                <a:gd name="T87" fmla="*/ 124 h 131"/>
                <a:gd name="T88" fmla="*/ 14 w 122"/>
                <a:gd name="T89" fmla="*/ 123 h 131"/>
                <a:gd name="T90" fmla="*/ 11 w 122"/>
                <a:gd name="T91" fmla="*/ 121 h 131"/>
                <a:gd name="T92" fmla="*/ 9 w 122"/>
                <a:gd name="T93" fmla="*/ 118 h 131"/>
                <a:gd name="T94" fmla="*/ 6 w 122"/>
                <a:gd name="T95" fmla="*/ 114 h 131"/>
                <a:gd name="T96" fmla="*/ 3 w 122"/>
                <a:gd name="T97" fmla="*/ 108 h 131"/>
                <a:gd name="T98" fmla="*/ 1 w 122"/>
                <a:gd name="T99" fmla="*/ 101 h 131"/>
                <a:gd name="T100" fmla="*/ 0 w 122"/>
                <a:gd name="T101" fmla="*/ 94 h 131"/>
                <a:gd name="T102" fmla="*/ 0 w 122"/>
                <a:gd name="T103" fmla="*/ 87 h 131"/>
                <a:gd name="T104" fmla="*/ 1 w 122"/>
                <a:gd name="T105" fmla="*/ 79 h 131"/>
                <a:gd name="T106" fmla="*/ 2 w 122"/>
                <a:gd name="T107" fmla="*/ 74 h 131"/>
                <a:gd name="T108" fmla="*/ 4 w 122"/>
                <a:gd name="T109" fmla="*/ 66 h 131"/>
                <a:gd name="T110" fmla="*/ 6 w 122"/>
                <a:gd name="T111" fmla="*/ 60 h 131"/>
                <a:gd name="T112" fmla="*/ 9 w 122"/>
                <a:gd name="T113" fmla="*/ 55 h 131"/>
                <a:gd name="T114" fmla="*/ 11 w 122"/>
                <a:gd name="T115" fmla="*/ 51 h 131"/>
                <a:gd name="T116" fmla="*/ 14 w 122"/>
                <a:gd name="T117" fmla="*/ 45 h 131"/>
                <a:gd name="T118" fmla="*/ 18 w 122"/>
                <a:gd name="T119" fmla="*/ 40 h 13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2" h="131">
                  <a:moveTo>
                    <a:pt x="25" y="31"/>
                  </a:moveTo>
                  <a:lnTo>
                    <a:pt x="28" y="27"/>
                  </a:lnTo>
                  <a:lnTo>
                    <a:pt x="31" y="25"/>
                  </a:lnTo>
                  <a:lnTo>
                    <a:pt x="34" y="22"/>
                  </a:lnTo>
                  <a:lnTo>
                    <a:pt x="36" y="20"/>
                  </a:lnTo>
                  <a:lnTo>
                    <a:pt x="39" y="17"/>
                  </a:lnTo>
                  <a:lnTo>
                    <a:pt x="43" y="14"/>
                  </a:lnTo>
                  <a:lnTo>
                    <a:pt x="46" y="13"/>
                  </a:lnTo>
                  <a:lnTo>
                    <a:pt x="49" y="11"/>
                  </a:lnTo>
                  <a:lnTo>
                    <a:pt x="52" y="9"/>
                  </a:lnTo>
                  <a:lnTo>
                    <a:pt x="55" y="7"/>
                  </a:lnTo>
                  <a:lnTo>
                    <a:pt x="59" y="6"/>
                  </a:lnTo>
                  <a:lnTo>
                    <a:pt x="62" y="5"/>
                  </a:lnTo>
                  <a:lnTo>
                    <a:pt x="65" y="3"/>
                  </a:lnTo>
                  <a:lnTo>
                    <a:pt x="69" y="2"/>
                  </a:lnTo>
                  <a:lnTo>
                    <a:pt x="73" y="1"/>
                  </a:lnTo>
                  <a:lnTo>
                    <a:pt x="75" y="1"/>
                  </a:lnTo>
                  <a:lnTo>
                    <a:pt x="78" y="0"/>
                  </a:lnTo>
                  <a:lnTo>
                    <a:pt x="83" y="0"/>
                  </a:lnTo>
                  <a:lnTo>
                    <a:pt x="87" y="0"/>
                  </a:lnTo>
                  <a:lnTo>
                    <a:pt x="91" y="1"/>
                  </a:lnTo>
                  <a:lnTo>
                    <a:pt x="94" y="2"/>
                  </a:lnTo>
                  <a:lnTo>
                    <a:pt x="97" y="2"/>
                  </a:lnTo>
                  <a:lnTo>
                    <a:pt x="100" y="4"/>
                  </a:lnTo>
                  <a:lnTo>
                    <a:pt x="102" y="4"/>
                  </a:lnTo>
                  <a:lnTo>
                    <a:pt x="103" y="5"/>
                  </a:lnTo>
                  <a:lnTo>
                    <a:pt x="105" y="6"/>
                  </a:lnTo>
                  <a:lnTo>
                    <a:pt x="106" y="7"/>
                  </a:lnTo>
                  <a:lnTo>
                    <a:pt x="107" y="8"/>
                  </a:lnTo>
                  <a:lnTo>
                    <a:pt x="109" y="9"/>
                  </a:lnTo>
                  <a:lnTo>
                    <a:pt x="110" y="10"/>
                  </a:lnTo>
                  <a:lnTo>
                    <a:pt x="110" y="11"/>
                  </a:lnTo>
                  <a:lnTo>
                    <a:pt x="112" y="12"/>
                  </a:lnTo>
                  <a:lnTo>
                    <a:pt x="113" y="13"/>
                  </a:lnTo>
                  <a:lnTo>
                    <a:pt x="114" y="16"/>
                  </a:lnTo>
                  <a:lnTo>
                    <a:pt x="116" y="19"/>
                  </a:lnTo>
                  <a:lnTo>
                    <a:pt x="118" y="22"/>
                  </a:lnTo>
                  <a:lnTo>
                    <a:pt x="119" y="26"/>
                  </a:lnTo>
                  <a:lnTo>
                    <a:pt x="120" y="29"/>
                  </a:lnTo>
                  <a:lnTo>
                    <a:pt x="121" y="34"/>
                  </a:lnTo>
                  <a:lnTo>
                    <a:pt x="121" y="36"/>
                  </a:lnTo>
                  <a:lnTo>
                    <a:pt x="121" y="39"/>
                  </a:lnTo>
                  <a:lnTo>
                    <a:pt x="121" y="43"/>
                  </a:lnTo>
                  <a:lnTo>
                    <a:pt x="121" y="47"/>
                  </a:lnTo>
                  <a:lnTo>
                    <a:pt x="120" y="51"/>
                  </a:lnTo>
                  <a:lnTo>
                    <a:pt x="120" y="53"/>
                  </a:lnTo>
                  <a:lnTo>
                    <a:pt x="119" y="56"/>
                  </a:lnTo>
                  <a:lnTo>
                    <a:pt x="118" y="60"/>
                  </a:lnTo>
                  <a:lnTo>
                    <a:pt x="117" y="64"/>
                  </a:lnTo>
                  <a:lnTo>
                    <a:pt x="116" y="67"/>
                  </a:lnTo>
                  <a:lnTo>
                    <a:pt x="114" y="70"/>
                  </a:lnTo>
                  <a:lnTo>
                    <a:pt x="113" y="74"/>
                  </a:lnTo>
                  <a:lnTo>
                    <a:pt x="112" y="76"/>
                  </a:lnTo>
                  <a:lnTo>
                    <a:pt x="111" y="78"/>
                  </a:lnTo>
                  <a:lnTo>
                    <a:pt x="110" y="80"/>
                  </a:lnTo>
                  <a:lnTo>
                    <a:pt x="108" y="83"/>
                  </a:lnTo>
                  <a:lnTo>
                    <a:pt x="106" y="86"/>
                  </a:lnTo>
                  <a:lnTo>
                    <a:pt x="105" y="87"/>
                  </a:lnTo>
                  <a:lnTo>
                    <a:pt x="103" y="90"/>
                  </a:lnTo>
                  <a:lnTo>
                    <a:pt x="96" y="100"/>
                  </a:lnTo>
                  <a:lnTo>
                    <a:pt x="93" y="103"/>
                  </a:lnTo>
                  <a:lnTo>
                    <a:pt x="91" y="105"/>
                  </a:lnTo>
                  <a:lnTo>
                    <a:pt x="87" y="108"/>
                  </a:lnTo>
                  <a:lnTo>
                    <a:pt x="85" y="110"/>
                  </a:lnTo>
                  <a:lnTo>
                    <a:pt x="84" y="111"/>
                  </a:lnTo>
                  <a:lnTo>
                    <a:pt x="82" y="113"/>
                  </a:lnTo>
                  <a:lnTo>
                    <a:pt x="80" y="114"/>
                  </a:lnTo>
                  <a:lnTo>
                    <a:pt x="78" y="116"/>
                  </a:lnTo>
                  <a:lnTo>
                    <a:pt x="75" y="117"/>
                  </a:lnTo>
                  <a:lnTo>
                    <a:pt x="72" y="119"/>
                  </a:lnTo>
                  <a:lnTo>
                    <a:pt x="69" y="121"/>
                  </a:lnTo>
                  <a:lnTo>
                    <a:pt x="66" y="123"/>
                  </a:lnTo>
                  <a:lnTo>
                    <a:pt x="62" y="125"/>
                  </a:lnTo>
                  <a:lnTo>
                    <a:pt x="59" y="126"/>
                  </a:lnTo>
                  <a:lnTo>
                    <a:pt x="56" y="127"/>
                  </a:lnTo>
                  <a:lnTo>
                    <a:pt x="52" y="128"/>
                  </a:lnTo>
                  <a:lnTo>
                    <a:pt x="48" y="129"/>
                  </a:lnTo>
                  <a:lnTo>
                    <a:pt x="46" y="129"/>
                  </a:lnTo>
                  <a:lnTo>
                    <a:pt x="43" y="130"/>
                  </a:lnTo>
                  <a:lnTo>
                    <a:pt x="38" y="130"/>
                  </a:lnTo>
                  <a:lnTo>
                    <a:pt x="34" y="130"/>
                  </a:lnTo>
                  <a:lnTo>
                    <a:pt x="30" y="130"/>
                  </a:lnTo>
                  <a:lnTo>
                    <a:pt x="27" y="129"/>
                  </a:lnTo>
                  <a:lnTo>
                    <a:pt x="24" y="128"/>
                  </a:lnTo>
                  <a:lnTo>
                    <a:pt x="21" y="126"/>
                  </a:lnTo>
                  <a:lnTo>
                    <a:pt x="19" y="126"/>
                  </a:lnTo>
                  <a:lnTo>
                    <a:pt x="18" y="125"/>
                  </a:lnTo>
                  <a:lnTo>
                    <a:pt x="16" y="124"/>
                  </a:lnTo>
                  <a:lnTo>
                    <a:pt x="15" y="123"/>
                  </a:lnTo>
                  <a:lnTo>
                    <a:pt x="14" y="123"/>
                  </a:lnTo>
                  <a:lnTo>
                    <a:pt x="12" y="121"/>
                  </a:lnTo>
                  <a:lnTo>
                    <a:pt x="11" y="121"/>
                  </a:lnTo>
                  <a:lnTo>
                    <a:pt x="11" y="119"/>
                  </a:lnTo>
                  <a:lnTo>
                    <a:pt x="9" y="118"/>
                  </a:lnTo>
                  <a:lnTo>
                    <a:pt x="8" y="117"/>
                  </a:lnTo>
                  <a:lnTo>
                    <a:pt x="6" y="114"/>
                  </a:lnTo>
                  <a:lnTo>
                    <a:pt x="5" y="111"/>
                  </a:lnTo>
                  <a:lnTo>
                    <a:pt x="3" y="108"/>
                  </a:lnTo>
                  <a:lnTo>
                    <a:pt x="2" y="105"/>
                  </a:lnTo>
                  <a:lnTo>
                    <a:pt x="1" y="101"/>
                  </a:lnTo>
                  <a:lnTo>
                    <a:pt x="0" y="97"/>
                  </a:lnTo>
                  <a:lnTo>
                    <a:pt x="0" y="94"/>
                  </a:lnTo>
                  <a:lnTo>
                    <a:pt x="0" y="90"/>
                  </a:lnTo>
                  <a:lnTo>
                    <a:pt x="0" y="87"/>
                  </a:lnTo>
                  <a:lnTo>
                    <a:pt x="0" y="83"/>
                  </a:lnTo>
                  <a:lnTo>
                    <a:pt x="1" y="79"/>
                  </a:lnTo>
                  <a:lnTo>
                    <a:pt x="1" y="77"/>
                  </a:lnTo>
                  <a:lnTo>
                    <a:pt x="2" y="74"/>
                  </a:lnTo>
                  <a:lnTo>
                    <a:pt x="3" y="70"/>
                  </a:lnTo>
                  <a:lnTo>
                    <a:pt x="4" y="66"/>
                  </a:lnTo>
                  <a:lnTo>
                    <a:pt x="5" y="63"/>
                  </a:lnTo>
                  <a:lnTo>
                    <a:pt x="6" y="60"/>
                  </a:lnTo>
                  <a:lnTo>
                    <a:pt x="8" y="57"/>
                  </a:lnTo>
                  <a:lnTo>
                    <a:pt x="9" y="55"/>
                  </a:lnTo>
                  <a:lnTo>
                    <a:pt x="10" y="53"/>
                  </a:lnTo>
                  <a:lnTo>
                    <a:pt x="11" y="51"/>
                  </a:lnTo>
                  <a:lnTo>
                    <a:pt x="12" y="48"/>
                  </a:lnTo>
                  <a:lnTo>
                    <a:pt x="14" y="45"/>
                  </a:lnTo>
                  <a:lnTo>
                    <a:pt x="16" y="43"/>
                  </a:lnTo>
                  <a:lnTo>
                    <a:pt x="18" y="40"/>
                  </a:lnTo>
                  <a:lnTo>
                    <a:pt x="25" y="31"/>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54" name="Rectangle 102">
              <a:extLst>
                <a:ext uri="{FF2B5EF4-FFF2-40B4-BE49-F238E27FC236}">
                  <a16:creationId xmlns:a16="http://schemas.microsoft.com/office/drawing/2014/main" id="{6AB39C39-D557-E04A-B5EE-54AE5B591A15}"/>
                </a:ext>
              </a:extLst>
            </p:cNvPr>
            <p:cNvSpPr>
              <a:spLocks noChangeArrowheads="1"/>
            </p:cNvSpPr>
            <p:nvPr/>
          </p:nvSpPr>
          <p:spPr bwMode="auto">
            <a:xfrm>
              <a:off x="3667" y="1298"/>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CD4</a:t>
              </a:r>
            </a:p>
          </p:txBody>
        </p:sp>
        <p:sp>
          <p:nvSpPr>
            <p:cNvPr id="100455" name="Rectangle 103">
              <a:extLst>
                <a:ext uri="{FF2B5EF4-FFF2-40B4-BE49-F238E27FC236}">
                  <a16:creationId xmlns:a16="http://schemas.microsoft.com/office/drawing/2014/main" id="{BF85B598-43EC-7844-8BA9-8AF79678DC83}"/>
                </a:ext>
              </a:extLst>
            </p:cNvPr>
            <p:cNvSpPr>
              <a:spLocks noChangeArrowheads="1"/>
            </p:cNvSpPr>
            <p:nvPr/>
          </p:nvSpPr>
          <p:spPr bwMode="auto">
            <a:xfrm rot="19560000">
              <a:off x="3453" y="1240"/>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CD5</a:t>
              </a:r>
            </a:p>
          </p:txBody>
        </p:sp>
        <p:sp>
          <p:nvSpPr>
            <p:cNvPr id="100456" name="Rectangle 104">
              <a:extLst>
                <a:ext uri="{FF2B5EF4-FFF2-40B4-BE49-F238E27FC236}">
                  <a16:creationId xmlns:a16="http://schemas.microsoft.com/office/drawing/2014/main" id="{A2E1CA12-C1EC-3745-A7F1-9D9097EE8BFF}"/>
                </a:ext>
              </a:extLst>
            </p:cNvPr>
            <p:cNvSpPr>
              <a:spLocks noChangeArrowheads="1"/>
            </p:cNvSpPr>
            <p:nvPr/>
          </p:nvSpPr>
          <p:spPr bwMode="auto">
            <a:xfrm>
              <a:off x="3525" y="1232"/>
              <a:ext cx="104"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CD38</a:t>
              </a:r>
            </a:p>
          </p:txBody>
        </p:sp>
        <p:sp>
          <p:nvSpPr>
            <p:cNvPr id="100457" name="Rectangle 105">
              <a:extLst>
                <a:ext uri="{FF2B5EF4-FFF2-40B4-BE49-F238E27FC236}">
                  <a16:creationId xmlns:a16="http://schemas.microsoft.com/office/drawing/2014/main" id="{029044BC-CF4E-7F4D-A085-4FCCF53B479E}"/>
                </a:ext>
              </a:extLst>
            </p:cNvPr>
            <p:cNvSpPr>
              <a:spLocks noChangeArrowheads="1"/>
            </p:cNvSpPr>
            <p:nvPr/>
          </p:nvSpPr>
          <p:spPr bwMode="auto">
            <a:xfrm rot="19860000">
              <a:off x="3543" y="1334"/>
              <a:ext cx="80"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K/L</a:t>
              </a:r>
            </a:p>
          </p:txBody>
        </p:sp>
        <p:sp>
          <p:nvSpPr>
            <p:cNvPr id="106273" name="Freeform 106">
              <a:extLst>
                <a:ext uri="{FF2B5EF4-FFF2-40B4-BE49-F238E27FC236}">
                  <a16:creationId xmlns:a16="http://schemas.microsoft.com/office/drawing/2014/main" id="{C9D5076C-2B21-2D4D-BF16-46E2C24A4A30}"/>
                </a:ext>
              </a:extLst>
            </p:cNvPr>
            <p:cNvSpPr>
              <a:spLocks/>
            </p:cNvSpPr>
            <p:nvPr/>
          </p:nvSpPr>
          <p:spPr bwMode="auto">
            <a:xfrm>
              <a:off x="3595" y="1519"/>
              <a:ext cx="123" cy="116"/>
            </a:xfrm>
            <a:custGeom>
              <a:avLst/>
              <a:gdLst>
                <a:gd name="T0" fmla="*/ 0 w 123"/>
                <a:gd name="T1" fmla="*/ 115 h 116"/>
                <a:gd name="T2" fmla="*/ 22 w 123"/>
                <a:gd name="T3" fmla="*/ 24 h 116"/>
                <a:gd name="T4" fmla="*/ 22 w 123"/>
                <a:gd name="T5" fmla="*/ 24 h 116"/>
                <a:gd name="T6" fmla="*/ 23 w 123"/>
                <a:gd name="T7" fmla="*/ 22 h 116"/>
                <a:gd name="T8" fmla="*/ 24 w 123"/>
                <a:gd name="T9" fmla="*/ 21 h 116"/>
                <a:gd name="T10" fmla="*/ 25 w 123"/>
                <a:gd name="T11" fmla="*/ 20 h 116"/>
                <a:gd name="T12" fmla="*/ 27 w 123"/>
                <a:gd name="T13" fmla="*/ 18 h 116"/>
                <a:gd name="T14" fmla="*/ 28 w 123"/>
                <a:gd name="T15" fmla="*/ 16 h 116"/>
                <a:gd name="T16" fmla="*/ 30 w 123"/>
                <a:gd name="T17" fmla="*/ 14 h 116"/>
                <a:gd name="T18" fmla="*/ 32 w 123"/>
                <a:gd name="T19" fmla="*/ 12 h 116"/>
                <a:gd name="T20" fmla="*/ 34 w 123"/>
                <a:gd name="T21" fmla="*/ 10 h 116"/>
                <a:gd name="T22" fmla="*/ 36 w 123"/>
                <a:gd name="T23" fmla="*/ 9 h 116"/>
                <a:gd name="T24" fmla="*/ 37 w 123"/>
                <a:gd name="T25" fmla="*/ 8 h 116"/>
                <a:gd name="T26" fmla="*/ 39 w 123"/>
                <a:gd name="T27" fmla="*/ 7 h 116"/>
                <a:gd name="T28" fmla="*/ 40 w 123"/>
                <a:gd name="T29" fmla="*/ 6 h 116"/>
                <a:gd name="T30" fmla="*/ 42 w 123"/>
                <a:gd name="T31" fmla="*/ 5 h 116"/>
                <a:gd name="T32" fmla="*/ 44 w 123"/>
                <a:gd name="T33" fmla="*/ 5 h 116"/>
                <a:gd name="T34" fmla="*/ 45 w 123"/>
                <a:gd name="T35" fmla="*/ 4 h 116"/>
                <a:gd name="T36" fmla="*/ 47 w 123"/>
                <a:gd name="T37" fmla="*/ 3 h 116"/>
                <a:gd name="T38" fmla="*/ 48 w 123"/>
                <a:gd name="T39" fmla="*/ 3 h 116"/>
                <a:gd name="T40" fmla="*/ 50 w 123"/>
                <a:gd name="T41" fmla="*/ 2 h 116"/>
                <a:gd name="T42" fmla="*/ 52 w 123"/>
                <a:gd name="T43" fmla="*/ 2 h 116"/>
                <a:gd name="T44" fmla="*/ 53 w 123"/>
                <a:gd name="T45" fmla="*/ 1 h 116"/>
                <a:gd name="T46" fmla="*/ 55 w 123"/>
                <a:gd name="T47" fmla="*/ 1 h 116"/>
                <a:gd name="T48" fmla="*/ 57 w 123"/>
                <a:gd name="T49" fmla="*/ 1 h 116"/>
                <a:gd name="T50" fmla="*/ 58 w 123"/>
                <a:gd name="T51" fmla="*/ 0 h 116"/>
                <a:gd name="T52" fmla="*/ 60 w 123"/>
                <a:gd name="T53" fmla="*/ 0 h 116"/>
                <a:gd name="T54" fmla="*/ 62 w 123"/>
                <a:gd name="T55" fmla="*/ 0 h 116"/>
                <a:gd name="T56" fmla="*/ 63 w 123"/>
                <a:gd name="T57" fmla="*/ 0 h 116"/>
                <a:gd name="T58" fmla="*/ 65 w 123"/>
                <a:gd name="T59" fmla="*/ 0 h 116"/>
                <a:gd name="T60" fmla="*/ 67 w 123"/>
                <a:gd name="T61" fmla="*/ 0 h 116"/>
                <a:gd name="T62" fmla="*/ 68 w 123"/>
                <a:gd name="T63" fmla="*/ 0 h 116"/>
                <a:gd name="T64" fmla="*/ 70 w 123"/>
                <a:gd name="T65" fmla="*/ 0 h 116"/>
                <a:gd name="T66" fmla="*/ 72 w 123"/>
                <a:gd name="T67" fmla="*/ 1 h 116"/>
                <a:gd name="T68" fmla="*/ 73 w 123"/>
                <a:gd name="T69" fmla="*/ 1 h 116"/>
                <a:gd name="T70" fmla="*/ 75 w 123"/>
                <a:gd name="T71" fmla="*/ 1 h 116"/>
                <a:gd name="T72" fmla="*/ 77 w 123"/>
                <a:gd name="T73" fmla="*/ 2 h 116"/>
                <a:gd name="T74" fmla="*/ 79 w 123"/>
                <a:gd name="T75" fmla="*/ 2 h 116"/>
                <a:gd name="T76" fmla="*/ 80 w 123"/>
                <a:gd name="T77" fmla="*/ 3 h 116"/>
                <a:gd name="T78" fmla="*/ 82 w 123"/>
                <a:gd name="T79" fmla="*/ 3 h 116"/>
                <a:gd name="T80" fmla="*/ 84 w 123"/>
                <a:gd name="T81" fmla="*/ 4 h 116"/>
                <a:gd name="T82" fmla="*/ 85 w 123"/>
                <a:gd name="T83" fmla="*/ 5 h 116"/>
                <a:gd name="T84" fmla="*/ 87 w 123"/>
                <a:gd name="T85" fmla="*/ 5 h 116"/>
                <a:gd name="T86" fmla="*/ 88 w 123"/>
                <a:gd name="T87" fmla="*/ 6 h 116"/>
                <a:gd name="T88" fmla="*/ 89 w 123"/>
                <a:gd name="T89" fmla="*/ 7 h 116"/>
                <a:gd name="T90" fmla="*/ 91 w 123"/>
                <a:gd name="T91" fmla="*/ 8 h 116"/>
                <a:gd name="T92" fmla="*/ 92 w 123"/>
                <a:gd name="T93" fmla="*/ 9 h 116"/>
                <a:gd name="T94" fmla="*/ 94 w 123"/>
                <a:gd name="T95" fmla="*/ 10 h 116"/>
                <a:gd name="T96" fmla="*/ 96 w 123"/>
                <a:gd name="T97" fmla="*/ 11 h 116"/>
                <a:gd name="T98" fmla="*/ 98 w 123"/>
                <a:gd name="T99" fmla="*/ 13 h 116"/>
                <a:gd name="T100" fmla="*/ 99 w 123"/>
                <a:gd name="T101" fmla="*/ 15 h 116"/>
                <a:gd name="T102" fmla="*/ 101 w 123"/>
                <a:gd name="T103" fmla="*/ 17 h 116"/>
                <a:gd name="T104" fmla="*/ 103 w 123"/>
                <a:gd name="T105" fmla="*/ 19 h 116"/>
                <a:gd name="T106" fmla="*/ 122 w 123"/>
                <a:gd name="T107" fmla="*/ 113 h 116"/>
                <a:gd name="T108" fmla="*/ 0 w 123"/>
                <a:gd name="T109" fmla="*/ 115 h 11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3" h="116">
                  <a:moveTo>
                    <a:pt x="0" y="115"/>
                  </a:moveTo>
                  <a:lnTo>
                    <a:pt x="22" y="24"/>
                  </a:lnTo>
                  <a:lnTo>
                    <a:pt x="23" y="22"/>
                  </a:lnTo>
                  <a:lnTo>
                    <a:pt x="24" y="21"/>
                  </a:lnTo>
                  <a:lnTo>
                    <a:pt x="25" y="20"/>
                  </a:lnTo>
                  <a:lnTo>
                    <a:pt x="27" y="18"/>
                  </a:lnTo>
                  <a:lnTo>
                    <a:pt x="28" y="16"/>
                  </a:lnTo>
                  <a:lnTo>
                    <a:pt x="30" y="14"/>
                  </a:lnTo>
                  <a:lnTo>
                    <a:pt x="32" y="12"/>
                  </a:lnTo>
                  <a:lnTo>
                    <a:pt x="34" y="10"/>
                  </a:lnTo>
                  <a:lnTo>
                    <a:pt x="36" y="9"/>
                  </a:lnTo>
                  <a:lnTo>
                    <a:pt x="37" y="8"/>
                  </a:lnTo>
                  <a:lnTo>
                    <a:pt x="39" y="7"/>
                  </a:lnTo>
                  <a:lnTo>
                    <a:pt x="40" y="6"/>
                  </a:lnTo>
                  <a:lnTo>
                    <a:pt x="42" y="5"/>
                  </a:lnTo>
                  <a:lnTo>
                    <a:pt x="44" y="5"/>
                  </a:lnTo>
                  <a:lnTo>
                    <a:pt x="45" y="4"/>
                  </a:lnTo>
                  <a:lnTo>
                    <a:pt x="47" y="3"/>
                  </a:lnTo>
                  <a:lnTo>
                    <a:pt x="48" y="3"/>
                  </a:lnTo>
                  <a:lnTo>
                    <a:pt x="50" y="2"/>
                  </a:lnTo>
                  <a:lnTo>
                    <a:pt x="52" y="2"/>
                  </a:lnTo>
                  <a:lnTo>
                    <a:pt x="53" y="1"/>
                  </a:lnTo>
                  <a:lnTo>
                    <a:pt x="55" y="1"/>
                  </a:lnTo>
                  <a:lnTo>
                    <a:pt x="57" y="1"/>
                  </a:lnTo>
                  <a:lnTo>
                    <a:pt x="58" y="0"/>
                  </a:lnTo>
                  <a:lnTo>
                    <a:pt x="60" y="0"/>
                  </a:lnTo>
                  <a:lnTo>
                    <a:pt x="62" y="0"/>
                  </a:lnTo>
                  <a:lnTo>
                    <a:pt x="63" y="0"/>
                  </a:lnTo>
                  <a:lnTo>
                    <a:pt x="65" y="0"/>
                  </a:lnTo>
                  <a:lnTo>
                    <a:pt x="67" y="0"/>
                  </a:lnTo>
                  <a:lnTo>
                    <a:pt x="68" y="0"/>
                  </a:lnTo>
                  <a:lnTo>
                    <a:pt x="70" y="0"/>
                  </a:lnTo>
                  <a:lnTo>
                    <a:pt x="72" y="1"/>
                  </a:lnTo>
                  <a:lnTo>
                    <a:pt x="73" y="1"/>
                  </a:lnTo>
                  <a:lnTo>
                    <a:pt x="75" y="1"/>
                  </a:lnTo>
                  <a:lnTo>
                    <a:pt x="77" y="2"/>
                  </a:lnTo>
                  <a:lnTo>
                    <a:pt x="79" y="2"/>
                  </a:lnTo>
                  <a:lnTo>
                    <a:pt x="80" y="3"/>
                  </a:lnTo>
                  <a:lnTo>
                    <a:pt x="82" y="3"/>
                  </a:lnTo>
                  <a:lnTo>
                    <a:pt x="84" y="4"/>
                  </a:lnTo>
                  <a:lnTo>
                    <a:pt x="85" y="5"/>
                  </a:lnTo>
                  <a:lnTo>
                    <a:pt x="87" y="5"/>
                  </a:lnTo>
                  <a:lnTo>
                    <a:pt x="88" y="6"/>
                  </a:lnTo>
                  <a:lnTo>
                    <a:pt x="89" y="7"/>
                  </a:lnTo>
                  <a:lnTo>
                    <a:pt x="91" y="8"/>
                  </a:lnTo>
                  <a:lnTo>
                    <a:pt x="92" y="9"/>
                  </a:lnTo>
                  <a:lnTo>
                    <a:pt x="94" y="10"/>
                  </a:lnTo>
                  <a:lnTo>
                    <a:pt x="96" y="11"/>
                  </a:lnTo>
                  <a:lnTo>
                    <a:pt x="98" y="13"/>
                  </a:lnTo>
                  <a:lnTo>
                    <a:pt x="99" y="15"/>
                  </a:lnTo>
                  <a:lnTo>
                    <a:pt x="101" y="17"/>
                  </a:lnTo>
                  <a:lnTo>
                    <a:pt x="103" y="19"/>
                  </a:lnTo>
                  <a:lnTo>
                    <a:pt x="122" y="113"/>
                  </a:lnTo>
                  <a:lnTo>
                    <a:pt x="0" y="11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59" name="Rectangle 107">
              <a:extLst>
                <a:ext uri="{FF2B5EF4-FFF2-40B4-BE49-F238E27FC236}">
                  <a16:creationId xmlns:a16="http://schemas.microsoft.com/office/drawing/2014/main" id="{C3AD0D63-AA67-CD40-A3A9-E8E4FA461414}"/>
                </a:ext>
              </a:extLst>
            </p:cNvPr>
            <p:cNvSpPr>
              <a:spLocks noChangeArrowheads="1"/>
            </p:cNvSpPr>
            <p:nvPr/>
          </p:nvSpPr>
          <p:spPr bwMode="auto">
            <a:xfrm>
              <a:off x="3607" y="1572"/>
              <a:ext cx="104"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CD45</a:t>
              </a:r>
            </a:p>
          </p:txBody>
        </p:sp>
        <p:sp>
          <p:nvSpPr>
            <p:cNvPr id="100460" name="Rectangle 108">
              <a:extLst>
                <a:ext uri="{FF2B5EF4-FFF2-40B4-BE49-F238E27FC236}">
                  <a16:creationId xmlns:a16="http://schemas.microsoft.com/office/drawing/2014/main" id="{B25A0EB5-594A-4F47-B990-0F7872AF9B87}"/>
                </a:ext>
              </a:extLst>
            </p:cNvPr>
            <p:cNvSpPr>
              <a:spLocks noChangeArrowheads="1"/>
            </p:cNvSpPr>
            <p:nvPr/>
          </p:nvSpPr>
          <p:spPr bwMode="auto">
            <a:xfrm>
              <a:off x="3615" y="1538"/>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CD3</a:t>
              </a:r>
            </a:p>
          </p:txBody>
        </p:sp>
        <p:sp>
          <p:nvSpPr>
            <p:cNvPr id="100461" name="Rectangle 109">
              <a:extLst>
                <a:ext uri="{FF2B5EF4-FFF2-40B4-BE49-F238E27FC236}">
                  <a16:creationId xmlns:a16="http://schemas.microsoft.com/office/drawing/2014/main" id="{A6AA837C-9932-5E4C-A8EA-265FD6F5CB85}"/>
                </a:ext>
              </a:extLst>
            </p:cNvPr>
            <p:cNvSpPr>
              <a:spLocks noChangeArrowheads="1"/>
            </p:cNvSpPr>
            <p:nvPr/>
          </p:nvSpPr>
          <p:spPr bwMode="auto">
            <a:xfrm>
              <a:off x="3401" y="1572"/>
              <a:ext cx="137"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Negative</a:t>
              </a:r>
            </a:p>
          </p:txBody>
        </p:sp>
        <p:sp>
          <p:nvSpPr>
            <p:cNvPr id="100462" name="Rectangle 110">
              <a:extLst>
                <a:ext uri="{FF2B5EF4-FFF2-40B4-BE49-F238E27FC236}">
                  <a16:creationId xmlns:a16="http://schemas.microsoft.com/office/drawing/2014/main" id="{20A50CF7-440E-9A47-B228-079ED1EB0636}"/>
                </a:ext>
              </a:extLst>
            </p:cNvPr>
            <p:cNvSpPr>
              <a:spLocks noChangeArrowheads="1"/>
            </p:cNvSpPr>
            <p:nvPr/>
          </p:nvSpPr>
          <p:spPr bwMode="auto">
            <a:xfrm>
              <a:off x="4044" y="1575"/>
              <a:ext cx="137"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Negative</a:t>
              </a:r>
            </a:p>
          </p:txBody>
        </p:sp>
        <p:sp>
          <p:nvSpPr>
            <p:cNvPr id="100463" name="Rectangle 111">
              <a:extLst>
                <a:ext uri="{FF2B5EF4-FFF2-40B4-BE49-F238E27FC236}">
                  <a16:creationId xmlns:a16="http://schemas.microsoft.com/office/drawing/2014/main" id="{A38A4AFC-D3F9-3D49-935C-491B4AD1C9FB}"/>
                </a:ext>
              </a:extLst>
            </p:cNvPr>
            <p:cNvSpPr>
              <a:spLocks noChangeArrowheads="1"/>
            </p:cNvSpPr>
            <p:nvPr/>
          </p:nvSpPr>
          <p:spPr bwMode="auto">
            <a:xfrm rot="19260000">
              <a:off x="4124" y="1451"/>
              <a:ext cx="104"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CD10</a:t>
              </a:r>
            </a:p>
          </p:txBody>
        </p:sp>
        <p:sp>
          <p:nvSpPr>
            <p:cNvPr id="100464" name="Rectangle 112">
              <a:extLst>
                <a:ext uri="{FF2B5EF4-FFF2-40B4-BE49-F238E27FC236}">
                  <a16:creationId xmlns:a16="http://schemas.microsoft.com/office/drawing/2014/main" id="{D4CD16D3-B6A9-B146-80F0-EBE88D9ED267}"/>
                </a:ext>
              </a:extLst>
            </p:cNvPr>
            <p:cNvSpPr>
              <a:spLocks noChangeArrowheads="1"/>
            </p:cNvSpPr>
            <p:nvPr/>
          </p:nvSpPr>
          <p:spPr bwMode="auto">
            <a:xfrm rot="19200000">
              <a:off x="4085" y="1431"/>
              <a:ext cx="132"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HLA-DR</a:t>
              </a:r>
            </a:p>
          </p:txBody>
        </p:sp>
        <p:sp>
          <p:nvSpPr>
            <p:cNvPr id="100465" name="Rectangle 113">
              <a:extLst>
                <a:ext uri="{FF2B5EF4-FFF2-40B4-BE49-F238E27FC236}">
                  <a16:creationId xmlns:a16="http://schemas.microsoft.com/office/drawing/2014/main" id="{6D4FC4EF-C274-5E47-AE97-A711F735209C}"/>
                </a:ext>
              </a:extLst>
            </p:cNvPr>
            <p:cNvSpPr>
              <a:spLocks noChangeArrowheads="1"/>
            </p:cNvSpPr>
            <p:nvPr/>
          </p:nvSpPr>
          <p:spPr bwMode="auto">
            <a:xfrm>
              <a:off x="4075" y="1226"/>
              <a:ext cx="104"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CD20</a:t>
              </a:r>
            </a:p>
          </p:txBody>
        </p:sp>
        <p:sp>
          <p:nvSpPr>
            <p:cNvPr id="100466" name="Rectangle 114">
              <a:extLst>
                <a:ext uri="{FF2B5EF4-FFF2-40B4-BE49-F238E27FC236}">
                  <a16:creationId xmlns:a16="http://schemas.microsoft.com/office/drawing/2014/main" id="{CB2A613F-3136-264F-AD6E-1B6885E6BD28}"/>
                </a:ext>
              </a:extLst>
            </p:cNvPr>
            <p:cNvSpPr>
              <a:spLocks noChangeArrowheads="1"/>
            </p:cNvSpPr>
            <p:nvPr/>
          </p:nvSpPr>
          <p:spPr bwMode="auto">
            <a:xfrm>
              <a:off x="4289" y="1208"/>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CD8</a:t>
              </a:r>
            </a:p>
          </p:txBody>
        </p:sp>
        <p:sp>
          <p:nvSpPr>
            <p:cNvPr id="100467" name="Rectangle 115">
              <a:extLst>
                <a:ext uri="{FF2B5EF4-FFF2-40B4-BE49-F238E27FC236}">
                  <a16:creationId xmlns:a16="http://schemas.microsoft.com/office/drawing/2014/main" id="{EED2A1EF-9C94-D44E-B2D2-2A89E3AE8EF7}"/>
                </a:ext>
              </a:extLst>
            </p:cNvPr>
            <p:cNvSpPr>
              <a:spLocks noChangeArrowheads="1"/>
            </p:cNvSpPr>
            <p:nvPr/>
          </p:nvSpPr>
          <p:spPr bwMode="auto">
            <a:xfrm>
              <a:off x="4257" y="1390"/>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CD7</a:t>
              </a:r>
            </a:p>
          </p:txBody>
        </p:sp>
        <p:sp>
          <p:nvSpPr>
            <p:cNvPr id="100468" name="Rectangle 116">
              <a:extLst>
                <a:ext uri="{FF2B5EF4-FFF2-40B4-BE49-F238E27FC236}">
                  <a16:creationId xmlns:a16="http://schemas.microsoft.com/office/drawing/2014/main" id="{E32A423A-CC98-4E4E-96E7-C3B9B17CC298}"/>
                </a:ext>
              </a:extLst>
            </p:cNvPr>
            <p:cNvSpPr>
              <a:spLocks noChangeArrowheads="1"/>
            </p:cNvSpPr>
            <p:nvPr/>
          </p:nvSpPr>
          <p:spPr bwMode="auto">
            <a:xfrm>
              <a:off x="4257" y="1431"/>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CD2</a:t>
              </a:r>
            </a:p>
          </p:txBody>
        </p:sp>
        <p:sp>
          <p:nvSpPr>
            <p:cNvPr id="100469" name="Rectangle 117">
              <a:extLst>
                <a:ext uri="{FF2B5EF4-FFF2-40B4-BE49-F238E27FC236}">
                  <a16:creationId xmlns:a16="http://schemas.microsoft.com/office/drawing/2014/main" id="{17779112-1EF0-C44B-B86E-A6A052E6E1CB}"/>
                </a:ext>
              </a:extLst>
            </p:cNvPr>
            <p:cNvSpPr>
              <a:spLocks noChangeArrowheads="1"/>
            </p:cNvSpPr>
            <p:nvPr/>
          </p:nvSpPr>
          <p:spPr bwMode="auto">
            <a:xfrm>
              <a:off x="4685" y="1243"/>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CD8</a:t>
              </a:r>
            </a:p>
          </p:txBody>
        </p:sp>
        <p:sp>
          <p:nvSpPr>
            <p:cNvPr id="100470" name="Rectangle 118">
              <a:extLst>
                <a:ext uri="{FF2B5EF4-FFF2-40B4-BE49-F238E27FC236}">
                  <a16:creationId xmlns:a16="http://schemas.microsoft.com/office/drawing/2014/main" id="{BCB9A47B-445A-FC49-B7EE-F5886BFBFBD4}"/>
                </a:ext>
              </a:extLst>
            </p:cNvPr>
            <p:cNvSpPr>
              <a:spLocks noChangeArrowheads="1"/>
            </p:cNvSpPr>
            <p:nvPr/>
          </p:nvSpPr>
          <p:spPr bwMode="auto">
            <a:xfrm>
              <a:off x="4669" y="1388"/>
              <a:ext cx="152"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CD8 (dim)</a:t>
              </a:r>
            </a:p>
          </p:txBody>
        </p:sp>
        <p:sp>
          <p:nvSpPr>
            <p:cNvPr id="100471" name="Rectangle 119">
              <a:extLst>
                <a:ext uri="{FF2B5EF4-FFF2-40B4-BE49-F238E27FC236}">
                  <a16:creationId xmlns:a16="http://schemas.microsoft.com/office/drawing/2014/main" id="{3B62016D-203A-1746-BF86-49F8338DAF23}"/>
                </a:ext>
              </a:extLst>
            </p:cNvPr>
            <p:cNvSpPr>
              <a:spLocks noChangeArrowheads="1"/>
            </p:cNvSpPr>
            <p:nvPr/>
          </p:nvSpPr>
          <p:spPr bwMode="auto">
            <a:xfrm>
              <a:off x="4690" y="1420"/>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CD2</a:t>
              </a:r>
            </a:p>
          </p:txBody>
        </p:sp>
        <p:sp>
          <p:nvSpPr>
            <p:cNvPr id="100472" name="Rectangle 120">
              <a:extLst>
                <a:ext uri="{FF2B5EF4-FFF2-40B4-BE49-F238E27FC236}">
                  <a16:creationId xmlns:a16="http://schemas.microsoft.com/office/drawing/2014/main" id="{AA6E9644-5BBB-DA4E-B77A-69F96E7540D5}"/>
                </a:ext>
              </a:extLst>
            </p:cNvPr>
            <p:cNvSpPr>
              <a:spLocks noChangeArrowheads="1"/>
            </p:cNvSpPr>
            <p:nvPr/>
          </p:nvSpPr>
          <p:spPr bwMode="auto">
            <a:xfrm>
              <a:off x="4674" y="1571"/>
              <a:ext cx="137"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defRPr/>
              </a:pPr>
              <a:r>
                <a:rPr lang="en-US" altLang="en-US" sz="300" i="1">
                  <a:solidFill>
                    <a:srgbClr val="000000"/>
                  </a:solidFill>
                  <a:effectLst>
                    <a:outerShdw blurRad="38100" dist="38100" dir="2700000" algn="tl">
                      <a:srgbClr val="C0C0C0"/>
                    </a:outerShdw>
                  </a:effectLst>
                  <a:latin typeface="Arial" charset="0"/>
                </a:rPr>
                <a:t>Negative</a:t>
              </a:r>
            </a:p>
          </p:txBody>
        </p:sp>
        <p:sp>
          <p:nvSpPr>
            <p:cNvPr id="100473" name="Rectangle 121">
              <a:extLst>
                <a:ext uri="{FF2B5EF4-FFF2-40B4-BE49-F238E27FC236}">
                  <a16:creationId xmlns:a16="http://schemas.microsoft.com/office/drawing/2014/main" id="{E46DBF8F-4173-4140-B887-7F5358CCF393}"/>
                </a:ext>
              </a:extLst>
            </p:cNvPr>
            <p:cNvSpPr>
              <a:spLocks noChangeArrowheads="1"/>
            </p:cNvSpPr>
            <p:nvPr/>
          </p:nvSpPr>
          <p:spPr bwMode="auto">
            <a:xfrm>
              <a:off x="4929" y="1568"/>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CD4</a:t>
              </a:r>
            </a:p>
          </p:txBody>
        </p:sp>
        <p:sp>
          <p:nvSpPr>
            <p:cNvPr id="100474" name="Rectangle 122">
              <a:extLst>
                <a:ext uri="{FF2B5EF4-FFF2-40B4-BE49-F238E27FC236}">
                  <a16:creationId xmlns:a16="http://schemas.microsoft.com/office/drawing/2014/main" id="{730C2501-6E81-3042-BDE4-76309962D1B5}"/>
                </a:ext>
              </a:extLst>
            </p:cNvPr>
            <p:cNvSpPr>
              <a:spLocks noChangeArrowheads="1"/>
            </p:cNvSpPr>
            <p:nvPr/>
          </p:nvSpPr>
          <p:spPr bwMode="auto">
            <a:xfrm>
              <a:off x="5023" y="1572"/>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CD5</a:t>
              </a:r>
            </a:p>
          </p:txBody>
        </p:sp>
        <p:sp>
          <p:nvSpPr>
            <p:cNvPr id="100475" name="Rectangle 123">
              <a:extLst>
                <a:ext uri="{FF2B5EF4-FFF2-40B4-BE49-F238E27FC236}">
                  <a16:creationId xmlns:a16="http://schemas.microsoft.com/office/drawing/2014/main" id="{F763A2DE-14C2-E148-9E3F-C8C6B4B4B776}"/>
                </a:ext>
              </a:extLst>
            </p:cNvPr>
            <p:cNvSpPr>
              <a:spLocks noChangeArrowheads="1"/>
            </p:cNvSpPr>
            <p:nvPr/>
          </p:nvSpPr>
          <p:spPr bwMode="auto">
            <a:xfrm>
              <a:off x="5033" y="1516"/>
              <a:ext cx="60"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K</a:t>
              </a:r>
            </a:p>
          </p:txBody>
        </p:sp>
        <p:sp>
          <p:nvSpPr>
            <p:cNvPr id="100476" name="Rectangle 124">
              <a:extLst>
                <a:ext uri="{FF2B5EF4-FFF2-40B4-BE49-F238E27FC236}">
                  <a16:creationId xmlns:a16="http://schemas.microsoft.com/office/drawing/2014/main" id="{B1A89DD5-87A0-3E42-91F3-87DB0386154E}"/>
                </a:ext>
              </a:extLst>
            </p:cNvPr>
            <p:cNvSpPr>
              <a:spLocks noChangeArrowheads="1"/>
            </p:cNvSpPr>
            <p:nvPr/>
          </p:nvSpPr>
          <p:spPr bwMode="auto">
            <a:xfrm rot="16200000">
              <a:off x="3775" y="1318"/>
              <a:ext cx="366" cy="101"/>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800" b="1">
                  <a:solidFill>
                    <a:srgbClr val="FF1B1A"/>
                  </a:solidFill>
                  <a:effectLst>
                    <a:outerShdw blurRad="38100" dist="38100" dir="2700000" algn="tl">
                      <a:srgbClr val="C0C0C0"/>
                    </a:outerShdw>
                  </a:effectLst>
                  <a:latin typeface="Arial" charset="0"/>
                </a:rPr>
                <a:t>Texas Red</a:t>
              </a:r>
            </a:p>
          </p:txBody>
        </p:sp>
        <p:sp>
          <p:nvSpPr>
            <p:cNvPr id="100477" name="Rectangle 125">
              <a:extLst>
                <a:ext uri="{FF2B5EF4-FFF2-40B4-BE49-F238E27FC236}">
                  <a16:creationId xmlns:a16="http://schemas.microsoft.com/office/drawing/2014/main" id="{4A6A24FC-BFCB-9849-9594-B953A0056B7D}"/>
                </a:ext>
              </a:extLst>
            </p:cNvPr>
            <p:cNvSpPr>
              <a:spLocks noChangeArrowheads="1"/>
            </p:cNvSpPr>
            <p:nvPr/>
          </p:nvSpPr>
          <p:spPr bwMode="auto">
            <a:xfrm rot="16200000">
              <a:off x="4420" y="1325"/>
              <a:ext cx="366" cy="101"/>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800" b="1">
                  <a:solidFill>
                    <a:srgbClr val="FF1B1A"/>
                  </a:solidFill>
                  <a:effectLst>
                    <a:outerShdw blurRad="38100" dist="38100" dir="2700000" algn="tl">
                      <a:srgbClr val="C0C0C0"/>
                    </a:outerShdw>
                  </a:effectLst>
                  <a:latin typeface="Arial" charset="0"/>
                </a:rPr>
                <a:t>Texas Red</a:t>
              </a:r>
            </a:p>
          </p:txBody>
        </p:sp>
        <p:sp>
          <p:nvSpPr>
            <p:cNvPr id="100478" name="Rectangle 126">
              <a:extLst>
                <a:ext uri="{FF2B5EF4-FFF2-40B4-BE49-F238E27FC236}">
                  <a16:creationId xmlns:a16="http://schemas.microsoft.com/office/drawing/2014/main" id="{1F25B25B-1E8A-6A41-B896-3CA06BAE482D}"/>
                </a:ext>
              </a:extLst>
            </p:cNvPr>
            <p:cNvSpPr>
              <a:spLocks noChangeArrowheads="1"/>
            </p:cNvSpPr>
            <p:nvPr/>
          </p:nvSpPr>
          <p:spPr bwMode="auto">
            <a:xfrm rot="16200000">
              <a:off x="3063" y="1287"/>
              <a:ext cx="512" cy="101"/>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800" b="1">
                  <a:solidFill>
                    <a:srgbClr val="FAC405"/>
                  </a:solidFill>
                  <a:effectLst>
                    <a:outerShdw blurRad="38100" dist="38100" dir="2700000" algn="tl">
                      <a:srgbClr val="C0C0C0"/>
                    </a:outerShdw>
                  </a:effectLst>
                  <a:latin typeface="Arial" charset="0"/>
                </a:rPr>
                <a:t>Phycoerytherin</a:t>
              </a:r>
            </a:p>
          </p:txBody>
        </p:sp>
        <p:sp>
          <p:nvSpPr>
            <p:cNvPr id="56119" name="Line 127">
              <a:extLst>
                <a:ext uri="{FF2B5EF4-FFF2-40B4-BE49-F238E27FC236}">
                  <a16:creationId xmlns:a16="http://schemas.microsoft.com/office/drawing/2014/main" id="{4AE929C0-DB4B-7D4D-A153-F6A8667943FC}"/>
                </a:ext>
              </a:extLst>
            </p:cNvPr>
            <p:cNvSpPr>
              <a:spLocks noChangeShapeType="1"/>
            </p:cNvSpPr>
            <p:nvPr/>
          </p:nvSpPr>
          <p:spPr bwMode="auto">
            <a:xfrm flipH="1">
              <a:off x="4030" y="1498"/>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20" name="Line 128">
              <a:extLst>
                <a:ext uri="{FF2B5EF4-FFF2-40B4-BE49-F238E27FC236}">
                  <a16:creationId xmlns:a16="http://schemas.microsoft.com/office/drawing/2014/main" id="{2678682D-1ACF-1E40-9D8B-6FA1903E8ECC}"/>
                </a:ext>
              </a:extLst>
            </p:cNvPr>
            <p:cNvSpPr>
              <a:spLocks noChangeShapeType="1"/>
            </p:cNvSpPr>
            <p:nvPr/>
          </p:nvSpPr>
          <p:spPr bwMode="auto">
            <a:xfrm flipH="1">
              <a:off x="4030" y="1352"/>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21" name="Line 129">
              <a:extLst>
                <a:ext uri="{FF2B5EF4-FFF2-40B4-BE49-F238E27FC236}">
                  <a16:creationId xmlns:a16="http://schemas.microsoft.com/office/drawing/2014/main" id="{C845E7FD-0251-A94C-BCF9-8437C00B1944}"/>
                </a:ext>
              </a:extLst>
            </p:cNvPr>
            <p:cNvSpPr>
              <a:spLocks noChangeShapeType="1"/>
            </p:cNvSpPr>
            <p:nvPr/>
          </p:nvSpPr>
          <p:spPr bwMode="auto">
            <a:xfrm flipH="1">
              <a:off x="4030" y="1207"/>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22" name="Line 130">
              <a:extLst>
                <a:ext uri="{FF2B5EF4-FFF2-40B4-BE49-F238E27FC236}">
                  <a16:creationId xmlns:a16="http://schemas.microsoft.com/office/drawing/2014/main" id="{553111A2-3E78-4741-913F-3417737E711A}"/>
                </a:ext>
              </a:extLst>
            </p:cNvPr>
            <p:cNvSpPr>
              <a:spLocks noChangeShapeType="1"/>
            </p:cNvSpPr>
            <p:nvPr/>
          </p:nvSpPr>
          <p:spPr bwMode="auto">
            <a:xfrm flipH="1">
              <a:off x="4030" y="1079"/>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23" name="Line 131">
              <a:extLst>
                <a:ext uri="{FF2B5EF4-FFF2-40B4-BE49-F238E27FC236}">
                  <a16:creationId xmlns:a16="http://schemas.microsoft.com/office/drawing/2014/main" id="{08CE45FE-9496-CB49-A304-2E3FA0E8EB25}"/>
                </a:ext>
              </a:extLst>
            </p:cNvPr>
            <p:cNvSpPr>
              <a:spLocks noChangeShapeType="1"/>
            </p:cNvSpPr>
            <p:nvPr/>
          </p:nvSpPr>
          <p:spPr bwMode="auto">
            <a:xfrm flipH="1">
              <a:off x="4669" y="1504"/>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24" name="Line 132">
              <a:extLst>
                <a:ext uri="{FF2B5EF4-FFF2-40B4-BE49-F238E27FC236}">
                  <a16:creationId xmlns:a16="http://schemas.microsoft.com/office/drawing/2014/main" id="{725654C2-ADAC-EA44-8571-B18DA6435A03}"/>
                </a:ext>
              </a:extLst>
            </p:cNvPr>
            <p:cNvSpPr>
              <a:spLocks noChangeShapeType="1"/>
            </p:cNvSpPr>
            <p:nvPr/>
          </p:nvSpPr>
          <p:spPr bwMode="auto">
            <a:xfrm flipH="1">
              <a:off x="4669" y="1355"/>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25" name="Line 133">
              <a:extLst>
                <a:ext uri="{FF2B5EF4-FFF2-40B4-BE49-F238E27FC236}">
                  <a16:creationId xmlns:a16="http://schemas.microsoft.com/office/drawing/2014/main" id="{B94AFECC-1FF9-F349-8A73-EF31A06C485B}"/>
                </a:ext>
              </a:extLst>
            </p:cNvPr>
            <p:cNvSpPr>
              <a:spLocks noChangeShapeType="1"/>
            </p:cNvSpPr>
            <p:nvPr/>
          </p:nvSpPr>
          <p:spPr bwMode="auto">
            <a:xfrm flipH="1">
              <a:off x="4669" y="1211"/>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26" name="Line 134">
              <a:extLst>
                <a:ext uri="{FF2B5EF4-FFF2-40B4-BE49-F238E27FC236}">
                  <a16:creationId xmlns:a16="http://schemas.microsoft.com/office/drawing/2014/main" id="{650BAB00-B2FD-6246-9DEE-FE6DB6956253}"/>
                </a:ext>
              </a:extLst>
            </p:cNvPr>
            <p:cNvSpPr>
              <a:spLocks noChangeShapeType="1"/>
            </p:cNvSpPr>
            <p:nvPr/>
          </p:nvSpPr>
          <p:spPr bwMode="auto">
            <a:xfrm flipH="1">
              <a:off x="4669" y="1082"/>
              <a:ext cx="15" cy="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6302" name="Freeform 135">
              <a:extLst>
                <a:ext uri="{FF2B5EF4-FFF2-40B4-BE49-F238E27FC236}">
                  <a16:creationId xmlns:a16="http://schemas.microsoft.com/office/drawing/2014/main" id="{A4E0315A-9FFC-4049-B943-736B79AF6B24}"/>
                </a:ext>
              </a:extLst>
            </p:cNvPr>
            <p:cNvSpPr>
              <a:spLocks/>
            </p:cNvSpPr>
            <p:nvPr/>
          </p:nvSpPr>
          <p:spPr bwMode="auto">
            <a:xfrm>
              <a:off x="3401" y="1032"/>
              <a:ext cx="519" cy="600"/>
            </a:xfrm>
            <a:custGeom>
              <a:avLst/>
              <a:gdLst>
                <a:gd name="T0" fmla="*/ 0 w 519"/>
                <a:gd name="T1" fmla="*/ 0 h 600"/>
                <a:gd name="T2" fmla="*/ 518 w 519"/>
                <a:gd name="T3" fmla="*/ 0 h 600"/>
                <a:gd name="T4" fmla="*/ 518 w 519"/>
                <a:gd name="T5" fmla="*/ 599 h 600"/>
                <a:gd name="T6" fmla="*/ 0 w 519"/>
                <a:gd name="T7" fmla="*/ 599 h 600"/>
                <a:gd name="T8" fmla="*/ 0 w 519"/>
                <a:gd name="T9" fmla="*/ 0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600">
                  <a:moveTo>
                    <a:pt x="0" y="0"/>
                  </a:moveTo>
                  <a:lnTo>
                    <a:pt x="518" y="0"/>
                  </a:lnTo>
                  <a:lnTo>
                    <a:pt x="518" y="599"/>
                  </a:lnTo>
                  <a:lnTo>
                    <a:pt x="0" y="599"/>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303" name="Freeform 136">
              <a:extLst>
                <a:ext uri="{FF2B5EF4-FFF2-40B4-BE49-F238E27FC236}">
                  <a16:creationId xmlns:a16="http://schemas.microsoft.com/office/drawing/2014/main" id="{CBE068C1-AB45-4249-BA15-36169FE8A730}"/>
                </a:ext>
              </a:extLst>
            </p:cNvPr>
            <p:cNvSpPr>
              <a:spLocks/>
            </p:cNvSpPr>
            <p:nvPr/>
          </p:nvSpPr>
          <p:spPr bwMode="auto">
            <a:xfrm>
              <a:off x="4043" y="1032"/>
              <a:ext cx="519" cy="600"/>
            </a:xfrm>
            <a:custGeom>
              <a:avLst/>
              <a:gdLst>
                <a:gd name="T0" fmla="*/ 0 w 519"/>
                <a:gd name="T1" fmla="*/ 0 h 600"/>
                <a:gd name="T2" fmla="*/ 518 w 519"/>
                <a:gd name="T3" fmla="*/ 0 h 600"/>
                <a:gd name="T4" fmla="*/ 518 w 519"/>
                <a:gd name="T5" fmla="*/ 599 h 600"/>
                <a:gd name="T6" fmla="*/ 0 w 519"/>
                <a:gd name="T7" fmla="*/ 599 h 600"/>
                <a:gd name="T8" fmla="*/ 0 w 519"/>
                <a:gd name="T9" fmla="*/ 0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600">
                  <a:moveTo>
                    <a:pt x="0" y="0"/>
                  </a:moveTo>
                  <a:lnTo>
                    <a:pt x="518" y="0"/>
                  </a:lnTo>
                  <a:lnTo>
                    <a:pt x="518" y="599"/>
                  </a:lnTo>
                  <a:lnTo>
                    <a:pt x="0" y="599"/>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304" name="Freeform 137">
              <a:extLst>
                <a:ext uri="{FF2B5EF4-FFF2-40B4-BE49-F238E27FC236}">
                  <a16:creationId xmlns:a16="http://schemas.microsoft.com/office/drawing/2014/main" id="{ADD77438-B5B1-3D48-831C-CEC6F1804667}"/>
                </a:ext>
              </a:extLst>
            </p:cNvPr>
            <p:cNvSpPr>
              <a:spLocks/>
            </p:cNvSpPr>
            <p:nvPr/>
          </p:nvSpPr>
          <p:spPr bwMode="auto">
            <a:xfrm>
              <a:off x="4684" y="1032"/>
              <a:ext cx="519" cy="600"/>
            </a:xfrm>
            <a:custGeom>
              <a:avLst/>
              <a:gdLst>
                <a:gd name="T0" fmla="*/ 0 w 519"/>
                <a:gd name="T1" fmla="*/ 0 h 600"/>
                <a:gd name="T2" fmla="*/ 518 w 519"/>
                <a:gd name="T3" fmla="*/ 0 h 600"/>
                <a:gd name="T4" fmla="*/ 518 w 519"/>
                <a:gd name="T5" fmla="*/ 599 h 600"/>
                <a:gd name="T6" fmla="*/ 0 w 519"/>
                <a:gd name="T7" fmla="*/ 599 h 600"/>
                <a:gd name="T8" fmla="*/ 0 w 519"/>
                <a:gd name="T9" fmla="*/ 0 h 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9" h="600">
                  <a:moveTo>
                    <a:pt x="0" y="0"/>
                  </a:moveTo>
                  <a:lnTo>
                    <a:pt x="518" y="0"/>
                  </a:lnTo>
                  <a:lnTo>
                    <a:pt x="518" y="599"/>
                  </a:lnTo>
                  <a:lnTo>
                    <a:pt x="0" y="599"/>
                  </a:lnTo>
                  <a:lnTo>
                    <a:pt x="0" y="0"/>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130" name="Line 138">
              <a:extLst>
                <a:ext uri="{FF2B5EF4-FFF2-40B4-BE49-F238E27FC236}">
                  <a16:creationId xmlns:a16="http://schemas.microsoft.com/office/drawing/2014/main" id="{884098BC-E02D-604C-A007-3A538EC34C3C}"/>
                </a:ext>
              </a:extLst>
            </p:cNvPr>
            <p:cNvSpPr>
              <a:spLocks noChangeShapeType="1"/>
            </p:cNvSpPr>
            <p:nvPr/>
          </p:nvSpPr>
          <p:spPr bwMode="auto">
            <a:xfrm>
              <a:off x="4166"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31" name="Line 139">
              <a:extLst>
                <a:ext uri="{FF2B5EF4-FFF2-40B4-BE49-F238E27FC236}">
                  <a16:creationId xmlns:a16="http://schemas.microsoft.com/office/drawing/2014/main" id="{FE6C666C-4F0C-FA43-AA78-7B52C63A9920}"/>
                </a:ext>
              </a:extLst>
            </p:cNvPr>
            <p:cNvSpPr>
              <a:spLocks noChangeShapeType="1"/>
            </p:cNvSpPr>
            <p:nvPr/>
          </p:nvSpPr>
          <p:spPr bwMode="auto">
            <a:xfrm>
              <a:off x="4284"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32" name="Line 140">
              <a:extLst>
                <a:ext uri="{FF2B5EF4-FFF2-40B4-BE49-F238E27FC236}">
                  <a16:creationId xmlns:a16="http://schemas.microsoft.com/office/drawing/2014/main" id="{A9F7DEA3-8C13-814B-B6C5-C653BC6BF731}"/>
                </a:ext>
              </a:extLst>
            </p:cNvPr>
            <p:cNvSpPr>
              <a:spLocks noChangeShapeType="1"/>
            </p:cNvSpPr>
            <p:nvPr/>
          </p:nvSpPr>
          <p:spPr bwMode="auto">
            <a:xfrm>
              <a:off x="4398"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33" name="Line 141">
              <a:extLst>
                <a:ext uri="{FF2B5EF4-FFF2-40B4-BE49-F238E27FC236}">
                  <a16:creationId xmlns:a16="http://schemas.microsoft.com/office/drawing/2014/main" id="{358AEE90-C424-1541-86F9-137A91C271C9}"/>
                </a:ext>
              </a:extLst>
            </p:cNvPr>
            <p:cNvSpPr>
              <a:spLocks noChangeShapeType="1"/>
            </p:cNvSpPr>
            <p:nvPr/>
          </p:nvSpPr>
          <p:spPr bwMode="auto">
            <a:xfrm>
              <a:off x="4521"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34" name="Line 142">
              <a:extLst>
                <a:ext uri="{FF2B5EF4-FFF2-40B4-BE49-F238E27FC236}">
                  <a16:creationId xmlns:a16="http://schemas.microsoft.com/office/drawing/2014/main" id="{A72FA425-40B9-6441-9AF8-AC845891A7A9}"/>
                </a:ext>
              </a:extLst>
            </p:cNvPr>
            <p:cNvSpPr>
              <a:spLocks noChangeShapeType="1"/>
            </p:cNvSpPr>
            <p:nvPr/>
          </p:nvSpPr>
          <p:spPr bwMode="auto">
            <a:xfrm>
              <a:off x="4799"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35" name="Line 143">
              <a:extLst>
                <a:ext uri="{FF2B5EF4-FFF2-40B4-BE49-F238E27FC236}">
                  <a16:creationId xmlns:a16="http://schemas.microsoft.com/office/drawing/2014/main" id="{B68B3F97-1CB7-F649-9E17-359D02829FBA}"/>
                </a:ext>
              </a:extLst>
            </p:cNvPr>
            <p:cNvSpPr>
              <a:spLocks noChangeShapeType="1"/>
            </p:cNvSpPr>
            <p:nvPr/>
          </p:nvSpPr>
          <p:spPr bwMode="auto">
            <a:xfrm>
              <a:off x="4917"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36" name="Line 144">
              <a:extLst>
                <a:ext uri="{FF2B5EF4-FFF2-40B4-BE49-F238E27FC236}">
                  <a16:creationId xmlns:a16="http://schemas.microsoft.com/office/drawing/2014/main" id="{6FE6F4C6-557E-0043-BE43-EF6F2114B77B}"/>
                </a:ext>
              </a:extLst>
            </p:cNvPr>
            <p:cNvSpPr>
              <a:spLocks noChangeShapeType="1"/>
            </p:cNvSpPr>
            <p:nvPr/>
          </p:nvSpPr>
          <p:spPr bwMode="auto">
            <a:xfrm>
              <a:off x="5031"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137" name="Line 145">
              <a:extLst>
                <a:ext uri="{FF2B5EF4-FFF2-40B4-BE49-F238E27FC236}">
                  <a16:creationId xmlns:a16="http://schemas.microsoft.com/office/drawing/2014/main" id="{59A3AFD1-7484-4845-A3BB-2201DCBCB00C}"/>
                </a:ext>
              </a:extLst>
            </p:cNvPr>
            <p:cNvSpPr>
              <a:spLocks noChangeShapeType="1"/>
            </p:cNvSpPr>
            <p:nvPr/>
          </p:nvSpPr>
          <p:spPr bwMode="auto">
            <a:xfrm>
              <a:off x="5154" y="1638"/>
              <a:ext cx="0" cy="1"/>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6313" name="Freeform 146">
              <a:extLst>
                <a:ext uri="{FF2B5EF4-FFF2-40B4-BE49-F238E27FC236}">
                  <a16:creationId xmlns:a16="http://schemas.microsoft.com/office/drawing/2014/main" id="{AD9EE769-2992-0C47-9D23-E8BB6A6A673D}"/>
                </a:ext>
              </a:extLst>
            </p:cNvPr>
            <p:cNvSpPr>
              <a:spLocks/>
            </p:cNvSpPr>
            <p:nvPr/>
          </p:nvSpPr>
          <p:spPr bwMode="auto">
            <a:xfrm>
              <a:off x="4288" y="1537"/>
              <a:ext cx="88" cy="95"/>
            </a:xfrm>
            <a:custGeom>
              <a:avLst/>
              <a:gdLst>
                <a:gd name="T0" fmla="*/ 0 w 88"/>
                <a:gd name="T1" fmla="*/ 94 h 95"/>
                <a:gd name="T2" fmla="*/ 18 w 88"/>
                <a:gd name="T3" fmla="*/ 0 h 95"/>
                <a:gd name="T4" fmla="*/ 18 w 88"/>
                <a:gd name="T5" fmla="*/ 0 h 95"/>
                <a:gd name="T6" fmla="*/ 17 w 88"/>
                <a:gd name="T7" fmla="*/ 2 h 95"/>
                <a:gd name="T8" fmla="*/ 17 w 88"/>
                <a:gd name="T9" fmla="*/ 4 h 95"/>
                <a:gd name="T10" fmla="*/ 16 w 88"/>
                <a:gd name="T11" fmla="*/ 6 h 95"/>
                <a:gd name="T12" fmla="*/ 16 w 88"/>
                <a:gd name="T13" fmla="*/ 7 h 95"/>
                <a:gd name="T14" fmla="*/ 16 w 88"/>
                <a:gd name="T15" fmla="*/ 8 h 95"/>
                <a:gd name="T16" fmla="*/ 16 w 88"/>
                <a:gd name="T17" fmla="*/ 10 h 95"/>
                <a:gd name="T18" fmla="*/ 16 w 88"/>
                <a:gd name="T19" fmla="*/ 12 h 95"/>
                <a:gd name="T20" fmla="*/ 16 w 88"/>
                <a:gd name="T21" fmla="*/ 13 h 95"/>
                <a:gd name="T22" fmla="*/ 17 w 88"/>
                <a:gd name="T23" fmla="*/ 15 h 95"/>
                <a:gd name="T24" fmla="*/ 17 w 88"/>
                <a:gd name="T25" fmla="*/ 17 h 95"/>
                <a:gd name="T26" fmla="*/ 17 w 88"/>
                <a:gd name="T27" fmla="*/ 18 h 95"/>
                <a:gd name="T28" fmla="*/ 18 w 88"/>
                <a:gd name="T29" fmla="*/ 20 h 95"/>
                <a:gd name="T30" fmla="*/ 19 w 88"/>
                <a:gd name="T31" fmla="*/ 22 h 95"/>
                <a:gd name="T32" fmla="*/ 20 w 88"/>
                <a:gd name="T33" fmla="*/ 24 h 95"/>
                <a:gd name="T34" fmla="*/ 20 w 88"/>
                <a:gd name="T35" fmla="*/ 25 h 95"/>
                <a:gd name="T36" fmla="*/ 22 w 88"/>
                <a:gd name="T37" fmla="*/ 27 h 95"/>
                <a:gd name="T38" fmla="*/ 23 w 88"/>
                <a:gd name="T39" fmla="*/ 28 h 95"/>
                <a:gd name="T40" fmla="*/ 24 w 88"/>
                <a:gd name="T41" fmla="*/ 30 h 95"/>
                <a:gd name="T42" fmla="*/ 26 w 88"/>
                <a:gd name="T43" fmla="*/ 31 h 95"/>
                <a:gd name="T44" fmla="*/ 28 w 88"/>
                <a:gd name="T45" fmla="*/ 32 h 95"/>
                <a:gd name="T46" fmla="*/ 29 w 88"/>
                <a:gd name="T47" fmla="*/ 33 h 95"/>
                <a:gd name="T48" fmla="*/ 31 w 88"/>
                <a:gd name="T49" fmla="*/ 34 h 95"/>
                <a:gd name="T50" fmla="*/ 32 w 88"/>
                <a:gd name="T51" fmla="*/ 35 h 95"/>
                <a:gd name="T52" fmla="*/ 34 w 88"/>
                <a:gd name="T53" fmla="*/ 36 h 95"/>
                <a:gd name="T54" fmla="*/ 36 w 88"/>
                <a:gd name="T55" fmla="*/ 36 h 95"/>
                <a:gd name="T56" fmla="*/ 38 w 88"/>
                <a:gd name="T57" fmla="*/ 37 h 95"/>
                <a:gd name="T58" fmla="*/ 40 w 88"/>
                <a:gd name="T59" fmla="*/ 37 h 95"/>
                <a:gd name="T60" fmla="*/ 41 w 88"/>
                <a:gd name="T61" fmla="*/ 37 h 95"/>
                <a:gd name="T62" fmla="*/ 43 w 88"/>
                <a:gd name="T63" fmla="*/ 37 h 95"/>
                <a:gd name="T64" fmla="*/ 45 w 88"/>
                <a:gd name="T65" fmla="*/ 37 h 95"/>
                <a:gd name="T66" fmla="*/ 46 w 88"/>
                <a:gd name="T67" fmla="*/ 37 h 95"/>
                <a:gd name="T68" fmla="*/ 48 w 88"/>
                <a:gd name="T69" fmla="*/ 37 h 95"/>
                <a:gd name="T70" fmla="*/ 50 w 88"/>
                <a:gd name="T71" fmla="*/ 36 h 95"/>
                <a:gd name="T72" fmla="*/ 52 w 88"/>
                <a:gd name="T73" fmla="*/ 35 h 95"/>
                <a:gd name="T74" fmla="*/ 54 w 88"/>
                <a:gd name="T75" fmla="*/ 35 h 95"/>
                <a:gd name="T76" fmla="*/ 56 w 88"/>
                <a:gd name="T77" fmla="*/ 34 h 95"/>
                <a:gd name="T78" fmla="*/ 57 w 88"/>
                <a:gd name="T79" fmla="*/ 33 h 95"/>
                <a:gd name="T80" fmla="*/ 59 w 88"/>
                <a:gd name="T81" fmla="*/ 32 h 95"/>
                <a:gd name="T82" fmla="*/ 60 w 88"/>
                <a:gd name="T83" fmla="*/ 31 h 95"/>
                <a:gd name="T84" fmla="*/ 61 w 88"/>
                <a:gd name="T85" fmla="*/ 29 h 95"/>
                <a:gd name="T86" fmla="*/ 63 w 88"/>
                <a:gd name="T87" fmla="*/ 28 h 95"/>
                <a:gd name="T88" fmla="*/ 64 w 88"/>
                <a:gd name="T89" fmla="*/ 26 h 95"/>
                <a:gd name="T90" fmla="*/ 65 w 88"/>
                <a:gd name="T91" fmla="*/ 25 h 95"/>
                <a:gd name="T92" fmla="*/ 66 w 88"/>
                <a:gd name="T93" fmla="*/ 23 h 95"/>
                <a:gd name="T94" fmla="*/ 67 w 88"/>
                <a:gd name="T95" fmla="*/ 22 h 95"/>
                <a:gd name="T96" fmla="*/ 68 w 88"/>
                <a:gd name="T97" fmla="*/ 20 h 95"/>
                <a:gd name="T98" fmla="*/ 68 w 88"/>
                <a:gd name="T99" fmla="*/ 18 h 95"/>
                <a:gd name="T100" fmla="*/ 69 w 88"/>
                <a:gd name="T101" fmla="*/ 16 h 95"/>
                <a:gd name="T102" fmla="*/ 69 w 88"/>
                <a:gd name="T103" fmla="*/ 15 h 95"/>
                <a:gd name="T104" fmla="*/ 70 w 88"/>
                <a:gd name="T105" fmla="*/ 13 h 95"/>
                <a:gd name="T106" fmla="*/ 70 w 88"/>
                <a:gd name="T107" fmla="*/ 11 h 95"/>
                <a:gd name="T108" fmla="*/ 70 w 88"/>
                <a:gd name="T109" fmla="*/ 10 h 95"/>
                <a:gd name="T110" fmla="*/ 70 w 88"/>
                <a:gd name="T111" fmla="*/ 8 h 95"/>
                <a:gd name="T112" fmla="*/ 69 w 88"/>
                <a:gd name="T113" fmla="*/ 6 h 95"/>
                <a:gd name="T114" fmla="*/ 69 w 88"/>
                <a:gd name="T115" fmla="*/ 5 h 95"/>
                <a:gd name="T116" fmla="*/ 68 w 88"/>
                <a:gd name="T117" fmla="*/ 3 h 95"/>
                <a:gd name="T118" fmla="*/ 68 w 88"/>
                <a:gd name="T119" fmla="*/ 1 h 95"/>
                <a:gd name="T120" fmla="*/ 87 w 88"/>
                <a:gd name="T121" fmla="*/ 94 h 95"/>
                <a:gd name="T122" fmla="*/ 0 w 88"/>
                <a:gd name="T123" fmla="*/ 94 h 9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8" h="95">
                  <a:moveTo>
                    <a:pt x="0" y="94"/>
                  </a:moveTo>
                  <a:lnTo>
                    <a:pt x="18" y="0"/>
                  </a:lnTo>
                  <a:lnTo>
                    <a:pt x="17" y="2"/>
                  </a:lnTo>
                  <a:lnTo>
                    <a:pt x="17" y="4"/>
                  </a:lnTo>
                  <a:lnTo>
                    <a:pt x="16" y="6"/>
                  </a:lnTo>
                  <a:lnTo>
                    <a:pt x="16" y="7"/>
                  </a:lnTo>
                  <a:lnTo>
                    <a:pt x="16" y="8"/>
                  </a:lnTo>
                  <a:lnTo>
                    <a:pt x="16" y="10"/>
                  </a:lnTo>
                  <a:lnTo>
                    <a:pt x="16" y="12"/>
                  </a:lnTo>
                  <a:lnTo>
                    <a:pt x="16" y="13"/>
                  </a:lnTo>
                  <a:lnTo>
                    <a:pt x="17" y="15"/>
                  </a:lnTo>
                  <a:lnTo>
                    <a:pt x="17" y="17"/>
                  </a:lnTo>
                  <a:lnTo>
                    <a:pt x="17" y="18"/>
                  </a:lnTo>
                  <a:lnTo>
                    <a:pt x="18" y="20"/>
                  </a:lnTo>
                  <a:lnTo>
                    <a:pt x="19" y="22"/>
                  </a:lnTo>
                  <a:lnTo>
                    <a:pt x="20" y="24"/>
                  </a:lnTo>
                  <a:lnTo>
                    <a:pt x="20" y="25"/>
                  </a:lnTo>
                  <a:lnTo>
                    <a:pt x="22" y="27"/>
                  </a:lnTo>
                  <a:lnTo>
                    <a:pt x="23" y="28"/>
                  </a:lnTo>
                  <a:lnTo>
                    <a:pt x="24" y="30"/>
                  </a:lnTo>
                  <a:lnTo>
                    <a:pt x="26" y="31"/>
                  </a:lnTo>
                  <a:lnTo>
                    <a:pt x="28" y="32"/>
                  </a:lnTo>
                  <a:lnTo>
                    <a:pt x="29" y="33"/>
                  </a:lnTo>
                  <a:lnTo>
                    <a:pt x="31" y="34"/>
                  </a:lnTo>
                  <a:lnTo>
                    <a:pt x="32" y="35"/>
                  </a:lnTo>
                  <a:lnTo>
                    <a:pt x="34" y="36"/>
                  </a:lnTo>
                  <a:lnTo>
                    <a:pt x="36" y="36"/>
                  </a:lnTo>
                  <a:lnTo>
                    <a:pt x="38" y="37"/>
                  </a:lnTo>
                  <a:lnTo>
                    <a:pt x="40" y="37"/>
                  </a:lnTo>
                  <a:lnTo>
                    <a:pt x="41" y="37"/>
                  </a:lnTo>
                  <a:lnTo>
                    <a:pt x="43" y="37"/>
                  </a:lnTo>
                  <a:lnTo>
                    <a:pt x="45" y="37"/>
                  </a:lnTo>
                  <a:lnTo>
                    <a:pt x="46" y="37"/>
                  </a:lnTo>
                  <a:lnTo>
                    <a:pt x="48" y="37"/>
                  </a:lnTo>
                  <a:lnTo>
                    <a:pt x="50" y="36"/>
                  </a:lnTo>
                  <a:lnTo>
                    <a:pt x="52" y="35"/>
                  </a:lnTo>
                  <a:lnTo>
                    <a:pt x="54" y="35"/>
                  </a:lnTo>
                  <a:lnTo>
                    <a:pt x="56" y="34"/>
                  </a:lnTo>
                  <a:lnTo>
                    <a:pt x="57" y="33"/>
                  </a:lnTo>
                  <a:lnTo>
                    <a:pt x="59" y="32"/>
                  </a:lnTo>
                  <a:lnTo>
                    <a:pt x="60" y="31"/>
                  </a:lnTo>
                  <a:lnTo>
                    <a:pt x="61" y="29"/>
                  </a:lnTo>
                  <a:lnTo>
                    <a:pt x="63" y="28"/>
                  </a:lnTo>
                  <a:lnTo>
                    <a:pt x="64" y="26"/>
                  </a:lnTo>
                  <a:lnTo>
                    <a:pt x="65" y="25"/>
                  </a:lnTo>
                  <a:lnTo>
                    <a:pt x="66" y="23"/>
                  </a:lnTo>
                  <a:lnTo>
                    <a:pt x="67" y="22"/>
                  </a:lnTo>
                  <a:lnTo>
                    <a:pt x="68" y="20"/>
                  </a:lnTo>
                  <a:lnTo>
                    <a:pt x="68" y="18"/>
                  </a:lnTo>
                  <a:lnTo>
                    <a:pt x="69" y="16"/>
                  </a:lnTo>
                  <a:lnTo>
                    <a:pt x="69" y="15"/>
                  </a:lnTo>
                  <a:lnTo>
                    <a:pt x="70" y="13"/>
                  </a:lnTo>
                  <a:lnTo>
                    <a:pt x="70" y="11"/>
                  </a:lnTo>
                  <a:lnTo>
                    <a:pt x="70" y="10"/>
                  </a:lnTo>
                  <a:lnTo>
                    <a:pt x="70" y="8"/>
                  </a:lnTo>
                  <a:lnTo>
                    <a:pt x="69" y="6"/>
                  </a:lnTo>
                  <a:lnTo>
                    <a:pt x="69" y="5"/>
                  </a:lnTo>
                  <a:lnTo>
                    <a:pt x="68" y="3"/>
                  </a:lnTo>
                  <a:lnTo>
                    <a:pt x="68" y="1"/>
                  </a:lnTo>
                  <a:lnTo>
                    <a:pt x="87" y="94"/>
                  </a:lnTo>
                  <a:lnTo>
                    <a:pt x="0" y="94"/>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99" name="Rectangle 147">
              <a:extLst>
                <a:ext uri="{FF2B5EF4-FFF2-40B4-BE49-F238E27FC236}">
                  <a16:creationId xmlns:a16="http://schemas.microsoft.com/office/drawing/2014/main" id="{ED06AE96-03E0-1246-8314-7E64496AE3E9}"/>
                </a:ext>
              </a:extLst>
            </p:cNvPr>
            <p:cNvSpPr>
              <a:spLocks noChangeArrowheads="1"/>
            </p:cNvSpPr>
            <p:nvPr/>
          </p:nvSpPr>
          <p:spPr bwMode="auto">
            <a:xfrm>
              <a:off x="4283" y="1542"/>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CD3</a:t>
              </a:r>
            </a:p>
          </p:txBody>
        </p:sp>
        <p:sp>
          <p:nvSpPr>
            <p:cNvPr id="100500" name="Rectangle 148">
              <a:extLst>
                <a:ext uri="{FF2B5EF4-FFF2-40B4-BE49-F238E27FC236}">
                  <a16:creationId xmlns:a16="http://schemas.microsoft.com/office/drawing/2014/main" id="{221F16E5-04B1-9B46-8198-2E5EEA0E0B71}"/>
                </a:ext>
              </a:extLst>
            </p:cNvPr>
            <p:cNvSpPr>
              <a:spLocks noChangeArrowheads="1"/>
            </p:cNvSpPr>
            <p:nvPr/>
          </p:nvSpPr>
          <p:spPr bwMode="auto">
            <a:xfrm>
              <a:off x="3651" y="1275"/>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CD3</a:t>
              </a:r>
            </a:p>
          </p:txBody>
        </p:sp>
        <p:sp>
          <p:nvSpPr>
            <p:cNvPr id="100501" name="Rectangle 149">
              <a:extLst>
                <a:ext uri="{FF2B5EF4-FFF2-40B4-BE49-F238E27FC236}">
                  <a16:creationId xmlns:a16="http://schemas.microsoft.com/office/drawing/2014/main" id="{2433DEBA-4190-3C42-81A8-BF1383310218}"/>
                </a:ext>
              </a:extLst>
            </p:cNvPr>
            <p:cNvSpPr>
              <a:spLocks noChangeArrowheads="1"/>
            </p:cNvSpPr>
            <p:nvPr/>
          </p:nvSpPr>
          <p:spPr bwMode="auto">
            <a:xfrm rot="20160000">
              <a:off x="3449" y="1320"/>
              <a:ext cx="84"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IgM</a:t>
              </a:r>
            </a:p>
          </p:txBody>
        </p:sp>
        <p:sp>
          <p:nvSpPr>
            <p:cNvPr id="100502" name="Rectangle 150">
              <a:extLst>
                <a:ext uri="{FF2B5EF4-FFF2-40B4-BE49-F238E27FC236}">
                  <a16:creationId xmlns:a16="http://schemas.microsoft.com/office/drawing/2014/main" id="{1ED506FF-36F1-CA4B-A76C-3835F5E2E034}"/>
                </a:ext>
              </a:extLst>
            </p:cNvPr>
            <p:cNvSpPr>
              <a:spLocks noChangeArrowheads="1"/>
            </p:cNvSpPr>
            <p:nvPr/>
          </p:nvSpPr>
          <p:spPr bwMode="auto">
            <a:xfrm>
              <a:off x="3442" y="1394"/>
              <a:ext cx="83"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IgG</a:t>
              </a:r>
            </a:p>
          </p:txBody>
        </p:sp>
        <p:sp>
          <p:nvSpPr>
            <p:cNvPr id="100503" name="Rectangle 151">
              <a:extLst>
                <a:ext uri="{FF2B5EF4-FFF2-40B4-BE49-F238E27FC236}">
                  <a16:creationId xmlns:a16="http://schemas.microsoft.com/office/drawing/2014/main" id="{19A6C60D-45A6-A94B-9DDF-0D535885F31F}"/>
                </a:ext>
              </a:extLst>
            </p:cNvPr>
            <p:cNvSpPr>
              <a:spLocks noChangeArrowheads="1"/>
            </p:cNvSpPr>
            <p:nvPr/>
          </p:nvSpPr>
          <p:spPr bwMode="auto">
            <a:xfrm>
              <a:off x="4289" y="1237"/>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CD3</a:t>
              </a:r>
            </a:p>
          </p:txBody>
        </p:sp>
        <p:sp>
          <p:nvSpPr>
            <p:cNvPr id="100504" name="Rectangle 152">
              <a:extLst>
                <a:ext uri="{FF2B5EF4-FFF2-40B4-BE49-F238E27FC236}">
                  <a16:creationId xmlns:a16="http://schemas.microsoft.com/office/drawing/2014/main" id="{C1A1EB32-B0B2-A841-BA98-3CAE31E0CEBA}"/>
                </a:ext>
              </a:extLst>
            </p:cNvPr>
            <p:cNvSpPr>
              <a:spLocks noChangeArrowheads="1"/>
            </p:cNvSpPr>
            <p:nvPr/>
          </p:nvSpPr>
          <p:spPr bwMode="auto">
            <a:xfrm>
              <a:off x="4077" y="1316"/>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CD8</a:t>
              </a:r>
            </a:p>
          </p:txBody>
        </p:sp>
        <p:sp>
          <p:nvSpPr>
            <p:cNvPr id="100505" name="Rectangle 153">
              <a:extLst>
                <a:ext uri="{FF2B5EF4-FFF2-40B4-BE49-F238E27FC236}">
                  <a16:creationId xmlns:a16="http://schemas.microsoft.com/office/drawing/2014/main" id="{D455C937-A092-F543-99A2-065583F123FD}"/>
                </a:ext>
              </a:extLst>
            </p:cNvPr>
            <p:cNvSpPr>
              <a:spLocks noChangeArrowheads="1"/>
            </p:cNvSpPr>
            <p:nvPr/>
          </p:nvSpPr>
          <p:spPr bwMode="auto">
            <a:xfrm>
              <a:off x="4071" y="1345"/>
              <a:ext cx="91"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CD3</a:t>
              </a:r>
            </a:p>
          </p:txBody>
        </p:sp>
        <p:sp>
          <p:nvSpPr>
            <p:cNvPr id="106321" name="Oval 154">
              <a:extLst>
                <a:ext uri="{FF2B5EF4-FFF2-40B4-BE49-F238E27FC236}">
                  <a16:creationId xmlns:a16="http://schemas.microsoft.com/office/drawing/2014/main" id="{5D19FFD1-1EB2-E842-9116-0C3C801E81C2}"/>
                </a:ext>
              </a:extLst>
            </p:cNvPr>
            <p:cNvSpPr>
              <a:spLocks noChangeArrowheads="1"/>
            </p:cNvSpPr>
            <p:nvPr/>
          </p:nvSpPr>
          <p:spPr bwMode="auto">
            <a:xfrm>
              <a:off x="4847" y="1480"/>
              <a:ext cx="79" cy="79"/>
            </a:xfrm>
            <a:prstGeom prst="ellipse">
              <a:avLst/>
            </a:prstGeom>
            <a:solidFill>
              <a:srgbClr val="FAC405"/>
            </a:solidFill>
            <a:ln w="12700">
              <a:solidFill>
                <a:srgbClr val="000000"/>
              </a:solidFill>
              <a:round/>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06322" name="Freeform 155">
              <a:extLst>
                <a:ext uri="{FF2B5EF4-FFF2-40B4-BE49-F238E27FC236}">
                  <a16:creationId xmlns:a16="http://schemas.microsoft.com/office/drawing/2014/main" id="{9B360F0E-7D8D-6E46-B66B-3853A78E2FFA}"/>
                </a:ext>
              </a:extLst>
            </p:cNvPr>
            <p:cNvSpPr>
              <a:spLocks/>
            </p:cNvSpPr>
            <p:nvPr/>
          </p:nvSpPr>
          <p:spPr bwMode="auto">
            <a:xfrm>
              <a:off x="4892" y="1354"/>
              <a:ext cx="117" cy="108"/>
            </a:xfrm>
            <a:custGeom>
              <a:avLst/>
              <a:gdLst>
                <a:gd name="T0" fmla="*/ 0 w 117"/>
                <a:gd name="T1" fmla="*/ 49 h 108"/>
                <a:gd name="T2" fmla="*/ 1 w 117"/>
                <a:gd name="T3" fmla="*/ 45 h 108"/>
                <a:gd name="T4" fmla="*/ 2 w 117"/>
                <a:gd name="T5" fmla="*/ 40 h 108"/>
                <a:gd name="T6" fmla="*/ 4 w 117"/>
                <a:gd name="T7" fmla="*/ 35 h 108"/>
                <a:gd name="T8" fmla="*/ 5 w 117"/>
                <a:gd name="T9" fmla="*/ 30 h 108"/>
                <a:gd name="T10" fmla="*/ 9 w 117"/>
                <a:gd name="T11" fmla="*/ 26 h 108"/>
                <a:gd name="T12" fmla="*/ 13 w 117"/>
                <a:gd name="T13" fmla="*/ 19 h 108"/>
                <a:gd name="T14" fmla="*/ 20 w 117"/>
                <a:gd name="T15" fmla="*/ 13 h 108"/>
                <a:gd name="T16" fmla="*/ 26 w 117"/>
                <a:gd name="T17" fmla="*/ 9 h 108"/>
                <a:gd name="T18" fmla="*/ 32 w 117"/>
                <a:gd name="T19" fmla="*/ 6 h 108"/>
                <a:gd name="T20" fmla="*/ 38 w 117"/>
                <a:gd name="T21" fmla="*/ 3 h 108"/>
                <a:gd name="T22" fmla="*/ 45 w 117"/>
                <a:gd name="T23" fmla="*/ 2 h 108"/>
                <a:gd name="T24" fmla="*/ 51 w 117"/>
                <a:gd name="T25" fmla="*/ 0 h 108"/>
                <a:gd name="T26" fmla="*/ 57 w 117"/>
                <a:gd name="T27" fmla="*/ 0 h 108"/>
                <a:gd name="T28" fmla="*/ 63 w 117"/>
                <a:gd name="T29" fmla="*/ 0 h 108"/>
                <a:gd name="T30" fmla="*/ 70 w 117"/>
                <a:gd name="T31" fmla="*/ 1 h 108"/>
                <a:gd name="T32" fmla="*/ 76 w 117"/>
                <a:gd name="T33" fmla="*/ 3 h 108"/>
                <a:gd name="T34" fmla="*/ 82 w 117"/>
                <a:gd name="T35" fmla="*/ 5 h 108"/>
                <a:gd name="T36" fmla="*/ 89 w 117"/>
                <a:gd name="T37" fmla="*/ 8 h 108"/>
                <a:gd name="T38" fmla="*/ 95 w 117"/>
                <a:gd name="T39" fmla="*/ 13 h 108"/>
                <a:gd name="T40" fmla="*/ 102 w 117"/>
                <a:gd name="T41" fmla="*/ 18 h 108"/>
                <a:gd name="T42" fmla="*/ 105 w 117"/>
                <a:gd name="T43" fmla="*/ 23 h 108"/>
                <a:gd name="T44" fmla="*/ 109 w 117"/>
                <a:gd name="T45" fmla="*/ 28 h 108"/>
                <a:gd name="T46" fmla="*/ 111 w 117"/>
                <a:gd name="T47" fmla="*/ 32 h 108"/>
                <a:gd name="T48" fmla="*/ 113 w 117"/>
                <a:gd name="T49" fmla="*/ 36 h 108"/>
                <a:gd name="T50" fmla="*/ 114 w 117"/>
                <a:gd name="T51" fmla="*/ 41 h 108"/>
                <a:gd name="T52" fmla="*/ 116 w 117"/>
                <a:gd name="T53" fmla="*/ 46 h 108"/>
                <a:gd name="T54" fmla="*/ 116 w 117"/>
                <a:gd name="T55" fmla="*/ 54 h 108"/>
                <a:gd name="T56" fmla="*/ 116 w 117"/>
                <a:gd name="T57" fmla="*/ 61 h 108"/>
                <a:gd name="T58" fmla="*/ 115 w 117"/>
                <a:gd name="T59" fmla="*/ 65 h 108"/>
                <a:gd name="T60" fmla="*/ 113 w 117"/>
                <a:gd name="T61" fmla="*/ 70 h 108"/>
                <a:gd name="T62" fmla="*/ 112 w 117"/>
                <a:gd name="T63" fmla="*/ 74 h 108"/>
                <a:gd name="T64" fmla="*/ 109 w 117"/>
                <a:gd name="T65" fmla="*/ 80 h 108"/>
                <a:gd name="T66" fmla="*/ 105 w 117"/>
                <a:gd name="T67" fmla="*/ 85 h 108"/>
                <a:gd name="T68" fmla="*/ 100 w 117"/>
                <a:gd name="T69" fmla="*/ 91 h 108"/>
                <a:gd name="T70" fmla="*/ 93 w 117"/>
                <a:gd name="T71" fmla="*/ 96 h 108"/>
                <a:gd name="T72" fmla="*/ 87 w 117"/>
                <a:gd name="T73" fmla="*/ 100 h 108"/>
                <a:gd name="T74" fmla="*/ 81 w 117"/>
                <a:gd name="T75" fmla="*/ 103 h 108"/>
                <a:gd name="T76" fmla="*/ 74 w 117"/>
                <a:gd name="T77" fmla="*/ 105 h 108"/>
                <a:gd name="T78" fmla="*/ 68 w 117"/>
                <a:gd name="T79" fmla="*/ 106 h 108"/>
                <a:gd name="T80" fmla="*/ 62 w 117"/>
                <a:gd name="T81" fmla="*/ 107 h 108"/>
                <a:gd name="T82" fmla="*/ 55 w 117"/>
                <a:gd name="T83" fmla="*/ 107 h 108"/>
                <a:gd name="T84" fmla="*/ 49 w 117"/>
                <a:gd name="T85" fmla="*/ 106 h 108"/>
                <a:gd name="T86" fmla="*/ 43 w 117"/>
                <a:gd name="T87" fmla="*/ 105 h 108"/>
                <a:gd name="T88" fmla="*/ 37 w 117"/>
                <a:gd name="T89" fmla="*/ 103 h 108"/>
                <a:gd name="T90" fmla="*/ 33 w 117"/>
                <a:gd name="T91" fmla="*/ 102 h 108"/>
                <a:gd name="T92" fmla="*/ 30 w 117"/>
                <a:gd name="T93" fmla="*/ 101 h 108"/>
                <a:gd name="T94" fmla="*/ 27 w 117"/>
                <a:gd name="T95" fmla="*/ 99 h 108"/>
                <a:gd name="T96" fmla="*/ 24 w 117"/>
                <a:gd name="T97" fmla="*/ 97 h 108"/>
                <a:gd name="T98" fmla="*/ 21 w 117"/>
                <a:gd name="T99" fmla="*/ 95 h 108"/>
                <a:gd name="T100" fmla="*/ 18 w 117"/>
                <a:gd name="T101" fmla="*/ 92 h 108"/>
                <a:gd name="T102" fmla="*/ 14 w 117"/>
                <a:gd name="T103" fmla="*/ 89 h 108"/>
                <a:gd name="T104" fmla="*/ 12 w 117"/>
                <a:gd name="T105" fmla="*/ 86 h 108"/>
                <a:gd name="T106" fmla="*/ 8 w 117"/>
                <a:gd name="T107" fmla="*/ 81 h 108"/>
                <a:gd name="T108" fmla="*/ 6 w 117"/>
                <a:gd name="T109" fmla="*/ 78 h 108"/>
                <a:gd name="T110" fmla="*/ 5 w 117"/>
                <a:gd name="T111" fmla="*/ 75 h 108"/>
                <a:gd name="T112" fmla="*/ 3 w 117"/>
                <a:gd name="T113" fmla="*/ 71 h 108"/>
                <a:gd name="T114" fmla="*/ 2 w 117"/>
                <a:gd name="T115" fmla="*/ 68 h 108"/>
                <a:gd name="T116" fmla="*/ 1 w 117"/>
                <a:gd name="T117" fmla="*/ 63 h 108"/>
                <a:gd name="T118" fmla="*/ 0 w 117"/>
                <a:gd name="T119" fmla="*/ 59 h 1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7" h="108">
                  <a:moveTo>
                    <a:pt x="0" y="54"/>
                  </a:moveTo>
                  <a:lnTo>
                    <a:pt x="0" y="49"/>
                  </a:lnTo>
                  <a:lnTo>
                    <a:pt x="0" y="46"/>
                  </a:lnTo>
                  <a:lnTo>
                    <a:pt x="1" y="45"/>
                  </a:lnTo>
                  <a:lnTo>
                    <a:pt x="1" y="42"/>
                  </a:lnTo>
                  <a:lnTo>
                    <a:pt x="2" y="40"/>
                  </a:lnTo>
                  <a:lnTo>
                    <a:pt x="3" y="37"/>
                  </a:lnTo>
                  <a:lnTo>
                    <a:pt x="4" y="35"/>
                  </a:lnTo>
                  <a:lnTo>
                    <a:pt x="4" y="34"/>
                  </a:lnTo>
                  <a:lnTo>
                    <a:pt x="5" y="30"/>
                  </a:lnTo>
                  <a:lnTo>
                    <a:pt x="7" y="27"/>
                  </a:lnTo>
                  <a:lnTo>
                    <a:pt x="9" y="26"/>
                  </a:lnTo>
                  <a:lnTo>
                    <a:pt x="11" y="22"/>
                  </a:lnTo>
                  <a:lnTo>
                    <a:pt x="13" y="19"/>
                  </a:lnTo>
                  <a:lnTo>
                    <a:pt x="16" y="16"/>
                  </a:lnTo>
                  <a:lnTo>
                    <a:pt x="20" y="13"/>
                  </a:lnTo>
                  <a:lnTo>
                    <a:pt x="23" y="11"/>
                  </a:lnTo>
                  <a:lnTo>
                    <a:pt x="26" y="9"/>
                  </a:lnTo>
                  <a:lnTo>
                    <a:pt x="29" y="7"/>
                  </a:lnTo>
                  <a:lnTo>
                    <a:pt x="32" y="6"/>
                  </a:lnTo>
                  <a:lnTo>
                    <a:pt x="35" y="4"/>
                  </a:lnTo>
                  <a:lnTo>
                    <a:pt x="38" y="3"/>
                  </a:lnTo>
                  <a:lnTo>
                    <a:pt x="42" y="2"/>
                  </a:lnTo>
                  <a:lnTo>
                    <a:pt x="45" y="2"/>
                  </a:lnTo>
                  <a:lnTo>
                    <a:pt x="48" y="1"/>
                  </a:lnTo>
                  <a:lnTo>
                    <a:pt x="51" y="0"/>
                  </a:lnTo>
                  <a:lnTo>
                    <a:pt x="54" y="0"/>
                  </a:lnTo>
                  <a:lnTo>
                    <a:pt x="57" y="0"/>
                  </a:lnTo>
                  <a:lnTo>
                    <a:pt x="61" y="0"/>
                  </a:lnTo>
                  <a:lnTo>
                    <a:pt x="63" y="0"/>
                  </a:lnTo>
                  <a:lnTo>
                    <a:pt x="66" y="1"/>
                  </a:lnTo>
                  <a:lnTo>
                    <a:pt x="70" y="1"/>
                  </a:lnTo>
                  <a:lnTo>
                    <a:pt x="73" y="2"/>
                  </a:lnTo>
                  <a:lnTo>
                    <a:pt x="76" y="3"/>
                  </a:lnTo>
                  <a:lnTo>
                    <a:pt x="79" y="4"/>
                  </a:lnTo>
                  <a:lnTo>
                    <a:pt x="82" y="5"/>
                  </a:lnTo>
                  <a:lnTo>
                    <a:pt x="86" y="7"/>
                  </a:lnTo>
                  <a:lnTo>
                    <a:pt x="89" y="8"/>
                  </a:lnTo>
                  <a:lnTo>
                    <a:pt x="92" y="10"/>
                  </a:lnTo>
                  <a:lnTo>
                    <a:pt x="95" y="13"/>
                  </a:lnTo>
                  <a:lnTo>
                    <a:pt x="98" y="15"/>
                  </a:lnTo>
                  <a:lnTo>
                    <a:pt x="102" y="18"/>
                  </a:lnTo>
                  <a:lnTo>
                    <a:pt x="104" y="21"/>
                  </a:lnTo>
                  <a:lnTo>
                    <a:pt x="105" y="23"/>
                  </a:lnTo>
                  <a:lnTo>
                    <a:pt x="108" y="26"/>
                  </a:lnTo>
                  <a:lnTo>
                    <a:pt x="109" y="28"/>
                  </a:lnTo>
                  <a:lnTo>
                    <a:pt x="110" y="30"/>
                  </a:lnTo>
                  <a:lnTo>
                    <a:pt x="111" y="32"/>
                  </a:lnTo>
                  <a:lnTo>
                    <a:pt x="112" y="34"/>
                  </a:lnTo>
                  <a:lnTo>
                    <a:pt x="113" y="36"/>
                  </a:lnTo>
                  <a:lnTo>
                    <a:pt x="114" y="39"/>
                  </a:lnTo>
                  <a:lnTo>
                    <a:pt x="114" y="41"/>
                  </a:lnTo>
                  <a:lnTo>
                    <a:pt x="115" y="43"/>
                  </a:lnTo>
                  <a:lnTo>
                    <a:pt x="116" y="46"/>
                  </a:lnTo>
                  <a:lnTo>
                    <a:pt x="116" y="49"/>
                  </a:lnTo>
                  <a:lnTo>
                    <a:pt x="116" y="54"/>
                  </a:lnTo>
                  <a:lnTo>
                    <a:pt x="116" y="59"/>
                  </a:lnTo>
                  <a:lnTo>
                    <a:pt x="116" y="61"/>
                  </a:lnTo>
                  <a:lnTo>
                    <a:pt x="115" y="62"/>
                  </a:lnTo>
                  <a:lnTo>
                    <a:pt x="115" y="65"/>
                  </a:lnTo>
                  <a:lnTo>
                    <a:pt x="114" y="67"/>
                  </a:lnTo>
                  <a:lnTo>
                    <a:pt x="113" y="70"/>
                  </a:lnTo>
                  <a:lnTo>
                    <a:pt x="112" y="72"/>
                  </a:lnTo>
                  <a:lnTo>
                    <a:pt x="112" y="74"/>
                  </a:lnTo>
                  <a:lnTo>
                    <a:pt x="110" y="77"/>
                  </a:lnTo>
                  <a:lnTo>
                    <a:pt x="109" y="80"/>
                  </a:lnTo>
                  <a:lnTo>
                    <a:pt x="107" y="82"/>
                  </a:lnTo>
                  <a:lnTo>
                    <a:pt x="105" y="85"/>
                  </a:lnTo>
                  <a:lnTo>
                    <a:pt x="103" y="88"/>
                  </a:lnTo>
                  <a:lnTo>
                    <a:pt x="100" y="91"/>
                  </a:lnTo>
                  <a:lnTo>
                    <a:pt x="96" y="94"/>
                  </a:lnTo>
                  <a:lnTo>
                    <a:pt x="93" y="96"/>
                  </a:lnTo>
                  <a:lnTo>
                    <a:pt x="90" y="98"/>
                  </a:lnTo>
                  <a:lnTo>
                    <a:pt x="87" y="100"/>
                  </a:lnTo>
                  <a:lnTo>
                    <a:pt x="84" y="101"/>
                  </a:lnTo>
                  <a:lnTo>
                    <a:pt x="81" y="103"/>
                  </a:lnTo>
                  <a:lnTo>
                    <a:pt x="77" y="104"/>
                  </a:lnTo>
                  <a:lnTo>
                    <a:pt x="74" y="105"/>
                  </a:lnTo>
                  <a:lnTo>
                    <a:pt x="71" y="106"/>
                  </a:lnTo>
                  <a:lnTo>
                    <a:pt x="68" y="106"/>
                  </a:lnTo>
                  <a:lnTo>
                    <a:pt x="65" y="107"/>
                  </a:lnTo>
                  <a:lnTo>
                    <a:pt x="62" y="107"/>
                  </a:lnTo>
                  <a:lnTo>
                    <a:pt x="59" y="107"/>
                  </a:lnTo>
                  <a:lnTo>
                    <a:pt x="55" y="107"/>
                  </a:lnTo>
                  <a:lnTo>
                    <a:pt x="52" y="107"/>
                  </a:lnTo>
                  <a:lnTo>
                    <a:pt x="49" y="106"/>
                  </a:lnTo>
                  <a:lnTo>
                    <a:pt x="46" y="106"/>
                  </a:lnTo>
                  <a:lnTo>
                    <a:pt x="43" y="105"/>
                  </a:lnTo>
                  <a:lnTo>
                    <a:pt x="40" y="105"/>
                  </a:lnTo>
                  <a:lnTo>
                    <a:pt x="37" y="103"/>
                  </a:lnTo>
                  <a:lnTo>
                    <a:pt x="35" y="103"/>
                  </a:lnTo>
                  <a:lnTo>
                    <a:pt x="33" y="102"/>
                  </a:lnTo>
                  <a:lnTo>
                    <a:pt x="32" y="101"/>
                  </a:lnTo>
                  <a:lnTo>
                    <a:pt x="30" y="101"/>
                  </a:lnTo>
                  <a:lnTo>
                    <a:pt x="29" y="100"/>
                  </a:lnTo>
                  <a:lnTo>
                    <a:pt x="27" y="99"/>
                  </a:lnTo>
                  <a:lnTo>
                    <a:pt x="25" y="98"/>
                  </a:lnTo>
                  <a:lnTo>
                    <a:pt x="24" y="97"/>
                  </a:lnTo>
                  <a:lnTo>
                    <a:pt x="22" y="96"/>
                  </a:lnTo>
                  <a:lnTo>
                    <a:pt x="21" y="95"/>
                  </a:lnTo>
                  <a:lnTo>
                    <a:pt x="19" y="93"/>
                  </a:lnTo>
                  <a:lnTo>
                    <a:pt x="18" y="92"/>
                  </a:lnTo>
                  <a:lnTo>
                    <a:pt x="16" y="90"/>
                  </a:lnTo>
                  <a:lnTo>
                    <a:pt x="14" y="89"/>
                  </a:lnTo>
                  <a:lnTo>
                    <a:pt x="13" y="87"/>
                  </a:lnTo>
                  <a:lnTo>
                    <a:pt x="12" y="86"/>
                  </a:lnTo>
                  <a:lnTo>
                    <a:pt x="11" y="84"/>
                  </a:lnTo>
                  <a:lnTo>
                    <a:pt x="8" y="81"/>
                  </a:lnTo>
                  <a:lnTo>
                    <a:pt x="7" y="79"/>
                  </a:lnTo>
                  <a:lnTo>
                    <a:pt x="6" y="78"/>
                  </a:lnTo>
                  <a:lnTo>
                    <a:pt x="5" y="76"/>
                  </a:lnTo>
                  <a:lnTo>
                    <a:pt x="5" y="75"/>
                  </a:lnTo>
                  <a:lnTo>
                    <a:pt x="4" y="73"/>
                  </a:lnTo>
                  <a:lnTo>
                    <a:pt x="3" y="71"/>
                  </a:lnTo>
                  <a:lnTo>
                    <a:pt x="2" y="69"/>
                  </a:lnTo>
                  <a:lnTo>
                    <a:pt x="2" y="68"/>
                  </a:lnTo>
                  <a:lnTo>
                    <a:pt x="2" y="66"/>
                  </a:lnTo>
                  <a:lnTo>
                    <a:pt x="1" y="63"/>
                  </a:lnTo>
                  <a:lnTo>
                    <a:pt x="0" y="61"/>
                  </a:lnTo>
                  <a:lnTo>
                    <a:pt x="0" y="59"/>
                  </a:lnTo>
                  <a:lnTo>
                    <a:pt x="0" y="54"/>
                  </a:lnTo>
                </a:path>
              </a:pathLst>
            </a:custGeom>
            <a:solidFill>
              <a:srgbClr val="FAC40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508" name="Rectangle 156">
              <a:extLst>
                <a:ext uri="{FF2B5EF4-FFF2-40B4-BE49-F238E27FC236}">
                  <a16:creationId xmlns:a16="http://schemas.microsoft.com/office/drawing/2014/main" id="{07461AF4-5620-FE45-8790-0299166EB8A0}"/>
                </a:ext>
              </a:extLst>
            </p:cNvPr>
            <p:cNvSpPr>
              <a:spLocks noChangeArrowheads="1"/>
            </p:cNvSpPr>
            <p:nvPr/>
          </p:nvSpPr>
          <p:spPr bwMode="auto">
            <a:xfrm>
              <a:off x="4899" y="1369"/>
              <a:ext cx="104"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CD20</a:t>
              </a:r>
            </a:p>
          </p:txBody>
        </p:sp>
        <p:sp>
          <p:nvSpPr>
            <p:cNvPr id="100509" name="Rectangle 157">
              <a:extLst>
                <a:ext uri="{FF2B5EF4-FFF2-40B4-BE49-F238E27FC236}">
                  <a16:creationId xmlns:a16="http://schemas.microsoft.com/office/drawing/2014/main" id="{31B0212E-67A6-BE46-AE58-697DC26B42A6}"/>
                </a:ext>
              </a:extLst>
            </p:cNvPr>
            <p:cNvSpPr>
              <a:spLocks noChangeArrowheads="1"/>
            </p:cNvSpPr>
            <p:nvPr/>
          </p:nvSpPr>
          <p:spPr bwMode="auto">
            <a:xfrm>
              <a:off x="4911" y="1402"/>
              <a:ext cx="83"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IgG</a:t>
              </a:r>
            </a:p>
          </p:txBody>
        </p:sp>
        <p:sp>
          <p:nvSpPr>
            <p:cNvPr id="100510" name="Rectangle 158">
              <a:extLst>
                <a:ext uri="{FF2B5EF4-FFF2-40B4-BE49-F238E27FC236}">
                  <a16:creationId xmlns:a16="http://schemas.microsoft.com/office/drawing/2014/main" id="{9693CF36-12C2-B04C-B439-D4F89A925ED0}"/>
                </a:ext>
              </a:extLst>
            </p:cNvPr>
            <p:cNvSpPr>
              <a:spLocks noChangeArrowheads="1"/>
            </p:cNvSpPr>
            <p:nvPr/>
          </p:nvSpPr>
          <p:spPr bwMode="auto">
            <a:xfrm>
              <a:off x="4859" y="1497"/>
              <a:ext cx="57"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L</a:t>
              </a:r>
            </a:p>
          </p:txBody>
        </p:sp>
        <p:sp>
          <p:nvSpPr>
            <p:cNvPr id="100511" name="Rectangle 159">
              <a:extLst>
                <a:ext uri="{FF2B5EF4-FFF2-40B4-BE49-F238E27FC236}">
                  <a16:creationId xmlns:a16="http://schemas.microsoft.com/office/drawing/2014/main" id="{23374BA6-3143-B44B-94F3-BFB7B1AB4497}"/>
                </a:ext>
              </a:extLst>
            </p:cNvPr>
            <p:cNvSpPr>
              <a:spLocks noChangeArrowheads="1"/>
            </p:cNvSpPr>
            <p:nvPr/>
          </p:nvSpPr>
          <p:spPr bwMode="auto">
            <a:xfrm>
              <a:off x="4670" y="1267"/>
              <a:ext cx="104"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CD20</a:t>
              </a:r>
            </a:p>
          </p:txBody>
        </p:sp>
        <p:sp>
          <p:nvSpPr>
            <p:cNvPr id="100512" name="Rectangle 160">
              <a:extLst>
                <a:ext uri="{FF2B5EF4-FFF2-40B4-BE49-F238E27FC236}">
                  <a16:creationId xmlns:a16="http://schemas.microsoft.com/office/drawing/2014/main" id="{C4F67716-448C-C04D-8A8F-3757DEE68103}"/>
                </a:ext>
              </a:extLst>
            </p:cNvPr>
            <p:cNvSpPr>
              <a:spLocks noChangeArrowheads="1"/>
            </p:cNvSpPr>
            <p:nvPr/>
          </p:nvSpPr>
          <p:spPr bwMode="auto">
            <a:xfrm>
              <a:off x="4062" y="1371"/>
              <a:ext cx="104"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CD20</a:t>
              </a:r>
            </a:p>
          </p:txBody>
        </p:sp>
        <p:sp>
          <p:nvSpPr>
            <p:cNvPr id="100513" name="Rectangle 161">
              <a:extLst>
                <a:ext uri="{FF2B5EF4-FFF2-40B4-BE49-F238E27FC236}">
                  <a16:creationId xmlns:a16="http://schemas.microsoft.com/office/drawing/2014/main" id="{B184888F-BFC5-CC40-90C4-8423A5427D3D}"/>
                </a:ext>
              </a:extLst>
            </p:cNvPr>
            <p:cNvSpPr>
              <a:spLocks noChangeArrowheads="1"/>
            </p:cNvSpPr>
            <p:nvPr/>
          </p:nvSpPr>
          <p:spPr bwMode="auto">
            <a:xfrm>
              <a:off x="4279" y="1577"/>
              <a:ext cx="105" cy="53"/>
            </a:xfrm>
            <a:prstGeom prst="rect">
              <a:avLst/>
            </a:prstGeom>
            <a:noFill/>
            <a:ln>
              <a:noFill/>
            </a:ln>
            <a:effectLst/>
            <a:extLst>
              <a:ext uri="{909E8E84-426E-40dd-AFC4-6F175D3DCCD1}"/>
              <a:ext uri="{91240B29-F687-4f45-9708-019B960494DF}"/>
              <a:ext uri="{AF507438-7753-43e0-B8FC-AC1667EBCBE1}"/>
            </a:extLst>
          </p:spPr>
          <p:txBody>
            <a:bodyPr wrap="none" lIns="34925" tIns="19050" rIns="34925" bIns="19050">
              <a:spAutoFit/>
            </a:bodyPr>
            <a:lstStyle>
              <a:lvl1pPr defTabSz="139700">
                <a:defRPr sz="2400">
                  <a:solidFill>
                    <a:schemeClr val="tx1"/>
                  </a:solidFill>
                  <a:latin typeface="Times New Roman" charset="0"/>
                  <a:ea typeface="ＭＳ Ｐゴシック" charset="-128"/>
                </a:defRPr>
              </a:lvl1pPr>
              <a:lvl2pPr marL="742950" indent="-285750" defTabSz="139700">
                <a:defRPr sz="2400">
                  <a:solidFill>
                    <a:schemeClr val="tx1"/>
                  </a:solidFill>
                  <a:latin typeface="Times New Roman" charset="0"/>
                  <a:ea typeface="ＭＳ Ｐゴシック" charset="-128"/>
                </a:defRPr>
              </a:lvl2pPr>
              <a:lvl3pPr marL="1143000" indent="-228600" defTabSz="139700">
                <a:defRPr sz="2400">
                  <a:solidFill>
                    <a:schemeClr val="tx1"/>
                  </a:solidFill>
                  <a:latin typeface="Times New Roman" charset="0"/>
                  <a:ea typeface="ＭＳ Ｐゴシック" charset="-128"/>
                </a:defRPr>
              </a:lvl3pPr>
              <a:lvl4pPr marL="1600200" indent="-228600" defTabSz="139700">
                <a:defRPr sz="2400">
                  <a:solidFill>
                    <a:schemeClr val="tx1"/>
                  </a:solidFill>
                  <a:latin typeface="Times New Roman" charset="0"/>
                  <a:ea typeface="ＭＳ Ｐゴシック" charset="-128"/>
                </a:defRPr>
              </a:lvl4pPr>
              <a:lvl5pPr marL="2057400" indent="-228600" defTabSz="139700">
                <a:defRPr sz="2400">
                  <a:solidFill>
                    <a:schemeClr val="tx1"/>
                  </a:solidFill>
                  <a:latin typeface="Times New Roman" charset="0"/>
                  <a:ea typeface="ＭＳ Ｐゴシック" charset="-128"/>
                </a:defRPr>
              </a:lvl5pPr>
              <a:lvl6pPr marL="2514600" indent="-228600" defTabSz="1397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1397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1397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1397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r>
                <a:rPr lang="en-US" altLang="en-US" sz="300" i="1">
                  <a:solidFill>
                    <a:srgbClr val="000000"/>
                  </a:solidFill>
                  <a:effectLst>
                    <a:outerShdw blurRad="38100" dist="38100" dir="2700000" algn="tl">
                      <a:srgbClr val="C0C0C0"/>
                    </a:outerShdw>
                  </a:effectLst>
                  <a:latin typeface="Arial" charset="0"/>
                </a:rPr>
                <a:t>CD45</a:t>
              </a:r>
            </a:p>
          </p:txBody>
        </p:sp>
      </p:grpSp>
      <p:grpSp>
        <p:nvGrpSpPr>
          <p:cNvPr id="105493" name="Group 162">
            <a:extLst>
              <a:ext uri="{FF2B5EF4-FFF2-40B4-BE49-F238E27FC236}">
                <a16:creationId xmlns:a16="http://schemas.microsoft.com/office/drawing/2014/main" id="{F45DB899-A92E-974C-A2C7-D0E9007D45DE}"/>
              </a:ext>
            </a:extLst>
          </p:cNvPr>
          <p:cNvGrpSpPr>
            <a:grpSpLocks/>
          </p:cNvGrpSpPr>
          <p:nvPr/>
        </p:nvGrpSpPr>
        <p:grpSpPr bwMode="auto">
          <a:xfrm>
            <a:off x="3703638" y="2736850"/>
            <a:ext cx="508000" cy="1171575"/>
            <a:chOff x="2333" y="1724"/>
            <a:chExt cx="320" cy="738"/>
          </a:xfrm>
        </p:grpSpPr>
        <p:sp>
          <p:nvSpPr>
            <p:cNvPr id="55358" name="Line 163">
              <a:extLst>
                <a:ext uri="{FF2B5EF4-FFF2-40B4-BE49-F238E27FC236}">
                  <a16:creationId xmlns:a16="http://schemas.microsoft.com/office/drawing/2014/main" id="{921B5956-4267-2447-A8A3-59AE6BA5A9A4}"/>
                </a:ext>
              </a:extLst>
            </p:cNvPr>
            <p:cNvSpPr>
              <a:spLocks noChangeShapeType="1"/>
            </p:cNvSpPr>
            <p:nvPr/>
          </p:nvSpPr>
          <p:spPr bwMode="auto">
            <a:xfrm flipH="1">
              <a:off x="2619" y="2458"/>
              <a:ext cx="18"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59" name="Line 164">
              <a:extLst>
                <a:ext uri="{FF2B5EF4-FFF2-40B4-BE49-F238E27FC236}">
                  <a16:creationId xmlns:a16="http://schemas.microsoft.com/office/drawing/2014/main" id="{B1456A5A-BDE9-3444-9564-D1D1A42D2305}"/>
                </a:ext>
              </a:extLst>
            </p:cNvPr>
            <p:cNvSpPr>
              <a:spLocks noChangeShapeType="1"/>
            </p:cNvSpPr>
            <p:nvPr/>
          </p:nvSpPr>
          <p:spPr bwMode="auto">
            <a:xfrm flipH="1" flipV="1">
              <a:off x="2609" y="2434"/>
              <a:ext cx="18"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0" name="Line 165">
              <a:extLst>
                <a:ext uri="{FF2B5EF4-FFF2-40B4-BE49-F238E27FC236}">
                  <a16:creationId xmlns:a16="http://schemas.microsoft.com/office/drawing/2014/main" id="{AE3791B1-6085-034E-859D-192D195800F9}"/>
                </a:ext>
              </a:extLst>
            </p:cNvPr>
            <p:cNvSpPr>
              <a:spLocks noChangeShapeType="1"/>
            </p:cNvSpPr>
            <p:nvPr/>
          </p:nvSpPr>
          <p:spPr bwMode="auto">
            <a:xfrm flipH="1">
              <a:off x="2597" y="2438"/>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1" name="Line 166">
              <a:extLst>
                <a:ext uri="{FF2B5EF4-FFF2-40B4-BE49-F238E27FC236}">
                  <a16:creationId xmlns:a16="http://schemas.microsoft.com/office/drawing/2014/main" id="{3C6500E7-D403-084B-9CA4-A08C6176F818}"/>
                </a:ext>
              </a:extLst>
            </p:cNvPr>
            <p:cNvSpPr>
              <a:spLocks noChangeShapeType="1"/>
            </p:cNvSpPr>
            <p:nvPr/>
          </p:nvSpPr>
          <p:spPr bwMode="auto">
            <a:xfrm flipH="1">
              <a:off x="2587" y="2438"/>
              <a:ext cx="18" cy="2"/>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2" name="Line 167">
              <a:extLst>
                <a:ext uri="{FF2B5EF4-FFF2-40B4-BE49-F238E27FC236}">
                  <a16:creationId xmlns:a16="http://schemas.microsoft.com/office/drawing/2014/main" id="{1B80E5AA-38DC-934A-9387-48007C4DB598}"/>
                </a:ext>
              </a:extLst>
            </p:cNvPr>
            <p:cNvSpPr>
              <a:spLocks noChangeShapeType="1"/>
            </p:cNvSpPr>
            <p:nvPr/>
          </p:nvSpPr>
          <p:spPr bwMode="auto">
            <a:xfrm flipH="1">
              <a:off x="2575" y="2440"/>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3" name="Line 168">
              <a:extLst>
                <a:ext uri="{FF2B5EF4-FFF2-40B4-BE49-F238E27FC236}">
                  <a16:creationId xmlns:a16="http://schemas.microsoft.com/office/drawing/2014/main" id="{8B957741-7398-E847-9777-676BAA5C41DE}"/>
                </a:ext>
              </a:extLst>
            </p:cNvPr>
            <p:cNvSpPr>
              <a:spLocks noChangeShapeType="1"/>
            </p:cNvSpPr>
            <p:nvPr/>
          </p:nvSpPr>
          <p:spPr bwMode="auto">
            <a:xfrm flipH="1">
              <a:off x="2564" y="2440"/>
              <a:ext cx="19"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4" name="Line 169">
              <a:extLst>
                <a:ext uri="{FF2B5EF4-FFF2-40B4-BE49-F238E27FC236}">
                  <a16:creationId xmlns:a16="http://schemas.microsoft.com/office/drawing/2014/main" id="{9DFDD6C6-C10E-8040-8A06-9F12A270B9DF}"/>
                </a:ext>
              </a:extLst>
            </p:cNvPr>
            <p:cNvSpPr>
              <a:spLocks noChangeShapeType="1"/>
            </p:cNvSpPr>
            <p:nvPr/>
          </p:nvSpPr>
          <p:spPr bwMode="auto">
            <a:xfrm flipH="1">
              <a:off x="2554" y="2440"/>
              <a:ext cx="18"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5" name="Line 170">
              <a:extLst>
                <a:ext uri="{FF2B5EF4-FFF2-40B4-BE49-F238E27FC236}">
                  <a16:creationId xmlns:a16="http://schemas.microsoft.com/office/drawing/2014/main" id="{E5719DFE-5A97-844B-A6E4-9767BCBCF15D}"/>
                </a:ext>
              </a:extLst>
            </p:cNvPr>
            <p:cNvSpPr>
              <a:spLocks noChangeShapeType="1"/>
            </p:cNvSpPr>
            <p:nvPr/>
          </p:nvSpPr>
          <p:spPr bwMode="auto">
            <a:xfrm flipV="1">
              <a:off x="2633" y="2416"/>
              <a:ext cx="2"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6" name="Line 171">
              <a:extLst>
                <a:ext uri="{FF2B5EF4-FFF2-40B4-BE49-F238E27FC236}">
                  <a16:creationId xmlns:a16="http://schemas.microsoft.com/office/drawing/2014/main" id="{984CCD2D-9744-F64E-AA8C-49D757F198E2}"/>
                </a:ext>
              </a:extLst>
            </p:cNvPr>
            <p:cNvSpPr>
              <a:spLocks noChangeShapeType="1"/>
            </p:cNvSpPr>
            <p:nvPr/>
          </p:nvSpPr>
          <p:spPr bwMode="auto">
            <a:xfrm flipH="1" flipV="1">
              <a:off x="2621" y="2426"/>
              <a:ext cx="16" cy="1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7" name="Line 172">
              <a:extLst>
                <a:ext uri="{FF2B5EF4-FFF2-40B4-BE49-F238E27FC236}">
                  <a16:creationId xmlns:a16="http://schemas.microsoft.com/office/drawing/2014/main" id="{D899018C-1F94-FC48-8988-4CFD6118935C}"/>
                </a:ext>
              </a:extLst>
            </p:cNvPr>
            <p:cNvSpPr>
              <a:spLocks noChangeShapeType="1"/>
            </p:cNvSpPr>
            <p:nvPr/>
          </p:nvSpPr>
          <p:spPr bwMode="auto">
            <a:xfrm flipH="1" flipV="1">
              <a:off x="2609" y="2416"/>
              <a:ext cx="20"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8" name="Line 173">
              <a:extLst>
                <a:ext uri="{FF2B5EF4-FFF2-40B4-BE49-F238E27FC236}">
                  <a16:creationId xmlns:a16="http://schemas.microsoft.com/office/drawing/2014/main" id="{396BA147-3325-3B4F-835A-27A75FF0C89A}"/>
                </a:ext>
              </a:extLst>
            </p:cNvPr>
            <p:cNvSpPr>
              <a:spLocks noChangeShapeType="1"/>
            </p:cNvSpPr>
            <p:nvPr/>
          </p:nvSpPr>
          <p:spPr bwMode="auto">
            <a:xfrm flipH="1">
              <a:off x="2597" y="2420"/>
              <a:ext cx="20" cy="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69" name="Line 174">
              <a:extLst>
                <a:ext uri="{FF2B5EF4-FFF2-40B4-BE49-F238E27FC236}">
                  <a16:creationId xmlns:a16="http://schemas.microsoft.com/office/drawing/2014/main" id="{77DDF987-7027-F64A-BCCA-6C00097757EE}"/>
                </a:ext>
              </a:extLst>
            </p:cNvPr>
            <p:cNvSpPr>
              <a:spLocks noChangeShapeType="1"/>
            </p:cNvSpPr>
            <p:nvPr/>
          </p:nvSpPr>
          <p:spPr bwMode="auto">
            <a:xfrm flipH="1" flipV="1">
              <a:off x="2588" y="2418"/>
              <a:ext cx="17" cy="1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0" name="Line 175">
              <a:extLst>
                <a:ext uri="{FF2B5EF4-FFF2-40B4-BE49-F238E27FC236}">
                  <a16:creationId xmlns:a16="http://schemas.microsoft.com/office/drawing/2014/main" id="{3B3E3819-9F7A-EC4B-8427-9A3BA4BF5C0C}"/>
                </a:ext>
              </a:extLst>
            </p:cNvPr>
            <p:cNvSpPr>
              <a:spLocks noChangeShapeType="1"/>
            </p:cNvSpPr>
            <p:nvPr/>
          </p:nvSpPr>
          <p:spPr bwMode="auto">
            <a:xfrm flipH="1">
              <a:off x="2577" y="2422"/>
              <a:ext cx="19" cy="0"/>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1" name="Line 176">
              <a:extLst>
                <a:ext uri="{FF2B5EF4-FFF2-40B4-BE49-F238E27FC236}">
                  <a16:creationId xmlns:a16="http://schemas.microsoft.com/office/drawing/2014/main" id="{F0F9AED7-4963-4242-AF41-DE23BC647295}"/>
                </a:ext>
              </a:extLst>
            </p:cNvPr>
            <p:cNvSpPr>
              <a:spLocks noChangeShapeType="1"/>
            </p:cNvSpPr>
            <p:nvPr/>
          </p:nvSpPr>
          <p:spPr bwMode="auto">
            <a:xfrm flipH="1">
              <a:off x="2564" y="2426"/>
              <a:ext cx="21" cy="2"/>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2" name="Line 177">
              <a:extLst>
                <a:ext uri="{FF2B5EF4-FFF2-40B4-BE49-F238E27FC236}">
                  <a16:creationId xmlns:a16="http://schemas.microsoft.com/office/drawing/2014/main" id="{5E795278-147E-0A4E-AC5E-AA270B8D9DC7}"/>
                </a:ext>
              </a:extLst>
            </p:cNvPr>
            <p:cNvSpPr>
              <a:spLocks noChangeShapeType="1"/>
            </p:cNvSpPr>
            <p:nvPr/>
          </p:nvSpPr>
          <p:spPr bwMode="auto">
            <a:xfrm flipH="1" flipV="1">
              <a:off x="2554" y="2418"/>
              <a:ext cx="18"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3" name="Line 178">
              <a:extLst>
                <a:ext uri="{FF2B5EF4-FFF2-40B4-BE49-F238E27FC236}">
                  <a16:creationId xmlns:a16="http://schemas.microsoft.com/office/drawing/2014/main" id="{52E4CF35-7531-5247-BE77-F39FD781B370}"/>
                </a:ext>
              </a:extLst>
            </p:cNvPr>
            <p:cNvSpPr>
              <a:spLocks noChangeShapeType="1"/>
            </p:cNvSpPr>
            <p:nvPr/>
          </p:nvSpPr>
          <p:spPr bwMode="auto">
            <a:xfrm flipH="1" flipV="1">
              <a:off x="2544" y="2419"/>
              <a:ext cx="18"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4" name="Line 179">
              <a:extLst>
                <a:ext uri="{FF2B5EF4-FFF2-40B4-BE49-F238E27FC236}">
                  <a16:creationId xmlns:a16="http://schemas.microsoft.com/office/drawing/2014/main" id="{0BA311C8-463D-7B4C-9667-B3DA8228DCAE}"/>
                </a:ext>
              </a:extLst>
            </p:cNvPr>
            <p:cNvSpPr>
              <a:spLocks noChangeShapeType="1"/>
            </p:cNvSpPr>
            <p:nvPr/>
          </p:nvSpPr>
          <p:spPr bwMode="auto">
            <a:xfrm flipV="1">
              <a:off x="2635" y="2399"/>
              <a:ext cx="0"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5" name="Line 180">
              <a:extLst>
                <a:ext uri="{FF2B5EF4-FFF2-40B4-BE49-F238E27FC236}">
                  <a16:creationId xmlns:a16="http://schemas.microsoft.com/office/drawing/2014/main" id="{B5A0CDF8-5534-6A46-B4A8-63E81DB99A9A}"/>
                </a:ext>
              </a:extLst>
            </p:cNvPr>
            <p:cNvSpPr>
              <a:spLocks noChangeShapeType="1"/>
            </p:cNvSpPr>
            <p:nvPr/>
          </p:nvSpPr>
          <p:spPr bwMode="auto">
            <a:xfrm flipH="1">
              <a:off x="2565" y="2409"/>
              <a:ext cx="21" cy="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6" name="Line 181">
              <a:extLst>
                <a:ext uri="{FF2B5EF4-FFF2-40B4-BE49-F238E27FC236}">
                  <a16:creationId xmlns:a16="http://schemas.microsoft.com/office/drawing/2014/main" id="{56DC8961-2DCE-464E-8D66-0387516D3D36}"/>
                </a:ext>
              </a:extLst>
            </p:cNvPr>
            <p:cNvSpPr>
              <a:spLocks noChangeShapeType="1"/>
            </p:cNvSpPr>
            <p:nvPr/>
          </p:nvSpPr>
          <p:spPr bwMode="auto">
            <a:xfrm flipV="1">
              <a:off x="2569" y="2402"/>
              <a:ext cx="7"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7" name="Line 182">
              <a:extLst>
                <a:ext uri="{FF2B5EF4-FFF2-40B4-BE49-F238E27FC236}">
                  <a16:creationId xmlns:a16="http://schemas.microsoft.com/office/drawing/2014/main" id="{FB1CD350-697D-F447-AB1A-F3FC45FFF1B8}"/>
                </a:ext>
              </a:extLst>
            </p:cNvPr>
            <p:cNvSpPr>
              <a:spLocks noChangeShapeType="1"/>
            </p:cNvSpPr>
            <p:nvPr/>
          </p:nvSpPr>
          <p:spPr bwMode="auto">
            <a:xfrm flipH="1" flipV="1">
              <a:off x="2555" y="2410"/>
              <a:ext cx="18" cy="1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8" name="Line 183">
              <a:extLst>
                <a:ext uri="{FF2B5EF4-FFF2-40B4-BE49-F238E27FC236}">
                  <a16:creationId xmlns:a16="http://schemas.microsoft.com/office/drawing/2014/main" id="{3E82E801-C8B5-3E45-A595-348CECD9EDD1}"/>
                </a:ext>
              </a:extLst>
            </p:cNvPr>
            <p:cNvSpPr>
              <a:spLocks noChangeShapeType="1"/>
            </p:cNvSpPr>
            <p:nvPr/>
          </p:nvSpPr>
          <p:spPr bwMode="auto">
            <a:xfrm flipH="1" flipV="1">
              <a:off x="2555" y="2409"/>
              <a:ext cx="18" cy="9"/>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79" name="Line 184">
              <a:extLst>
                <a:ext uri="{FF2B5EF4-FFF2-40B4-BE49-F238E27FC236}">
                  <a16:creationId xmlns:a16="http://schemas.microsoft.com/office/drawing/2014/main" id="{896E1248-01B7-4D4C-8EFF-09E2F7F86D8D}"/>
                </a:ext>
              </a:extLst>
            </p:cNvPr>
            <p:cNvSpPr>
              <a:spLocks noChangeShapeType="1"/>
            </p:cNvSpPr>
            <p:nvPr/>
          </p:nvSpPr>
          <p:spPr bwMode="auto">
            <a:xfrm flipH="1" flipV="1">
              <a:off x="2545" y="2413"/>
              <a:ext cx="17" cy="1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0" name="Line 185">
              <a:extLst>
                <a:ext uri="{FF2B5EF4-FFF2-40B4-BE49-F238E27FC236}">
                  <a16:creationId xmlns:a16="http://schemas.microsoft.com/office/drawing/2014/main" id="{B50C7F90-D5AE-3448-ABA4-99DFA4C68EEA}"/>
                </a:ext>
              </a:extLst>
            </p:cNvPr>
            <p:cNvSpPr>
              <a:spLocks noChangeShapeType="1"/>
            </p:cNvSpPr>
            <p:nvPr/>
          </p:nvSpPr>
          <p:spPr bwMode="auto">
            <a:xfrm flipH="1" flipV="1">
              <a:off x="2547" y="2404"/>
              <a:ext cx="16" cy="14"/>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1" name="Line 186">
              <a:extLst>
                <a:ext uri="{FF2B5EF4-FFF2-40B4-BE49-F238E27FC236}">
                  <a16:creationId xmlns:a16="http://schemas.microsoft.com/office/drawing/2014/main" id="{68E7CEF9-CD31-114B-BC6D-87984826EB6E}"/>
                </a:ext>
              </a:extLst>
            </p:cNvPr>
            <p:cNvSpPr>
              <a:spLocks noChangeShapeType="1"/>
            </p:cNvSpPr>
            <p:nvPr/>
          </p:nvSpPr>
          <p:spPr bwMode="auto">
            <a:xfrm flipH="1" flipV="1">
              <a:off x="2552" y="2402"/>
              <a:ext cx="11" cy="1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2" name="Line 187">
              <a:extLst>
                <a:ext uri="{FF2B5EF4-FFF2-40B4-BE49-F238E27FC236}">
                  <a16:creationId xmlns:a16="http://schemas.microsoft.com/office/drawing/2014/main" id="{BC9BDCE4-ED8A-EF46-9D5A-D9A008C67C3F}"/>
                </a:ext>
              </a:extLst>
            </p:cNvPr>
            <p:cNvSpPr>
              <a:spLocks noChangeShapeType="1"/>
            </p:cNvSpPr>
            <p:nvPr/>
          </p:nvSpPr>
          <p:spPr bwMode="auto">
            <a:xfrm flipH="1" flipV="1">
              <a:off x="2532" y="2405"/>
              <a:ext cx="20" cy="22"/>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3" name="Line 188">
              <a:extLst>
                <a:ext uri="{FF2B5EF4-FFF2-40B4-BE49-F238E27FC236}">
                  <a16:creationId xmlns:a16="http://schemas.microsoft.com/office/drawing/2014/main" id="{5360914D-350D-4740-8F49-3EF3105EBEC9}"/>
                </a:ext>
              </a:extLst>
            </p:cNvPr>
            <p:cNvSpPr>
              <a:spLocks noChangeShapeType="1"/>
            </p:cNvSpPr>
            <p:nvPr/>
          </p:nvSpPr>
          <p:spPr bwMode="auto">
            <a:xfrm flipH="1" flipV="1">
              <a:off x="2538" y="2402"/>
              <a:ext cx="15" cy="19"/>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4" name="Line 189">
              <a:extLst>
                <a:ext uri="{FF2B5EF4-FFF2-40B4-BE49-F238E27FC236}">
                  <a16:creationId xmlns:a16="http://schemas.microsoft.com/office/drawing/2014/main" id="{2D506C3F-6F11-684D-A391-96F69F75B69D}"/>
                </a:ext>
              </a:extLst>
            </p:cNvPr>
            <p:cNvSpPr>
              <a:spLocks noChangeShapeType="1"/>
            </p:cNvSpPr>
            <p:nvPr/>
          </p:nvSpPr>
          <p:spPr bwMode="auto">
            <a:xfrm flipV="1">
              <a:off x="2639" y="2379"/>
              <a:ext cx="0"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5" name="Line 190">
              <a:extLst>
                <a:ext uri="{FF2B5EF4-FFF2-40B4-BE49-F238E27FC236}">
                  <a16:creationId xmlns:a16="http://schemas.microsoft.com/office/drawing/2014/main" id="{87CF4912-4C82-5E49-AC5C-04260CC57D5E}"/>
                </a:ext>
              </a:extLst>
            </p:cNvPr>
            <p:cNvSpPr>
              <a:spLocks noChangeShapeType="1"/>
            </p:cNvSpPr>
            <p:nvPr/>
          </p:nvSpPr>
          <p:spPr bwMode="auto">
            <a:xfrm flipV="1">
              <a:off x="2606" y="2382"/>
              <a:ext cx="5"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6" name="Line 191">
              <a:extLst>
                <a:ext uri="{FF2B5EF4-FFF2-40B4-BE49-F238E27FC236}">
                  <a16:creationId xmlns:a16="http://schemas.microsoft.com/office/drawing/2014/main" id="{F03DA37C-232B-3040-B8F8-B69FFC51ADE3}"/>
                </a:ext>
              </a:extLst>
            </p:cNvPr>
            <p:cNvSpPr>
              <a:spLocks noChangeShapeType="1"/>
            </p:cNvSpPr>
            <p:nvPr/>
          </p:nvSpPr>
          <p:spPr bwMode="auto">
            <a:xfrm flipH="1" flipV="1">
              <a:off x="2590" y="2384"/>
              <a:ext cx="16" cy="2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7" name="Line 192">
              <a:extLst>
                <a:ext uri="{FF2B5EF4-FFF2-40B4-BE49-F238E27FC236}">
                  <a16:creationId xmlns:a16="http://schemas.microsoft.com/office/drawing/2014/main" id="{9D0C6B04-4EE6-9F45-B0DB-39B9F223152F}"/>
                </a:ext>
              </a:extLst>
            </p:cNvPr>
            <p:cNvSpPr>
              <a:spLocks noChangeShapeType="1"/>
            </p:cNvSpPr>
            <p:nvPr/>
          </p:nvSpPr>
          <p:spPr bwMode="auto">
            <a:xfrm flipV="1">
              <a:off x="2586" y="2384"/>
              <a:ext cx="4"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8" name="Line 193">
              <a:extLst>
                <a:ext uri="{FF2B5EF4-FFF2-40B4-BE49-F238E27FC236}">
                  <a16:creationId xmlns:a16="http://schemas.microsoft.com/office/drawing/2014/main" id="{504E2B64-4A67-CB41-9124-F296E908BD87}"/>
                </a:ext>
              </a:extLst>
            </p:cNvPr>
            <p:cNvSpPr>
              <a:spLocks noChangeShapeType="1"/>
            </p:cNvSpPr>
            <p:nvPr/>
          </p:nvSpPr>
          <p:spPr bwMode="auto">
            <a:xfrm flipV="1">
              <a:off x="2582" y="2384"/>
              <a:ext cx="7" cy="21"/>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89" name="Line 194">
              <a:extLst>
                <a:ext uri="{FF2B5EF4-FFF2-40B4-BE49-F238E27FC236}">
                  <a16:creationId xmlns:a16="http://schemas.microsoft.com/office/drawing/2014/main" id="{C9CFE671-8BBC-034A-B408-6E0A4FC9A032}"/>
                </a:ext>
              </a:extLst>
            </p:cNvPr>
            <p:cNvSpPr>
              <a:spLocks noChangeShapeType="1"/>
            </p:cNvSpPr>
            <p:nvPr/>
          </p:nvSpPr>
          <p:spPr bwMode="auto">
            <a:xfrm flipV="1">
              <a:off x="2576" y="2397"/>
              <a:ext cx="6" cy="1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0" name="Line 195">
              <a:extLst>
                <a:ext uri="{FF2B5EF4-FFF2-40B4-BE49-F238E27FC236}">
                  <a16:creationId xmlns:a16="http://schemas.microsoft.com/office/drawing/2014/main" id="{FCF5BDC0-8A6B-5E4E-AE7F-A7397ED3CCF1}"/>
                </a:ext>
              </a:extLst>
            </p:cNvPr>
            <p:cNvSpPr>
              <a:spLocks noChangeShapeType="1"/>
            </p:cNvSpPr>
            <p:nvPr/>
          </p:nvSpPr>
          <p:spPr bwMode="auto">
            <a:xfrm flipH="1">
              <a:off x="2565" y="2392"/>
              <a:ext cx="21" cy="10"/>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1" name="Line 196">
              <a:extLst>
                <a:ext uri="{FF2B5EF4-FFF2-40B4-BE49-F238E27FC236}">
                  <a16:creationId xmlns:a16="http://schemas.microsoft.com/office/drawing/2014/main" id="{B417DA0A-7EE4-C649-A9CA-9B1C2D958F94}"/>
                </a:ext>
              </a:extLst>
            </p:cNvPr>
            <p:cNvSpPr>
              <a:spLocks noChangeShapeType="1"/>
            </p:cNvSpPr>
            <p:nvPr/>
          </p:nvSpPr>
          <p:spPr bwMode="auto">
            <a:xfrm flipV="1">
              <a:off x="2570" y="2384"/>
              <a:ext cx="7" cy="1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2" name="Line 197">
              <a:extLst>
                <a:ext uri="{FF2B5EF4-FFF2-40B4-BE49-F238E27FC236}">
                  <a16:creationId xmlns:a16="http://schemas.microsoft.com/office/drawing/2014/main" id="{15A311D9-00F9-7B43-A171-F44B38B0BC20}"/>
                </a:ext>
              </a:extLst>
            </p:cNvPr>
            <p:cNvSpPr>
              <a:spLocks noChangeShapeType="1"/>
            </p:cNvSpPr>
            <p:nvPr/>
          </p:nvSpPr>
          <p:spPr bwMode="auto">
            <a:xfrm flipH="1">
              <a:off x="2555" y="2406"/>
              <a:ext cx="18" cy="0"/>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3" name="Line 198">
              <a:extLst>
                <a:ext uri="{FF2B5EF4-FFF2-40B4-BE49-F238E27FC236}">
                  <a16:creationId xmlns:a16="http://schemas.microsoft.com/office/drawing/2014/main" id="{6CFA9F59-4D66-C142-B141-B101879A0F56}"/>
                </a:ext>
              </a:extLst>
            </p:cNvPr>
            <p:cNvSpPr>
              <a:spLocks noChangeShapeType="1"/>
            </p:cNvSpPr>
            <p:nvPr/>
          </p:nvSpPr>
          <p:spPr bwMode="auto">
            <a:xfrm flipH="1">
              <a:off x="2556" y="2398"/>
              <a:ext cx="18" cy="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4" name="Line 199">
              <a:extLst>
                <a:ext uri="{FF2B5EF4-FFF2-40B4-BE49-F238E27FC236}">
                  <a16:creationId xmlns:a16="http://schemas.microsoft.com/office/drawing/2014/main" id="{678BBB31-360E-3A4F-82DE-EFD3AD9D43E8}"/>
                </a:ext>
              </a:extLst>
            </p:cNvPr>
            <p:cNvSpPr>
              <a:spLocks noChangeShapeType="1"/>
            </p:cNvSpPr>
            <p:nvPr/>
          </p:nvSpPr>
          <p:spPr bwMode="auto">
            <a:xfrm flipH="1" flipV="1">
              <a:off x="2545" y="2397"/>
              <a:ext cx="10" cy="1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5" name="Line 200">
              <a:extLst>
                <a:ext uri="{FF2B5EF4-FFF2-40B4-BE49-F238E27FC236}">
                  <a16:creationId xmlns:a16="http://schemas.microsoft.com/office/drawing/2014/main" id="{D87D8480-D73F-0C47-A627-C1A93989A0B7}"/>
                </a:ext>
              </a:extLst>
            </p:cNvPr>
            <p:cNvSpPr>
              <a:spLocks noChangeShapeType="1"/>
            </p:cNvSpPr>
            <p:nvPr/>
          </p:nvSpPr>
          <p:spPr bwMode="auto">
            <a:xfrm flipH="1" flipV="1">
              <a:off x="2545" y="2396"/>
              <a:ext cx="15" cy="1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6" name="Line 201">
              <a:extLst>
                <a:ext uri="{FF2B5EF4-FFF2-40B4-BE49-F238E27FC236}">
                  <a16:creationId xmlns:a16="http://schemas.microsoft.com/office/drawing/2014/main" id="{E0B1B42D-6FA3-2D45-B406-2B145EA25E2A}"/>
                </a:ext>
              </a:extLst>
            </p:cNvPr>
            <p:cNvSpPr>
              <a:spLocks noChangeShapeType="1"/>
            </p:cNvSpPr>
            <p:nvPr/>
          </p:nvSpPr>
          <p:spPr bwMode="auto">
            <a:xfrm flipH="1" flipV="1">
              <a:off x="2546" y="2386"/>
              <a:ext cx="17"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7" name="Line 202">
              <a:extLst>
                <a:ext uri="{FF2B5EF4-FFF2-40B4-BE49-F238E27FC236}">
                  <a16:creationId xmlns:a16="http://schemas.microsoft.com/office/drawing/2014/main" id="{57A15987-2C78-3347-BE0B-FB8869407DA2}"/>
                </a:ext>
              </a:extLst>
            </p:cNvPr>
            <p:cNvSpPr>
              <a:spLocks noChangeShapeType="1"/>
            </p:cNvSpPr>
            <p:nvPr/>
          </p:nvSpPr>
          <p:spPr bwMode="auto">
            <a:xfrm flipH="1" flipV="1">
              <a:off x="2547" y="2384"/>
              <a:ext cx="17" cy="1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8" name="Line 203">
              <a:extLst>
                <a:ext uri="{FF2B5EF4-FFF2-40B4-BE49-F238E27FC236}">
                  <a16:creationId xmlns:a16="http://schemas.microsoft.com/office/drawing/2014/main" id="{A4378636-A939-7B40-8FF4-76EED184C38A}"/>
                </a:ext>
              </a:extLst>
            </p:cNvPr>
            <p:cNvSpPr>
              <a:spLocks noChangeShapeType="1"/>
            </p:cNvSpPr>
            <p:nvPr/>
          </p:nvSpPr>
          <p:spPr bwMode="auto">
            <a:xfrm flipH="1" flipV="1">
              <a:off x="2533" y="2386"/>
              <a:ext cx="13"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99" name="Line 204">
              <a:extLst>
                <a:ext uri="{FF2B5EF4-FFF2-40B4-BE49-F238E27FC236}">
                  <a16:creationId xmlns:a16="http://schemas.microsoft.com/office/drawing/2014/main" id="{9F5A6E58-DAC7-1246-88D7-85DDED312310}"/>
                </a:ext>
              </a:extLst>
            </p:cNvPr>
            <p:cNvSpPr>
              <a:spLocks noChangeShapeType="1"/>
            </p:cNvSpPr>
            <p:nvPr/>
          </p:nvSpPr>
          <p:spPr bwMode="auto">
            <a:xfrm flipH="1" flipV="1">
              <a:off x="2538" y="2384"/>
              <a:ext cx="15" cy="21"/>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0" name="Line 205">
              <a:extLst>
                <a:ext uri="{FF2B5EF4-FFF2-40B4-BE49-F238E27FC236}">
                  <a16:creationId xmlns:a16="http://schemas.microsoft.com/office/drawing/2014/main" id="{5B56B03F-465B-7D43-A28E-66105583861F}"/>
                </a:ext>
              </a:extLst>
            </p:cNvPr>
            <p:cNvSpPr>
              <a:spLocks noChangeShapeType="1"/>
            </p:cNvSpPr>
            <p:nvPr/>
          </p:nvSpPr>
          <p:spPr bwMode="auto">
            <a:xfrm flipH="1" flipV="1">
              <a:off x="2539" y="2387"/>
              <a:ext cx="14" cy="17"/>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1" name="Line 206">
              <a:extLst>
                <a:ext uri="{FF2B5EF4-FFF2-40B4-BE49-F238E27FC236}">
                  <a16:creationId xmlns:a16="http://schemas.microsoft.com/office/drawing/2014/main" id="{F8EF8180-3B18-1C4A-AB6E-01F8A10CC1DB}"/>
                </a:ext>
              </a:extLst>
            </p:cNvPr>
            <p:cNvSpPr>
              <a:spLocks noChangeShapeType="1"/>
            </p:cNvSpPr>
            <p:nvPr/>
          </p:nvSpPr>
          <p:spPr bwMode="auto">
            <a:xfrm flipH="1">
              <a:off x="2543" y="2390"/>
              <a:ext cx="11" cy="1"/>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2" name="Line 207">
              <a:extLst>
                <a:ext uri="{FF2B5EF4-FFF2-40B4-BE49-F238E27FC236}">
                  <a16:creationId xmlns:a16="http://schemas.microsoft.com/office/drawing/2014/main" id="{AC33B572-E71D-D346-884E-3C0271576B9D}"/>
                </a:ext>
              </a:extLst>
            </p:cNvPr>
            <p:cNvSpPr>
              <a:spLocks noChangeShapeType="1"/>
            </p:cNvSpPr>
            <p:nvPr/>
          </p:nvSpPr>
          <p:spPr bwMode="auto">
            <a:xfrm flipH="1" flipV="1">
              <a:off x="2525" y="2387"/>
              <a:ext cx="15"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3" name="Line 208">
              <a:extLst>
                <a:ext uri="{FF2B5EF4-FFF2-40B4-BE49-F238E27FC236}">
                  <a16:creationId xmlns:a16="http://schemas.microsoft.com/office/drawing/2014/main" id="{EA5C4634-98F5-6F40-9C04-535FF929ED38}"/>
                </a:ext>
              </a:extLst>
            </p:cNvPr>
            <p:cNvSpPr>
              <a:spLocks noChangeShapeType="1"/>
            </p:cNvSpPr>
            <p:nvPr/>
          </p:nvSpPr>
          <p:spPr bwMode="auto">
            <a:xfrm flipV="1">
              <a:off x="2643" y="2363"/>
              <a:ext cx="6"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4" name="Line 209">
              <a:extLst>
                <a:ext uri="{FF2B5EF4-FFF2-40B4-BE49-F238E27FC236}">
                  <a16:creationId xmlns:a16="http://schemas.microsoft.com/office/drawing/2014/main" id="{616185CE-79A8-4C4A-8AAE-D00EA3DDAEA2}"/>
                </a:ext>
              </a:extLst>
            </p:cNvPr>
            <p:cNvSpPr>
              <a:spLocks noChangeShapeType="1"/>
            </p:cNvSpPr>
            <p:nvPr/>
          </p:nvSpPr>
          <p:spPr bwMode="auto">
            <a:xfrm flipV="1">
              <a:off x="2615" y="2363"/>
              <a:ext cx="5"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5" name="Line 210">
              <a:extLst>
                <a:ext uri="{FF2B5EF4-FFF2-40B4-BE49-F238E27FC236}">
                  <a16:creationId xmlns:a16="http://schemas.microsoft.com/office/drawing/2014/main" id="{BD0389B0-D7F1-6B42-8011-A26E50FBE16D}"/>
                </a:ext>
              </a:extLst>
            </p:cNvPr>
            <p:cNvSpPr>
              <a:spLocks noChangeShapeType="1"/>
            </p:cNvSpPr>
            <p:nvPr/>
          </p:nvSpPr>
          <p:spPr bwMode="auto">
            <a:xfrm flipV="1">
              <a:off x="2595" y="2366"/>
              <a:ext cx="6"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6" name="Line 211">
              <a:extLst>
                <a:ext uri="{FF2B5EF4-FFF2-40B4-BE49-F238E27FC236}">
                  <a16:creationId xmlns:a16="http://schemas.microsoft.com/office/drawing/2014/main" id="{30DEB558-97BD-7B46-B887-18772D53D7B9}"/>
                </a:ext>
              </a:extLst>
            </p:cNvPr>
            <p:cNvSpPr>
              <a:spLocks noChangeShapeType="1"/>
            </p:cNvSpPr>
            <p:nvPr/>
          </p:nvSpPr>
          <p:spPr bwMode="auto">
            <a:xfrm flipV="1">
              <a:off x="2589" y="2376"/>
              <a:ext cx="6"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7" name="Line 212">
              <a:extLst>
                <a:ext uri="{FF2B5EF4-FFF2-40B4-BE49-F238E27FC236}">
                  <a16:creationId xmlns:a16="http://schemas.microsoft.com/office/drawing/2014/main" id="{6E645FB1-6C37-504A-9810-2A2F3E57F596}"/>
                </a:ext>
              </a:extLst>
            </p:cNvPr>
            <p:cNvSpPr>
              <a:spLocks noChangeShapeType="1"/>
            </p:cNvSpPr>
            <p:nvPr/>
          </p:nvSpPr>
          <p:spPr bwMode="auto">
            <a:xfrm flipV="1">
              <a:off x="2586" y="2364"/>
              <a:ext cx="1" cy="2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8" name="Line 213">
              <a:extLst>
                <a:ext uri="{FF2B5EF4-FFF2-40B4-BE49-F238E27FC236}">
                  <a16:creationId xmlns:a16="http://schemas.microsoft.com/office/drawing/2014/main" id="{3C5CE2F8-C3E2-8942-BCF2-F92859DE8AA1}"/>
                </a:ext>
              </a:extLst>
            </p:cNvPr>
            <p:cNvSpPr>
              <a:spLocks noChangeShapeType="1"/>
            </p:cNvSpPr>
            <p:nvPr/>
          </p:nvSpPr>
          <p:spPr bwMode="auto">
            <a:xfrm flipV="1">
              <a:off x="2583" y="2364"/>
              <a:ext cx="4" cy="1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09" name="Line 214">
              <a:extLst>
                <a:ext uri="{FF2B5EF4-FFF2-40B4-BE49-F238E27FC236}">
                  <a16:creationId xmlns:a16="http://schemas.microsoft.com/office/drawing/2014/main" id="{7937205C-BAA0-F24A-9B6A-F9DADAFB8A1C}"/>
                </a:ext>
              </a:extLst>
            </p:cNvPr>
            <p:cNvSpPr>
              <a:spLocks noChangeShapeType="1"/>
            </p:cNvSpPr>
            <p:nvPr/>
          </p:nvSpPr>
          <p:spPr bwMode="auto">
            <a:xfrm flipV="1">
              <a:off x="2577" y="2372"/>
              <a:ext cx="6" cy="2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0" name="Line 215">
              <a:extLst>
                <a:ext uri="{FF2B5EF4-FFF2-40B4-BE49-F238E27FC236}">
                  <a16:creationId xmlns:a16="http://schemas.microsoft.com/office/drawing/2014/main" id="{B0B24DCC-6048-1445-B8C1-7AD4504071FA}"/>
                </a:ext>
              </a:extLst>
            </p:cNvPr>
            <p:cNvSpPr>
              <a:spLocks noChangeShapeType="1"/>
            </p:cNvSpPr>
            <p:nvPr/>
          </p:nvSpPr>
          <p:spPr bwMode="auto">
            <a:xfrm>
              <a:off x="2571" y="2370"/>
              <a:ext cx="0" cy="0"/>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1" name="Line 216">
              <a:extLst>
                <a:ext uri="{FF2B5EF4-FFF2-40B4-BE49-F238E27FC236}">
                  <a16:creationId xmlns:a16="http://schemas.microsoft.com/office/drawing/2014/main" id="{69F835FE-0CB0-0E48-A920-3CCAA4567E2D}"/>
                </a:ext>
              </a:extLst>
            </p:cNvPr>
            <p:cNvSpPr>
              <a:spLocks noChangeShapeType="1"/>
            </p:cNvSpPr>
            <p:nvPr/>
          </p:nvSpPr>
          <p:spPr bwMode="auto">
            <a:xfrm flipH="1">
              <a:off x="2557" y="2374"/>
              <a:ext cx="18" cy="0"/>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2" name="Line 217">
              <a:extLst>
                <a:ext uri="{FF2B5EF4-FFF2-40B4-BE49-F238E27FC236}">
                  <a16:creationId xmlns:a16="http://schemas.microsoft.com/office/drawing/2014/main" id="{82876711-E384-A843-BCCD-B7CE33871E5E}"/>
                </a:ext>
              </a:extLst>
            </p:cNvPr>
            <p:cNvSpPr>
              <a:spLocks noChangeShapeType="1"/>
            </p:cNvSpPr>
            <p:nvPr/>
          </p:nvSpPr>
          <p:spPr bwMode="auto">
            <a:xfrm flipH="1">
              <a:off x="2546" y="2388"/>
              <a:ext cx="9" cy="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3" name="Line 218">
              <a:extLst>
                <a:ext uri="{FF2B5EF4-FFF2-40B4-BE49-F238E27FC236}">
                  <a16:creationId xmlns:a16="http://schemas.microsoft.com/office/drawing/2014/main" id="{CAF0B313-2FEF-684B-816C-E57E89780DCF}"/>
                </a:ext>
              </a:extLst>
            </p:cNvPr>
            <p:cNvSpPr>
              <a:spLocks noChangeShapeType="1"/>
            </p:cNvSpPr>
            <p:nvPr/>
          </p:nvSpPr>
          <p:spPr bwMode="auto">
            <a:xfrm flipH="1" flipV="1">
              <a:off x="2547" y="2366"/>
              <a:ext cx="18" cy="1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4" name="Line 219">
              <a:extLst>
                <a:ext uri="{FF2B5EF4-FFF2-40B4-BE49-F238E27FC236}">
                  <a16:creationId xmlns:a16="http://schemas.microsoft.com/office/drawing/2014/main" id="{4A854E03-C18C-2E44-A804-A489966FA78D}"/>
                </a:ext>
              </a:extLst>
            </p:cNvPr>
            <p:cNvSpPr>
              <a:spLocks noChangeShapeType="1"/>
            </p:cNvSpPr>
            <p:nvPr/>
          </p:nvSpPr>
          <p:spPr bwMode="auto">
            <a:xfrm flipH="1" flipV="1">
              <a:off x="2533" y="2379"/>
              <a:ext cx="13"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5" name="Line 220">
              <a:extLst>
                <a:ext uri="{FF2B5EF4-FFF2-40B4-BE49-F238E27FC236}">
                  <a16:creationId xmlns:a16="http://schemas.microsoft.com/office/drawing/2014/main" id="{296DCCDA-B654-594F-844E-7A0D03EEF903}"/>
                </a:ext>
              </a:extLst>
            </p:cNvPr>
            <p:cNvSpPr>
              <a:spLocks noChangeShapeType="1"/>
            </p:cNvSpPr>
            <p:nvPr/>
          </p:nvSpPr>
          <p:spPr bwMode="auto">
            <a:xfrm flipH="1" flipV="1">
              <a:off x="2533" y="2377"/>
              <a:ext cx="14"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6" name="Line 221">
              <a:extLst>
                <a:ext uri="{FF2B5EF4-FFF2-40B4-BE49-F238E27FC236}">
                  <a16:creationId xmlns:a16="http://schemas.microsoft.com/office/drawing/2014/main" id="{FE4CC362-14D5-2940-AED5-8C564A05546A}"/>
                </a:ext>
              </a:extLst>
            </p:cNvPr>
            <p:cNvSpPr>
              <a:spLocks noChangeShapeType="1"/>
            </p:cNvSpPr>
            <p:nvPr/>
          </p:nvSpPr>
          <p:spPr bwMode="auto">
            <a:xfrm flipH="1" flipV="1">
              <a:off x="2534" y="2371"/>
              <a:ext cx="17"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7" name="Line 222">
              <a:extLst>
                <a:ext uri="{FF2B5EF4-FFF2-40B4-BE49-F238E27FC236}">
                  <a16:creationId xmlns:a16="http://schemas.microsoft.com/office/drawing/2014/main" id="{2AA05F69-E53C-704B-A266-783D745D52D1}"/>
                </a:ext>
              </a:extLst>
            </p:cNvPr>
            <p:cNvSpPr>
              <a:spLocks noChangeShapeType="1"/>
            </p:cNvSpPr>
            <p:nvPr/>
          </p:nvSpPr>
          <p:spPr bwMode="auto">
            <a:xfrm flipH="1" flipV="1">
              <a:off x="2535" y="2367"/>
              <a:ext cx="19" cy="2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8" name="Line 223">
              <a:extLst>
                <a:ext uri="{FF2B5EF4-FFF2-40B4-BE49-F238E27FC236}">
                  <a16:creationId xmlns:a16="http://schemas.microsoft.com/office/drawing/2014/main" id="{3211BD5E-3B9B-1249-8688-C1C81557444C}"/>
                </a:ext>
              </a:extLst>
            </p:cNvPr>
            <p:cNvSpPr>
              <a:spLocks noChangeShapeType="1"/>
            </p:cNvSpPr>
            <p:nvPr/>
          </p:nvSpPr>
          <p:spPr bwMode="auto">
            <a:xfrm flipH="1" flipV="1">
              <a:off x="2522" y="2381"/>
              <a:ext cx="11" cy="1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19" name="Line 224">
              <a:extLst>
                <a:ext uri="{FF2B5EF4-FFF2-40B4-BE49-F238E27FC236}">
                  <a16:creationId xmlns:a16="http://schemas.microsoft.com/office/drawing/2014/main" id="{0F0962BA-BA9F-A144-A48A-3E198D68EAF3}"/>
                </a:ext>
              </a:extLst>
            </p:cNvPr>
            <p:cNvSpPr>
              <a:spLocks noChangeShapeType="1"/>
            </p:cNvSpPr>
            <p:nvPr/>
          </p:nvSpPr>
          <p:spPr bwMode="auto">
            <a:xfrm flipH="1" flipV="1">
              <a:off x="2524" y="2371"/>
              <a:ext cx="17" cy="2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0" name="Line 225">
              <a:extLst>
                <a:ext uri="{FF2B5EF4-FFF2-40B4-BE49-F238E27FC236}">
                  <a16:creationId xmlns:a16="http://schemas.microsoft.com/office/drawing/2014/main" id="{E101DF8B-C6D6-0E4E-9A71-3B49E2DBAE8D}"/>
                </a:ext>
              </a:extLst>
            </p:cNvPr>
            <p:cNvSpPr>
              <a:spLocks noChangeShapeType="1"/>
            </p:cNvSpPr>
            <p:nvPr/>
          </p:nvSpPr>
          <p:spPr bwMode="auto">
            <a:xfrm flipH="1" flipV="1">
              <a:off x="2527" y="2369"/>
              <a:ext cx="14" cy="1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1" name="Line 226">
              <a:extLst>
                <a:ext uri="{FF2B5EF4-FFF2-40B4-BE49-F238E27FC236}">
                  <a16:creationId xmlns:a16="http://schemas.microsoft.com/office/drawing/2014/main" id="{3772AB68-CDD5-7242-B98A-CBF4C274DE57}"/>
                </a:ext>
              </a:extLst>
            </p:cNvPr>
            <p:cNvSpPr>
              <a:spLocks noChangeShapeType="1"/>
            </p:cNvSpPr>
            <p:nvPr/>
          </p:nvSpPr>
          <p:spPr bwMode="auto">
            <a:xfrm flipH="1" flipV="1">
              <a:off x="2527" y="2369"/>
              <a:ext cx="14"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2" name="Line 227">
              <a:extLst>
                <a:ext uri="{FF2B5EF4-FFF2-40B4-BE49-F238E27FC236}">
                  <a16:creationId xmlns:a16="http://schemas.microsoft.com/office/drawing/2014/main" id="{C5BD65F6-2F2A-6C41-8355-ECD7E36A0984}"/>
                </a:ext>
              </a:extLst>
            </p:cNvPr>
            <p:cNvSpPr>
              <a:spLocks noChangeShapeType="1"/>
            </p:cNvSpPr>
            <p:nvPr/>
          </p:nvSpPr>
          <p:spPr bwMode="auto">
            <a:xfrm flipH="1" flipV="1">
              <a:off x="2532" y="2367"/>
              <a:ext cx="10" cy="12"/>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3" name="Line 228">
              <a:extLst>
                <a:ext uri="{FF2B5EF4-FFF2-40B4-BE49-F238E27FC236}">
                  <a16:creationId xmlns:a16="http://schemas.microsoft.com/office/drawing/2014/main" id="{6D47D15A-0C90-0641-BF7F-3E9B201CBF6F}"/>
                </a:ext>
              </a:extLst>
            </p:cNvPr>
            <p:cNvSpPr>
              <a:spLocks noChangeShapeType="1"/>
            </p:cNvSpPr>
            <p:nvPr/>
          </p:nvSpPr>
          <p:spPr bwMode="auto">
            <a:xfrm flipH="1" flipV="1">
              <a:off x="2516" y="2369"/>
              <a:ext cx="14" cy="2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4" name="Line 229">
              <a:extLst>
                <a:ext uri="{FF2B5EF4-FFF2-40B4-BE49-F238E27FC236}">
                  <a16:creationId xmlns:a16="http://schemas.microsoft.com/office/drawing/2014/main" id="{C7F690E8-0877-6F46-A897-6F860074C32C}"/>
                </a:ext>
              </a:extLst>
            </p:cNvPr>
            <p:cNvSpPr>
              <a:spLocks noChangeShapeType="1"/>
            </p:cNvSpPr>
            <p:nvPr/>
          </p:nvSpPr>
          <p:spPr bwMode="auto">
            <a:xfrm flipH="1">
              <a:off x="2633" y="2367"/>
              <a:ext cx="20" cy="0"/>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5" name="Line 230">
              <a:extLst>
                <a:ext uri="{FF2B5EF4-FFF2-40B4-BE49-F238E27FC236}">
                  <a16:creationId xmlns:a16="http://schemas.microsoft.com/office/drawing/2014/main" id="{4E0C2FFF-ED6A-3843-BB87-C7EDA0EB2DD9}"/>
                </a:ext>
              </a:extLst>
            </p:cNvPr>
            <p:cNvSpPr>
              <a:spLocks noChangeShapeType="1"/>
            </p:cNvSpPr>
            <p:nvPr/>
          </p:nvSpPr>
          <p:spPr bwMode="auto">
            <a:xfrm flipH="1" flipV="1">
              <a:off x="2631" y="2344"/>
              <a:ext cx="10" cy="2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6" name="Line 231">
              <a:extLst>
                <a:ext uri="{FF2B5EF4-FFF2-40B4-BE49-F238E27FC236}">
                  <a16:creationId xmlns:a16="http://schemas.microsoft.com/office/drawing/2014/main" id="{D9BD2E42-7E1C-DF46-A793-3F1464AAF993}"/>
                </a:ext>
              </a:extLst>
            </p:cNvPr>
            <p:cNvSpPr>
              <a:spLocks noChangeShapeType="1"/>
            </p:cNvSpPr>
            <p:nvPr/>
          </p:nvSpPr>
          <p:spPr bwMode="auto">
            <a:xfrm flipV="1">
              <a:off x="2620" y="2343"/>
              <a:ext cx="0" cy="2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7" name="Line 232">
              <a:extLst>
                <a:ext uri="{FF2B5EF4-FFF2-40B4-BE49-F238E27FC236}">
                  <a16:creationId xmlns:a16="http://schemas.microsoft.com/office/drawing/2014/main" id="{79808E98-9E05-6E41-ABF4-FBFA2AEAF8D5}"/>
                </a:ext>
              </a:extLst>
            </p:cNvPr>
            <p:cNvSpPr>
              <a:spLocks noChangeShapeType="1"/>
            </p:cNvSpPr>
            <p:nvPr/>
          </p:nvSpPr>
          <p:spPr bwMode="auto">
            <a:xfrm flipV="1">
              <a:off x="2609" y="2343"/>
              <a:ext cx="0" cy="2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8" name="Line 233">
              <a:extLst>
                <a:ext uri="{FF2B5EF4-FFF2-40B4-BE49-F238E27FC236}">
                  <a16:creationId xmlns:a16="http://schemas.microsoft.com/office/drawing/2014/main" id="{83EC81B9-BB72-D948-86B4-382A1D4C3347}"/>
                </a:ext>
              </a:extLst>
            </p:cNvPr>
            <p:cNvSpPr>
              <a:spLocks noChangeShapeType="1"/>
            </p:cNvSpPr>
            <p:nvPr/>
          </p:nvSpPr>
          <p:spPr bwMode="auto">
            <a:xfrm flipV="1">
              <a:off x="2601" y="2358"/>
              <a:ext cx="4"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29" name="Line 234">
              <a:extLst>
                <a:ext uri="{FF2B5EF4-FFF2-40B4-BE49-F238E27FC236}">
                  <a16:creationId xmlns:a16="http://schemas.microsoft.com/office/drawing/2014/main" id="{7BDA7BC0-27E6-E94B-8BC5-418DA0C6F075}"/>
                </a:ext>
              </a:extLst>
            </p:cNvPr>
            <p:cNvSpPr>
              <a:spLocks noChangeShapeType="1"/>
            </p:cNvSpPr>
            <p:nvPr/>
          </p:nvSpPr>
          <p:spPr bwMode="auto">
            <a:xfrm flipV="1">
              <a:off x="2595" y="2344"/>
              <a:ext cx="2" cy="1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0" name="Line 235">
              <a:extLst>
                <a:ext uri="{FF2B5EF4-FFF2-40B4-BE49-F238E27FC236}">
                  <a16:creationId xmlns:a16="http://schemas.microsoft.com/office/drawing/2014/main" id="{0EC37F58-BF63-3245-B79A-B753A02FC448}"/>
                </a:ext>
              </a:extLst>
            </p:cNvPr>
            <p:cNvSpPr>
              <a:spLocks noChangeShapeType="1"/>
            </p:cNvSpPr>
            <p:nvPr/>
          </p:nvSpPr>
          <p:spPr bwMode="auto">
            <a:xfrm flipV="1">
              <a:off x="2591" y="2351"/>
              <a:ext cx="4" cy="21"/>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1" name="Line 236">
              <a:extLst>
                <a:ext uri="{FF2B5EF4-FFF2-40B4-BE49-F238E27FC236}">
                  <a16:creationId xmlns:a16="http://schemas.microsoft.com/office/drawing/2014/main" id="{5E1FB0B2-3687-8646-A4D5-3FD3123404B0}"/>
                </a:ext>
              </a:extLst>
            </p:cNvPr>
            <p:cNvSpPr>
              <a:spLocks noChangeShapeType="1"/>
            </p:cNvSpPr>
            <p:nvPr/>
          </p:nvSpPr>
          <p:spPr bwMode="auto">
            <a:xfrm flipV="1">
              <a:off x="2587" y="2346"/>
              <a:ext cx="5"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2" name="Line 237">
              <a:extLst>
                <a:ext uri="{FF2B5EF4-FFF2-40B4-BE49-F238E27FC236}">
                  <a16:creationId xmlns:a16="http://schemas.microsoft.com/office/drawing/2014/main" id="{00C35309-09CE-FB48-B3A1-D2D3C4FB1283}"/>
                </a:ext>
              </a:extLst>
            </p:cNvPr>
            <p:cNvSpPr>
              <a:spLocks noChangeShapeType="1"/>
            </p:cNvSpPr>
            <p:nvPr/>
          </p:nvSpPr>
          <p:spPr bwMode="auto">
            <a:xfrm flipV="1">
              <a:off x="2571" y="2346"/>
              <a:ext cx="7" cy="2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3" name="Line 238">
              <a:extLst>
                <a:ext uri="{FF2B5EF4-FFF2-40B4-BE49-F238E27FC236}">
                  <a16:creationId xmlns:a16="http://schemas.microsoft.com/office/drawing/2014/main" id="{B0E89D50-FB5F-4545-9050-50827C255F7C}"/>
                </a:ext>
              </a:extLst>
            </p:cNvPr>
            <p:cNvSpPr>
              <a:spLocks noChangeShapeType="1"/>
            </p:cNvSpPr>
            <p:nvPr/>
          </p:nvSpPr>
          <p:spPr bwMode="auto">
            <a:xfrm flipV="1">
              <a:off x="2562" y="2348"/>
              <a:ext cx="1" cy="11"/>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4" name="Line 239">
              <a:extLst>
                <a:ext uri="{FF2B5EF4-FFF2-40B4-BE49-F238E27FC236}">
                  <a16:creationId xmlns:a16="http://schemas.microsoft.com/office/drawing/2014/main" id="{3540587B-D095-7047-88E8-A69A93F8BF21}"/>
                </a:ext>
              </a:extLst>
            </p:cNvPr>
            <p:cNvSpPr>
              <a:spLocks noChangeShapeType="1"/>
            </p:cNvSpPr>
            <p:nvPr/>
          </p:nvSpPr>
          <p:spPr bwMode="auto">
            <a:xfrm flipH="1">
              <a:off x="2546" y="2370"/>
              <a:ext cx="9" cy="0"/>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5" name="Line 240">
              <a:extLst>
                <a:ext uri="{FF2B5EF4-FFF2-40B4-BE49-F238E27FC236}">
                  <a16:creationId xmlns:a16="http://schemas.microsoft.com/office/drawing/2014/main" id="{F7933200-3D69-6844-902F-62DA0B70B264}"/>
                </a:ext>
              </a:extLst>
            </p:cNvPr>
            <p:cNvSpPr>
              <a:spLocks noChangeShapeType="1"/>
            </p:cNvSpPr>
            <p:nvPr/>
          </p:nvSpPr>
          <p:spPr bwMode="auto">
            <a:xfrm flipH="1" flipV="1">
              <a:off x="2546" y="2349"/>
              <a:ext cx="20" cy="10"/>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6" name="Line 241">
              <a:extLst>
                <a:ext uri="{FF2B5EF4-FFF2-40B4-BE49-F238E27FC236}">
                  <a16:creationId xmlns:a16="http://schemas.microsoft.com/office/drawing/2014/main" id="{18BD719E-8FE3-864C-9A9D-49C3F04B0466}"/>
                </a:ext>
              </a:extLst>
            </p:cNvPr>
            <p:cNvSpPr>
              <a:spLocks noChangeShapeType="1"/>
            </p:cNvSpPr>
            <p:nvPr/>
          </p:nvSpPr>
          <p:spPr bwMode="auto">
            <a:xfrm flipH="1">
              <a:off x="2534" y="2371"/>
              <a:ext cx="9" cy="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7" name="Line 242">
              <a:extLst>
                <a:ext uri="{FF2B5EF4-FFF2-40B4-BE49-F238E27FC236}">
                  <a16:creationId xmlns:a16="http://schemas.microsoft.com/office/drawing/2014/main" id="{5F607A5B-6A54-0B4A-8962-4BA393E78F82}"/>
                </a:ext>
              </a:extLst>
            </p:cNvPr>
            <p:cNvSpPr>
              <a:spLocks noChangeShapeType="1"/>
            </p:cNvSpPr>
            <p:nvPr/>
          </p:nvSpPr>
          <p:spPr bwMode="auto">
            <a:xfrm flipH="1" flipV="1">
              <a:off x="2534" y="2349"/>
              <a:ext cx="20" cy="25"/>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8" name="Line 243">
              <a:extLst>
                <a:ext uri="{FF2B5EF4-FFF2-40B4-BE49-F238E27FC236}">
                  <a16:creationId xmlns:a16="http://schemas.microsoft.com/office/drawing/2014/main" id="{66B2229B-A7C4-8F47-9F43-313D786C625D}"/>
                </a:ext>
              </a:extLst>
            </p:cNvPr>
            <p:cNvSpPr>
              <a:spLocks noChangeShapeType="1"/>
            </p:cNvSpPr>
            <p:nvPr/>
          </p:nvSpPr>
          <p:spPr bwMode="auto">
            <a:xfrm flipH="1" flipV="1">
              <a:off x="2524" y="2361"/>
              <a:ext cx="11"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39" name="Line 244">
              <a:extLst>
                <a:ext uri="{FF2B5EF4-FFF2-40B4-BE49-F238E27FC236}">
                  <a16:creationId xmlns:a16="http://schemas.microsoft.com/office/drawing/2014/main" id="{9AADB1B6-CB88-4F47-9562-B53DCE9D2166}"/>
                </a:ext>
              </a:extLst>
            </p:cNvPr>
            <p:cNvSpPr>
              <a:spLocks noChangeShapeType="1"/>
            </p:cNvSpPr>
            <p:nvPr/>
          </p:nvSpPr>
          <p:spPr bwMode="auto">
            <a:xfrm flipH="1" flipV="1">
              <a:off x="2524" y="2354"/>
              <a:ext cx="11" cy="2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0" name="Line 245">
              <a:extLst>
                <a:ext uri="{FF2B5EF4-FFF2-40B4-BE49-F238E27FC236}">
                  <a16:creationId xmlns:a16="http://schemas.microsoft.com/office/drawing/2014/main" id="{59806F9A-2143-E64E-B383-D13C09A922E6}"/>
                </a:ext>
              </a:extLst>
            </p:cNvPr>
            <p:cNvSpPr>
              <a:spLocks noChangeShapeType="1"/>
            </p:cNvSpPr>
            <p:nvPr/>
          </p:nvSpPr>
          <p:spPr bwMode="auto">
            <a:xfrm flipH="1" flipV="1">
              <a:off x="2524" y="2349"/>
              <a:ext cx="16"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1" name="Line 246">
              <a:extLst>
                <a:ext uri="{FF2B5EF4-FFF2-40B4-BE49-F238E27FC236}">
                  <a16:creationId xmlns:a16="http://schemas.microsoft.com/office/drawing/2014/main" id="{914CAB4C-AF2D-A342-9BFB-4B0B8DB60B9D}"/>
                </a:ext>
              </a:extLst>
            </p:cNvPr>
            <p:cNvSpPr>
              <a:spLocks noChangeShapeType="1"/>
            </p:cNvSpPr>
            <p:nvPr/>
          </p:nvSpPr>
          <p:spPr bwMode="auto">
            <a:xfrm flipH="1" flipV="1">
              <a:off x="2526" y="2349"/>
              <a:ext cx="16"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2" name="Line 247">
              <a:extLst>
                <a:ext uri="{FF2B5EF4-FFF2-40B4-BE49-F238E27FC236}">
                  <a16:creationId xmlns:a16="http://schemas.microsoft.com/office/drawing/2014/main" id="{CBD558DB-0294-0C46-97AE-25A92E2382AC}"/>
                </a:ext>
              </a:extLst>
            </p:cNvPr>
            <p:cNvSpPr>
              <a:spLocks noChangeShapeType="1"/>
            </p:cNvSpPr>
            <p:nvPr/>
          </p:nvSpPr>
          <p:spPr bwMode="auto">
            <a:xfrm flipH="1" flipV="1">
              <a:off x="2512" y="2351"/>
              <a:ext cx="12"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3" name="Line 248">
              <a:extLst>
                <a:ext uri="{FF2B5EF4-FFF2-40B4-BE49-F238E27FC236}">
                  <a16:creationId xmlns:a16="http://schemas.microsoft.com/office/drawing/2014/main" id="{A054BCA6-EF5F-F24F-9338-45FABF1567A2}"/>
                </a:ext>
              </a:extLst>
            </p:cNvPr>
            <p:cNvSpPr>
              <a:spLocks noChangeShapeType="1"/>
            </p:cNvSpPr>
            <p:nvPr/>
          </p:nvSpPr>
          <p:spPr bwMode="auto">
            <a:xfrm flipH="1" flipV="1">
              <a:off x="2514" y="2351"/>
              <a:ext cx="18"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4" name="Line 249">
              <a:extLst>
                <a:ext uri="{FF2B5EF4-FFF2-40B4-BE49-F238E27FC236}">
                  <a16:creationId xmlns:a16="http://schemas.microsoft.com/office/drawing/2014/main" id="{1D852E7B-1298-D549-96A4-16F702A12374}"/>
                </a:ext>
              </a:extLst>
            </p:cNvPr>
            <p:cNvSpPr>
              <a:spLocks noChangeShapeType="1"/>
            </p:cNvSpPr>
            <p:nvPr/>
          </p:nvSpPr>
          <p:spPr bwMode="auto">
            <a:xfrm flipH="1" flipV="1">
              <a:off x="2520" y="2349"/>
              <a:ext cx="12" cy="2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5" name="Line 250">
              <a:extLst>
                <a:ext uri="{FF2B5EF4-FFF2-40B4-BE49-F238E27FC236}">
                  <a16:creationId xmlns:a16="http://schemas.microsoft.com/office/drawing/2014/main" id="{4F7401B9-A8A3-7D45-A886-87B231A7B659}"/>
                </a:ext>
              </a:extLst>
            </p:cNvPr>
            <p:cNvSpPr>
              <a:spLocks noChangeShapeType="1"/>
            </p:cNvSpPr>
            <p:nvPr/>
          </p:nvSpPr>
          <p:spPr bwMode="auto">
            <a:xfrm flipH="1" flipV="1">
              <a:off x="2521" y="2349"/>
              <a:ext cx="11" cy="1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6" name="Line 251">
              <a:extLst>
                <a:ext uri="{FF2B5EF4-FFF2-40B4-BE49-F238E27FC236}">
                  <a16:creationId xmlns:a16="http://schemas.microsoft.com/office/drawing/2014/main" id="{AF9E7B95-D105-1249-B78D-D8AC2AEFB13B}"/>
                </a:ext>
              </a:extLst>
            </p:cNvPr>
            <p:cNvSpPr>
              <a:spLocks noChangeShapeType="1"/>
            </p:cNvSpPr>
            <p:nvPr/>
          </p:nvSpPr>
          <p:spPr bwMode="auto">
            <a:xfrm flipH="1" flipV="1">
              <a:off x="2630" y="2327"/>
              <a:ext cx="9"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7" name="Line 252">
              <a:extLst>
                <a:ext uri="{FF2B5EF4-FFF2-40B4-BE49-F238E27FC236}">
                  <a16:creationId xmlns:a16="http://schemas.microsoft.com/office/drawing/2014/main" id="{61574ADC-D564-504D-B60D-4CB38F92663A}"/>
                </a:ext>
              </a:extLst>
            </p:cNvPr>
            <p:cNvSpPr>
              <a:spLocks noChangeShapeType="1"/>
            </p:cNvSpPr>
            <p:nvPr/>
          </p:nvSpPr>
          <p:spPr bwMode="auto">
            <a:xfrm flipV="1">
              <a:off x="2620" y="2329"/>
              <a:ext cx="0" cy="22"/>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8" name="Line 253">
              <a:extLst>
                <a:ext uri="{FF2B5EF4-FFF2-40B4-BE49-F238E27FC236}">
                  <a16:creationId xmlns:a16="http://schemas.microsoft.com/office/drawing/2014/main" id="{C99C644D-F28A-C84A-B554-BBFAF7B3901A}"/>
                </a:ext>
              </a:extLst>
            </p:cNvPr>
            <p:cNvSpPr>
              <a:spLocks noChangeShapeType="1"/>
            </p:cNvSpPr>
            <p:nvPr/>
          </p:nvSpPr>
          <p:spPr bwMode="auto">
            <a:xfrm flipV="1">
              <a:off x="2613" y="2329"/>
              <a:ext cx="0" cy="2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49" name="Line 254">
              <a:extLst>
                <a:ext uri="{FF2B5EF4-FFF2-40B4-BE49-F238E27FC236}">
                  <a16:creationId xmlns:a16="http://schemas.microsoft.com/office/drawing/2014/main" id="{07DB3599-7CCE-E840-BCC6-0B659A9D1CDF}"/>
                </a:ext>
              </a:extLst>
            </p:cNvPr>
            <p:cNvSpPr>
              <a:spLocks noChangeShapeType="1"/>
            </p:cNvSpPr>
            <p:nvPr/>
          </p:nvSpPr>
          <p:spPr bwMode="auto">
            <a:xfrm flipV="1">
              <a:off x="2597" y="2331"/>
              <a:ext cx="1" cy="21"/>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0" name="Line 255">
              <a:extLst>
                <a:ext uri="{FF2B5EF4-FFF2-40B4-BE49-F238E27FC236}">
                  <a16:creationId xmlns:a16="http://schemas.microsoft.com/office/drawing/2014/main" id="{172958B8-3F60-D54B-834A-6DF24D0FF53E}"/>
                </a:ext>
              </a:extLst>
            </p:cNvPr>
            <p:cNvSpPr>
              <a:spLocks noChangeShapeType="1"/>
            </p:cNvSpPr>
            <p:nvPr/>
          </p:nvSpPr>
          <p:spPr bwMode="auto">
            <a:xfrm flipV="1">
              <a:off x="2592" y="2331"/>
              <a:ext cx="0" cy="2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1" name="Line 256">
              <a:extLst>
                <a:ext uri="{FF2B5EF4-FFF2-40B4-BE49-F238E27FC236}">
                  <a16:creationId xmlns:a16="http://schemas.microsoft.com/office/drawing/2014/main" id="{AE69CCA2-2B70-1E4E-9166-46D986DF219F}"/>
                </a:ext>
              </a:extLst>
            </p:cNvPr>
            <p:cNvSpPr>
              <a:spLocks noChangeShapeType="1"/>
            </p:cNvSpPr>
            <p:nvPr/>
          </p:nvSpPr>
          <p:spPr bwMode="auto">
            <a:xfrm flipV="1">
              <a:off x="2578" y="2332"/>
              <a:ext cx="1" cy="22"/>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2" name="Line 257">
              <a:extLst>
                <a:ext uri="{FF2B5EF4-FFF2-40B4-BE49-F238E27FC236}">
                  <a16:creationId xmlns:a16="http://schemas.microsoft.com/office/drawing/2014/main" id="{EA125E37-2F9C-B44D-8692-61CA3EBA6A62}"/>
                </a:ext>
              </a:extLst>
            </p:cNvPr>
            <p:cNvSpPr>
              <a:spLocks noChangeShapeType="1"/>
            </p:cNvSpPr>
            <p:nvPr/>
          </p:nvSpPr>
          <p:spPr bwMode="auto">
            <a:xfrm flipV="1">
              <a:off x="2563" y="2332"/>
              <a:ext cx="7" cy="24"/>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3" name="Line 258">
              <a:extLst>
                <a:ext uri="{FF2B5EF4-FFF2-40B4-BE49-F238E27FC236}">
                  <a16:creationId xmlns:a16="http://schemas.microsoft.com/office/drawing/2014/main" id="{799C7506-7A12-BD48-B8B0-30CB99495C37}"/>
                </a:ext>
              </a:extLst>
            </p:cNvPr>
            <p:cNvSpPr>
              <a:spLocks noChangeShapeType="1"/>
            </p:cNvSpPr>
            <p:nvPr/>
          </p:nvSpPr>
          <p:spPr bwMode="auto">
            <a:xfrm>
              <a:off x="2538" y="2353"/>
              <a:ext cx="0" cy="0"/>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4" name="Line 259">
              <a:extLst>
                <a:ext uri="{FF2B5EF4-FFF2-40B4-BE49-F238E27FC236}">
                  <a16:creationId xmlns:a16="http://schemas.microsoft.com/office/drawing/2014/main" id="{9C47EAE6-D56F-7B45-A4F1-63F6FF284FDE}"/>
                </a:ext>
              </a:extLst>
            </p:cNvPr>
            <p:cNvSpPr>
              <a:spLocks noChangeShapeType="1"/>
            </p:cNvSpPr>
            <p:nvPr/>
          </p:nvSpPr>
          <p:spPr bwMode="auto">
            <a:xfrm flipH="1" flipV="1">
              <a:off x="2535" y="2332"/>
              <a:ext cx="19" cy="25"/>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5" name="Line 260">
              <a:extLst>
                <a:ext uri="{FF2B5EF4-FFF2-40B4-BE49-F238E27FC236}">
                  <a16:creationId xmlns:a16="http://schemas.microsoft.com/office/drawing/2014/main" id="{7AF17581-2288-EE49-95DF-BBCDE154E059}"/>
                </a:ext>
              </a:extLst>
            </p:cNvPr>
            <p:cNvSpPr>
              <a:spLocks noChangeShapeType="1"/>
            </p:cNvSpPr>
            <p:nvPr/>
          </p:nvSpPr>
          <p:spPr bwMode="auto">
            <a:xfrm flipV="1">
              <a:off x="2528" y="2348"/>
              <a:ext cx="0" cy="9"/>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6" name="Line 261">
              <a:extLst>
                <a:ext uri="{FF2B5EF4-FFF2-40B4-BE49-F238E27FC236}">
                  <a16:creationId xmlns:a16="http://schemas.microsoft.com/office/drawing/2014/main" id="{00A86914-6A98-894C-8225-451995C63B15}"/>
                </a:ext>
              </a:extLst>
            </p:cNvPr>
            <p:cNvSpPr>
              <a:spLocks noChangeShapeType="1"/>
            </p:cNvSpPr>
            <p:nvPr/>
          </p:nvSpPr>
          <p:spPr bwMode="auto">
            <a:xfrm flipH="1" flipV="1">
              <a:off x="2524" y="2343"/>
              <a:ext cx="10" cy="1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7" name="Line 262">
              <a:extLst>
                <a:ext uri="{FF2B5EF4-FFF2-40B4-BE49-F238E27FC236}">
                  <a16:creationId xmlns:a16="http://schemas.microsoft.com/office/drawing/2014/main" id="{F8D0C127-8B5A-B046-BB15-89C85080CC2B}"/>
                </a:ext>
              </a:extLst>
            </p:cNvPr>
            <p:cNvSpPr>
              <a:spLocks noChangeShapeType="1"/>
            </p:cNvSpPr>
            <p:nvPr/>
          </p:nvSpPr>
          <p:spPr bwMode="auto">
            <a:xfrm flipH="1" flipV="1">
              <a:off x="2527" y="2332"/>
              <a:ext cx="15" cy="25"/>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8" name="Line 263">
              <a:extLst>
                <a:ext uri="{FF2B5EF4-FFF2-40B4-BE49-F238E27FC236}">
                  <a16:creationId xmlns:a16="http://schemas.microsoft.com/office/drawing/2014/main" id="{B6650CFD-2459-6A4E-969D-377923C0D5C7}"/>
                </a:ext>
              </a:extLst>
            </p:cNvPr>
            <p:cNvSpPr>
              <a:spLocks noChangeShapeType="1"/>
            </p:cNvSpPr>
            <p:nvPr/>
          </p:nvSpPr>
          <p:spPr bwMode="auto">
            <a:xfrm>
              <a:off x="2539" y="2336"/>
              <a:ext cx="0" cy="0"/>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59" name="Line 264">
              <a:extLst>
                <a:ext uri="{FF2B5EF4-FFF2-40B4-BE49-F238E27FC236}">
                  <a16:creationId xmlns:a16="http://schemas.microsoft.com/office/drawing/2014/main" id="{7F567C94-74B5-F34F-8D7B-29C481F20B77}"/>
                </a:ext>
              </a:extLst>
            </p:cNvPr>
            <p:cNvSpPr>
              <a:spLocks noChangeShapeType="1"/>
            </p:cNvSpPr>
            <p:nvPr/>
          </p:nvSpPr>
          <p:spPr bwMode="auto">
            <a:xfrm flipV="1">
              <a:off x="2518" y="2338"/>
              <a:ext cx="0" cy="21"/>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0" name="Line 265">
              <a:extLst>
                <a:ext uri="{FF2B5EF4-FFF2-40B4-BE49-F238E27FC236}">
                  <a16:creationId xmlns:a16="http://schemas.microsoft.com/office/drawing/2014/main" id="{81A0020F-1FD3-9E40-A8C8-796BF9C23775}"/>
                </a:ext>
              </a:extLst>
            </p:cNvPr>
            <p:cNvSpPr>
              <a:spLocks noChangeShapeType="1"/>
            </p:cNvSpPr>
            <p:nvPr/>
          </p:nvSpPr>
          <p:spPr bwMode="auto">
            <a:xfrm flipH="1" flipV="1">
              <a:off x="2515" y="2333"/>
              <a:ext cx="13" cy="24"/>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1" name="Line 266">
              <a:extLst>
                <a:ext uri="{FF2B5EF4-FFF2-40B4-BE49-F238E27FC236}">
                  <a16:creationId xmlns:a16="http://schemas.microsoft.com/office/drawing/2014/main" id="{65719C0F-E6E9-944D-BC60-7D2A18CE8D84}"/>
                </a:ext>
              </a:extLst>
            </p:cNvPr>
            <p:cNvSpPr>
              <a:spLocks noChangeShapeType="1"/>
            </p:cNvSpPr>
            <p:nvPr/>
          </p:nvSpPr>
          <p:spPr bwMode="auto">
            <a:xfrm flipH="1" flipV="1">
              <a:off x="2516" y="2333"/>
              <a:ext cx="13" cy="2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2" name="Line 267">
              <a:extLst>
                <a:ext uri="{FF2B5EF4-FFF2-40B4-BE49-F238E27FC236}">
                  <a16:creationId xmlns:a16="http://schemas.microsoft.com/office/drawing/2014/main" id="{1A8641EE-F419-3E48-B611-E9AE2CCCA999}"/>
                </a:ext>
              </a:extLst>
            </p:cNvPr>
            <p:cNvSpPr>
              <a:spLocks noChangeShapeType="1"/>
            </p:cNvSpPr>
            <p:nvPr/>
          </p:nvSpPr>
          <p:spPr bwMode="auto">
            <a:xfrm flipH="1" flipV="1">
              <a:off x="2520" y="2333"/>
              <a:ext cx="12" cy="23"/>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3" name="Line 268">
              <a:extLst>
                <a:ext uri="{FF2B5EF4-FFF2-40B4-BE49-F238E27FC236}">
                  <a16:creationId xmlns:a16="http://schemas.microsoft.com/office/drawing/2014/main" id="{B9797DEC-0110-2248-B039-BC43480B3979}"/>
                </a:ext>
              </a:extLst>
            </p:cNvPr>
            <p:cNvSpPr>
              <a:spLocks noChangeShapeType="1"/>
            </p:cNvSpPr>
            <p:nvPr/>
          </p:nvSpPr>
          <p:spPr bwMode="auto">
            <a:xfrm flipH="1" flipV="1">
              <a:off x="2520" y="2333"/>
              <a:ext cx="12" cy="1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4" name="Line 269">
              <a:extLst>
                <a:ext uri="{FF2B5EF4-FFF2-40B4-BE49-F238E27FC236}">
                  <a16:creationId xmlns:a16="http://schemas.microsoft.com/office/drawing/2014/main" id="{016D9159-A7E5-9C42-B17B-5DD4DCEF31A6}"/>
                </a:ext>
              </a:extLst>
            </p:cNvPr>
            <p:cNvSpPr>
              <a:spLocks noChangeShapeType="1"/>
            </p:cNvSpPr>
            <p:nvPr/>
          </p:nvSpPr>
          <p:spPr bwMode="auto">
            <a:xfrm flipH="1" flipV="1">
              <a:off x="2502" y="2333"/>
              <a:ext cx="18"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5" name="Line 270">
              <a:extLst>
                <a:ext uri="{FF2B5EF4-FFF2-40B4-BE49-F238E27FC236}">
                  <a16:creationId xmlns:a16="http://schemas.microsoft.com/office/drawing/2014/main" id="{38E4BB02-C140-3A46-8EE7-CD812A308A8B}"/>
                </a:ext>
              </a:extLst>
            </p:cNvPr>
            <p:cNvSpPr>
              <a:spLocks noChangeShapeType="1"/>
            </p:cNvSpPr>
            <p:nvPr/>
          </p:nvSpPr>
          <p:spPr bwMode="auto">
            <a:xfrm flipH="1" flipV="1">
              <a:off x="2509" y="2333"/>
              <a:ext cx="13" cy="1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6" name="Line 271">
              <a:extLst>
                <a:ext uri="{FF2B5EF4-FFF2-40B4-BE49-F238E27FC236}">
                  <a16:creationId xmlns:a16="http://schemas.microsoft.com/office/drawing/2014/main" id="{DF43A05B-5DD2-5643-A74C-5E70DFE689B4}"/>
                </a:ext>
              </a:extLst>
            </p:cNvPr>
            <p:cNvSpPr>
              <a:spLocks noChangeShapeType="1"/>
            </p:cNvSpPr>
            <p:nvPr/>
          </p:nvSpPr>
          <p:spPr bwMode="auto">
            <a:xfrm flipH="1">
              <a:off x="2491" y="2337"/>
              <a:ext cx="19"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7" name="Line 272">
              <a:extLst>
                <a:ext uri="{FF2B5EF4-FFF2-40B4-BE49-F238E27FC236}">
                  <a16:creationId xmlns:a16="http://schemas.microsoft.com/office/drawing/2014/main" id="{C1057D25-F360-854D-898F-8DB3ECCE8DB3}"/>
                </a:ext>
              </a:extLst>
            </p:cNvPr>
            <p:cNvSpPr>
              <a:spLocks noChangeShapeType="1"/>
            </p:cNvSpPr>
            <p:nvPr/>
          </p:nvSpPr>
          <p:spPr bwMode="auto">
            <a:xfrm flipH="1" flipV="1">
              <a:off x="2626" y="2311"/>
              <a:ext cx="12"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8" name="Line 273">
              <a:extLst>
                <a:ext uri="{FF2B5EF4-FFF2-40B4-BE49-F238E27FC236}">
                  <a16:creationId xmlns:a16="http://schemas.microsoft.com/office/drawing/2014/main" id="{8403284C-D216-474A-B68A-1873AC959293}"/>
                </a:ext>
              </a:extLst>
            </p:cNvPr>
            <p:cNvSpPr>
              <a:spLocks noChangeShapeType="1"/>
            </p:cNvSpPr>
            <p:nvPr/>
          </p:nvSpPr>
          <p:spPr bwMode="auto">
            <a:xfrm flipH="1" flipV="1">
              <a:off x="2614" y="2324"/>
              <a:ext cx="10"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69" name="Line 274">
              <a:extLst>
                <a:ext uri="{FF2B5EF4-FFF2-40B4-BE49-F238E27FC236}">
                  <a16:creationId xmlns:a16="http://schemas.microsoft.com/office/drawing/2014/main" id="{3A007778-DE63-0D40-ADBA-14CBA23B6AAF}"/>
                </a:ext>
              </a:extLst>
            </p:cNvPr>
            <p:cNvSpPr>
              <a:spLocks noChangeShapeType="1"/>
            </p:cNvSpPr>
            <p:nvPr/>
          </p:nvSpPr>
          <p:spPr bwMode="auto">
            <a:xfrm flipH="1" flipV="1">
              <a:off x="2607" y="2311"/>
              <a:ext cx="15" cy="21"/>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0" name="Line 275">
              <a:extLst>
                <a:ext uri="{FF2B5EF4-FFF2-40B4-BE49-F238E27FC236}">
                  <a16:creationId xmlns:a16="http://schemas.microsoft.com/office/drawing/2014/main" id="{60CCA70C-B2CB-3848-ABC8-5C2496F7874A}"/>
                </a:ext>
              </a:extLst>
            </p:cNvPr>
            <p:cNvSpPr>
              <a:spLocks noChangeShapeType="1"/>
            </p:cNvSpPr>
            <p:nvPr/>
          </p:nvSpPr>
          <p:spPr bwMode="auto">
            <a:xfrm flipH="1" flipV="1">
              <a:off x="2603" y="2321"/>
              <a:ext cx="14"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1" name="Line 276">
              <a:extLst>
                <a:ext uri="{FF2B5EF4-FFF2-40B4-BE49-F238E27FC236}">
                  <a16:creationId xmlns:a16="http://schemas.microsoft.com/office/drawing/2014/main" id="{FA23D574-912D-3542-95C8-F43773D3BDEF}"/>
                </a:ext>
              </a:extLst>
            </p:cNvPr>
            <p:cNvSpPr>
              <a:spLocks noChangeShapeType="1"/>
            </p:cNvSpPr>
            <p:nvPr/>
          </p:nvSpPr>
          <p:spPr bwMode="auto">
            <a:xfrm flipH="1" flipV="1">
              <a:off x="2602" y="2312"/>
              <a:ext cx="9" cy="17"/>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2" name="Line 277">
              <a:extLst>
                <a:ext uri="{FF2B5EF4-FFF2-40B4-BE49-F238E27FC236}">
                  <a16:creationId xmlns:a16="http://schemas.microsoft.com/office/drawing/2014/main" id="{AAFDB0D5-5D29-BC48-A965-2E7D95923A24}"/>
                </a:ext>
              </a:extLst>
            </p:cNvPr>
            <p:cNvSpPr>
              <a:spLocks noChangeShapeType="1"/>
            </p:cNvSpPr>
            <p:nvPr/>
          </p:nvSpPr>
          <p:spPr bwMode="auto">
            <a:xfrm flipH="1" flipV="1">
              <a:off x="2592" y="2322"/>
              <a:ext cx="10" cy="17"/>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3" name="Line 278">
              <a:extLst>
                <a:ext uri="{FF2B5EF4-FFF2-40B4-BE49-F238E27FC236}">
                  <a16:creationId xmlns:a16="http://schemas.microsoft.com/office/drawing/2014/main" id="{51AFAC28-417B-C54B-98DB-F3115FCADEC2}"/>
                </a:ext>
              </a:extLst>
            </p:cNvPr>
            <p:cNvSpPr>
              <a:spLocks noChangeShapeType="1"/>
            </p:cNvSpPr>
            <p:nvPr/>
          </p:nvSpPr>
          <p:spPr bwMode="auto">
            <a:xfrm flipV="1">
              <a:off x="2596" y="2311"/>
              <a:ext cx="0" cy="19"/>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4" name="Line 279">
              <a:extLst>
                <a:ext uri="{FF2B5EF4-FFF2-40B4-BE49-F238E27FC236}">
                  <a16:creationId xmlns:a16="http://schemas.microsoft.com/office/drawing/2014/main" id="{E6937D97-F3A0-4744-A5DF-BBBE014E97C5}"/>
                </a:ext>
              </a:extLst>
            </p:cNvPr>
            <p:cNvSpPr>
              <a:spLocks noChangeShapeType="1"/>
            </p:cNvSpPr>
            <p:nvPr/>
          </p:nvSpPr>
          <p:spPr bwMode="auto">
            <a:xfrm flipH="1" flipV="1">
              <a:off x="2587" y="2312"/>
              <a:ext cx="9" cy="2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5" name="Line 280">
              <a:extLst>
                <a:ext uri="{FF2B5EF4-FFF2-40B4-BE49-F238E27FC236}">
                  <a16:creationId xmlns:a16="http://schemas.microsoft.com/office/drawing/2014/main" id="{8AE4680E-BA42-114D-8D0D-91B52A54BE28}"/>
                </a:ext>
              </a:extLst>
            </p:cNvPr>
            <p:cNvSpPr>
              <a:spLocks noChangeShapeType="1"/>
            </p:cNvSpPr>
            <p:nvPr/>
          </p:nvSpPr>
          <p:spPr bwMode="auto">
            <a:xfrm flipV="1">
              <a:off x="2579" y="2312"/>
              <a:ext cx="0" cy="2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6" name="Line 281">
              <a:extLst>
                <a:ext uri="{FF2B5EF4-FFF2-40B4-BE49-F238E27FC236}">
                  <a16:creationId xmlns:a16="http://schemas.microsoft.com/office/drawing/2014/main" id="{687269BD-FB3D-AC42-B2F1-47860FC95944}"/>
                </a:ext>
              </a:extLst>
            </p:cNvPr>
            <p:cNvSpPr>
              <a:spLocks noChangeShapeType="1"/>
            </p:cNvSpPr>
            <p:nvPr/>
          </p:nvSpPr>
          <p:spPr bwMode="auto">
            <a:xfrm flipV="1">
              <a:off x="2570" y="2312"/>
              <a:ext cx="1" cy="28"/>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7" name="Line 282">
              <a:extLst>
                <a:ext uri="{FF2B5EF4-FFF2-40B4-BE49-F238E27FC236}">
                  <a16:creationId xmlns:a16="http://schemas.microsoft.com/office/drawing/2014/main" id="{CA35E233-E9CF-D642-A91B-BCEFD4B945D2}"/>
                </a:ext>
              </a:extLst>
            </p:cNvPr>
            <p:cNvSpPr>
              <a:spLocks noChangeShapeType="1"/>
            </p:cNvSpPr>
            <p:nvPr/>
          </p:nvSpPr>
          <p:spPr bwMode="auto">
            <a:xfrm flipV="1">
              <a:off x="2552" y="2314"/>
              <a:ext cx="5" cy="16"/>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8" name="Line 283">
              <a:extLst>
                <a:ext uri="{FF2B5EF4-FFF2-40B4-BE49-F238E27FC236}">
                  <a16:creationId xmlns:a16="http://schemas.microsoft.com/office/drawing/2014/main" id="{535ACEDF-C572-EF42-AAA2-88124F369B4B}"/>
                </a:ext>
              </a:extLst>
            </p:cNvPr>
            <p:cNvSpPr>
              <a:spLocks noChangeShapeType="1"/>
            </p:cNvSpPr>
            <p:nvPr/>
          </p:nvSpPr>
          <p:spPr bwMode="auto">
            <a:xfrm flipH="1" flipV="1">
              <a:off x="2541" y="2314"/>
              <a:ext cx="15" cy="16"/>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79" name="Line 284">
              <a:extLst>
                <a:ext uri="{FF2B5EF4-FFF2-40B4-BE49-F238E27FC236}">
                  <a16:creationId xmlns:a16="http://schemas.microsoft.com/office/drawing/2014/main" id="{D616EE19-6382-7341-AF8A-25E1F089664C}"/>
                </a:ext>
              </a:extLst>
            </p:cNvPr>
            <p:cNvSpPr>
              <a:spLocks noChangeShapeType="1"/>
            </p:cNvSpPr>
            <p:nvPr/>
          </p:nvSpPr>
          <p:spPr bwMode="auto">
            <a:xfrm flipH="1" flipV="1">
              <a:off x="2524" y="2324"/>
              <a:ext cx="11" cy="1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0" name="Line 285">
              <a:extLst>
                <a:ext uri="{FF2B5EF4-FFF2-40B4-BE49-F238E27FC236}">
                  <a16:creationId xmlns:a16="http://schemas.microsoft.com/office/drawing/2014/main" id="{E32F3578-A9E0-2E4D-B0DA-000106670AFB}"/>
                </a:ext>
              </a:extLst>
            </p:cNvPr>
            <p:cNvSpPr>
              <a:spLocks noChangeShapeType="1"/>
            </p:cNvSpPr>
            <p:nvPr/>
          </p:nvSpPr>
          <p:spPr bwMode="auto">
            <a:xfrm flipH="1" flipV="1">
              <a:off x="2529" y="2316"/>
              <a:ext cx="14" cy="24"/>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1" name="Line 286">
              <a:extLst>
                <a:ext uri="{FF2B5EF4-FFF2-40B4-BE49-F238E27FC236}">
                  <a16:creationId xmlns:a16="http://schemas.microsoft.com/office/drawing/2014/main" id="{103A86B3-2CA0-E84E-803E-B58C49A3D0F6}"/>
                </a:ext>
              </a:extLst>
            </p:cNvPr>
            <p:cNvSpPr>
              <a:spLocks noChangeShapeType="1"/>
            </p:cNvSpPr>
            <p:nvPr/>
          </p:nvSpPr>
          <p:spPr bwMode="auto">
            <a:xfrm flipH="1" flipV="1">
              <a:off x="2514" y="2324"/>
              <a:ext cx="9" cy="1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2" name="Line 287">
              <a:extLst>
                <a:ext uri="{FF2B5EF4-FFF2-40B4-BE49-F238E27FC236}">
                  <a16:creationId xmlns:a16="http://schemas.microsoft.com/office/drawing/2014/main" id="{2F39C1D8-077E-8F4A-8402-C7700B573271}"/>
                </a:ext>
              </a:extLst>
            </p:cNvPr>
            <p:cNvSpPr>
              <a:spLocks noChangeShapeType="1"/>
            </p:cNvSpPr>
            <p:nvPr/>
          </p:nvSpPr>
          <p:spPr bwMode="auto">
            <a:xfrm flipH="1" flipV="1">
              <a:off x="2514" y="2317"/>
              <a:ext cx="10" cy="2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3" name="Line 288">
              <a:extLst>
                <a:ext uri="{FF2B5EF4-FFF2-40B4-BE49-F238E27FC236}">
                  <a16:creationId xmlns:a16="http://schemas.microsoft.com/office/drawing/2014/main" id="{33290388-76D1-D44B-A28F-C666D05E22DF}"/>
                </a:ext>
              </a:extLst>
            </p:cNvPr>
            <p:cNvSpPr>
              <a:spLocks noChangeShapeType="1"/>
            </p:cNvSpPr>
            <p:nvPr/>
          </p:nvSpPr>
          <p:spPr bwMode="auto">
            <a:xfrm flipH="1" flipV="1">
              <a:off x="2516" y="2314"/>
              <a:ext cx="12" cy="27"/>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4" name="Line 289">
              <a:extLst>
                <a:ext uri="{FF2B5EF4-FFF2-40B4-BE49-F238E27FC236}">
                  <a16:creationId xmlns:a16="http://schemas.microsoft.com/office/drawing/2014/main" id="{3697BBDF-C3CB-864A-9BB2-BBDCAF4ED643}"/>
                </a:ext>
              </a:extLst>
            </p:cNvPr>
            <p:cNvSpPr>
              <a:spLocks noChangeShapeType="1"/>
            </p:cNvSpPr>
            <p:nvPr/>
          </p:nvSpPr>
          <p:spPr bwMode="auto">
            <a:xfrm flipH="1" flipV="1">
              <a:off x="2516" y="2316"/>
              <a:ext cx="12" cy="2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5" name="Line 290">
              <a:extLst>
                <a:ext uri="{FF2B5EF4-FFF2-40B4-BE49-F238E27FC236}">
                  <a16:creationId xmlns:a16="http://schemas.microsoft.com/office/drawing/2014/main" id="{28880837-EA36-C245-8A8C-C4E63F9502F8}"/>
                </a:ext>
              </a:extLst>
            </p:cNvPr>
            <p:cNvSpPr>
              <a:spLocks noChangeShapeType="1"/>
            </p:cNvSpPr>
            <p:nvPr/>
          </p:nvSpPr>
          <p:spPr bwMode="auto">
            <a:xfrm flipH="1" flipV="1">
              <a:off x="2521" y="2314"/>
              <a:ext cx="11" cy="1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6" name="Line 291">
              <a:extLst>
                <a:ext uri="{FF2B5EF4-FFF2-40B4-BE49-F238E27FC236}">
                  <a16:creationId xmlns:a16="http://schemas.microsoft.com/office/drawing/2014/main" id="{7B617C87-E213-F541-8810-65F6C7194E8D}"/>
                </a:ext>
              </a:extLst>
            </p:cNvPr>
            <p:cNvSpPr>
              <a:spLocks noChangeShapeType="1"/>
            </p:cNvSpPr>
            <p:nvPr/>
          </p:nvSpPr>
          <p:spPr bwMode="auto">
            <a:xfrm flipH="1" flipV="1">
              <a:off x="2502" y="2316"/>
              <a:ext cx="15"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7" name="Line 292">
              <a:extLst>
                <a:ext uri="{FF2B5EF4-FFF2-40B4-BE49-F238E27FC236}">
                  <a16:creationId xmlns:a16="http://schemas.microsoft.com/office/drawing/2014/main" id="{575C449E-2A5B-5246-B133-0F469E351D51}"/>
                </a:ext>
              </a:extLst>
            </p:cNvPr>
            <p:cNvSpPr>
              <a:spLocks noChangeShapeType="1"/>
            </p:cNvSpPr>
            <p:nvPr/>
          </p:nvSpPr>
          <p:spPr bwMode="auto">
            <a:xfrm flipH="1" flipV="1">
              <a:off x="2509" y="2316"/>
              <a:ext cx="13"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8" name="Line 293">
              <a:extLst>
                <a:ext uri="{FF2B5EF4-FFF2-40B4-BE49-F238E27FC236}">
                  <a16:creationId xmlns:a16="http://schemas.microsoft.com/office/drawing/2014/main" id="{9F170E57-C8F7-B742-9FD5-63EFAB408BC9}"/>
                </a:ext>
              </a:extLst>
            </p:cNvPr>
            <p:cNvSpPr>
              <a:spLocks noChangeShapeType="1"/>
            </p:cNvSpPr>
            <p:nvPr/>
          </p:nvSpPr>
          <p:spPr bwMode="auto">
            <a:xfrm flipV="1">
              <a:off x="2518" y="2316"/>
              <a:ext cx="0" cy="9"/>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89" name="Line 294">
              <a:extLst>
                <a:ext uri="{FF2B5EF4-FFF2-40B4-BE49-F238E27FC236}">
                  <a16:creationId xmlns:a16="http://schemas.microsoft.com/office/drawing/2014/main" id="{4DC84528-AD04-0246-8DD8-EDDE96B88493}"/>
                </a:ext>
              </a:extLst>
            </p:cNvPr>
            <p:cNvSpPr>
              <a:spLocks noChangeShapeType="1"/>
            </p:cNvSpPr>
            <p:nvPr/>
          </p:nvSpPr>
          <p:spPr bwMode="auto">
            <a:xfrm flipH="1" flipV="1">
              <a:off x="2482" y="2316"/>
              <a:ext cx="17"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0" name="Line 295">
              <a:extLst>
                <a:ext uri="{FF2B5EF4-FFF2-40B4-BE49-F238E27FC236}">
                  <a16:creationId xmlns:a16="http://schemas.microsoft.com/office/drawing/2014/main" id="{09771047-5846-FB4E-A625-5EC92C126E2B}"/>
                </a:ext>
              </a:extLst>
            </p:cNvPr>
            <p:cNvSpPr>
              <a:spLocks noChangeShapeType="1"/>
            </p:cNvSpPr>
            <p:nvPr/>
          </p:nvSpPr>
          <p:spPr bwMode="auto">
            <a:xfrm flipH="1" flipV="1">
              <a:off x="2623" y="2291"/>
              <a:ext cx="11"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1" name="Line 296">
              <a:extLst>
                <a:ext uri="{FF2B5EF4-FFF2-40B4-BE49-F238E27FC236}">
                  <a16:creationId xmlns:a16="http://schemas.microsoft.com/office/drawing/2014/main" id="{A6672831-C796-2446-A254-00D3782D8F70}"/>
                </a:ext>
              </a:extLst>
            </p:cNvPr>
            <p:cNvSpPr>
              <a:spLocks noChangeShapeType="1"/>
            </p:cNvSpPr>
            <p:nvPr/>
          </p:nvSpPr>
          <p:spPr bwMode="auto">
            <a:xfrm flipH="1" flipV="1">
              <a:off x="2604" y="2293"/>
              <a:ext cx="11"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2" name="Line 297">
              <a:extLst>
                <a:ext uri="{FF2B5EF4-FFF2-40B4-BE49-F238E27FC236}">
                  <a16:creationId xmlns:a16="http://schemas.microsoft.com/office/drawing/2014/main" id="{D6D7A7C1-0EA9-1E45-8D25-36D9DB7799A1}"/>
                </a:ext>
              </a:extLst>
            </p:cNvPr>
            <p:cNvSpPr>
              <a:spLocks noChangeShapeType="1"/>
            </p:cNvSpPr>
            <p:nvPr/>
          </p:nvSpPr>
          <p:spPr bwMode="auto">
            <a:xfrm flipH="1" flipV="1">
              <a:off x="2599" y="2291"/>
              <a:ext cx="11" cy="29"/>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3" name="Line 298">
              <a:extLst>
                <a:ext uri="{FF2B5EF4-FFF2-40B4-BE49-F238E27FC236}">
                  <a16:creationId xmlns:a16="http://schemas.microsoft.com/office/drawing/2014/main" id="{747691B0-7688-244A-A0A6-00950C7EE644}"/>
                </a:ext>
              </a:extLst>
            </p:cNvPr>
            <p:cNvSpPr>
              <a:spLocks noChangeShapeType="1"/>
            </p:cNvSpPr>
            <p:nvPr/>
          </p:nvSpPr>
          <p:spPr bwMode="auto">
            <a:xfrm flipH="1" flipV="1">
              <a:off x="2591" y="2293"/>
              <a:ext cx="9"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4" name="Line 299">
              <a:extLst>
                <a:ext uri="{FF2B5EF4-FFF2-40B4-BE49-F238E27FC236}">
                  <a16:creationId xmlns:a16="http://schemas.microsoft.com/office/drawing/2014/main" id="{FB922E78-FD76-184B-BA74-7AF87F833D52}"/>
                </a:ext>
              </a:extLst>
            </p:cNvPr>
            <p:cNvSpPr>
              <a:spLocks noChangeShapeType="1"/>
            </p:cNvSpPr>
            <p:nvPr/>
          </p:nvSpPr>
          <p:spPr bwMode="auto">
            <a:xfrm flipV="1">
              <a:off x="2591" y="2294"/>
              <a:ext cx="0"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5" name="Line 300">
              <a:extLst>
                <a:ext uri="{FF2B5EF4-FFF2-40B4-BE49-F238E27FC236}">
                  <a16:creationId xmlns:a16="http://schemas.microsoft.com/office/drawing/2014/main" id="{18DB56FB-ABEC-1143-BAB4-E3BEF07B6FDC}"/>
                </a:ext>
              </a:extLst>
            </p:cNvPr>
            <p:cNvSpPr>
              <a:spLocks noChangeShapeType="1"/>
            </p:cNvSpPr>
            <p:nvPr/>
          </p:nvSpPr>
          <p:spPr bwMode="auto">
            <a:xfrm flipV="1">
              <a:off x="2579" y="2293"/>
              <a:ext cx="0" cy="27"/>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6" name="Line 301">
              <a:extLst>
                <a:ext uri="{FF2B5EF4-FFF2-40B4-BE49-F238E27FC236}">
                  <a16:creationId xmlns:a16="http://schemas.microsoft.com/office/drawing/2014/main" id="{FE52C6A2-A964-9D49-899B-40037CB3FDF2}"/>
                </a:ext>
              </a:extLst>
            </p:cNvPr>
            <p:cNvSpPr>
              <a:spLocks noChangeShapeType="1"/>
            </p:cNvSpPr>
            <p:nvPr/>
          </p:nvSpPr>
          <p:spPr bwMode="auto">
            <a:xfrm flipV="1">
              <a:off x="2571" y="2294"/>
              <a:ext cx="1" cy="26"/>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7" name="Line 302">
              <a:extLst>
                <a:ext uri="{FF2B5EF4-FFF2-40B4-BE49-F238E27FC236}">
                  <a16:creationId xmlns:a16="http://schemas.microsoft.com/office/drawing/2014/main" id="{5F525881-45E9-7546-91F9-A501E1F04F08}"/>
                </a:ext>
              </a:extLst>
            </p:cNvPr>
            <p:cNvSpPr>
              <a:spLocks noChangeShapeType="1"/>
            </p:cNvSpPr>
            <p:nvPr/>
          </p:nvSpPr>
          <p:spPr bwMode="auto">
            <a:xfrm flipV="1">
              <a:off x="2557" y="2294"/>
              <a:ext cx="4" cy="28"/>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8" name="Line 303">
              <a:extLst>
                <a:ext uri="{FF2B5EF4-FFF2-40B4-BE49-F238E27FC236}">
                  <a16:creationId xmlns:a16="http://schemas.microsoft.com/office/drawing/2014/main" id="{97FE49D3-8C9C-7144-B751-7C185E72B07B}"/>
                </a:ext>
              </a:extLst>
            </p:cNvPr>
            <p:cNvSpPr>
              <a:spLocks noChangeShapeType="1"/>
            </p:cNvSpPr>
            <p:nvPr/>
          </p:nvSpPr>
          <p:spPr bwMode="auto">
            <a:xfrm flipH="1" flipV="1">
              <a:off x="2537" y="2309"/>
              <a:ext cx="12" cy="13"/>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499" name="Line 304">
              <a:extLst>
                <a:ext uri="{FF2B5EF4-FFF2-40B4-BE49-F238E27FC236}">
                  <a16:creationId xmlns:a16="http://schemas.microsoft.com/office/drawing/2014/main" id="{3808C72E-8526-9B41-A324-AA8A688ADBCA}"/>
                </a:ext>
              </a:extLst>
            </p:cNvPr>
            <p:cNvSpPr>
              <a:spLocks noChangeShapeType="1"/>
            </p:cNvSpPr>
            <p:nvPr/>
          </p:nvSpPr>
          <p:spPr bwMode="auto">
            <a:xfrm flipH="1" flipV="1">
              <a:off x="2525" y="2301"/>
              <a:ext cx="12" cy="23"/>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0" name="Line 305">
              <a:extLst>
                <a:ext uri="{FF2B5EF4-FFF2-40B4-BE49-F238E27FC236}">
                  <a16:creationId xmlns:a16="http://schemas.microsoft.com/office/drawing/2014/main" id="{A7B9F3AB-6202-CD4F-86BA-FB37008A145D}"/>
                </a:ext>
              </a:extLst>
            </p:cNvPr>
            <p:cNvSpPr>
              <a:spLocks noChangeShapeType="1"/>
            </p:cNvSpPr>
            <p:nvPr/>
          </p:nvSpPr>
          <p:spPr bwMode="auto">
            <a:xfrm flipH="1" flipV="1">
              <a:off x="2533" y="2296"/>
              <a:ext cx="12" cy="21"/>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1" name="Line 306">
              <a:extLst>
                <a:ext uri="{FF2B5EF4-FFF2-40B4-BE49-F238E27FC236}">
                  <a16:creationId xmlns:a16="http://schemas.microsoft.com/office/drawing/2014/main" id="{FA2C342F-4918-7547-A8EB-B4D18288C33A}"/>
                </a:ext>
              </a:extLst>
            </p:cNvPr>
            <p:cNvSpPr>
              <a:spLocks noChangeShapeType="1"/>
            </p:cNvSpPr>
            <p:nvPr/>
          </p:nvSpPr>
          <p:spPr bwMode="auto">
            <a:xfrm flipH="1" flipV="1">
              <a:off x="2514" y="2307"/>
              <a:ext cx="10" cy="1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2" name="Line 307">
              <a:extLst>
                <a:ext uri="{FF2B5EF4-FFF2-40B4-BE49-F238E27FC236}">
                  <a16:creationId xmlns:a16="http://schemas.microsoft.com/office/drawing/2014/main" id="{7390F3B8-CE3A-044A-ABD0-ADD80E01B843}"/>
                </a:ext>
              </a:extLst>
            </p:cNvPr>
            <p:cNvSpPr>
              <a:spLocks noChangeShapeType="1"/>
            </p:cNvSpPr>
            <p:nvPr/>
          </p:nvSpPr>
          <p:spPr bwMode="auto">
            <a:xfrm flipH="1" flipV="1">
              <a:off x="2515" y="2297"/>
              <a:ext cx="9" cy="2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3" name="Line 308">
              <a:extLst>
                <a:ext uri="{FF2B5EF4-FFF2-40B4-BE49-F238E27FC236}">
                  <a16:creationId xmlns:a16="http://schemas.microsoft.com/office/drawing/2014/main" id="{D1D2BEEC-8336-A64B-A7D6-A4EF2024D5DA}"/>
                </a:ext>
              </a:extLst>
            </p:cNvPr>
            <p:cNvSpPr>
              <a:spLocks noChangeShapeType="1"/>
            </p:cNvSpPr>
            <p:nvPr/>
          </p:nvSpPr>
          <p:spPr bwMode="auto">
            <a:xfrm flipV="1">
              <a:off x="2525" y="2297"/>
              <a:ext cx="0" cy="25"/>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4" name="Line 309">
              <a:extLst>
                <a:ext uri="{FF2B5EF4-FFF2-40B4-BE49-F238E27FC236}">
                  <a16:creationId xmlns:a16="http://schemas.microsoft.com/office/drawing/2014/main" id="{DF1B9681-89B1-4341-8E7D-411374849642}"/>
                </a:ext>
              </a:extLst>
            </p:cNvPr>
            <p:cNvSpPr>
              <a:spLocks noChangeShapeType="1"/>
            </p:cNvSpPr>
            <p:nvPr/>
          </p:nvSpPr>
          <p:spPr bwMode="auto">
            <a:xfrm flipH="1" flipV="1">
              <a:off x="2524" y="2297"/>
              <a:ext cx="9" cy="12"/>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5" name="Line 310">
              <a:extLst>
                <a:ext uri="{FF2B5EF4-FFF2-40B4-BE49-F238E27FC236}">
                  <a16:creationId xmlns:a16="http://schemas.microsoft.com/office/drawing/2014/main" id="{95663EF9-CF09-8D4C-810B-937AF331D363}"/>
                </a:ext>
              </a:extLst>
            </p:cNvPr>
            <p:cNvSpPr>
              <a:spLocks noChangeShapeType="1"/>
            </p:cNvSpPr>
            <p:nvPr/>
          </p:nvSpPr>
          <p:spPr bwMode="auto">
            <a:xfrm flipH="1" flipV="1">
              <a:off x="2504" y="2297"/>
              <a:ext cx="13"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6" name="Line 311">
              <a:extLst>
                <a:ext uri="{FF2B5EF4-FFF2-40B4-BE49-F238E27FC236}">
                  <a16:creationId xmlns:a16="http://schemas.microsoft.com/office/drawing/2014/main" id="{33EDEEFC-2D67-9544-85FE-DCC95489DE51}"/>
                </a:ext>
              </a:extLst>
            </p:cNvPr>
            <p:cNvSpPr>
              <a:spLocks noChangeShapeType="1"/>
            </p:cNvSpPr>
            <p:nvPr/>
          </p:nvSpPr>
          <p:spPr bwMode="auto">
            <a:xfrm flipH="1" flipV="1">
              <a:off x="2507" y="2297"/>
              <a:ext cx="15" cy="27"/>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7" name="Line 312">
              <a:extLst>
                <a:ext uri="{FF2B5EF4-FFF2-40B4-BE49-F238E27FC236}">
                  <a16:creationId xmlns:a16="http://schemas.microsoft.com/office/drawing/2014/main" id="{A045199F-DE44-FA44-822A-E70021FE4CA1}"/>
                </a:ext>
              </a:extLst>
            </p:cNvPr>
            <p:cNvSpPr>
              <a:spLocks noChangeShapeType="1"/>
            </p:cNvSpPr>
            <p:nvPr/>
          </p:nvSpPr>
          <p:spPr bwMode="auto">
            <a:xfrm flipH="1" flipV="1">
              <a:off x="2511" y="2297"/>
              <a:ext cx="11" cy="1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8" name="Line 313">
              <a:extLst>
                <a:ext uri="{FF2B5EF4-FFF2-40B4-BE49-F238E27FC236}">
                  <a16:creationId xmlns:a16="http://schemas.microsoft.com/office/drawing/2014/main" id="{043CA90F-017B-934D-94BD-C926066E369B}"/>
                </a:ext>
              </a:extLst>
            </p:cNvPr>
            <p:cNvSpPr>
              <a:spLocks noChangeShapeType="1"/>
            </p:cNvSpPr>
            <p:nvPr/>
          </p:nvSpPr>
          <p:spPr bwMode="auto">
            <a:xfrm flipH="1" flipV="1">
              <a:off x="2491" y="2311"/>
              <a:ext cx="19" cy="1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09" name="Line 314">
              <a:extLst>
                <a:ext uri="{FF2B5EF4-FFF2-40B4-BE49-F238E27FC236}">
                  <a16:creationId xmlns:a16="http://schemas.microsoft.com/office/drawing/2014/main" id="{CBD81984-AF53-C542-828A-7402AE7F2750}"/>
                </a:ext>
              </a:extLst>
            </p:cNvPr>
            <p:cNvSpPr>
              <a:spLocks noChangeShapeType="1"/>
            </p:cNvSpPr>
            <p:nvPr/>
          </p:nvSpPr>
          <p:spPr bwMode="auto">
            <a:xfrm flipH="1" flipV="1">
              <a:off x="2487" y="2299"/>
              <a:ext cx="12" cy="20"/>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0" name="Line 315">
              <a:extLst>
                <a:ext uri="{FF2B5EF4-FFF2-40B4-BE49-F238E27FC236}">
                  <a16:creationId xmlns:a16="http://schemas.microsoft.com/office/drawing/2014/main" id="{4E07C3C1-AF6B-0D45-A835-2AD81D19C592}"/>
                </a:ext>
              </a:extLst>
            </p:cNvPr>
            <p:cNvSpPr>
              <a:spLocks noChangeShapeType="1"/>
            </p:cNvSpPr>
            <p:nvPr/>
          </p:nvSpPr>
          <p:spPr bwMode="auto">
            <a:xfrm flipH="1" flipV="1">
              <a:off x="2470" y="2299"/>
              <a:ext cx="20"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1" name="Line 316">
              <a:extLst>
                <a:ext uri="{FF2B5EF4-FFF2-40B4-BE49-F238E27FC236}">
                  <a16:creationId xmlns:a16="http://schemas.microsoft.com/office/drawing/2014/main" id="{CA50A98E-6561-EA4B-B74F-D4AD91E85603}"/>
                </a:ext>
              </a:extLst>
            </p:cNvPr>
            <p:cNvSpPr>
              <a:spLocks noChangeShapeType="1"/>
            </p:cNvSpPr>
            <p:nvPr/>
          </p:nvSpPr>
          <p:spPr bwMode="auto">
            <a:xfrm flipV="1">
              <a:off x="2466" y="2299"/>
              <a:ext cx="4"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2" name="Line 317">
              <a:extLst>
                <a:ext uri="{FF2B5EF4-FFF2-40B4-BE49-F238E27FC236}">
                  <a16:creationId xmlns:a16="http://schemas.microsoft.com/office/drawing/2014/main" id="{1541C04E-9986-BC48-AB33-DFC95255CB1A}"/>
                </a:ext>
              </a:extLst>
            </p:cNvPr>
            <p:cNvSpPr>
              <a:spLocks noChangeShapeType="1"/>
            </p:cNvSpPr>
            <p:nvPr/>
          </p:nvSpPr>
          <p:spPr bwMode="auto">
            <a:xfrm flipH="1" flipV="1">
              <a:off x="2454" y="2299"/>
              <a:ext cx="12"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3" name="Line 318">
              <a:extLst>
                <a:ext uri="{FF2B5EF4-FFF2-40B4-BE49-F238E27FC236}">
                  <a16:creationId xmlns:a16="http://schemas.microsoft.com/office/drawing/2014/main" id="{6403EB6F-BC5F-CB4F-89FC-5ACC56052240}"/>
                </a:ext>
              </a:extLst>
            </p:cNvPr>
            <p:cNvSpPr>
              <a:spLocks noChangeShapeType="1"/>
            </p:cNvSpPr>
            <p:nvPr/>
          </p:nvSpPr>
          <p:spPr bwMode="auto">
            <a:xfrm flipH="1" flipV="1">
              <a:off x="2616" y="2274"/>
              <a:ext cx="15"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4" name="Line 319">
              <a:extLst>
                <a:ext uri="{FF2B5EF4-FFF2-40B4-BE49-F238E27FC236}">
                  <a16:creationId xmlns:a16="http://schemas.microsoft.com/office/drawing/2014/main" id="{1986D6DA-6AAD-C649-AE26-394DF3329063}"/>
                </a:ext>
              </a:extLst>
            </p:cNvPr>
            <p:cNvSpPr>
              <a:spLocks noChangeShapeType="1"/>
            </p:cNvSpPr>
            <p:nvPr/>
          </p:nvSpPr>
          <p:spPr bwMode="auto">
            <a:xfrm flipH="1" flipV="1">
              <a:off x="2602" y="2274"/>
              <a:ext cx="10"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5" name="Line 320">
              <a:extLst>
                <a:ext uri="{FF2B5EF4-FFF2-40B4-BE49-F238E27FC236}">
                  <a16:creationId xmlns:a16="http://schemas.microsoft.com/office/drawing/2014/main" id="{3BDB5A4D-1B73-AD4E-BBA3-258490FAA9F5}"/>
                </a:ext>
              </a:extLst>
            </p:cNvPr>
            <p:cNvSpPr>
              <a:spLocks noChangeShapeType="1"/>
            </p:cNvSpPr>
            <p:nvPr/>
          </p:nvSpPr>
          <p:spPr bwMode="auto">
            <a:xfrm flipH="1" flipV="1">
              <a:off x="2597" y="2276"/>
              <a:ext cx="10" cy="2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6" name="Line 321">
              <a:extLst>
                <a:ext uri="{FF2B5EF4-FFF2-40B4-BE49-F238E27FC236}">
                  <a16:creationId xmlns:a16="http://schemas.microsoft.com/office/drawing/2014/main" id="{EC0F8E7C-4D88-D646-8CCB-8D9598166E13}"/>
                </a:ext>
              </a:extLst>
            </p:cNvPr>
            <p:cNvSpPr>
              <a:spLocks noChangeShapeType="1"/>
            </p:cNvSpPr>
            <p:nvPr/>
          </p:nvSpPr>
          <p:spPr bwMode="auto">
            <a:xfrm flipH="1" flipV="1">
              <a:off x="2590" y="2276"/>
              <a:ext cx="9" cy="2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7" name="Line 322">
              <a:extLst>
                <a:ext uri="{FF2B5EF4-FFF2-40B4-BE49-F238E27FC236}">
                  <a16:creationId xmlns:a16="http://schemas.microsoft.com/office/drawing/2014/main" id="{1455F7FA-A86E-0F42-84D8-FE1D917E4E88}"/>
                </a:ext>
              </a:extLst>
            </p:cNvPr>
            <p:cNvSpPr>
              <a:spLocks noChangeShapeType="1"/>
            </p:cNvSpPr>
            <p:nvPr/>
          </p:nvSpPr>
          <p:spPr bwMode="auto">
            <a:xfrm flipH="1" flipV="1">
              <a:off x="2584" y="2276"/>
              <a:ext cx="11"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8" name="Line 323">
              <a:extLst>
                <a:ext uri="{FF2B5EF4-FFF2-40B4-BE49-F238E27FC236}">
                  <a16:creationId xmlns:a16="http://schemas.microsoft.com/office/drawing/2014/main" id="{A7E32871-ED39-E74A-B45B-C147010DC5FE}"/>
                </a:ext>
              </a:extLst>
            </p:cNvPr>
            <p:cNvSpPr>
              <a:spLocks noChangeShapeType="1"/>
            </p:cNvSpPr>
            <p:nvPr/>
          </p:nvSpPr>
          <p:spPr bwMode="auto">
            <a:xfrm flipH="1" flipV="1">
              <a:off x="2574" y="2276"/>
              <a:ext cx="9" cy="25"/>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19" name="Line 324">
              <a:extLst>
                <a:ext uri="{FF2B5EF4-FFF2-40B4-BE49-F238E27FC236}">
                  <a16:creationId xmlns:a16="http://schemas.microsoft.com/office/drawing/2014/main" id="{FCA4F091-E2D9-7248-ADC8-7B65B261D0F1}"/>
                </a:ext>
              </a:extLst>
            </p:cNvPr>
            <p:cNvSpPr>
              <a:spLocks noChangeShapeType="1"/>
            </p:cNvSpPr>
            <p:nvPr/>
          </p:nvSpPr>
          <p:spPr bwMode="auto">
            <a:xfrm flipH="1" flipV="1">
              <a:off x="2567" y="2278"/>
              <a:ext cx="9" cy="24"/>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0" name="Line 325">
              <a:extLst>
                <a:ext uri="{FF2B5EF4-FFF2-40B4-BE49-F238E27FC236}">
                  <a16:creationId xmlns:a16="http://schemas.microsoft.com/office/drawing/2014/main" id="{AAAABA28-4FC0-BF4E-B1D6-F7103B82EA57}"/>
                </a:ext>
              </a:extLst>
            </p:cNvPr>
            <p:cNvSpPr>
              <a:spLocks noChangeShapeType="1"/>
            </p:cNvSpPr>
            <p:nvPr/>
          </p:nvSpPr>
          <p:spPr bwMode="auto">
            <a:xfrm flipV="1">
              <a:off x="2561" y="2278"/>
              <a:ext cx="2" cy="24"/>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1" name="Line 326">
              <a:extLst>
                <a:ext uri="{FF2B5EF4-FFF2-40B4-BE49-F238E27FC236}">
                  <a16:creationId xmlns:a16="http://schemas.microsoft.com/office/drawing/2014/main" id="{9331CA72-7B19-6446-872B-892B46352DCB}"/>
                </a:ext>
              </a:extLst>
            </p:cNvPr>
            <p:cNvSpPr>
              <a:spLocks noChangeShapeType="1"/>
            </p:cNvSpPr>
            <p:nvPr/>
          </p:nvSpPr>
          <p:spPr bwMode="auto">
            <a:xfrm flipH="1" flipV="1">
              <a:off x="2531" y="2279"/>
              <a:ext cx="10" cy="25"/>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2" name="Line 327">
              <a:extLst>
                <a:ext uri="{FF2B5EF4-FFF2-40B4-BE49-F238E27FC236}">
                  <a16:creationId xmlns:a16="http://schemas.microsoft.com/office/drawing/2014/main" id="{C820D241-40BF-D14B-A3AD-32D95C6308A1}"/>
                </a:ext>
              </a:extLst>
            </p:cNvPr>
            <p:cNvSpPr>
              <a:spLocks noChangeShapeType="1"/>
            </p:cNvSpPr>
            <p:nvPr/>
          </p:nvSpPr>
          <p:spPr bwMode="auto">
            <a:xfrm flipH="1" flipV="1">
              <a:off x="2519" y="2281"/>
              <a:ext cx="10" cy="24"/>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3" name="Line 328">
              <a:extLst>
                <a:ext uri="{FF2B5EF4-FFF2-40B4-BE49-F238E27FC236}">
                  <a16:creationId xmlns:a16="http://schemas.microsoft.com/office/drawing/2014/main" id="{0E7F8B7D-0DF0-9247-8127-C9BC1609C43B}"/>
                </a:ext>
              </a:extLst>
            </p:cNvPr>
            <p:cNvSpPr>
              <a:spLocks noChangeShapeType="1"/>
            </p:cNvSpPr>
            <p:nvPr/>
          </p:nvSpPr>
          <p:spPr bwMode="auto">
            <a:xfrm flipH="1" flipV="1">
              <a:off x="2522" y="2279"/>
              <a:ext cx="10" cy="26"/>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4" name="Line 329">
              <a:extLst>
                <a:ext uri="{FF2B5EF4-FFF2-40B4-BE49-F238E27FC236}">
                  <a16:creationId xmlns:a16="http://schemas.microsoft.com/office/drawing/2014/main" id="{E3BDA5D8-C37F-4A4A-83FF-EF56D8D5EAC3}"/>
                </a:ext>
              </a:extLst>
            </p:cNvPr>
            <p:cNvSpPr>
              <a:spLocks noChangeShapeType="1"/>
            </p:cNvSpPr>
            <p:nvPr/>
          </p:nvSpPr>
          <p:spPr bwMode="auto">
            <a:xfrm flipH="1" flipV="1">
              <a:off x="2503" y="2289"/>
              <a:ext cx="9"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5" name="Line 330">
              <a:extLst>
                <a:ext uri="{FF2B5EF4-FFF2-40B4-BE49-F238E27FC236}">
                  <a16:creationId xmlns:a16="http://schemas.microsoft.com/office/drawing/2014/main" id="{5469EAFC-7DFC-AC4D-9F57-C7575C645537}"/>
                </a:ext>
              </a:extLst>
            </p:cNvPr>
            <p:cNvSpPr>
              <a:spLocks noChangeShapeType="1"/>
            </p:cNvSpPr>
            <p:nvPr/>
          </p:nvSpPr>
          <p:spPr bwMode="auto">
            <a:xfrm flipH="1" flipV="1">
              <a:off x="2504" y="2281"/>
              <a:ext cx="11" cy="2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6" name="Line 331">
              <a:extLst>
                <a:ext uri="{FF2B5EF4-FFF2-40B4-BE49-F238E27FC236}">
                  <a16:creationId xmlns:a16="http://schemas.microsoft.com/office/drawing/2014/main" id="{8EFE31F3-84D9-4B4A-8107-A71A7779D05A}"/>
                </a:ext>
              </a:extLst>
            </p:cNvPr>
            <p:cNvSpPr>
              <a:spLocks noChangeShapeType="1"/>
            </p:cNvSpPr>
            <p:nvPr/>
          </p:nvSpPr>
          <p:spPr bwMode="auto">
            <a:xfrm flipH="1" flipV="1">
              <a:off x="2508" y="2281"/>
              <a:ext cx="11"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7" name="Line 332">
              <a:extLst>
                <a:ext uri="{FF2B5EF4-FFF2-40B4-BE49-F238E27FC236}">
                  <a16:creationId xmlns:a16="http://schemas.microsoft.com/office/drawing/2014/main" id="{D68AE8EA-2045-B641-9E29-CA1FB3D7C75C}"/>
                </a:ext>
              </a:extLst>
            </p:cNvPr>
            <p:cNvSpPr>
              <a:spLocks noChangeShapeType="1"/>
            </p:cNvSpPr>
            <p:nvPr/>
          </p:nvSpPr>
          <p:spPr bwMode="auto">
            <a:xfrm flipH="1" flipV="1">
              <a:off x="2511" y="2281"/>
              <a:ext cx="12" cy="2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8" name="Line 333">
              <a:extLst>
                <a:ext uri="{FF2B5EF4-FFF2-40B4-BE49-F238E27FC236}">
                  <a16:creationId xmlns:a16="http://schemas.microsoft.com/office/drawing/2014/main" id="{D583A608-BF27-D84D-8BA6-665B92BD443D}"/>
                </a:ext>
              </a:extLst>
            </p:cNvPr>
            <p:cNvSpPr>
              <a:spLocks noChangeShapeType="1"/>
            </p:cNvSpPr>
            <p:nvPr/>
          </p:nvSpPr>
          <p:spPr bwMode="auto">
            <a:xfrm flipH="1" flipV="1">
              <a:off x="2502" y="2283"/>
              <a:ext cx="9" cy="14"/>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29" name="Line 334">
              <a:extLst>
                <a:ext uri="{FF2B5EF4-FFF2-40B4-BE49-F238E27FC236}">
                  <a16:creationId xmlns:a16="http://schemas.microsoft.com/office/drawing/2014/main" id="{98C11E93-E6B4-E74E-8824-4B4937AFD1E6}"/>
                </a:ext>
              </a:extLst>
            </p:cNvPr>
            <p:cNvSpPr>
              <a:spLocks noChangeShapeType="1"/>
            </p:cNvSpPr>
            <p:nvPr/>
          </p:nvSpPr>
          <p:spPr bwMode="auto">
            <a:xfrm flipH="1" flipV="1">
              <a:off x="2483" y="2289"/>
              <a:ext cx="12"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0" name="Line 335">
              <a:extLst>
                <a:ext uri="{FF2B5EF4-FFF2-40B4-BE49-F238E27FC236}">
                  <a16:creationId xmlns:a16="http://schemas.microsoft.com/office/drawing/2014/main" id="{7EC58C90-8F7A-5545-9E73-1FD13F03AE41}"/>
                </a:ext>
              </a:extLst>
            </p:cNvPr>
            <p:cNvSpPr>
              <a:spLocks noChangeShapeType="1"/>
            </p:cNvSpPr>
            <p:nvPr/>
          </p:nvSpPr>
          <p:spPr bwMode="auto">
            <a:xfrm flipH="1" flipV="1">
              <a:off x="2477" y="2283"/>
              <a:ext cx="14" cy="1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1" name="Line 336">
              <a:extLst>
                <a:ext uri="{FF2B5EF4-FFF2-40B4-BE49-F238E27FC236}">
                  <a16:creationId xmlns:a16="http://schemas.microsoft.com/office/drawing/2014/main" id="{72919015-519E-AA47-AD22-9E195DA69025}"/>
                </a:ext>
              </a:extLst>
            </p:cNvPr>
            <p:cNvSpPr>
              <a:spLocks noChangeShapeType="1"/>
            </p:cNvSpPr>
            <p:nvPr/>
          </p:nvSpPr>
          <p:spPr bwMode="auto">
            <a:xfrm flipH="1" flipV="1">
              <a:off x="2450" y="2283"/>
              <a:ext cx="12"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2" name="Line 337">
              <a:extLst>
                <a:ext uri="{FF2B5EF4-FFF2-40B4-BE49-F238E27FC236}">
                  <a16:creationId xmlns:a16="http://schemas.microsoft.com/office/drawing/2014/main" id="{F4B1D17D-C127-3E4B-9D88-BA71F33108D6}"/>
                </a:ext>
              </a:extLst>
            </p:cNvPr>
            <p:cNvSpPr>
              <a:spLocks noChangeShapeType="1"/>
            </p:cNvSpPr>
            <p:nvPr/>
          </p:nvSpPr>
          <p:spPr bwMode="auto">
            <a:xfrm flipH="1">
              <a:off x="2438" y="2287"/>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3" name="Line 338">
              <a:extLst>
                <a:ext uri="{FF2B5EF4-FFF2-40B4-BE49-F238E27FC236}">
                  <a16:creationId xmlns:a16="http://schemas.microsoft.com/office/drawing/2014/main" id="{0381BA2C-9823-BD40-B552-951D2A9BC304}"/>
                </a:ext>
              </a:extLst>
            </p:cNvPr>
            <p:cNvSpPr>
              <a:spLocks noChangeShapeType="1"/>
            </p:cNvSpPr>
            <p:nvPr/>
          </p:nvSpPr>
          <p:spPr bwMode="auto">
            <a:xfrm flipH="1">
              <a:off x="2427" y="2287"/>
              <a:ext cx="19" cy="3"/>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4" name="Line 339">
              <a:extLst>
                <a:ext uri="{FF2B5EF4-FFF2-40B4-BE49-F238E27FC236}">
                  <a16:creationId xmlns:a16="http://schemas.microsoft.com/office/drawing/2014/main" id="{AA427638-92ED-B34F-953C-517790C1B67B}"/>
                </a:ext>
              </a:extLst>
            </p:cNvPr>
            <p:cNvSpPr>
              <a:spLocks noChangeShapeType="1"/>
            </p:cNvSpPr>
            <p:nvPr/>
          </p:nvSpPr>
          <p:spPr bwMode="auto">
            <a:xfrm flipH="1">
              <a:off x="2416" y="2290"/>
              <a:ext cx="19"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5" name="Line 340">
              <a:extLst>
                <a:ext uri="{FF2B5EF4-FFF2-40B4-BE49-F238E27FC236}">
                  <a16:creationId xmlns:a16="http://schemas.microsoft.com/office/drawing/2014/main" id="{8BB447F3-3E4B-0C44-A35A-37A88C0343A0}"/>
                </a:ext>
              </a:extLst>
            </p:cNvPr>
            <p:cNvSpPr>
              <a:spLocks noChangeShapeType="1"/>
            </p:cNvSpPr>
            <p:nvPr/>
          </p:nvSpPr>
          <p:spPr bwMode="auto">
            <a:xfrm flipH="1">
              <a:off x="2406" y="2290"/>
              <a:ext cx="18"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6" name="Line 341">
              <a:extLst>
                <a:ext uri="{FF2B5EF4-FFF2-40B4-BE49-F238E27FC236}">
                  <a16:creationId xmlns:a16="http://schemas.microsoft.com/office/drawing/2014/main" id="{08F6402E-2FA6-5F4A-9FCE-16C6233EB931}"/>
                </a:ext>
              </a:extLst>
            </p:cNvPr>
            <p:cNvSpPr>
              <a:spLocks noChangeShapeType="1"/>
            </p:cNvSpPr>
            <p:nvPr/>
          </p:nvSpPr>
          <p:spPr bwMode="auto">
            <a:xfrm flipV="1">
              <a:off x="2401" y="2286"/>
              <a:ext cx="5"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7" name="Line 342">
              <a:extLst>
                <a:ext uri="{FF2B5EF4-FFF2-40B4-BE49-F238E27FC236}">
                  <a16:creationId xmlns:a16="http://schemas.microsoft.com/office/drawing/2014/main" id="{889FE48A-806D-6041-A9DD-3FE40C2C7032}"/>
                </a:ext>
              </a:extLst>
            </p:cNvPr>
            <p:cNvSpPr>
              <a:spLocks noChangeShapeType="1"/>
            </p:cNvSpPr>
            <p:nvPr/>
          </p:nvSpPr>
          <p:spPr bwMode="auto">
            <a:xfrm flipV="1">
              <a:off x="2397" y="2288"/>
              <a:ext cx="0"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8" name="Line 343">
              <a:extLst>
                <a:ext uri="{FF2B5EF4-FFF2-40B4-BE49-F238E27FC236}">
                  <a16:creationId xmlns:a16="http://schemas.microsoft.com/office/drawing/2014/main" id="{6CC94BA7-5653-2741-A151-F73BE5FFA48F}"/>
                </a:ext>
              </a:extLst>
            </p:cNvPr>
            <p:cNvSpPr>
              <a:spLocks noChangeShapeType="1"/>
            </p:cNvSpPr>
            <p:nvPr/>
          </p:nvSpPr>
          <p:spPr bwMode="auto">
            <a:xfrm flipV="1">
              <a:off x="2620" y="2255"/>
              <a:ext cx="6" cy="2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39" name="Line 344">
              <a:extLst>
                <a:ext uri="{FF2B5EF4-FFF2-40B4-BE49-F238E27FC236}">
                  <a16:creationId xmlns:a16="http://schemas.microsoft.com/office/drawing/2014/main" id="{27493213-EAB6-A34E-95C3-A7FD96E44347}"/>
                </a:ext>
              </a:extLst>
            </p:cNvPr>
            <p:cNvSpPr>
              <a:spLocks noChangeShapeType="1"/>
            </p:cNvSpPr>
            <p:nvPr/>
          </p:nvSpPr>
          <p:spPr bwMode="auto">
            <a:xfrm flipH="1" flipV="1">
              <a:off x="2597" y="2258"/>
              <a:ext cx="13" cy="24"/>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0" name="Line 345">
              <a:extLst>
                <a:ext uri="{FF2B5EF4-FFF2-40B4-BE49-F238E27FC236}">
                  <a16:creationId xmlns:a16="http://schemas.microsoft.com/office/drawing/2014/main" id="{4010B1BA-9768-734F-A149-A8E7100D8337}"/>
                </a:ext>
              </a:extLst>
            </p:cNvPr>
            <p:cNvSpPr>
              <a:spLocks noChangeShapeType="1"/>
            </p:cNvSpPr>
            <p:nvPr/>
          </p:nvSpPr>
          <p:spPr bwMode="auto">
            <a:xfrm flipH="1" flipV="1">
              <a:off x="2595" y="2264"/>
              <a:ext cx="10" cy="20"/>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1" name="Line 346">
              <a:extLst>
                <a:ext uri="{FF2B5EF4-FFF2-40B4-BE49-F238E27FC236}">
                  <a16:creationId xmlns:a16="http://schemas.microsoft.com/office/drawing/2014/main" id="{B21D9BA7-E79C-F54C-BE92-E4DD46E50B16}"/>
                </a:ext>
              </a:extLst>
            </p:cNvPr>
            <p:cNvSpPr>
              <a:spLocks noChangeShapeType="1"/>
            </p:cNvSpPr>
            <p:nvPr/>
          </p:nvSpPr>
          <p:spPr bwMode="auto">
            <a:xfrm flipH="1" flipV="1">
              <a:off x="2594" y="2256"/>
              <a:ext cx="9"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2" name="Line 347">
              <a:extLst>
                <a:ext uri="{FF2B5EF4-FFF2-40B4-BE49-F238E27FC236}">
                  <a16:creationId xmlns:a16="http://schemas.microsoft.com/office/drawing/2014/main" id="{C01689F7-9440-3F47-889A-F357EDCB3B23}"/>
                </a:ext>
              </a:extLst>
            </p:cNvPr>
            <p:cNvSpPr>
              <a:spLocks noChangeShapeType="1"/>
            </p:cNvSpPr>
            <p:nvPr/>
          </p:nvSpPr>
          <p:spPr bwMode="auto">
            <a:xfrm flipH="1" flipV="1">
              <a:off x="2587" y="2258"/>
              <a:ext cx="11"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3" name="Line 348">
              <a:extLst>
                <a:ext uri="{FF2B5EF4-FFF2-40B4-BE49-F238E27FC236}">
                  <a16:creationId xmlns:a16="http://schemas.microsoft.com/office/drawing/2014/main" id="{AD4ED3AF-AA4E-AD4C-8011-D668AE03DCE0}"/>
                </a:ext>
              </a:extLst>
            </p:cNvPr>
            <p:cNvSpPr>
              <a:spLocks noChangeShapeType="1"/>
            </p:cNvSpPr>
            <p:nvPr/>
          </p:nvSpPr>
          <p:spPr bwMode="auto">
            <a:xfrm flipH="1" flipV="1">
              <a:off x="2583" y="2269"/>
              <a:ext cx="9" cy="1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4" name="Line 349">
              <a:extLst>
                <a:ext uri="{FF2B5EF4-FFF2-40B4-BE49-F238E27FC236}">
                  <a16:creationId xmlns:a16="http://schemas.microsoft.com/office/drawing/2014/main" id="{B0E10B0E-E7C7-444F-BE14-568C777521AE}"/>
                </a:ext>
              </a:extLst>
            </p:cNvPr>
            <p:cNvSpPr>
              <a:spLocks noChangeShapeType="1"/>
            </p:cNvSpPr>
            <p:nvPr/>
          </p:nvSpPr>
          <p:spPr bwMode="auto">
            <a:xfrm flipH="1" flipV="1">
              <a:off x="2582" y="2258"/>
              <a:ext cx="9" cy="19"/>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5" name="Line 350">
              <a:extLst>
                <a:ext uri="{FF2B5EF4-FFF2-40B4-BE49-F238E27FC236}">
                  <a16:creationId xmlns:a16="http://schemas.microsoft.com/office/drawing/2014/main" id="{4DA4F622-D993-F14B-A180-2216B38CEA8B}"/>
                </a:ext>
              </a:extLst>
            </p:cNvPr>
            <p:cNvSpPr>
              <a:spLocks noChangeShapeType="1"/>
            </p:cNvSpPr>
            <p:nvPr/>
          </p:nvSpPr>
          <p:spPr bwMode="auto">
            <a:xfrm flipH="1" flipV="1">
              <a:off x="2573" y="2260"/>
              <a:ext cx="9" cy="24"/>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6" name="Line 351">
              <a:extLst>
                <a:ext uri="{FF2B5EF4-FFF2-40B4-BE49-F238E27FC236}">
                  <a16:creationId xmlns:a16="http://schemas.microsoft.com/office/drawing/2014/main" id="{EF7CCC94-CD82-744C-A8FB-E14B3F50073C}"/>
                </a:ext>
              </a:extLst>
            </p:cNvPr>
            <p:cNvSpPr>
              <a:spLocks noChangeShapeType="1"/>
            </p:cNvSpPr>
            <p:nvPr/>
          </p:nvSpPr>
          <p:spPr bwMode="auto">
            <a:xfrm flipV="1">
              <a:off x="2571" y="2258"/>
              <a:ext cx="0" cy="28"/>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7" name="Line 352">
              <a:extLst>
                <a:ext uri="{FF2B5EF4-FFF2-40B4-BE49-F238E27FC236}">
                  <a16:creationId xmlns:a16="http://schemas.microsoft.com/office/drawing/2014/main" id="{A9BB76C1-F826-1B49-B084-BD7941EF9DDE}"/>
                </a:ext>
              </a:extLst>
            </p:cNvPr>
            <p:cNvSpPr>
              <a:spLocks noChangeShapeType="1"/>
            </p:cNvSpPr>
            <p:nvPr/>
          </p:nvSpPr>
          <p:spPr bwMode="auto">
            <a:xfrm flipV="1">
              <a:off x="2563" y="2260"/>
              <a:ext cx="0" cy="26"/>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8" name="Line 353">
              <a:extLst>
                <a:ext uri="{FF2B5EF4-FFF2-40B4-BE49-F238E27FC236}">
                  <a16:creationId xmlns:a16="http://schemas.microsoft.com/office/drawing/2014/main" id="{9861172B-BE52-E547-9EA3-581BE0F8691C}"/>
                </a:ext>
              </a:extLst>
            </p:cNvPr>
            <p:cNvSpPr>
              <a:spLocks noChangeShapeType="1"/>
            </p:cNvSpPr>
            <p:nvPr/>
          </p:nvSpPr>
          <p:spPr bwMode="auto">
            <a:xfrm flipH="1" flipV="1">
              <a:off x="2530" y="2261"/>
              <a:ext cx="9" cy="26"/>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49" name="Line 354">
              <a:extLst>
                <a:ext uri="{FF2B5EF4-FFF2-40B4-BE49-F238E27FC236}">
                  <a16:creationId xmlns:a16="http://schemas.microsoft.com/office/drawing/2014/main" id="{DD187D2C-D7B7-E54A-B9BC-A3F521A2D05F}"/>
                </a:ext>
              </a:extLst>
            </p:cNvPr>
            <p:cNvSpPr>
              <a:spLocks noChangeShapeType="1"/>
            </p:cNvSpPr>
            <p:nvPr/>
          </p:nvSpPr>
          <p:spPr bwMode="auto">
            <a:xfrm flipV="1">
              <a:off x="2523" y="2260"/>
              <a:ext cx="0" cy="29"/>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0" name="Line 355">
              <a:extLst>
                <a:ext uri="{FF2B5EF4-FFF2-40B4-BE49-F238E27FC236}">
                  <a16:creationId xmlns:a16="http://schemas.microsoft.com/office/drawing/2014/main" id="{83BE52EA-FE43-ED40-953F-FA2F6DDFFB1D}"/>
                </a:ext>
              </a:extLst>
            </p:cNvPr>
            <p:cNvSpPr>
              <a:spLocks noChangeShapeType="1"/>
            </p:cNvSpPr>
            <p:nvPr/>
          </p:nvSpPr>
          <p:spPr bwMode="auto">
            <a:xfrm flipV="1">
              <a:off x="2526" y="2261"/>
              <a:ext cx="0" cy="26"/>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1" name="Line 356">
              <a:extLst>
                <a:ext uri="{FF2B5EF4-FFF2-40B4-BE49-F238E27FC236}">
                  <a16:creationId xmlns:a16="http://schemas.microsoft.com/office/drawing/2014/main" id="{8CD9EC1C-3193-524C-96CE-7ADF844C0F1F}"/>
                </a:ext>
              </a:extLst>
            </p:cNvPr>
            <p:cNvSpPr>
              <a:spLocks noChangeShapeType="1"/>
            </p:cNvSpPr>
            <p:nvPr/>
          </p:nvSpPr>
          <p:spPr bwMode="auto">
            <a:xfrm flipV="1">
              <a:off x="2508" y="2263"/>
              <a:ext cx="2"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2" name="Line 357">
              <a:extLst>
                <a:ext uri="{FF2B5EF4-FFF2-40B4-BE49-F238E27FC236}">
                  <a16:creationId xmlns:a16="http://schemas.microsoft.com/office/drawing/2014/main" id="{9EE537B1-668D-6D4F-8D87-A73548B4CEF3}"/>
                </a:ext>
              </a:extLst>
            </p:cNvPr>
            <p:cNvSpPr>
              <a:spLocks noChangeShapeType="1"/>
            </p:cNvSpPr>
            <p:nvPr/>
          </p:nvSpPr>
          <p:spPr bwMode="auto">
            <a:xfrm flipV="1">
              <a:off x="2512" y="2263"/>
              <a:ext cx="0"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3" name="Line 358">
              <a:extLst>
                <a:ext uri="{FF2B5EF4-FFF2-40B4-BE49-F238E27FC236}">
                  <a16:creationId xmlns:a16="http://schemas.microsoft.com/office/drawing/2014/main" id="{6522722E-7A7B-6940-A979-4FEE3967B0F5}"/>
                </a:ext>
              </a:extLst>
            </p:cNvPr>
            <p:cNvSpPr>
              <a:spLocks noChangeShapeType="1"/>
            </p:cNvSpPr>
            <p:nvPr/>
          </p:nvSpPr>
          <p:spPr bwMode="auto">
            <a:xfrm flipV="1">
              <a:off x="2515" y="2261"/>
              <a:ext cx="0" cy="2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4" name="Line 359">
              <a:extLst>
                <a:ext uri="{FF2B5EF4-FFF2-40B4-BE49-F238E27FC236}">
                  <a16:creationId xmlns:a16="http://schemas.microsoft.com/office/drawing/2014/main" id="{A96E0B5B-83F9-864B-AC2F-822749F86DED}"/>
                </a:ext>
              </a:extLst>
            </p:cNvPr>
            <p:cNvSpPr>
              <a:spLocks noChangeShapeType="1"/>
            </p:cNvSpPr>
            <p:nvPr/>
          </p:nvSpPr>
          <p:spPr bwMode="auto">
            <a:xfrm flipV="1">
              <a:off x="2506" y="2263"/>
              <a:ext cx="0" cy="2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5" name="Line 360">
              <a:extLst>
                <a:ext uri="{FF2B5EF4-FFF2-40B4-BE49-F238E27FC236}">
                  <a16:creationId xmlns:a16="http://schemas.microsoft.com/office/drawing/2014/main" id="{60357BCF-FDC7-AD49-8CB1-5BFD5097CEA9}"/>
                </a:ext>
              </a:extLst>
            </p:cNvPr>
            <p:cNvSpPr>
              <a:spLocks noChangeShapeType="1"/>
            </p:cNvSpPr>
            <p:nvPr/>
          </p:nvSpPr>
          <p:spPr bwMode="auto">
            <a:xfrm flipH="1" flipV="1">
              <a:off x="2472" y="2274"/>
              <a:ext cx="13" cy="1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6" name="Line 361">
              <a:extLst>
                <a:ext uri="{FF2B5EF4-FFF2-40B4-BE49-F238E27FC236}">
                  <a16:creationId xmlns:a16="http://schemas.microsoft.com/office/drawing/2014/main" id="{557A99F6-8204-CE4C-B738-A00D3F56ECF3}"/>
                </a:ext>
              </a:extLst>
            </p:cNvPr>
            <p:cNvSpPr>
              <a:spLocks noChangeShapeType="1"/>
            </p:cNvSpPr>
            <p:nvPr/>
          </p:nvSpPr>
          <p:spPr bwMode="auto">
            <a:xfrm flipV="1">
              <a:off x="2469" y="2274"/>
              <a:ext cx="3" cy="1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7" name="Line 362">
              <a:extLst>
                <a:ext uri="{FF2B5EF4-FFF2-40B4-BE49-F238E27FC236}">
                  <a16:creationId xmlns:a16="http://schemas.microsoft.com/office/drawing/2014/main" id="{7E9FD38C-AA4C-5445-A279-D0CEAD3B2153}"/>
                </a:ext>
              </a:extLst>
            </p:cNvPr>
            <p:cNvSpPr>
              <a:spLocks noChangeShapeType="1"/>
            </p:cNvSpPr>
            <p:nvPr/>
          </p:nvSpPr>
          <p:spPr bwMode="auto">
            <a:xfrm flipH="1" flipV="1">
              <a:off x="2451" y="2266"/>
              <a:ext cx="18"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8" name="Line 363">
              <a:extLst>
                <a:ext uri="{FF2B5EF4-FFF2-40B4-BE49-F238E27FC236}">
                  <a16:creationId xmlns:a16="http://schemas.microsoft.com/office/drawing/2014/main" id="{E11B37F4-3ED0-2649-AB8A-A26EFECED1EE}"/>
                </a:ext>
              </a:extLst>
            </p:cNvPr>
            <p:cNvSpPr>
              <a:spLocks noChangeShapeType="1"/>
            </p:cNvSpPr>
            <p:nvPr/>
          </p:nvSpPr>
          <p:spPr bwMode="auto">
            <a:xfrm flipH="1" flipV="1">
              <a:off x="2384" y="2268"/>
              <a:ext cx="17"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59" name="Line 364">
              <a:extLst>
                <a:ext uri="{FF2B5EF4-FFF2-40B4-BE49-F238E27FC236}">
                  <a16:creationId xmlns:a16="http://schemas.microsoft.com/office/drawing/2014/main" id="{4E85A401-C105-A045-BCF7-1ED522E23334}"/>
                </a:ext>
              </a:extLst>
            </p:cNvPr>
            <p:cNvSpPr>
              <a:spLocks noChangeShapeType="1"/>
            </p:cNvSpPr>
            <p:nvPr/>
          </p:nvSpPr>
          <p:spPr bwMode="auto">
            <a:xfrm flipH="1" flipV="1">
              <a:off x="2618" y="2239"/>
              <a:ext cx="12"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0" name="Line 365">
              <a:extLst>
                <a:ext uri="{FF2B5EF4-FFF2-40B4-BE49-F238E27FC236}">
                  <a16:creationId xmlns:a16="http://schemas.microsoft.com/office/drawing/2014/main" id="{ECF1D00E-4B93-744E-8B50-DEF4F7789729}"/>
                </a:ext>
              </a:extLst>
            </p:cNvPr>
            <p:cNvSpPr>
              <a:spLocks noChangeShapeType="1"/>
            </p:cNvSpPr>
            <p:nvPr/>
          </p:nvSpPr>
          <p:spPr bwMode="auto">
            <a:xfrm flipH="1" flipV="1">
              <a:off x="2596" y="2251"/>
              <a:ext cx="9" cy="1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1" name="Line 366">
              <a:extLst>
                <a:ext uri="{FF2B5EF4-FFF2-40B4-BE49-F238E27FC236}">
                  <a16:creationId xmlns:a16="http://schemas.microsoft.com/office/drawing/2014/main" id="{7C10D56D-E95F-5840-9FAF-044311ED5F05}"/>
                </a:ext>
              </a:extLst>
            </p:cNvPr>
            <p:cNvSpPr>
              <a:spLocks noChangeShapeType="1"/>
            </p:cNvSpPr>
            <p:nvPr/>
          </p:nvSpPr>
          <p:spPr bwMode="auto">
            <a:xfrm flipH="1" flipV="1">
              <a:off x="2591" y="2241"/>
              <a:ext cx="13" cy="1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2" name="Line 367">
              <a:extLst>
                <a:ext uri="{FF2B5EF4-FFF2-40B4-BE49-F238E27FC236}">
                  <a16:creationId xmlns:a16="http://schemas.microsoft.com/office/drawing/2014/main" id="{1BC813B0-15EE-DE49-B77A-EA818DAB44C3}"/>
                </a:ext>
              </a:extLst>
            </p:cNvPr>
            <p:cNvSpPr>
              <a:spLocks noChangeShapeType="1"/>
            </p:cNvSpPr>
            <p:nvPr/>
          </p:nvSpPr>
          <p:spPr bwMode="auto">
            <a:xfrm flipH="1" flipV="1">
              <a:off x="2587" y="2241"/>
              <a:ext cx="15" cy="2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3" name="Line 368">
              <a:extLst>
                <a:ext uri="{FF2B5EF4-FFF2-40B4-BE49-F238E27FC236}">
                  <a16:creationId xmlns:a16="http://schemas.microsoft.com/office/drawing/2014/main" id="{DD43B0A1-BC6A-5143-BD6B-F07AD9A4DFB9}"/>
                </a:ext>
              </a:extLst>
            </p:cNvPr>
            <p:cNvSpPr>
              <a:spLocks noChangeShapeType="1"/>
            </p:cNvSpPr>
            <p:nvPr/>
          </p:nvSpPr>
          <p:spPr bwMode="auto">
            <a:xfrm flipH="1" flipV="1">
              <a:off x="2585" y="2251"/>
              <a:ext cx="10" cy="1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4" name="Line 369">
              <a:extLst>
                <a:ext uri="{FF2B5EF4-FFF2-40B4-BE49-F238E27FC236}">
                  <a16:creationId xmlns:a16="http://schemas.microsoft.com/office/drawing/2014/main" id="{98C3D573-D76A-884D-A284-974ACC2BD34E}"/>
                </a:ext>
              </a:extLst>
            </p:cNvPr>
            <p:cNvSpPr>
              <a:spLocks noChangeShapeType="1"/>
            </p:cNvSpPr>
            <p:nvPr/>
          </p:nvSpPr>
          <p:spPr bwMode="auto">
            <a:xfrm flipH="1" flipV="1">
              <a:off x="2582" y="2241"/>
              <a:ext cx="11" cy="1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5" name="Line 370">
              <a:extLst>
                <a:ext uri="{FF2B5EF4-FFF2-40B4-BE49-F238E27FC236}">
                  <a16:creationId xmlns:a16="http://schemas.microsoft.com/office/drawing/2014/main" id="{D2A922AE-1863-224D-AC51-01C1D816E50F}"/>
                </a:ext>
              </a:extLst>
            </p:cNvPr>
            <p:cNvSpPr>
              <a:spLocks noChangeShapeType="1"/>
            </p:cNvSpPr>
            <p:nvPr/>
          </p:nvSpPr>
          <p:spPr bwMode="auto">
            <a:xfrm flipH="1" flipV="1">
              <a:off x="2580" y="2241"/>
              <a:ext cx="10" cy="2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6" name="Line 371">
              <a:extLst>
                <a:ext uri="{FF2B5EF4-FFF2-40B4-BE49-F238E27FC236}">
                  <a16:creationId xmlns:a16="http://schemas.microsoft.com/office/drawing/2014/main" id="{EA6B95F3-B842-1C45-ACDC-2C562308D452}"/>
                </a:ext>
              </a:extLst>
            </p:cNvPr>
            <p:cNvSpPr>
              <a:spLocks noChangeShapeType="1"/>
            </p:cNvSpPr>
            <p:nvPr/>
          </p:nvSpPr>
          <p:spPr bwMode="auto">
            <a:xfrm flipH="1" flipV="1">
              <a:off x="2572" y="2241"/>
              <a:ext cx="9" cy="27"/>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7" name="Line 372">
              <a:extLst>
                <a:ext uri="{FF2B5EF4-FFF2-40B4-BE49-F238E27FC236}">
                  <a16:creationId xmlns:a16="http://schemas.microsoft.com/office/drawing/2014/main" id="{6BC2651A-363E-6546-B9DA-C8566F673137}"/>
                </a:ext>
              </a:extLst>
            </p:cNvPr>
            <p:cNvSpPr>
              <a:spLocks noChangeShapeType="1"/>
            </p:cNvSpPr>
            <p:nvPr/>
          </p:nvSpPr>
          <p:spPr bwMode="auto">
            <a:xfrm flipH="1" flipV="1">
              <a:off x="2565" y="2241"/>
              <a:ext cx="10" cy="25"/>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8" name="Line 373">
              <a:extLst>
                <a:ext uri="{FF2B5EF4-FFF2-40B4-BE49-F238E27FC236}">
                  <a16:creationId xmlns:a16="http://schemas.microsoft.com/office/drawing/2014/main" id="{C9B76CAC-32AB-904A-A04E-3FADCE44F732}"/>
                </a:ext>
              </a:extLst>
            </p:cNvPr>
            <p:cNvSpPr>
              <a:spLocks noChangeShapeType="1"/>
            </p:cNvSpPr>
            <p:nvPr/>
          </p:nvSpPr>
          <p:spPr bwMode="auto">
            <a:xfrm flipH="1" flipV="1">
              <a:off x="2557" y="2241"/>
              <a:ext cx="10" cy="27"/>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69" name="Line 374">
              <a:extLst>
                <a:ext uri="{FF2B5EF4-FFF2-40B4-BE49-F238E27FC236}">
                  <a16:creationId xmlns:a16="http://schemas.microsoft.com/office/drawing/2014/main" id="{64A584B6-1C71-E445-8A57-95B70B6B6B3C}"/>
                </a:ext>
              </a:extLst>
            </p:cNvPr>
            <p:cNvSpPr>
              <a:spLocks noChangeShapeType="1"/>
            </p:cNvSpPr>
            <p:nvPr/>
          </p:nvSpPr>
          <p:spPr bwMode="auto">
            <a:xfrm flipV="1">
              <a:off x="2534" y="2242"/>
              <a:ext cx="0" cy="27"/>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0" name="Line 375">
              <a:extLst>
                <a:ext uri="{FF2B5EF4-FFF2-40B4-BE49-F238E27FC236}">
                  <a16:creationId xmlns:a16="http://schemas.microsoft.com/office/drawing/2014/main" id="{F305DFB8-BD4F-F946-A70B-C5A34A85ED0B}"/>
                </a:ext>
              </a:extLst>
            </p:cNvPr>
            <p:cNvSpPr>
              <a:spLocks noChangeShapeType="1"/>
            </p:cNvSpPr>
            <p:nvPr/>
          </p:nvSpPr>
          <p:spPr bwMode="auto">
            <a:xfrm flipV="1">
              <a:off x="2523" y="2244"/>
              <a:ext cx="0" cy="24"/>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1" name="Line 376">
              <a:extLst>
                <a:ext uri="{FF2B5EF4-FFF2-40B4-BE49-F238E27FC236}">
                  <a16:creationId xmlns:a16="http://schemas.microsoft.com/office/drawing/2014/main" id="{016406B1-26B6-AE4A-9373-CFD5C1969235}"/>
                </a:ext>
              </a:extLst>
            </p:cNvPr>
            <p:cNvSpPr>
              <a:spLocks noChangeShapeType="1"/>
            </p:cNvSpPr>
            <p:nvPr/>
          </p:nvSpPr>
          <p:spPr bwMode="auto">
            <a:xfrm flipV="1">
              <a:off x="2526" y="2244"/>
              <a:ext cx="0" cy="25"/>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2" name="Line 377">
              <a:extLst>
                <a:ext uri="{FF2B5EF4-FFF2-40B4-BE49-F238E27FC236}">
                  <a16:creationId xmlns:a16="http://schemas.microsoft.com/office/drawing/2014/main" id="{C2518B9B-114F-E342-B0C3-BFC875B2D402}"/>
                </a:ext>
              </a:extLst>
            </p:cNvPr>
            <p:cNvSpPr>
              <a:spLocks noChangeShapeType="1"/>
            </p:cNvSpPr>
            <p:nvPr/>
          </p:nvSpPr>
          <p:spPr bwMode="auto">
            <a:xfrm flipV="1">
              <a:off x="2510" y="2244"/>
              <a:ext cx="0" cy="27"/>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3" name="Line 378">
              <a:extLst>
                <a:ext uri="{FF2B5EF4-FFF2-40B4-BE49-F238E27FC236}">
                  <a16:creationId xmlns:a16="http://schemas.microsoft.com/office/drawing/2014/main" id="{6AF1C582-A54C-5448-8B2C-A4310053C638}"/>
                </a:ext>
              </a:extLst>
            </p:cNvPr>
            <p:cNvSpPr>
              <a:spLocks noChangeShapeType="1"/>
            </p:cNvSpPr>
            <p:nvPr/>
          </p:nvSpPr>
          <p:spPr bwMode="auto">
            <a:xfrm flipV="1">
              <a:off x="2512" y="2242"/>
              <a:ext cx="0" cy="29"/>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4" name="Line 379">
              <a:extLst>
                <a:ext uri="{FF2B5EF4-FFF2-40B4-BE49-F238E27FC236}">
                  <a16:creationId xmlns:a16="http://schemas.microsoft.com/office/drawing/2014/main" id="{93AABDB9-DBA2-A54E-A491-0E321FB203DF}"/>
                </a:ext>
              </a:extLst>
            </p:cNvPr>
            <p:cNvSpPr>
              <a:spLocks noChangeShapeType="1"/>
            </p:cNvSpPr>
            <p:nvPr/>
          </p:nvSpPr>
          <p:spPr bwMode="auto">
            <a:xfrm flipH="1" flipV="1">
              <a:off x="2509" y="2244"/>
              <a:ext cx="10" cy="2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5" name="Line 380">
              <a:extLst>
                <a:ext uri="{FF2B5EF4-FFF2-40B4-BE49-F238E27FC236}">
                  <a16:creationId xmlns:a16="http://schemas.microsoft.com/office/drawing/2014/main" id="{E7CDBF9A-3F68-1C4D-B633-3BA7BD3345C3}"/>
                </a:ext>
              </a:extLst>
            </p:cNvPr>
            <p:cNvSpPr>
              <a:spLocks noChangeShapeType="1"/>
            </p:cNvSpPr>
            <p:nvPr/>
          </p:nvSpPr>
          <p:spPr bwMode="auto">
            <a:xfrm flipH="1" flipV="1">
              <a:off x="2498" y="2246"/>
              <a:ext cx="12"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6" name="Line 381">
              <a:extLst>
                <a:ext uri="{FF2B5EF4-FFF2-40B4-BE49-F238E27FC236}">
                  <a16:creationId xmlns:a16="http://schemas.microsoft.com/office/drawing/2014/main" id="{D60083B6-DE67-4C4A-8DD3-295E88A7ECEE}"/>
                </a:ext>
              </a:extLst>
            </p:cNvPr>
            <p:cNvSpPr>
              <a:spLocks noChangeShapeType="1"/>
            </p:cNvSpPr>
            <p:nvPr/>
          </p:nvSpPr>
          <p:spPr bwMode="auto">
            <a:xfrm flipV="1">
              <a:off x="2489" y="2246"/>
              <a:ext cx="5" cy="11"/>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7" name="Line 382">
              <a:extLst>
                <a:ext uri="{FF2B5EF4-FFF2-40B4-BE49-F238E27FC236}">
                  <a16:creationId xmlns:a16="http://schemas.microsoft.com/office/drawing/2014/main" id="{99081D95-1B8C-4F4B-B2A7-837C49FF43AF}"/>
                </a:ext>
              </a:extLst>
            </p:cNvPr>
            <p:cNvSpPr>
              <a:spLocks noChangeShapeType="1"/>
            </p:cNvSpPr>
            <p:nvPr/>
          </p:nvSpPr>
          <p:spPr bwMode="auto">
            <a:xfrm flipH="1" flipV="1">
              <a:off x="2478" y="2247"/>
              <a:ext cx="15" cy="1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8" name="Line 383">
              <a:extLst>
                <a:ext uri="{FF2B5EF4-FFF2-40B4-BE49-F238E27FC236}">
                  <a16:creationId xmlns:a16="http://schemas.microsoft.com/office/drawing/2014/main" id="{8B82B2C3-32ED-A544-8A5A-8A4B88969F10}"/>
                </a:ext>
              </a:extLst>
            </p:cNvPr>
            <p:cNvSpPr>
              <a:spLocks noChangeShapeType="1"/>
            </p:cNvSpPr>
            <p:nvPr/>
          </p:nvSpPr>
          <p:spPr bwMode="auto">
            <a:xfrm flipH="1" flipV="1">
              <a:off x="2440" y="2258"/>
              <a:ext cx="19" cy="1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79" name="Line 384">
              <a:extLst>
                <a:ext uri="{FF2B5EF4-FFF2-40B4-BE49-F238E27FC236}">
                  <a16:creationId xmlns:a16="http://schemas.microsoft.com/office/drawing/2014/main" id="{DCE44A51-17D8-8645-BD9D-56A2D9932CB8}"/>
                </a:ext>
              </a:extLst>
            </p:cNvPr>
            <p:cNvSpPr>
              <a:spLocks noChangeShapeType="1"/>
            </p:cNvSpPr>
            <p:nvPr/>
          </p:nvSpPr>
          <p:spPr bwMode="auto">
            <a:xfrm flipH="1" flipV="1">
              <a:off x="2429" y="2249"/>
              <a:ext cx="19" cy="1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0" name="Line 385">
              <a:extLst>
                <a:ext uri="{FF2B5EF4-FFF2-40B4-BE49-F238E27FC236}">
                  <a16:creationId xmlns:a16="http://schemas.microsoft.com/office/drawing/2014/main" id="{E56F82E8-A0AD-B64B-BDCE-8EEABEE08074}"/>
                </a:ext>
              </a:extLst>
            </p:cNvPr>
            <p:cNvSpPr>
              <a:spLocks noChangeShapeType="1"/>
            </p:cNvSpPr>
            <p:nvPr/>
          </p:nvSpPr>
          <p:spPr bwMode="auto">
            <a:xfrm flipH="1">
              <a:off x="2418" y="2257"/>
              <a:ext cx="19" cy="1"/>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1" name="Line 386">
              <a:extLst>
                <a:ext uri="{FF2B5EF4-FFF2-40B4-BE49-F238E27FC236}">
                  <a16:creationId xmlns:a16="http://schemas.microsoft.com/office/drawing/2014/main" id="{C7BCF85D-B5D7-ED42-9161-442792CECF90}"/>
                </a:ext>
              </a:extLst>
            </p:cNvPr>
            <p:cNvSpPr>
              <a:spLocks noChangeShapeType="1"/>
            </p:cNvSpPr>
            <p:nvPr/>
          </p:nvSpPr>
          <p:spPr bwMode="auto">
            <a:xfrm flipH="1">
              <a:off x="2406" y="2262"/>
              <a:ext cx="20" cy="0"/>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2" name="Line 387">
              <a:extLst>
                <a:ext uri="{FF2B5EF4-FFF2-40B4-BE49-F238E27FC236}">
                  <a16:creationId xmlns:a16="http://schemas.microsoft.com/office/drawing/2014/main" id="{9923F0A0-553E-3D44-8C5D-E0CD36FBD58C}"/>
                </a:ext>
              </a:extLst>
            </p:cNvPr>
            <p:cNvSpPr>
              <a:spLocks noChangeShapeType="1"/>
            </p:cNvSpPr>
            <p:nvPr/>
          </p:nvSpPr>
          <p:spPr bwMode="auto">
            <a:xfrm flipH="1" flipV="1">
              <a:off x="2395" y="2249"/>
              <a:ext cx="19" cy="1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3" name="Line 388">
              <a:extLst>
                <a:ext uri="{FF2B5EF4-FFF2-40B4-BE49-F238E27FC236}">
                  <a16:creationId xmlns:a16="http://schemas.microsoft.com/office/drawing/2014/main" id="{543AA616-EC98-F54A-A9B2-304BD09E3656}"/>
                </a:ext>
              </a:extLst>
            </p:cNvPr>
            <p:cNvSpPr>
              <a:spLocks noChangeShapeType="1"/>
            </p:cNvSpPr>
            <p:nvPr/>
          </p:nvSpPr>
          <p:spPr bwMode="auto">
            <a:xfrm flipH="1" flipV="1">
              <a:off x="2373" y="2251"/>
              <a:ext cx="19"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4" name="Line 389">
              <a:extLst>
                <a:ext uri="{FF2B5EF4-FFF2-40B4-BE49-F238E27FC236}">
                  <a16:creationId xmlns:a16="http://schemas.microsoft.com/office/drawing/2014/main" id="{66755A3F-1653-124A-A0E9-0C829F34A78A}"/>
                </a:ext>
              </a:extLst>
            </p:cNvPr>
            <p:cNvSpPr>
              <a:spLocks noChangeShapeType="1"/>
            </p:cNvSpPr>
            <p:nvPr/>
          </p:nvSpPr>
          <p:spPr bwMode="auto">
            <a:xfrm flipH="1">
              <a:off x="2362" y="2255"/>
              <a:ext cx="19"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5" name="Line 390">
              <a:extLst>
                <a:ext uri="{FF2B5EF4-FFF2-40B4-BE49-F238E27FC236}">
                  <a16:creationId xmlns:a16="http://schemas.microsoft.com/office/drawing/2014/main" id="{6785DC08-C13C-EC49-9978-B5D3851CBFBD}"/>
                </a:ext>
              </a:extLst>
            </p:cNvPr>
            <p:cNvSpPr>
              <a:spLocks noChangeShapeType="1"/>
            </p:cNvSpPr>
            <p:nvPr/>
          </p:nvSpPr>
          <p:spPr bwMode="auto">
            <a:xfrm flipV="1">
              <a:off x="2622" y="2219"/>
              <a:ext cx="0"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6" name="Line 391">
              <a:extLst>
                <a:ext uri="{FF2B5EF4-FFF2-40B4-BE49-F238E27FC236}">
                  <a16:creationId xmlns:a16="http://schemas.microsoft.com/office/drawing/2014/main" id="{714CFEE3-7229-CC49-8DDF-34E8EDE3E05C}"/>
                </a:ext>
              </a:extLst>
            </p:cNvPr>
            <p:cNvSpPr>
              <a:spLocks noChangeShapeType="1"/>
            </p:cNvSpPr>
            <p:nvPr/>
          </p:nvSpPr>
          <p:spPr bwMode="auto">
            <a:xfrm flipH="1" flipV="1">
              <a:off x="2589" y="2221"/>
              <a:ext cx="10" cy="2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7" name="Line 392">
              <a:extLst>
                <a:ext uri="{FF2B5EF4-FFF2-40B4-BE49-F238E27FC236}">
                  <a16:creationId xmlns:a16="http://schemas.microsoft.com/office/drawing/2014/main" id="{BAE4C3CC-A1FA-7C4C-9DE6-44307C2858FF}"/>
                </a:ext>
              </a:extLst>
            </p:cNvPr>
            <p:cNvSpPr>
              <a:spLocks noChangeShapeType="1"/>
            </p:cNvSpPr>
            <p:nvPr/>
          </p:nvSpPr>
          <p:spPr bwMode="auto">
            <a:xfrm flipH="1" flipV="1">
              <a:off x="2585" y="2231"/>
              <a:ext cx="10"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8" name="Line 393">
              <a:extLst>
                <a:ext uri="{FF2B5EF4-FFF2-40B4-BE49-F238E27FC236}">
                  <a16:creationId xmlns:a16="http://schemas.microsoft.com/office/drawing/2014/main" id="{1D789636-6FDA-9C42-874C-16AFD4987D38}"/>
                </a:ext>
              </a:extLst>
            </p:cNvPr>
            <p:cNvSpPr>
              <a:spLocks noChangeShapeType="1"/>
            </p:cNvSpPr>
            <p:nvPr/>
          </p:nvSpPr>
          <p:spPr bwMode="auto">
            <a:xfrm flipV="1">
              <a:off x="2589" y="2221"/>
              <a:ext cx="0"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89" name="Line 394">
              <a:extLst>
                <a:ext uri="{FF2B5EF4-FFF2-40B4-BE49-F238E27FC236}">
                  <a16:creationId xmlns:a16="http://schemas.microsoft.com/office/drawing/2014/main" id="{BC20B160-AE6A-F349-B424-D28FF5D4718A}"/>
                </a:ext>
              </a:extLst>
            </p:cNvPr>
            <p:cNvSpPr>
              <a:spLocks noChangeShapeType="1"/>
            </p:cNvSpPr>
            <p:nvPr/>
          </p:nvSpPr>
          <p:spPr bwMode="auto">
            <a:xfrm flipV="1">
              <a:off x="2586" y="2223"/>
              <a:ext cx="0"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0" name="Line 395">
              <a:extLst>
                <a:ext uri="{FF2B5EF4-FFF2-40B4-BE49-F238E27FC236}">
                  <a16:creationId xmlns:a16="http://schemas.microsoft.com/office/drawing/2014/main" id="{3300DB34-2BC9-C34F-BFB0-B49EE68BE1EA}"/>
                </a:ext>
              </a:extLst>
            </p:cNvPr>
            <p:cNvSpPr>
              <a:spLocks noChangeShapeType="1"/>
            </p:cNvSpPr>
            <p:nvPr/>
          </p:nvSpPr>
          <p:spPr bwMode="auto">
            <a:xfrm flipH="1" flipV="1">
              <a:off x="2579" y="2223"/>
              <a:ext cx="9"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1" name="Line 396">
              <a:extLst>
                <a:ext uri="{FF2B5EF4-FFF2-40B4-BE49-F238E27FC236}">
                  <a16:creationId xmlns:a16="http://schemas.microsoft.com/office/drawing/2014/main" id="{9289ED6D-1D51-4443-919B-9490447E7DE1}"/>
                </a:ext>
              </a:extLst>
            </p:cNvPr>
            <p:cNvSpPr>
              <a:spLocks noChangeShapeType="1"/>
            </p:cNvSpPr>
            <p:nvPr/>
          </p:nvSpPr>
          <p:spPr bwMode="auto">
            <a:xfrm flipH="1" flipV="1">
              <a:off x="2571" y="2224"/>
              <a:ext cx="9" cy="25"/>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2" name="Line 397">
              <a:extLst>
                <a:ext uri="{FF2B5EF4-FFF2-40B4-BE49-F238E27FC236}">
                  <a16:creationId xmlns:a16="http://schemas.microsoft.com/office/drawing/2014/main" id="{6D3D1D83-9C33-3249-8442-F81AC92CD4A3}"/>
                </a:ext>
              </a:extLst>
            </p:cNvPr>
            <p:cNvSpPr>
              <a:spLocks noChangeShapeType="1"/>
            </p:cNvSpPr>
            <p:nvPr/>
          </p:nvSpPr>
          <p:spPr bwMode="auto">
            <a:xfrm flipH="1" flipV="1">
              <a:off x="2564" y="2221"/>
              <a:ext cx="9" cy="28"/>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3" name="Line 398">
              <a:extLst>
                <a:ext uri="{FF2B5EF4-FFF2-40B4-BE49-F238E27FC236}">
                  <a16:creationId xmlns:a16="http://schemas.microsoft.com/office/drawing/2014/main" id="{6BBA7201-FB5F-494B-9FC8-7D57E6E52A54}"/>
                </a:ext>
              </a:extLst>
            </p:cNvPr>
            <p:cNvSpPr>
              <a:spLocks noChangeShapeType="1"/>
            </p:cNvSpPr>
            <p:nvPr/>
          </p:nvSpPr>
          <p:spPr bwMode="auto">
            <a:xfrm flipH="1" flipV="1">
              <a:off x="2554" y="2221"/>
              <a:ext cx="11" cy="28"/>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4" name="Line 399">
              <a:extLst>
                <a:ext uri="{FF2B5EF4-FFF2-40B4-BE49-F238E27FC236}">
                  <a16:creationId xmlns:a16="http://schemas.microsoft.com/office/drawing/2014/main" id="{3130C1CF-A870-DA41-B784-FF233E03A1B3}"/>
                </a:ext>
              </a:extLst>
            </p:cNvPr>
            <p:cNvSpPr>
              <a:spLocks noChangeShapeType="1"/>
            </p:cNvSpPr>
            <p:nvPr/>
          </p:nvSpPr>
          <p:spPr bwMode="auto">
            <a:xfrm flipV="1">
              <a:off x="2534" y="2226"/>
              <a:ext cx="2" cy="24"/>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5" name="Line 400">
              <a:extLst>
                <a:ext uri="{FF2B5EF4-FFF2-40B4-BE49-F238E27FC236}">
                  <a16:creationId xmlns:a16="http://schemas.microsoft.com/office/drawing/2014/main" id="{145A8391-8026-B849-88E3-0C572960A89A}"/>
                </a:ext>
              </a:extLst>
            </p:cNvPr>
            <p:cNvSpPr>
              <a:spLocks noChangeShapeType="1"/>
            </p:cNvSpPr>
            <p:nvPr/>
          </p:nvSpPr>
          <p:spPr bwMode="auto">
            <a:xfrm flipV="1">
              <a:off x="2523" y="2224"/>
              <a:ext cx="0" cy="2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6" name="Line 401">
              <a:extLst>
                <a:ext uri="{FF2B5EF4-FFF2-40B4-BE49-F238E27FC236}">
                  <a16:creationId xmlns:a16="http://schemas.microsoft.com/office/drawing/2014/main" id="{747B20B5-99BC-7046-BC88-B2A177D383ED}"/>
                </a:ext>
              </a:extLst>
            </p:cNvPr>
            <p:cNvSpPr>
              <a:spLocks noChangeShapeType="1"/>
            </p:cNvSpPr>
            <p:nvPr/>
          </p:nvSpPr>
          <p:spPr bwMode="auto">
            <a:xfrm flipV="1">
              <a:off x="2526" y="2224"/>
              <a:ext cx="2" cy="28"/>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7" name="Line 402">
              <a:extLst>
                <a:ext uri="{FF2B5EF4-FFF2-40B4-BE49-F238E27FC236}">
                  <a16:creationId xmlns:a16="http://schemas.microsoft.com/office/drawing/2014/main" id="{ED26551D-BC5A-0E48-A76D-ED5F352408B0}"/>
                </a:ext>
              </a:extLst>
            </p:cNvPr>
            <p:cNvSpPr>
              <a:spLocks noChangeShapeType="1"/>
            </p:cNvSpPr>
            <p:nvPr/>
          </p:nvSpPr>
          <p:spPr bwMode="auto">
            <a:xfrm flipV="1">
              <a:off x="2512" y="2226"/>
              <a:ext cx="0"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8" name="Line 403">
              <a:extLst>
                <a:ext uri="{FF2B5EF4-FFF2-40B4-BE49-F238E27FC236}">
                  <a16:creationId xmlns:a16="http://schemas.microsoft.com/office/drawing/2014/main" id="{8DCC5044-27E3-A44D-A9B6-D8F6BE368121}"/>
                </a:ext>
              </a:extLst>
            </p:cNvPr>
            <p:cNvSpPr>
              <a:spLocks noChangeShapeType="1"/>
            </p:cNvSpPr>
            <p:nvPr/>
          </p:nvSpPr>
          <p:spPr bwMode="auto">
            <a:xfrm flipV="1">
              <a:off x="2513" y="2226"/>
              <a:ext cx="0"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599" name="Line 404">
              <a:extLst>
                <a:ext uri="{FF2B5EF4-FFF2-40B4-BE49-F238E27FC236}">
                  <a16:creationId xmlns:a16="http://schemas.microsoft.com/office/drawing/2014/main" id="{AE108907-73CE-4C4D-A7BD-21298E47270D}"/>
                </a:ext>
              </a:extLst>
            </p:cNvPr>
            <p:cNvSpPr>
              <a:spLocks noChangeShapeType="1"/>
            </p:cNvSpPr>
            <p:nvPr/>
          </p:nvSpPr>
          <p:spPr bwMode="auto">
            <a:xfrm flipH="1" flipV="1">
              <a:off x="2495" y="2241"/>
              <a:ext cx="11"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0" name="Line 405">
              <a:extLst>
                <a:ext uri="{FF2B5EF4-FFF2-40B4-BE49-F238E27FC236}">
                  <a16:creationId xmlns:a16="http://schemas.microsoft.com/office/drawing/2014/main" id="{CDCAD4FE-9CDC-DF4B-BA15-695277246A96}"/>
                </a:ext>
              </a:extLst>
            </p:cNvPr>
            <p:cNvSpPr>
              <a:spLocks noChangeShapeType="1"/>
            </p:cNvSpPr>
            <p:nvPr/>
          </p:nvSpPr>
          <p:spPr bwMode="auto">
            <a:xfrm flipH="1" flipV="1">
              <a:off x="2495" y="2232"/>
              <a:ext cx="19" cy="20"/>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1" name="Line 406">
              <a:extLst>
                <a:ext uri="{FF2B5EF4-FFF2-40B4-BE49-F238E27FC236}">
                  <a16:creationId xmlns:a16="http://schemas.microsoft.com/office/drawing/2014/main" id="{0AED8076-5760-7E45-B98F-A91BBCC01C04}"/>
                </a:ext>
              </a:extLst>
            </p:cNvPr>
            <p:cNvSpPr>
              <a:spLocks noChangeShapeType="1"/>
            </p:cNvSpPr>
            <p:nvPr/>
          </p:nvSpPr>
          <p:spPr bwMode="auto">
            <a:xfrm flipV="1">
              <a:off x="2494" y="2241"/>
              <a:ext cx="5"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2" name="Line 407">
              <a:extLst>
                <a:ext uri="{FF2B5EF4-FFF2-40B4-BE49-F238E27FC236}">
                  <a16:creationId xmlns:a16="http://schemas.microsoft.com/office/drawing/2014/main" id="{038BF96F-C9DD-3A49-A608-1253FC04A155}"/>
                </a:ext>
              </a:extLst>
            </p:cNvPr>
            <p:cNvSpPr>
              <a:spLocks noChangeShapeType="1"/>
            </p:cNvSpPr>
            <p:nvPr/>
          </p:nvSpPr>
          <p:spPr bwMode="auto">
            <a:xfrm flipH="1">
              <a:off x="2485" y="2240"/>
              <a:ext cx="18" cy="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3" name="Line 408">
              <a:extLst>
                <a:ext uri="{FF2B5EF4-FFF2-40B4-BE49-F238E27FC236}">
                  <a16:creationId xmlns:a16="http://schemas.microsoft.com/office/drawing/2014/main" id="{B75C5E55-8968-2040-B301-18A5BFCB1A25}"/>
                </a:ext>
              </a:extLst>
            </p:cNvPr>
            <p:cNvSpPr>
              <a:spLocks noChangeShapeType="1"/>
            </p:cNvSpPr>
            <p:nvPr/>
          </p:nvSpPr>
          <p:spPr bwMode="auto">
            <a:xfrm flipH="1" flipV="1">
              <a:off x="2474" y="2242"/>
              <a:ext cx="12"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4" name="Line 409">
              <a:extLst>
                <a:ext uri="{FF2B5EF4-FFF2-40B4-BE49-F238E27FC236}">
                  <a16:creationId xmlns:a16="http://schemas.microsoft.com/office/drawing/2014/main" id="{1781AC88-93C1-994D-828E-2F1E43D215BA}"/>
                </a:ext>
              </a:extLst>
            </p:cNvPr>
            <p:cNvSpPr>
              <a:spLocks noChangeShapeType="1"/>
            </p:cNvSpPr>
            <p:nvPr/>
          </p:nvSpPr>
          <p:spPr bwMode="auto">
            <a:xfrm flipH="1" flipV="1">
              <a:off x="2474" y="2231"/>
              <a:ext cx="19" cy="19"/>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5" name="Line 410">
              <a:extLst>
                <a:ext uri="{FF2B5EF4-FFF2-40B4-BE49-F238E27FC236}">
                  <a16:creationId xmlns:a16="http://schemas.microsoft.com/office/drawing/2014/main" id="{1B1C66E2-1DA5-C34E-A6CF-531E2D280346}"/>
                </a:ext>
              </a:extLst>
            </p:cNvPr>
            <p:cNvSpPr>
              <a:spLocks noChangeShapeType="1"/>
            </p:cNvSpPr>
            <p:nvPr/>
          </p:nvSpPr>
          <p:spPr bwMode="auto">
            <a:xfrm flipH="1" flipV="1">
              <a:off x="2467" y="2229"/>
              <a:ext cx="15" cy="21"/>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6" name="Line 411">
              <a:extLst>
                <a:ext uri="{FF2B5EF4-FFF2-40B4-BE49-F238E27FC236}">
                  <a16:creationId xmlns:a16="http://schemas.microsoft.com/office/drawing/2014/main" id="{27957BE1-20E2-7340-A98D-8BFA823D481E}"/>
                </a:ext>
              </a:extLst>
            </p:cNvPr>
            <p:cNvSpPr>
              <a:spLocks noChangeShapeType="1"/>
            </p:cNvSpPr>
            <p:nvPr/>
          </p:nvSpPr>
          <p:spPr bwMode="auto">
            <a:xfrm flipH="1" flipV="1">
              <a:off x="2471" y="2227"/>
              <a:ext cx="11" cy="1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7" name="Line 412">
              <a:extLst>
                <a:ext uri="{FF2B5EF4-FFF2-40B4-BE49-F238E27FC236}">
                  <a16:creationId xmlns:a16="http://schemas.microsoft.com/office/drawing/2014/main" id="{E60068F1-2DCC-B04E-9EF6-941B2526A5DA}"/>
                </a:ext>
              </a:extLst>
            </p:cNvPr>
            <p:cNvSpPr>
              <a:spLocks noChangeShapeType="1"/>
            </p:cNvSpPr>
            <p:nvPr/>
          </p:nvSpPr>
          <p:spPr bwMode="auto">
            <a:xfrm flipH="1" flipV="1">
              <a:off x="2384" y="2246"/>
              <a:ext cx="19" cy="11"/>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8" name="Line 413">
              <a:extLst>
                <a:ext uri="{FF2B5EF4-FFF2-40B4-BE49-F238E27FC236}">
                  <a16:creationId xmlns:a16="http://schemas.microsoft.com/office/drawing/2014/main" id="{9771AB2E-A010-974F-8DA5-C8228C8ED63B}"/>
                </a:ext>
              </a:extLst>
            </p:cNvPr>
            <p:cNvSpPr>
              <a:spLocks noChangeShapeType="1"/>
            </p:cNvSpPr>
            <p:nvPr/>
          </p:nvSpPr>
          <p:spPr bwMode="auto">
            <a:xfrm flipH="1" flipV="1">
              <a:off x="2374" y="2239"/>
              <a:ext cx="18" cy="1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09" name="Line 414">
              <a:extLst>
                <a:ext uri="{FF2B5EF4-FFF2-40B4-BE49-F238E27FC236}">
                  <a16:creationId xmlns:a16="http://schemas.microsoft.com/office/drawing/2014/main" id="{C351E89D-2910-B243-9A2F-9FD5247E92A5}"/>
                </a:ext>
              </a:extLst>
            </p:cNvPr>
            <p:cNvSpPr>
              <a:spLocks noChangeShapeType="1"/>
            </p:cNvSpPr>
            <p:nvPr/>
          </p:nvSpPr>
          <p:spPr bwMode="auto">
            <a:xfrm flipH="1" flipV="1">
              <a:off x="2369" y="2234"/>
              <a:ext cx="13" cy="1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0" name="Line 415">
              <a:extLst>
                <a:ext uri="{FF2B5EF4-FFF2-40B4-BE49-F238E27FC236}">
                  <a16:creationId xmlns:a16="http://schemas.microsoft.com/office/drawing/2014/main" id="{964DC698-E01F-BB4F-9C2B-F272FAB2E001}"/>
                </a:ext>
              </a:extLst>
            </p:cNvPr>
            <p:cNvSpPr>
              <a:spLocks noChangeShapeType="1"/>
            </p:cNvSpPr>
            <p:nvPr/>
          </p:nvSpPr>
          <p:spPr bwMode="auto">
            <a:xfrm flipH="1" flipV="1">
              <a:off x="2357" y="2236"/>
              <a:ext cx="13" cy="23"/>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1" name="Line 416">
              <a:extLst>
                <a:ext uri="{FF2B5EF4-FFF2-40B4-BE49-F238E27FC236}">
                  <a16:creationId xmlns:a16="http://schemas.microsoft.com/office/drawing/2014/main" id="{3BD1482B-DA1B-0F42-93F9-432BB07A1D48}"/>
                </a:ext>
              </a:extLst>
            </p:cNvPr>
            <p:cNvSpPr>
              <a:spLocks noChangeShapeType="1"/>
            </p:cNvSpPr>
            <p:nvPr/>
          </p:nvSpPr>
          <p:spPr bwMode="auto">
            <a:xfrm flipH="1">
              <a:off x="2607" y="2223"/>
              <a:ext cx="19" cy="2"/>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2" name="Line 417">
              <a:extLst>
                <a:ext uri="{FF2B5EF4-FFF2-40B4-BE49-F238E27FC236}">
                  <a16:creationId xmlns:a16="http://schemas.microsoft.com/office/drawing/2014/main" id="{31E2DDCA-BC14-F84D-875F-7FBC395BD148}"/>
                </a:ext>
              </a:extLst>
            </p:cNvPr>
            <p:cNvSpPr>
              <a:spLocks noChangeShapeType="1"/>
            </p:cNvSpPr>
            <p:nvPr/>
          </p:nvSpPr>
          <p:spPr bwMode="auto">
            <a:xfrm flipH="1" flipV="1">
              <a:off x="2603" y="2204"/>
              <a:ext cx="12"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3" name="Line 418">
              <a:extLst>
                <a:ext uri="{FF2B5EF4-FFF2-40B4-BE49-F238E27FC236}">
                  <a16:creationId xmlns:a16="http://schemas.microsoft.com/office/drawing/2014/main" id="{8EF3A598-210B-F142-953B-08722D862063}"/>
                </a:ext>
              </a:extLst>
            </p:cNvPr>
            <p:cNvSpPr>
              <a:spLocks noChangeShapeType="1"/>
            </p:cNvSpPr>
            <p:nvPr/>
          </p:nvSpPr>
          <p:spPr bwMode="auto">
            <a:xfrm flipH="1" flipV="1">
              <a:off x="2585" y="2204"/>
              <a:ext cx="12"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4" name="Line 419">
              <a:extLst>
                <a:ext uri="{FF2B5EF4-FFF2-40B4-BE49-F238E27FC236}">
                  <a16:creationId xmlns:a16="http://schemas.microsoft.com/office/drawing/2014/main" id="{0CF6774A-BC6A-5643-B82E-E6B5D2C686F9}"/>
                </a:ext>
              </a:extLst>
            </p:cNvPr>
            <p:cNvSpPr>
              <a:spLocks noChangeShapeType="1"/>
            </p:cNvSpPr>
            <p:nvPr/>
          </p:nvSpPr>
          <p:spPr bwMode="auto">
            <a:xfrm flipV="1">
              <a:off x="2589" y="2204"/>
              <a:ext cx="0"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5" name="Line 420">
              <a:extLst>
                <a:ext uri="{FF2B5EF4-FFF2-40B4-BE49-F238E27FC236}">
                  <a16:creationId xmlns:a16="http://schemas.microsoft.com/office/drawing/2014/main" id="{3AFDE983-5D97-5F44-9CE2-DDDC503559CD}"/>
                </a:ext>
              </a:extLst>
            </p:cNvPr>
            <p:cNvSpPr>
              <a:spLocks noChangeShapeType="1"/>
            </p:cNvSpPr>
            <p:nvPr/>
          </p:nvSpPr>
          <p:spPr bwMode="auto">
            <a:xfrm flipH="1" flipV="1">
              <a:off x="2581" y="2203"/>
              <a:ext cx="9" cy="2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6" name="Line 421">
              <a:extLst>
                <a:ext uri="{FF2B5EF4-FFF2-40B4-BE49-F238E27FC236}">
                  <a16:creationId xmlns:a16="http://schemas.microsoft.com/office/drawing/2014/main" id="{2B66146F-498A-CA4D-872F-A64E2A39D6EE}"/>
                </a:ext>
              </a:extLst>
            </p:cNvPr>
            <p:cNvSpPr>
              <a:spLocks noChangeShapeType="1"/>
            </p:cNvSpPr>
            <p:nvPr/>
          </p:nvSpPr>
          <p:spPr bwMode="auto">
            <a:xfrm flipH="1" flipV="1">
              <a:off x="2578" y="2204"/>
              <a:ext cx="9" cy="2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7" name="Line 422">
              <a:extLst>
                <a:ext uri="{FF2B5EF4-FFF2-40B4-BE49-F238E27FC236}">
                  <a16:creationId xmlns:a16="http://schemas.microsoft.com/office/drawing/2014/main" id="{6137F4DA-4C1C-D247-A026-EB6A44249D9B}"/>
                </a:ext>
              </a:extLst>
            </p:cNvPr>
            <p:cNvSpPr>
              <a:spLocks noChangeShapeType="1"/>
            </p:cNvSpPr>
            <p:nvPr/>
          </p:nvSpPr>
          <p:spPr bwMode="auto">
            <a:xfrm flipH="1" flipV="1">
              <a:off x="2569" y="2204"/>
              <a:ext cx="10" cy="2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8" name="Line 423">
              <a:extLst>
                <a:ext uri="{FF2B5EF4-FFF2-40B4-BE49-F238E27FC236}">
                  <a16:creationId xmlns:a16="http://schemas.microsoft.com/office/drawing/2014/main" id="{00A56E0D-F5D5-7643-9A95-E1680FEF4F90}"/>
                </a:ext>
              </a:extLst>
            </p:cNvPr>
            <p:cNvSpPr>
              <a:spLocks noChangeShapeType="1"/>
            </p:cNvSpPr>
            <p:nvPr/>
          </p:nvSpPr>
          <p:spPr bwMode="auto">
            <a:xfrm flipV="1">
              <a:off x="2568" y="2219"/>
              <a:ext cx="0" cy="10"/>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19" name="Line 424">
              <a:extLst>
                <a:ext uri="{FF2B5EF4-FFF2-40B4-BE49-F238E27FC236}">
                  <a16:creationId xmlns:a16="http://schemas.microsoft.com/office/drawing/2014/main" id="{DB67929B-B577-0C44-A58C-AE676D45663E}"/>
                </a:ext>
              </a:extLst>
            </p:cNvPr>
            <p:cNvSpPr>
              <a:spLocks noChangeShapeType="1"/>
            </p:cNvSpPr>
            <p:nvPr/>
          </p:nvSpPr>
          <p:spPr bwMode="auto">
            <a:xfrm flipH="1" flipV="1">
              <a:off x="2562" y="2206"/>
              <a:ext cx="10" cy="21"/>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0" name="Line 425">
              <a:extLst>
                <a:ext uri="{FF2B5EF4-FFF2-40B4-BE49-F238E27FC236}">
                  <a16:creationId xmlns:a16="http://schemas.microsoft.com/office/drawing/2014/main" id="{00CBB593-D4CD-9B43-BF4F-C806B3A1FA25}"/>
                </a:ext>
              </a:extLst>
            </p:cNvPr>
            <p:cNvSpPr>
              <a:spLocks noChangeShapeType="1"/>
            </p:cNvSpPr>
            <p:nvPr/>
          </p:nvSpPr>
          <p:spPr bwMode="auto">
            <a:xfrm flipH="1" flipV="1">
              <a:off x="2553" y="2208"/>
              <a:ext cx="9" cy="21"/>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1" name="Line 426">
              <a:extLst>
                <a:ext uri="{FF2B5EF4-FFF2-40B4-BE49-F238E27FC236}">
                  <a16:creationId xmlns:a16="http://schemas.microsoft.com/office/drawing/2014/main" id="{3F6BBD58-7A06-5246-9182-31B09926E8F5}"/>
                </a:ext>
              </a:extLst>
            </p:cNvPr>
            <p:cNvSpPr>
              <a:spLocks noChangeShapeType="1"/>
            </p:cNvSpPr>
            <p:nvPr/>
          </p:nvSpPr>
          <p:spPr bwMode="auto">
            <a:xfrm flipH="1">
              <a:off x="2552" y="2212"/>
              <a:ext cx="9" cy="0"/>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2" name="Line 427">
              <a:extLst>
                <a:ext uri="{FF2B5EF4-FFF2-40B4-BE49-F238E27FC236}">
                  <a16:creationId xmlns:a16="http://schemas.microsoft.com/office/drawing/2014/main" id="{8A7BEBAD-B9B1-B94D-B356-516334527431}"/>
                </a:ext>
              </a:extLst>
            </p:cNvPr>
            <p:cNvSpPr>
              <a:spLocks noChangeShapeType="1"/>
            </p:cNvSpPr>
            <p:nvPr/>
          </p:nvSpPr>
          <p:spPr bwMode="auto">
            <a:xfrm flipV="1">
              <a:off x="2536" y="2208"/>
              <a:ext cx="3" cy="26"/>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3" name="Line 428">
              <a:extLst>
                <a:ext uri="{FF2B5EF4-FFF2-40B4-BE49-F238E27FC236}">
                  <a16:creationId xmlns:a16="http://schemas.microsoft.com/office/drawing/2014/main" id="{6E3911FC-937A-3845-997A-85EA6D0C63C5}"/>
                </a:ext>
              </a:extLst>
            </p:cNvPr>
            <p:cNvSpPr>
              <a:spLocks noChangeShapeType="1"/>
            </p:cNvSpPr>
            <p:nvPr/>
          </p:nvSpPr>
          <p:spPr bwMode="auto">
            <a:xfrm flipV="1">
              <a:off x="2523" y="2216"/>
              <a:ext cx="0" cy="1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4" name="Line 429">
              <a:extLst>
                <a:ext uri="{FF2B5EF4-FFF2-40B4-BE49-F238E27FC236}">
                  <a16:creationId xmlns:a16="http://schemas.microsoft.com/office/drawing/2014/main" id="{7D352121-73B5-944A-83CA-0F06D2B90C42}"/>
                </a:ext>
              </a:extLst>
            </p:cNvPr>
            <p:cNvSpPr>
              <a:spLocks noChangeShapeType="1"/>
            </p:cNvSpPr>
            <p:nvPr/>
          </p:nvSpPr>
          <p:spPr bwMode="auto">
            <a:xfrm flipV="1">
              <a:off x="2528" y="2208"/>
              <a:ext cx="0" cy="24"/>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5" name="Line 430">
              <a:extLst>
                <a:ext uri="{FF2B5EF4-FFF2-40B4-BE49-F238E27FC236}">
                  <a16:creationId xmlns:a16="http://schemas.microsoft.com/office/drawing/2014/main" id="{97636D66-A702-A446-A053-77C18FD19951}"/>
                </a:ext>
              </a:extLst>
            </p:cNvPr>
            <p:cNvSpPr>
              <a:spLocks noChangeShapeType="1"/>
            </p:cNvSpPr>
            <p:nvPr/>
          </p:nvSpPr>
          <p:spPr bwMode="auto">
            <a:xfrm flipV="1">
              <a:off x="2512" y="2221"/>
              <a:ext cx="0" cy="13"/>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6" name="Line 431">
              <a:extLst>
                <a:ext uri="{FF2B5EF4-FFF2-40B4-BE49-F238E27FC236}">
                  <a16:creationId xmlns:a16="http://schemas.microsoft.com/office/drawing/2014/main" id="{C9B2B907-3FA7-6841-AB29-5536DDCCCE13}"/>
                </a:ext>
              </a:extLst>
            </p:cNvPr>
            <p:cNvSpPr>
              <a:spLocks noChangeShapeType="1"/>
            </p:cNvSpPr>
            <p:nvPr/>
          </p:nvSpPr>
          <p:spPr bwMode="auto">
            <a:xfrm flipH="1" flipV="1">
              <a:off x="2508" y="2208"/>
              <a:ext cx="9"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7" name="Line 432">
              <a:extLst>
                <a:ext uri="{FF2B5EF4-FFF2-40B4-BE49-F238E27FC236}">
                  <a16:creationId xmlns:a16="http://schemas.microsoft.com/office/drawing/2014/main" id="{85512ED0-B3FD-7841-B8D6-8A2DBD319C4A}"/>
                </a:ext>
              </a:extLst>
            </p:cNvPr>
            <p:cNvSpPr>
              <a:spLocks noChangeShapeType="1"/>
            </p:cNvSpPr>
            <p:nvPr/>
          </p:nvSpPr>
          <p:spPr bwMode="auto">
            <a:xfrm flipV="1">
              <a:off x="2523" y="2208"/>
              <a:ext cx="1" cy="1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8" name="Line 433">
              <a:extLst>
                <a:ext uri="{FF2B5EF4-FFF2-40B4-BE49-F238E27FC236}">
                  <a16:creationId xmlns:a16="http://schemas.microsoft.com/office/drawing/2014/main" id="{98F8708B-E22E-9D45-8162-E6C5883A2983}"/>
                </a:ext>
              </a:extLst>
            </p:cNvPr>
            <p:cNvSpPr>
              <a:spLocks noChangeShapeType="1"/>
            </p:cNvSpPr>
            <p:nvPr/>
          </p:nvSpPr>
          <p:spPr bwMode="auto">
            <a:xfrm flipH="1" flipV="1">
              <a:off x="2496" y="2208"/>
              <a:ext cx="20" cy="21"/>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29" name="Line 434">
              <a:extLst>
                <a:ext uri="{FF2B5EF4-FFF2-40B4-BE49-F238E27FC236}">
                  <a16:creationId xmlns:a16="http://schemas.microsoft.com/office/drawing/2014/main" id="{DB9FAC34-0004-5546-8336-68C262515430}"/>
                </a:ext>
              </a:extLst>
            </p:cNvPr>
            <p:cNvSpPr>
              <a:spLocks noChangeShapeType="1"/>
            </p:cNvSpPr>
            <p:nvPr/>
          </p:nvSpPr>
          <p:spPr bwMode="auto">
            <a:xfrm flipH="1">
              <a:off x="2487" y="2212"/>
              <a:ext cx="17" cy="1"/>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0" name="Line 435">
              <a:extLst>
                <a:ext uri="{FF2B5EF4-FFF2-40B4-BE49-F238E27FC236}">
                  <a16:creationId xmlns:a16="http://schemas.microsoft.com/office/drawing/2014/main" id="{EED8D1F4-A07C-C341-B27C-7CB707175743}"/>
                </a:ext>
              </a:extLst>
            </p:cNvPr>
            <p:cNvSpPr>
              <a:spLocks noChangeShapeType="1"/>
            </p:cNvSpPr>
            <p:nvPr/>
          </p:nvSpPr>
          <p:spPr bwMode="auto">
            <a:xfrm flipH="1" flipV="1">
              <a:off x="2466" y="2211"/>
              <a:ext cx="9"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1" name="Line 436">
              <a:extLst>
                <a:ext uri="{FF2B5EF4-FFF2-40B4-BE49-F238E27FC236}">
                  <a16:creationId xmlns:a16="http://schemas.microsoft.com/office/drawing/2014/main" id="{31A5977A-1BB9-CF4B-93C7-B9AFE5DDF1AD}"/>
                </a:ext>
              </a:extLst>
            </p:cNvPr>
            <p:cNvSpPr>
              <a:spLocks noChangeShapeType="1"/>
            </p:cNvSpPr>
            <p:nvPr/>
          </p:nvSpPr>
          <p:spPr bwMode="auto">
            <a:xfrm flipV="1">
              <a:off x="2475" y="2209"/>
              <a:ext cx="0"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2" name="Line 437">
              <a:extLst>
                <a:ext uri="{FF2B5EF4-FFF2-40B4-BE49-F238E27FC236}">
                  <a16:creationId xmlns:a16="http://schemas.microsoft.com/office/drawing/2014/main" id="{A43C9DF2-B79B-1A42-821D-D65C339331D4}"/>
                </a:ext>
              </a:extLst>
            </p:cNvPr>
            <p:cNvSpPr>
              <a:spLocks noChangeShapeType="1"/>
            </p:cNvSpPr>
            <p:nvPr/>
          </p:nvSpPr>
          <p:spPr bwMode="auto">
            <a:xfrm flipH="1">
              <a:off x="2386" y="2218"/>
              <a:ext cx="19" cy="2"/>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3" name="Line 438">
              <a:extLst>
                <a:ext uri="{FF2B5EF4-FFF2-40B4-BE49-F238E27FC236}">
                  <a16:creationId xmlns:a16="http://schemas.microsoft.com/office/drawing/2014/main" id="{C4A88DE1-8F60-4A49-98D4-FE77DE99BE5E}"/>
                </a:ext>
              </a:extLst>
            </p:cNvPr>
            <p:cNvSpPr>
              <a:spLocks noChangeShapeType="1"/>
            </p:cNvSpPr>
            <p:nvPr/>
          </p:nvSpPr>
          <p:spPr bwMode="auto">
            <a:xfrm flipH="1" flipV="1">
              <a:off x="2364" y="2216"/>
              <a:ext cx="13"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4" name="Line 439">
              <a:extLst>
                <a:ext uri="{FF2B5EF4-FFF2-40B4-BE49-F238E27FC236}">
                  <a16:creationId xmlns:a16="http://schemas.microsoft.com/office/drawing/2014/main" id="{9D9BF7AD-E67B-8143-8BC4-940AD7492B15}"/>
                </a:ext>
              </a:extLst>
            </p:cNvPr>
            <p:cNvSpPr>
              <a:spLocks noChangeShapeType="1"/>
            </p:cNvSpPr>
            <p:nvPr/>
          </p:nvSpPr>
          <p:spPr bwMode="auto">
            <a:xfrm flipH="1" flipV="1">
              <a:off x="2355" y="2218"/>
              <a:ext cx="10"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5" name="Line 440">
              <a:extLst>
                <a:ext uri="{FF2B5EF4-FFF2-40B4-BE49-F238E27FC236}">
                  <a16:creationId xmlns:a16="http://schemas.microsoft.com/office/drawing/2014/main" id="{A5959790-5EE6-AF4C-A75A-32D326DFD2EB}"/>
                </a:ext>
              </a:extLst>
            </p:cNvPr>
            <p:cNvSpPr>
              <a:spLocks noChangeShapeType="1"/>
            </p:cNvSpPr>
            <p:nvPr/>
          </p:nvSpPr>
          <p:spPr bwMode="auto">
            <a:xfrm flipH="1" flipV="1">
              <a:off x="2598" y="2186"/>
              <a:ext cx="13"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6" name="Line 441">
              <a:extLst>
                <a:ext uri="{FF2B5EF4-FFF2-40B4-BE49-F238E27FC236}">
                  <a16:creationId xmlns:a16="http://schemas.microsoft.com/office/drawing/2014/main" id="{73C0EFBC-955C-9F40-BFF8-0F74F9281E05}"/>
                </a:ext>
              </a:extLst>
            </p:cNvPr>
            <p:cNvSpPr>
              <a:spLocks noChangeShapeType="1"/>
            </p:cNvSpPr>
            <p:nvPr/>
          </p:nvSpPr>
          <p:spPr bwMode="auto">
            <a:xfrm flipV="1">
              <a:off x="2589" y="2186"/>
              <a:ext cx="0"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7" name="Line 442">
              <a:extLst>
                <a:ext uri="{FF2B5EF4-FFF2-40B4-BE49-F238E27FC236}">
                  <a16:creationId xmlns:a16="http://schemas.microsoft.com/office/drawing/2014/main" id="{80C455E2-DF61-7D47-AD42-FEC03BAD7549}"/>
                </a:ext>
              </a:extLst>
            </p:cNvPr>
            <p:cNvSpPr>
              <a:spLocks noChangeShapeType="1"/>
            </p:cNvSpPr>
            <p:nvPr/>
          </p:nvSpPr>
          <p:spPr bwMode="auto">
            <a:xfrm flipH="1" flipV="1">
              <a:off x="2584" y="2186"/>
              <a:ext cx="9"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8" name="Line 443">
              <a:extLst>
                <a:ext uri="{FF2B5EF4-FFF2-40B4-BE49-F238E27FC236}">
                  <a16:creationId xmlns:a16="http://schemas.microsoft.com/office/drawing/2014/main" id="{00CEA80C-1974-9946-9E57-8CA7A0E0152B}"/>
                </a:ext>
              </a:extLst>
            </p:cNvPr>
            <p:cNvSpPr>
              <a:spLocks noChangeShapeType="1"/>
            </p:cNvSpPr>
            <p:nvPr/>
          </p:nvSpPr>
          <p:spPr bwMode="auto">
            <a:xfrm flipH="1" flipV="1">
              <a:off x="2580" y="2186"/>
              <a:ext cx="9" cy="2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39" name="Line 444">
              <a:extLst>
                <a:ext uri="{FF2B5EF4-FFF2-40B4-BE49-F238E27FC236}">
                  <a16:creationId xmlns:a16="http://schemas.microsoft.com/office/drawing/2014/main" id="{FA81B551-F808-B74E-BEEF-7EF936E75354}"/>
                </a:ext>
              </a:extLst>
            </p:cNvPr>
            <p:cNvSpPr>
              <a:spLocks noChangeShapeType="1"/>
            </p:cNvSpPr>
            <p:nvPr/>
          </p:nvSpPr>
          <p:spPr bwMode="auto">
            <a:xfrm flipH="1" flipV="1">
              <a:off x="2575" y="2190"/>
              <a:ext cx="11" cy="2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0" name="Line 445">
              <a:extLst>
                <a:ext uri="{FF2B5EF4-FFF2-40B4-BE49-F238E27FC236}">
                  <a16:creationId xmlns:a16="http://schemas.microsoft.com/office/drawing/2014/main" id="{A20EB3F7-74C0-5C4B-9856-F75F20DF687E}"/>
                </a:ext>
              </a:extLst>
            </p:cNvPr>
            <p:cNvSpPr>
              <a:spLocks noChangeShapeType="1"/>
            </p:cNvSpPr>
            <p:nvPr/>
          </p:nvSpPr>
          <p:spPr bwMode="auto">
            <a:xfrm flipH="1" flipV="1">
              <a:off x="2574" y="2186"/>
              <a:ext cx="9" cy="1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1" name="Line 446">
              <a:extLst>
                <a:ext uri="{FF2B5EF4-FFF2-40B4-BE49-F238E27FC236}">
                  <a16:creationId xmlns:a16="http://schemas.microsoft.com/office/drawing/2014/main" id="{830460E9-BA7D-B041-A01F-A35ECAEAA7BA}"/>
                </a:ext>
              </a:extLst>
            </p:cNvPr>
            <p:cNvSpPr>
              <a:spLocks noChangeShapeType="1"/>
            </p:cNvSpPr>
            <p:nvPr/>
          </p:nvSpPr>
          <p:spPr bwMode="auto">
            <a:xfrm flipH="1" flipV="1">
              <a:off x="2568" y="2186"/>
              <a:ext cx="9" cy="2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2" name="Line 447">
              <a:extLst>
                <a:ext uri="{FF2B5EF4-FFF2-40B4-BE49-F238E27FC236}">
                  <a16:creationId xmlns:a16="http://schemas.microsoft.com/office/drawing/2014/main" id="{C076E186-7152-5949-9561-E235C71D2D17}"/>
                </a:ext>
              </a:extLst>
            </p:cNvPr>
            <p:cNvSpPr>
              <a:spLocks noChangeShapeType="1"/>
            </p:cNvSpPr>
            <p:nvPr/>
          </p:nvSpPr>
          <p:spPr bwMode="auto">
            <a:xfrm flipH="1" flipV="1">
              <a:off x="2559" y="2190"/>
              <a:ext cx="11" cy="24"/>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3" name="Line 448">
              <a:extLst>
                <a:ext uri="{FF2B5EF4-FFF2-40B4-BE49-F238E27FC236}">
                  <a16:creationId xmlns:a16="http://schemas.microsoft.com/office/drawing/2014/main" id="{C4497F74-C1A4-3A42-9248-2B25C11B5BE0}"/>
                </a:ext>
              </a:extLst>
            </p:cNvPr>
            <p:cNvSpPr>
              <a:spLocks noChangeShapeType="1"/>
            </p:cNvSpPr>
            <p:nvPr/>
          </p:nvSpPr>
          <p:spPr bwMode="auto">
            <a:xfrm flipH="1" flipV="1">
              <a:off x="2543" y="2188"/>
              <a:ext cx="17" cy="28"/>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4" name="Line 449">
              <a:extLst>
                <a:ext uri="{FF2B5EF4-FFF2-40B4-BE49-F238E27FC236}">
                  <a16:creationId xmlns:a16="http://schemas.microsoft.com/office/drawing/2014/main" id="{5BFB78B8-7A00-864B-9FB6-0E53461DBE73}"/>
                </a:ext>
              </a:extLst>
            </p:cNvPr>
            <p:cNvSpPr>
              <a:spLocks noChangeShapeType="1"/>
            </p:cNvSpPr>
            <p:nvPr/>
          </p:nvSpPr>
          <p:spPr bwMode="auto">
            <a:xfrm flipV="1">
              <a:off x="2539" y="2190"/>
              <a:ext cx="7" cy="26"/>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5" name="Line 450">
              <a:extLst>
                <a:ext uri="{FF2B5EF4-FFF2-40B4-BE49-F238E27FC236}">
                  <a16:creationId xmlns:a16="http://schemas.microsoft.com/office/drawing/2014/main" id="{B88A685A-16D2-224D-B877-D6FD630C49EB}"/>
                </a:ext>
              </a:extLst>
            </p:cNvPr>
            <p:cNvSpPr>
              <a:spLocks noChangeShapeType="1"/>
            </p:cNvSpPr>
            <p:nvPr/>
          </p:nvSpPr>
          <p:spPr bwMode="auto">
            <a:xfrm flipV="1">
              <a:off x="2524" y="2191"/>
              <a:ext cx="1" cy="20"/>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6" name="Line 451">
              <a:extLst>
                <a:ext uri="{FF2B5EF4-FFF2-40B4-BE49-F238E27FC236}">
                  <a16:creationId xmlns:a16="http://schemas.microsoft.com/office/drawing/2014/main" id="{8AE3112F-A59F-B942-ADA2-FFDF197284FF}"/>
                </a:ext>
              </a:extLst>
            </p:cNvPr>
            <p:cNvSpPr>
              <a:spLocks noChangeShapeType="1"/>
            </p:cNvSpPr>
            <p:nvPr/>
          </p:nvSpPr>
          <p:spPr bwMode="auto">
            <a:xfrm flipV="1">
              <a:off x="2528" y="2190"/>
              <a:ext cx="2" cy="26"/>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7" name="Line 452">
              <a:extLst>
                <a:ext uri="{FF2B5EF4-FFF2-40B4-BE49-F238E27FC236}">
                  <a16:creationId xmlns:a16="http://schemas.microsoft.com/office/drawing/2014/main" id="{4642B36F-FA2D-BC41-A73C-741AB6459918}"/>
                </a:ext>
              </a:extLst>
            </p:cNvPr>
            <p:cNvSpPr>
              <a:spLocks noChangeShapeType="1"/>
            </p:cNvSpPr>
            <p:nvPr/>
          </p:nvSpPr>
          <p:spPr bwMode="auto">
            <a:xfrm flipV="1">
              <a:off x="2512" y="2191"/>
              <a:ext cx="0" cy="2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8" name="Line 453">
              <a:extLst>
                <a:ext uri="{FF2B5EF4-FFF2-40B4-BE49-F238E27FC236}">
                  <a16:creationId xmlns:a16="http://schemas.microsoft.com/office/drawing/2014/main" id="{198D4819-07AF-9E46-845D-250EFD9B5DAB}"/>
                </a:ext>
              </a:extLst>
            </p:cNvPr>
            <p:cNvSpPr>
              <a:spLocks noChangeShapeType="1"/>
            </p:cNvSpPr>
            <p:nvPr/>
          </p:nvSpPr>
          <p:spPr bwMode="auto">
            <a:xfrm flipV="1">
              <a:off x="2524" y="2203"/>
              <a:ext cx="0" cy="13"/>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49" name="Line 454">
              <a:extLst>
                <a:ext uri="{FF2B5EF4-FFF2-40B4-BE49-F238E27FC236}">
                  <a16:creationId xmlns:a16="http://schemas.microsoft.com/office/drawing/2014/main" id="{2B8CC222-8F18-F249-8583-954C569BC65A}"/>
                </a:ext>
              </a:extLst>
            </p:cNvPr>
            <p:cNvSpPr>
              <a:spLocks noChangeShapeType="1"/>
            </p:cNvSpPr>
            <p:nvPr/>
          </p:nvSpPr>
          <p:spPr bwMode="auto">
            <a:xfrm flipH="1" flipV="1">
              <a:off x="2483" y="2191"/>
              <a:ext cx="12"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0" name="Line 455">
              <a:extLst>
                <a:ext uri="{FF2B5EF4-FFF2-40B4-BE49-F238E27FC236}">
                  <a16:creationId xmlns:a16="http://schemas.microsoft.com/office/drawing/2014/main" id="{8E2D76C0-E427-F243-900C-05D8943D5BE5}"/>
                </a:ext>
              </a:extLst>
            </p:cNvPr>
            <p:cNvSpPr>
              <a:spLocks noChangeShapeType="1"/>
            </p:cNvSpPr>
            <p:nvPr/>
          </p:nvSpPr>
          <p:spPr bwMode="auto">
            <a:xfrm flipH="1" flipV="1">
              <a:off x="2464" y="2201"/>
              <a:ext cx="10" cy="1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1" name="Line 456">
              <a:extLst>
                <a:ext uri="{FF2B5EF4-FFF2-40B4-BE49-F238E27FC236}">
                  <a16:creationId xmlns:a16="http://schemas.microsoft.com/office/drawing/2014/main" id="{92AFD985-7A8C-B54A-8F6E-4859E3889A8B}"/>
                </a:ext>
              </a:extLst>
            </p:cNvPr>
            <p:cNvSpPr>
              <a:spLocks noChangeShapeType="1"/>
            </p:cNvSpPr>
            <p:nvPr/>
          </p:nvSpPr>
          <p:spPr bwMode="auto">
            <a:xfrm flipH="1" flipV="1">
              <a:off x="2467" y="2191"/>
              <a:ext cx="12"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2" name="Line 457">
              <a:extLst>
                <a:ext uri="{FF2B5EF4-FFF2-40B4-BE49-F238E27FC236}">
                  <a16:creationId xmlns:a16="http://schemas.microsoft.com/office/drawing/2014/main" id="{2F0C0CBC-09D6-FF4F-BC35-CEBB66711FD9}"/>
                </a:ext>
              </a:extLst>
            </p:cNvPr>
            <p:cNvSpPr>
              <a:spLocks noChangeShapeType="1"/>
            </p:cNvSpPr>
            <p:nvPr/>
          </p:nvSpPr>
          <p:spPr bwMode="auto">
            <a:xfrm flipH="1" flipV="1">
              <a:off x="2454" y="2193"/>
              <a:ext cx="18"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3" name="Line 458">
              <a:extLst>
                <a:ext uri="{FF2B5EF4-FFF2-40B4-BE49-F238E27FC236}">
                  <a16:creationId xmlns:a16="http://schemas.microsoft.com/office/drawing/2014/main" id="{12DCFE5E-CBEE-0346-BD9D-FC13E0512799}"/>
                </a:ext>
              </a:extLst>
            </p:cNvPr>
            <p:cNvSpPr>
              <a:spLocks noChangeShapeType="1"/>
            </p:cNvSpPr>
            <p:nvPr/>
          </p:nvSpPr>
          <p:spPr bwMode="auto">
            <a:xfrm flipV="1">
              <a:off x="2405" y="2196"/>
              <a:ext cx="1"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4" name="Line 459">
              <a:extLst>
                <a:ext uri="{FF2B5EF4-FFF2-40B4-BE49-F238E27FC236}">
                  <a16:creationId xmlns:a16="http://schemas.microsoft.com/office/drawing/2014/main" id="{3A56A962-A427-7A41-96AD-592DD354E9E5}"/>
                </a:ext>
              </a:extLst>
            </p:cNvPr>
            <p:cNvSpPr>
              <a:spLocks noChangeShapeType="1"/>
            </p:cNvSpPr>
            <p:nvPr/>
          </p:nvSpPr>
          <p:spPr bwMode="auto">
            <a:xfrm flipH="1">
              <a:off x="2386" y="2200"/>
              <a:ext cx="21" cy="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5" name="Line 460">
              <a:extLst>
                <a:ext uri="{FF2B5EF4-FFF2-40B4-BE49-F238E27FC236}">
                  <a16:creationId xmlns:a16="http://schemas.microsoft.com/office/drawing/2014/main" id="{DE26864D-5527-4642-B9EE-F0CDC41A0A2C}"/>
                </a:ext>
              </a:extLst>
            </p:cNvPr>
            <p:cNvSpPr>
              <a:spLocks noChangeShapeType="1"/>
            </p:cNvSpPr>
            <p:nvPr/>
          </p:nvSpPr>
          <p:spPr bwMode="auto">
            <a:xfrm flipH="1" flipV="1">
              <a:off x="2379" y="2198"/>
              <a:ext cx="15"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6" name="Line 461">
              <a:extLst>
                <a:ext uri="{FF2B5EF4-FFF2-40B4-BE49-F238E27FC236}">
                  <a16:creationId xmlns:a16="http://schemas.microsoft.com/office/drawing/2014/main" id="{952494B8-C8DE-BF45-93A1-384B8EDEB6CC}"/>
                </a:ext>
              </a:extLst>
            </p:cNvPr>
            <p:cNvSpPr>
              <a:spLocks noChangeShapeType="1"/>
            </p:cNvSpPr>
            <p:nvPr/>
          </p:nvSpPr>
          <p:spPr bwMode="auto">
            <a:xfrm flipH="1" flipV="1">
              <a:off x="2353" y="2198"/>
              <a:ext cx="10"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7" name="Line 462">
              <a:extLst>
                <a:ext uri="{FF2B5EF4-FFF2-40B4-BE49-F238E27FC236}">
                  <a16:creationId xmlns:a16="http://schemas.microsoft.com/office/drawing/2014/main" id="{27A129CB-4EC4-A449-A5FB-4AD5D396C784}"/>
                </a:ext>
              </a:extLst>
            </p:cNvPr>
            <p:cNvSpPr>
              <a:spLocks noChangeShapeType="1"/>
            </p:cNvSpPr>
            <p:nvPr/>
          </p:nvSpPr>
          <p:spPr bwMode="auto">
            <a:xfrm flipH="1" flipV="1">
              <a:off x="2361" y="2199"/>
              <a:ext cx="11"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8" name="Line 463">
              <a:extLst>
                <a:ext uri="{FF2B5EF4-FFF2-40B4-BE49-F238E27FC236}">
                  <a16:creationId xmlns:a16="http://schemas.microsoft.com/office/drawing/2014/main" id="{70834F8E-1FEA-4149-98F1-E6F9630388AF}"/>
                </a:ext>
              </a:extLst>
            </p:cNvPr>
            <p:cNvSpPr>
              <a:spLocks noChangeShapeType="1"/>
            </p:cNvSpPr>
            <p:nvPr/>
          </p:nvSpPr>
          <p:spPr bwMode="auto">
            <a:xfrm flipV="1">
              <a:off x="2602" y="2169"/>
              <a:ext cx="0"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59" name="Line 464">
              <a:extLst>
                <a:ext uri="{FF2B5EF4-FFF2-40B4-BE49-F238E27FC236}">
                  <a16:creationId xmlns:a16="http://schemas.microsoft.com/office/drawing/2014/main" id="{294B96BA-0361-9E4E-AB0E-01C2CB6C2FD3}"/>
                </a:ext>
              </a:extLst>
            </p:cNvPr>
            <p:cNvSpPr>
              <a:spLocks noChangeShapeType="1"/>
            </p:cNvSpPr>
            <p:nvPr/>
          </p:nvSpPr>
          <p:spPr bwMode="auto">
            <a:xfrm flipH="1" flipV="1">
              <a:off x="2584" y="2169"/>
              <a:ext cx="9"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0" name="Line 465">
              <a:extLst>
                <a:ext uri="{FF2B5EF4-FFF2-40B4-BE49-F238E27FC236}">
                  <a16:creationId xmlns:a16="http://schemas.microsoft.com/office/drawing/2014/main" id="{31A15A15-28C8-CF4E-8DD2-586C68EEA24A}"/>
                </a:ext>
              </a:extLst>
            </p:cNvPr>
            <p:cNvSpPr>
              <a:spLocks noChangeShapeType="1"/>
            </p:cNvSpPr>
            <p:nvPr/>
          </p:nvSpPr>
          <p:spPr bwMode="auto">
            <a:xfrm flipH="1" flipV="1">
              <a:off x="2579" y="2169"/>
              <a:ext cx="13"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1" name="Line 466">
              <a:extLst>
                <a:ext uri="{FF2B5EF4-FFF2-40B4-BE49-F238E27FC236}">
                  <a16:creationId xmlns:a16="http://schemas.microsoft.com/office/drawing/2014/main" id="{DCEE1865-8428-724C-9377-CB6706F75172}"/>
                </a:ext>
              </a:extLst>
            </p:cNvPr>
            <p:cNvSpPr>
              <a:spLocks noChangeShapeType="1"/>
            </p:cNvSpPr>
            <p:nvPr/>
          </p:nvSpPr>
          <p:spPr bwMode="auto">
            <a:xfrm flipH="1" flipV="1">
              <a:off x="2576" y="2175"/>
              <a:ext cx="12" cy="19"/>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2" name="Line 467">
              <a:extLst>
                <a:ext uri="{FF2B5EF4-FFF2-40B4-BE49-F238E27FC236}">
                  <a16:creationId xmlns:a16="http://schemas.microsoft.com/office/drawing/2014/main" id="{6CC1C2E3-BD9A-564A-B843-1BA154B6D69E}"/>
                </a:ext>
              </a:extLst>
            </p:cNvPr>
            <p:cNvSpPr>
              <a:spLocks noChangeShapeType="1"/>
            </p:cNvSpPr>
            <p:nvPr/>
          </p:nvSpPr>
          <p:spPr bwMode="auto">
            <a:xfrm flipH="1" flipV="1">
              <a:off x="2575" y="2169"/>
              <a:ext cx="9" cy="1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3" name="Line 468">
              <a:extLst>
                <a:ext uri="{FF2B5EF4-FFF2-40B4-BE49-F238E27FC236}">
                  <a16:creationId xmlns:a16="http://schemas.microsoft.com/office/drawing/2014/main" id="{CC154AA7-A57A-1E41-B803-BD9CE6412EC5}"/>
                </a:ext>
              </a:extLst>
            </p:cNvPr>
            <p:cNvSpPr>
              <a:spLocks noChangeShapeType="1"/>
            </p:cNvSpPr>
            <p:nvPr/>
          </p:nvSpPr>
          <p:spPr bwMode="auto">
            <a:xfrm flipV="1">
              <a:off x="2578" y="2169"/>
              <a:ext cx="0" cy="25"/>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4" name="Line 469">
              <a:extLst>
                <a:ext uri="{FF2B5EF4-FFF2-40B4-BE49-F238E27FC236}">
                  <a16:creationId xmlns:a16="http://schemas.microsoft.com/office/drawing/2014/main" id="{CAE26E32-176B-C840-B056-10C2228E63FA}"/>
                </a:ext>
              </a:extLst>
            </p:cNvPr>
            <p:cNvSpPr>
              <a:spLocks noChangeShapeType="1"/>
            </p:cNvSpPr>
            <p:nvPr/>
          </p:nvSpPr>
          <p:spPr bwMode="auto">
            <a:xfrm flipH="1" flipV="1">
              <a:off x="2565" y="2175"/>
              <a:ext cx="11" cy="19"/>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5" name="Line 470">
              <a:extLst>
                <a:ext uri="{FF2B5EF4-FFF2-40B4-BE49-F238E27FC236}">
                  <a16:creationId xmlns:a16="http://schemas.microsoft.com/office/drawing/2014/main" id="{00DE9411-D20F-5D44-9A94-25BD75979BBA}"/>
                </a:ext>
              </a:extLst>
            </p:cNvPr>
            <p:cNvSpPr>
              <a:spLocks noChangeShapeType="1"/>
            </p:cNvSpPr>
            <p:nvPr/>
          </p:nvSpPr>
          <p:spPr bwMode="auto">
            <a:xfrm flipH="1" flipV="1">
              <a:off x="2564" y="2169"/>
              <a:ext cx="9" cy="14"/>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6" name="Line 471">
              <a:extLst>
                <a:ext uri="{FF2B5EF4-FFF2-40B4-BE49-F238E27FC236}">
                  <a16:creationId xmlns:a16="http://schemas.microsoft.com/office/drawing/2014/main" id="{2C9FAEDB-703D-904D-A880-4988CD8E3169}"/>
                </a:ext>
              </a:extLst>
            </p:cNvPr>
            <p:cNvSpPr>
              <a:spLocks noChangeShapeType="1"/>
            </p:cNvSpPr>
            <p:nvPr/>
          </p:nvSpPr>
          <p:spPr bwMode="auto">
            <a:xfrm flipH="1" flipV="1">
              <a:off x="2557" y="2170"/>
              <a:ext cx="10" cy="28"/>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7" name="Line 472">
              <a:extLst>
                <a:ext uri="{FF2B5EF4-FFF2-40B4-BE49-F238E27FC236}">
                  <a16:creationId xmlns:a16="http://schemas.microsoft.com/office/drawing/2014/main" id="{3659A058-73EB-A54A-8062-2C3D13811BA0}"/>
                </a:ext>
              </a:extLst>
            </p:cNvPr>
            <p:cNvSpPr>
              <a:spLocks noChangeShapeType="1"/>
            </p:cNvSpPr>
            <p:nvPr/>
          </p:nvSpPr>
          <p:spPr bwMode="auto">
            <a:xfrm flipH="1">
              <a:off x="2542" y="2192"/>
              <a:ext cx="9" cy="2"/>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8" name="Line 473">
              <a:extLst>
                <a:ext uri="{FF2B5EF4-FFF2-40B4-BE49-F238E27FC236}">
                  <a16:creationId xmlns:a16="http://schemas.microsoft.com/office/drawing/2014/main" id="{D4083038-C076-B145-B148-7FF79F0D59F8}"/>
                </a:ext>
              </a:extLst>
            </p:cNvPr>
            <p:cNvSpPr>
              <a:spLocks noChangeShapeType="1"/>
            </p:cNvSpPr>
            <p:nvPr/>
          </p:nvSpPr>
          <p:spPr bwMode="auto">
            <a:xfrm>
              <a:off x="2546" y="2194"/>
              <a:ext cx="0" cy="0"/>
            </a:xfrm>
            <a:prstGeom prst="line">
              <a:avLst/>
            </a:prstGeom>
            <a:noFill/>
            <a:ln w="12700">
              <a:solidFill>
                <a:srgbClr val="FFFF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69" name="Line 474">
              <a:extLst>
                <a:ext uri="{FF2B5EF4-FFF2-40B4-BE49-F238E27FC236}">
                  <a16:creationId xmlns:a16="http://schemas.microsoft.com/office/drawing/2014/main" id="{DD3373A7-D16B-9648-906A-C00CC3120B7E}"/>
                </a:ext>
              </a:extLst>
            </p:cNvPr>
            <p:cNvSpPr>
              <a:spLocks noChangeShapeType="1"/>
            </p:cNvSpPr>
            <p:nvPr/>
          </p:nvSpPr>
          <p:spPr bwMode="auto">
            <a:xfrm flipV="1">
              <a:off x="2525" y="2171"/>
              <a:ext cx="1" cy="2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0" name="Line 475">
              <a:extLst>
                <a:ext uri="{FF2B5EF4-FFF2-40B4-BE49-F238E27FC236}">
                  <a16:creationId xmlns:a16="http://schemas.microsoft.com/office/drawing/2014/main" id="{A17B1989-0EAA-A843-811D-0BE14CCD37FB}"/>
                </a:ext>
              </a:extLst>
            </p:cNvPr>
            <p:cNvSpPr>
              <a:spLocks noChangeShapeType="1"/>
            </p:cNvSpPr>
            <p:nvPr/>
          </p:nvSpPr>
          <p:spPr bwMode="auto">
            <a:xfrm flipV="1">
              <a:off x="2530" y="2170"/>
              <a:ext cx="4" cy="28"/>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1" name="Line 476">
              <a:extLst>
                <a:ext uri="{FF2B5EF4-FFF2-40B4-BE49-F238E27FC236}">
                  <a16:creationId xmlns:a16="http://schemas.microsoft.com/office/drawing/2014/main" id="{4D7FA187-9D56-6441-8504-725D7BE5F1E4}"/>
                </a:ext>
              </a:extLst>
            </p:cNvPr>
            <p:cNvSpPr>
              <a:spLocks noChangeShapeType="1"/>
            </p:cNvSpPr>
            <p:nvPr/>
          </p:nvSpPr>
          <p:spPr bwMode="auto">
            <a:xfrm flipV="1">
              <a:off x="2512" y="2171"/>
              <a:ext cx="0" cy="2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2" name="Line 477">
              <a:extLst>
                <a:ext uri="{FF2B5EF4-FFF2-40B4-BE49-F238E27FC236}">
                  <a16:creationId xmlns:a16="http://schemas.microsoft.com/office/drawing/2014/main" id="{5275898F-EEAD-2849-93B0-89771A7F6C07}"/>
                </a:ext>
              </a:extLst>
            </p:cNvPr>
            <p:cNvSpPr>
              <a:spLocks noChangeShapeType="1"/>
            </p:cNvSpPr>
            <p:nvPr/>
          </p:nvSpPr>
          <p:spPr bwMode="auto">
            <a:xfrm flipV="1">
              <a:off x="2487" y="2175"/>
              <a:ext cx="0"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3" name="Line 478">
              <a:extLst>
                <a:ext uri="{FF2B5EF4-FFF2-40B4-BE49-F238E27FC236}">
                  <a16:creationId xmlns:a16="http://schemas.microsoft.com/office/drawing/2014/main" id="{5893DDFD-E887-7748-8E18-FAD890038DDE}"/>
                </a:ext>
              </a:extLst>
            </p:cNvPr>
            <p:cNvSpPr>
              <a:spLocks noChangeShapeType="1"/>
            </p:cNvSpPr>
            <p:nvPr/>
          </p:nvSpPr>
          <p:spPr bwMode="auto">
            <a:xfrm flipH="1" flipV="1">
              <a:off x="2464" y="2183"/>
              <a:ext cx="11"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4" name="Line 479">
              <a:extLst>
                <a:ext uri="{FF2B5EF4-FFF2-40B4-BE49-F238E27FC236}">
                  <a16:creationId xmlns:a16="http://schemas.microsoft.com/office/drawing/2014/main" id="{392C799B-7A93-BF45-A0BF-FFA52A44E10A}"/>
                </a:ext>
              </a:extLst>
            </p:cNvPr>
            <p:cNvSpPr>
              <a:spLocks noChangeShapeType="1"/>
            </p:cNvSpPr>
            <p:nvPr/>
          </p:nvSpPr>
          <p:spPr bwMode="auto">
            <a:xfrm flipH="1" flipV="1">
              <a:off x="2454" y="2181"/>
              <a:ext cx="18" cy="10"/>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5" name="Line 480">
              <a:extLst>
                <a:ext uri="{FF2B5EF4-FFF2-40B4-BE49-F238E27FC236}">
                  <a16:creationId xmlns:a16="http://schemas.microsoft.com/office/drawing/2014/main" id="{11E6AB88-337B-D14F-81A2-C5F96BE8617F}"/>
                </a:ext>
              </a:extLst>
            </p:cNvPr>
            <p:cNvSpPr>
              <a:spLocks noChangeShapeType="1"/>
            </p:cNvSpPr>
            <p:nvPr/>
          </p:nvSpPr>
          <p:spPr bwMode="auto">
            <a:xfrm flipH="1" flipV="1">
              <a:off x="2443" y="2186"/>
              <a:ext cx="19" cy="1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6" name="Line 481">
              <a:extLst>
                <a:ext uri="{FF2B5EF4-FFF2-40B4-BE49-F238E27FC236}">
                  <a16:creationId xmlns:a16="http://schemas.microsoft.com/office/drawing/2014/main" id="{FF0FD54C-1DA8-1A48-BA74-CE220048847F}"/>
                </a:ext>
              </a:extLst>
            </p:cNvPr>
            <p:cNvSpPr>
              <a:spLocks noChangeShapeType="1"/>
            </p:cNvSpPr>
            <p:nvPr/>
          </p:nvSpPr>
          <p:spPr bwMode="auto">
            <a:xfrm flipH="1" flipV="1">
              <a:off x="2444" y="2176"/>
              <a:ext cx="18" cy="1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7" name="Line 482">
              <a:extLst>
                <a:ext uri="{FF2B5EF4-FFF2-40B4-BE49-F238E27FC236}">
                  <a16:creationId xmlns:a16="http://schemas.microsoft.com/office/drawing/2014/main" id="{A3319A09-E53E-E84E-AF5A-92DD00834A86}"/>
                </a:ext>
              </a:extLst>
            </p:cNvPr>
            <p:cNvSpPr>
              <a:spLocks noChangeShapeType="1"/>
            </p:cNvSpPr>
            <p:nvPr/>
          </p:nvSpPr>
          <p:spPr bwMode="auto">
            <a:xfrm flipH="1" flipV="1">
              <a:off x="2432" y="2185"/>
              <a:ext cx="19" cy="9"/>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8" name="Line 483">
              <a:extLst>
                <a:ext uri="{FF2B5EF4-FFF2-40B4-BE49-F238E27FC236}">
                  <a16:creationId xmlns:a16="http://schemas.microsoft.com/office/drawing/2014/main" id="{C9F6DEFC-5F8E-4240-B865-1FE31BD9DA20}"/>
                </a:ext>
              </a:extLst>
            </p:cNvPr>
            <p:cNvSpPr>
              <a:spLocks noChangeShapeType="1"/>
            </p:cNvSpPr>
            <p:nvPr/>
          </p:nvSpPr>
          <p:spPr bwMode="auto">
            <a:xfrm flipH="1" flipV="1">
              <a:off x="2421" y="2176"/>
              <a:ext cx="19" cy="1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79" name="Line 484">
              <a:extLst>
                <a:ext uri="{FF2B5EF4-FFF2-40B4-BE49-F238E27FC236}">
                  <a16:creationId xmlns:a16="http://schemas.microsoft.com/office/drawing/2014/main" id="{4AF2EDC1-EF3E-A04A-9D17-630BAA51ACEC}"/>
                </a:ext>
              </a:extLst>
            </p:cNvPr>
            <p:cNvSpPr>
              <a:spLocks noChangeShapeType="1"/>
            </p:cNvSpPr>
            <p:nvPr/>
          </p:nvSpPr>
          <p:spPr bwMode="auto">
            <a:xfrm flipH="1">
              <a:off x="2411" y="2180"/>
              <a:ext cx="18" cy="2"/>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0" name="Line 485">
              <a:extLst>
                <a:ext uri="{FF2B5EF4-FFF2-40B4-BE49-F238E27FC236}">
                  <a16:creationId xmlns:a16="http://schemas.microsoft.com/office/drawing/2014/main" id="{CA8A883D-C3A1-214E-9BC7-0C252818A629}"/>
                </a:ext>
              </a:extLst>
            </p:cNvPr>
            <p:cNvSpPr>
              <a:spLocks noChangeShapeType="1"/>
            </p:cNvSpPr>
            <p:nvPr/>
          </p:nvSpPr>
          <p:spPr bwMode="auto">
            <a:xfrm flipV="1">
              <a:off x="2410" y="2178"/>
              <a:ext cx="5"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1" name="Line 486">
              <a:extLst>
                <a:ext uri="{FF2B5EF4-FFF2-40B4-BE49-F238E27FC236}">
                  <a16:creationId xmlns:a16="http://schemas.microsoft.com/office/drawing/2014/main" id="{843FAE2E-8BE0-E34D-88D0-BAF62B7D4A1D}"/>
                </a:ext>
              </a:extLst>
            </p:cNvPr>
            <p:cNvSpPr>
              <a:spLocks noChangeShapeType="1"/>
            </p:cNvSpPr>
            <p:nvPr/>
          </p:nvSpPr>
          <p:spPr bwMode="auto">
            <a:xfrm flipV="1">
              <a:off x="2403" y="2176"/>
              <a:ext cx="4" cy="2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2" name="Line 487">
              <a:extLst>
                <a:ext uri="{FF2B5EF4-FFF2-40B4-BE49-F238E27FC236}">
                  <a16:creationId xmlns:a16="http://schemas.microsoft.com/office/drawing/2014/main" id="{D3E7179F-0CE8-0847-B941-FB6F98C8C106}"/>
                </a:ext>
              </a:extLst>
            </p:cNvPr>
            <p:cNvSpPr>
              <a:spLocks noChangeShapeType="1"/>
            </p:cNvSpPr>
            <p:nvPr/>
          </p:nvSpPr>
          <p:spPr bwMode="auto">
            <a:xfrm flipH="1" flipV="1">
              <a:off x="2376" y="2178"/>
              <a:ext cx="11" cy="2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3" name="Line 488">
              <a:extLst>
                <a:ext uri="{FF2B5EF4-FFF2-40B4-BE49-F238E27FC236}">
                  <a16:creationId xmlns:a16="http://schemas.microsoft.com/office/drawing/2014/main" id="{B1B8321D-2954-254F-89B7-87C3C0869FFA}"/>
                </a:ext>
              </a:extLst>
            </p:cNvPr>
            <p:cNvSpPr>
              <a:spLocks noChangeShapeType="1"/>
            </p:cNvSpPr>
            <p:nvPr/>
          </p:nvSpPr>
          <p:spPr bwMode="auto">
            <a:xfrm flipH="1" flipV="1">
              <a:off x="2382" y="2180"/>
              <a:ext cx="12"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4" name="Line 489">
              <a:extLst>
                <a:ext uri="{FF2B5EF4-FFF2-40B4-BE49-F238E27FC236}">
                  <a16:creationId xmlns:a16="http://schemas.microsoft.com/office/drawing/2014/main" id="{92C3AC29-BA4E-EA43-8CB4-2F2468E9995A}"/>
                </a:ext>
              </a:extLst>
            </p:cNvPr>
            <p:cNvSpPr>
              <a:spLocks noChangeShapeType="1"/>
            </p:cNvSpPr>
            <p:nvPr/>
          </p:nvSpPr>
          <p:spPr bwMode="auto">
            <a:xfrm flipH="1" flipV="1">
              <a:off x="2360" y="2181"/>
              <a:ext cx="9"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5" name="Line 490">
              <a:extLst>
                <a:ext uri="{FF2B5EF4-FFF2-40B4-BE49-F238E27FC236}">
                  <a16:creationId xmlns:a16="http://schemas.microsoft.com/office/drawing/2014/main" id="{4F6432D3-7D95-BF4D-B0D7-7A7BBB92AFC5}"/>
                </a:ext>
              </a:extLst>
            </p:cNvPr>
            <p:cNvSpPr>
              <a:spLocks noChangeShapeType="1"/>
            </p:cNvSpPr>
            <p:nvPr/>
          </p:nvSpPr>
          <p:spPr bwMode="auto">
            <a:xfrm flipV="1">
              <a:off x="2357" y="2181"/>
              <a:ext cx="2"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6" name="Line 491">
              <a:extLst>
                <a:ext uri="{FF2B5EF4-FFF2-40B4-BE49-F238E27FC236}">
                  <a16:creationId xmlns:a16="http://schemas.microsoft.com/office/drawing/2014/main" id="{545E83B5-942C-E04B-82BA-BA866D99C4D5}"/>
                </a:ext>
              </a:extLst>
            </p:cNvPr>
            <p:cNvSpPr>
              <a:spLocks noChangeShapeType="1"/>
            </p:cNvSpPr>
            <p:nvPr/>
          </p:nvSpPr>
          <p:spPr bwMode="auto">
            <a:xfrm flipH="1" flipV="1">
              <a:off x="2589" y="2151"/>
              <a:ext cx="17"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7" name="Line 492">
              <a:extLst>
                <a:ext uri="{FF2B5EF4-FFF2-40B4-BE49-F238E27FC236}">
                  <a16:creationId xmlns:a16="http://schemas.microsoft.com/office/drawing/2014/main" id="{9ED839D5-26F7-EF4F-8A2C-9EF604B3648A}"/>
                </a:ext>
              </a:extLst>
            </p:cNvPr>
            <p:cNvSpPr>
              <a:spLocks noChangeShapeType="1"/>
            </p:cNvSpPr>
            <p:nvPr/>
          </p:nvSpPr>
          <p:spPr bwMode="auto">
            <a:xfrm flipH="1" flipV="1">
              <a:off x="2579" y="2151"/>
              <a:ext cx="13"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8" name="Line 493">
              <a:extLst>
                <a:ext uri="{FF2B5EF4-FFF2-40B4-BE49-F238E27FC236}">
                  <a16:creationId xmlns:a16="http://schemas.microsoft.com/office/drawing/2014/main" id="{05E3D717-9655-5D4B-B94A-2F2FA3ACA748}"/>
                </a:ext>
              </a:extLst>
            </p:cNvPr>
            <p:cNvSpPr>
              <a:spLocks noChangeShapeType="1"/>
            </p:cNvSpPr>
            <p:nvPr/>
          </p:nvSpPr>
          <p:spPr bwMode="auto">
            <a:xfrm flipH="1" flipV="1">
              <a:off x="2578" y="2154"/>
              <a:ext cx="9" cy="2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89" name="Line 494">
              <a:extLst>
                <a:ext uri="{FF2B5EF4-FFF2-40B4-BE49-F238E27FC236}">
                  <a16:creationId xmlns:a16="http://schemas.microsoft.com/office/drawing/2014/main" id="{B0D2554E-57B4-4C49-ADEE-87E4738662EA}"/>
                </a:ext>
              </a:extLst>
            </p:cNvPr>
            <p:cNvSpPr>
              <a:spLocks noChangeShapeType="1"/>
            </p:cNvSpPr>
            <p:nvPr/>
          </p:nvSpPr>
          <p:spPr bwMode="auto">
            <a:xfrm flipH="1" flipV="1">
              <a:off x="2577" y="2151"/>
              <a:ext cx="9" cy="11"/>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0" name="Line 495">
              <a:extLst>
                <a:ext uri="{FF2B5EF4-FFF2-40B4-BE49-F238E27FC236}">
                  <a16:creationId xmlns:a16="http://schemas.microsoft.com/office/drawing/2014/main" id="{2532F4D4-309A-A146-B17A-0315ED25B384}"/>
                </a:ext>
              </a:extLst>
            </p:cNvPr>
            <p:cNvSpPr>
              <a:spLocks noChangeShapeType="1"/>
            </p:cNvSpPr>
            <p:nvPr/>
          </p:nvSpPr>
          <p:spPr bwMode="auto">
            <a:xfrm flipH="1" flipV="1">
              <a:off x="2574" y="2151"/>
              <a:ext cx="9"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1" name="Line 496">
              <a:extLst>
                <a:ext uri="{FF2B5EF4-FFF2-40B4-BE49-F238E27FC236}">
                  <a16:creationId xmlns:a16="http://schemas.microsoft.com/office/drawing/2014/main" id="{04234350-2FEE-E04B-AEC9-F84C439BBAD0}"/>
                </a:ext>
              </a:extLst>
            </p:cNvPr>
            <p:cNvSpPr>
              <a:spLocks noChangeShapeType="1"/>
            </p:cNvSpPr>
            <p:nvPr/>
          </p:nvSpPr>
          <p:spPr bwMode="auto">
            <a:xfrm flipH="1" flipV="1">
              <a:off x="2572" y="2151"/>
              <a:ext cx="10"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2" name="Line 497">
              <a:extLst>
                <a:ext uri="{FF2B5EF4-FFF2-40B4-BE49-F238E27FC236}">
                  <a16:creationId xmlns:a16="http://schemas.microsoft.com/office/drawing/2014/main" id="{5E4B7B19-0F12-7D49-83F8-7D0749281995}"/>
                </a:ext>
              </a:extLst>
            </p:cNvPr>
            <p:cNvSpPr>
              <a:spLocks noChangeShapeType="1"/>
            </p:cNvSpPr>
            <p:nvPr/>
          </p:nvSpPr>
          <p:spPr bwMode="auto">
            <a:xfrm flipH="1" flipV="1">
              <a:off x="2563" y="2151"/>
              <a:ext cx="9" cy="2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3" name="Line 498">
              <a:extLst>
                <a:ext uri="{FF2B5EF4-FFF2-40B4-BE49-F238E27FC236}">
                  <a16:creationId xmlns:a16="http://schemas.microsoft.com/office/drawing/2014/main" id="{6E34CF20-2980-7F47-8EA3-FE692235B4A1}"/>
                </a:ext>
              </a:extLst>
            </p:cNvPr>
            <p:cNvSpPr>
              <a:spLocks noChangeShapeType="1"/>
            </p:cNvSpPr>
            <p:nvPr/>
          </p:nvSpPr>
          <p:spPr bwMode="auto">
            <a:xfrm flipH="1" flipV="1">
              <a:off x="2556" y="2162"/>
              <a:ext cx="9" cy="16"/>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4" name="Line 499">
              <a:extLst>
                <a:ext uri="{FF2B5EF4-FFF2-40B4-BE49-F238E27FC236}">
                  <a16:creationId xmlns:a16="http://schemas.microsoft.com/office/drawing/2014/main" id="{7615616E-BB37-9342-821A-7A5A13755846}"/>
                </a:ext>
              </a:extLst>
            </p:cNvPr>
            <p:cNvSpPr>
              <a:spLocks noChangeShapeType="1"/>
            </p:cNvSpPr>
            <p:nvPr/>
          </p:nvSpPr>
          <p:spPr bwMode="auto">
            <a:xfrm flipH="1" flipV="1">
              <a:off x="2546" y="2153"/>
              <a:ext cx="18" cy="17"/>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5" name="Line 500">
              <a:extLst>
                <a:ext uri="{FF2B5EF4-FFF2-40B4-BE49-F238E27FC236}">
                  <a16:creationId xmlns:a16="http://schemas.microsoft.com/office/drawing/2014/main" id="{9204357C-288B-D945-BD99-29EC8AE7FB7D}"/>
                </a:ext>
              </a:extLst>
            </p:cNvPr>
            <p:cNvSpPr>
              <a:spLocks noChangeShapeType="1"/>
            </p:cNvSpPr>
            <p:nvPr/>
          </p:nvSpPr>
          <p:spPr bwMode="auto">
            <a:xfrm flipV="1">
              <a:off x="2540" y="2153"/>
              <a:ext cx="1" cy="22"/>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6" name="Line 501">
              <a:extLst>
                <a:ext uri="{FF2B5EF4-FFF2-40B4-BE49-F238E27FC236}">
                  <a16:creationId xmlns:a16="http://schemas.microsoft.com/office/drawing/2014/main" id="{D79BACA5-1967-154B-9512-59CA9755AFC7}"/>
                </a:ext>
              </a:extLst>
            </p:cNvPr>
            <p:cNvSpPr>
              <a:spLocks noChangeShapeType="1"/>
            </p:cNvSpPr>
            <p:nvPr/>
          </p:nvSpPr>
          <p:spPr bwMode="auto">
            <a:xfrm flipV="1">
              <a:off x="2526" y="2154"/>
              <a:ext cx="4" cy="25"/>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7" name="Line 502">
              <a:extLst>
                <a:ext uri="{FF2B5EF4-FFF2-40B4-BE49-F238E27FC236}">
                  <a16:creationId xmlns:a16="http://schemas.microsoft.com/office/drawing/2014/main" id="{209634A4-FA8B-004F-A4D8-AD917467FB57}"/>
                </a:ext>
              </a:extLst>
            </p:cNvPr>
            <p:cNvSpPr>
              <a:spLocks noChangeShapeType="1"/>
            </p:cNvSpPr>
            <p:nvPr/>
          </p:nvSpPr>
          <p:spPr bwMode="auto">
            <a:xfrm flipV="1">
              <a:off x="2534" y="2167"/>
              <a:ext cx="2" cy="11"/>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8" name="Line 503">
              <a:extLst>
                <a:ext uri="{FF2B5EF4-FFF2-40B4-BE49-F238E27FC236}">
                  <a16:creationId xmlns:a16="http://schemas.microsoft.com/office/drawing/2014/main" id="{DF5482AE-CD1B-A643-80C5-7AB12F3BFC88}"/>
                </a:ext>
              </a:extLst>
            </p:cNvPr>
            <p:cNvSpPr>
              <a:spLocks noChangeShapeType="1"/>
            </p:cNvSpPr>
            <p:nvPr/>
          </p:nvSpPr>
          <p:spPr bwMode="auto">
            <a:xfrm flipV="1">
              <a:off x="2513" y="2156"/>
              <a:ext cx="2" cy="1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699" name="Line 504">
              <a:extLst>
                <a:ext uri="{FF2B5EF4-FFF2-40B4-BE49-F238E27FC236}">
                  <a16:creationId xmlns:a16="http://schemas.microsoft.com/office/drawing/2014/main" id="{43C18DD6-0A4D-C841-88E9-903703235A39}"/>
                </a:ext>
              </a:extLst>
            </p:cNvPr>
            <p:cNvSpPr>
              <a:spLocks noChangeShapeType="1"/>
            </p:cNvSpPr>
            <p:nvPr/>
          </p:nvSpPr>
          <p:spPr bwMode="auto">
            <a:xfrm flipV="1">
              <a:off x="2512" y="2162"/>
              <a:ext cx="1" cy="17"/>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0" name="Line 505">
              <a:extLst>
                <a:ext uri="{FF2B5EF4-FFF2-40B4-BE49-F238E27FC236}">
                  <a16:creationId xmlns:a16="http://schemas.microsoft.com/office/drawing/2014/main" id="{EF786A0E-4E23-F449-8D36-196E0405C427}"/>
                </a:ext>
              </a:extLst>
            </p:cNvPr>
            <p:cNvSpPr>
              <a:spLocks noChangeShapeType="1"/>
            </p:cNvSpPr>
            <p:nvPr/>
          </p:nvSpPr>
          <p:spPr bwMode="auto">
            <a:xfrm flipH="1" flipV="1">
              <a:off x="2482" y="2156"/>
              <a:ext cx="9" cy="27"/>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1" name="Line 506">
              <a:extLst>
                <a:ext uri="{FF2B5EF4-FFF2-40B4-BE49-F238E27FC236}">
                  <a16:creationId xmlns:a16="http://schemas.microsoft.com/office/drawing/2014/main" id="{73A57994-969C-8A45-9FB3-6CBAB997E967}"/>
                </a:ext>
              </a:extLst>
            </p:cNvPr>
            <p:cNvSpPr>
              <a:spLocks noChangeShapeType="1"/>
            </p:cNvSpPr>
            <p:nvPr/>
          </p:nvSpPr>
          <p:spPr bwMode="auto">
            <a:xfrm flipH="1" flipV="1">
              <a:off x="2438" y="2159"/>
              <a:ext cx="14"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2" name="Line 507">
              <a:extLst>
                <a:ext uri="{FF2B5EF4-FFF2-40B4-BE49-F238E27FC236}">
                  <a16:creationId xmlns:a16="http://schemas.microsoft.com/office/drawing/2014/main" id="{0ABFD26D-F5F3-9D4C-9748-A5AFB103B6D9}"/>
                </a:ext>
              </a:extLst>
            </p:cNvPr>
            <p:cNvSpPr>
              <a:spLocks noChangeShapeType="1"/>
            </p:cNvSpPr>
            <p:nvPr/>
          </p:nvSpPr>
          <p:spPr bwMode="auto">
            <a:xfrm flipV="1">
              <a:off x="2425" y="2161"/>
              <a:ext cx="6" cy="2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3" name="Line 508">
              <a:extLst>
                <a:ext uri="{FF2B5EF4-FFF2-40B4-BE49-F238E27FC236}">
                  <a16:creationId xmlns:a16="http://schemas.microsoft.com/office/drawing/2014/main" id="{567A2071-C9E5-1940-A433-4888D28A6863}"/>
                </a:ext>
              </a:extLst>
            </p:cNvPr>
            <p:cNvSpPr>
              <a:spLocks noChangeShapeType="1"/>
            </p:cNvSpPr>
            <p:nvPr/>
          </p:nvSpPr>
          <p:spPr bwMode="auto">
            <a:xfrm flipH="1" flipV="1">
              <a:off x="2412" y="2159"/>
              <a:ext cx="17"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4" name="Line 509">
              <a:extLst>
                <a:ext uri="{FF2B5EF4-FFF2-40B4-BE49-F238E27FC236}">
                  <a16:creationId xmlns:a16="http://schemas.microsoft.com/office/drawing/2014/main" id="{C72098F1-8726-0848-AA76-8F178124ADF3}"/>
                </a:ext>
              </a:extLst>
            </p:cNvPr>
            <p:cNvSpPr>
              <a:spLocks noChangeShapeType="1"/>
            </p:cNvSpPr>
            <p:nvPr/>
          </p:nvSpPr>
          <p:spPr bwMode="auto">
            <a:xfrm flipV="1">
              <a:off x="2407" y="2159"/>
              <a:ext cx="0"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5" name="Line 510">
              <a:extLst>
                <a:ext uri="{FF2B5EF4-FFF2-40B4-BE49-F238E27FC236}">
                  <a16:creationId xmlns:a16="http://schemas.microsoft.com/office/drawing/2014/main" id="{95CC55C4-D842-FE4C-BB0D-DD8285F0B703}"/>
                </a:ext>
              </a:extLst>
            </p:cNvPr>
            <p:cNvSpPr>
              <a:spLocks noChangeShapeType="1"/>
            </p:cNvSpPr>
            <p:nvPr/>
          </p:nvSpPr>
          <p:spPr bwMode="auto">
            <a:xfrm flipV="1">
              <a:off x="2386" y="2161"/>
              <a:ext cx="0" cy="27"/>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6" name="Line 511">
              <a:extLst>
                <a:ext uri="{FF2B5EF4-FFF2-40B4-BE49-F238E27FC236}">
                  <a16:creationId xmlns:a16="http://schemas.microsoft.com/office/drawing/2014/main" id="{71CB87F5-5A07-5F4E-B82B-296D7F20D5B6}"/>
                </a:ext>
              </a:extLst>
            </p:cNvPr>
            <p:cNvSpPr>
              <a:spLocks noChangeShapeType="1"/>
            </p:cNvSpPr>
            <p:nvPr/>
          </p:nvSpPr>
          <p:spPr bwMode="auto">
            <a:xfrm flipV="1">
              <a:off x="2380" y="2162"/>
              <a:ext cx="2" cy="24"/>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7" name="Line 512">
              <a:extLst>
                <a:ext uri="{FF2B5EF4-FFF2-40B4-BE49-F238E27FC236}">
                  <a16:creationId xmlns:a16="http://schemas.microsoft.com/office/drawing/2014/main" id="{C4030C99-EC9A-2C49-8055-059DAC85424D}"/>
                </a:ext>
              </a:extLst>
            </p:cNvPr>
            <p:cNvSpPr>
              <a:spLocks noChangeShapeType="1"/>
            </p:cNvSpPr>
            <p:nvPr/>
          </p:nvSpPr>
          <p:spPr bwMode="auto">
            <a:xfrm flipV="1">
              <a:off x="2364" y="2164"/>
              <a:ext cx="2"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8" name="Line 513">
              <a:extLst>
                <a:ext uri="{FF2B5EF4-FFF2-40B4-BE49-F238E27FC236}">
                  <a16:creationId xmlns:a16="http://schemas.microsoft.com/office/drawing/2014/main" id="{0A2B1B49-C49D-B34D-BD72-38A335B17E35}"/>
                </a:ext>
              </a:extLst>
            </p:cNvPr>
            <p:cNvSpPr>
              <a:spLocks noChangeShapeType="1"/>
            </p:cNvSpPr>
            <p:nvPr/>
          </p:nvSpPr>
          <p:spPr bwMode="auto">
            <a:xfrm flipV="1">
              <a:off x="2359" y="2164"/>
              <a:ext cx="0"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09" name="Line 514">
              <a:extLst>
                <a:ext uri="{FF2B5EF4-FFF2-40B4-BE49-F238E27FC236}">
                  <a16:creationId xmlns:a16="http://schemas.microsoft.com/office/drawing/2014/main" id="{BFC61EE7-A9BF-894C-A6E1-4095FDD44053}"/>
                </a:ext>
              </a:extLst>
            </p:cNvPr>
            <p:cNvSpPr>
              <a:spLocks noChangeShapeType="1"/>
            </p:cNvSpPr>
            <p:nvPr/>
          </p:nvSpPr>
          <p:spPr bwMode="auto">
            <a:xfrm flipH="1" flipV="1">
              <a:off x="2587" y="2133"/>
              <a:ext cx="10"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0" name="Line 515">
              <a:extLst>
                <a:ext uri="{FF2B5EF4-FFF2-40B4-BE49-F238E27FC236}">
                  <a16:creationId xmlns:a16="http://schemas.microsoft.com/office/drawing/2014/main" id="{2EAFAB6C-719E-9849-B93E-044AEAE03723}"/>
                </a:ext>
              </a:extLst>
            </p:cNvPr>
            <p:cNvSpPr>
              <a:spLocks noChangeShapeType="1"/>
            </p:cNvSpPr>
            <p:nvPr/>
          </p:nvSpPr>
          <p:spPr bwMode="auto">
            <a:xfrm flipH="1" flipV="1">
              <a:off x="2578" y="2143"/>
              <a:ext cx="9"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1" name="Line 516">
              <a:extLst>
                <a:ext uri="{FF2B5EF4-FFF2-40B4-BE49-F238E27FC236}">
                  <a16:creationId xmlns:a16="http://schemas.microsoft.com/office/drawing/2014/main" id="{1343F40E-51E9-5247-B3E4-4EE1DE4EA6F9}"/>
                </a:ext>
              </a:extLst>
            </p:cNvPr>
            <p:cNvSpPr>
              <a:spLocks noChangeShapeType="1"/>
            </p:cNvSpPr>
            <p:nvPr/>
          </p:nvSpPr>
          <p:spPr bwMode="auto">
            <a:xfrm flipV="1">
              <a:off x="2582" y="2134"/>
              <a:ext cx="0" cy="1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2" name="Line 517">
              <a:extLst>
                <a:ext uri="{FF2B5EF4-FFF2-40B4-BE49-F238E27FC236}">
                  <a16:creationId xmlns:a16="http://schemas.microsoft.com/office/drawing/2014/main" id="{CE0C5976-B7ED-6F4C-9A20-963F4E47CC22}"/>
                </a:ext>
              </a:extLst>
            </p:cNvPr>
            <p:cNvSpPr>
              <a:spLocks noChangeShapeType="1"/>
            </p:cNvSpPr>
            <p:nvPr/>
          </p:nvSpPr>
          <p:spPr bwMode="auto">
            <a:xfrm flipH="1" flipV="1">
              <a:off x="2576" y="2133"/>
              <a:ext cx="9"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3" name="Line 518">
              <a:extLst>
                <a:ext uri="{FF2B5EF4-FFF2-40B4-BE49-F238E27FC236}">
                  <a16:creationId xmlns:a16="http://schemas.microsoft.com/office/drawing/2014/main" id="{DD759A69-6880-094B-BC2F-E0E4D80B5BBA}"/>
                </a:ext>
              </a:extLst>
            </p:cNvPr>
            <p:cNvSpPr>
              <a:spLocks noChangeShapeType="1"/>
            </p:cNvSpPr>
            <p:nvPr/>
          </p:nvSpPr>
          <p:spPr bwMode="auto">
            <a:xfrm flipH="1" flipV="1">
              <a:off x="2573" y="2133"/>
              <a:ext cx="9"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4" name="Line 519">
              <a:extLst>
                <a:ext uri="{FF2B5EF4-FFF2-40B4-BE49-F238E27FC236}">
                  <a16:creationId xmlns:a16="http://schemas.microsoft.com/office/drawing/2014/main" id="{A0B55D16-F1B3-F049-9F07-9DF90FE64E51}"/>
                </a:ext>
              </a:extLst>
            </p:cNvPr>
            <p:cNvSpPr>
              <a:spLocks noChangeShapeType="1"/>
            </p:cNvSpPr>
            <p:nvPr/>
          </p:nvSpPr>
          <p:spPr bwMode="auto">
            <a:xfrm flipH="1" flipV="1">
              <a:off x="2571" y="2133"/>
              <a:ext cx="9"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5" name="Line 520">
              <a:extLst>
                <a:ext uri="{FF2B5EF4-FFF2-40B4-BE49-F238E27FC236}">
                  <a16:creationId xmlns:a16="http://schemas.microsoft.com/office/drawing/2014/main" id="{5289D582-DB84-B645-8C36-5EDDACFDFFF3}"/>
                </a:ext>
              </a:extLst>
            </p:cNvPr>
            <p:cNvSpPr>
              <a:spLocks noChangeShapeType="1"/>
            </p:cNvSpPr>
            <p:nvPr/>
          </p:nvSpPr>
          <p:spPr bwMode="auto">
            <a:xfrm flipH="1" flipV="1">
              <a:off x="2559" y="2133"/>
              <a:ext cx="12" cy="2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6" name="Line 521">
              <a:extLst>
                <a:ext uri="{FF2B5EF4-FFF2-40B4-BE49-F238E27FC236}">
                  <a16:creationId xmlns:a16="http://schemas.microsoft.com/office/drawing/2014/main" id="{E65A01A3-BE85-7A41-B4F9-657CE9B4B150}"/>
                </a:ext>
              </a:extLst>
            </p:cNvPr>
            <p:cNvSpPr>
              <a:spLocks noChangeShapeType="1"/>
            </p:cNvSpPr>
            <p:nvPr/>
          </p:nvSpPr>
          <p:spPr bwMode="auto">
            <a:xfrm flipH="1" flipV="1">
              <a:off x="2545" y="2149"/>
              <a:ext cx="9" cy="12"/>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7" name="Line 522">
              <a:extLst>
                <a:ext uri="{FF2B5EF4-FFF2-40B4-BE49-F238E27FC236}">
                  <a16:creationId xmlns:a16="http://schemas.microsoft.com/office/drawing/2014/main" id="{160FC556-D30E-6D44-B08C-0D4967B07CB4}"/>
                </a:ext>
              </a:extLst>
            </p:cNvPr>
            <p:cNvSpPr>
              <a:spLocks noChangeShapeType="1"/>
            </p:cNvSpPr>
            <p:nvPr/>
          </p:nvSpPr>
          <p:spPr bwMode="auto">
            <a:xfrm flipV="1">
              <a:off x="2545" y="2149"/>
              <a:ext cx="4" cy="12"/>
            </a:xfrm>
            <a:prstGeom prst="line">
              <a:avLst/>
            </a:prstGeom>
            <a:noFill/>
            <a:ln w="12700">
              <a:solidFill>
                <a:srgbClr val="FFFF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8" name="Line 523">
              <a:extLst>
                <a:ext uri="{FF2B5EF4-FFF2-40B4-BE49-F238E27FC236}">
                  <a16:creationId xmlns:a16="http://schemas.microsoft.com/office/drawing/2014/main" id="{23FD3883-F523-F34E-8390-4C8B90B7A569}"/>
                </a:ext>
              </a:extLst>
            </p:cNvPr>
            <p:cNvSpPr>
              <a:spLocks noChangeShapeType="1"/>
            </p:cNvSpPr>
            <p:nvPr/>
          </p:nvSpPr>
          <p:spPr bwMode="auto">
            <a:xfrm flipV="1">
              <a:off x="2530" y="2134"/>
              <a:ext cx="5" cy="2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19" name="Line 524">
              <a:extLst>
                <a:ext uri="{FF2B5EF4-FFF2-40B4-BE49-F238E27FC236}">
                  <a16:creationId xmlns:a16="http://schemas.microsoft.com/office/drawing/2014/main" id="{41ABBCEF-3265-BD42-942D-3C057025220D}"/>
                </a:ext>
              </a:extLst>
            </p:cNvPr>
            <p:cNvSpPr>
              <a:spLocks noChangeShapeType="1"/>
            </p:cNvSpPr>
            <p:nvPr/>
          </p:nvSpPr>
          <p:spPr bwMode="auto">
            <a:xfrm flipV="1">
              <a:off x="2515" y="2136"/>
              <a:ext cx="4" cy="2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0" name="Line 525">
              <a:extLst>
                <a:ext uri="{FF2B5EF4-FFF2-40B4-BE49-F238E27FC236}">
                  <a16:creationId xmlns:a16="http://schemas.microsoft.com/office/drawing/2014/main" id="{71255CDD-FBA1-A24F-91C2-1078C706F5B4}"/>
                </a:ext>
              </a:extLst>
            </p:cNvPr>
            <p:cNvSpPr>
              <a:spLocks noChangeShapeType="1"/>
            </p:cNvSpPr>
            <p:nvPr/>
          </p:nvSpPr>
          <p:spPr bwMode="auto">
            <a:xfrm flipV="1">
              <a:off x="2486" y="2138"/>
              <a:ext cx="1"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1" name="Line 526">
              <a:extLst>
                <a:ext uri="{FF2B5EF4-FFF2-40B4-BE49-F238E27FC236}">
                  <a16:creationId xmlns:a16="http://schemas.microsoft.com/office/drawing/2014/main" id="{0B807140-792C-A245-9C70-8F9A1D51EF88}"/>
                </a:ext>
              </a:extLst>
            </p:cNvPr>
            <p:cNvSpPr>
              <a:spLocks noChangeShapeType="1"/>
            </p:cNvSpPr>
            <p:nvPr/>
          </p:nvSpPr>
          <p:spPr bwMode="auto">
            <a:xfrm flipH="1" flipV="1">
              <a:off x="2433" y="2141"/>
              <a:ext cx="13"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2" name="Line 527">
              <a:extLst>
                <a:ext uri="{FF2B5EF4-FFF2-40B4-BE49-F238E27FC236}">
                  <a16:creationId xmlns:a16="http://schemas.microsoft.com/office/drawing/2014/main" id="{47D13D48-8875-F240-90B6-93FE8260EC3F}"/>
                </a:ext>
              </a:extLst>
            </p:cNvPr>
            <p:cNvSpPr>
              <a:spLocks noChangeShapeType="1"/>
            </p:cNvSpPr>
            <p:nvPr/>
          </p:nvSpPr>
          <p:spPr bwMode="auto">
            <a:xfrm flipH="1" flipV="1">
              <a:off x="2422" y="2154"/>
              <a:ext cx="13" cy="1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3" name="Line 528">
              <a:extLst>
                <a:ext uri="{FF2B5EF4-FFF2-40B4-BE49-F238E27FC236}">
                  <a16:creationId xmlns:a16="http://schemas.microsoft.com/office/drawing/2014/main" id="{66157DA4-FD63-4849-9BBF-81ABF70FB0C2}"/>
                </a:ext>
              </a:extLst>
            </p:cNvPr>
            <p:cNvSpPr>
              <a:spLocks noChangeShapeType="1"/>
            </p:cNvSpPr>
            <p:nvPr/>
          </p:nvSpPr>
          <p:spPr bwMode="auto">
            <a:xfrm flipH="1">
              <a:off x="2422" y="2145"/>
              <a:ext cx="19" cy="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4" name="Line 529">
              <a:extLst>
                <a:ext uri="{FF2B5EF4-FFF2-40B4-BE49-F238E27FC236}">
                  <a16:creationId xmlns:a16="http://schemas.microsoft.com/office/drawing/2014/main" id="{FC0CEFD1-5E56-1E49-B80C-BA9C60A06301}"/>
                </a:ext>
              </a:extLst>
            </p:cNvPr>
            <p:cNvSpPr>
              <a:spLocks noChangeShapeType="1"/>
            </p:cNvSpPr>
            <p:nvPr/>
          </p:nvSpPr>
          <p:spPr bwMode="auto">
            <a:xfrm flipV="1">
              <a:off x="2420" y="2154"/>
              <a:ext cx="2"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5" name="Line 530">
              <a:extLst>
                <a:ext uri="{FF2B5EF4-FFF2-40B4-BE49-F238E27FC236}">
                  <a16:creationId xmlns:a16="http://schemas.microsoft.com/office/drawing/2014/main" id="{57BE4C6C-27F9-D940-A0CE-50C22A7D355A}"/>
                </a:ext>
              </a:extLst>
            </p:cNvPr>
            <p:cNvSpPr>
              <a:spLocks noChangeShapeType="1"/>
            </p:cNvSpPr>
            <p:nvPr/>
          </p:nvSpPr>
          <p:spPr bwMode="auto">
            <a:xfrm flipH="1">
              <a:off x="2412" y="2147"/>
              <a:ext cx="18" cy="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6" name="Line 531">
              <a:extLst>
                <a:ext uri="{FF2B5EF4-FFF2-40B4-BE49-F238E27FC236}">
                  <a16:creationId xmlns:a16="http://schemas.microsoft.com/office/drawing/2014/main" id="{C8142CB0-2A0E-304C-ACD7-D5790F3A701F}"/>
                </a:ext>
              </a:extLst>
            </p:cNvPr>
            <p:cNvSpPr>
              <a:spLocks noChangeShapeType="1"/>
            </p:cNvSpPr>
            <p:nvPr/>
          </p:nvSpPr>
          <p:spPr bwMode="auto">
            <a:xfrm flipV="1">
              <a:off x="2411" y="2148"/>
              <a:ext cx="1" cy="19"/>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7" name="Line 532">
              <a:extLst>
                <a:ext uri="{FF2B5EF4-FFF2-40B4-BE49-F238E27FC236}">
                  <a16:creationId xmlns:a16="http://schemas.microsoft.com/office/drawing/2014/main" id="{9E370B96-676E-8349-A501-DB1F7DF88F8D}"/>
                </a:ext>
              </a:extLst>
            </p:cNvPr>
            <p:cNvSpPr>
              <a:spLocks noChangeShapeType="1"/>
            </p:cNvSpPr>
            <p:nvPr/>
          </p:nvSpPr>
          <p:spPr bwMode="auto">
            <a:xfrm flipV="1">
              <a:off x="2386" y="2144"/>
              <a:ext cx="2"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8" name="Line 533">
              <a:extLst>
                <a:ext uri="{FF2B5EF4-FFF2-40B4-BE49-F238E27FC236}">
                  <a16:creationId xmlns:a16="http://schemas.microsoft.com/office/drawing/2014/main" id="{4759EB6D-A357-574A-A8E8-08C2F47E65A8}"/>
                </a:ext>
              </a:extLst>
            </p:cNvPr>
            <p:cNvSpPr>
              <a:spLocks noChangeShapeType="1"/>
            </p:cNvSpPr>
            <p:nvPr/>
          </p:nvSpPr>
          <p:spPr bwMode="auto">
            <a:xfrm flipH="1" flipV="1">
              <a:off x="2376" y="2143"/>
              <a:ext cx="10"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29" name="Line 534">
              <a:extLst>
                <a:ext uri="{FF2B5EF4-FFF2-40B4-BE49-F238E27FC236}">
                  <a16:creationId xmlns:a16="http://schemas.microsoft.com/office/drawing/2014/main" id="{87462AC0-88F7-3146-9000-02BF58671ADE}"/>
                </a:ext>
              </a:extLst>
            </p:cNvPr>
            <p:cNvSpPr>
              <a:spLocks noChangeShapeType="1"/>
            </p:cNvSpPr>
            <p:nvPr/>
          </p:nvSpPr>
          <p:spPr bwMode="auto">
            <a:xfrm flipV="1">
              <a:off x="2366" y="2144"/>
              <a:ext cx="0"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0" name="Line 535">
              <a:extLst>
                <a:ext uri="{FF2B5EF4-FFF2-40B4-BE49-F238E27FC236}">
                  <a16:creationId xmlns:a16="http://schemas.microsoft.com/office/drawing/2014/main" id="{4F5EA024-DF05-C544-B168-54C8CB2A57CF}"/>
                </a:ext>
              </a:extLst>
            </p:cNvPr>
            <p:cNvSpPr>
              <a:spLocks noChangeShapeType="1"/>
            </p:cNvSpPr>
            <p:nvPr/>
          </p:nvSpPr>
          <p:spPr bwMode="auto">
            <a:xfrm flipV="1">
              <a:off x="2359" y="2143"/>
              <a:ext cx="0" cy="29"/>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1" name="Line 536">
              <a:extLst>
                <a:ext uri="{FF2B5EF4-FFF2-40B4-BE49-F238E27FC236}">
                  <a16:creationId xmlns:a16="http://schemas.microsoft.com/office/drawing/2014/main" id="{4023DABD-DFB4-E442-A726-0CC10C893A26}"/>
                </a:ext>
              </a:extLst>
            </p:cNvPr>
            <p:cNvSpPr>
              <a:spLocks noChangeShapeType="1"/>
            </p:cNvSpPr>
            <p:nvPr/>
          </p:nvSpPr>
          <p:spPr bwMode="auto">
            <a:xfrm flipH="1" flipV="1">
              <a:off x="2586" y="2116"/>
              <a:ext cx="9"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2" name="Line 537">
              <a:extLst>
                <a:ext uri="{FF2B5EF4-FFF2-40B4-BE49-F238E27FC236}">
                  <a16:creationId xmlns:a16="http://schemas.microsoft.com/office/drawing/2014/main" id="{77646D74-897E-614F-94B3-2E7712323061}"/>
                </a:ext>
              </a:extLst>
            </p:cNvPr>
            <p:cNvSpPr>
              <a:spLocks noChangeShapeType="1"/>
            </p:cNvSpPr>
            <p:nvPr/>
          </p:nvSpPr>
          <p:spPr bwMode="auto">
            <a:xfrm flipH="1" flipV="1">
              <a:off x="2576" y="2116"/>
              <a:ext cx="10"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3" name="Line 538">
              <a:extLst>
                <a:ext uri="{FF2B5EF4-FFF2-40B4-BE49-F238E27FC236}">
                  <a16:creationId xmlns:a16="http://schemas.microsoft.com/office/drawing/2014/main" id="{5938DC0B-A025-B740-8F89-0151E11F2FE0}"/>
                </a:ext>
              </a:extLst>
            </p:cNvPr>
            <p:cNvSpPr>
              <a:spLocks noChangeShapeType="1"/>
            </p:cNvSpPr>
            <p:nvPr/>
          </p:nvSpPr>
          <p:spPr bwMode="auto">
            <a:xfrm flipH="1" flipV="1">
              <a:off x="2575" y="2116"/>
              <a:ext cx="9"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4" name="Line 539">
              <a:extLst>
                <a:ext uri="{FF2B5EF4-FFF2-40B4-BE49-F238E27FC236}">
                  <a16:creationId xmlns:a16="http://schemas.microsoft.com/office/drawing/2014/main" id="{31D5638F-D134-CA42-AD27-6CAA126A91C3}"/>
                </a:ext>
              </a:extLst>
            </p:cNvPr>
            <p:cNvSpPr>
              <a:spLocks noChangeShapeType="1"/>
            </p:cNvSpPr>
            <p:nvPr/>
          </p:nvSpPr>
          <p:spPr bwMode="auto">
            <a:xfrm flipH="1" flipV="1">
              <a:off x="2570" y="2116"/>
              <a:ext cx="11" cy="2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5" name="Line 540">
              <a:extLst>
                <a:ext uri="{FF2B5EF4-FFF2-40B4-BE49-F238E27FC236}">
                  <a16:creationId xmlns:a16="http://schemas.microsoft.com/office/drawing/2014/main" id="{62F6DB7D-526F-EB49-B780-6F8D52CCA1F4}"/>
                </a:ext>
              </a:extLst>
            </p:cNvPr>
            <p:cNvSpPr>
              <a:spLocks noChangeShapeType="1"/>
            </p:cNvSpPr>
            <p:nvPr/>
          </p:nvSpPr>
          <p:spPr bwMode="auto">
            <a:xfrm flipH="1" flipV="1">
              <a:off x="2568" y="2120"/>
              <a:ext cx="11" cy="21"/>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6" name="Line 541">
              <a:extLst>
                <a:ext uri="{FF2B5EF4-FFF2-40B4-BE49-F238E27FC236}">
                  <a16:creationId xmlns:a16="http://schemas.microsoft.com/office/drawing/2014/main" id="{BB5B044B-EC6A-0847-B13B-E5B6CBFEAE18}"/>
                </a:ext>
              </a:extLst>
            </p:cNvPr>
            <p:cNvSpPr>
              <a:spLocks noChangeShapeType="1"/>
            </p:cNvSpPr>
            <p:nvPr/>
          </p:nvSpPr>
          <p:spPr bwMode="auto">
            <a:xfrm flipH="1" flipV="1">
              <a:off x="2567" y="2116"/>
              <a:ext cx="9" cy="1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7" name="Line 542">
              <a:extLst>
                <a:ext uri="{FF2B5EF4-FFF2-40B4-BE49-F238E27FC236}">
                  <a16:creationId xmlns:a16="http://schemas.microsoft.com/office/drawing/2014/main" id="{9DBD8F4A-AA03-0746-8928-516D83B46636}"/>
                </a:ext>
              </a:extLst>
            </p:cNvPr>
            <p:cNvSpPr>
              <a:spLocks noChangeShapeType="1"/>
            </p:cNvSpPr>
            <p:nvPr/>
          </p:nvSpPr>
          <p:spPr bwMode="auto">
            <a:xfrm flipH="1" flipV="1">
              <a:off x="2558" y="2123"/>
              <a:ext cx="9" cy="1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8" name="Line 543">
              <a:extLst>
                <a:ext uri="{FF2B5EF4-FFF2-40B4-BE49-F238E27FC236}">
                  <a16:creationId xmlns:a16="http://schemas.microsoft.com/office/drawing/2014/main" id="{A7C802C5-6FF8-344E-A150-C9E54FD954DC}"/>
                </a:ext>
              </a:extLst>
            </p:cNvPr>
            <p:cNvSpPr>
              <a:spLocks noChangeShapeType="1"/>
            </p:cNvSpPr>
            <p:nvPr/>
          </p:nvSpPr>
          <p:spPr bwMode="auto">
            <a:xfrm flipH="1" flipV="1">
              <a:off x="2551" y="2118"/>
              <a:ext cx="15" cy="13"/>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39" name="Line 544">
              <a:extLst>
                <a:ext uri="{FF2B5EF4-FFF2-40B4-BE49-F238E27FC236}">
                  <a16:creationId xmlns:a16="http://schemas.microsoft.com/office/drawing/2014/main" id="{FA25B39E-B39C-9542-BB16-45358A452390}"/>
                </a:ext>
              </a:extLst>
            </p:cNvPr>
            <p:cNvSpPr>
              <a:spLocks noChangeShapeType="1"/>
            </p:cNvSpPr>
            <p:nvPr/>
          </p:nvSpPr>
          <p:spPr bwMode="auto">
            <a:xfrm flipV="1">
              <a:off x="2538" y="2116"/>
              <a:ext cx="7" cy="20"/>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0" name="Line 545">
              <a:extLst>
                <a:ext uri="{FF2B5EF4-FFF2-40B4-BE49-F238E27FC236}">
                  <a16:creationId xmlns:a16="http://schemas.microsoft.com/office/drawing/2014/main" id="{BE059EE7-82BB-5243-985C-1361D9397AF2}"/>
                </a:ext>
              </a:extLst>
            </p:cNvPr>
            <p:cNvSpPr>
              <a:spLocks noChangeShapeType="1"/>
            </p:cNvSpPr>
            <p:nvPr/>
          </p:nvSpPr>
          <p:spPr bwMode="auto">
            <a:xfrm flipV="1">
              <a:off x="2535" y="2128"/>
              <a:ext cx="3" cy="14"/>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1" name="Line 546">
              <a:extLst>
                <a:ext uri="{FF2B5EF4-FFF2-40B4-BE49-F238E27FC236}">
                  <a16:creationId xmlns:a16="http://schemas.microsoft.com/office/drawing/2014/main" id="{9EBEB1A3-6CC3-1249-925E-193DFD24EF94}"/>
                </a:ext>
              </a:extLst>
            </p:cNvPr>
            <p:cNvSpPr>
              <a:spLocks noChangeShapeType="1"/>
            </p:cNvSpPr>
            <p:nvPr/>
          </p:nvSpPr>
          <p:spPr bwMode="auto">
            <a:xfrm flipV="1">
              <a:off x="2519" y="2118"/>
              <a:ext cx="6" cy="2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2" name="Line 547">
              <a:extLst>
                <a:ext uri="{FF2B5EF4-FFF2-40B4-BE49-F238E27FC236}">
                  <a16:creationId xmlns:a16="http://schemas.microsoft.com/office/drawing/2014/main" id="{CD63E35C-A248-9E49-B180-0938834E42C8}"/>
                </a:ext>
              </a:extLst>
            </p:cNvPr>
            <p:cNvSpPr>
              <a:spLocks noChangeShapeType="1"/>
            </p:cNvSpPr>
            <p:nvPr/>
          </p:nvSpPr>
          <p:spPr bwMode="auto">
            <a:xfrm flipV="1">
              <a:off x="2509" y="2118"/>
              <a:ext cx="3" cy="1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3" name="Line 548">
              <a:extLst>
                <a:ext uri="{FF2B5EF4-FFF2-40B4-BE49-F238E27FC236}">
                  <a16:creationId xmlns:a16="http://schemas.microsoft.com/office/drawing/2014/main" id="{5241FFEF-8E8B-624D-9492-8937782AFB39}"/>
                </a:ext>
              </a:extLst>
            </p:cNvPr>
            <p:cNvSpPr>
              <a:spLocks noChangeShapeType="1"/>
            </p:cNvSpPr>
            <p:nvPr/>
          </p:nvSpPr>
          <p:spPr bwMode="auto">
            <a:xfrm flipH="1" flipV="1">
              <a:off x="2495" y="2121"/>
              <a:ext cx="14" cy="1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4" name="Line 549">
              <a:extLst>
                <a:ext uri="{FF2B5EF4-FFF2-40B4-BE49-F238E27FC236}">
                  <a16:creationId xmlns:a16="http://schemas.microsoft.com/office/drawing/2014/main" id="{7B126FD8-C3B4-F04A-9303-F107D50D74FD}"/>
                </a:ext>
              </a:extLst>
            </p:cNvPr>
            <p:cNvSpPr>
              <a:spLocks noChangeShapeType="1"/>
            </p:cNvSpPr>
            <p:nvPr/>
          </p:nvSpPr>
          <p:spPr bwMode="auto">
            <a:xfrm flipV="1">
              <a:off x="2487" y="2120"/>
              <a:ext cx="4"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5" name="Line 550">
              <a:extLst>
                <a:ext uri="{FF2B5EF4-FFF2-40B4-BE49-F238E27FC236}">
                  <a16:creationId xmlns:a16="http://schemas.microsoft.com/office/drawing/2014/main" id="{10D5FB8A-5294-9047-A096-08697512C6F8}"/>
                </a:ext>
              </a:extLst>
            </p:cNvPr>
            <p:cNvSpPr>
              <a:spLocks noChangeShapeType="1"/>
            </p:cNvSpPr>
            <p:nvPr/>
          </p:nvSpPr>
          <p:spPr bwMode="auto">
            <a:xfrm flipH="1" flipV="1">
              <a:off x="2378" y="2138"/>
              <a:ext cx="14" cy="1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6" name="Line 551">
              <a:extLst>
                <a:ext uri="{FF2B5EF4-FFF2-40B4-BE49-F238E27FC236}">
                  <a16:creationId xmlns:a16="http://schemas.microsoft.com/office/drawing/2014/main" id="{805BBC89-52AD-CD4A-8246-16184C871638}"/>
                </a:ext>
              </a:extLst>
            </p:cNvPr>
            <p:cNvSpPr>
              <a:spLocks noChangeShapeType="1"/>
            </p:cNvSpPr>
            <p:nvPr/>
          </p:nvSpPr>
          <p:spPr bwMode="auto">
            <a:xfrm flipH="1" flipV="1">
              <a:off x="2368" y="2126"/>
              <a:ext cx="16"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7" name="Line 552">
              <a:extLst>
                <a:ext uri="{FF2B5EF4-FFF2-40B4-BE49-F238E27FC236}">
                  <a16:creationId xmlns:a16="http://schemas.microsoft.com/office/drawing/2014/main" id="{5B22C1EE-6EE2-764D-972D-72711457A270}"/>
                </a:ext>
              </a:extLst>
            </p:cNvPr>
            <p:cNvSpPr>
              <a:spLocks noChangeShapeType="1"/>
            </p:cNvSpPr>
            <p:nvPr/>
          </p:nvSpPr>
          <p:spPr bwMode="auto">
            <a:xfrm flipH="1" flipV="1">
              <a:off x="2374" y="2128"/>
              <a:ext cx="12"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8" name="Line 553">
              <a:extLst>
                <a:ext uri="{FF2B5EF4-FFF2-40B4-BE49-F238E27FC236}">
                  <a16:creationId xmlns:a16="http://schemas.microsoft.com/office/drawing/2014/main" id="{E45C5C3B-4606-714D-805C-1A631735B36A}"/>
                </a:ext>
              </a:extLst>
            </p:cNvPr>
            <p:cNvSpPr>
              <a:spLocks noChangeShapeType="1"/>
            </p:cNvSpPr>
            <p:nvPr/>
          </p:nvSpPr>
          <p:spPr bwMode="auto">
            <a:xfrm flipH="1" flipV="1">
              <a:off x="2356" y="2134"/>
              <a:ext cx="14"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49" name="Line 554">
              <a:extLst>
                <a:ext uri="{FF2B5EF4-FFF2-40B4-BE49-F238E27FC236}">
                  <a16:creationId xmlns:a16="http://schemas.microsoft.com/office/drawing/2014/main" id="{D1FD1F65-5255-3348-95A7-F6CBF06915D4}"/>
                </a:ext>
              </a:extLst>
            </p:cNvPr>
            <p:cNvSpPr>
              <a:spLocks noChangeShapeType="1"/>
            </p:cNvSpPr>
            <p:nvPr/>
          </p:nvSpPr>
          <p:spPr bwMode="auto">
            <a:xfrm flipH="1" flipV="1">
              <a:off x="2345" y="2129"/>
              <a:ext cx="18" cy="22"/>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0" name="Line 555">
              <a:extLst>
                <a:ext uri="{FF2B5EF4-FFF2-40B4-BE49-F238E27FC236}">
                  <a16:creationId xmlns:a16="http://schemas.microsoft.com/office/drawing/2014/main" id="{016138DF-2440-CC4A-A79F-A4EE94DC0D87}"/>
                </a:ext>
              </a:extLst>
            </p:cNvPr>
            <p:cNvSpPr>
              <a:spLocks noChangeShapeType="1"/>
            </p:cNvSpPr>
            <p:nvPr/>
          </p:nvSpPr>
          <p:spPr bwMode="auto">
            <a:xfrm flipH="1" flipV="1">
              <a:off x="2353" y="2128"/>
              <a:ext cx="11" cy="1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1" name="Line 556">
              <a:extLst>
                <a:ext uri="{FF2B5EF4-FFF2-40B4-BE49-F238E27FC236}">
                  <a16:creationId xmlns:a16="http://schemas.microsoft.com/office/drawing/2014/main" id="{ADB130B2-4028-5F4B-8375-25884D957276}"/>
                </a:ext>
              </a:extLst>
            </p:cNvPr>
            <p:cNvSpPr>
              <a:spLocks noChangeShapeType="1"/>
            </p:cNvSpPr>
            <p:nvPr/>
          </p:nvSpPr>
          <p:spPr bwMode="auto">
            <a:xfrm flipH="1" flipV="1">
              <a:off x="2584" y="2095"/>
              <a:ext cx="10" cy="29"/>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2" name="Line 557">
              <a:extLst>
                <a:ext uri="{FF2B5EF4-FFF2-40B4-BE49-F238E27FC236}">
                  <a16:creationId xmlns:a16="http://schemas.microsoft.com/office/drawing/2014/main" id="{92C65420-EF69-5044-ADA6-4A998C4FBDE6}"/>
                </a:ext>
              </a:extLst>
            </p:cNvPr>
            <p:cNvSpPr>
              <a:spLocks noChangeShapeType="1"/>
            </p:cNvSpPr>
            <p:nvPr/>
          </p:nvSpPr>
          <p:spPr bwMode="auto">
            <a:xfrm flipH="1" flipV="1">
              <a:off x="2574" y="2095"/>
              <a:ext cx="10" cy="29"/>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3" name="Line 558">
              <a:extLst>
                <a:ext uri="{FF2B5EF4-FFF2-40B4-BE49-F238E27FC236}">
                  <a16:creationId xmlns:a16="http://schemas.microsoft.com/office/drawing/2014/main" id="{1C1FF383-A8BB-3F44-81EB-91D960A3F648}"/>
                </a:ext>
              </a:extLst>
            </p:cNvPr>
            <p:cNvSpPr>
              <a:spLocks noChangeShapeType="1"/>
            </p:cNvSpPr>
            <p:nvPr/>
          </p:nvSpPr>
          <p:spPr bwMode="auto">
            <a:xfrm flipH="1" flipV="1">
              <a:off x="2573" y="2095"/>
              <a:ext cx="10" cy="29"/>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4" name="Line 559">
              <a:extLst>
                <a:ext uri="{FF2B5EF4-FFF2-40B4-BE49-F238E27FC236}">
                  <a16:creationId xmlns:a16="http://schemas.microsoft.com/office/drawing/2014/main" id="{7989BB98-0920-0640-B3A1-CB14B22D4BA8}"/>
                </a:ext>
              </a:extLst>
            </p:cNvPr>
            <p:cNvSpPr>
              <a:spLocks noChangeShapeType="1"/>
            </p:cNvSpPr>
            <p:nvPr/>
          </p:nvSpPr>
          <p:spPr bwMode="auto">
            <a:xfrm flipH="1" flipV="1">
              <a:off x="2569" y="2101"/>
              <a:ext cx="9" cy="23"/>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5" name="Line 560">
              <a:extLst>
                <a:ext uri="{FF2B5EF4-FFF2-40B4-BE49-F238E27FC236}">
                  <a16:creationId xmlns:a16="http://schemas.microsoft.com/office/drawing/2014/main" id="{220D3CC0-05C6-5F4A-BA68-4E7EAC3E1E48}"/>
                </a:ext>
              </a:extLst>
            </p:cNvPr>
            <p:cNvSpPr>
              <a:spLocks noChangeShapeType="1"/>
            </p:cNvSpPr>
            <p:nvPr/>
          </p:nvSpPr>
          <p:spPr bwMode="auto">
            <a:xfrm flipH="1" flipV="1">
              <a:off x="2568" y="2096"/>
              <a:ext cx="9" cy="13"/>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6" name="Line 561">
              <a:extLst>
                <a:ext uri="{FF2B5EF4-FFF2-40B4-BE49-F238E27FC236}">
                  <a16:creationId xmlns:a16="http://schemas.microsoft.com/office/drawing/2014/main" id="{DE70F020-3A4B-134E-8E80-05D44CE10601}"/>
                </a:ext>
              </a:extLst>
            </p:cNvPr>
            <p:cNvSpPr>
              <a:spLocks noChangeShapeType="1"/>
            </p:cNvSpPr>
            <p:nvPr/>
          </p:nvSpPr>
          <p:spPr bwMode="auto">
            <a:xfrm flipH="1" flipV="1">
              <a:off x="2565" y="2095"/>
              <a:ext cx="10" cy="29"/>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7" name="Line 562">
              <a:extLst>
                <a:ext uri="{FF2B5EF4-FFF2-40B4-BE49-F238E27FC236}">
                  <a16:creationId xmlns:a16="http://schemas.microsoft.com/office/drawing/2014/main" id="{6985204F-5529-1B4D-A403-3D2660650551}"/>
                </a:ext>
              </a:extLst>
            </p:cNvPr>
            <p:cNvSpPr>
              <a:spLocks noChangeShapeType="1"/>
            </p:cNvSpPr>
            <p:nvPr/>
          </p:nvSpPr>
          <p:spPr bwMode="auto">
            <a:xfrm flipH="1" flipV="1">
              <a:off x="2546" y="2108"/>
              <a:ext cx="13" cy="18"/>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8" name="Line 563">
              <a:extLst>
                <a:ext uri="{FF2B5EF4-FFF2-40B4-BE49-F238E27FC236}">
                  <a16:creationId xmlns:a16="http://schemas.microsoft.com/office/drawing/2014/main" id="{AAC473CE-221E-8B4B-9914-7DC322CDD8AF}"/>
                </a:ext>
              </a:extLst>
            </p:cNvPr>
            <p:cNvSpPr>
              <a:spLocks noChangeShapeType="1"/>
            </p:cNvSpPr>
            <p:nvPr/>
          </p:nvSpPr>
          <p:spPr bwMode="auto">
            <a:xfrm flipV="1">
              <a:off x="2545" y="2108"/>
              <a:ext cx="5" cy="16"/>
            </a:xfrm>
            <a:prstGeom prst="line">
              <a:avLst/>
            </a:prstGeom>
            <a:noFill/>
            <a:ln w="12700">
              <a:solidFill>
                <a:srgbClr val="FF8703"/>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59" name="Line 564">
              <a:extLst>
                <a:ext uri="{FF2B5EF4-FFF2-40B4-BE49-F238E27FC236}">
                  <a16:creationId xmlns:a16="http://schemas.microsoft.com/office/drawing/2014/main" id="{1C230D56-4324-A848-953D-FD1397E0C223}"/>
                </a:ext>
              </a:extLst>
            </p:cNvPr>
            <p:cNvSpPr>
              <a:spLocks noChangeShapeType="1"/>
            </p:cNvSpPr>
            <p:nvPr/>
          </p:nvSpPr>
          <p:spPr bwMode="auto">
            <a:xfrm flipV="1">
              <a:off x="2528" y="2100"/>
              <a:ext cx="3" cy="16"/>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0" name="Line 565">
              <a:extLst>
                <a:ext uri="{FF2B5EF4-FFF2-40B4-BE49-F238E27FC236}">
                  <a16:creationId xmlns:a16="http://schemas.microsoft.com/office/drawing/2014/main" id="{11081179-DB19-D441-BCEB-9A38CA5B0C17}"/>
                </a:ext>
              </a:extLst>
            </p:cNvPr>
            <p:cNvSpPr>
              <a:spLocks noChangeShapeType="1"/>
            </p:cNvSpPr>
            <p:nvPr/>
          </p:nvSpPr>
          <p:spPr bwMode="auto">
            <a:xfrm flipV="1">
              <a:off x="2516" y="2100"/>
              <a:ext cx="7"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1" name="Line 566">
              <a:extLst>
                <a:ext uri="{FF2B5EF4-FFF2-40B4-BE49-F238E27FC236}">
                  <a16:creationId xmlns:a16="http://schemas.microsoft.com/office/drawing/2014/main" id="{EC7C68FE-1F7A-4A48-A7FA-71E1B382A23A}"/>
                </a:ext>
              </a:extLst>
            </p:cNvPr>
            <p:cNvSpPr>
              <a:spLocks noChangeShapeType="1"/>
            </p:cNvSpPr>
            <p:nvPr/>
          </p:nvSpPr>
          <p:spPr bwMode="auto">
            <a:xfrm flipV="1">
              <a:off x="2525" y="2108"/>
              <a:ext cx="3" cy="18"/>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2" name="Line 567">
              <a:extLst>
                <a:ext uri="{FF2B5EF4-FFF2-40B4-BE49-F238E27FC236}">
                  <a16:creationId xmlns:a16="http://schemas.microsoft.com/office/drawing/2014/main" id="{2DB20357-F729-1649-9ACA-D1D41F8CB854}"/>
                </a:ext>
              </a:extLst>
            </p:cNvPr>
            <p:cNvSpPr>
              <a:spLocks noChangeShapeType="1"/>
            </p:cNvSpPr>
            <p:nvPr/>
          </p:nvSpPr>
          <p:spPr bwMode="auto">
            <a:xfrm flipH="1" flipV="1">
              <a:off x="2489" y="2113"/>
              <a:ext cx="14" cy="1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3" name="Line 568">
              <a:extLst>
                <a:ext uri="{FF2B5EF4-FFF2-40B4-BE49-F238E27FC236}">
                  <a16:creationId xmlns:a16="http://schemas.microsoft.com/office/drawing/2014/main" id="{8D7FC99F-729F-D54A-8871-6D731790A5E2}"/>
                </a:ext>
              </a:extLst>
            </p:cNvPr>
            <p:cNvSpPr>
              <a:spLocks noChangeShapeType="1"/>
            </p:cNvSpPr>
            <p:nvPr/>
          </p:nvSpPr>
          <p:spPr bwMode="auto">
            <a:xfrm flipV="1">
              <a:off x="2491" y="2113"/>
              <a:ext cx="2" cy="1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4" name="Line 569">
              <a:extLst>
                <a:ext uri="{FF2B5EF4-FFF2-40B4-BE49-F238E27FC236}">
                  <a16:creationId xmlns:a16="http://schemas.microsoft.com/office/drawing/2014/main" id="{2F9B5B26-2D7D-A344-83F3-5AB40E067E6E}"/>
                </a:ext>
              </a:extLst>
            </p:cNvPr>
            <p:cNvSpPr>
              <a:spLocks noChangeShapeType="1"/>
            </p:cNvSpPr>
            <p:nvPr/>
          </p:nvSpPr>
          <p:spPr bwMode="auto">
            <a:xfrm flipV="1">
              <a:off x="2394" y="2105"/>
              <a:ext cx="6" cy="1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5" name="Line 570">
              <a:extLst>
                <a:ext uri="{FF2B5EF4-FFF2-40B4-BE49-F238E27FC236}">
                  <a16:creationId xmlns:a16="http://schemas.microsoft.com/office/drawing/2014/main" id="{32C51D59-9FA4-504B-9034-B7AE252F4F60}"/>
                </a:ext>
              </a:extLst>
            </p:cNvPr>
            <p:cNvSpPr>
              <a:spLocks noChangeShapeType="1"/>
            </p:cNvSpPr>
            <p:nvPr/>
          </p:nvSpPr>
          <p:spPr bwMode="auto">
            <a:xfrm flipH="1" flipV="1">
              <a:off x="2380" y="2106"/>
              <a:ext cx="18" cy="13"/>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6" name="Line 571">
              <a:extLst>
                <a:ext uri="{FF2B5EF4-FFF2-40B4-BE49-F238E27FC236}">
                  <a16:creationId xmlns:a16="http://schemas.microsoft.com/office/drawing/2014/main" id="{0FBF7842-2592-8F48-B2B7-3DE8F9C7DC5F}"/>
                </a:ext>
              </a:extLst>
            </p:cNvPr>
            <p:cNvSpPr>
              <a:spLocks noChangeShapeType="1"/>
            </p:cNvSpPr>
            <p:nvPr/>
          </p:nvSpPr>
          <p:spPr bwMode="auto">
            <a:xfrm flipH="1" flipV="1">
              <a:off x="2369" y="2106"/>
              <a:ext cx="13" cy="30"/>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7" name="Line 572">
              <a:extLst>
                <a:ext uri="{FF2B5EF4-FFF2-40B4-BE49-F238E27FC236}">
                  <a16:creationId xmlns:a16="http://schemas.microsoft.com/office/drawing/2014/main" id="{C058D5FA-6091-3C45-80EE-75791098ECA1}"/>
                </a:ext>
              </a:extLst>
            </p:cNvPr>
            <p:cNvSpPr>
              <a:spLocks noChangeShapeType="1"/>
            </p:cNvSpPr>
            <p:nvPr/>
          </p:nvSpPr>
          <p:spPr bwMode="auto">
            <a:xfrm flipH="1" flipV="1">
              <a:off x="2363" y="2108"/>
              <a:ext cx="13"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8" name="Line 573">
              <a:extLst>
                <a:ext uri="{FF2B5EF4-FFF2-40B4-BE49-F238E27FC236}">
                  <a16:creationId xmlns:a16="http://schemas.microsoft.com/office/drawing/2014/main" id="{5240F988-9D04-5F4C-B48A-E2B962F6AFC6}"/>
                </a:ext>
              </a:extLst>
            </p:cNvPr>
            <p:cNvSpPr>
              <a:spLocks noChangeShapeType="1"/>
            </p:cNvSpPr>
            <p:nvPr/>
          </p:nvSpPr>
          <p:spPr bwMode="auto">
            <a:xfrm flipH="1" flipV="1">
              <a:off x="2350" y="2110"/>
              <a:ext cx="11"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69" name="Line 574">
              <a:extLst>
                <a:ext uri="{FF2B5EF4-FFF2-40B4-BE49-F238E27FC236}">
                  <a16:creationId xmlns:a16="http://schemas.microsoft.com/office/drawing/2014/main" id="{D2980394-A6CC-E648-8D3C-18F4E9D0816D}"/>
                </a:ext>
              </a:extLst>
            </p:cNvPr>
            <p:cNvSpPr>
              <a:spLocks noChangeShapeType="1"/>
            </p:cNvSpPr>
            <p:nvPr/>
          </p:nvSpPr>
          <p:spPr bwMode="auto">
            <a:xfrm flipH="1" flipV="1">
              <a:off x="2342" y="2108"/>
              <a:ext cx="11" cy="29"/>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0" name="Line 575">
              <a:extLst>
                <a:ext uri="{FF2B5EF4-FFF2-40B4-BE49-F238E27FC236}">
                  <a16:creationId xmlns:a16="http://schemas.microsoft.com/office/drawing/2014/main" id="{1F9EA0BA-D131-CC44-B6B7-925EDDFDB83A}"/>
                </a:ext>
              </a:extLst>
            </p:cNvPr>
            <p:cNvSpPr>
              <a:spLocks noChangeShapeType="1"/>
            </p:cNvSpPr>
            <p:nvPr/>
          </p:nvSpPr>
          <p:spPr bwMode="auto">
            <a:xfrm flipH="1" flipV="1">
              <a:off x="2580" y="2078"/>
              <a:ext cx="12"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1" name="Line 576">
              <a:extLst>
                <a:ext uri="{FF2B5EF4-FFF2-40B4-BE49-F238E27FC236}">
                  <a16:creationId xmlns:a16="http://schemas.microsoft.com/office/drawing/2014/main" id="{C0A0B976-95E0-3A44-A00C-ACBE7C29A3FB}"/>
                </a:ext>
              </a:extLst>
            </p:cNvPr>
            <p:cNvSpPr>
              <a:spLocks noChangeShapeType="1"/>
            </p:cNvSpPr>
            <p:nvPr/>
          </p:nvSpPr>
          <p:spPr bwMode="auto">
            <a:xfrm flipH="1" flipV="1">
              <a:off x="2573" y="2078"/>
              <a:ext cx="9"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2" name="Line 577">
              <a:extLst>
                <a:ext uri="{FF2B5EF4-FFF2-40B4-BE49-F238E27FC236}">
                  <a16:creationId xmlns:a16="http://schemas.microsoft.com/office/drawing/2014/main" id="{A8356430-4802-9C43-B2EB-DA782B8F8594}"/>
                </a:ext>
              </a:extLst>
            </p:cNvPr>
            <p:cNvSpPr>
              <a:spLocks noChangeShapeType="1"/>
            </p:cNvSpPr>
            <p:nvPr/>
          </p:nvSpPr>
          <p:spPr bwMode="auto">
            <a:xfrm flipH="1" flipV="1">
              <a:off x="2570" y="2078"/>
              <a:ext cx="11"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3" name="Line 578">
              <a:extLst>
                <a:ext uri="{FF2B5EF4-FFF2-40B4-BE49-F238E27FC236}">
                  <a16:creationId xmlns:a16="http://schemas.microsoft.com/office/drawing/2014/main" id="{5415E664-1AA5-C544-B65C-81E1E061A115}"/>
                </a:ext>
              </a:extLst>
            </p:cNvPr>
            <p:cNvSpPr>
              <a:spLocks noChangeShapeType="1"/>
            </p:cNvSpPr>
            <p:nvPr/>
          </p:nvSpPr>
          <p:spPr bwMode="auto">
            <a:xfrm flipH="1" flipV="1">
              <a:off x="2563" y="2078"/>
              <a:ext cx="13"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4" name="Line 579">
              <a:extLst>
                <a:ext uri="{FF2B5EF4-FFF2-40B4-BE49-F238E27FC236}">
                  <a16:creationId xmlns:a16="http://schemas.microsoft.com/office/drawing/2014/main" id="{D1D06AB5-D439-CB41-B563-39E17B6846FF}"/>
                </a:ext>
              </a:extLst>
            </p:cNvPr>
            <p:cNvSpPr>
              <a:spLocks noChangeShapeType="1"/>
            </p:cNvSpPr>
            <p:nvPr/>
          </p:nvSpPr>
          <p:spPr bwMode="auto">
            <a:xfrm flipH="1" flipV="1">
              <a:off x="2559" y="2079"/>
              <a:ext cx="14" cy="24"/>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5" name="Line 580">
              <a:extLst>
                <a:ext uri="{FF2B5EF4-FFF2-40B4-BE49-F238E27FC236}">
                  <a16:creationId xmlns:a16="http://schemas.microsoft.com/office/drawing/2014/main" id="{C236E66D-1BF1-0344-B3D1-50D3E05767AC}"/>
                </a:ext>
              </a:extLst>
            </p:cNvPr>
            <p:cNvSpPr>
              <a:spLocks noChangeShapeType="1"/>
            </p:cNvSpPr>
            <p:nvPr/>
          </p:nvSpPr>
          <p:spPr bwMode="auto">
            <a:xfrm flipV="1">
              <a:off x="2540" y="2081"/>
              <a:ext cx="2" cy="1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6" name="Line 581">
              <a:extLst>
                <a:ext uri="{FF2B5EF4-FFF2-40B4-BE49-F238E27FC236}">
                  <a16:creationId xmlns:a16="http://schemas.microsoft.com/office/drawing/2014/main" id="{4562740D-1DBF-AF4C-B067-BA30BD98B2BA}"/>
                </a:ext>
              </a:extLst>
            </p:cNvPr>
            <p:cNvSpPr>
              <a:spLocks noChangeShapeType="1"/>
            </p:cNvSpPr>
            <p:nvPr/>
          </p:nvSpPr>
          <p:spPr bwMode="auto">
            <a:xfrm flipV="1">
              <a:off x="2528" y="2081"/>
              <a:ext cx="6" cy="20"/>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7" name="Line 582">
              <a:extLst>
                <a:ext uri="{FF2B5EF4-FFF2-40B4-BE49-F238E27FC236}">
                  <a16:creationId xmlns:a16="http://schemas.microsoft.com/office/drawing/2014/main" id="{B1E2DD47-4A2D-F344-8B0A-401903273469}"/>
                </a:ext>
              </a:extLst>
            </p:cNvPr>
            <p:cNvSpPr>
              <a:spLocks noChangeShapeType="1"/>
            </p:cNvSpPr>
            <p:nvPr/>
          </p:nvSpPr>
          <p:spPr bwMode="auto">
            <a:xfrm flipV="1">
              <a:off x="2535" y="2086"/>
              <a:ext cx="1" cy="22"/>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8" name="Line 583">
              <a:extLst>
                <a:ext uri="{FF2B5EF4-FFF2-40B4-BE49-F238E27FC236}">
                  <a16:creationId xmlns:a16="http://schemas.microsoft.com/office/drawing/2014/main" id="{F1E9A3FE-521A-3E41-BA67-188692D0C106}"/>
                </a:ext>
              </a:extLst>
            </p:cNvPr>
            <p:cNvSpPr>
              <a:spLocks noChangeShapeType="1"/>
            </p:cNvSpPr>
            <p:nvPr/>
          </p:nvSpPr>
          <p:spPr bwMode="auto">
            <a:xfrm flipV="1">
              <a:off x="2518" y="2081"/>
              <a:ext cx="6" cy="1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79" name="Line 584">
              <a:extLst>
                <a:ext uri="{FF2B5EF4-FFF2-40B4-BE49-F238E27FC236}">
                  <a16:creationId xmlns:a16="http://schemas.microsoft.com/office/drawing/2014/main" id="{91D078E8-06B2-7045-A77B-EAE83D18734B}"/>
                </a:ext>
              </a:extLst>
            </p:cNvPr>
            <p:cNvSpPr>
              <a:spLocks noChangeShapeType="1"/>
            </p:cNvSpPr>
            <p:nvPr/>
          </p:nvSpPr>
          <p:spPr bwMode="auto">
            <a:xfrm flipV="1">
              <a:off x="2523" y="2093"/>
              <a:ext cx="5" cy="1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0" name="Line 585">
              <a:extLst>
                <a:ext uri="{FF2B5EF4-FFF2-40B4-BE49-F238E27FC236}">
                  <a16:creationId xmlns:a16="http://schemas.microsoft.com/office/drawing/2014/main" id="{E92345E6-AD77-6D4A-89B4-980485615E0C}"/>
                </a:ext>
              </a:extLst>
            </p:cNvPr>
            <p:cNvSpPr>
              <a:spLocks noChangeShapeType="1"/>
            </p:cNvSpPr>
            <p:nvPr/>
          </p:nvSpPr>
          <p:spPr bwMode="auto">
            <a:xfrm flipH="1">
              <a:off x="2502" y="2090"/>
              <a:ext cx="20" cy="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1" name="Line 586">
              <a:extLst>
                <a:ext uri="{FF2B5EF4-FFF2-40B4-BE49-F238E27FC236}">
                  <a16:creationId xmlns:a16="http://schemas.microsoft.com/office/drawing/2014/main" id="{6A1F1AE0-6D23-AC48-BCC9-F7CAB077EDE6}"/>
                </a:ext>
              </a:extLst>
            </p:cNvPr>
            <p:cNvSpPr>
              <a:spLocks noChangeShapeType="1"/>
            </p:cNvSpPr>
            <p:nvPr/>
          </p:nvSpPr>
          <p:spPr bwMode="auto">
            <a:xfrm flipH="1">
              <a:off x="2490" y="2092"/>
              <a:ext cx="20" cy="0"/>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2" name="Line 587">
              <a:extLst>
                <a:ext uri="{FF2B5EF4-FFF2-40B4-BE49-F238E27FC236}">
                  <a16:creationId xmlns:a16="http://schemas.microsoft.com/office/drawing/2014/main" id="{8F494C43-A345-744A-9FD7-322B58AF5F5E}"/>
                </a:ext>
              </a:extLst>
            </p:cNvPr>
            <p:cNvSpPr>
              <a:spLocks noChangeShapeType="1"/>
            </p:cNvSpPr>
            <p:nvPr/>
          </p:nvSpPr>
          <p:spPr bwMode="auto">
            <a:xfrm flipH="1" flipV="1">
              <a:off x="2481" y="2083"/>
              <a:ext cx="17" cy="1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3" name="Line 588">
              <a:extLst>
                <a:ext uri="{FF2B5EF4-FFF2-40B4-BE49-F238E27FC236}">
                  <a16:creationId xmlns:a16="http://schemas.microsoft.com/office/drawing/2014/main" id="{2CD0D106-133A-CC4D-82D1-79ADFC5CC299}"/>
                </a:ext>
              </a:extLst>
            </p:cNvPr>
            <p:cNvSpPr>
              <a:spLocks noChangeShapeType="1"/>
            </p:cNvSpPr>
            <p:nvPr/>
          </p:nvSpPr>
          <p:spPr bwMode="auto">
            <a:xfrm flipV="1">
              <a:off x="2478" y="2083"/>
              <a:ext cx="3"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4" name="Line 589">
              <a:extLst>
                <a:ext uri="{FF2B5EF4-FFF2-40B4-BE49-F238E27FC236}">
                  <a16:creationId xmlns:a16="http://schemas.microsoft.com/office/drawing/2014/main" id="{BF4FA172-2945-4743-85D6-9FD06DE907F5}"/>
                </a:ext>
              </a:extLst>
            </p:cNvPr>
            <p:cNvSpPr>
              <a:spLocks noChangeShapeType="1"/>
            </p:cNvSpPr>
            <p:nvPr/>
          </p:nvSpPr>
          <p:spPr bwMode="auto">
            <a:xfrm flipH="1">
              <a:off x="2457" y="2101"/>
              <a:ext cx="21" cy="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5" name="Line 590">
              <a:extLst>
                <a:ext uri="{FF2B5EF4-FFF2-40B4-BE49-F238E27FC236}">
                  <a16:creationId xmlns:a16="http://schemas.microsoft.com/office/drawing/2014/main" id="{A409FFA5-1AFA-494E-9027-59D6C9EF1B04}"/>
                </a:ext>
              </a:extLst>
            </p:cNvPr>
            <p:cNvSpPr>
              <a:spLocks noChangeShapeType="1"/>
            </p:cNvSpPr>
            <p:nvPr/>
          </p:nvSpPr>
          <p:spPr bwMode="auto">
            <a:xfrm flipH="1" flipV="1">
              <a:off x="2447" y="2101"/>
              <a:ext cx="18" cy="10"/>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6" name="Line 591">
              <a:extLst>
                <a:ext uri="{FF2B5EF4-FFF2-40B4-BE49-F238E27FC236}">
                  <a16:creationId xmlns:a16="http://schemas.microsoft.com/office/drawing/2014/main" id="{E61D1457-D3BD-134A-8D73-3626176FF6CE}"/>
                </a:ext>
              </a:extLst>
            </p:cNvPr>
            <p:cNvSpPr>
              <a:spLocks noChangeShapeType="1"/>
            </p:cNvSpPr>
            <p:nvPr/>
          </p:nvSpPr>
          <p:spPr bwMode="auto">
            <a:xfrm flipH="1" flipV="1">
              <a:off x="2436" y="2086"/>
              <a:ext cx="19" cy="2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7" name="Line 592">
              <a:extLst>
                <a:ext uri="{FF2B5EF4-FFF2-40B4-BE49-F238E27FC236}">
                  <a16:creationId xmlns:a16="http://schemas.microsoft.com/office/drawing/2014/main" id="{6208A881-2EC4-284B-9BD8-17D82FC08C2F}"/>
                </a:ext>
              </a:extLst>
            </p:cNvPr>
            <p:cNvSpPr>
              <a:spLocks noChangeShapeType="1"/>
            </p:cNvSpPr>
            <p:nvPr/>
          </p:nvSpPr>
          <p:spPr bwMode="auto">
            <a:xfrm flipV="1">
              <a:off x="2400" y="2088"/>
              <a:ext cx="7" cy="2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8" name="Line 593">
              <a:extLst>
                <a:ext uri="{FF2B5EF4-FFF2-40B4-BE49-F238E27FC236}">
                  <a16:creationId xmlns:a16="http://schemas.microsoft.com/office/drawing/2014/main" id="{965A6DC2-4975-BB40-9A50-C4DD8E0F8714}"/>
                </a:ext>
              </a:extLst>
            </p:cNvPr>
            <p:cNvSpPr>
              <a:spLocks noChangeShapeType="1"/>
            </p:cNvSpPr>
            <p:nvPr/>
          </p:nvSpPr>
          <p:spPr bwMode="auto">
            <a:xfrm flipH="1" flipV="1">
              <a:off x="2375" y="2090"/>
              <a:ext cx="13"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89" name="Line 594">
              <a:extLst>
                <a:ext uri="{FF2B5EF4-FFF2-40B4-BE49-F238E27FC236}">
                  <a16:creationId xmlns:a16="http://schemas.microsoft.com/office/drawing/2014/main" id="{81AE13BE-05DF-CD47-930B-33E172DBF4C3}"/>
                </a:ext>
              </a:extLst>
            </p:cNvPr>
            <p:cNvSpPr>
              <a:spLocks noChangeShapeType="1"/>
            </p:cNvSpPr>
            <p:nvPr/>
          </p:nvSpPr>
          <p:spPr bwMode="auto">
            <a:xfrm flipH="1" flipV="1">
              <a:off x="2360" y="2088"/>
              <a:ext cx="11" cy="2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0" name="Line 595">
              <a:extLst>
                <a:ext uri="{FF2B5EF4-FFF2-40B4-BE49-F238E27FC236}">
                  <a16:creationId xmlns:a16="http://schemas.microsoft.com/office/drawing/2014/main" id="{3C1B9D4A-D428-D749-8B6D-E0752EFA8E5A}"/>
                </a:ext>
              </a:extLst>
            </p:cNvPr>
            <p:cNvSpPr>
              <a:spLocks noChangeShapeType="1"/>
            </p:cNvSpPr>
            <p:nvPr/>
          </p:nvSpPr>
          <p:spPr bwMode="auto">
            <a:xfrm flipH="1" flipV="1">
              <a:off x="2364" y="2090"/>
              <a:ext cx="13" cy="2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1" name="Line 596">
              <a:extLst>
                <a:ext uri="{FF2B5EF4-FFF2-40B4-BE49-F238E27FC236}">
                  <a16:creationId xmlns:a16="http://schemas.microsoft.com/office/drawing/2014/main" id="{2D7C4CC0-B190-5041-A837-6BC4D515B052}"/>
                </a:ext>
              </a:extLst>
            </p:cNvPr>
            <p:cNvSpPr>
              <a:spLocks noChangeShapeType="1"/>
            </p:cNvSpPr>
            <p:nvPr/>
          </p:nvSpPr>
          <p:spPr bwMode="auto">
            <a:xfrm flipH="1" flipV="1">
              <a:off x="2347" y="2090"/>
              <a:ext cx="11"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2" name="Line 597">
              <a:extLst>
                <a:ext uri="{FF2B5EF4-FFF2-40B4-BE49-F238E27FC236}">
                  <a16:creationId xmlns:a16="http://schemas.microsoft.com/office/drawing/2014/main" id="{C3176340-1F74-664E-8B4F-D3F82F37CC9A}"/>
                </a:ext>
              </a:extLst>
            </p:cNvPr>
            <p:cNvSpPr>
              <a:spLocks noChangeShapeType="1"/>
            </p:cNvSpPr>
            <p:nvPr/>
          </p:nvSpPr>
          <p:spPr bwMode="auto">
            <a:xfrm flipH="1" flipV="1">
              <a:off x="2341" y="2090"/>
              <a:ext cx="9"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3" name="Line 598">
              <a:extLst>
                <a:ext uri="{FF2B5EF4-FFF2-40B4-BE49-F238E27FC236}">
                  <a16:creationId xmlns:a16="http://schemas.microsoft.com/office/drawing/2014/main" id="{0F3F45B2-32C8-2D47-8B8E-0EE2EDBC5947}"/>
                </a:ext>
              </a:extLst>
            </p:cNvPr>
            <p:cNvSpPr>
              <a:spLocks noChangeShapeType="1"/>
            </p:cNvSpPr>
            <p:nvPr/>
          </p:nvSpPr>
          <p:spPr bwMode="auto">
            <a:xfrm flipV="1">
              <a:off x="2584" y="2061"/>
              <a:ext cx="2"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4" name="Line 599">
              <a:extLst>
                <a:ext uri="{FF2B5EF4-FFF2-40B4-BE49-F238E27FC236}">
                  <a16:creationId xmlns:a16="http://schemas.microsoft.com/office/drawing/2014/main" id="{D592CC7F-54CB-1046-AE3D-46E1BB96782C}"/>
                </a:ext>
              </a:extLst>
            </p:cNvPr>
            <p:cNvSpPr>
              <a:spLocks noChangeShapeType="1"/>
            </p:cNvSpPr>
            <p:nvPr/>
          </p:nvSpPr>
          <p:spPr bwMode="auto">
            <a:xfrm flipH="1" flipV="1">
              <a:off x="2571" y="2066"/>
              <a:ext cx="10" cy="2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5" name="Line 600">
              <a:extLst>
                <a:ext uri="{FF2B5EF4-FFF2-40B4-BE49-F238E27FC236}">
                  <a16:creationId xmlns:a16="http://schemas.microsoft.com/office/drawing/2014/main" id="{0B636C8A-7FF9-8840-8A96-A17B754AB53F}"/>
                </a:ext>
              </a:extLst>
            </p:cNvPr>
            <p:cNvSpPr>
              <a:spLocks noChangeShapeType="1"/>
            </p:cNvSpPr>
            <p:nvPr/>
          </p:nvSpPr>
          <p:spPr bwMode="auto">
            <a:xfrm flipH="1" flipV="1">
              <a:off x="2569" y="2061"/>
              <a:ext cx="10"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6" name="Line 601">
              <a:extLst>
                <a:ext uri="{FF2B5EF4-FFF2-40B4-BE49-F238E27FC236}">
                  <a16:creationId xmlns:a16="http://schemas.microsoft.com/office/drawing/2014/main" id="{59085BCB-62D5-0A44-9421-F5FA8405405E}"/>
                </a:ext>
              </a:extLst>
            </p:cNvPr>
            <p:cNvSpPr>
              <a:spLocks noChangeShapeType="1"/>
            </p:cNvSpPr>
            <p:nvPr/>
          </p:nvSpPr>
          <p:spPr bwMode="auto">
            <a:xfrm flipH="1" flipV="1">
              <a:off x="2566" y="2061"/>
              <a:ext cx="12"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7" name="Line 602">
              <a:extLst>
                <a:ext uri="{FF2B5EF4-FFF2-40B4-BE49-F238E27FC236}">
                  <a16:creationId xmlns:a16="http://schemas.microsoft.com/office/drawing/2014/main" id="{CBB61F25-7279-CD40-BF13-B0902176F4E0}"/>
                </a:ext>
              </a:extLst>
            </p:cNvPr>
            <p:cNvSpPr>
              <a:spLocks noChangeShapeType="1"/>
            </p:cNvSpPr>
            <p:nvPr/>
          </p:nvSpPr>
          <p:spPr bwMode="auto">
            <a:xfrm flipH="1" flipV="1">
              <a:off x="2559" y="2063"/>
              <a:ext cx="12" cy="23"/>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8" name="Line 603">
              <a:extLst>
                <a:ext uri="{FF2B5EF4-FFF2-40B4-BE49-F238E27FC236}">
                  <a16:creationId xmlns:a16="http://schemas.microsoft.com/office/drawing/2014/main" id="{143D0C82-1049-9B42-9802-95B629AB9505}"/>
                </a:ext>
              </a:extLst>
            </p:cNvPr>
            <p:cNvSpPr>
              <a:spLocks noChangeShapeType="1"/>
            </p:cNvSpPr>
            <p:nvPr/>
          </p:nvSpPr>
          <p:spPr bwMode="auto">
            <a:xfrm flipV="1">
              <a:off x="2563" y="2078"/>
              <a:ext cx="0" cy="9"/>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799" name="Line 604">
              <a:extLst>
                <a:ext uri="{FF2B5EF4-FFF2-40B4-BE49-F238E27FC236}">
                  <a16:creationId xmlns:a16="http://schemas.microsoft.com/office/drawing/2014/main" id="{0E9AEEB7-CEDC-314F-ACB5-32FCE03917BC}"/>
                </a:ext>
              </a:extLst>
            </p:cNvPr>
            <p:cNvSpPr>
              <a:spLocks noChangeShapeType="1"/>
            </p:cNvSpPr>
            <p:nvPr/>
          </p:nvSpPr>
          <p:spPr bwMode="auto">
            <a:xfrm flipH="1" flipV="1">
              <a:off x="2547" y="2066"/>
              <a:ext cx="20" cy="20"/>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0" name="Line 605">
              <a:extLst>
                <a:ext uri="{FF2B5EF4-FFF2-40B4-BE49-F238E27FC236}">
                  <a16:creationId xmlns:a16="http://schemas.microsoft.com/office/drawing/2014/main" id="{9F5CDA65-F436-DF4F-AF7E-8F25BEB2F30D}"/>
                </a:ext>
              </a:extLst>
            </p:cNvPr>
            <p:cNvSpPr>
              <a:spLocks noChangeShapeType="1"/>
            </p:cNvSpPr>
            <p:nvPr/>
          </p:nvSpPr>
          <p:spPr bwMode="auto">
            <a:xfrm flipV="1">
              <a:off x="2546" y="2066"/>
              <a:ext cx="1" cy="23"/>
            </a:xfrm>
            <a:prstGeom prst="line">
              <a:avLst/>
            </a:prstGeom>
            <a:noFill/>
            <a:ln w="12700">
              <a:solidFill>
                <a:srgbClr val="FF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1" name="Line 606">
              <a:extLst>
                <a:ext uri="{FF2B5EF4-FFF2-40B4-BE49-F238E27FC236}">
                  <a16:creationId xmlns:a16="http://schemas.microsoft.com/office/drawing/2014/main" id="{3A5A30EB-B919-E74A-BE01-5441670CC80E}"/>
                </a:ext>
              </a:extLst>
            </p:cNvPr>
            <p:cNvSpPr>
              <a:spLocks noChangeShapeType="1"/>
            </p:cNvSpPr>
            <p:nvPr/>
          </p:nvSpPr>
          <p:spPr bwMode="auto">
            <a:xfrm flipV="1">
              <a:off x="2529" y="2063"/>
              <a:ext cx="2"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2" name="Line 607">
              <a:extLst>
                <a:ext uri="{FF2B5EF4-FFF2-40B4-BE49-F238E27FC236}">
                  <a16:creationId xmlns:a16="http://schemas.microsoft.com/office/drawing/2014/main" id="{ECEE40A2-C571-784C-8248-800376DB9776}"/>
                </a:ext>
              </a:extLst>
            </p:cNvPr>
            <p:cNvSpPr>
              <a:spLocks noChangeShapeType="1"/>
            </p:cNvSpPr>
            <p:nvPr/>
          </p:nvSpPr>
          <p:spPr bwMode="auto">
            <a:xfrm flipV="1">
              <a:off x="2534" y="2063"/>
              <a:ext cx="7"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3" name="Line 608">
              <a:extLst>
                <a:ext uri="{FF2B5EF4-FFF2-40B4-BE49-F238E27FC236}">
                  <a16:creationId xmlns:a16="http://schemas.microsoft.com/office/drawing/2014/main" id="{826F4E70-E9A5-7549-8ACB-AC2A9BDB2FBA}"/>
                </a:ext>
              </a:extLst>
            </p:cNvPr>
            <p:cNvSpPr>
              <a:spLocks noChangeShapeType="1"/>
            </p:cNvSpPr>
            <p:nvPr/>
          </p:nvSpPr>
          <p:spPr bwMode="auto">
            <a:xfrm flipV="1">
              <a:off x="2522" y="2063"/>
              <a:ext cx="0" cy="2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4" name="Line 609">
              <a:extLst>
                <a:ext uri="{FF2B5EF4-FFF2-40B4-BE49-F238E27FC236}">
                  <a16:creationId xmlns:a16="http://schemas.microsoft.com/office/drawing/2014/main" id="{08606009-B825-544C-A471-F11B08574C1C}"/>
                </a:ext>
              </a:extLst>
            </p:cNvPr>
            <p:cNvSpPr>
              <a:spLocks noChangeShapeType="1"/>
            </p:cNvSpPr>
            <p:nvPr/>
          </p:nvSpPr>
          <p:spPr bwMode="auto">
            <a:xfrm flipV="1">
              <a:off x="2524" y="2073"/>
              <a:ext cx="5"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5" name="Line 610">
              <a:extLst>
                <a:ext uri="{FF2B5EF4-FFF2-40B4-BE49-F238E27FC236}">
                  <a16:creationId xmlns:a16="http://schemas.microsoft.com/office/drawing/2014/main" id="{EA634396-0007-A64A-8600-3E7B1B7A859D}"/>
                </a:ext>
              </a:extLst>
            </p:cNvPr>
            <p:cNvSpPr>
              <a:spLocks noChangeShapeType="1"/>
            </p:cNvSpPr>
            <p:nvPr/>
          </p:nvSpPr>
          <p:spPr bwMode="auto">
            <a:xfrm flipH="1">
              <a:off x="2502" y="2082"/>
              <a:ext cx="20" cy="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6" name="Line 611">
              <a:extLst>
                <a:ext uri="{FF2B5EF4-FFF2-40B4-BE49-F238E27FC236}">
                  <a16:creationId xmlns:a16="http://schemas.microsoft.com/office/drawing/2014/main" id="{D7DD4F67-44F1-D044-AB87-D5495DF92AD9}"/>
                </a:ext>
              </a:extLst>
            </p:cNvPr>
            <p:cNvSpPr>
              <a:spLocks noChangeShapeType="1"/>
            </p:cNvSpPr>
            <p:nvPr/>
          </p:nvSpPr>
          <p:spPr bwMode="auto">
            <a:xfrm flipH="1" flipV="1">
              <a:off x="2491" y="2076"/>
              <a:ext cx="19" cy="1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7" name="Line 612">
              <a:extLst>
                <a:ext uri="{FF2B5EF4-FFF2-40B4-BE49-F238E27FC236}">
                  <a16:creationId xmlns:a16="http://schemas.microsoft.com/office/drawing/2014/main" id="{2529CDF8-85DC-7C49-A8A5-AE85066A3972}"/>
                </a:ext>
              </a:extLst>
            </p:cNvPr>
            <p:cNvSpPr>
              <a:spLocks noChangeShapeType="1"/>
            </p:cNvSpPr>
            <p:nvPr/>
          </p:nvSpPr>
          <p:spPr bwMode="auto">
            <a:xfrm flipH="1">
              <a:off x="2482" y="2080"/>
              <a:ext cx="17" cy="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8" name="Line 613">
              <a:extLst>
                <a:ext uri="{FF2B5EF4-FFF2-40B4-BE49-F238E27FC236}">
                  <a16:creationId xmlns:a16="http://schemas.microsoft.com/office/drawing/2014/main" id="{75D2B771-6908-FA44-AEAB-D5282BAD42D4}"/>
                </a:ext>
              </a:extLst>
            </p:cNvPr>
            <p:cNvSpPr>
              <a:spLocks noChangeShapeType="1"/>
            </p:cNvSpPr>
            <p:nvPr/>
          </p:nvSpPr>
          <p:spPr bwMode="auto">
            <a:xfrm flipH="1">
              <a:off x="2470" y="2080"/>
              <a:ext cx="20" cy="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09" name="Line 614">
              <a:extLst>
                <a:ext uri="{FF2B5EF4-FFF2-40B4-BE49-F238E27FC236}">
                  <a16:creationId xmlns:a16="http://schemas.microsoft.com/office/drawing/2014/main" id="{9262B778-4B17-464D-A105-D2252A9984D9}"/>
                </a:ext>
              </a:extLst>
            </p:cNvPr>
            <p:cNvSpPr>
              <a:spLocks noChangeShapeType="1"/>
            </p:cNvSpPr>
            <p:nvPr/>
          </p:nvSpPr>
          <p:spPr bwMode="auto">
            <a:xfrm flipH="1">
              <a:off x="2457" y="2085"/>
              <a:ext cx="21" cy="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0" name="Line 615">
              <a:extLst>
                <a:ext uri="{FF2B5EF4-FFF2-40B4-BE49-F238E27FC236}">
                  <a16:creationId xmlns:a16="http://schemas.microsoft.com/office/drawing/2014/main" id="{FD4C4187-EFC8-9B47-8764-F911C58734D3}"/>
                </a:ext>
              </a:extLst>
            </p:cNvPr>
            <p:cNvSpPr>
              <a:spLocks noChangeShapeType="1"/>
            </p:cNvSpPr>
            <p:nvPr/>
          </p:nvSpPr>
          <p:spPr bwMode="auto">
            <a:xfrm flipH="1">
              <a:off x="2448" y="2090"/>
              <a:ext cx="17" cy="0"/>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1" name="Line 616">
              <a:extLst>
                <a:ext uri="{FF2B5EF4-FFF2-40B4-BE49-F238E27FC236}">
                  <a16:creationId xmlns:a16="http://schemas.microsoft.com/office/drawing/2014/main" id="{BB39673F-7F35-4F4D-8F92-9C720F1070B9}"/>
                </a:ext>
              </a:extLst>
            </p:cNvPr>
            <p:cNvSpPr>
              <a:spLocks noChangeShapeType="1"/>
            </p:cNvSpPr>
            <p:nvPr/>
          </p:nvSpPr>
          <p:spPr bwMode="auto">
            <a:xfrm flipH="1" flipV="1">
              <a:off x="2443" y="2068"/>
              <a:ext cx="13"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2" name="Line 617">
              <a:extLst>
                <a:ext uri="{FF2B5EF4-FFF2-40B4-BE49-F238E27FC236}">
                  <a16:creationId xmlns:a16="http://schemas.microsoft.com/office/drawing/2014/main" id="{92562177-04E9-E043-A982-0902D95C4F17}"/>
                </a:ext>
              </a:extLst>
            </p:cNvPr>
            <p:cNvSpPr>
              <a:spLocks noChangeShapeType="1"/>
            </p:cNvSpPr>
            <p:nvPr/>
          </p:nvSpPr>
          <p:spPr bwMode="auto">
            <a:xfrm flipH="1" flipV="1">
              <a:off x="2432" y="2069"/>
              <a:ext cx="12"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3" name="Line 618">
              <a:extLst>
                <a:ext uri="{FF2B5EF4-FFF2-40B4-BE49-F238E27FC236}">
                  <a16:creationId xmlns:a16="http://schemas.microsoft.com/office/drawing/2014/main" id="{0DB0EC69-4882-D247-BCC7-1ACCC150395C}"/>
                </a:ext>
              </a:extLst>
            </p:cNvPr>
            <p:cNvSpPr>
              <a:spLocks noChangeShapeType="1"/>
            </p:cNvSpPr>
            <p:nvPr/>
          </p:nvSpPr>
          <p:spPr bwMode="auto">
            <a:xfrm flipV="1">
              <a:off x="2407" y="2069"/>
              <a:ext cx="1" cy="27"/>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4" name="Line 619">
              <a:extLst>
                <a:ext uri="{FF2B5EF4-FFF2-40B4-BE49-F238E27FC236}">
                  <a16:creationId xmlns:a16="http://schemas.microsoft.com/office/drawing/2014/main" id="{5204AC52-F4BB-FA41-AEEA-90BF01BA15BE}"/>
                </a:ext>
              </a:extLst>
            </p:cNvPr>
            <p:cNvSpPr>
              <a:spLocks noChangeShapeType="1"/>
            </p:cNvSpPr>
            <p:nvPr/>
          </p:nvSpPr>
          <p:spPr bwMode="auto">
            <a:xfrm flipH="1" flipV="1">
              <a:off x="2373" y="2073"/>
              <a:ext cx="10" cy="2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5" name="Line 620">
              <a:extLst>
                <a:ext uri="{FF2B5EF4-FFF2-40B4-BE49-F238E27FC236}">
                  <a16:creationId xmlns:a16="http://schemas.microsoft.com/office/drawing/2014/main" id="{40FFC2A1-3890-CA4A-8D30-72EF2FA0BFFC}"/>
                </a:ext>
              </a:extLst>
            </p:cNvPr>
            <p:cNvSpPr>
              <a:spLocks noChangeShapeType="1"/>
            </p:cNvSpPr>
            <p:nvPr/>
          </p:nvSpPr>
          <p:spPr bwMode="auto">
            <a:xfrm flipH="1" flipV="1">
              <a:off x="2359" y="2081"/>
              <a:ext cx="9" cy="1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6" name="Line 621">
              <a:extLst>
                <a:ext uri="{FF2B5EF4-FFF2-40B4-BE49-F238E27FC236}">
                  <a16:creationId xmlns:a16="http://schemas.microsoft.com/office/drawing/2014/main" id="{C08BF96A-CE1C-4E48-8F84-E37F0E0F2A8E}"/>
                </a:ext>
              </a:extLst>
            </p:cNvPr>
            <p:cNvSpPr>
              <a:spLocks noChangeShapeType="1"/>
            </p:cNvSpPr>
            <p:nvPr/>
          </p:nvSpPr>
          <p:spPr bwMode="auto">
            <a:xfrm flipH="1" flipV="1">
              <a:off x="2362" y="2073"/>
              <a:ext cx="10"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7" name="Line 622">
              <a:extLst>
                <a:ext uri="{FF2B5EF4-FFF2-40B4-BE49-F238E27FC236}">
                  <a16:creationId xmlns:a16="http://schemas.microsoft.com/office/drawing/2014/main" id="{BCCC5FD3-A39A-BD46-8A3F-B38A440F3490}"/>
                </a:ext>
              </a:extLst>
            </p:cNvPr>
            <p:cNvSpPr>
              <a:spLocks noChangeShapeType="1"/>
            </p:cNvSpPr>
            <p:nvPr/>
          </p:nvSpPr>
          <p:spPr bwMode="auto">
            <a:xfrm flipH="1" flipV="1">
              <a:off x="2357" y="2073"/>
              <a:ext cx="10"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8" name="Line 623">
              <a:extLst>
                <a:ext uri="{FF2B5EF4-FFF2-40B4-BE49-F238E27FC236}">
                  <a16:creationId xmlns:a16="http://schemas.microsoft.com/office/drawing/2014/main" id="{D077FC91-DAED-B742-9928-4F51CB83FA09}"/>
                </a:ext>
              </a:extLst>
            </p:cNvPr>
            <p:cNvSpPr>
              <a:spLocks noChangeShapeType="1"/>
            </p:cNvSpPr>
            <p:nvPr/>
          </p:nvSpPr>
          <p:spPr bwMode="auto">
            <a:xfrm flipV="1">
              <a:off x="2345" y="2074"/>
              <a:ext cx="1"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19" name="Line 624">
              <a:extLst>
                <a:ext uri="{FF2B5EF4-FFF2-40B4-BE49-F238E27FC236}">
                  <a16:creationId xmlns:a16="http://schemas.microsoft.com/office/drawing/2014/main" id="{42BC7ABA-2BFA-814B-8050-68590A49990C}"/>
                </a:ext>
              </a:extLst>
            </p:cNvPr>
            <p:cNvSpPr>
              <a:spLocks noChangeShapeType="1"/>
            </p:cNvSpPr>
            <p:nvPr/>
          </p:nvSpPr>
          <p:spPr bwMode="auto">
            <a:xfrm flipV="1">
              <a:off x="2351" y="2074"/>
              <a:ext cx="1"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0" name="Line 625">
              <a:extLst>
                <a:ext uri="{FF2B5EF4-FFF2-40B4-BE49-F238E27FC236}">
                  <a16:creationId xmlns:a16="http://schemas.microsoft.com/office/drawing/2014/main" id="{00F3BED6-8387-6149-8DB0-0B267F28B1FC}"/>
                </a:ext>
              </a:extLst>
            </p:cNvPr>
            <p:cNvSpPr>
              <a:spLocks noChangeShapeType="1"/>
            </p:cNvSpPr>
            <p:nvPr/>
          </p:nvSpPr>
          <p:spPr bwMode="auto">
            <a:xfrm flipV="1">
              <a:off x="2586" y="2041"/>
              <a:ext cx="1"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1" name="Line 626">
              <a:extLst>
                <a:ext uri="{FF2B5EF4-FFF2-40B4-BE49-F238E27FC236}">
                  <a16:creationId xmlns:a16="http://schemas.microsoft.com/office/drawing/2014/main" id="{F727CE76-8757-5F49-8D18-2F4285F6E7C4}"/>
                </a:ext>
              </a:extLst>
            </p:cNvPr>
            <p:cNvSpPr>
              <a:spLocks noChangeShapeType="1"/>
            </p:cNvSpPr>
            <p:nvPr/>
          </p:nvSpPr>
          <p:spPr bwMode="auto">
            <a:xfrm flipH="1" flipV="1">
              <a:off x="2567" y="2041"/>
              <a:ext cx="10" cy="2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2" name="Line 627">
              <a:extLst>
                <a:ext uri="{FF2B5EF4-FFF2-40B4-BE49-F238E27FC236}">
                  <a16:creationId xmlns:a16="http://schemas.microsoft.com/office/drawing/2014/main" id="{191D5EB6-AB63-D54C-AA37-7757EB5BCCFB}"/>
                </a:ext>
              </a:extLst>
            </p:cNvPr>
            <p:cNvSpPr>
              <a:spLocks noChangeShapeType="1"/>
            </p:cNvSpPr>
            <p:nvPr/>
          </p:nvSpPr>
          <p:spPr bwMode="auto">
            <a:xfrm flipH="1" flipV="1">
              <a:off x="2564" y="2043"/>
              <a:ext cx="10"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3" name="Line 628">
              <a:extLst>
                <a:ext uri="{FF2B5EF4-FFF2-40B4-BE49-F238E27FC236}">
                  <a16:creationId xmlns:a16="http://schemas.microsoft.com/office/drawing/2014/main" id="{1D09A497-FC5E-3F47-BF6E-F4D6B317E564}"/>
                </a:ext>
              </a:extLst>
            </p:cNvPr>
            <p:cNvSpPr>
              <a:spLocks noChangeShapeType="1"/>
            </p:cNvSpPr>
            <p:nvPr/>
          </p:nvSpPr>
          <p:spPr bwMode="auto">
            <a:xfrm flipH="1" flipV="1">
              <a:off x="2552" y="2041"/>
              <a:ext cx="15" cy="30"/>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4" name="Line 629">
              <a:extLst>
                <a:ext uri="{FF2B5EF4-FFF2-40B4-BE49-F238E27FC236}">
                  <a16:creationId xmlns:a16="http://schemas.microsoft.com/office/drawing/2014/main" id="{3FEC5386-32DB-1C46-89A7-66FCFDC69CD6}"/>
                </a:ext>
              </a:extLst>
            </p:cNvPr>
            <p:cNvSpPr>
              <a:spLocks noChangeShapeType="1"/>
            </p:cNvSpPr>
            <p:nvPr/>
          </p:nvSpPr>
          <p:spPr bwMode="auto">
            <a:xfrm flipV="1">
              <a:off x="2545" y="2043"/>
              <a:ext cx="1" cy="2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5" name="Line 630">
              <a:extLst>
                <a:ext uri="{FF2B5EF4-FFF2-40B4-BE49-F238E27FC236}">
                  <a16:creationId xmlns:a16="http://schemas.microsoft.com/office/drawing/2014/main" id="{7821B0A6-E3ED-BA47-BA18-00F916AB5896}"/>
                </a:ext>
              </a:extLst>
            </p:cNvPr>
            <p:cNvSpPr>
              <a:spLocks noChangeShapeType="1"/>
            </p:cNvSpPr>
            <p:nvPr/>
          </p:nvSpPr>
          <p:spPr bwMode="auto">
            <a:xfrm flipV="1">
              <a:off x="2530" y="2045"/>
              <a:ext cx="3"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6" name="Line 631">
              <a:extLst>
                <a:ext uri="{FF2B5EF4-FFF2-40B4-BE49-F238E27FC236}">
                  <a16:creationId xmlns:a16="http://schemas.microsoft.com/office/drawing/2014/main" id="{B7C787EB-F413-5D47-BC39-435924B0E522}"/>
                </a:ext>
              </a:extLst>
            </p:cNvPr>
            <p:cNvSpPr>
              <a:spLocks noChangeShapeType="1"/>
            </p:cNvSpPr>
            <p:nvPr/>
          </p:nvSpPr>
          <p:spPr bwMode="auto">
            <a:xfrm flipV="1">
              <a:off x="2531" y="2045"/>
              <a:ext cx="6"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7" name="Line 632">
              <a:extLst>
                <a:ext uri="{FF2B5EF4-FFF2-40B4-BE49-F238E27FC236}">
                  <a16:creationId xmlns:a16="http://schemas.microsoft.com/office/drawing/2014/main" id="{4C68DF54-97BA-9E4D-9326-0CAB80C2C628}"/>
                </a:ext>
              </a:extLst>
            </p:cNvPr>
            <p:cNvSpPr>
              <a:spLocks noChangeShapeType="1"/>
            </p:cNvSpPr>
            <p:nvPr/>
          </p:nvSpPr>
          <p:spPr bwMode="auto">
            <a:xfrm flipV="1">
              <a:off x="2526" y="2053"/>
              <a:ext cx="4" cy="1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8" name="Line 633">
              <a:extLst>
                <a:ext uri="{FF2B5EF4-FFF2-40B4-BE49-F238E27FC236}">
                  <a16:creationId xmlns:a16="http://schemas.microsoft.com/office/drawing/2014/main" id="{64334E06-618A-3B40-BF29-22691EEB3FEC}"/>
                </a:ext>
              </a:extLst>
            </p:cNvPr>
            <p:cNvSpPr>
              <a:spLocks noChangeShapeType="1"/>
            </p:cNvSpPr>
            <p:nvPr/>
          </p:nvSpPr>
          <p:spPr bwMode="auto">
            <a:xfrm flipH="1" flipV="1">
              <a:off x="2438" y="2051"/>
              <a:ext cx="13" cy="25"/>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29" name="Line 634">
              <a:extLst>
                <a:ext uri="{FF2B5EF4-FFF2-40B4-BE49-F238E27FC236}">
                  <a16:creationId xmlns:a16="http://schemas.microsoft.com/office/drawing/2014/main" id="{46706EE9-46CA-D04F-9040-5F00D50807E8}"/>
                </a:ext>
              </a:extLst>
            </p:cNvPr>
            <p:cNvSpPr>
              <a:spLocks noChangeShapeType="1"/>
            </p:cNvSpPr>
            <p:nvPr/>
          </p:nvSpPr>
          <p:spPr bwMode="auto">
            <a:xfrm flipH="1" flipV="1">
              <a:off x="2426" y="2059"/>
              <a:ext cx="14"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0" name="Line 635">
              <a:extLst>
                <a:ext uri="{FF2B5EF4-FFF2-40B4-BE49-F238E27FC236}">
                  <a16:creationId xmlns:a16="http://schemas.microsoft.com/office/drawing/2014/main" id="{7A4E98DB-E1F7-5C48-8050-FA7A53E2EA47}"/>
                </a:ext>
              </a:extLst>
            </p:cNvPr>
            <p:cNvSpPr>
              <a:spLocks noChangeShapeType="1"/>
            </p:cNvSpPr>
            <p:nvPr/>
          </p:nvSpPr>
          <p:spPr bwMode="auto">
            <a:xfrm flipH="1" flipV="1">
              <a:off x="2423" y="2051"/>
              <a:ext cx="11"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1" name="Line 636">
              <a:extLst>
                <a:ext uri="{FF2B5EF4-FFF2-40B4-BE49-F238E27FC236}">
                  <a16:creationId xmlns:a16="http://schemas.microsoft.com/office/drawing/2014/main" id="{64E37111-B747-4746-B81F-16CD330C1F83}"/>
                </a:ext>
              </a:extLst>
            </p:cNvPr>
            <p:cNvSpPr>
              <a:spLocks noChangeShapeType="1"/>
            </p:cNvSpPr>
            <p:nvPr/>
          </p:nvSpPr>
          <p:spPr bwMode="auto">
            <a:xfrm flipH="1" flipV="1">
              <a:off x="2399" y="2051"/>
              <a:ext cx="13"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2" name="Line 637">
              <a:extLst>
                <a:ext uri="{FF2B5EF4-FFF2-40B4-BE49-F238E27FC236}">
                  <a16:creationId xmlns:a16="http://schemas.microsoft.com/office/drawing/2014/main" id="{F80E292B-E9D5-4F4B-AAA0-B32E03FE044A}"/>
                </a:ext>
              </a:extLst>
            </p:cNvPr>
            <p:cNvSpPr>
              <a:spLocks noChangeShapeType="1"/>
            </p:cNvSpPr>
            <p:nvPr/>
          </p:nvSpPr>
          <p:spPr bwMode="auto">
            <a:xfrm flipH="1" flipV="1">
              <a:off x="2371" y="2054"/>
              <a:ext cx="10" cy="27"/>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3" name="Line 638">
              <a:extLst>
                <a:ext uri="{FF2B5EF4-FFF2-40B4-BE49-F238E27FC236}">
                  <a16:creationId xmlns:a16="http://schemas.microsoft.com/office/drawing/2014/main" id="{9A6238BD-3237-AD4D-A285-A35A86E1E90B}"/>
                </a:ext>
              </a:extLst>
            </p:cNvPr>
            <p:cNvSpPr>
              <a:spLocks noChangeShapeType="1"/>
            </p:cNvSpPr>
            <p:nvPr/>
          </p:nvSpPr>
          <p:spPr bwMode="auto">
            <a:xfrm flipH="1" flipV="1">
              <a:off x="2360" y="2054"/>
              <a:ext cx="10" cy="27"/>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4" name="Line 639">
              <a:extLst>
                <a:ext uri="{FF2B5EF4-FFF2-40B4-BE49-F238E27FC236}">
                  <a16:creationId xmlns:a16="http://schemas.microsoft.com/office/drawing/2014/main" id="{276B7B69-09CF-204D-B116-AA4B5EBD051C}"/>
                </a:ext>
              </a:extLst>
            </p:cNvPr>
            <p:cNvSpPr>
              <a:spLocks noChangeShapeType="1"/>
            </p:cNvSpPr>
            <p:nvPr/>
          </p:nvSpPr>
          <p:spPr bwMode="auto">
            <a:xfrm flipH="1" flipV="1">
              <a:off x="2355" y="2054"/>
              <a:ext cx="10"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5" name="Line 640">
              <a:extLst>
                <a:ext uri="{FF2B5EF4-FFF2-40B4-BE49-F238E27FC236}">
                  <a16:creationId xmlns:a16="http://schemas.microsoft.com/office/drawing/2014/main" id="{49101961-F7F7-484B-8E7B-56DE04AE6A1E}"/>
                </a:ext>
              </a:extLst>
            </p:cNvPr>
            <p:cNvSpPr>
              <a:spLocks noChangeShapeType="1"/>
            </p:cNvSpPr>
            <p:nvPr/>
          </p:nvSpPr>
          <p:spPr bwMode="auto">
            <a:xfrm flipV="1">
              <a:off x="2346" y="2054"/>
              <a:ext cx="0"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6" name="Line 641">
              <a:extLst>
                <a:ext uri="{FF2B5EF4-FFF2-40B4-BE49-F238E27FC236}">
                  <a16:creationId xmlns:a16="http://schemas.microsoft.com/office/drawing/2014/main" id="{6612BF84-8909-3145-9513-1854F43CE1BD}"/>
                </a:ext>
              </a:extLst>
            </p:cNvPr>
            <p:cNvSpPr>
              <a:spLocks noChangeShapeType="1"/>
            </p:cNvSpPr>
            <p:nvPr/>
          </p:nvSpPr>
          <p:spPr bwMode="auto">
            <a:xfrm flipH="1" flipV="1">
              <a:off x="2346" y="2054"/>
              <a:ext cx="10"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7" name="Line 642">
              <a:extLst>
                <a:ext uri="{FF2B5EF4-FFF2-40B4-BE49-F238E27FC236}">
                  <a16:creationId xmlns:a16="http://schemas.microsoft.com/office/drawing/2014/main" id="{A112B4CC-8A53-134E-9771-64C5525C510D}"/>
                </a:ext>
              </a:extLst>
            </p:cNvPr>
            <p:cNvSpPr>
              <a:spLocks noChangeShapeType="1"/>
            </p:cNvSpPr>
            <p:nvPr/>
          </p:nvSpPr>
          <p:spPr bwMode="auto">
            <a:xfrm flipV="1">
              <a:off x="2632" y="2021"/>
              <a:ext cx="5"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8" name="Line 643">
              <a:extLst>
                <a:ext uri="{FF2B5EF4-FFF2-40B4-BE49-F238E27FC236}">
                  <a16:creationId xmlns:a16="http://schemas.microsoft.com/office/drawing/2014/main" id="{2BBAAD78-FEC8-8C45-8941-36BBEE2D74E5}"/>
                </a:ext>
              </a:extLst>
            </p:cNvPr>
            <p:cNvSpPr>
              <a:spLocks noChangeShapeType="1"/>
            </p:cNvSpPr>
            <p:nvPr/>
          </p:nvSpPr>
          <p:spPr bwMode="auto">
            <a:xfrm flipH="1" flipV="1">
              <a:off x="2616" y="2021"/>
              <a:ext cx="20"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39" name="Line 644">
              <a:extLst>
                <a:ext uri="{FF2B5EF4-FFF2-40B4-BE49-F238E27FC236}">
                  <a16:creationId xmlns:a16="http://schemas.microsoft.com/office/drawing/2014/main" id="{A25E3FF3-8620-1E40-819D-FDEC4308AA06}"/>
                </a:ext>
              </a:extLst>
            </p:cNvPr>
            <p:cNvSpPr>
              <a:spLocks noChangeShapeType="1"/>
            </p:cNvSpPr>
            <p:nvPr/>
          </p:nvSpPr>
          <p:spPr bwMode="auto">
            <a:xfrm flipV="1">
              <a:off x="2599" y="2020"/>
              <a:ext cx="18" cy="61"/>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0" name="Line 645">
              <a:extLst>
                <a:ext uri="{FF2B5EF4-FFF2-40B4-BE49-F238E27FC236}">
                  <a16:creationId xmlns:a16="http://schemas.microsoft.com/office/drawing/2014/main" id="{5FED770D-3AA4-9A4A-87BE-EE255AEA78CB}"/>
                </a:ext>
              </a:extLst>
            </p:cNvPr>
            <p:cNvSpPr>
              <a:spLocks noChangeShapeType="1"/>
            </p:cNvSpPr>
            <p:nvPr/>
          </p:nvSpPr>
          <p:spPr bwMode="auto">
            <a:xfrm flipV="1">
              <a:off x="2587" y="2025"/>
              <a:ext cx="0"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1" name="Line 646">
              <a:extLst>
                <a:ext uri="{FF2B5EF4-FFF2-40B4-BE49-F238E27FC236}">
                  <a16:creationId xmlns:a16="http://schemas.microsoft.com/office/drawing/2014/main" id="{B867EAAE-4CD1-0744-9201-70708C146C31}"/>
                </a:ext>
              </a:extLst>
            </p:cNvPr>
            <p:cNvSpPr>
              <a:spLocks noChangeShapeType="1"/>
            </p:cNvSpPr>
            <p:nvPr/>
          </p:nvSpPr>
          <p:spPr bwMode="auto">
            <a:xfrm flipH="1" flipV="1">
              <a:off x="2566" y="2025"/>
              <a:ext cx="9" cy="24"/>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2" name="Line 647">
              <a:extLst>
                <a:ext uri="{FF2B5EF4-FFF2-40B4-BE49-F238E27FC236}">
                  <a16:creationId xmlns:a16="http://schemas.microsoft.com/office/drawing/2014/main" id="{14D622E4-0646-F543-A768-E75CA97026EF}"/>
                </a:ext>
              </a:extLst>
            </p:cNvPr>
            <p:cNvSpPr>
              <a:spLocks noChangeShapeType="1"/>
            </p:cNvSpPr>
            <p:nvPr/>
          </p:nvSpPr>
          <p:spPr bwMode="auto">
            <a:xfrm flipH="1" flipV="1">
              <a:off x="2562" y="2025"/>
              <a:ext cx="10"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3" name="Line 648">
              <a:extLst>
                <a:ext uri="{FF2B5EF4-FFF2-40B4-BE49-F238E27FC236}">
                  <a16:creationId xmlns:a16="http://schemas.microsoft.com/office/drawing/2014/main" id="{B1D36400-8805-0F49-B328-88B2116C9A28}"/>
                </a:ext>
              </a:extLst>
            </p:cNvPr>
            <p:cNvSpPr>
              <a:spLocks noChangeShapeType="1"/>
            </p:cNvSpPr>
            <p:nvPr/>
          </p:nvSpPr>
          <p:spPr bwMode="auto">
            <a:xfrm flipH="1" flipV="1">
              <a:off x="2549" y="2038"/>
              <a:ext cx="11" cy="11"/>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4" name="Line 649">
              <a:extLst>
                <a:ext uri="{FF2B5EF4-FFF2-40B4-BE49-F238E27FC236}">
                  <a16:creationId xmlns:a16="http://schemas.microsoft.com/office/drawing/2014/main" id="{A042E273-C16A-F949-BA9B-C6B5F8A4589F}"/>
                </a:ext>
              </a:extLst>
            </p:cNvPr>
            <p:cNvSpPr>
              <a:spLocks noChangeShapeType="1"/>
            </p:cNvSpPr>
            <p:nvPr/>
          </p:nvSpPr>
          <p:spPr bwMode="auto">
            <a:xfrm flipV="1">
              <a:off x="2542" y="2025"/>
              <a:ext cx="6"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5" name="Line 650">
              <a:extLst>
                <a:ext uri="{FF2B5EF4-FFF2-40B4-BE49-F238E27FC236}">
                  <a16:creationId xmlns:a16="http://schemas.microsoft.com/office/drawing/2014/main" id="{84461F25-994D-C848-9720-547802223D78}"/>
                </a:ext>
              </a:extLst>
            </p:cNvPr>
            <p:cNvSpPr>
              <a:spLocks noChangeShapeType="1"/>
            </p:cNvSpPr>
            <p:nvPr/>
          </p:nvSpPr>
          <p:spPr bwMode="auto">
            <a:xfrm flipV="1">
              <a:off x="2550" y="2038"/>
              <a:ext cx="3" cy="13"/>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6" name="Line 651">
              <a:extLst>
                <a:ext uri="{FF2B5EF4-FFF2-40B4-BE49-F238E27FC236}">
                  <a16:creationId xmlns:a16="http://schemas.microsoft.com/office/drawing/2014/main" id="{96CC5CEA-A66D-4948-9D03-882663587CA7}"/>
                </a:ext>
              </a:extLst>
            </p:cNvPr>
            <p:cNvSpPr>
              <a:spLocks noChangeShapeType="1"/>
            </p:cNvSpPr>
            <p:nvPr/>
          </p:nvSpPr>
          <p:spPr bwMode="auto">
            <a:xfrm flipV="1">
              <a:off x="2537" y="2026"/>
              <a:ext cx="1"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7" name="Line 652">
              <a:extLst>
                <a:ext uri="{FF2B5EF4-FFF2-40B4-BE49-F238E27FC236}">
                  <a16:creationId xmlns:a16="http://schemas.microsoft.com/office/drawing/2014/main" id="{2CC9915C-05E0-464C-B092-396ECE8BC762}"/>
                </a:ext>
              </a:extLst>
            </p:cNvPr>
            <p:cNvSpPr>
              <a:spLocks noChangeShapeType="1"/>
            </p:cNvSpPr>
            <p:nvPr/>
          </p:nvSpPr>
          <p:spPr bwMode="auto">
            <a:xfrm flipV="1">
              <a:off x="2537" y="2035"/>
              <a:ext cx="5" cy="1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8" name="Line 653">
              <a:extLst>
                <a:ext uri="{FF2B5EF4-FFF2-40B4-BE49-F238E27FC236}">
                  <a16:creationId xmlns:a16="http://schemas.microsoft.com/office/drawing/2014/main" id="{078BA3AB-4E6A-D34E-88B6-8E358E56737F}"/>
                </a:ext>
              </a:extLst>
            </p:cNvPr>
            <p:cNvSpPr>
              <a:spLocks noChangeShapeType="1"/>
            </p:cNvSpPr>
            <p:nvPr/>
          </p:nvSpPr>
          <p:spPr bwMode="auto">
            <a:xfrm flipH="1" flipV="1">
              <a:off x="2426" y="2041"/>
              <a:ext cx="20" cy="1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49" name="Line 654">
              <a:extLst>
                <a:ext uri="{FF2B5EF4-FFF2-40B4-BE49-F238E27FC236}">
                  <a16:creationId xmlns:a16="http://schemas.microsoft.com/office/drawing/2014/main" id="{1CCEE18A-B731-A648-A276-61ABFD31A1C4}"/>
                </a:ext>
              </a:extLst>
            </p:cNvPr>
            <p:cNvSpPr>
              <a:spLocks noChangeShapeType="1"/>
            </p:cNvSpPr>
            <p:nvPr/>
          </p:nvSpPr>
          <p:spPr bwMode="auto">
            <a:xfrm flipH="1" flipV="1">
              <a:off x="2424" y="2033"/>
              <a:ext cx="10"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0" name="Line 655">
              <a:extLst>
                <a:ext uri="{FF2B5EF4-FFF2-40B4-BE49-F238E27FC236}">
                  <a16:creationId xmlns:a16="http://schemas.microsoft.com/office/drawing/2014/main" id="{2ED0C894-FD4F-0840-B015-00CB02AA633E}"/>
                </a:ext>
              </a:extLst>
            </p:cNvPr>
            <p:cNvSpPr>
              <a:spLocks noChangeShapeType="1"/>
            </p:cNvSpPr>
            <p:nvPr/>
          </p:nvSpPr>
          <p:spPr bwMode="auto">
            <a:xfrm flipH="1" flipV="1">
              <a:off x="2418" y="2033"/>
              <a:ext cx="13"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1" name="Line 656">
              <a:extLst>
                <a:ext uri="{FF2B5EF4-FFF2-40B4-BE49-F238E27FC236}">
                  <a16:creationId xmlns:a16="http://schemas.microsoft.com/office/drawing/2014/main" id="{CE7A045E-60A8-7744-B1F0-EB2B95EBC2CD}"/>
                </a:ext>
              </a:extLst>
            </p:cNvPr>
            <p:cNvSpPr>
              <a:spLocks noChangeShapeType="1"/>
            </p:cNvSpPr>
            <p:nvPr/>
          </p:nvSpPr>
          <p:spPr bwMode="auto">
            <a:xfrm flipH="1" flipV="1">
              <a:off x="2398" y="2033"/>
              <a:ext cx="9" cy="2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2" name="Line 657">
              <a:extLst>
                <a:ext uri="{FF2B5EF4-FFF2-40B4-BE49-F238E27FC236}">
                  <a16:creationId xmlns:a16="http://schemas.microsoft.com/office/drawing/2014/main" id="{5F8B10AD-11BA-8440-9D56-78BE0F6CF7C7}"/>
                </a:ext>
              </a:extLst>
            </p:cNvPr>
            <p:cNvSpPr>
              <a:spLocks noChangeShapeType="1"/>
            </p:cNvSpPr>
            <p:nvPr/>
          </p:nvSpPr>
          <p:spPr bwMode="auto">
            <a:xfrm flipH="1" flipV="1">
              <a:off x="2368" y="2038"/>
              <a:ext cx="11"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3" name="Line 658">
              <a:extLst>
                <a:ext uri="{FF2B5EF4-FFF2-40B4-BE49-F238E27FC236}">
                  <a16:creationId xmlns:a16="http://schemas.microsoft.com/office/drawing/2014/main" id="{71DF4FE1-6C4E-0A4F-9105-1BFF9E508C84}"/>
                </a:ext>
              </a:extLst>
            </p:cNvPr>
            <p:cNvSpPr>
              <a:spLocks noChangeShapeType="1"/>
            </p:cNvSpPr>
            <p:nvPr/>
          </p:nvSpPr>
          <p:spPr bwMode="auto">
            <a:xfrm flipH="1" flipV="1">
              <a:off x="2354" y="2035"/>
              <a:ext cx="9"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4" name="Line 659">
              <a:extLst>
                <a:ext uri="{FF2B5EF4-FFF2-40B4-BE49-F238E27FC236}">
                  <a16:creationId xmlns:a16="http://schemas.microsoft.com/office/drawing/2014/main" id="{21E4D064-9825-B946-9601-1316BE25C94C}"/>
                </a:ext>
              </a:extLst>
            </p:cNvPr>
            <p:cNvSpPr>
              <a:spLocks noChangeShapeType="1"/>
            </p:cNvSpPr>
            <p:nvPr/>
          </p:nvSpPr>
          <p:spPr bwMode="auto">
            <a:xfrm flipV="1">
              <a:off x="2364" y="2036"/>
              <a:ext cx="0"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5" name="Line 660">
              <a:extLst>
                <a:ext uri="{FF2B5EF4-FFF2-40B4-BE49-F238E27FC236}">
                  <a16:creationId xmlns:a16="http://schemas.microsoft.com/office/drawing/2014/main" id="{9C02D012-BC9F-C443-B75E-0F70CB05D6A8}"/>
                </a:ext>
              </a:extLst>
            </p:cNvPr>
            <p:cNvSpPr>
              <a:spLocks noChangeShapeType="1"/>
            </p:cNvSpPr>
            <p:nvPr/>
          </p:nvSpPr>
          <p:spPr bwMode="auto">
            <a:xfrm flipH="1" flipV="1">
              <a:off x="2339" y="2036"/>
              <a:ext cx="1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6" name="Line 661">
              <a:extLst>
                <a:ext uri="{FF2B5EF4-FFF2-40B4-BE49-F238E27FC236}">
                  <a16:creationId xmlns:a16="http://schemas.microsoft.com/office/drawing/2014/main" id="{9CD700D7-FE0D-4B4B-88C8-06C914D4242A}"/>
                </a:ext>
              </a:extLst>
            </p:cNvPr>
            <p:cNvSpPr>
              <a:spLocks noChangeShapeType="1"/>
            </p:cNvSpPr>
            <p:nvPr/>
          </p:nvSpPr>
          <p:spPr bwMode="auto">
            <a:xfrm flipH="1" flipV="1">
              <a:off x="2345" y="2036"/>
              <a:ext cx="9"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7" name="Line 662">
              <a:extLst>
                <a:ext uri="{FF2B5EF4-FFF2-40B4-BE49-F238E27FC236}">
                  <a16:creationId xmlns:a16="http://schemas.microsoft.com/office/drawing/2014/main" id="{F1764D52-799B-F948-8391-3DFB4B74872A}"/>
                </a:ext>
              </a:extLst>
            </p:cNvPr>
            <p:cNvSpPr>
              <a:spLocks noChangeShapeType="1"/>
            </p:cNvSpPr>
            <p:nvPr/>
          </p:nvSpPr>
          <p:spPr bwMode="auto">
            <a:xfrm flipV="1">
              <a:off x="2637" y="2004"/>
              <a:ext cx="1"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8" name="Line 663">
              <a:extLst>
                <a:ext uri="{FF2B5EF4-FFF2-40B4-BE49-F238E27FC236}">
                  <a16:creationId xmlns:a16="http://schemas.microsoft.com/office/drawing/2014/main" id="{2E960666-E6EC-E04B-8ECE-FC7636A15215}"/>
                </a:ext>
              </a:extLst>
            </p:cNvPr>
            <p:cNvSpPr>
              <a:spLocks noChangeShapeType="1"/>
            </p:cNvSpPr>
            <p:nvPr/>
          </p:nvSpPr>
          <p:spPr bwMode="auto">
            <a:xfrm flipV="1">
              <a:off x="2587" y="2005"/>
              <a:ext cx="2"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59" name="Line 664">
              <a:extLst>
                <a:ext uri="{FF2B5EF4-FFF2-40B4-BE49-F238E27FC236}">
                  <a16:creationId xmlns:a16="http://schemas.microsoft.com/office/drawing/2014/main" id="{DDD01845-BDEB-1844-A5B1-4756D3AA468D}"/>
                </a:ext>
              </a:extLst>
            </p:cNvPr>
            <p:cNvSpPr>
              <a:spLocks noChangeShapeType="1"/>
            </p:cNvSpPr>
            <p:nvPr/>
          </p:nvSpPr>
          <p:spPr bwMode="auto">
            <a:xfrm flipH="1" flipV="1">
              <a:off x="2562" y="2007"/>
              <a:ext cx="12"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0" name="Line 665">
              <a:extLst>
                <a:ext uri="{FF2B5EF4-FFF2-40B4-BE49-F238E27FC236}">
                  <a16:creationId xmlns:a16="http://schemas.microsoft.com/office/drawing/2014/main" id="{4A3ABD1F-1BE2-5849-803D-8FE8352F0804}"/>
                </a:ext>
              </a:extLst>
            </p:cNvPr>
            <p:cNvSpPr>
              <a:spLocks noChangeShapeType="1"/>
            </p:cNvSpPr>
            <p:nvPr/>
          </p:nvSpPr>
          <p:spPr bwMode="auto">
            <a:xfrm flipH="1" flipV="1">
              <a:off x="2561" y="2020"/>
              <a:ext cx="9" cy="1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1" name="Line 666">
              <a:extLst>
                <a:ext uri="{FF2B5EF4-FFF2-40B4-BE49-F238E27FC236}">
                  <a16:creationId xmlns:a16="http://schemas.microsoft.com/office/drawing/2014/main" id="{FE7D9511-7A02-6542-BDEB-7818B6CB1EB8}"/>
                </a:ext>
              </a:extLst>
            </p:cNvPr>
            <p:cNvSpPr>
              <a:spLocks noChangeShapeType="1"/>
            </p:cNvSpPr>
            <p:nvPr/>
          </p:nvSpPr>
          <p:spPr bwMode="auto">
            <a:xfrm flipH="1" flipV="1">
              <a:off x="2550" y="2012"/>
              <a:ext cx="19" cy="1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2" name="Line 667">
              <a:extLst>
                <a:ext uri="{FF2B5EF4-FFF2-40B4-BE49-F238E27FC236}">
                  <a16:creationId xmlns:a16="http://schemas.microsoft.com/office/drawing/2014/main" id="{13C16CC0-725C-3F43-B65E-13B26A4B7682}"/>
                </a:ext>
              </a:extLst>
            </p:cNvPr>
            <p:cNvSpPr>
              <a:spLocks noChangeShapeType="1"/>
            </p:cNvSpPr>
            <p:nvPr/>
          </p:nvSpPr>
          <p:spPr bwMode="auto">
            <a:xfrm flipV="1">
              <a:off x="2546" y="2008"/>
              <a:ext cx="2"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3" name="Line 668">
              <a:extLst>
                <a:ext uri="{FF2B5EF4-FFF2-40B4-BE49-F238E27FC236}">
                  <a16:creationId xmlns:a16="http://schemas.microsoft.com/office/drawing/2014/main" id="{D8070665-C66B-9446-904A-476A5424960F}"/>
                </a:ext>
              </a:extLst>
            </p:cNvPr>
            <p:cNvSpPr>
              <a:spLocks noChangeShapeType="1"/>
            </p:cNvSpPr>
            <p:nvPr/>
          </p:nvSpPr>
          <p:spPr bwMode="auto">
            <a:xfrm flipV="1">
              <a:off x="2548" y="2012"/>
              <a:ext cx="6" cy="21"/>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4" name="Line 669">
              <a:extLst>
                <a:ext uri="{FF2B5EF4-FFF2-40B4-BE49-F238E27FC236}">
                  <a16:creationId xmlns:a16="http://schemas.microsoft.com/office/drawing/2014/main" id="{1D8F2556-6717-7E46-8EE0-DC23AEB62837}"/>
                </a:ext>
              </a:extLst>
            </p:cNvPr>
            <p:cNvSpPr>
              <a:spLocks noChangeShapeType="1"/>
            </p:cNvSpPr>
            <p:nvPr/>
          </p:nvSpPr>
          <p:spPr bwMode="auto">
            <a:xfrm flipH="1" flipV="1">
              <a:off x="2422" y="2015"/>
              <a:ext cx="10"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5" name="Line 670">
              <a:extLst>
                <a:ext uri="{FF2B5EF4-FFF2-40B4-BE49-F238E27FC236}">
                  <a16:creationId xmlns:a16="http://schemas.microsoft.com/office/drawing/2014/main" id="{C1817330-69A8-FB43-9D3C-C20957BE27C6}"/>
                </a:ext>
              </a:extLst>
            </p:cNvPr>
            <p:cNvSpPr>
              <a:spLocks noChangeShapeType="1"/>
            </p:cNvSpPr>
            <p:nvPr/>
          </p:nvSpPr>
          <p:spPr bwMode="auto">
            <a:xfrm flipH="1" flipV="1">
              <a:off x="2412" y="2015"/>
              <a:ext cx="14"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6" name="Line 671">
              <a:extLst>
                <a:ext uri="{FF2B5EF4-FFF2-40B4-BE49-F238E27FC236}">
                  <a16:creationId xmlns:a16="http://schemas.microsoft.com/office/drawing/2014/main" id="{4696F032-2E3D-FF42-B595-8EB60A8E0B37}"/>
                </a:ext>
              </a:extLst>
            </p:cNvPr>
            <p:cNvSpPr>
              <a:spLocks noChangeShapeType="1"/>
            </p:cNvSpPr>
            <p:nvPr/>
          </p:nvSpPr>
          <p:spPr bwMode="auto">
            <a:xfrm flipH="1" flipV="1">
              <a:off x="2395" y="2017"/>
              <a:ext cx="11"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7" name="Line 672">
              <a:extLst>
                <a:ext uri="{FF2B5EF4-FFF2-40B4-BE49-F238E27FC236}">
                  <a16:creationId xmlns:a16="http://schemas.microsoft.com/office/drawing/2014/main" id="{47803D87-94FE-4E46-B7AD-B1004A04E6B1}"/>
                </a:ext>
              </a:extLst>
            </p:cNvPr>
            <p:cNvSpPr>
              <a:spLocks noChangeShapeType="1"/>
            </p:cNvSpPr>
            <p:nvPr/>
          </p:nvSpPr>
          <p:spPr bwMode="auto">
            <a:xfrm flipV="1">
              <a:off x="2372" y="2018"/>
              <a:ext cx="0" cy="2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8" name="Line 673">
              <a:extLst>
                <a:ext uri="{FF2B5EF4-FFF2-40B4-BE49-F238E27FC236}">
                  <a16:creationId xmlns:a16="http://schemas.microsoft.com/office/drawing/2014/main" id="{0A34914B-EB8E-974B-80DE-9A95DFDC333D}"/>
                </a:ext>
              </a:extLst>
            </p:cNvPr>
            <p:cNvSpPr>
              <a:spLocks noChangeShapeType="1"/>
            </p:cNvSpPr>
            <p:nvPr/>
          </p:nvSpPr>
          <p:spPr bwMode="auto">
            <a:xfrm flipV="1">
              <a:off x="2358" y="2020"/>
              <a:ext cx="0" cy="2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69" name="Line 674">
              <a:extLst>
                <a:ext uri="{FF2B5EF4-FFF2-40B4-BE49-F238E27FC236}">
                  <a16:creationId xmlns:a16="http://schemas.microsoft.com/office/drawing/2014/main" id="{316F3ABF-5957-6C4B-B53E-A31BF173B798}"/>
                </a:ext>
              </a:extLst>
            </p:cNvPr>
            <p:cNvSpPr>
              <a:spLocks noChangeShapeType="1"/>
            </p:cNvSpPr>
            <p:nvPr/>
          </p:nvSpPr>
          <p:spPr bwMode="auto">
            <a:xfrm flipH="1" flipV="1">
              <a:off x="2357" y="2020"/>
              <a:ext cx="11" cy="2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0" name="Line 675">
              <a:extLst>
                <a:ext uri="{FF2B5EF4-FFF2-40B4-BE49-F238E27FC236}">
                  <a16:creationId xmlns:a16="http://schemas.microsoft.com/office/drawing/2014/main" id="{17E3C177-3B1D-364B-AC65-3FB1E90F91B9}"/>
                </a:ext>
              </a:extLst>
            </p:cNvPr>
            <p:cNvSpPr>
              <a:spLocks noChangeShapeType="1"/>
            </p:cNvSpPr>
            <p:nvPr/>
          </p:nvSpPr>
          <p:spPr bwMode="auto">
            <a:xfrm flipH="1" flipV="1">
              <a:off x="2343" y="2020"/>
              <a:ext cx="10"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1" name="Line 676">
              <a:extLst>
                <a:ext uri="{FF2B5EF4-FFF2-40B4-BE49-F238E27FC236}">
                  <a16:creationId xmlns:a16="http://schemas.microsoft.com/office/drawing/2014/main" id="{C8FFF095-5349-8140-96C2-9A7AF22321B0}"/>
                </a:ext>
              </a:extLst>
            </p:cNvPr>
            <p:cNvSpPr>
              <a:spLocks noChangeShapeType="1"/>
            </p:cNvSpPr>
            <p:nvPr/>
          </p:nvSpPr>
          <p:spPr bwMode="auto">
            <a:xfrm flipH="1" flipV="1">
              <a:off x="2336" y="2021"/>
              <a:ext cx="11" cy="23"/>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2" name="Line 677">
              <a:extLst>
                <a:ext uri="{FF2B5EF4-FFF2-40B4-BE49-F238E27FC236}">
                  <a16:creationId xmlns:a16="http://schemas.microsoft.com/office/drawing/2014/main" id="{79B46557-2DDC-4741-B6BE-1BECC5F4A7BE}"/>
                </a:ext>
              </a:extLst>
            </p:cNvPr>
            <p:cNvSpPr>
              <a:spLocks noChangeShapeType="1"/>
            </p:cNvSpPr>
            <p:nvPr/>
          </p:nvSpPr>
          <p:spPr bwMode="auto">
            <a:xfrm flipV="1">
              <a:off x="2638" y="1984"/>
              <a:ext cx="1"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3" name="Line 678">
              <a:extLst>
                <a:ext uri="{FF2B5EF4-FFF2-40B4-BE49-F238E27FC236}">
                  <a16:creationId xmlns:a16="http://schemas.microsoft.com/office/drawing/2014/main" id="{A7CA4F4E-5DB0-4344-BB87-D731979C6D55}"/>
                </a:ext>
              </a:extLst>
            </p:cNvPr>
            <p:cNvSpPr>
              <a:spLocks noChangeShapeType="1"/>
            </p:cNvSpPr>
            <p:nvPr/>
          </p:nvSpPr>
          <p:spPr bwMode="auto">
            <a:xfrm flipV="1">
              <a:off x="2593" y="1988"/>
              <a:ext cx="3"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4" name="Line 679">
              <a:extLst>
                <a:ext uri="{FF2B5EF4-FFF2-40B4-BE49-F238E27FC236}">
                  <a16:creationId xmlns:a16="http://schemas.microsoft.com/office/drawing/2014/main" id="{CA40BE5E-711A-7547-A037-6BD8E464039D}"/>
                </a:ext>
              </a:extLst>
            </p:cNvPr>
            <p:cNvSpPr>
              <a:spLocks noChangeShapeType="1"/>
            </p:cNvSpPr>
            <p:nvPr/>
          </p:nvSpPr>
          <p:spPr bwMode="auto">
            <a:xfrm flipH="1" flipV="1">
              <a:off x="2551" y="2004"/>
              <a:ext cx="19" cy="11"/>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5" name="Line 680">
              <a:extLst>
                <a:ext uri="{FF2B5EF4-FFF2-40B4-BE49-F238E27FC236}">
                  <a16:creationId xmlns:a16="http://schemas.microsoft.com/office/drawing/2014/main" id="{EF023253-728F-264C-B16A-CC1EB6134A74}"/>
                </a:ext>
              </a:extLst>
            </p:cNvPr>
            <p:cNvSpPr>
              <a:spLocks noChangeShapeType="1"/>
            </p:cNvSpPr>
            <p:nvPr/>
          </p:nvSpPr>
          <p:spPr bwMode="auto">
            <a:xfrm flipV="1">
              <a:off x="2552" y="2004"/>
              <a:ext cx="3" cy="12"/>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6" name="Line 681">
              <a:extLst>
                <a:ext uri="{FF2B5EF4-FFF2-40B4-BE49-F238E27FC236}">
                  <a16:creationId xmlns:a16="http://schemas.microsoft.com/office/drawing/2014/main" id="{EA691211-11EF-3D42-93C7-3755AD7B0C25}"/>
                </a:ext>
              </a:extLst>
            </p:cNvPr>
            <p:cNvSpPr>
              <a:spLocks noChangeShapeType="1"/>
            </p:cNvSpPr>
            <p:nvPr/>
          </p:nvSpPr>
          <p:spPr bwMode="auto">
            <a:xfrm flipH="1" flipV="1">
              <a:off x="2419" y="2007"/>
              <a:ext cx="11"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7" name="Line 682">
              <a:extLst>
                <a:ext uri="{FF2B5EF4-FFF2-40B4-BE49-F238E27FC236}">
                  <a16:creationId xmlns:a16="http://schemas.microsoft.com/office/drawing/2014/main" id="{6E2B9BC8-A7C5-0645-8A7F-6D37F8604C13}"/>
                </a:ext>
              </a:extLst>
            </p:cNvPr>
            <p:cNvSpPr>
              <a:spLocks noChangeShapeType="1"/>
            </p:cNvSpPr>
            <p:nvPr/>
          </p:nvSpPr>
          <p:spPr bwMode="auto">
            <a:xfrm flipH="1" flipV="1">
              <a:off x="2416" y="1999"/>
              <a:ext cx="11"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8" name="Line 683">
              <a:extLst>
                <a:ext uri="{FF2B5EF4-FFF2-40B4-BE49-F238E27FC236}">
                  <a16:creationId xmlns:a16="http://schemas.microsoft.com/office/drawing/2014/main" id="{7E401605-67E8-DB46-B50E-3DEFA59FD1E4}"/>
                </a:ext>
              </a:extLst>
            </p:cNvPr>
            <p:cNvSpPr>
              <a:spLocks noChangeShapeType="1"/>
            </p:cNvSpPr>
            <p:nvPr/>
          </p:nvSpPr>
          <p:spPr bwMode="auto">
            <a:xfrm flipH="1" flipV="1">
              <a:off x="2407" y="1999"/>
              <a:ext cx="13" cy="24"/>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79" name="Line 684">
              <a:extLst>
                <a:ext uri="{FF2B5EF4-FFF2-40B4-BE49-F238E27FC236}">
                  <a16:creationId xmlns:a16="http://schemas.microsoft.com/office/drawing/2014/main" id="{2604AB40-0EE6-5E4D-83B7-4B5869D7B50E}"/>
                </a:ext>
              </a:extLst>
            </p:cNvPr>
            <p:cNvSpPr>
              <a:spLocks noChangeShapeType="1"/>
            </p:cNvSpPr>
            <p:nvPr/>
          </p:nvSpPr>
          <p:spPr bwMode="auto">
            <a:xfrm flipH="1" flipV="1">
              <a:off x="2385" y="2001"/>
              <a:ext cx="18"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0" name="Line 685">
              <a:extLst>
                <a:ext uri="{FF2B5EF4-FFF2-40B4-BE49-F238E27FC236}">
                  <a16:creationId xmlns:a16="http://schemas.microsoft.com/office/drawing/2014/main" id="{84319220-F809-F34F-A3EE-54B41E4B4A50}"/>
                </a:ext>
              </a:extLst>
            </p:cNvPr>
            <p:cNvSpPr>
              <a:spLocks noChangeShapeType="1"/>
            </p:cNvSpPr>
            <p:nvPr/>
          </p:nvSpPr>
          <p:spPr bwMode="auto">
            <a:xfrm flipV="1">
              <a:off x="2372" y="2001"/>
              <a:ext cx="0" cy="25"/>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1" name="Line 686">
              <a:extLst>
                <a:ext uri="{FF2B5EF4-FFF2-40B4-BE49-F238E27FC236}">
                  <a16:creationId xmlns:a16="http://schemas.microsoft.com/office/drawing/2014/main" id="{622425BF-3408-5642-B73A-653F0BEBD2AD}"/>
                </a:ext>
              </a:extLst>
            </p:cNvPr>
            <p:cNvSpPr>
              <a:spLocks noChangeShapeType="1"/>
            </p:cNvSpPr>
            <p:nvPr/>
          </p:nvSpPr>
          <p:spPr bwMode="auto">
            <a:xfrm flipH="1" flipV="1">
              <a:off x="2353" y="2001"/>
              <a:ext cx="9"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2" name="Line 687">
              <a:extLst>
                <a:ext uri="{FF2B5EF4-FFF2-40B4-BE49-F238E27FC236}">
                  <a16:creationId xmlns:a16="http://schemas.microsoft.com/office/drawing/2014/main" id="{35412393-098E-6246-A593-38AA7C2CDFF8}"/>
                </a:ext>
              </a:extLst>
            </p:cNvPr>
            <p:cNvSpPr>
              <a:spLocks noChangeShapeType="1"/>
            </p:cNvSpPr>
            <p:nvPr/>
          </p:nvSpPr>
          <p:spPr bwMode="auto">
            <a:xfrm flipV="1">
              <a:off x="2361" y="2003"/>
              <a:ext cx="1"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3" name="Line 688">
              <a:extLst>
                <a:ext uri="{FF2B5EF4-FFF2-40B4-BE49-F238E27FC236}">
                  <a16:creationId xmlns:a16="http://schemas.microsoft.com/office/drawing/2014/main" id="{142E973B-1B80-5641-B219-D889C7735640}"/>
                </a:ext>
              </a:extLst>
            </p:cNvPr>
            <p:cNvSpPr>
              <a:spLocks noChangeShapeType="1"/>
            </p:cNvSpPr>
            <p:nvPr/>
          </p:nvSpPr>
          <p:spPr bwMode="auto">
            <a:xfrm flipH="1" flipV="1">
              <a:off x="2341" y="2003"/>
              <a:ext cx="10"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4" name="Line 689">
              <a:extLst>
                <a:ext uri="{FF2B5EF4-FFF2-40B4-BE49-F238E27FC236}">
                  <a16:creationId xmlns:a16="http://schemas.microsoft.com/office/drawing/2014/main" id="{0E5DFD9D-85E8-794B-8367-97387771AB06}"/>
                </a:ext>
              </a:extLst>
            </p:cNvPr>
            <p:cNvSpPr>
              <a:spLocks noChangeShapeType="1"/>
            </p:cNvSpPr>
            <p:nvPr/>
          </p:nvSpPr>
          <p:spPr bwMode="auto">
            <a:xfrm flipH="1" flipV="1">
              <a:off x="2333" y="2004"/>
              <a:ext cx="11"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5" name="Line 690">
              <a:extLst>
                <a:ext uri="{FF2B5EF4-FFF2-40B4-BE49-F238E27FC236}">
                  <a16:creationId xmlns:a16="http://schemas.microsoft.com/office/drawing/2014/main" id="{13CAE446-D6A5-F24E-88AD-237EF63B88C5}"/>
                </a:ext>
              </a:extLst>
            </p:cNvPr>
            <p:cNvSpPr>
              <a:spLocks noChangeShapeType="1"/>
            </p:cNvSpPr>
            <p:nvPr/>
          </p:nvSpPr>
          <p:spPr bwMode="auto">
            <a:xfrm flipH="1" flipV="1">
              <a:off x="2629" y="1968"/>
              <a:ext cx="14"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6" name="Line 691">
              <a:extLst>
                <a:ext uri="{FF2B5EF4-FFF2-40B4-BE49-F238E27FC236}">
                  <a16:creationId xmlns:a16="http://schemas.microsoft.com/office/drawing/2014/main" id="{CFBE724B-8D5E-F44C-B083-138C6D1D7DF1}"/>
                </a:ext>
              </a:extLst>
            </p:cNvPr>
            <p:cNvSpPr>
              <a:spLocks noChangeShapeType="1"/>
            </p:cNvSpPr>
            <p:nvPr/>
          </p:nvSpPr>
          <p:spPr bwMode="auto">
            <a:xfrm flipH="1">
              <a:off x="2585" y="1992"/>
              <a:ext cx="19" cy="1"/>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7" name="Line 692">
              <a:extLst>
                <a:ext uri="{FF2B5EF4-FFF2-40B4-BE49-F238E27FC236}">
                  <a16:creationId xmlns:a16="http://schemas.microsoft.com/office/drawing/2014/main" id="{0D319049-FA67-DD45-895D-A34E672ABDF4}"/>
                </a:ext>
              </a:extLst>
            </p:cNvPr>
            <p:cNvSpPr>
              <a:spLocks noChangeShapeType="1"/>
            </p:cNvSpPr>
            <p:nvPr/>
          </p:nvSpPr>
          <p:spPr bwMode="auto">
            <a:xfrm flipH="1" flipV="1">
              <a:off x="2574" y="1971"/>
              <a:ext cx="19"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8" name="Line 693">
              <a:extLst>
                <a:ext uri="{FF2B5EF4-FFF2-40B4-BE49-F238E27FC236}">
                  <a16:creationId xmlns:a16="http://schemas.microsoft.com/office/drawing/2014/main" id="{8BA69E69-0E4D-C74D-A8BE-EB1F9474FC76}"/>
                </a:ext>
              </a:extLst>
            </p:cNvPr>
            <p:cNvSpPr>
              <a:spLocks noChangeShapeType="1"/>
            </p:cNvSpPr>
            <p:nvPr/>
          </p:nvSpPr>
          <p:spPr bwMode="auto">
            <a:xfrm flipV="1">
              <a:off x="2499" y="1976"/>
              <a:ext cx="7"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89" name="Line 694">
              <a:extLst>
                <a:ext uri="{FF2B5EF4-FFF2-40B4-BE49-F238E27FC236}">
                  <a16:creationId xmlns:a16="http://schemas.microsoft.com/office/drawing/2014/main" id="{79A82803-39E8-764C-BED4-2F2549F3938B}"/>
                </a:ext>
              </a:extLst>
            </p:cNvPr>
            <p:cNvSpPr>
              <a:spLocks noChangeShapeType="1"/>
            </p:cNvSpPr>
            <p:nvPr/>
          </p:nvSpPr>
          <p:spPr bwMode="auto">
            <a:xfrm flipH="1" flipV="1">
              <a:off x="2485" y="1993"/>
              <a:ext cx="18" cy="9"/>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0" name="Line 695">
              <a:extLst>
                <a:ext uri="{FF2B5EF4-FFF2-40B4-BE49-F238E27FC236}">
                  <a16:creationId xmlns:a16="http://schemas.microsoft.com/office/drawing/2014/main" id="{40A25228-AB33-D541-A783-B498AC233BF9}"/>
                </a:ext>
              </a:extLst>
            </p:cNvPr>
            <p:cNvSpPr>
              <a:spLocks noChangeShapeType="1"/>
            </p:cNvSpPr>
            <p:nvPr/>
          </p:nvSpPr>
          <p:spPr bwMode="auto">
            <a:xfrm flipH="1" flipV="1">
              <a:off x="2476" y="1976"/>
              <a:ext cx="17"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1" name="Line 696">
              <a:extLst>
                <a:ext uri="{FF2B5EF4-FFF2-40B4-BE49-F238E27FC236}">
                  <a16:creationId xmlns:a16="http://schemas.microsoft.com/office/drawing/2014/main" id="{E61879B2-13EE-8645-AD94-834A48CC63CF}"/>
                </a:ext>
              </a:extLst>
            </p:cNvPr>
            <p:cNvSpPr>
              <a:spLocks noChangeShapeType="1"/>
            </p:cNvSpPr>
            <p:nvPr/>
          </p:nvSpPr>
          <p:spPr bwMode="auto">
            <a:xfrm flipH="1" flipV="1">
              <a:off x="2408" y="1980"/>
              <a:ext cx="16"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2" name="Line 697">
              <a:extLst>
                <a:ext uri="{FF2B5EF4-FFF2-40B4-BE49-F238E27FC236}">
                  <a16:creationId xmlns:a16="http://schemas.microsoft.com/office/drawing/2014/main" id="{4AC0FA5C-DBBC-BB40-83C7-C29DDAD6A835}"/>
                </a:ext>
              </a:extLst>
            </p:cNvPr>
            <p:cNvSpPr>
              <a:spLocks noChangeShapeType="1"/>
            </p:cNvSpPr>
            <p:nvPr/>
          </p:nvSpPr>
          <p:spPr bwMode="auto">
            <a:xfrm flipH="1" flipV="1">
              <a:off x="2396" y="1981"/>
              <a:ext cx="19"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3" name="Line 698">
              <a:extLst>
                <a:ext uri="{FF2B5EF4-FFF2-40B4-BE49-F238E27FC236}">
                  <a16:creationId xmlns:a16="http://schemas.microsoft.com/office/drawing/2014/main" id="{8FA66CB4-7348-6C43-B66A-2E2CCCEC0EB0}"/>
                </a:ext>
              </a:extLst>
            </p:cNvPr>
            <p:cNvSpPr>
              <a:spLocks noChangeShapeType="1"/>
            </p:cNvSpPr>
            <p:nvPr/>
          </p:nvSpPr>
          <p:spPr bwMode="auto">
            <a:xfrm flipH="1" flipV="1">
              <a:off x="2381" y="1981"/>
              <a:ext cx="12" cy="2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4" name="Line 699">
              <a:extLst>
                <a:ext uri="{FF2B5EF4-FFF2-40B4-BE49-F238E27FC236}">
                  <a16:creationId xmlns:a16="http://schemas.microsoft.com/office/drawing/2014/main" id="{3F685198-16F2-7C46-96D0-B546F08B8174}"/>
                </a:ext>
              </a:extLst>
            </p:cNvPr>
            <p:cNvSpPr>
              <a:spLocks noChangeShapeType="1"/>
            </p:cNvSpPr>
            <p:nvPr/>
          </p:nvSpPr>
          <p:spPr bwMode="auto">
            <a:xfrm flipV="1">
              <a:off x="2372" y="1981"/>
              <a:ext cx="2" cy="28"/>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5" name="Line 700">
              <a:extLst>
                <a:ext uri="{FF2B5EF4-FFF2-40B4-BE49-F238E27FC236}">
                  <a16:creationId xmlns:a16="http://schemas.microsoft.com/office/drawing/2014/main" id="{37162DBB-A5E5-804A-9281-544B47D5678A}"/>
                </a:ext>
              </a:extLst>
            </p:cNvPr>
            <p:cNvSpPr>
              <a:spLocks noChangeShapeType="1"/>
            </p:cNvSpPr>
            <p:nvPr/>
          </p:nvSpPr>
          <p:spPr bwMode="auto">
            <a:xfrm flipV="1">
              <a:off x="2357" y="1983"/>
              <a:ext cx="1"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6" name="Line 701">
              <a:extLst>
                <a:ext uri="{FF2B5EF4-FFF2-40B4-BE49-F238E27FC236}">
                  <a16:creationId xmlns:a16="http://schemas.microsoft.com/office/drawing/2014/main" id="{206AC2E4-5E45-A444-AE96-41686A0A9680}"/>
                </a:ext>
              </a:extLst>
            </p:cNvPr>
            <p:cNvSpPr>
              <a:spLocks noChangeShapeType="1"/>
            </p:cNvSpPr>
            <p:nvPr/>
          </p:nvSpPr>
          <p:spPr bwMode="auto">
            <a:xfrm flipH="1" flipV="1">
              <a:off x="2357" y="1983"/>
              <a:ext cx="9" cy="2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7" name="Line 702">
              <a:extLst>
                <a:ext uri="{FF2B5EF4-FFF2-40B4-BE49-F238E27FC236}">
                  <a16:creationId xmlns:a16="http://schemas.microsoft.com/office/drawing/2014/main" id="{4BD1E01E-BD4B-7547-BD3F-1308187B20B5}"/>
                </a:ext>
              </a:extLst>
            </p:cNvPr>
            <p:cNvSpPr>
              <a:spLocks noChangeShapeType="1"/>
            </p:cNvSpPr>
            <p:nvPr/>
          </p:nvSpPr>
          <p:spPr bwMode="auto">
            <a:xfrm flipV="1">
              <a:off x="2345" y="1983"/>
              <a:ext cx="3"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8" name="Line 703">
              <a:extLst>
                <a:ext uri="{FF2B5EF4-FFF2-40B4-BE49-F238E27FC236}">
                  <a16:creationId xmlns:a16="http://schemas.microsoft.com/office/drawing/2014/main" id="{3E0E9CB9-FF58-F846-907A-8EE86939C9A8}"/>
                </a:ext>
              </a:extLst>
            </p:cNvPr>
            <p:cNvSpPr>
              <a:spLocks noChangeShapeType="1"/>
            </p:cNvSpPr>
            <p:nvPr/>
          </p:nvSpPr>
          <p:spPr bwMode="auto">
            <a:xfrm flipV="1">
              <a:off x="2337" y="1984"/>
              <a:ext cx="3"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899" name="Line 704">
              <a:extLst>
                <a:ext uri="{FF2B5EF4-FFF2-40B4-BE49-F238E27FC236}">
                  <a16:creationId xmlns:a16="http://schemas.microsoft.com/office/drawing/2014/main" id="{8C0E7BBC-18B9-4045-958C-D3D435742A9B}"/>
                </a:ext>
              </a:extLst>
            </p:cNvPr>
            <p:cNvSpPr>
              <a:spLocks noChangeShapeType="1"/>
            </p:cNvSpPr>
            <p:nvPr/>
          </p:nvSpPr>
          <p:spPr bwMode="auto">
            <a:xfrm flipH="1" flipV="1">
              <a:off x="2621" y="1950"/>
              <a:ext cx="16"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0" name="Line 705">
              <a:extLst>
                <a:ext uri="{FF2B5EF4-FFF2-40B4-BE49-F238E27FC236}">
                  <a16:creationId xmlns:a16="http://schemas.microsoft.com/office/drawing/2014/main" id="{207E7309-A984-7947-BB97-C04F8073E675}"/>
                </a:ext>
              </a:extLst>
            </p:cNvPr>
            <p:cNvSpPr>
              <a:spLocks noChangeShapeType="1"/>
            </p:cNvSpPr>
            <p:nvPr/>
          </p:nvSpPr>
          <p:spPr bwMode="auto">
            <a:xfrm flipV="1">
              <a:off x="2578" y="1951"/>
              <a:ext cx="1"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1" name="Line 706">
              <a:extLst>
                <a:ext uri="{FF2B5EF4-FFF2-40B4-BE49-F238E27FC236}">
                  <a16:creationId xmlns:a16="http://schemas.microsoft.com/office/drawing/2014/main" id="{1565EB8F-D16A-B046-9FDB-6DC207373C61}"/>
                </a:ext>
              </a:extLst>
            </p:cNvPr>
            <p:cNvSpPr>
              <a:spLocks noChangeShapeType="1"/>
            </p:cNvSpPr>
            <p:nvPr/>
          </p:nvSpPr>
          <p:spPr bwMode="auto">
            <a:xfrm flipV="1">
              <a:off x="2506" y="1955"/>
              <a:ext cx="6" cy="29"/>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2" name="Line 707">
              <a:extLst>
                <a:ext uri="{FF2B5EF4-FFF2-40B4-BE49-F238E27FC236}">
                  <a16:creationId xmlns:a16="http://schemas.microsoft.com/office/drawing/2014/main" id="{F9C4D82E-2CF2-8146-B6BD-CA4263AD29AB}"/>
                </a:ext>
              </a:extLst>
            </p:cNvPr>
            <p:cNvSpPr>
              <a:spLocks noChangeShapeType="1"/>
            </p:cNvSpPr>
            <p:nvPr/>
          </p:nvSpPr>
          <p:spPr bwMode="auto">
            <a:xfrm flipH="1">
              <a:off x="2463" y="1980"/>
              <a:ext cx="21" cy="2"/>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3" name="Line 708">
              <a:extLst>
                <a:ext uri="{FF2B5EF4-FFF2-40B4-BE49-F238E27FC236}">
                  <a16:creationId xmlns:a16="http://schemas.microsoft.com/office/drawing/2014/main" id="{FB1ADBA3-794E-724C-A0AC-56A64E5F7D2D}"/>
                </a:ext>
              </a:extLst>
            </p:cNvPr>
            <p:cNvSpPr>
              <a:spLocks noChangeShapeType="1"/>
            </p:cNvSpPr>
            <p:nvPr/>
          </p:nvSpPr>
          <p:spPr bwMode="auto">
            <a:xfrm flipH="1" flipV="1">
              <a:off x="2453" y="1960"/>
              <a:ext cx="18"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4" name="Line 709">
              <a:extLst>
                <a:ext uri="{FF2B5EF4-FFF2-40B4-BE49-F238E27FC236}">
                  <a16:creationId xmlns:a16="http://schemas.microsoft.com/office/drawing/2014/main" id="{00410F2A-469D-2B40-B836-4C354DF53028}"/>
                </a:ext>
              </a:extLst>
            </p:cNvPr>
            <p:cNvSpPr>
              <a:spLocks noChangeShapeType="1"/>
            </p:cNvSpPr>
            <p:nvPr/>
          </p:nvSpPr>
          <p:spPr bwMode="auto">
            <a:xfrm flipH="1" flipV="1">
              <a:off x="2403" y="1961"/>
              <a:ext cx="13" cy="2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5" name="Line 710">
              <a:extLst>
                <a:ext uri="{FF2B5EF4-FFF2-40B4-BE49-F238E27FC236}">
                  <a16:creationId xmlns:a16="http://schemas.microsoft.com/office/drawing/2014/main" id="{3CBB85EB-B3CB-BC41-A701-EB355C801378}"/>
                </a:ext>
              </a:extLst>
            </p:cNvPr>
            <p:cNvSpPr>
              <a:spLocks noChangeShapeType="1"/>
            </p:cNvSpPr>
            <p:nvPr/>
          </p:nvSpPr>
          <p:spPr bwMode="auto">
            <a:xfrm flipH="1" flipV="1">
              <a:off x="2395" y="1961"/>
              <a:ext cx="9" cy="28"/>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6" name="Line 711">
              <a:extLst>
                <a:ext uri="{FF2B5EF4-FFF2-40B4-BE49-F238E27FC236}">
                  <a16:creationId xmlns:a16="http://schemas.microsoft.com/office/drawing/2014/main" id="{0133A2DB-9C87-1440-BEE6-C2FA0B6E75B9}"/>
                </a:ext>
              </a:extLst>
            </p:cNvPr>
            <p:cNvSpPr>
              <a:spLocks noChangeShapeType="1"/>
            </p:cNvSpPr>
            <p:nvPr/>
          </p:nvSpPr>
          <p:spPr bwMode="auto">
            <a:xfrm flipH="1" flipV="1">
              <a:off x="2375" y="1965"/>
              <a:ext cx="14"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7" name="Line 712">
              <a:extLst>
                <a:ext uri="{FF2B5EF4-FFF2-40B4-BE49-F238E27FC236}">
                  <a16:creationId xmlns:a16="http://schemas.microsoft.com/office/drawing/2014/main" id="{3BACC95D-7625-074A-B415-1FA0DBDB80FA}"/>
                </a:ext>
              </a:extLst>
            </p:cNvPr>
            <p:cNvSpPr>
              <a:spLocks noChangeShapeType="1"/>
            </p:cNvSpPr>
            <p:nvPr/>
          </p:nvSpPr>
          <p:spPr bwMode="auto">
            <a:xfrm flipV="1">
              <a:off x="2374" y="1965"/>
              <a:ext cx="5" cy="2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8" name="Line 713">
              <a:extLst>
                <a:ext uri="{FF2B5EF4-FFF2-40B4-BE49-F238E27FC236}">
                  <a16:creationId xmlns:a16="http://schemas.microsoft.com/office/drawing/2014/main" id="{1D927CB3-03F3-224C-8E26-91C775CD06A1}"/>
                </a:ext>
              </a:extLst>
            </p:cNvPr>
            <p:cNvSpPr>
              <a:spLocks noChangeShapeType="1"/>
            </p:cNvSpPr>
            <p:nvPr/>
          </p:nvSpPr>
          <p:spPr bwMode="auto">
            <a:xfrm flipV="1">
              <a:off x="2358" y="1965"/>
              <a:ext cx="6"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09" name="Line 714">
              <a:extLst>
                <a:ext uri="{FF2B5EF4-FFF2-40B4-BE49-F238E27FC236}">
                  <a16:creationId xmlns:a16="http://schemas.microsoft.com/office/drawing/2014/main" id="{47F989EC-E709-A34F-89EE-30B60595E560}"/>
                </a:ext>
              </a:extLst>
            </p:cNvPr>
            <p:cNvSpPr>
              <a:spLocks noChangeShapeType="1"/>
            </p:cNvSpPr>
            <p:nvPr/>
          </p:nvSpPr>
          <p:spPr bwMode="auto">
            <a:xfrm flipV="1">
              <a:off x="2361" y="1965"/>
              <a:ext cx="7" cy="26"/>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0" name="Line 715">
              <a:extLst>
                <a:ext uri="{FF2B5EF4-FFF2-40B4-BE49-F238E27FC236}">
                  <a16:creationId xmlns:a16="http://schemas.microsoft.com/office/drawing/2014/main" id="{0C5E7627-E0AA-1042-9068-44F2E9D64F70}"/>
                </a:ext>
              </a:extLst>
            </p:cNvPr>
            <p:cNvSpPr>
              <a:spLocks noChangeShapeType="1"/>
            </p:cNvSpPr>
            <p:nvPr/>
          </p:nvSpPr>
          <p:spPr bwMode="auto">
            <a:xfrm flipV="1">
              <a:off x="2348" y="1965"/>
              <a:ext cx="2"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1" name="Line 716">
              <a:extLst>
                <a:ext uri="{FF2B5EF4-FFF2-40B4-BE49-F238E27FC236}">
                  <a16:creationId xmlns:a16="http://schemas.microsoft.com/office/drawing/2014/main" id="{70278D4D-BC96-5C42-858D-A60610BBA70F}"/>
                </a:ext>
              </a:extLst>
            </p:cNvPr>
            <p:cNvSpPr>
              <a:spLocks noChangeShapeType="1"/>
            </p:cNvSpPr>
            <p:nvPr/>
          </p:nvSpPr>
          <p:spPr bwMode="auto">
            <a:xfrm flipV="1">
              <a:off x="2340" y="1966"/>
              <a:ext cx="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2" name="Line 717">
              <a:extLst>
                <a:ext uri="{FF2B5EF4-FFF2-40B4-BE49-F238E27FC236}">
                  <a16:creationId xmlns:a16="http://schemas.microsoft.com/office/drawing/2014/main" id="{05E64E86-4D2B-D744-934E-29236AD52E2A}"/>
                </a:ext>
              </a:extLst>
            </p:cNvPr>
            <p:cNvSpPr>
              <a:spLocks noChangeShapeType="1"/>
            </p:cNvSpPr>
            <p:nvPr/>
          </p:nvSpPr>
          <p:spPr bwMode="auto">
            <a:xfrm flipV="1">
              <a:off x="2625" y="1933"/>
              <a:ext cx="1"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3" name="Line 718">
              <a:extLst>
                <a:ext uri="{FF2B5EF4-FFF2-40B4-BE49-F238E27FC236}">
                  <a16:creationId xmlns:a16="http://schemas.microsoft.com/office/drawing/2014/main" id="{F5CCA364-814C-0B49-B69E-2A80250EB085}"/>
                </a:ext>
              </a:extLst>
            </p:cNvPr>
            <p:cNvSpPr>
              <a:spLocks noChangeShapeType="1"/>
            </p:cNvSpPr>
            <p:nvPr/>
          </p:nvSpPr>
          <p:spPr bwMode="auto">
            <a:xfrm flipV="1">
              <a:off x="2579" y="1933"/>
              <a:ext cx="2"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4" name="Line 719">
              <a:extLst>
                <a:ext uri="{FF2B5EF4-FFF2-40B4-BE49-F238E27FC236}">
                  <a16:creationId xmlns:a16="http://schemas.microsoft.com/office/drawing/2014/main" id="{68A35BCE-8CD6-784A-A2AF-BB1651FFB0ED}"/>
                </a:ext>
              </a:extLst>
            </p:cNvPr>
            <p:cNvSpPr>
              <a:spLocks noChangeShapeType="1"/>
            </p:cNvSpPr>
            <p:nvPr/>
          </p:nvSpPr>
          <p:spPr bwMode="auto">
            <a:xfrm flipV="1">
              <a:off x="2516" y="1938"/>
              <a:ext cx="5"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5" name="Line 720">
              <a:extLst>
                <a:ext uri="{FF2B5EF4-FFF2-40B4-BE49-F238E27FC236}">
                  <a16:creationId xmlns:a16="http://schemas.microsoft.com/office/drawing/2014/main" id="{33969458-1E08-8E4E-80D5-F536B6EBFF9D}"/>
                </a:ext>
              </a:extLst>
            </p:cNvPr>
            <p:cNvSpPr>
              <a:spLocks noChangeShapeType="1"/>
            </p:cNvSpPr>
            <p:nvPr/>
          </p:nvSpPr>
          <p:spPr bwMode="auto">
            <a:xfrm flipV="1">
              <a:off x="2484" y="1938"/>
              <a:ext cx="4"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6" name="Line 721">
              <a:extLst>
                <a:ext uri="{FF2B5EF4-FFF2-40B4-BE49-F238E27FC236}">
                  <a16:creationId xmlns:a16="http://schemas.microsoft.com/office/drawing/2014/main" id="{9A7C63EE-0B6B-9B48-9809-3FD7DC5C4F1F}"/>
                </a:ext>
              </a:extLst>
            </p:cNvPr>
            <p:cNvSpPr>
              <a:spLocks noChangeShapeType="1"/>
            </p:cNvSpPr>
            <p:nvPr/>
          </p:nvSpPr>
          <p:spPr bwMode="auto">
            <a:xfrm flipH="1" flipV="1">
              <a:off x="2464" y="1942"/>
              <a:ext cx="20"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7" name="Line 722">
              <a:extLst>
                <a:ext uri="{FF2B5EF4-FFF2-40B4-BE49-F238E27FC236}">
                  <a16:creationId xmlns:a16="http://schemas.microsoft.com/office/drawing/2014/main" id="{3E92ECFA-E74A-DC42-A179-46063294E321}"/>
                </a:ext>
              </a:extLst>
            </p:cNvPr>
            <p:cNvSpPr>
              <a:spLocks noChangeShapeType="1"/>
            </p:cNvSpPr>
            <p:nvPr/>
          </p:nvSpPr>
          <p:spPr bwMode="auto">
            <a:xfrm flipV="1">
              <a:off x="2457" y="1943"/>
              <a:ext cx="1"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8" name="Line 723">
              <a:extLst>
                <a:ext uri="{FF2B5EF4-FFF2-40B4-BE49-F238E27FC236}">
                  <a16:creationId xmlns:a16="http://schemas.microsoft.com/office/drawing/2014/main" id="{72FE1DBA-D123-D844-9A8C-EFC568FD23DF}"/>
                </a:ext>
              </a:extLst>
            </p:cNvPr>
            <p:cNvSpPr>
              <a:spLocks noChangeShapeType="1"/>
            </p:cNvSpPr>
            <p:nvPr/>
          </p:nvSpPr>
          <p:spPr bwMode="auto">
            <a:xfrm flipV="1">
              <a:off x="2450" y="1943"/>
              <a:ext cx="4"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19" name="Line 724">
              <a:extLst>
                <a:ext uri="{FF2B5EF4-FFF2-40B4-BE49-F238E27FC236}">
                  <a16:creationId xmlns:a16="http://schemas.microsoft.com/office/drawing/2014/main" id="{7C2AD1B2-9F77-B34E-94AC-3674F4FFB398}"/>
                </a:ext>
              </a:extLst>
            </p:cNvPr>
            <p:cNvSpPr>
              <a:spLocks noChangeShapeType="1"/>
            </p:cNvSpPr>
            <p:nvPr/>
          </p:nvSpPr>
          <p:spPr bwMode="auto">
            <a:xfrm flipH="1" flipV="1">
              <a:off x="2431" y="1953"/>
              <a:ext cx="19" cy="1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0" name="Line 725">
              <a:extLst>
                <a:ext uri="{FF2B5EF4-FFF2-40B4-BE49-F238E27FC236}">
                  <a16:creationId xmlns:a16="http://schemas.microsoft.com/office/drawing/2014/main" id="{05E2DBF4-C12B-4747-BFAC-F1DF958989CF}"/>
                </a:ext>
              </a:extLst>
            </p:cNvPr>
            <p:cNvSpPr>
              <a:spLocks noChangeShapeType="1"/>
            </p:cNvSpPr>
            <p:nvPr/>
          </p:nvSpPr>
          <p:spPr bwMode="auto">
            <a:xfrm flipH="1" flipV="1">
              <a:off x="2427" y="1943"/>
              <a:ext cx="12"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1" name="Line 726">
              <a:extLst>
                <a:ext uri="{FF2B5EF4-FFF2-40B4-BE49-F238E27FC236}">
                  <a16:creationId xmlns:a16="http://schemas.microsoft.com/office/drawing/2014/main" id="{A8A28BFE-2559-604D-925E-5D9313346EE2}"/>
                </a:ext>
              </a:extLst>
            </p:cNvPr>
            <p:cNvSpPr>
              <a:spLocks noChangeShapeType="1"/>
            </p:cNvSpPr>
            <p:nvPr/>
          </p:nvSpPr>
          <p:spPr bwMode="auto">
            <a:xfrm flipH="1" flipV="1">
              <a:off x="2398" y="1953"/>
              <a:ext cx="13" cy="1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2" name="Line 727">
              <a:extLst>
                <a:ext uri="{FF2B5EF4-FFF2-40B4-BE49-F238E27FC236}">
                  <a16:creationId xmlns:a16="http://schemas.microsoft.com/office/drawing/2014/main" id="{6AA80F43-C36E-174B-8411-E7D854902E6E}"/>
                </a:ext>
              </a:extLst>
            </p:cNvPr>
            <p:cNvSpPr>
              <a:spLocks noChangeShapeType="1"/>
            </p:cNvSpPr>
            <p:nvPr/>
          </p:nvSpPr>
          <p:spPr bwMode="auto">
            <a:xfrm flipH="1" flipV="1">
              <a:off x="2395" y="1947"/>
              <a:ext cx="11" cy="14"/>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3" name="Line 728">
              <a:extLst>
                <a:ext uri="{FF2B5EF4-FFF2-40B4-BE49-F238E27FC236}">
                  <a16:creationId xmlns:a16="http://schemas.microsoft.com/office/drawing/2014/main" id="{DED15523-8B43-4E4F-A6F9-01F0D40D9EDF}"/>
                </a:ext>
              </a:extLst>
            </p:cNvPr>
            <p:cNvSpPr>
              <a:spLocks noChangeShapeType="1"/>
            </p:cNvSpPr>
            <p:nvPr/>
          </p:nvSpPr>
          <p:spPr bwMode="auto">
            <a:xfrm flipH="1" flipV="1">
              <a:off x="2390" y="1947"/>
              <a:ext cx="13" cy="22"/>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4" name="Line 729">
              <a:extLst>
                <a:ext uri="{FF2B5EF4-FFF2-40B4-BE49-F238E27FC236}">
                  <a16:creationId xmlns:a16="http://schemas.microsoft.com/office/drawing/2014/main" id="{D1026B32-51E2-FC43-9533-6CB0AE5A50C6}"/>
                </a:ext>
              </a:extLst>
            </p:cNvPr>
            <p:cNvSpPr>
              <a:spLocks noChangeShapeType="1"/>
            </p:cNvSpPr>
            <p:nvPr/>
          </p:nvSpPr>
          <p:spPr bwMode="auto">
            <a:xfrm flipV="1">
              <a:off x="2368" y="1948"/>
              <a:ext cx="4" cy="2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5" name="Line 730">
              <a:extLst>
                <a:ext uri="{FF2B5EF4-FFF2-40B4-BE49-F238E27FC236}">
                  <a16:creationId xmlns:a16="http://schemas.microsoft.com/office/drawing/2014/main" id="{E1B09ACD-4400-384E-AB2B-CC5077FD763A}"/>
                </a:ext>
              </a:extLst>
            </p:cNvPr>
            <p:cNvSpPr>
              <a:spLocks noChangeShapeType="1"/>
            </p:cNvSpPr>
            <p:nvPr/>
          </p:nvSpPr>
          <p:spPr bwMode="auto">
            <a:xfrm flipH="1" flipV="1">
              <a:off x="2359" y="1947"/>
              <a:ext cx="9" cy="26"/>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6" name="Line 731">
              <a:extLst>
                <a:ext uri="{FF2B5EF4-FFF2-40B4-BE49-F238E27FC236}">
                  <a16:creationId xmlns:a16="http://schemas.microsoft.com/office/drawing/2014/main" id="{E473D529-97C5-0243-90D0-748C8932929F}"/>
                </a:ext>
              </a:extLst>
            </p:cNvPr>
            <p:cNvSpPr>
              <a:spLocks noChangeShapeType="1"/>
            </p:cNvSpPr>
            <p:nvPr/>
          </p:nvSpPr>
          <p:spPr bwMode="auto">
            <a:xfrm flipV="1">
              <a:off x="2350" y="1948"/>
              <a:ext cx="0"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7" name="Line 732">
              <a:extLst>
                <a:ext uri="{FF2B5EF4-FFF2-40B4-BE49-F238E27FC236}">
                  <a16:creationId xmlns:a16="http://schemas.microsoft.com/office/drawing/2014/main" id="{AE7C0566-D014-B544-995C-C48FB4278FC3}"/>
                </a:ext>
              </a:extLst>
            </p:cNvPr>
            <p:cNvSpPr>
              <a:spLocks noChangeShapeType="1"/>
            </p:cNvSpPr>
            <p:nvPr/>
          </p:nvSpPr>
          <p:spPr bwMode="auto">
            <a:xfrm flipV="1">
              <a:off x="2341" y="1948"/>
              <a:ext cx="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8" name="Line 733">
              <a:extLst>
                <a:ext uri="{FF2B5EF4-FFF2-40B4-BE49-F238E27FC236}">
                  <a16:creationId xmlns:a16="http://schemas.microsoft.com/office/drawing/2014/main" id="{73E99FB2-E44E-FD4F-B7F5-D1042F835E10}"/>
                </a:ext>
              </a:extLst>
            </p:cNvPr>
            <p:cNvSpPr>
              <a:spLocks noChangeShapeType="1"/>
            </p:cNvSpPr>
            <p:nvPr/>
          </p:nvSpPr>
          <p:spPr bwMode="auto">
            <a:xfrm flipH="1">
              <a:off x="2610" y="1937"/>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29" name="Line 734">
              <a:extLst>
                <a:ext uri="{FF2B5EF4-FFF2-40B4-BE49-F238E27FC236}">
                  <a16:creationId xmlns:a16="http://schemas.microsoft.com/office/drawing/2014/main" id="{F6C5D5EF-BB89-6C48-A414-C939EB784A6E}"/>
                </a:ext>
              </a:extLst>
            </p:cNvPr>
            <p:cNvSpPr>
              <a:spLocks noChangeShapeType="1"/>
            </p:cNvSpPr>
            <p:nvPr/>
          </p:nvSpPr>
          <p:spPr bwMode="auto">
            <a:xfrm flipH="1" flipV="1">
              <a:off x="2599" y="1916"/>
              <a:ext cx="19"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0" name="Line 735">
              <a:extLst>
                <a:ext uri="{FF2B5EF4-FFF2-40B4-BE49-F238E27FC236}">
                  <a16:creationId xmlns:a16="http://schemas.microsoft.com/office/drawing/2014/main" id="{E561ECBE-15A7-1A42-A486-1BFE26DA1F00}"/>
                </a:ext>
              </a:extLst>
            </p:cNvPr>
            <p:cNvSpPr>
              <a:spLocks noChangeShapeType="1"/>
            </p:cNvSpPr>
            <p:nvPr/>
          </p:nvSpPr>
          <p:spPr bwMode="auto">
            <a:xfrm flipV="1">
              <a:off x="2581" y="1916"/>
              <a:ext cx="6"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1" name="Line 736">
              <a:extLst>
                <a:ext uri="{FF2B5EF4-FFF2-40B4-BE49-F238E27FC236}">
                  <a16:creationId xmlns:a16="http://schemas.microsoft.com/office/drawing/2014/main" id="{D712BD27-F855-664D-92E4-E771F6692621}"/>
                </a:ext>
              </a:extLst>
            </p:cNvPr>
            <p:cNvSpPr>
              <a:spLocks noChangeShapeType="1"/>
            </p:cNvSpPr>
            <p:nvPr/>
          </p:nvSpPr>
          <p:spPr bwMode="auto">
            <a:xfrm flipV="1">
              <a:off x="2525" y="1919"/>
              <a:ext cx="5" cy="2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2" name="Line 737">
              <a:extLst>
                <a:ext uri="{FF2B5EF4-FFF2-40B4-BE49-F238E27FC236}">
                  <a16:creationId xmlns:a16="http://schemas.microsoft.com/office/drawing/2014/main" id="{ED6E1A33-5194-5D40-97CB-00EBDB043F35}"/>
                </a:ext>
              </a:extLst>
            </p:cNvPr>
            <p:cNvSpPr>
              <a:spLocks noChangeShapeType="1"/>
            </p:cNvSpPr>
            <p:nvPr/>
          </p:nvSpPr>
          <p:spPr bwMode="auto">
            <a:xfrm flipH="1" flipV="1">
              <a:off x="2482" y="1923"/>
              <a:ext cx="14" cy="23"/>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3" name="Line 738">
              <a:extLst>
                <a:ext uri="{FF2B5EF4-FFF2-40B4-BE49-F238E27FC236}">
                  <a16:creationId xmlns:a16="http://schemas.microsoft.com/office/drawing/2014/main" id="{F8F84E7C-8AC2-6E49-8595-A92FFE1A7673}"/>
                </a:ext>
              </a:extLst>
            </p:cNvPr>
            <p:cNvSpPr>
              <a:spLocks noChangeShapeType="1"/>
            </p:cNvSpPr>
            <p:nvPr/>
          </p:nvSpPr>
          <p:spPr bwMode="auto">
            <a:xfrm flipV="1">
              <a:off x="2468" y="1924"/>
              <a:ext cx="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4" name="Line 739">
              <a:extLst>
                <a:ext uri="{FF2B5EF4-FFF2-40B4-BE49-F238E27FC236}">
                  <a16:creationId xmlns:a16="http://schemas.microsoft.com/office/drawing/2014/main" id="{A07D8B7D-2E4A-C04D-8832-533E78B13A4F}"/>
                </a:ext>
              </a:extLst>
            </p:cNvPr>
            <p:cNvSpPr>
              <a:spLocks noChangeShapeType="1"/>
            </p:cNvSpPr>
            <p:nvPr/>
          </p:nvSpPr>
          <p:spPr bwMode="auto">
            <a:xfrm flipH="1" flipV="1">
              <a:off x="2422" y="1925"/>
              <a:ext cx="13"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5" name="Line 740">
              <a:extLst>
                <a:ext uri="{FF2B5EF4-FFF2-40B4-BE49-F238E27FC236}">
                  <a16:creationId xmlns:a16="http://schemas.microsoft.com/office/drawing/2014/main" id="{DD280539-B33E-0941-A8BA-044EDD8B53FF}"/>
                </a:ext>
              </a:extLst>
            </p:cNvPr>
            <p:cNvSpPr>
              <a:spLocks noChangeShapeType="1"/>
            </p:cNvSpPr>
            <p:nvPr/>
          </p:nvSpPr>
          <p:spPr bwMode="auto">
            <a:xfrm flipH="1" flipV="1">
              <a:off x="2387" y="1927"/>
              <a:ext cx="16" cy="2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6" name="Line 741">
              <a:extLst>
                <a:ext uri="{FF2B5EF4-FFF2-40B4-BE49-F238E27FC236}">
                  <a16:creationId xmlns:a16="http://schemas.microsoft.com/office/drawing/2014/main" id="{2D5B61FE-3C45-FA41-8712-7E684DFBACB8}"/>
                </a:ext>
              </a:extLst>
            </p:cNvPr>
            <p:cNvSpPr>
              <a:spLocks noChangeShapeType="1"/>
            </p:cNvSpPr>
            <p:nvPr/>
          </p:nvSpPr>
          <p:spPr bwMode="auto">
            <a:xfrm flipH="1" flipV="1">
              <a:off x="2387" y="1940"/>
              <a:ext cx="11" cy="1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7" name="Line 742">
              <a:extLst>
                <a:ext uri="{FF2B5EF4-FFF2-40B4-BE49-F238E27FC236}">
                  <a16:creationId xmlns:a16="http://schemas.microsoft.com/office/drawing/2014/main" id="{D8D0C035-F1B3-0F43-82B7-94273DEB5FDE}"/>
                </a:ext>
              </a:extLst>
            </p:cNvPr>
            <p:cNvSpPr>
              <a:spLocks noChangeShapeType="1"/>
            </p:cNvSpPr>
            <p:nvPr/>
          </p:nvSpPr>
          <p:spPr bwMode="auto">
            <a:xfrm flipH="1" flipV="1">
              <a:off x="2377" y="1933"/>
              <a:ext cx="18" cy="15"/>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8" name="Line 743">
              <a:extLst>
                <a:ext uri="{FF2B5EF4-FFF2-40B4-BE49-F238E27FC236}">
                  <a16:creationId xmlns:a16="http://schemas.microsoft.com/office/drawing/2014/main" id="{FF2365B8-4FE3-5248-A178-43ED2E14769E}"/>
                </a:ext>
              </a:extLst>
            </p:cNvPr>
            <p:cNvSpPr>
              <a:spLocks noChangeShapeType="1"/>
            </p:cNvSpPr>
            <p:nvPr/>
          </p:nvSpPr>
          <p:spPr bwMode="auto">
            <a:xfrm flipV="1">
              <a:off x="2369" y="1928"/>
              <a:ext cx="6" cy="18"/>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39" name="Line 744">
              <a:extLst>
                <a:ext uri="{FF2B5EF4-FFF2-40B4-BE49-F238E27FC236}">
                  <a16:creationId xmlns:a16="http://schemas.microsoft.com/office/drawing/2014/main" id="{98483F7D-6CCD-4749-BA4A-D0A683354150}"/>
                </a:ext>
              </a:extLst>
            </p:cNvPr>
            <p:cNvSpPr>
              <a:spLocks noChangeShapeType="1"/>
            </p:cNvSpPr>
            <p:nvPr/>
          </p:nvSpPr>
          <p:spPr bwMode="auto">
            <a:xfrm flipV="1">
              <a:off x="2376" y="1933"/>
              <a:ext cx="1" cy="23"/>
            </a:xfrm>
            <a:prstGeom prst="line">
              <a:avLst/>
            </a:prstGeom>
            <a:noFill/>
            <a:ln w="12700">
              <a:solidFill>
                <a:srgbClr val="FF7C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0" name="Line 745">
              <a:extLst>
                <a:ext uri="{FF2B5EF4-FFF2-40B4-BE49-F238E27FC236}">
                  <a16:creationId xmlns:a16="http://schemas.microsoft.com/office/drawing/2014/main" id="{47EE4B98-79D0-6A49-B542-4C2B929EABF7}"/>
                </a:ext>
              </a:extLst>
            </p:cNvPr>
            <p:cNvSpPr>
              <a:spLocks noChangeShapeType="1"/>
            </p:cNvSpPr>
            <p:nvPr/>
          </p:nvSpPr>
          <p:spPr bwMode="auto">
            <a:xfrm flipV="1">
              <a:off x="2363" y="1938"/>
              <a:ext cx="6" cy="17"/>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1" name="Line 746">
              <a:extLst>
                <a:ext uri="{FF2B5EF4-FFF2-40B4-BE49-F238E27FC236}">
                  <a16:creationId xmlns:a16="http://schemas.microsoft.com/office/drawing/2014/main" id="{8C2D2D6D-29FF-9047-8BF0-F464386BBDBE}"/>
                </a:ext>
              </a:extLst>
            </p:cNvPr>
            <p:cNvSpPr>
              <a:spLocks noChangeShapeType="1"/>
            </p:cNvSpPr>
            <p:nvPr/>
          </p:nvSpPr>
          <p:spPr bwMode="auto">
            <a:xfrm flipH="1" flipV="1">
              <a:off x="2344" y="1930"/>
              <a:ext cx="10"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2" name="Line 747">
              <a:extLst>
                <a:ext uri="{FF2B5EF4-FFF2-40B4-BE49-F238E27FC236}">
                  <a16:creationId xmlns:a16="http://schemas.microsoft.com/office/drawing/2014/main" id="{922DB346-2500-EF4D-8A38-E5D51204CCC4}"/>
                </a:ext>
              </a:extLst>
            </p:cNvPr>
            <p:cNvSpPr>
              <a:spLocks noChangeShapeType="1"/>
            </p:cNvSpPr>
            <p:nvPr/>
          </p:nvSpPr>
          <p:spPr bwMode="auto">
            <a:xfrm flipH="1" flipV="1">
              <a:off x="2336" y="1930"/>
              <a:ext cx="10"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3" name="Line 748">
              <a:extLst>
                <a:ext uri="{FF2B5EF4-FFF2-40B4-BE49-F238E27FC236}">
                  <a16:creationId xmlns:a16="http://schemas.microsoft.com/office/drawing/2014/main" id="{4039736F-7AC0-D040-8AE2-BC240A593B13}"/>
                </a:ext>
              </a:extLst>
            </p:cNvPr>
            <p:cNvSpPr>
              <a:spLocks noChangeShapeType="1"/>
            </p:cNvSpPr>
            <p:nvPr/>
          </p:nvSpPr>
          <p:spPr bwMode="auto">
            <a:xfrm flipV="1">
              <a:off x="2603" y="1898"/>
              <a:ext cx="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4" name="Line 749">
              <a:extLst>
                <a:ext uri="{FF2B5EF4-FFF2-40B4-BE49-F238E27FC236}">
                  <a16:creationId xmlns:a16="http://schemas.microsoft.com/office/drawing/2014/main" id="{302C30FE-0282-AC46-856C-BD740A64059B}"/>
                </a:ext>
              </a:extLst>
            </p:cNvPr>
            <p:cNvSpPr>
              <a:spLocks noChangeShapeType="1"/>
            </p:cNvSpPr>
            <p:nvPr/>
          </p:nvSpPr>
          <p:spPr bwMode="auto">
            <a:xfrm flipH="1" flipV="1">
              <a:off x="2578" y="1910"/>
              <a:ext cx="13" cy="1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5" name="Line 750">
              <a:extLst>
                <a:ext uri="{FF2B5EF4-FFF2-40B4-BE49-F238E27FC236}">
                  <a16:creationId xmlns:a16="http://schemas.microsoft.com/office/drawing/2014/main" id="{4BB8A464-A610-2B41-89C3-07481109C2A1}"/>
                </a:ext>
              </a:extLst>
            </p:cNvPr>
            <p:cNvSpPr>
              <a:spLocks noChangeShapeType="1"/>
            </p:cNvSpPr>
            <p:nvPr/>
          </p:nvSpPr>
          <p:spPr bwMode="auto">
            <a:xfrm flipH="1" flipV="1">
              <a:off x="2566" y="1908"/>
              <a:ext cx="20" cy="10"/>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6" name="Line 751">
              <a:extLst>
                <a:ext uri="{FF2B5EF4-FFF2-40B4-BE49-F238E27FC236}">
                  <a16:creationId xmlns:a16="http://schemas.microsoft.com/office/drawing/2014/main" id="{C04CB0DC-1F3B-4844-B060-BA4EA6C0D908}"/>
                </a:ext>
              </a:extLst>
            </p:cNvPr>
            <p:cNvSpPr>
              <a:spLocks noChangeShapeType="1"/>
            </p:cNvSpPr>
            <p:nvPr/>
          </p:nvSpPr>
          <p:spPr bwMode="auto">
            <a:xfrm flipH="1" flipV="1">
              <a:off x="2561" y="1900"/>
              <a:ext cx="13" cy="1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7" name="Line 752">
              <a:extLst>
                <a:ext uri="{FF2B5EF4-FFF2-40B4-BE49-F238E27FC236}">
                  <a16:creationId xmlns:a16="http://schemas.microsoft.com/office/drawing/2014/main" id="{36C3A8F5-E3E2-C343-BEC4-1780D1E9E53A}"/>
                </a:ext>
              </a:extLst>
            </p:cNvPr>
            <p:cNvSpPr>
              <a:spLocks noChangeShapeType="1"/>
            </p:cNvSpPr>
            <p:nvPr/>
          </p:nvSpPr>
          <p:spPr bwMode="auto">
            <a:xfrm flipV="1">
              <a:off x="2530" y="1900"/>
              <a:ext cx="7" cy="2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8" name="Line 753">
              <a:extLst>
                <a:ext uri="{FF2B5EF4-FFF2-40B4-BE49-F238E27FC236}">
                  <a16:creationId xmlns:a16="http://schemas.microsoft.com/office/drawing/2014/main" id="{28133019-F7C1-2448-AFCE-476FAA195B0B}"/>
                </a:ext>
              </a:extLst>
            </p:cNvPr>
            <p:cNvSpPr>
              <a:spLocks noChangeShapeType="1"/>
            </p:cNvSpPr>
            <p:nvPr/>
          </p:nvSpPr>
          <p:spPr bwMode="auto">
            <a:xfrm flipV="1">
              <a:off x="2517" y="1901"/>
              <a:ext cx="0"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49" name="Line 754">
              <a:extLst>
                <a:ext uri="{FF2B5EF4-FFF2-40B4-BE49-F238E27FC236}">
                  <a16:creationId xmlns:a16="http://schemas.microsoft.com/office/drawing/2014/main" id="{6F9A9BB3-0D35-A342-8550-8E12C22E2E38}"/>
                </a:ext>
              </a:extLst>
            </p:cNvPr>
            <p:cNvSpPr>
              <a:spLocks noChangeShapeType="1"/>
            </p:cNvSpPr>
            <p:nvPr/>
          </p:nvSpPr>
          <p:spPr bwMode="auto">
            <a:xfrm flipH="1">
              <a:off x="2498" y="1925"/>
              <a:ext cx="19"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0" name="Line 755">
              <a:extLst>
                <a:ext uri="{FF2B5EF4-FFF2-40B4-BE49-F238E27FC236}">
                  <a16:creationId xmlns:a16="http://schemas.microsoft.com/office/drawing/2014/main" id="{6E533D09-F2E1-5B4F-9920-A9FDC1AAB69C}"/>
                </a:ext>
              </a:extLst>
            </p:cNvPr>
            <p:cNvSpPr>
              <a:spLocks noChangeShapeType="1"/>
            </p:cNvSpPr>
            <p:nvPr/>
          </p:nvSpPr>
          <p:spPr bwMode="auto">
            <a:xfrm flipH="1" flipV="1">
              <a:off x="2489" y="1905"/>
              <a:ext cx="17"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1" name="Line 756">
              <a:extLst>
                <a:ext uri="{FF2B5EF4-FFF2-40B4-BE49-F238E27FC236}">
                  <a16:creationId xmlns:a16="http://schemas.microsoft.com/office/drawing/2014/main" id="{6B6C8103-7ADA-864A-AB94-55C3781B490E}"/>
                </a:ext>
              </a:extLst>
            </p:cNvPr>
            <p:cNvSpPr>
              <a:spLocks noChangeShapeType="1"/>
            </p:cNvSpPr>
            <p:nvPr/>
          </p:nvSpPr>
          <p:spPr bwMode="auto">
            <a:xfrm flipV="1">
              <a:off x="2486" y="1905"/>
              <a:ext cx="7"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2" name="Line 757">
              <a:extLst>
                <a:ext uri="{FF2B5EF4-FFF2-40B4-BE49-F238E27FC236}">
                  <a16:creationId xmlns:a16="http://schemas.microsoft.com/office/drawing/2014/main" id="{1193E943-9F7E-5541-8257-0712A05FC9C1}"/>
                </a:ext>
              </a:extLst>
            </p:cNvPr>
            <p:cNvSpPr>
              <a:spLocks noChangeShapeType="1"/>
            </p:cNvSpPr>
            <p:nvPr/>
          </p:nvSpPr>
          <p:spPr bwMode="auto">
            <a:xfrm flipV="1">
              <a:off x="2469" y="1905"/>
              <a:ext cx="1"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3" name="Line 758">
              <a:extLst>
                <a:ext uri="{FF2B5EF4-FFF2-40B4-BE49-F238E27FC236}">
                  <a16:creationId xmlns:a16="http://schemas.microsoft.com/office/drawing/2014/main" id="{79BC72C8-DED5-4749-A813-EAF9BD5CCF60}"/>
                </a:ext>
              </a:extLst>
            </p:cNvPr>
            <p:cNvSpPr>
              <a:spLocks noChangeShapeType="1"/>
            </p:cNvSpPr>
            <p:nvPr/>
          </p:nvSpPr>
          <p:spPr bwMode="auto">
            <a:xfrm flipV="1">
              <a:off x="2452" y="1906"/>
              <a:ext cx="3"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4" name="Line 759">
              <a:extLst>
                <a:ext uri="{FF2B5EF4-FFF2-40B4-BE49-F238E27FC236}">
                  <a16:creationId xmlns:a16="http://schemas.microsoft.com/office/drawing/2014/main" id="{7FED9BD2-2FD2-DC4A-A82D-61DFC25769B2}"/>
                </a:ext>
              </a:extLst>
            </p:cNvPr>
            <p:cNvSpPr>
              <a:spLocks noChangeShapeType="1"/>
            </p:cNvSpPr>
            <p:nvPr/>
          </p:nvSpPr>
          <p:spPr bwMode="auto">
            <a:xfrm flipH="1">
              <a:off x="2432" y="1929"/>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5" name="Line 760">
              <a:extLst>
                <a:ext uri="{FF2B5EF4-FFF2-40B4-BE49-F238E27FC236}">
                  <a16:creationId xmlns:a16="http://schemas.microsoft.com/office/drawing/2014/main" id="{F2404801-E88C-CA42-8A9F-8F7740186915}"/>
                </a:ext>
              </a:extLst>
            </p:cNvPr>
            <p:cNvSpPr>
              <a:spLocks noChangeShapeType="1"/>
            </p:cNvSpPr>
            <p:nvPr/>
          </p:nvSpPr>
          <p:spPr bwMode="auto">
            <a:xfrm flipH="1" flipV="1">
              <a:off x="2427" y="1908"/>
              <a:ext cx="13"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6" name="Line 761">
              <a:extLst>
                <a:ext uri="{FF2B5EF4-FFF2-40B4-BE49-F238E27FC236}">
                  <a16:creationId xmlns:a16="http://schemas.microsoft.com/office/drawing/2014/main" id="{24028AB2-BB02-A14C-9025-0F012B355F01}"/>
                </a:ext>
              </a:extLst>
            </p:cNvPr>
            <p:cNvSpPr>
              <a:spLocks noChangeShapeType="1"/>
            </p:cNvSpPr>
            <p:nvPr/>
          </p:nvSpPr>
          <p:spPr bwMode="auto">
            <a:xfrm flipH="1" flipV="1">
              <a:off x="2412" y="1908"/>
              <a:ext cx="18"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7" name="Line 762">
              <a:extLst>
                <a:ext uri="{FF2B5EF4-FFF2-40B4-BE49-F238E27FC236}">
                  <a16:creationId xmlns:a16="http://schemas.microsoft.com/office/drawing/2014/main" id="{590D0B24-B8C1-F448-B82A-55DCC21D8707}"/>
                </a:ext>
              </a:extLst>
            </p:cNvPr>
            <p:cNvSpPr>
              <a:spLocks noChangeShapeType="1"/>
            </p:cNvSpPr>
            <p:nvPr/>
          </p:nvSpPr>
          <p:spPr bwMode="auto">
            <a:xfrm flipH="1" flipV="1">
              <a:off x="2377" y="1923"/>
              <a:ext cx="18" cy="12"/>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8" name="Line 763">
              <a:extLst>
                <a:ext uri="{FF2B5EF4-FFF2-40B4-BE49-F238E27FC236}">
                  <a16:creationId xmlns:a16="http://schemas.microsoft.com/office/drawing/2014/main" id="{2BF637CF-68E7-BB4C-ACA4-140F16D40864}"/>
                </a:ext>
              </a:extLst>
            </p:cNvPr>
            <p:cNvSpPr>
              <a:spLocks noChangeShapeType="1"/>
            </p:cNvSpPr>
            <p:nvPr/>
          </p:nvSpPr>
          <p:spPr bwMode="auto">
            <a:xfrm flipV="1">
              <a:off x="2375" y="1923"/>
              <a:ext cx="6" cy="13"/>
            </a:xfrm>
            <a:prstGeom prst="line">
              <a:avLst/>
            </a:prstGeom>
            <a:noFill/>
            <a:ln w="12700">
              <a:solidFill>
                <a:srgbClr val="A6BBFF"/>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59" name="Line 764">
              <a:extLst>
                <a:ext uri="{FF2B5EF4-FFF2-40B4-BE49-F238E27FC236}">
                  <a16:creationId xmlns:a16="http://schemas.microsoft.com/office/drawing/2014/main" id="{F6C0F73B-98D2-584F-A8F9-A27E6325008E}"/>
                </a:ext>
              </a:extLst>
            </p:cNvPr>
            <p:cNvSpPr>
              <a:spLocks noChangeShapeType="1"/>
            </p:cNvSpPr>
            <p:nvPr/>
          </p:nvSpPr>
          <p:spPr bwMode="auto">
            <a:xfrm flipV="1">
              <a:off x="2348" y="1911"/>
              <a:ext cx="5" cy="2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0" name="Line 765">
              <a:extLst>
                <a:ext uri="{FF2B5EF4-FFF2-40B4-BE49-F238E27FC236}">
                  <a16:creationId xmlns:a16="http://schemas.microsoft.com/office/drawing/2014/main" id="{BBEC90D3-697D-3647-8609-CC0ABDDB0290}"/>
                </a:ext>
              </a:extLst>
            </p:cNvPr>
            <p:cNvSpPr>
              <a:spLocks noChangeShapeType="1"/>
            </p:cNvSpPr>
            <p:nvPr/>
          </p:nvSpPr>
          <p:spPr bwMode="auto">
            <a:xfrm flipV="1">
              <a:off x="2340" y="1911"/>
              <a:ext cx="3"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1" name="Line 766">
              <a:extLst>
                <a:ext uri="{FF2B5EF4-FFF2-40B4-BE49-F238E27FC236}">
                  <a16:creationId xmlns:a16="http://schemas.microsoft.com/office/drawing/2014/main" id="{82109843-7148-3E4A-9E4B-43487BD657BA}"/>
                </a:ext>
              </a:extLst>
            </p:cNvPr>
            <p:cNvSpPr>
              <a:spLocks noChangeShapeType="1"/>
            </p:cNvSpPr>
            <p:nvPr/>
          </p:nvSpPr>
          <p:spPr bwMode="auto">
            <a:xfrm flipV="1">
              <a:off x="2608" y="1880"/>
              <a:ext cx="5"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2" name="Line 767">
              <a:extLst>
                <a:ext uri="{FF2B5EF4-FFF2-40B4-BE49-F238E27FC236}">
                  <a16:creationId xmlns:a16="http://schemas.microsoft.com/office/drawing/2014/main" id="{26375D83-A84C-0E44-905F-CEC3A7BDEF23}"/>
                </a:ext>
              </a:extLst>
            </p:cNvPr>
            <p:cNvSpPr>
              <a:spLocks noChangeShapeType="1"/>
            </p:cNvSpPr>
            <p:nvPr/>
          </p:nvSpPr>
          <p:spPr bwMode="auto">
            <a:xfrm flipV="1">
              <a:off x="2598" y="1881"/>
              <a:ext cx="3"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3" name="Line 768">
              <a:extLst>
                <a:ext uri="{FF2B5EF4-FFF2-40B4-BE49-F238E27FC236}">
                  <a16:creationId xmlns:a16="http://schemas.microsoft.com/office/drawing/2014/main" id="{7E49892D-44EC-8C45-BAA3-805478223CD2}"/>
                </a:ext>
              </a:extLst>
            </p:cNvPr>
            <p:cNvSpPr>
              <a:spLocks noChangeShapeType="1"/>
            </p:cNvSpPr>
            <p:nvPr/>
          </p:nvSpPr>
          <p:spPr bwMode="auto">
            <a:xfrm flipH="1" flipV="1">
              <a:off x="2579" y="1881"/>
              <a:ext cx="19"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4" name="Line 769">
              <a:extLst>
                <a:ext uri="{FF2B5EF4-FFF2-40B4-BE49-F238E27FC236}">
                  <a16:creationId xmlns:a16="http://schemas.microsoft.com/office/drawing/2014/main" id="{F51C7124-4C98-8540-9A30-33FC92F68293}"/>
                </a:ext>
              </a:extLst>
            </p:cNvPr>
            <p:cNvSpPr>
              <a:spLocks noChangeShapeType="1"/>
            </p:cNvSpPr>
            <p:nvPr/>
          </p:nvSpPr>
          <p:spPr bwMode="auto">
            <a:xfrm flipH="1" flipV="1">
              <a:off x="2557" y="1883"/>
              <a:ext cx="12"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5" name="Line 770">
              <a:extLst>
                <a:ext uri="{FF2B5EF4-FFF2-40B4-BE49-F238E27FC236}">
                  <a16:creationId xmlns:a16="http://schemas.microsoft.com/office/drawing/2014/main" id="{06045D21-B632-574A-865F-AC914D405B71}"/>
                </a:ext>
              </a:extLst>
            </p:cNvPr>
            <p:cNvSpPr>
              <a:spLocks noChangeShapeType="1"/>
            </p:cNvSpPr>
            <p:nvPr/>
          </p:nvSpPr>
          <p:spPr bwMode="auto">
            <a:xfrm flipV="1">
              <a:off x="2537" y="1885"/>
              <a:ext cx="7" cy="2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6" name="Line 771">
              <a:extLst>
                <a:ext uri="{FF2B5EF4-FFF2-40B4-BE49-F238E27FC236}">
                  <a16:creationId xmlns:a16="http://schemas.microsoft.com/office/drawing/2014/main" id="{848D286C-18B5-AA44-A1B9-DBB1E60B6AC2}"/>
                </a:ext>
              </a:extLst>
            </p:cNvPr>
            <p:cNvSpPr>
              <a:spLocks noChangeShapeType="1"/>
            </p:cNvSpPr>
            <p:nvPr/>
          </p:nvSpPr>
          <p:spPr bwMode="auto">
            <a:xfrm flipV="1">
              <a:off x="2521" y="1885"/>
              <a:ext cx="7"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7" name="Line 772">
              <a:extLst>
                <a:ext uri="{FF2B5EF4-FFF2-40B4-BE49-F238E27FC236}">
                  <a16:creationId xmlns:a16="http://schemas.microsoft.com/office/drawing/2014/main" id="{BCF34FC1-3188-844E-9E99-7BC6FE3E8329}"/>
                </a:ext>
              </a:extLst>
            </p:cNvPr>
            <p:cNvSpPr>
              <a:spLocks noChangeShapeType="1"/>
            </p:cNvSpPr>
            <p:nvPr/>
          </p:nvSpPr>
          <p:spPr bwMode="auto">
            <a:xfrm flipV="1">
              <a:off x="2493" y="1886"/>
              <a:ext cx="0"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8" name="Line 773">
              <a:extLst>
                <a:ext uri="{FF2B5EF4-FFF2-40B4-BE49-F238E27FC236}">
                  <a16:creationId xmlns:a16="http://schemas.microsoft.com/office/drawing/2014/main" id="{FAA02029-965E-7D4B-8864-7194B42A8766}"/>
                </a:ext>
              </a:extLst>
            </p:cNvPr>
            <p:cNvSpPr>
              <a:spLocks noChangeShapeType="1"/>
            </p:cNvSpPr>
            <p:nvPr/>
          </p:nvSpPr>
          <p:spPr bwMode="auto">
            <a:xfrm flipV="1">
              <a:off x="2493" y="1886"/>
              <a:ext cx="0"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69" name="Line 774">
              <a:extLst>
                <a:ext uri="{FF2B5EF4-FFF2-40B4-BE49-F238E27FC236}">
                  <a16:creationId xmlns:a16="http://schemas.microsoft.com/office/drawing/2014/main" id="{908A20CD-F974-A84D-BF2F-68483484A904}"/>
                </a:ext>
              </a:extLst>
            </p:cNvPr>
            <p:cNvSpPr>
              <a:spLocks noChangeShapeType="1"/>
            </p:cNvSpPr>
            <p:nvPr/>
          </p:nvSpPr>
          <p:spPr bwMode="auto">
            <a:xfrm flipH="1">
              <a:off x="2455" y="1909"/>
              <a:ext cx="19" cy="1"/>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0" name="Line 775">
              <a:extLst>
                <a:ext uri="{FF2B5EF4-FFF2-40B4-BE49-F238E27FC236}">
                  <a16:creationId xmlns:a16="http://schemas.microsoft.com/office/drawing/2014/main" id="{71922FD3-890F-4A46-90FE-5F02A80DCCA1}"/>
                </a:ext>
              </a:extLst>
            </p:cNvPr>
            <p:cNvSpPr>
              <a:spLocks noChangeShapeType="1"/>
            </p:cNvSpPr>
            <p:nvPr/>
          </p:nvSpPr>
          <p:spPr bwMode="auto">
            <a:xfrm flipH="1" flipV="1">
              <a:off x="2424" y="1891"/>
              <a:ext cx="11"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1" name="Line 776">
              <a:extLst>
                <a:ext uri="{FF2B5EF4-FFF2-40B4-BE49-F238E27FC236}">
                  <a16:creationId xmlns:a16="http://schemas.microsoft.com/office/drawing/2014/main" id="{CEEC15F7-E9C0-D140-9ACF-0B69BC45BEB8}"/>
                </a:ext>
              </a:extLst>
            </p:cNvPr>
            <p:cNvSpPr>
              <a:spLocks noChangeShapeType="1"/>
            </p:cNvSpPr>
            <p:nvPr/>
          </p:nvSpPr>
          <p:spPr bwMode="auto">
            <a:xfrm flipH="1" flipV="1">
              <a:off x="2400" y="1891"/>
              <a:ext cx="20"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2" name="Line 777">
              <a:extLst>
                <a:ext uri="{FF2B5EF4-FFF2-40B4-BE49-F238E27FC236}">
                  <a16:creationId xmlns:a16="http://schemas.microsoft.com/office/drawing/2014/main" id="{2DBFBBDD-C618-BD49-9B72-6B87CCFDA758}"/>
                </a:ext>
              </a:extLst>
            </p:cNvPr>
            <p:cNvSpPr>
              <a:spLocks noChangeShapeType="1"/>
            </p:cNvSpPr>
            <p:nvPr/>
          </p:nvSpPr>
          <p:spPr bwMode="auto">
            <a:xfrm flipV="1">
              <a:off x="2353" y="1896"/>
              <a:ext cx="6" cy="23"/>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3" name="Line 778">
              <a:extLst>
                <a:ext uri="{FF2B5EF4-FFF2-40B4-BE49-F238E27FC236}">
                  <a16:creationId xmlns:a16="http://schemas.microsoft.com/office/drawing/2014/main" id="{06B6955B-60E6-0C4A-A751-790B81A46E27}"/>
                </a:ext>
              </a:extLst>
            </p:cNvPr>
            <p:cNvSpPr>
              <a:spLocks noChangeShapeType="1"/>
            </p:cNvSpPr>
            <p:nvPr/>
          </p:nvSpPr>
          <p:spPr bwMode="auto">
            <a:xfrm flipV="1">
              <a:off x="2343" y="1896"/>
              <a:ext cx="1" cy="23"/>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4" name="Line 779">
              <a:extLst>
                <a:ext uri="{FF2B5EF4-FFF2-40B4-BE49-F238E27FC236}">
                  <a16:creationId xmlns:a16="http://schemas.microsoft.com/office/drawing/2014/main" id="{2B9200B1-C403-9840-A528-948926C1A49B}"/>
                </a:ext>
              </a:extLst>
            </p:cNvPr>
            <p:cNvSpPr>
              <a:spLocks noChangeShapeType="1"/>
            </p:cNvSpPr>
            <p:nvPr/>
          </p:nvSpPr>
          <p:spPr bwMode="auto">
            <a:xfrm flipV="1">
              <a:off x="2617" y="1860"/>
              <a:ext cx="1"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5" name="Line 780">
              <a:extLst>
                <a:ext uri="{FF2B5EF4-FFF2-40B4-BE49-F238E27FC236}">
                  <a16:creationId xmlns:a16="http://schemas.microsoft.com/office/drawing/2014/main" id="{1FC507AB-113E-504B-8DDE-827BAF6066C7}"/>
                </a:ext>
              </a:extLst>
            </p:cNvPr>
            <p:cNvSpPr>
              <a:spLocks noChangeShapeType="1"/>
            </p:cNvSpPr>
            <p:nvPr/>
          </p:nvSpPr>
          <p:spPr bwMode="auto">
            <a:xfrm flipH="1" flipV="1">
              <a:off x="2591" y="1862"/>
              <a:ext cx="18"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6" name="Line 781">
              <a:extLst>
                <a:ext uri="{FF2B5EF4-FFF2-40B4-BE49-F238E27FC236}">
                  <a16:creationId xmlns:a16="http://schemas.microsoft.com/office/drawing/2014/main" id="{3D62CC9E-3DB2-BB48-A46B-1B2BD3100050}"/>
                </a:ext>
              </a:extLst>
            </p:cNvPr>
            <p:cNvSpPr>
              <a:spLocks noChangeShapeType="1"/>
            </p:cNvSpPr>
            <p:nvPr/>
          </p:nvSpPr>
          <p:spPr bwMode="auto">
            <a:xfrm flipV="1">
              <a:off x="2587" y="1862"/>
              <a:ext cx="4"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7" name="Line 782">
              <a:extLst>
                <a:ext uri="{FF2B5EF4-FFF2-40B4-BE49-F238E27FC236}">
                  <a16:creationId xmlns:a16="http://schemas.microsoft.com/office/drawing/2014/main" id="{B6BDEBC8-A4F4-8545-BD81-EE8093E2BBF0}"/>
                </a:ext>
              </a:extLst>
            </p:cNvPr>
            <p:cNvSpPr>
              <a:spLocks noChangeShapeType="1"/>
            </p:cNvSpPr>
            <p:nvPr/>
          </p:nvSpPr>
          <p:spPr bwMode="auto">
            <a:xfrm flipV="1">
              <a:off x="2561" y="1863"/>
              <a:ext cx="1"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8" name="Line 783">
              <a:extLst>
                <a:ext uri="{FF2B5EF4-FFF2-40B4-BE49-F238E27FC236}">
                  <a16:creationId xmlns:a16="http://schemas.microsoft.com/office/drawing/2014/main" id="{74BC41D9-BC8D-494B-9903-925C2ADA3131}"/>
                </a:ext>
              </a:extLst>
            </p:cNvPr>
            <p:cNvSpPr>
              <a:spLocks noChangeShapeType="1"/>
            </p:cNvSpPr>
            <p:nvPr/>
          </p:nvSpPr>
          <p:spPr bwMode="auto">
            <a:xfrm flipV="1">
              <a:off x="2544" y="1865"/>
              <a:ext cx="6" cy="2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79" name="Line 784">
              <a:extLst>
                <a:ext uri="{FF2B5EF4-FFF2-40B4-BE49-F238E27FC236}">
                  <a16:creationId xmlns:a16="http://schemas.microsoft.com/office/drawing/2014/main" id="{B175DDD3-C12F-324A-9798-7E3B85EC1B03}"/>
                </a:ext>
              </a:extLst>
            </p:cNvPr>
            <p:cNvSpPr>
              <a:spLocks noChangeShapeType="1"/>
            </p:cNvSpPr>
            <p:nvPr/>
          </p:nvSpPr>
          <p:spPr bwMode="auto">
            <a:xfrm flipV="1">
              <a:off x="2528" y="1865"/>
              <a:ext cx="0"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0" name="Line 785">
              <a:extLst>
                <a:ext uri="{FF2B5EF4-FFF2-40B4-BE49-F238E27FC236}">
                  <a16:creationId xmlns:a16="http://schemas.microsoft.com/office/drawing/2014/main" id="{F5F3BC50-5F24-9545-A438-47262013335D}"/>
                </a:ext>
              </a:extLst>
            </p:cNvPr>
            <p:cNvSpPr>
              <a:spLocks noChangeShapeType="1"/>
            </p:cNvSpPr>
            <p:nvPr/>
          </p:nvSpPr>
          <p:spPr bwMode="auto">
            <a:xfrm flipH="1" flipV="1">
              <a:off x="2413" y="1890"/>
              <a:ext cx="19" cy="9"/>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1" name="Line 786">
              <a:extLst>
                <a:ext uri="{FF2B5EF4-FFF2-40B4-BE49-F238E27FC236}">
                  <a16:creationId xmlns:a16="http://schemas.microsoft.com/office/drawing/2014/main" id="{7FA097A8-6CF0-C64A-BE71-6222462FAABA}"/>
                </a:ext>
              </a:extLst>
            </p:cNvPr>
            <p:cNvSpPr>
              <a:spLocks noChangeShapeType="1"/>
            </p:cNvSpPr>
            <p:nvPr/>
          </p:nvSpPr>
          <p:spPr bwMode="auto">
            <a:xfrm flipH="1" flipV="1">
              <a:off x="2401" y="1873"/>
              <a:ext cx="20"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2" name="Line 787">
              <a:extLst>
                <a:ext uri="{FF2B5EF4-FFF2-40B4-BE49-F238E27FC236}">
                  <a16:creationId xmlns:a16="http://schemas.microsoft.com/office/drawing/2014/main" id="{511F043E-A8D6-D742-893E-09906227E61B}"/>
                </a:ext>
              </a:extLst>
            </p:cNvPr>
            <p:cNvSpPr>
              <a:spLocks noChangeShapeType="1"/>
            </p:cNvSpPr>
            <p:nvPr/>
          </p:nvSpPr>
          <p:spPr bwMode="auto">
            <a:xfrm flipH="1" flipV="1">
              <a:off x="2390" y="1881"/>
              <a:ext cx="18"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3" name="Line 788">
              <a:extLst>
                <a:ext uri="{FF2B5EF4-FFF2-40B4-BE49-F238E27FC236}">
                  <a16:creationId xmlns:a16="http://schemas.microsoft.com/office/drawing/2014/main" id="{03782F58-3FC1-0247-899D-9E0A97CDE136}"/>
                </a:ext>
              </a:extLst>
            </p:cNvPr>
            <p:cNvSpPr>
              <a:spLocks noChangeShapeType="1"/>
            </p:cNvSpPr>
            <p:nvPr/>
          </p:nvSpPr>
          <p:spPr bwMode="auto">
            <a:xfrm flipH="1" flipV="1">
              <a:off x="2380" y="1875"/>
              <a:ext cx="18" cy="1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4" name="Line 789">
              <a:extLst>
                <a:ext uri="{FF2B5EF4-FFF2-40B4-BE49-F238E27FC236}">
                  <a16:creationId xmlns:a16="http://schemas.microsoft.com/office/drawing/2014/main" id="{1C123139-2023-9546-987E-90FC73F1E5E6}"/>
                </a:ext>
              </a:extLst>
            </p:cNvPr>
            <p:cNvSpPr>
              <a:spLocks noChangeShapeType="1"/>
            </p:cNvSpPr>
            <p:nvPr/>
          </p:nvSpPr>
          <p:spPr bwMode="auto">
            <a:xfrm flipV="1">
              <a:off x="2359" y="1875"/>
              <a:ext cx="7" cy="29"/>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5" name="Line 790">
              <a:extLst>
                <a:ext uri="{FF2B5EF4-FFF2-40B4-BE49-F238E27FC236}">
                  <a16:creationId xmlns:a16="http://schemas.microsoft.com/office/drawing/2014/main" id="{CF02A119-2E53-9B4D-8E5E-37EFFCD0919B}"/>
                </a:ext>
              </a:extLst>
            </p:cNvPr>
            <p:cNvSpPr>
              <a:spLocks noChangeShapeType="1"/>
            </p:cNvSpPr>
            <p:nvPr/>
          </p:nvSpPr>
          <p:spPr bwMode="auto">
            <a:xfrm flipV="1">
              <a:off x="2344" y="1875"/>
              <a:ext cx="7" cy="29"/>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6" name="Line 791">
              <a:extLst>
                <a:ext uri="{FF2B5EF4-FFF2-40B4-BE49-F238E27FC236}">
                  <a16:creationId xmlns:a16="http://schemas.microsoft.com/office/drawing/2014/main" id="{1208D05F-1DEF-3F43-AE5F-31EC017F0278}"/>
                </a:ext>
              </a:extLst>
            </p:cNvPr>
            <p:cNvSpPr>
              <a:spLocks noChangeShapeType="1"/>
            </p:cNvSpPr>
            <p:nvPr/>
          </p:nvSpPr>
          <p:spPr bwMode="auto">
            <a:xfrm flipV="1">
              <a:off x="2618" y="1842"/>
              <a:ext cx="0"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7" name="Line 792">
              <a:extLst>
                <a:ext uri="{FF2B5EF4-FFF2-40B4-BE49-F238E27FC236}">
                  <a16:creationId xmlns:a16="http://schemas.microsoft.com/office/drawing/2014/main" id="{A518A391-EF10-FD47-AFD5-C19DAFEB2CF2}"/>
                </a:ext>
              </a:extLst>
            </p:cNvPr>
            <p:cNvSpPr>
              <a:spLocks noChangeShapeType="1"/>
            </p:cNvSpPr>
            <p:nvPr/>
          </p:nvSpPr>
          <p:spPr bwMode="auto">
            <a:xfrm flipV="1">
              <a:off x="2562" y="1847"/>
              <a:ext cx="1" cy="24"/>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8" name="Line 793">
              <a:extLst>
                <a:ext uri="{FF2B5EF4-FFF2-40B4-BE49-F238E27FC236}">
                  <a16:creationId xmlns:a16="http://schemas.microsoft.com/office/drawing/2014/main" id="{86825BBB-CCB1-8540-BC0B-94665ABB85B0}"/>
                </a:ext>
              </a:extLst>
            </p:cNvPr>
            <p:cNvSpPr>
              <a:spLocks noChangeShapeType="1"/>
            </p:cNvSpPr>
            <p:nvPr/>
          </p:nvSpPr>
          <p:spPr bwMode="auto">
            <a:xfrm flipV="1">
              <a:off x="2550" y="1847"/>
              <a:ext cx="0" cy="26"/>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89" name="Line 794">
              <a:extLst>
                <a:ext uri="{FF2B5EF4-FFF2-40B4-BE49-F238E27FC236}">
                  <a16:creationId xmlns:a16="http://schemas.microsoft.com/office/drawing/2014/main" id="{63EAEF4A-DA6B-F545-87E3-715C58F1CAB7}"/>
                </a:ext>
              </a:extLst>
            </p:cNvPr>
            <p:cNvSpPr>
              <a:spLocks noChangeShapeType="1"/>
            </p:cNvSpPr>
            <p:nvPr/>
          </p:nvSpPr>
          <p:spPr bwMode="auto">
            <a:xfrm flipV="1">
              <a:off x="2528" y="1848"/>
              <a:ext cx="0"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0" name="Line 795">
              <a:extLst>
                <a:ext uri="{FF2B5EF4-FFF2-40B4-BE49-F238E27FC236}">
                  <a16:creationId xmlns:a16="http://schemas.microsoft.com/office/drawing/2014/main" id="{67D9B68D-30BA-9241-9D00-AAAFEE529DAF}"/>
                </a:ext>
              </a:extLst>
            </p:cNvPr>
            <p:cNvSpPr>
              <a:spLocks noChangeShapeType="1"/>
            </p:cNvSpPr>
            <p:nvPr/>
          </p:nvSpPr>
          <p:spPr bwMode="auto">
            <a:xfrm flipH="1" flipV="1">
              <a:off x="2391" y="1855"/>
              <a:ext cx="18"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1" name="Line 796">
              <a:extLst>
                <a:ext uri="{FF2B5EF4-FFF2-40B4-BE49-F238E27FC236}">
                  <a16:creationId xmlns:a16="http://schemas.microsoft.com/office/drawing/2014/main" id="{1B06DB5B-D968-D646-84B6-B3E744F9B5F0}"/>
                </a:ext>
              </a:extLst>
            </p:cNvPr>
            <p:cNvSpPr>
              <a:spLocks noChangeShapeType="1"/>
            </p:cNvSpPr>
            <p:nvPr/>
          </p:nvSpPr>
          <p:spPr bwMode="auto">
            <a:xfrm flipH="1" flipV="1">
              <a:off x="2368" y="1865"/>
              <a:ext cx="20"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2" name="Line 797">
              <a:extLst>
                <a:ext uri="{FF2B5EF4-FFF2-40B4-BE49-F238E27FC236}">
                  <a16:creationId xmlns:a16="http://schemas.microsoft.com/office/drawing/2014/main" id="{AC300971-B562-8C46-86E1-679691ABCBC1}"/>
                </a:ext>
              </a:extLst>
            </p:cNvPr>
            <p:cNvSpPr>
              <a:spLocks noChangeShapeType="1"/>
            </p:cNvSpPr>
            <p:nvPr/>
          </p:nvSpPr>
          <p:spPr bwMode="auto">
            <a:xfrm flipV="1">
              <a:off x="2366" y="1865"/>
              <a:ext cx="6" cy="18"/>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3" name="Line 798">
              <a:extLst>
                <a:ext uri="{FF2B5EF4-FFF2-40B4-BE49-F238E27FC236}">
                  <a16:creationId xmlns:a16="http://schemas.microsoft.com/office/drawing/2014/main" id="{5D462859-DC6E-EA4D-ABE0-1C1C679FDE28}"/>
                </a:ext>
              </a:extLst>
            </p:cNvPr>
            <p:cNvSpPr>
              <a:spLocks noChangeShapeType="1"/>
            </p:cNvSpPr>
            <p:nvPr/>
          </p:nvSpPr>
          <p:spPr bwMode="auto">
            <a:xfrm flipV="1">
              <a:off x="2351" y="1858"/>
              <a:ext cx="1"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4" name="Line 799">
              <a:extLst>
                <a:ext uri="{FF2B5EF4-FFF2-40B4-BE49-F238E27FC236}">
                  <a16:creationId xmlns:a16="http://schemas.microsoft.com/office/drawing/2014/main" id="{7B6E5F88-623F-E74A-94C0-2DAA553EA221}"/>
                </a:ext>
              </a:extLst>
            </p:cNvPr>
            <p:cNvSpPr>
              <a:spLocks noChangeShapeType="1"/>
            </p:cNvSpPr>
            <p:nvPr/>
          </p:nvSpPr>
          <p:spPr bwMode="auto">
            <a:xfrm flipH="1" flipV="1">
              <a:off x="2604" y="1826"/>
              <a:ext cx="18"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5" name="Line 800">
              <a:extLst>
                <a:ext uri="{FF2B5EF4-FFF2-40B4-BE49-F238E27FC236}">
                  <a16:creationId xmlns:a16="http://schemas.microsoft.com/office/drawing/2014/main" id="{D8FBDB8A-4FBD-6E40-A67B-2FF489366041}"/>
                </a:ext>
              </a:extLst>
            </p:cNvPr>
            <p:cNvSpPr>
              <a:spLocks noChangeShapeType="1"/>
            </p:cNvSpPr>
            <p:nvPr/>
          </p:nvSpPr>
          <p:spPr bwMode="auto">
            <a:xfrm flipV="1">
              <a:off x="2563" y="1830"/>
              <a:ext cx="0"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6" name="Line 801">
              <a:extLst>
                <a:ext uri="{FF2B5EF4-FFF2-40B4-BE49-F238E27FC236}">
                  <a16:creationId xmlns:a16="http://schemas.microsoft.com/office/drawing/2014/main" id="{AA7940AD-3CF2-444E-956B-810BE97BB0F3}"/>
                </a:ext>
              </a:extLst>
            </p:cNvPr>
            <p:cNvSpPr>
              <a:spLocks noChangeShapeType="1"/>
            </p:cNvSpPr>
            <p:nvPr/>
          </p:nvSpPr>
          <p:spPr bwMode="auto">
            <a:xfrm flipV="1">
              <a:off x="2554" y="1830"/>
              <a:ext cx="5" cy="25"/>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7" name="Line 802">
              <a:extLst>
                <a:ext uri="{FF2B5EF4-FFF2-40B4-BE49-F238E27FC236}">
                  <a16:creationId xmlns:a16="http://schemas.microsoft.com/office/drawing/2014/main" id="{66573AF7-6E47-C442-A254-1E0A0B913C3C}"/>
                </a:ext>
              </a:extLst>
            </p:cNvPr>
            <p:cNvSpPr>
              <a:spLocks noChangeShapeType="1"/>
            </p:cNvSpPr>
            <p:nvPr/>
          </p:nvSpPr>
          <p:spPr bwMode="auto">
            <a:xfrm flipV="1">
              <a:off x="2528" y="1830"/>
              <a:ext cx="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8" name="Line 803">
              <a:extLst>
                <a:ext uri="{FF2B5EF4-FFF2-40B4-BE49-F238E27FC236}">
                  <a16:creationId xmlns:a16="http://schemas.microsoft.com/office/drawing/2014/main" id="{B96D3AED-57A0-8842-9A41-DBF0487C5294}"/>
                </a:ext>
              </a:extLst>
            </p:cNvPr>
            <p:cNvSpPr>
              <a:spLocks noChangeShapeType="1"/>
            </p:cNvSpPr>
            <p:nvPr/>
          </p:nvSpPr>
          <p:spPr bwMode="auto">
            <a:xfrm flipH="1">
              <a:off x="2448" y="1839"/>
              <a:ext cx="18" cy="1"/>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999" name="Line 804">
              <a:extLst>
                <a:ext uri="{FF2B5EF4-FFF2-40B4-BE49-F238E27FC236}">
                  <a16:creationId xmlns:a16="http://schemas.microsoft.com/office/drawing/2014/main" id="{63D34CFB-F4E5-E943-A362-9BC9AC66C241}"/>
                </a:ext>
              </a:extLst>
            </p:cNvPr>
            <p:cNvSpPr>
              <a:spLocks noChangeShapeType="1"/>
            </p:cNvSpPr>
            <p:nvPr/>
          </p:nvSpPr>
          <p:spPr bwMode="auto">
            <a:xfrm flipH="1" flipV="1">
              <a:off x="2381" y="1838"/>
              <a:ext cx="18"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0" name="Line 805">
              <a:extLst>
                <a:ext uri="{FF2B5EF4-FFF2-40B4-BE49-F238E27FC236}">
                  <a16:creationId xmlns:a16="http://schemas.microsoft.com/office/drawing/2014/main" id="{0F57A9D7-1451-C041-B2CD-5CA792F298F3}"/>
                </a:ext>
              </a:extLst>
            </p:cNvPr>
            <p:cNvSpPr>
              <a:spLocks noChangeShapeType="1"/>
            </p:cNvSpPr>
            <p:nvPr/>
          </p:nvSpPr>
          <p:spPr bwMode="auto">
            <a:xfrm flipV="1">
              <a:off x="2356" y="1841"/>
              <a:ext cx="3"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1" name="Line 806">
              <a:extLst>
                <a:ext uri="{FF2B5EF4-FFF2-40B4-BE49-F238E27FC236}">
                  <a16:creationId xmlns:a16="http://schemas.microsoft.com/office/drawing/2014/main" id="{AE3F6D13-EBC6-514D-B2AE-743EFF59AF25}"/>
                </a:ext>
              </a:extLst>
            </p:cNvPr>
            <p:cNvSpPr>
              <a:spLocks noChangeShapeType="1"/>
            </p:cNvSpPr>
            <p:nvPr/>
          </p:nvSpPr>
          <p:spPr bwMode="auto">
            <a:xfrm flipV="1">
              <a:off x="2608" y="1810"/>
              <a:ext cx="0"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2" name="Line 807">
              <a:extLst>
                <a:ext uri="{FF2B5EF4-FFF2-40B4-BE49-F238E27FC236}">
                  <a16:creationId xmlns:a16="http://schemas.microsoft.com/office/drawing/2014/main" id="{41E7FA9F-11F9-BA4D-96FD-0F1EF0855136}"/>
                </a:ext>
              </a:extLst>
            </p:cNvPr>
            <p:cNvSpPr>
              <a:spLocks noChangeShapeType="1"/>
            </p:cNvSpPr>
            <p:nvPr/>
          </p:nvSpPr>
          <p:spPr bwMode="auto">
            <a:xfrm flipV="1">
              <a:off x="2563" y="1811"/>
              <a:ext cx="0" cy="2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3" name="Line 808">
              <a:extLst>
                <a:ext uri="{FF2B5EF4-FFF2-40B4-BE49-F238E27FC236}">
                  <a16:creationId xmlns:a16="http://schemas.microsoft.com/office/drawing/2014/main" id="{E9AE6E09-1B2C-314E-BE72-3DA6E4726C58}"/>
                </a:ext>
              </a:extLst>
            </p:cNvPr>
            <p:cNvSpPr>
              <a:spLocks noChangeShapeType="1"/>
            </p:cNvSpPr>
            <p:nvPr/>
          </p:nvSpPr>
          <p:spPr bwMode="auto">
            <a:xfrm flipV="1">
              <a:off x="2563" y="1811"/>
              <a:ext cx="0" cy="27"/>
            </a:xfrm>
            <a:prstGeom prst="line">
              <a:avLst/>
            </a:prstGeom>
            <a:noFill/>
            <a:ln w="12700">
              <a:solidFill>
                <a:srgbClr val="58FF56"/>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4" name="Line 809">
              <a:extLst>
                <a:ext uri="{FF2B5EF4-FFF2-40B4-BE49-F238E27FC236}">
                  <a16:creationId xmlns:a16="http://schemas.microsoft.com/office/drawing/2014/main" id="{4BAD49EF-9349-5F42-8951-5E3AA66093E7}"/>
                </a:ext>
              </a:extLst>
            </p:cNvPr>
            <p:cNvSpPr>
              <a:spLocks noChangeShapeType="1"/>
            </p:cNvSpPr>
            <p:nvPr/>
          </p:nvSpPr>
          <p:spPr bwMode="auto">
            <a:xfrm flipV="1">
              <a:off x="2529" y="1813"/>
              <a:ext cx="0" cy="2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5" name="Line 810">
              <a:extLst>
                <a:ext uri="{FF2B5EF4-FFF2-40B4-BE49-F238E27FC236}">
                  <a16:creationId xmlns:a16="http://schemas.microsoft.com/office/drawing/2014/main" id="{EF3ABA71-F0D2-FF4B-B1C1-712A7CECBACE}"/>
                </a:ext>
              </a:extLst>
            </p:cNvPr>
            <p:cNvSpPr>
              <a:spLocks noChangeShapeType="1"/>
            </p:cNvSpPr>
            <p:nvPr/>
          </p:nvSpPr>
          <p:spPr bwMode="auto">
            <a:xfrm flipV="1">
              <a:off x="2462" y="1816"/>
              <a:ext cx="1"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6" name="Line 811">
              <a:extLst>
                <a:ext uri="{FF2B5EF4-FFF2-40B4-BE49-F238E27FC236}">
                  <a16:creationId xmlns:a16="http://schemas.microsoft.com/office/drawing/2014/main" id="{C832CA26-F74B-9A4D-A286-62766B24C33A}"/>
                </a:ext>
              </a:extLst>
            </p:cNvPr>
            <p:cNvSpPr>
              <a:spLocks noChangeShapeType="1"/>
            </p:cNvSpPr>
            <p:nvPr/>
          </p:nvSpPr>
          <p:spPr bwMode="auto">
            <a:xfrm flipV="1">
              <a:off x="2452" y="1818"/>
              <a:ext cx="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7" name="Line 812">
              <a:extLst>
                <a:ext uri="{FF2B5EF4-FFF2-40B4-BE49-F238E27FC236}">
                  <a16:creationId xmlns:a16="http://schemas.microsoft.com/office/drawing/2014/main" id="{E9D740C7-9B12-DD41-AC22-36677B3DF591}"/>
                </a:ext>
              </a:extLst>
            </p:cNvPr>
            <p:cNvSpPr>
              <a:spLocks noChangeShapeType="1"/>
            </p:cNvSpPr>
            <p:nvPr/>
          </p:nvSpPr>
          <p:spPr bwMode="auto">
            <a:xfrm flipH="1">
              <a:off x="2370" y="1842"/>
              <a:ext cx="19" cy="2"/>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8" name="Line 813">
              <a:extLst>
                <a:ext uri="{FF2B5EF4-FFF2-40B4-BE49-F238E27FC236}">
                  <a16:creationId xmlns:a16="http://schemas.microsoft.com/office/drawing/2014/main" id="{39E47267-76E7-9448-8CEB-E075D568B99C}"/>
                </a:ext>
              </a:extLst>
            </p:cNvPr>
            <p:cNvSpPr>
              <a:spLocks noChangeShapeType="1"/>
            </p:cNvSpPr>
            <p:nvPr/>
          </p:nvSpPr>
          <p:spPr bwMode="auto">
            <a:xfrm flipH="1" flipV="1">
              <a:off x="2360" y="1825"/>
              <a:ext cx="18" cy="23"/>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09" name="Line 814">
              <a:extLst>
                <a:ext uri="{FF2B5EF4-FFF2-40B4-BE49-F238E27FC236}">
                  <a16:creationId xmlns:a16="http://schemas.microsoft.com/office/drawing/2014/main" id="{9B063A94-6BB5-2D48-ACD7-3FD04D9FF912}"/>
                </a:ext>
              </a:extLst>
            </p:cNvPr>
            <p:cNvSpPr>
              <a:spLocks noChangeShapeType="1"/>
            </p:cNvSpPr>
            <p:nvPr/>
          </p:nvSpPr>
          <p:spPr bwMode="auto">
            <a:xfrm flipV="1">
              <a:off x="2363" y="1825"/>
              <a:ext cx="1"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0" name="Line 815">
              <a:extLst>
                <a:ext uri="{FF2B5EF4-FFF2-40B4-BE49-F238E27FC236}">
                  <a16:creationId xmlns:a16="http://schemas.microsoft.com/office/drawing/2014/main" id="{79EBEC11-3DF4-5846-B005-4EE77997BDE1}"/>
                </a:ext>
              </a:extLst>
            </p:cNvPr>
            <p:cNvSpPr>
              <a:spLocks noChangeShapeType="1"/>
            </p:cNvSpPr>
            <p:nvPr/>
          </p:nvSpPr>
          <p:spPr bwMode="auto">
            <a:xfrm flipV="1">
              <a:off x="2608" y="1790"/>
              <a:ext cx="1"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1" name="Line 816">
              <a:extLst>
                <a:ext uri="{FF2B5EF4-FFF2-40B4-BE49-F238E27FC236}">
                  <a16:creationId xmlns:a16="http://schemas.microsoft.com/office/drawing/2014/main" id="{1BED1D0A-8756-6541-9366-98EE2215A4DA}"/>
                </a:ext>
              </a:extLst>
            </p:cNvPr>
            <p:cNvSpPr>
              <a:spLocks noChangeShapeType="1"/>
            </p:cNvSpPr>
            <p:nvPr/>
          </p:nvSpPr>
          <p:spPr bwMode="auto">
            <a:xfrm flipV="1">
              <a:off x="2552" y="1795"/>
              <a:ext cx="7"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2" name="Line 817">
              <a:extLst>
                <a:ext uri="{FF2B5EF4-FFF2-40B4-BE49-F238E27FC236}">
                  <a16:creationId xmlns:a16="http://schemas.microsoft.com/office/drawing/2014/main" id="{C522D441-0D75-E842-9115-7D31B5F866B2}"/>
                </a:ext>
              </a:extLst>
            </p:cNvPr>
            <p:cNvSpPr>
              <a:spLocks noChangeShapeType="1"/>
            </p:cNvSpPr>
            <p:nvPr/>
          </p:nvSpPr>
          <p:spPr bwMode="auto">
            <a:xfrm flipH="1" flipV="1">
              <a:off x="2536" y="1811"/>
              <a:ext cx="20" cy="1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3" name="Line 818">
              <a:extLst>
                <a:ext uri="{FF2B5EF4-FFF2-40B4-BE49-F238E27FC236}">
                  <a16:creationId xmlns:a16="http://schemas.microsoft.com/office/drawing/2014/main" id="{9D121108-75B1-4E44-9BBA-6166B748C16D}"/>
                </a:ext>
              </a:extLst>
            </p:cNvPr>
            <p:cNvSpPr>
              <a:spLocks noChangeShapeType="1"/>
            </p:cNvSpPr>
            <p:nvPr/>
          </p:nvSpPr>
          <p:spPr bwMode="auto">
            <a:xfrm flipH="1">
              <a:off x="2525" y="1815"/>
              <a:ext cx="19" cy="2"/>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4" name="Line 819">
              <a:extLst>
                <a:ext uri="{FF2B5EF4-FFF2-40B4-BE49-F238E27FC236}">
                  <a16:creationId xmlns:a16="http://schemas.microsoft.com/office/drawing/2014/main" id="{CBB5E5A4-D34C-CD4A-B323-0046FB2AD8A9}"/>
                </a:ext>
              </a:extLst>
            </p:cNvPr>
            <p:cNvSpPr>
              <a:spLocks noChangeShapeType="1"/>
            </p:cNvSpPr>
            <p:nvPr/>
          </p:nvSpPr>
          <p:spPr bwMode="auto">
            <a:xfrm flipV="1">
              <a:off x="2463" y="1800"/>
              <a:ext cx="1" cy="24"/>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5" name="Line 820">
              <a:extLst>
                <a:ext uri="{FF2B5EF4-FFF2-40B4-BE49-F238E27FC236}">
                  <a16:creationId xmlns:a16="http://schemas.microsoft.com/office/drawing/2014/main" id="{8BCE5764-FECD-FC4D-BCE9-B9B01B3EE451}"/>
                </a:ext>
              </a:extLst>
            </p:cNvPr>
            <p:cNvSpPr>
              <a:spLocks noChangeShapeType="1"/>
            </p:cNvSpPr>
            <p:nvPr/>
          </p:nvSpPr>
          <p:spPr bwMode="auto">
            <a:xfrm flipV="1">
              <a:off x="2453" y="1800"/>
              <a:ext cx="0"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6" name="Line 821">
              <a:extLst>
                <a:ext uri="{FF2B5EF4-FFF2-40B4-BE49-F238E27FC236}">
                  <a16:creationId xmlns:a16="http://schemas.microsoft.com/office/drawing/2014/main" id="{CB1162DB-228C-1A45-9B1B-3B40B6C413EA}"/>
                </a:ext>
              </a:extLst>
            </p:cNvPr>
            <p:cNvSpPr>
              <a:spLocks noChangeShapeType="1"/>
            </p:cNvSpPr>
            <p:nvPr/>
          </p:nvSpPr>
          <p:spPr bwMode="auto">
            <a:xfrm flipV="1">
              <a:off x="2609" y="1772"/>
              <a:ext cx="1" cy="26"/>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7" name="Line 822">
              <a:extLst>
                <a:ext uri="{FF2B5EF4-FFF2-40B4-BE49-F238E27FC236}">
                  <a16:creationId xmlns:a16="http://schemas.microsoft.com/office/drawing/2014/main" id="{ADED823C-CCDD-4C4B-BC60-D4650C60893F}"/>
                </a:ext>
              </a:extLst>
            </p:cNvPr>
            <p:cNvSpPr>
              <a:spLocks noChangeShapeType="1"/>
            </p:cNvSpPr>
            <p:nvPr/>
          </p:nvSpPr>
          <p:spPr bwMode="auto">
            <a:xfrm flipV="1">
              <a:off x="2559" y="1773"/>
              <a:ext cx="6" cy="3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8" name="Line 823">
              <a:extLst>
                <a:ext uri="{FF2B5EF4-FFF2-40B4-BE49-F238E27FC236}">
                  <a16:creationId xmlns:a16="http://schemas.microsoft.com/office/drawing/2014/main" id="{B3D29A98-EAA0-9F43-A0FE-495BE9741BDF}"/>
                </a:ext>
              </a:extLst>
            </p:cNvPr>
            <p:cNvSpPr>
              <a:spLocks noChangeShapeType="1"/>
            </p:cNvSpPr>
            <p:nvPr/>
          </p:nvSpPr>
          <p:spPr bwMode="auto">
            <a:xfrm flipH="1">
              <a:off x="2449" y="1804"/>
              <a:ext cx="19"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19" name="Line 824">
              <a:extLst>
                <a:ext uri="{FF2B5EF4-FFF2-40B4-BE49-F238E27FC236}">
                  <a16:creationId xmlns:a16="http://schemas.microsoft.com/office/drawing/2014/main" id="{207D4073-FF27-4D4A-B345-E1F76C575F77}"/>
                </a:ext>
              </a:extLst>
            </p:cNvPr>
            <p:cNvSpPr>
              <a:spLocks noChangeShapeType="1"/>
            </p:cNvSpPr>
            <p:nvPr/>
          </p:nvSpPr>
          <p:spPr bwMode="auto">
            <a:xfrm flipH="1">
              <a:off x="2594" y="1776"/>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20" name="Line 825">
              <a:extLst>
                <a:ext uri="{FF2B5EF4-FFF2-40B4-BE49-F238E27FC236}">
                  <a16:creationId xmlns:a16="http://schemas.microsoft.com/office/drawing/2014/main" id="{4659F347-A6AA-994B-86D9-D50DABD57F77}"/>
                </a:ext>
              </a:extLst>
            </p:cNvPr>
            <p:cNvSpPr>
              <a:spLocks noChangeShapeType="1"/>
            </p:cNvSpPr>
            <p:nvPr/>
          </p:nvSpPr>
          <p:spPr bwMode="auto">
            <a:xfrm flipH="1">
              <a:off x="2585" y="1776"/>
              <a:ext cx="17" cy="1"/>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21" name="Line 826">
              <a:extLst>
                <a:ext uri="{FF2B5EF4-FFF2-40B4-BE49-F238E27FC236}">
                  <a16:creationId xmlns:a16="http://schemas.microsoft.com/office/drawing/2014/main" id="{17A1E66D-BAF5-9D4B-B330-F4D130914117}"/>
                </a:ext>
              </a:extLst>
            </p:cNvPr>
            <p:cNvSpPr>
              <a:spLocks noChangeShapeType="1"/>
            </p:cNvSpPr>
            <p:nvPr/>
          </p:nvSpPr>
          <p:spPr bwMode="auto">
            <a:xfrm flipH="1">
              <a:off x="2573" y="1777"/>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6022" name="Line 827">
              <a:extLst>
                <a:ext uri="{FF2B5EF4-FFF2-40B4-BE49-F238E27FC236}">
                  <a16:creationId xmlns:a16="http://schemas.microsoft.com/office/drawing/2014/main" id="{12F6F3CE-59D1-4B45-8882-A1A3E79C3AD9}"/>
                </a:ext>
              </a:extLst>
            </p:cNvPr>
            <p:cNvSpPr>
              <a:spLocks noChangeShapeType="1"/>
            </p:cNvSpPr>
            <p:nvPr/>
          </p:nvSpPr>
          <p:spPr bwMode="auto">
            <a:xfrm flipH="1">
              <a:off x="2561" y="1777"/>
              <a:ext cx="20"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6198" name="Freeform 828">
              <a:extLst>
                <a:ext uri="{FF2B5EF4-FFF2-40B4-BE49-F238E27FC236}">
                  <a16:creationId xmlns:a16="http://schemas.microsoft.com/office/drawing/2014/main" id="{20AC7B13-81E6-B745-BA23-DEB36267F9D4}"/>
                </a:ext>
              </a:extLst>
            </p:cNvPr>
            <p:cNvSpPr>
              <a:spLocks/>
            </p:cNvSpPr>
            <p:nvPr/>
          </p:nvSpPr>
          <p:spPr bwMode="auto">
            <a:xfrm>
              <a:off x="2568" y="1776"/>
              <a:ext cx="38" cy="87"/>
            </a:xfrm>
            <a:custGeom>
              <a:avLst/>
              <a:gdLst>
                <a:gd name="T0" fmla="*/ 6 w 38"/>
                <a:gd name="T1" fmla="*/ 14 h 87"/>
                <a:gd name="T2" fmla="*/ 11 w 38"/>
                <a:gd name="T3" fmla="*/ 10 h 87"/>
                <a:gd name="T4" fmla="*/ 16 w 38"/>
                <a:gd name="T5" fmla="*/ 5 h 87"/>
                <a:gd name="T6" fmla="*/ 21 w 38"/>
                <a:gd name="T7" fmla="*/ 1 h 87"/>
                <a:gd name="T8" fmla="*/ 26 w 38"/>
                <a:gd name="T9" fmla="*/ 0 h 87"/>
                <a:gd name="T10" fmla="*/ 32 w 38"/>
                <a:gd name="T11" fmla="*/ 0 h 87"/>
                <a:gd name="T12" fmla="*/ 36 w 38"/>
                <a:gd name="T13" fmla="*/ 9 h 87"/>
                <a:gd name="T14" fmla="*/ 37 w 38"/>
                <a:gd name="T15" fmla="*/ 20 h 87"/>
                <a:gd name="T16" fmla="*/ 36 w 38"/>
                <a:gd name="T17" fmla="*/ 32 h 87"/>
                <a:gd name="T18" fmla="*/ 33 w 38"/>
                <a:gd name="T19" fmla="*/ 41 h 87"/>
                <a:gd name="T20" fmla="*/ 27 w 38"/>
                <a:gd name="T21" fmla="*/ 52 h 87"/>
                <a:gd name="T22" fmla="*/ 23 w 38"/>
                <a:gd name="T23" fmla="*/ 61 h 87"/>
                <a:gd name="T24" fmla="*/ 19 w 38"/>
                <a:gd name="T25" fmla="*/ 68 h 87"/>
                <a:gd name="T26" fmla="*/ 15 w 38"/>
                <a:gd name="T27" fmla="*/ 81 h 87"/>
                <a:gd name="T28" fmla="*/ 10 w 38"/>
                <a:gd name="T29" fmla="*/ 85 h 87"/>
                <a:gd name="T30" fmla="*/ 4 w 38"/>
                <a:gd name="T31" fmla="*/ 86 h 87"/>
                <a:gd name="T32" fmla="*/ 1 w 38"/>
                <a:gd name="T33" fmla="*/ 76 h 87"/>
                <a:gd name="T34" fmla="*/ 0 w 38"/>
                <a:gd name="T35" fmla="*/ 64 h 87"/>
                <a:gd name="T36" fmla="*/ 1 w 38"/>
                <a:gd name="T37" fmla="*/ 52 h 87"/>
                <a:gd name="T38" fmla="*/ 3 w 38"/>
                <a:gd name="T39" fmla="*/ 39 h 87"/>
                <a:gd name="T40" fmla="*/ 7 w 38"/>
                <a:gd name="T41" fmla="*/ 23 h 87"/>
                <a:gd name="T42" fmla="*/ 6 w 38"/>
                <a:gd name="T43" fmla="*/ 14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8" h="87">
                  <a:moveTo>
                    <a:pt x="6" y="14"/>
                  </a:moveTo>
                  <a:lnTo>
                    <a:pt x="11" y="10"/>
                  </a:lnTo>
                  <a:lnTo>
                    <a:pt x="16" y="5"/>
                  </a:lnTo>
                  <a:lnTo>
                    <a:pt x="21" y="1"/>
                  </a:lnTo>
                  <a:lnTo>
                    <a:pt x="26" y="0"/>
                  </a:lnTo>
                  <a:lnTo>
                    <a:pt x="32" y="0"/>
                  </a:lnTo>
                  <a:lnTo>
                    <a:pt x="36" y="9"/>
                  </a:lnTo>
                  <a:lnTo>
                    <a:pt x="37" y="20"/>
                  </a:lnTo>
                  <a:lnTo>
                    <a:pt x="36" y="32"/>
                  </a:lnTo>
                  <a:lnTo>
                    <a:pt x="33" y="41"/>
                  </a:lnTo>
                  <a:lnTo>
                    <a:pt x="27" y="52"/>
                  </a:lnTo>
                  <a:lnTo>
                    <a:pt x="23" y="61"/>
                  </a:lnTo>
                  <a:lnTo>
                    <a:pt x="19" y="68"/>
                  </a:lnTo>
                  <a:lnTo>
                    <a:pt x="15" y="81"/>
                  </a:lnTo>
                  <a:lnTo>
                    <a:pt x="10" y="85"/>
                  </a:lnTo>
                  <a:lnTo>
                    <a:pt x="4" y="86"/>
                  </a:lnTo>
                  <a:lnTo>
                    <a:pt x="1" y="76"/>
                  </a:lnTo>
                  <a:lnTo>
                    <a:pt x="0" y="64"/>
                  </a:lnTo>
                  <a:lnTo>
                    <a:pt x="1" y="52"/>
                  </a:lnTo>
                  <a:lnTo>
                    <a:pt x="3" y="39"/>
                  </a:lnTo>
                  <a:lnTo>
                    <a:pt x="7" y="23"/>
                  </a:lnTo>
                  <a:lnTo>
                    <a:pt x="6" y="14"/>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199" name="Freeform 829">
              <a:extLst>
                <a:ext uri="{FF2B5EF4-FFF2-40B4-BE49-F238E27FC236}">
                  <a16:creationId xmlns:a16="http://schemas.microsoft.com/office/drawing/2014/main" id="{456D48DE-6D59-8543-A467-05D9DDB80950}"/>
                </a:ext>
              </a:extLst>
            </p:cNvPr>
            <p:cNvSpPr>
              <a:spLocks/>
            </p:cNvSpPr>
            <p:nvPr/>
          </p:nvSpPr>
          <p:spPr bwMode="auto">
            <a:xfrm>
              <a:off x="2560" y="1724"/>
              <a:ext cx="54" cy="176"/>
            </a:xfrm>
            <a:custGeom>
              <a:avLst/>
              <a:gdLst>
                <a:gd name="T0" fmla="*/ 4 w 54"/>
                <a:gd name="T1" fmla="*/ 121 h 176"/>
                <a:gd name="T2" fmla="*/ 3 w 54"/>
                <a:gd name="T3" fmla="*/ 110 h 176"/>
                <a:gd name="T4" fmla="*/ 3 w 54"/>
                <a:gd name="T5" fmla="*/ 98 h 176"/>
                <a:gd name="T6" fmla="*/ 5 w 54"/>
                <a:gd name="T7" fmla="*/ 83 h 176"/>
                <a:gd name="T8" fmla="*/ 10 w 54"/>
                <a:gd name="T9" fmla="*/ 70 h 176"/>
                <a:gd name="T10" fmla="*/ 13 w 54"/>
                <a:gd name="T11" fmla="*/ 54 h 176"/>
                <a:gd name="T12" fmla="*/ 18 w 54"/>
                <a:gd name="T13" fmla="*/ 45 h 176"/>
                <a:gd name="T14" fmla="*/ 22 w 54"/>
                <a:gd name="T15" fmla="*/ 33 h 176"/>
                <a:gd name="T16" fmla="*/ 26 w 54"/>
                <a:gd name="T17" fmla="*/ 21 h 176"/>
                <a:gd name="T18" fmla="*/ 31 w 54"/>
                <a:gd name="T19" fmla="*/ 12 h 176"/>
                <a:gd name="T20" fmla="*/ 36 w 54"/>
                <a:gd name="T21" fmla="*/ 4 h 176"/>
                <a:gd name="T22" fmla="*/ 41 w 54"/>
                <a:gd name="T23" fmla="*/ 0 h 176"/>
                <a:gd name="T24" fmla="*/ 44 w 54"/>
                <a:gd name="T25" fmla="*/ 9 h 176"/>
                <a:gd name="T26" fmla="*/ 45 w 54"/>
                <a:gd name="T27" fmla="*/ 20 h 176"/>
                <a:gd name="T28" fmla="*/ 46 w 54"/>
                <a:gd name="T29" fmla="*/ 31 h 176"/>
                <a:gd name="T30" fmla="*/ 51 w 54"/>
                <a:gd name="T31" fmla="*/ 41 h 176"/>
                <a:gd name="T32" fmla="*/ 51 w 54"/>
                <a:gd name="T33" fmla="*/ 52 h 176"/>
                <a:gd name="T34" fmla="*/ 53 w 54"/>
                <a:gd name="T35" fmla="*/ 64 h 176"/>
                <a:gd name="T36" fmla="*/ 52 w 54"/>
                <a:gd name="T37" fmla="*/ 77 h 176"/>
                <a:gd name="T38" fmla="*/ 52 w 54"/>
                <a:gd name="T39" fmla="*/ 89 h 176"/>
                <a:gd name="T40" fmla="*/ 51 w 54"/>
                <a:gd name="T41" fmla="*/ 103 h 176"/>
                <a:gd name="T42" fmla="*/ 47 w 54"/>
                <a:gd name="T43" fmla="*/ 112 h 176"/>
                <a:gd name="T44" fmla="*/ 43 w 54"/>
                <a:gd name="T45" fmla="*/ 123 h 176"/>
                <a:gd name="T46" fmla="*/ 39 w 54"/>
                <a:gd name="T47" fmla="*/ 140 h 176"/>
                <a:gd name="T48" fmla="*/ 35 w 54"/>
                <a:gd name="T49" fmla="*/ 146 h 176"/>
                <a:gd name="T50" fmla="*/ 30 w 54"/>
                <a:gd name="T51" fmla="*/ 157 h 176"/>
                <a:gd name="T52" fmla="*/ 25 w 54"/>
                <a:gd name="T53" fmla="*/ 165 h 176"/>
                <a:gd name="T54" fmla="*/ 20 w 54"/>
                <a:gd name="T55" fmla="*/ 170 h 176"/>
                <a:gd name="T56" fmla="*/ 15 w 54"/>
                <a:gd name="T57" fmla="*/ 175 h 176"/>
                <a:gd name="T58" fmla="*/ 7 w 54"/>
                <a:gd name="T59" fmla="*/ 172 h 176"/>
                <a:gd name="T60" fmla="*/ 3 w 54"/>
                <a:gd name="T61" fmla="*/ 164 h 176"/>
                <a:gd name="T62" fmla="*/ 2 w 54"/>
                <a:gd name="T63" fmla="*/ 153 h 176"/>
                <a:gd name="T64" fmla="*/ 1 w 54"/>
                <a:gd name="T65" fmla="*/ 141 h 176"/>
                <a:gd name="T66" fmla="*/ 0 w 54"/>
                <a:gd name="T67" fmla="*/ 129 h 176"/>
                <a:gd name="T68" fmla="*/ 4 w 54"/>
                <a:gd name="T69" fmla="*/ 118 h 176"/>
                <a:gd name="T70" fmla="*/ 4 w 54"/>
                <a:gd name="T71" fmla="*/ 121 h 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4" h="176">
                  <a:moveTo>
                    <a:pt x="4" y="121"/>
                  </a:moveTo>
                  <a:lnTo>
                    <a:pt x="3" y="110"/>
                  </a:lnTo>
                  <a:lnTo>
                    <a:pt x="3" y="98"/>
                  </a:lnTo>
                  <a:lnTo>
                    <a:pt x="5" y="83"/>
                  </a:lnTo>
                  <a:lnTo>
                    <a:pt x="10" y="70"/>
                  </a:lnTo>
                  <a:lnTo>
                    <a:pt x="13" y="54"/>
                  </a:lnTo>
                  <a:lnTo>
                    <a:pt x="18" y="45"/>
                  </a:lnTo>
                  <a:lnTo>
                    <a:pt x="22" y="33"/>
                  </a:lnTo>
                  <a:lnTo>
                    <a:pt x="26" y="21"/>
                  </a:lnTo>
                  <a:lnTo>
                    <a:pt x="31" y="12"/>
                  </a:lnTo>
                  <a:lnTo>
                    <a:pt x="36" y="4"/>
                  </a:lnTo>
                  <a:lnTo>
                    <a:pt x="41" y="0"/>
                  </a:lnTo>
                  <a:lnTo>
                    <a:pt x="44" y="9"/>
                  </a:lnTo>
                  <a:lnTo>
                    <a:pt x="45" y="20"/>
                  </a:lnTo>
                  <a:lnTo>
                    <a:pt x="46" y="31"/>
                  </a:lnTo>
                  <a:lnTo>
                    <a:pt x="51" y="41"/>
                  </a:lnTo>
                  <a:lnTo>
                    <a:pt x="51" y="52"/>
                  </a:lnTo>
                  <a:lnTo>
                    <a:pt x="53" y="64"/>
                  </a:lnTo>
                  <a:lnTo>
                    <a:pt x="52" y="77"/>
                  </a:lnTo>
                  <a:lnTo>
                    <a:pt x="52" y="89"/>
                  </a:lnTo>
                  <a:lnTo>
                    <a:pt x="51" y="103"/>
                  </a:lnTo>
                  <a:lnTo>
                    <a:pt x="47" y="112"/>
                  </a:lnTo>
                  <a:lnTo>
                    <a:pt x="43" y="123"/>
                  </a:lnTo>
                  <a:lnTo>
                    <a:pt x="39" y="140"/>
                  </a:lnTo>
                  <a:lnTo>
                    <a:pt x="35" y="146"/>
                  </a:lnTo>
                  <a:lnTo>
                    <a:pt x="30" y="157"/>
                  </a:lnTo>
                  <a:lnTo>
                    <a:pt x="25" y="165"/>
                  </a:lnTo>
                  <a:lnTo>
                    <a:pt x="20" y="170"/>
                  </a:lnTo>
                  <a:lnTo>
                    <a:pt x="15" y="175"/>
                  </a:lnTo>
                  <a:lnTo>
                    <a:pt x="7" y="172"/>
                  </a:lnTo>
                  <a:lnTo>
                    <a:pt x="3" y="164"/>
                  </a:lnTo>
                  <a:lnTo>
                    <a:pt x="2" y="153"/>
                  </a:lnTo>
                  <a:lnTo>
                    <a:pt x="1" y="141"/>
                  </a:lnTo>
                  <a:lnTo>
                    <a:pt x="0" y="129"/>
                  </a:lnTo>
                  <a:lnTo>
                    <a:pt x="4" y="118"/>
                  </a:lnTo>
                  <a:lnTo>
                    <a:pt x="4" y="121"/>
                  </a:lnTo>
                </a:path>
              </a:pathLst>
            </a:custGeom>
            <a:noFill/>
            <a:ln w="12700" cap="rnd" cmpd="sng">
              <a:solidFill>
                <a:srgbClr val="FF870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494" name="Group 830">
            <a:extLst>
              <a:ext uri="{FF2B5EF4-FFF2-40B4-BE49-F238E27FC236}">
                <a16:creationId xmlns:a16="http://schemas.microsoft.com/office/drawing/2014/main" id="{EA7479FC-3C55-8141-95F2-FB55BA654F53}"/>
              </a:ext>
            </a:extLst>
          </p:cNvPr>
          <p:cNvGrpSpPr>
            <a:grpSpLocks/>
          </p:cNvGrpSpPr>
          <p:nvPr/>
        </p:nvGrpSpPr>
        <p:grpSpPr bwMode="auto">
          <a:xfrm>
            <a:off x="1927225" y="2865438"/>
            <a:ext cx="1677988" cy="1563687"/>
            <a:chOff x="1214" y="1805"/>
            <a:chExt cx="1057" cy="985"/>
          </a:xfrm>
        </p:grpSpPr>
        <p:sp>
          <p:nvSpPr>
            <p:cNvPr id="55340" name="Line 831">
              <a:extLst>
                <a:ext uri="{FF2B5EF4-FFF2-40B4-BE49-F238E27FC236}">
                  <a16:creationId xmlns:a16="http://schemas.microsoft.com/office/drawing/2014/main" id="{42963607-3398-3042-9DAF-F8CD7CB157B8}"/>
                </a:ext>
              </a:extLst>
            </p:cNvPr>
            <p:cNvSpPr>
              <a:spLocks noChangeShapeType="1"/>
            </p:cNvSpPr>
            <p:nvPr/>
          </p:nvSpPr>
          <p:spPr bwMode="auto">
            <a:xfrm flipV="1">
              <a:off x="2047" y="2092"/>
              <a:ext cx="1" cy="34"/>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41" name="Line 832">
              <a:extLst>
                <a:ext uri="{FF2B5EF4-FFF2-40B4-BE49-F238E27FC236}">
                  <a16:creationId xmlns:a16="http://schemas.microsoft.com/office/drawing/2014/main" id="{D23DE485-E137-2E46-B185-0B3AAF75E58C}"/>
                </a:ext>
              </a:extLst>
            </p:cNvPr>
            <p:cNvSpPr>
              <a:spLocks noChangeShapeType="1"/>
            </p:cNvSpPr>
            <p:nvPr/>
          </p:nvSpPr>
          <p:spPr bwMode="auto">
            <a:xfrm flipV="1">
              <a:off x="1773" y="1896"/>
              <a:ext cx="31" cy="19"/>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42" name="Line 833">
              <a:extLst>
                <a:ext uri="{FF2B5EF4-FFF2-40B4-BE49-F238E27FC236}">
                  <a16:creationId xmlns:a16="http://schemas.microsoft.com/office/drawing/2014/main" id="{99DA764A-607F-BB47-97D4-A6FE6E5EAAE7}"/>
                </a:ext>
              </a:extLst>
            </p:cNvPr>
            <p:cNvSpPr>
              <a:spLocks noChangeShapeType="1"/>
            </p:cNvSpPr>
            <p:nvPr/>
          </p:nvSpPr>
          <p:spPr bwMode="auto">
            <a:xfrm flipH="1" flipV="1">
              <a:off x="1756" y="1888"/>
              <a:ext cx="17" cy="27"/>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43" name="Line 834">
              <a:extLst>
                <a:ext uri="{FF2B5EF4-FFF2-40B4-BE49-F238E27FC236}">
                  <a16:creationId xmlns:a16="http://schemas.microsoft.com/office/drawing/2014/main" id="{4A5244DE-0C97-E246-BB11-C8FB3F09812F}"/>
                </a:ext>
              </a:extLst>
            </p:cNvPr>
            <p:cNvSpPr>
              <a:spLocks noChangeShapeType="1"/>
            </p:cNvSpPr>
            <p:nvPr/>
          </p:nvSpPr>
          <p:spPr bwMode="auto">
            <a:xfrm flipH="1" flipV="1">
              <a:off x="1747" y="1868"/>
              <a:ext cx="17"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44" name="Line 835">
              <a:extLst>
                <a:ext uri="{FF2B5EF4-FFF2-40B4-BE49-F238E27FC236}">
                  <a16:creationId xmlns:a16="http://schemas.microsoft.com/office/drawing/2014/main" id="{3633A949-DB67-304B-9ED6-5A8CA697473C}"/>
                </a:ext>
              </a:extLst>
            </p:cNvPr>
            <p:cNvSpPr>
              <a:spLocks noChangeShapeType="1"/>
            </p:cNvSpPr>
            <p:nvPr/>
          </p:nvSpPr>
          <p:spPr bwMode="auto">
            <a:xfrm flipH="1" flipV="1">
              <a:off x="1787" y="1857"/>
              <a:ext cx="17" cy="28"/>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45" name="Line 836">
              <a:extLst>
                <a:ext uri="{FF2B5EF4-FFF2-40B4-BE49-F238E27FC236}">
                  <a16:creationId xmlns:a16="http://schemas.microsoft.com/office/drawing/2014/main" id="{3151ADD4-D91B-4843-81E9-853BC9FE37BE}"/>
                </a:ext>
              </a:extLst>
            </p:cNvPr>
            <p:cNvSpPr>
              <a:spLocks noChangeShapeType="1"/>
            </p:cNvSpPr>
            <p:nvPr/>
          </p:nvSpPr>
          <p:spPr bwMode="auto">
            <a:xfrm flipV="1">
              <a:off x="1755" y="1857"/>
              <a:ext cx="32" cy="19"/>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21" name="Freeform 837">
              <a:extLst>
                <a:ext uri="{FF2B5EF4-FFF2-40B4-BE49-F238E27FC236}">
                  <a16:creationId xmlns:a16="http://schemas.microsoft.com/office/drawing/2014/main" id="{ED695594-4DD1-474E-8E8B-9C101E46C283}"/>
                </a:ext>
              </a:extLst>
            </p:cNvPr>
            <p:cNvSpPr>
              <a:spLocks/>
            </p:cNvSpPr>
            <p:nvPr/>
          </p:nvSpPr>
          <p:spPr bwMode="auto">
            <a:xfrm>
              <a:off x="1310" y="2021"/>
              <a:ext cx="92" cy="53"/>
            </a:xfrm>
            <a:custGeom>
              <a:avLst/>
              <a:gdLst>
                <a:gd name="T0" fmla="*/ 67 w 92"/>
                <a:gd name="T1" fmla="*/ 0 h 53"/>
                <a:gd name="T2" fmla="*/ 55 w 92"/>
                <a:gd name="T3" fmla="*/ 0 h 53"/>
                <a:gd name="T4" fmla="*/ 43 w 92"/>
                <a:gd name="T5" fmla="*/ 0 h 53"/>
                <a:gd name="T6" fmla="*/ 32 w 92"/>
                <a:gd name="T7" fmla="*/ 0 h 53"/>
                <a:gd name="T8" fmla="*/ 20 w 92"/>
                <a:gd name="T9" fmla="*/ 3 h 53"/>
                <a:gd name="T10" fmla="*/ 8 w 92"/>
                <a:gd name="T11" fmla="*/ 6 h 53"/>
                <a:gd name="T12" fmla="*/ 0 w 92"/>
                <a:gd name="T13" fmla="*/ 15 h 53"/>
                <a:gd name="T14" fmla="*/ 0 w 92"/>
                <a:gd name="T15" fmla="*/ 23 h 53"/>
                <a:gd name="T16" fmla="*/ 4 w 92"/>
                <a:gd name="T17" fmla="*/ 32 h 53"/>
                <a:gd name="T18" fmla="*/ 16 w 92"/>
                <a:gd name="T19" fmla="*/ 35 h 53"/>
                <a:gd name="T20" fmla="*/ 28 w 92"/>
                <a:gd name="T21" fmla="*/ 41 h 53"/>
                <a:gd name="T22" fmla="*/ 39 w 92"/>
                <a:gd name="T23" fmla="*/ 44 h 53"/>
                <a:gd name="T24" fmla="*/ 52 w 92"/>
                <a:gd name="T25" fmla="*/ 47 h 53"/>
                <a:gd name="T26" fmla="*/ 63 w 92"/>
                <a:gd name="T27" fmla="*/ 52 h 53"/>
                <a:gd name="T28" fmla="*/ 75 w 92"/>
                <a:gd name="T29" fmla="*/ 52 h 53"/>
                <a:gd name="T30" fmla="*/ 87 w 92"/>
                <a:gd name="T31" fmla="*/ 50 h 53"/>
                <a:gd name="T32" fmla="*/ 91 w 92"/>
                <a:gd name="T33" fmla="*/ 41 h 53"/>
                <a:gd name="T34" fmla="*/ 91 w 92"/>
                <a:gd name="T35" fmla="*/ 32 h 53"/>
                <a:gd name="T36" fmla="*/ 87 w 92"/>
                <a:gd name="T37" fmla="*/ 23 h 53"/>
                <a:gd name="T38" fmla="*/ 79 w 92"/>
                <a:gd name="T39" fmla="*/ 15 h 53"/>
                <a:gd name="T40" fmla="*/ 67 w 92"/>
                <a:gd name="T41" fmla="*/ 6 h 53"/>
                <a:gd name="T42" fmla="*/ 67 w 92"/>
                <a:gd name="T43" fmla="*/ 0 h 5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2" h="53">
                  <a:moveTo>
                    <a:pt x="67" y="0"/>
                  </a:moveTo>
                  <a:lnTo>
                    <a:pt x="55" y="0"/>
                  </a:lnTo>
                  <a:lnTo>
                    <a:pt x="43" y="0"/>
                  </a:lnTo>
                  <a:lnTo>
                    <a:pt x="32" y="0"/>
                  </a:lnTo>
                  <a:lnTo>
                    <a:pt x="20" y="3"/>
                  </a:lnTo>
                  <a:lnTo>
                    <a:pt x="8" y="6"/>
                  </a:lnTo>
                  <a:lnTo>
                    <a:pt x="0" y="15"/>
                  </a:lnTo>
                  <a:lnTo>
                    <a:pt x="0" y="23"/>
                  </a:lnTo>
                  <a:lnTo>
                    <a:pt x="4" y="32"/>
                  </a:lnTo>
                  <a:lnTo>
                    <a:pt x="16" y="35"/>
                  </a:lnTo>
                  <a:lnTo>
                    <a:pt x="28" y="41"/>
                  </a:lnTo>
                  <a:lnTo>
                    <a:pt x="39" y="44"/>
                  </a:lnTo>
                  <a:lnTo>
                    <a:pt x="52" y="47"/>
                  </a:lnTo>
                  <a:lnTo>
                    <a:pt x="63" y="52"/>
                  </a:lnTo>
                  <a:lnTo>
                    <a:pt x="75" y="52"/>
                  </a:lnTo>
                  <a:lnTo>
                    <a:pt x="87" y="50"/>
                  </a:lnTo>
                  <a:lnTo>
                    <a:pt x="91" y="41"/>
                  </a:lnTo>
                  <a:lnTo>
                    <a:pt x="91" y="32"/>
                  </a:lnTo>
                  <a:lnTo>
                    <a:pt x="87" y="23"/>
                  </a:lnTo>
                  <a:lnTo>
                    <a:pt x="79" y="15"/>
                  </a:lnTo>
                  <a:lnTo>
                    <a:pt x="67" y="6"/>
                  </a:lnTo>
                  <a:lnTo>
                    <a:pt x="67" y="0"/>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2" name="Freeform 838">
              <a:extLst>
                <a:ext uri="{FF2B5EF4-FFF2-40B4-BE49-F238E27FC236}">
                  <a16:creationId xmlns:a16="http://schemas.microsoft.com/office/drawing/2014/main" id="{F06AD7BB-D6A3-F14E-B5CD-1595002E09D0}"/>
                </a:ext>
              </a:extLst>
            </p:cNvPr>
            <p:cNvSpPr>
              <a:spLocks/>
            </p:cNvSpPr>
            <p:nvPr/>
          </p:nvSpPr>
          <p:spPr bwMode="auto">
            <a:xfrm>
              <a:off x="1281" y="1982"/>
              <a:ext cx="161" cy="130"/>
            </a:xfrm>
            <a:custGeom>
              <a:avLst/>
              <a:gdLst>
                <a:gd name="T0" fmla="*/ 146 w 161"/>
                <a:gd name="T1" fmla="*/ 75 h 130"/>
                <a:gd name="T2" fmla="*/ 146 w 161"/>
                <a:gd name="T3" fmla="*/ 64 h 130"/>
                <a:gd name="T4" fmla="*/ 141 w 161"/>
                <a:gd name="T5" fmla="*/ 54 h 130"/>
                <a:gd name="T6" fmla="*/ 133 w 161"/>
                <a:gd name="T7" fmla="*/ 43 h 130"/>
                <a:gd name="T8" fmla="*/ 118 w 161"/>
                <a:gd name="T9" fmla="*/ 36 h 130"/>
                <a:gd name="T10" fmla="*/ 104 w 161"/>
                <a:gd name="T11" fmla="*/ 25 h 130"/>
                <a:gd name="T12" fmla="*/ 89 w 161"/>
                <a:gd name="T13" fmla="*/ 22 h 130"/>
                <a:gd name="T14" fmla="*/ 76 w 161"/>
                <a:gd name="T15" fmla="*/ 14 h 130"/>
                <a:gd name="T16" fmla="*/ 62 w 161"/>
                <a:gd name="T17" fmla="*/ 7 h 130"/>
                <a:gd name="T18" fmla="*/ 47 w 161"/>
                <a:gd name="T19" fmla="*/ 4 h 130"/>
                <a:gd name="T20" fmla="*/ 28 w 161"/>
                <a:gd name="T21" fmla="*/ 0 h 130"/>
                <a:gd name="T22" fmla="*/ 15 w 161"/>
                <a:gd name="T23" fmla="*/ 0 h 130"/>
                <a:gd name="T24" fmla="*/ 10 w 161"/>
                <a:gd name="T25" fmla="*/ 10 h 130"/>
                <a:gd name="T26" fmla="*/ 10 w 161"/>
                <a:gd name="T27" fmla="*/ 22 h 130"/>
                <a:gd name="T28" fmla="*/ 10 w 161"/>
                <a:gd name="T29" fmla="*/ 32 h 130"/>
                <a:gd name="T30" fmla="*/ 0 w 161"/>
                <a:gd name="T31" fmla="*/ 43 h 130"/>
                <a:gd name="T32" fmla="*/ 0 w 161"/>
                <a:gd name="T33" fmla="*/ 54 h 130"/>
                <a:gd name="T34" fmla="*/ 0 w 161"/>
                <a:gd name="T35" fmla="*/ 64 h 130"/>
                <a:gd name="T36" fmla="*/ 5 w 161"/>
                <a:gd name="T37" fmla="*/ 75 h 130"/>
                <a:gd name="T38" fmla="*/ 10 w 161"/>
                <a:gd name="T39" fmla="*/ 86 h 130"/>
                <a:gd name="T40" fmla="*/ 15 w 161"/>
                <a:gd name="T41" fmla="*/ 97 h 130"/>
                <a:gd name="T42" fmla="*/ 28 w 161"/>
                <a:gd name="T43" fmla="*/ 100 h 130"/>
                <a:gd name="T44" fmla="*/ 42 w 161"/>
                <a:gd name="T45" fmla="*/ 107 h 130"/>
                <a:gd name="T46" fmla="*/ 57 w 161"/>
                <a:gd name="T47" fmla="*/ 118 h 130"/>
                <a:gd name="T48" fmla="*/ 71 w 161"/>
                <a:gd name="T49" fmla="*/ 122 h 130"/>
                <a:gd name="T50" fmla="*/ 85 w 161"/>
                <a:gd name="T51" fmla="*/ 125 h 130"/>
                <a:gd name="T52" fmla="*/ 104 w 161"/>
                <a:gd name="T53" fmla="*/ 129 h 130"/>
                <a:gd name="T54" fmla="*/ 118 w 161"/>
                <a:gd name="T55" fmla="*/ 129 h 130"/>
                <a:gd name="T56" fmla="*/ 133 w 161"/>
                <a:gd name="T57" fmla="*/ 129 h 130"/>
                <a:gd name="T58" fmla="*/ 151 w 161"/>
                <a:gd name="T59" fmla="*/ 122 h 130"/>
                <a:gd name="T60" fmla="*/ 160 w 161"/>
                <a:gd name="T61" fmla="*/ 111 h 130"/>
                <a:gd name="T62" fmla="*/ 160 w 161"/>
                <a:gd name="T63" fmla="*/ 100 h 130"/>
                <a:gd name="T64" fmla="*/ 160 w 161"/>
                <a:gd name="T65" fmla="*/ 89 h 130"/>
                <a:gd name="T66" fmla="*/ 160 w 161"/>
                <a:gd name="T67" fmla="*/ 79 h 130"/>
                <a:gd name="T68" fmla="*/ 146 w 161"/>
                <a:gd name="T69" fmla="*/ 72 h 130"/>
                <a:gd name="T70" fmla="*/ 146 w 161"/>
                <a:gd name="T71" fmla="*/ 75 h 1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1" h="130">
                  <a:moveTo>
                    <a:pt x="146" y="75"/>
                  </a:moveTo>
                  <a:lnTo>
                    <a:pt x="146" y="64"/>
                  </a:lnTo>
                  <a:lnTo>
                    <a:pt x="141" y="54"/>
                  </a:lnTo>
                  <a:lnTo>
                    <a:pt x="133" y="43"/>
                  </a:lnTo>
                  <a:lnTo>
                    <a:pt x="118" y="36"/>
                  </a:lnTo>
                  <a:lnTo>
                    <a:pt x="104" y="25"/>
                  </a:lnTo>
                  <a:lnTo>
                    <a:pt x="89" y="22"/>
                  </a:lnTo>
                  <a:lnTo>
                    <a:pt x="76" y="14"/>
                  </a:lnTo>
                  <a:lnTo>
                    <a:pt x="62" y="7"/>
                  </a:lnTo>
                  <a:lnTo>
                    <a:pt x="47" y="4"/>
                  </a:lnTo>
                  <a:lnTo>
                    <a:pt x="28" y="0"/>
                  </a:lnTo>
                  <a:lnTo>
                    <a:pt x="15" y="0"/>
                  </a:lnTo>
                  <a:lnTo>
                    <a:pt x="10" y="10"/>
                  </a:lnTo>
                  <a:lnTo>
                    <a:pt x="10" y="22"/>
                  </a:lnTo>
                  <a:lnTo>
                    <a:pt x="10" y="32"/>
                  </a:lnTo>
                  <a:lnTo>
                    <a:pt x="0" y="43"/>
                  </a:lnTo>
                  <a:lnTo>
                    <a:pt x="0" y="54"/>
                  </a:lnTo>
                  <a:lnTo>
                    <a:pt x="0" y="64"/>
                  </a:lnTo>
                  <a:lnTo>
                    <a:pt x="5" y="75"/>
                  </a:lnTo>
                  <a:lnTo>
                    <a:pt x="10" y="86"/>
                  </a:lnTo>
                  <a:lnTo>
                    <a:pt x="15" y="97"/>
                  </a:lnTo>
                  <a:lnTo>
                    <a:pt x="28" y="100"/>
                  </a:lnTo>
                  <a:lnTo>
                    <a:pt x="42" y="107"/>
                  </a:lnTo>
                  <a:lnTo>
                    <a:pt x="57" y="118"/>
                  </a:lnTo>
                  <a:lnTo>
                    <a:pt x="71" y="122"/>
                  </a:lnTo>
                  <a:lnTo>
                    <a:pt x="85" y="125"/>
                  </a:lnTo>
                  <a:lnTo>
                    <a:pt x="104" y="129"/>
                  </a:lnTo>
                  <a:lnTo>
                    <a:pt x="118" y="129"/>
                  </a:lnTo>
                  <a:lnTo>
                    <a:pt x="133" y="129"/>
                  </a:lnTo>
                  <a:lnTo>
                    <a:pt x="151" y="122"/>
                  </a:lnTo>
                  <a:lnTo>
                    <a:pt x="160" y="111"/>
                  </a:lnTo>
                  <a:lnTo>
                    <a:pt x="160" y="100"/>
                  </a:lnTo>
                  <a:lnTo>
                    <a:pt x="160" y="89"/>
                  </a:lnTo>
                  <a:lnTo>
                    <a:pt x="160" y="79"/>
                  </a:lnTo>
                  <a:lnTo>
                    <a:pt x="146" y="72"/>
                  </a:lnTo>
                  <a:lnTo>
                    <a:pt x="146" y="75"/>
                  </a:lnTo>
                </a:path>
              </a:pathLst>
            </a:custGeom>
            <a:noFill/>
            <a:ln w="12700" cap="rnd" cmpd="sng">
              <a:solidFill>
                <a:srgbClr val="FF870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3" name="Freeform 839">
              <a:extLst>
                <a:ext uri="{FF2B5EF4-FFF2-40B4-BE49-F238E27FC236}">
                  <a16:creationId xmlns:a16="http://schemas.microsoft.com/office/drawing/2014/main" id="{E5351296-A729-9C4A-B8E5-3E688233B052}"/>
                </a:ext>
              </a:extLst>
            </p:cNvPr>
            <p:cNvSpPr>
              <a:spLocks/>
            </p:cNvSpPr>
            <p:nvPr/>
          </p:nvSpPr>
          <p:spPr bwMode="auto">
            <a:xfrm>
              <a:off x="1344" y="1877"/>
              <a:ext cx="908" cy="903"/>
            </a:xfrm>
            <a:custGeom>
              <a:avLst/>
              <a:gdLst>
                <a:gd name="T0" fmla="*/ 819 w 908"/>
                <a:gd name="T1" fmla="*/ 19 h 903"/>
                <a:gd name="T2" fmla="*/ 763 w 908"/>
                <a:gd name="T3" fmla="*/ 0 h 903"/>
                <a:gd name="T4" fmla="*/ 704 w 908"/>
                <a:gd name="T5" fmla="*/ 15 h 903"/>
                <a:gd name="T6" fmla="*/ 657 w 908"/>
                <a:gd name="T7" fmla="*/ 52 h 903"/>
                <a:gd name="T8" fmla="*/ 606 w 908"/>
                <a:gd name="T9" fmla="*/ 100 h 903"/>
                <a:gd name="T10" fmla="*/ 574 w 908"/>
                <a:gd name="T11" fmla="*/ 157 h 903"/>
                <a:gd name="T12" fmla="*/ 514 w 908"/>
                <a:gd name="T13" fmla="*/ 171 h 903"/>
                <a:gd name="T14" fmla="*/ 463 w 908"/>
                <a:gd name="T15" fmla="*/ 214 h 903"/>
                <a:gd name="T16" fmla="*/ 403 w 908"/>
                <a:gd name="T17" fmla="*/ 252 h 903"/>
                <a:gd name="T18" fmla="*/ 342 w 908"/>
                <a:gd name="T19" fmla="*/ 256 h 903"/>
                <a:gd name="T20" fmla="*/ 282 w 908"/>
                <a:gd name="T21" fmla="*/ 224 h 903"/>
                <a:gd name="T22" fmla="*/ 213 w 908"/>
                <a:gd name="T23" fmla="*/ 190 h 903"/>
                <a:gd name="T24" fmla="*/ 153 w 908"/>
                <a:gd name="T25" fmla="*/ 157 h 903"/>
                <a:gd name="T26" fmla="*/ 102 w 908"/>
                <a:gd name="T27" fmla="*/ 161 h 903"/>
                <a:gd name="T28" fmla="*/ 130 w 908"/>
                <a:gd name="T29" fmla="*/ 209 h 903"/>
                <a:gd name="T30" fmla="*/ 69 w 908"/>
                <a:gd name="T31" fmla="*/ 242 h 903"/>
                <a:gd name="T32" fmla="*/ 84 w 908"/>
                <a:gd name="T33" fmla="*/ 300 h 903"/>
                <a:gd name="T34" fmla="*/ 56 w 908"/>
                <a:gd name="T35" fmla="*/ 347 h 903"/>
                <a:gd name="T36" fmla="*/ 84 w 908"/>
                <a:gd name="T37" fmla="*/ 385 h 903"/>
                <a:gd name="T38" fmla="*/ 120 w 908"/>
                <a:gd name="T39" fmla="*/ 437 h 903"/>
                <a:gd name="T40" fmla="*/ 116 w 908"/>
                <a:gd name="T41" fmla="*/ 498 h 903"/>
                <a:gd name="T42" fmla="*/ 116 w 908"/>
                <a:gd name="T43" fmla="*/ 551 h 903"/>
                <a:gd name="T44" fmla="*/ 93 w 908"/>
                <a:gd name="T45" fmla="*/ 612 h 903"/>
                <a:gd name="T46" fmla="*/ 46 w 908"/>
                <a:gd name="T47" fmla="*/ 656 h 903"/>
                <a:gd name="T48" fmla="*/ 65 w 908"/>
                <a:gd name="T49" fmla="*/ 712 h 903"/>
                <a:gd name="T50" fmla="*/ 46 w 908"/>
                <a:gd name="T51" fmla="*/ 769 h 903"/>
                <a:gd name="T52" fmla="*/ 23 w 908"/>
                <a:gd name="T53" fmla="*/ 822 h 903"/>
                <a:gd name="T54" fmla="*/ 38 w 908"/>
                <a:gd name="T55" fmla="*/ 859 h 903"/>
                <a:gd name="T56" fmla="*/ 88 w 908"/>
                <a:gd name="T57" fmla="*/ 902 h 903"/>
                <a:gd name="T58" fmla="*/ 157 w 908"/>
                <a:gd name="T59" fmla="*/ 878 h 903"/>
                <a:gd name="T60" fmla="*/ 223 w 908"/>
                <a:gd name="T61" fmla="*/ 859 h 903"/>
                <a:gd name="T62" fmla="*/ 287 w 908"/>
                <a:gd name="T63" fmla="*/ 831 h 903"/>
                <a:gd name="T64" fmla="*/ 347 w 908"/>
                <a:gd name="T65" fmla="*/ 807 h 903"/>
                <a:gd name="T66" fmla="*/ 393 w 908"/>
                <a:gd name="T67" fmla="*/ 755 h 903"/>
                <a:gd name="T68" fmla="*/ 426 w 908"/>
                <a:gd name="T69" fmla="*/ 693 h 903"/>
                <a:gd name="T70" fmla="*/ 481 w 908"/>
                <a:gd name="T71" fmla="*/ 651 h 903"/>
                <a:gd name="T72" fmla="*/ 532 w 908"/>
                <a:gd name="T73" fmla="*/ 608 h 903"/>
                <a:gd name="T74" fmla="*/ 565 w 908"/>
                <a:gd name="T75" fmla="*/ 561 h 903"/>
                <a:gd name="T76" fmla="*/ 625 w 908"/>
                <a:gd name="T77" fmla="*/ 532 h 903"/>
                <a:gd name="T78" fmla="*/ 676 w 908"/>
                <a:gd name="T79" fmla="*/ 498 h 903"/>
                <a:gd name="T80" fmla="*/ 735 w 908"/>
                <a:gd name="T81" fmla="*/ 480 h 903"/>
                <a:gd name="T82" fmla="*/ 796 w 908"/>
                <a:gd name="T83" fmla="*/ 451 h 903"/>
                <a:gd name="T84" fmla="*/ 856 w 908"/>
                <a:gd name="T85" fmla="*/ 422 h 903"/>
                <a:gd name="T86" fmla="*/ 894 w 908"/>
                <a:gd name="T87" fmla="*/ 375 h 903"/>
                <a:gd name="T88" fmla="*/ 861 w 908"/>
                <a:gd name="T89" fmla="*/ 323 h 903"/>
                <a:gd name="T90" fmla="*/ 907 w 908"/>
                <a:gd name="T91" fmla="*/ 271 h 903"/>
                <a:gd name="T92" fmla="*/ 897 w 908"/>
                <a:gd name="T93" fmla="*/ 214 h 903"/>
                <a:gd name="T94" fmla="*/ 894 w 908"/>
                <a:gd name="T95" fmla="*/ 157 h 903"/>
                <a:gd name="T96" fmla="*/ 870 w 908"/>
                <a:gd name="T97" fmla="*/ 95 h 903"/>
                <a:gd name="T98" fmla="*/ 851 w 908"/>
                <a:gd name="T99" fmla="*/ 43 h 90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08" h="903">
                  <a:moveTo>
                    <a:pt x="856" y="39"/>
                  </a:moveTo>
                  <a:lnTo>
                    <a:pt x="847" y="24"/>
                  </a:lnTo>
                  <a:lnTo>
                    <a:pt x="833" y="24"/>
                  </a:lnTo>
                  <a:lnTo>
                    <a:pt x="819" y="19"/>
                  </a:lnTo>
                  <a:lnTo>
                    <a:pt x="805" y="15"/>
                  </a:lnTo>
                  <a:lnTo>
                    <a:pt x="791" y="5"/>
                  </a:lnTo>
                  <a:lnTo>
                    <a:pt x="778" y="0"/>
                  </a:lnTo>
                  <a:lnTo>
                    <a:pt x="763" y="0"/>
                  </a:lnTo>
                  <a:lnTo>
                    <a:pt x="750" y="0"/>
                  </a:lnTo>
                  <a:lnTo>
                    <a:pt x="732" y="0"/>
                  </a:lnTo>
                  <a:lnTo>
                    <a:pt x="717" y="5"/>
                  </a:lnTo>
                  <a:lnTo>
                    <a:pt x="704" y="15"/>
                  </a:lnTo>
                  <a:lnTo>
                    <a:pt x="689" y="24"/>
                  </a:lnTo>
                  <a:lnTo>
                    <a:pt x="685" y="39"/>
                  </a:lnTo>
                  <a:lnTo>
                    <a:pt x="671" y="47"/>
                  </a:lnTo>
                  <a:lnTo>
                    <a:pt x="657" y="52"/>
                  </a:lnTo>
                  <a:lnTo>
                    <a:pt x="643" y="66"/>
                  </a:lnTo>
                  <a:lnTo>
                    <a:pt x="629" y="76"/>
                  </a:lnTo>
                  <a:lnTo>
                    <a:pt x="616" y="86"/>
                  </a:lnTo>
                  <a:lnTo>
                    <a:pt x="606" y="100"/>
                  </a:lnTo>
                  <a:lnTo>
                    <a:pt x="588" y="110"/>
                  </a:lnTo>
                  <a:lnTo>
                    <a:pt x="574" y="129"/>
                  </a:lnTo>
                  <a:lnTo>
                    <a:pt x="574" y="142"/>
                  </a:lnTo>
                  <a:lnTo>
                    <a:pt x="574" y="157"/>
                  </a:lnTo>
                  <a:lnTo>
                    <a:pt x="560" y="161"/>
                  </a:lnTo>
                  <a:lnTo>
                    <a:pt x="547" y="166"/>
                  </a:lnTo>
                  <a:lnTo>
                    <a:pt x="527" y="166"/>
                  </a:lnTo>
                  <a:lnTo>
                    <a:pt x="514" y="171"/>
                  </a:lnTo>
                  <a:lnTo>
                    <a:pt x="504" y="185"/>
                  </a:lnTo>
                  <a:lnTo>
                    <a:pt x="491" y="195"/>
                  </a:lnTo>
                  <a:lnTo>
                    <a:pt x="477" y="200"/>
                  </a:lnTo>
                  <a:lnTo>
                    <a:pt x="463" y="214"/>
                  </a:lnTo>
                  <a:lnTo>
                    <a:pt x="449" y="224"/>
                  </a:lnTo>
                  <a:lnTo>
                    <a:pt x="435" y="224"/>
                  </a:lnTo>
                  <a:lnTo>
                    <a:pt x="416" y="237"/>
                  </a:lnTo>
                  <a:lnTo>
                    <a:pt x="403" y="252"/>
                  </a:lnTo>
                  <a:lnTo>
                    <a:pt x="388" y="256"/>
                  </a:lnTo>
                  <a:lnTo>
                    <a:pt x="375" y="256"/>
                  </a:lnTo>
                  <a:lnTo>
                    <a:pt x="357" y="256"/>
                  </a:lnTo>
                  <a:lnTo>
                    <a:pt x="342" y="256"/>
                  </a:lnTo>
                  <a:lnTo>
                    <a:pt x="324" y="252"/>
                  </a:lnTo>
                  <a:lnTo>
                    <a:pt x="310" y="237"/>
                  </a:lnTo>
                  <a:lnTo>
                    <a:pt x="296" y="228"/>
                  </a:lnTo>
                  <a:lnTo>
                    <a:pt x="282" y="224"/>
                  </a:lnTo>
                  <a:lnTo>
                    <a:pt x="264" y="214"/>
                  </a:lnTo>
                  <a:lnTo>
                    <a:pt x="246" y="209"/>
                  </a:lnTo>
                  <a:lnTo>
                    <a:pt x="227" y="195"/>
                  </a:lnTo>
                  <a:lnTo>
                    <a:pt x="213" y="190"/>
                  </a:lnTo>
                  <a:lnTo>
                    <a:pt x="200" y="176"/>
                  </a:lnTo>
                  <a:lnTo>
                    <a:pt x="185" y="171"/>
                  </a:lnTo>
                  <a:lnTo>
                    <a:pt x="167" y="166"/>
                  </a:lnTo>
                  <a:lnTo>
                    <a:pt x="153" y="157"/>
                  </a:lnTo>
                  <a:lnTo>
                    <a:pt x="139" y="157"/>
                  </a:lnTo>
                  <a:lnTo>
                    <a:pt x="125" y="147"/>
                  </a:lnTo>
                  <a:lnTo>
                    <a:pt x="111" y="147"/>
                  </a:lnTo>
                  <a:lnTo>
                    <a:pt x="102" y="161"/>
                  </a:lnTo>
                  <a:lnTo>
                    <a:pt x="116" y="171"/>
                  </a:lnTo>
                  <a:lnTo>
                    <a:pt x="130" y="181"/>
                  </a:lnTo>
                  <a:lnTo>
                    <a:pt x="130" y="195"/>
                  </a:lnTo>
                  <a:lnTo>
                    <a:pt x="130" y="209"/>
                  </a:lnTo>
                  <a:lnTo>
                    <a:pt x="111" y="219"/>
                  </a:lnTo>
                  <a:lnTo>
                    <a:pt x="97" y="224"/>
                  </a:lnTo>
                  <a:lnTo>
                    <a:pt x="84" y="232"/>
                  </a:lnTo>
                  <a:lnTo>
                    <a:pt x="69" y="242"/>
                  </a:lnTo>
                  <a:lnTo>
                    <a:pt x="56" y="256"/>
                  </a:lnTo>
                  <a:lnTo>
                    <a:pt x="56" y="271"/>
                  </a:lnTo>
                  <a:lnTo>
                    <a:pt x="69" y="280"/>
                  </a:lnTo>
                  <a:lnTo>
                    <a:pt x="84" y="300"/>
                  </a:lnTo>
                  <a:lnTo>
                    <a:pt x="93" y="314"/>
                  </a:lnTo>
                  <a:lnTo>
                    <a:pt x="84" y="327"/>
                  </a:lnTo>
                  <a:lnTo>
                    <a:pt x="69" y="337"/>
                  </a:lnTo>
                  <a:lnTo>
                    <a:pt x="56" y="347"/>
                  </a:lnTo>
                  <a:lnTo>
                    <a:pt x="46" y="361"/>
                  </a:lnTo>
                  <a:lnTo>
                    <a:pt x="56" y="375"/>
                  </a:lnTo>
                  <a:lnTo>
                    <a:pt x="69" y="375"/>
                  </a:lnTo>
                  <a:lnTo>
                    <a:pt x="84" y="385"/>
                  </a:lnTo>
                  <a:lnTo>
                    <a:pt x="97" y="395"/>
                  </a:lnTo>
                  <a:lnTo>
                    <a:pt x="107" y="408"/>
                  </a:lnTo>
                  <a:lnTo>
                    <a:pt x="120" y="422"/>
                  </a:lnTo>
                  <a:lnTo>
                    <a:pt x="120" y="437"/>
                  </a:lnTo>
                  <a:lnTo>
                    <a:pt x="107" y="456"/>
                  </a:lnTo>
                  <a:lnTo>
                    <a:pt x="107" y="470"/>
                  </a:lnTo>
                  <a:lnTo>
                    <a:pt x="107" y="485"/>
                  </a:lnTo>
                  <a:lnTo>
                    <a:pt x="116" y="498"/>
                  </a:lnTo>
                  <a:lnTo>
                    <a:pt x="116" y="513"/>
                  </a:lnTo>
                  <a:lnTo>
                    <a:pt x="107" y="527"/>
                  </a:lnTo>
                  <a:lnTo>
                    <a:pt x="102" y="541"/>
                  </a:lnTo>
                  <a:lnTo>
                    <a:pt x="116" y="551"/>
                  </a:lnTo>
                  <a:lnTo>
                    <a:pt x="107" y="565"/>
                  </a:lnTo>
                  <a:lnTo>
                    <a:pt x="93" y="585"/>
                  </a:lnTo>
                  <a:lnTo>
                    <a:pt x="93" y="598"/>
                  </a:lnTo>
                  <a:lnTo>
                    <a:pt x="93" y="612"/>
                  </a:lnTo>
                  <a:lnTo>
                    <a:pt x="79" y="622"/>
                  </a:lnTo>
                  <a:lnTo>
                    <a:pt x="65" y="636"/>
                  </a:lnTo>
                  <a:lnTo>
                    <a:pt x="51" y="641"/>
                  </a:lnTo>
                  <a:lnTo>
                    <a:pt x="46" y="656"/>
                  </a:lnTo>
                  <a:lnTo>
                    <a:pt x="46" y="670"/>
                  </a:lnTo>
                  <a:lnTo>
                    <a:pt x="51" y="683"/>
                  </a:lnTo>
                  <a:lnTo>
                    <a:pt x="65" y="698"/>
                  </a:lnTo>
                  <a:lnTo>
                    <a:pt x="65" y="712"/>
                  </a:lnTo>
                  <a:lnTo>
                    <a:pt x="56" y="727"/>
                  </a:lnTo>
                  <a:lnTo>
                    <a:pt x="56" y="741"/>
                  </a:lnTo>
                  <a:lnTo>
                    <a:pt x="56" y="755"/>
                  </a:lnTo>
                  <a:lnTo>
                    <a:pt x="46" y="769"/>
                  </a:lnTo>
                  <a:lnTo>
                    <a:pt x="41" y="783"/>
                  </a:lnTo>
                  <a:lnTo>
                    <a:pt x="28" y="793"/>
                  </a:lnTo>
                  <a:lnTo>
                    <a:pt x="28" y="807"/>
                  </a:lnTo>
                  <a:lnTo>
                    <a:pt x="23" y="822"/>
                  </a:lnTo>
                  <a:lnTo>
                    <a:pt x="0" y="831"/>
                  </a:lnTo>
                  <a:lnTo>
                    <a:pt x="5" y="850"/>
                  </a:lnTo>
                  <a:lnTo>
                    <a:pt x="18" y="855"/>
                  </a:lnTo>
                  <a:lnTo>
                    <a:pt x="38" y="859"/>
                  </a:lnTo>
                  <a:lnTo>
                    <a:pt x="51" y="864"/>
                  </a:lnTo>
                  <a:lnTo>
                    <a:pt x="69" y="878"/>
                  </a:lnTo>
                  <a:lnTo>
                    <a:pt x="69" y="893"/>
                  </a:lnTo>
                  <a:lnTo>
                    <a:pt x="88" y="902"/>
                  </a:lnTo>
                  <a:lnTo>
                    <a:pt x="107" y="902"/>
                  </a:lnTo>
                  <a:lnTo>
                    <a:pt x="120" y="902"/>
                  </a:lnTo>
                  <a:lnTo>
                    <a:pt x="139" y="888"/>
                  </a:lnTo>
                  <a:lnTo>
                    <a:pt x="157" y="878"/>
                  </a:lnTo>
                  <a:lnTo>
                    <a:pt x="180" y="873"/>
                  </a:lnTo>
                  <a:lnTo>
                    <a:pt x="195" y="869"/>
                  </a:lnTo>
                  <a:lnTo>
                    <a:pt x="208" y="864"/>
                  </a:lnTo>
                  <a:lnTo>
                    <a:pt x="223" y="859"/>
                  </a:lnTo>
                  <a:lnTo>
                    <a:pt x="241" y="850"/>
                  </a:lnTo>
                  <a:lnTo>
                    <a:pt x="254" y="846"/>
                  </a:lnTo>
                  <a:lnTo>
                    <a:pt x="273" y="836"/>
                  </a:lnTo>
                  <a:lnTo>
                    <a:pt x="287" y="831"/>
                  </a:lnTo>
                  <a:lnTo>
                    <a:pt x="306" y="826"/>
                  </a:lnTo>
                  <a:lnTo>
                    <a:pt x="319" y="822"/>
                  </a:lnTo>
                  <a:lnTo>
                    <a:pt x="333" y="812"/>
                  </a:lnTo>
                  <a:lnTo>
                    <a:pt x="347" y="807"/>
                  </a:lnTo>
                  <a:lnTo>
                    <a:pt x="365" y="798"/>
                  </a:lnTo>
                  <a:lnTo>
                    <a:pt x="375" y="783"/>
                  </a:lnTo>
                  <a:lnTo>
                    <a:pt x="385" y="769"/>
                  </a:lnTo>
                  <a:lnTo>
                    <a:pt x="393" y="755"/>
                  </a:lnTo>
                  <a:lnTo>
                    <a:pt x="398" y="741"/>
                  </a:lnTo>
                  <a:lnTo>
                    <a:pt x="408" y="727"/>
                  </a:lnTo>
                  <a:lnTo>
                    <a:pt x="416" y="712"/>
                  </a:lnTo>
                  <a:lnTo>
                    <a:pt x="426" y="693"/>
                  </a:lnTo>
                  <a:lnTo>
                    <a:pt x="440" y="679"/>
                  </a:lnTo>
                  <a:lnTo>
                    <a:pt x="454" y="665"/>
                  </a:lnTo>
                  <a:lnTo>
                    <a:pt x="467" y="656"/>
                  </a:lnTo>
                  <a:lnTo>
                    <a:pt x="481" y="651"/>
                  </a:lnTo>
                  <a:lnTo>
                    <a:pt x="495" y="641"/>
                  </a:lnTo>
                  <a:lnTo>
                    <a:pt x="504" y="627"/>
                  </a:lnTo>
                  <a:lnTo>
                    <a:pt x="519" y="612"/>
                  </a:lnTo>
                  <a:lnTo>
                    <a:pt x="532" y="608"/>
                  </a:lnTo>
                  <a:lnTo>
                    <a:pt x="532" y="593"/>
                  </a:lnTo>
                  <a:lnTo>
                    <a:pt x="537" y="580"/>
                  </a:lnTo>
                  <a:lnTo>
                    <a:pt x="550" y="565"/>
                  </a:lnTo>
                  <a:lnTo>
                    <a:pt x="565" y="561"/>
                  </a:lnTo>
                  <a:lnTo>
                    <a:pt x="578" y="551"/>
                  </a:lnTo>
                  <a:lnTo>
                    <a:pt x="593" y="546"/>
                  </a:lnTo>
                  <a:lnTo>
                    <a:pt x="611" y="541"/>
                  </a:lnTo>
                  <a:lnTo>
                    <a:pt x="625" y="532"/>
                  </a:lnTo>
                  <a:lnTo>
                    <a:pt x="639" y="532"/>
                  </a:lnTo>
                  <a:lnTo>
                    <a:pt x="653" y="517"/>
                  </a:lnTo>
                  <a:lnTo>
                    <a:pt x="666" y="513"/>
                  </a:lnTo>
                  <a:lnTo>
                    <a:pt x="676" y="498"/>
                  </a:lnTo>
                  <a:lnTo>
                    <a:pt x="689" y="490"/>
                  </a:lnTo>
                  <a:lnTo>
                    <a:pt x="708" y="485"/>
                  </a:lnTo>
                  <a:lnTo>
                    <a:pt x="722" y="485"/>
                  </a:lnTo>
                  <a:lnTo>
                    <a:pt x="735" y="480"/>
                  </a:lnTo>
                  <a:lnTo>
                    <a:pt x="750" y="475"/>
                  </a:lnTo>
                  <a:lnTo>
                    <a:pt x="763" y="466"/>
                  </a:lnTo>
                  <a:lnTo>
                    <a:pt x="782" y="461"/>
                  </a:lnTo>
                  <a:lnTo>
                    <a:pt x="796" y="451"/>
                  </a:lnTo>
                  <a:lnTo>
                    <a:pt x="810" y="446"/>
                  </a:lnTo>
                  <a:lnTo>
                    <a:pt x="824" y="437"/>
                  </a:lnTo>
                  <a:lnTo>
                    <a:pt x="838" y="432"/>
                  </a:lnTo>
                  <a:lnTo>
                    <a:pt x="856" y="422"/>
                  </a:lnTo>
                  <a:lnTo>
                    <a:pt x="870" y="418"/>
                  </a:lnTo>
                  <a:lnTo>
                    <a:pt x="879" y="404"/>
                  </a:lnTo>
                  <a:lnTo>
                    <a:pt x="889" y="390"/>
                  </a:lnTo>
                  <a:lnTo>
                    <a:pt x="894" y="375"/>
                  </a:lnTo>
                  <a:lnTo>
                    <a:pt x="894" y="361"/>
                  </a:lnTo>
                  <a:lnTo>
                    <a:pt x="879" y="351"/>
                  </a:lnTo>
                  <a:lnTo>
                    <a:pt x="866" y="337"/>
                  </a:lnTo>
                  <a:lnTo>
                    <a:pt x="861" y="323"/>
                  </a:lnTo>
                  <a:lnTo>
                    <a:pt x="861" y="309"/>
                  </a:lnTo>
                  <a:lnTo>
                    <a:pt x="874" y="295"/>
                  </a:lnTo>
                  <a:lnTo>
                    <a:pt x="894" y="285"/>
                  </a:lnTo>
                  <a:lnTo>
                    <a:pt x="907" y="271"/>
                  </a:lnTo>
                  <a:lnTo>
                    <a:pt x="907" y="256"/>
                  </a:lnTo>
                  <a:lnTo>
                    <a:pt x="907" y="242"/>
                  </a:lnTo>
                  <a:lnTo>
                    <a:pt x="902" y="228"/>
                  </a:lnTo>
                  <a:lnTo>
                    <a:pt x="897" y="214"/>
                  </a:lnTo>
                  <a:lnTo>
                    <a:pt x="897" y="200"/>
                  </a:lnTo>
                  <a:lnTo>
                    <a:pt x="897" y="185"/>
                  </a:lnTo>
                  <a:lnTo>
                    <a:pt x="897" y="171"/>
                  </a:lnTo>
                  <a:lnTo>
                    <a:pt x="894" y="157"/>
                  </a:lnTo>
                  <a:lnTo>
                    <a:pt x="879" y="142"/>
                  </a:lnTo>
                  <a:lnTo>
                    <a:pt x="874" y="129"/>
                  </a:lnTo>
                  <a:lnTo>
                    <a:pt x="870" y="110"/>
                  </a:lnTo>
                  <a:lnTo>
                    <a:pt x="870" y="95"/>
                  </a:lnTo>
                  <a:lnTo>
                    <a:pt x="870" y="81"/>
                  </a:lnTo>
                  <a:lnTo>
                    <a:pt x="870" y="66"/>
                  </a:lnTo>
                  <a:lnTo>
                    <a:pt x="866" y="52"/>
                  </a:lnTo>
                  <a:lnTo>
                    <a:pt x="851" y="43"/>
                  </a:lnTo>
                  <a:lnTo>
                    <a:pt x="856" y="39"/>
                  </a:lnTo>
                </a:path>
              </a:pathLst>
            </a:custGeom>
            <a:noFill/>
            <a:ln w="12700" cap="rnd" cmpd="sng">
              <a:solidFill>
                <a:srgbClr val="58FF5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4" name="Freeform 840">
              <a:extLst>
                <a:ext uri="{FF2B5EF4-FFF2-40B4-BE49-F238E27FC236}">
                  <a16:creationId xmlns:a16="http://schemas.microsoft.com/office/drawing/2014/main" id="{0336460D-9115-894D-BA13-632990EB46A8}"/>
                </a:ext>
              </a:extLst>
            </p:cNvPr>
            <p:cNvSpPr>
              <a:spLocks/>
            </p:cNvSpPr>
            <p:nvPr/>
          </p:nvSpPr>
          <p:spPr bwMode="auto">
            <a:xfrm>
              <a:off x="1214" y="1805"/>
              <a:ext cx="1057" cy="985"/>
            </a:xfrm>
            <a:custGeom>
              <a:avLst/>
              <a:gdLst>
                <a:gd name="T0" fmla="*/ 139 w 1057"/>
                <a:gd name="T1" fmla="*/ 484 h 985"/>
                <a:gd name="T2" fmla="*/ 77 w 1057"/>
                <a:gd name="T3" fmla="*/ 484 h 985"/>
                <a:gd name="T4" fmla="*/ 19 w 1057"/>
                <a:gd name="T5" fmla="*/ 518 h 985"/>
                <a:gd name="T6" fmla="*/ 29 w 1057"/>
                <a:gd name="T7" fmla="*/ 460 h 985"/>
                <a:gd name="T8" fmla="*/ 63 w 1057"/>
                <a:gd name="T9" fmla="*/ 398 h 985"/>
                <a:gd name="T10" fmla="*/ 96 w 1057"/>
                <a:gd name="T11" fmla="*/ 345 h 985"/>
                <a:gd name="T12" fmla="*/ 48 w 1057"/>
                <a:gd name="T13" fmla="*/ 297 h 985"/>
                <a:gd name="T14" fmla="*/ 48 w 1057"/>
                <a:gd name="T15" fmla="*/ 244 h 985"/>
                <a:gd name="T16" fmla="*/ 53 w 1057"/>
                <a:gd name="T17" fmla="*/ 192 h 985"/>
                <a:gd name="T18" fmla="*/ 115 w 1057"/>
                <a:gd name="T19" fmla="*/ 163 h 985"/>
                <a:gd name="T20" fmla="*/ 173 w 1057"/>
                <a:gd name="T21" fmla="*/ 144 h 985"/>
                <a:gd name="T22" fmla="*/ 240 w 1057"/>
                <a:gd name="T23" fmla="*/ 163 h 985"/>
                <a:gd name="T24" fmla="*/ 298 w 1057"/>
                <a:gd name="T25" fmla="*/ 158 h 985"/>
                <a:gd name="T26" fmla="*/ 351 w 1057"/>
                <a:gd name="T27" fmla="*/ 192 h 985"/>
                <a:gd name="T28" fmla="*/ 413 w 1057"/>
                <a:gd name="T29" fmla="*/ 225 h 985"/>
                <a:gd name="T30" fmla="*/ 461 w 1057"/>
                <a:gd name="T31" fmla="*/ 225 h 985"/>
                <a:gd name="T32" fmla="*/ 514 w 1057"/>
                <a:gd name="T33" fmla="*/ 254 h 985"/>
                <a:gd name="T34" fmla="*/ 562 w 1057"/>
                <a:gd name="T35" fmla="*/ 240 h 985"/>
                <a:gd name="T36" fmla="*/ 595 w 1057"/>
                <a:gd name="T37" fmla="*/ 201 h 985"/>
                <a:gd name="T38" fmla="*/ 653 w 1057"/>
                <a:gd name="T39" fmla="*/ 177 h 985"/>
                <a:gd name="T40" fmla="*/ 706 w 1057"/>
                <a:gd name="T41" fmla="*/ 148 h 985"/>
                <a:gd name="T42" fmla="*/ 759 w 1057"/>
                <a:gd name="T43" fmla="*/ 105 h 985"/>
                <a:gd name="T44" fmla="*/ 811 w 1057"/>
                <a:gd name="T45" fmla="*/ 48 h 985"/>
                <a:gd name="T46" fmla="*/ 874 w 1057"/>
                <a:gd name="T47" fmla="*/ 9 h 985"/>
                <a:gd name="T48" fmla="*/ 989 w 1057"/>
                <a:gd name="T49" fmla="*/ 24 h 985"/>
                <a:gd name="T50" fmla="*/ 1023 w 1057"/>
                <a:gd name="T51" fmla="*/ 81 h 985"/>
                <a:gd name="T52" fmla="*/ 1047 w 1057"/>
                <a:gd name="T53" fmla="*/ 139 h 985"/>
                <a:gd name="T54" fmla="*/ 1018 w 1057"/>
                <a:gd name="T55" fmla="*/ 201 h 985"/>
                <a:gd name="T56" fmla="*/ 1051 w 1057"/>
                <a:gd name="T57" fmla="*/ 259 h 985"/>
                <a:gd name="T58" fmla="*/ 1042 w 1057"/>
                <a:gd name="T59" fmla="*/ 316 h 985"/>
                <a:gd name="T60" fmla="*/ 1018 w 1057"/>
                <a:gd name="T61" fmla="*/ 374 h 985"/>
                <a:gd name="T62" fmla="*/ 1037 w 1057"/>
                <a:gd name="T63" fmla="*/ 432 h 985"/>
                <a:gd name="T64" fmla="*/ 1018 w 1057"/>
                <a:gd name="T65" fmla="*/ 484 h 985"/>
                <a:gd name="T66" fmla="*/ 960 w 1057"/>
                <a:gd name="T67" fmla="*/ 532 h 985"/>
                <a:gd name="T68" fmla="*/ 927 w 1057"/>
                <a:gd name="T69" fmla="*/ 576 h 985"/>
                <a:gd name="T70" fmla="*/ 859 w 1057"/>
                <a:gd name="T71" fmla="*/ 590 h 985"/>
                <a:gd name="T72" fmla="*/ 797 w 1057"/>
                <a:gd name="T73" fmla="*/ 600 h 985"/>
                <a:gd name="T74" fmla="*/ 739 w 1057"/>
                <a:gd name="T75" fmla="*/ 628 h 985"/>
                <a:gd name="T76" fmla="*/ 691 w 1057"/>
                <a:gd name="T77" fmla="*/ 662 h 985"/>
                <a:gd name="T78" fmla="*/ 634 w 1057"/>
                <a:gd name="T79" fmla="*/ 696 h 985"/>
                <a:gd name="T80" fmla="*/ 586 w 1057"/>
                <a:gd name="T81" fmla="*/ 763 h 985"/>
                <a:gd name="T82" fmla="*/ 528 w 1057"/>
                <a:gd name="T83" fmla="*/ 801 h 985"/>
                <a:gd name="T84" fmla="*/ 480 w 1057"/>
                <a:gd name="T85" fmla="*/ 854 h 985"/>
                <a:gd name="T86" fmla="*/ 423 w 1057"/>
                <a:gd name="T87" fmla="*/ 902 h 985"/>
                <a:gd name="T88" fmla="*/ 351 w 1057"/>
                <a:gd name="T89" fmla="*/ 940 h 985"/>
                <a:gd name="T90" fmla="*/ 264 w 1057"/>
                <a:gd name="T91" fmla="*/ 960 h 985"/>
                <a:gd name="T92" fmla="*/ 197 w 1057"/>
                <a:gd name="T93" fmla="*/ 984 h 985"/>
                <a:gd name="T94" fmla="*/ 39 w 1057"/>
                <a:gd name="T95" fmla="*/ 969 h 985"/>
                <a:gd name="T96" fmla="*/ 82 w 1057"/>
                <a:gd name="T97" fmla="*/ 912 h 985"/>
                <a:gd name="T98" fmla="*/ 111 w 1057"/>
                <a:gd name="T99" fmla="*/ 864 h 985"/>
                <a:gd name="T100" fmla="*/ 125 w 1057"/>
                <a:gd name="T101" fmla="*/ 777 h 985"/>
                <a:gd name="T102" fmla="*/ 144 w 1057"/>
                <a:gd name="T103" fmla="*/ 720 h 985"/>
                <a:gd name="T104" fmla="*/ 187 w 1057"/>
                <a:gd name="T105" fmla="*/ 672 h 985"/>
                <a:gd name="T106" fmla="*/ 187 w 1057"/>
                <a:gd name="T107" fmla="*/ 614 h 985"/>
                <a:gd name="T108" fmla="*/ 192 w 1057"/>
                <a:gd name="T109" fmla="*/ 556 h 985"/>
                <a:gd name="T110" fmla="*/ 159 w 1057"/>
                <a:gd name="T111" fmla="*/ 504 h 9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057" h="985">
                  <a:moveTo>
                    <a:pt x="192" y="518"/>
                  </a:moveTo>
                  <a:lnTo>
                    <a:pt x="178" y="508"/>
                  </a:lnTo>
                  <a:lnTo>
                    <a:pt x="159" y="494"/>
                  </a:lnTo>
                  <a:lnTo>
                    <a:pt x="139" y="484"/>
                  </a:lnTo>
                  <a:lnTo>
                    <a:pt x="125" y="480"/>
                  </a:lnTo>
                  <a:lnTo>
                    <a:pt x="111" y="480"/>
                  </a:lnTo>
                  <a:lnTo>
                    <a:pt x="91" y="480"/>
                  </a:lnTo>
                  <a:lnTo>
                    <a:pt x="77" y="484"/>
                  </a:lnTo>
                  <a:lnTo>
                    <a:pt x="63" y="494"/>
                  </a:lnTo>
                  <a:lnTo>
                    <a:pt x="53" y="508"/>
                  </a:lnTo>
                  <a:lnTo>
                    <a:pt x="39" y="518"/>
                  </a:lnTo>
                  <a:lnTo>
                    <a:pt x="19" y="518"/>
                  </a:lnTo>
                  <a:lnTo>
                    <a:pt x="0" y="508"/>
                  </a:lnTo>
                  <a:lnTo>
                    <a:pt x="0" y="494"/>
                  </a:lnTo>
                  <a:lnTo>
                    <a:pt x="15" y="480"/>
                  </a:lnTo>
                  <a:lnTo>
                    <a:pt x="29" y="460"/>
                  </a:lnTo>
                  <a:lnTo>
                    <a:pt x="39" y="441"/>
                  </a:lnTo>
                  <a:lnTo>
                    <a:pt x="48" y="427"/>
                  </a:lnTo>
                  <a:lnTo>
                    <a:pt x="58" y="412"/>
                  </a:lnTo>
                  <a:lnTo>
                    <a:pt x="63" y="398"/>
                  </a:lnTo>
                  <a:lnTo>
                    <a:pt x="77" y="384"/>
                  </a:lnTo>
                  <a:lnTo>
                    <a:pt x="91" y="374"/>
                  </a:lnTo>
                  <a:lnTo>
                    <a:pt x="96" y="360"/>
                  </a:lnTo>
                  <a:lnTo>
                    <a:pt x="96" y="345"/>
                  </a:lnTo>
                  <a:lnTo>
                    <a:pt x="96" y="326"/>
                  </a:lnTo>
                  <a:lnTo>
                    <a:pt x="77" y="312"/>
                  </a:lnTo>
                  <a:lnTo>
                    <a:pt x="63" y="307"/>
                  </a:lnTo>
                  <a:lnTo>
                    <a:pt x="48" y="297"/>
                  </a:lnTo>
                  <a:lnTo>
                    <a:pt x="34" y="288"/>
                  </a:lnTo>
                  <a:lnTo>
                    <a:pt x="34" y="273"/>
                  </a:lnTo>
                  <a:lnTo>
                    <a:pt x="48" y="259"/>
                  </a:lnTo>
                  <a:lnTo>
                    <a:pt x="48" y="244"/>
                  </a:lnTo>
                  <a:lnTo>
                    <a:pt x="39" y="230"/>
                  </a:lnTo>
                  <a:lnTo>
                    <a:pt x="34" y="216"/>
                  </a:lnTo>
                  <a:lnTo>
                    <a:pt x="39" y="201"/>
                  </a:lnTo>
                  <a:lnTo>
                    <a:pt x="53" y="192"/>
                  </a:lnTo>
                  <a:lnTo>
                    <a:pt x="67" y="182"/>
                  </a:lnTo>
                  <a:lnTo>
                    <a:pt x="82" y="172"/>
                  </a:lnTo>
                  <a:lnTo>
                    <a:pt x="101" y="168"/>
                  </a:lnTo>
                  <a:lnTo>
                    <a:pt x="115" y="163"/>
                  </a:lnTo>
                  <a:lnTo>
                    <a:pt x="130" y="158"/>
                  </a:lnTo>
                  <a:lnTo>
                    <a:pt x="144" y="153"/>
                  </a:lnTo>
                  <a:lnTo>
                    <a:pt x="159" y="144"/>
                  </a:lnTo>
                  <a:lnTo>
                    <a:pt x="173" y="144"/>
                  </a:lnTo>
                  <a:lnTo>
                    <a:pt x="192" y="144"/>
                  </a:lnTo>
                  <a:lnTo>
                    <a:pt x="207" y="153"/>
                  </a:lnTo>
                  <a:lnTo>
                    <a:pt x="226" y="163"/>
                  </a:lnTo>
                  <a:lnTo>
                    <a:pt x="240" y="163"/>
                  </a:lnTo>
                  <a:lnTo>
                    <a:pt x="255" y="168"/>
                  </a:lnTo>
                  <a:lnTo>
                    <a:pt x="269" y="168"/>
                  </a:lnTo>
                  <a:lnTo>
                    <a:pt x="283" y="163"/>
                  </a:lnTo>
                  <a:lnTo>
                    <a:pt x="298" y="158"/>
                  </a:lnTo>
                  <a:lnTo>
                    <a:pt x="312" y="158"/>
                  </a:lnTo>
                  <a:lnTo>
                    <a:pt x="327" y="172"/>
                  </a:lnTo>
                  <a:lnTo>
                    <a:pt x="336" y="187"/>
                  </a:lnTo>
                  <a:lnTo>
                    <a:pt x="351" y="192"/>
                  </a:lnTo>
                  <a:lnTo>
                    <a:pt x="370" y="201"/>
                  </a:lnTo>
                  <a:lnTo>
                    <a:pt x="384" y="211"/>
                  </a:lnTo>
                  <a:lnTo>
                    <a:pt x="399" y="216"/>
                  </a:lnTo>
                  <a:lnTo>
                    <a:pt x="413" y="225"/>
                  </a:lnTo>
                  <a:lnTo>
                    <a:pt x="423" y="240"/>
                  </a:lnTo>
                  <a:lnTo>
                    <a:pt x="437" y="244"/>
                  </a:lnTo>
                  <a:lnTo>
                    <a:pt x="451" y="240"/>
                  </a:lnTo>
                  <a:lnTo>
                    <a:pt x="461" y="225"/>
                  </a:lnTo>
                  <a:lnTo>
                    <a:pt x="475" y="225"/>
                  </a:lnTo>
                  <a:lnTo>
                    <a:pt x="490" y="235"/>
                  </a:lnTo>
                  <a:lnTo>
                    <a:pt x="499" y="249"/>
                  </a:lnTo>
                  <a:lnTo>
                    <a:pt x="514" y="254"/>
                  </a:lnTo>
                  <a:lnTo>
                    <a:pt x="533" y="264"/>
                  </a:lnTo>
                  <a:lnTo>
                    <a:pt x="547" y="264"/>
                  </a:lnTo>
                  <a:lnTo>
                    <a:pt x="562" y="254"/>
                  </a:lnTo>
                  <a:lnTo>
                    <a:pt x="562" y="240"/>
                  </a:lnTo>
                  <a:lnTo>
                    <a:pt x="557" y="225"/>
                  </a:lnTo>
                  <a:lnTo>
                    <a:pt x="562" y="211"/>
                  </a:lnTo>
                  <a:lnTo>
                    <a:pt x="576" y="206"/>
                  </a:lnTo>
                  <a:lnTo>
                    <a:pt x="595" y="201"/>
                  </a:lnTo>
                  <a:lnTo>
                    <a:pt x="610" y="201"/>
                  </a:lnTo>
                  <a:lnTo>
                    <a:pt x="624" y="196"/>
                  </a:lnTo>
                  <a:lnTo>
                    <a:pt x="643" y="192"/>
                  </a:lnTo>
                  <a:lnTo>
                    <a:pt x="653" y="177"/>
                  </a:lnTo>
                  <a:lnTo>
                    <a:pt x="663" y="163"/>
                  </a:lnTo>
                  <a:lnTo>
                    <a:pt x="677" y="163"/>
                  </a:lnTo>
                  <a:lnTo>
                    <a:pt x="691" y="158"/>
                  </a:lnTo>
                  <a:lnTo>
                    <a:pt x="706" y="148"/>
                  </a:lnTo>
                  <a:lnTo>
                    <a:pt x="711" y="134"/>
                  </a:lnTo>
                  <a:lnTo>
                    <a:pt x="725" y="120"/>
                  </a:lnTo>
                  <a:lnTo>
                    <a:pt x="739" y="110"/>
                  </a:lnTo>
                  <a:lnTo>
                    <a:pt x="759" y="105"/>
                  </a:lnTo>
                  <a:lnTo>
                    <a:pt x="768" y="91"/>
                  </a:lnTo>
                  <a:lnTo>
                    <a:pt x="783" y="76"/>
                  </a:lnTo>
                  <a:lnTo>
                    <a:pt x="797" y="62"/>
                  </a:lnTo>
                  <a:lnTo>
                    <a:pt x="811" y="48"/>
                  </a:lnTo>
                  <a:lnTo>
                    <a:pt x="826" y="38"/>
                  </a:lnTo>
                  <a:lnTo>
                    <a:pt x="840" y="28"/>
                  </a:lnTo>
                  <a:lnTo>
                    <a:pt x="859" y="19"/>
                  </a:lnTo>
                  <a:lnTo>
                    <a:pt x="874" y="9"/>
                  </a:lnTo>
                  <a:lnTo>
                    <a:pt x="888" y="0"/>
                  </a:lnTo>
                  <a:lnTo>
                    <a:pt x="960" y="0"/>
                  </a:lnTo>
                  <a:lnTo>
                    <a:pt x="975" y="14"/>
                  </a:lnTo>
                  <a:lnTo>
                    <a:pt x="989" y="24"/>
                  </a:lnTo>
                  <a:lnTo>
                    <a:pt x="1003" y="38"/>
                  </a:lnTo>
                  <a:lnTo>
                    <a:pt x="1008" y="52"/>
                  </a:lnTo>
                  <a:lnTo>
                    <a:pt x="1013" y="67"/>
                  </a:lnTo>
                  <a:lnTo>
                    <a:pt x="1023" y="81"/>
                  </a:lnTo>
                  <a:lnTo>
                    <a:pt x="1027" y="96"/>
                  </a:lnTo>
                  <a:lnTo>
                    <a:pt x="1037" y="110"/>
                  </a:lnTo>
                  <a:lnTo>
                    <a:pt x="1042" y="124"/>
                  </a:lnTo>
                  <a:lnTo>
                    <a:pt x="1047" y="139"/>
                  </a:lnTo>
                  <a:lnTo>
                    <a:pt x="1047" y="153"/>
                  </a:lnTo>
                  <a:lnTo>
                    <a:pt x="1032" y="163"/>
                  </a:lnTo>
                  <a:lnTo>
                    <a:pt x="1018" y="172"/>
                  </a:lnTo>
                  <a:lnTo>
                    <a:pt x="1018" y="201"/>
                  </a:lnTo>
                  <a:lnTo>
                    <a:pt x="1018" y="220"/>
                  </a:lnTo>
                  <a:lnTo>
                    <a:pt x="1032" y="230"/>
                  </a:lnTo>
                  <a:lnTo>
                    <a:pt x="1042" y="244"/>
                  </a:lnTo>
                  <a:lnTo>
                    <a:pt x="1051" y="259"/>
                  </a:lnTo>
                  <a:lnTo>
                    <a:pt x="1056" y="273"/>
                  </a:lnTo>
                  <a:lnTo>
                    <a:pt x="1056" y="288"/>
                  </a:lnTo>
                  <a:lnTo>
                    <a:pt x="1047" y="302"/>
                  </a:lnTo>
                  <a:lnTo>
                    <a:pt x="1042" y="316"/>
                  </a:lnTo>
                  <a:lnTo>
                    <a:pt x="1042" y="331"/>
                  </a:lnTo>
                  <a:lnTo>
                    <a:pt x="1037" y="345"/>
                  </a:lnTo>
                  <a:lnTo>
                    <a:pt x="1018" y="360"/>
                  </a:lnTo>
                  <a:lnTo>
                    <a:pt x="1018" y="374"/>
                  </a:lnTo>
                  <a:lnTo>
                    <a:pt x="1027" y="388"/>
                  </a:lnTo>
                  <a:lnTo>
                    <a:pt x="1037" y="403"/>
                  </a:lnTo>
                  <a:lnTo>
                    <a:pt x="1037" y="417"/>
                  </a:lnTo>
                  <a:lnTo>
                    <a:pt x="1037" y="432"/>
                  </a:lnTo>
                  <a:lnTo>
                    <a:pt x="1037" y="446"/>
                  </a:lnTo>
                  <a:lnTo>
                    <a:pt x="1037" y="460"/>
                  </a:lnTo>
                  <a:lnTo>
                    <a:pt x="1032" y="475"/>
                  </a:lnTo>
                  <a:lnTo>
                    <a:pt x="1018" y="484"/>
                  </a:lnTo>
                  <a:lnTo>
                    <a:pt x="1003" y="494"/>
                  </a:lnTo>
                  <a:lnTo>
                    <a:pt x="994" y="508"/>
                  </a:lnTo>
                  <a:lnTo>
                    <a:pt x="975" y="518"/>
                  </a:lnTo>
                  <a:lnTo>
                    <a:pt x="960" y="532"/>
                  </a:lnTo>
                  <a:lnTo>
                    <a:pt x="955" y="547"/>
                  </a:lnTo>
                  <a:lnTo>
                    <a:pt x="955" y="561"/>
                  </a:lnTo>
                  <a:lnTo>
                    <a:pt x="941" y="571"/>
                  </a:lnTo>
                  <a:lnTo>
                    <a:pt x="927" y="576"/>
                  </a:lnTo>
                  <a:lnTo>
                    <a:pt x="912" y="580"/>
                  </a:lnTo>
                  <a:lnTo>
                    <a:pt x="898" y="585"/>
                  </a:lnTo>
                  <a:lnTo>
                    <a:pt x="879" y="585"/>
                  </a:lnTo>
                  <a:lnTo>
                    <a:pt x="859" y="590"/>
                  </a:lnTo>
                  <a:lnTo>
                    <a:pt x="845" y="590"/>
                  </a:lnTo>
                  <a:lnTo>
                    <a:pt x="831" y="590"/>
                  </a:lnTo>
                  <a:lnTo>
                    <a:pt x="816" y="590"/>
                  </a:lnTo>
                  <a:lnTo>
                    <a:pt x="797" y="600"/>
                  </a:lnTo>
                  <a:lnTo>
                    <a:pt x="783" y="609"/>
                  </a:lnTo>
                  <a:lnTo>
                    <a:pt x="768" y="619"/>
                  </a:lnTo>
                  <a:lnTo>
                    <a:pt x="754" y="624"/>
                  </a:lnTo>
                  <a:lnTo>
                    <a:pt x="739" y="628"/>
                  </a:lnTo>
                  <a:lnTo>
                    <a:pt x="725" y="643"/>
                  </a:lnTo>
                  <a:lnTo>
                    <a:pt x="720" y="657"/>
                  </a:lnTo>
                  <a:lnTo>
                    <a:pt x="706" y="657"/>
                  </a:lnTo>
                  <a:lnTo>
                    <a:pt x="691" y="662"/>
                  </a:lnTo>
                  <a:lnTo>
                    <a:pt x="677" y="662"/>
                  </a:lnTo>
                  <a:lnTo>
                    <a:pt x="663" y="672"/>
                  </a:lnTo>
                  <a:lnTo>
                    <a:pt x="648" y="686"/>
                  </a:lnTo>
                  <a:lnTo>
                    <a:pt x="634" y="696"/>
                  </a:lnTo>
                  <a:lnTo>
                    <a:pt x="619" y="705"/>
                  </a:lnTo>
                  <a:lnTo>
                    <a:pt x="605" y="720"/>
                  </a:lnTo>
                  <a:lnTo>
                    <a:pt x="591" y="729"/>
                  </a:lnTo>
                  <a:lnTo>
                    <a:pt x="586" y="763"/>
                  </a:lnTo>
                  <a:lnTo>
                    <a:pt x="567" y="777"/>
                  </a:lnTo>
                  <a:lnTo>
                    <a:pt x="547" y="787"/>
                  </a:lnTo>
                  <a:lnTo>
                    <a:pt x="533" y="787"/>
                  </a:lnTo>
                  <a:lnTo>
                    <a:pt x="528" y="801"/>
                  </a:lnTo>
                  <a:lnTo>
                    <a:pt x="523" y="816"/>
                  </a:lnTo>
                  <a:lnTo>
                    <a:pt x="509" y="830"/>
                  </a:lnTo>
                  <a:lnTo>
                    <a:pt x="495" y="844"/>
                  </a:lnTo>
                  <a:lnTo>
                    <a:pt x="480" y="854"/>
                  </a:lnTo>
                  <a:lnTo>
                    <a:pt x="466" y="868"/>
                  </a:lnTo>
                  <a:lnTo>
                    <a:pt x="451" y="878"/>
                  </a:lnTo>
                  <a:lnTo>
                    <a:pt x="432" y="888"/>
                  </a:lnTo>
                  <a:lnTo>
                    <a:pt x="423" y="902"/>
                  </a:lnTo>
                  <a:lnTo>
                    <a:pt x="403" y="912"/>
                  </a:lnTo>
                  <a:lnTo>
                    <a:pt x="384" y="921"/>
                  </a:lnTo>
                  <a:lnTo>
                    <a:pt x="370" y="931"/>
                  </a:lnTo>
                  <a:lnTo>
                    <a:pt x="351" y="940"/>
                  </a:lnTo>
                  <a:lnTo>
                    <a:pt x="317" y="945"/>
                  </a:lnTo>
                  <a:lnTo>
                    <a:pt x="303" y="950"/>
                  </a:lnTo>
                  <a:lnTo>
                    <a:pt x="288" y="955"/>
                  </a:lnTo>
                  <a:lnTo>
                    <a:pt x="264" y="960"/>
                  </a:lnTo>
                  <a:lnTo>
                    <a:pt x="240" y="960"/>
                  </a:lnTo>
                  <a:lnTo>
                    <a:pt x="226" y="969"/>
                  </a:lnTo>
                  <a:lnTo>
                    <a:pt x="211" y="979"/>
                  </a:lnTo>
                  <a:lnTo>
                    <a:pt x="197" y="984"/>
                  </a:lnTo>
                  <a:lnTo>
                    <a:pt x="120" y="984"/>
                  </a:lnTo>
                  <a:lnTo>
                    <a:pt x="67" y="984"/>
                  </a:lnTo>
                  <a:lnTo>
                    <a:pt x="53" y="979"/>
                  </a:lnTo>
                  <a:lnTo>
                    <a:pt x="39" y="969"/>
                  </a:lnTo>
                  <a:lnTo>
                    <a:pt x="39" y="950"/>
                  </a:lnTo>
                  <a:lnTo>
                    <a:pt x="58" y="931"/>
                  </a:lnTo>
                  <a:lnTo>
                    <a:pt x="72" y="926"/>
                  </a:lnTo>
                  <a:lnTo>
                    <a:pt x="82" y="912"/>
                  </a:lnTo>
                  <a:lnTo>
                    <a:pt x="82" y="897"/>
                  </a:lnTo>
                  <a:lnTo>
                    <a:pt x="77" y="883"/>
                  </a:lnTo>
                  <a:lnTo>
                    <a:pt x="96" y="873"/>
                  </a:lnTo>
                  <a:lnTo>
                    <a:pt x="111" y="864"/>
                  </a:lnTo>
                  <a:lnTo>
                    <a:pt x="115" y="849"/>
                  </a:lnTo>
                  <a:lnTo>
                    <a:pt x="125" y="835"/>
                  </a:lnTo>
                  <a:lnTo>
                    <a:pt x="125" y="816"/>
                  </a:lnTo>
                  <a:lnTo>
                    <a:pt x="125" y="777"/>
                  </a:lnTo>
                  <a:lnTo>
                    <a:pt x="120" y="758"/>
                  </a:lnTo>
                  <a:lnTo>
                    <a:pt x="125" y="744"/>
                  </a:lnTo>
                  <a:lnTo>
                    <a:pt x="130" y="729"/>
                  </a:lnTo>
                  <a:lnTo>
                    <a:pt x="144" y="720"/>
                  </a:lnTo>
                  <a:lnTo>
                    <a:pt x="154" y="705"/>
                  </a:lnTo>
                  <a:lnTo>
                    <a:pt x="168" y="700"/>
                  </a:lnTo>
                  <a:lnTo>
                    <a:pt x="178" y="686"/>
                  </a:lnTo>
                  <a:lnTo>
                    <a:pt x="187" y="672"/>
                  </a:lnTo>
                  <a:lnTo>
                    <a:pt x="192" y="657"/>
                  </a:lnTo>
                  <a:lnTo>
                    <a:pt x="192" y="643"/>
                  </a:lnTo>
                  <a:lnTo>
                    <a:pt x="192" y="628"/>
                  </a:lnTo>
                  <a:lnTo>
                    <a:pt x="187" y="614"/>
                  </a:lnTo>
                  <a:lnTo>
                    <a:pt x="187" y="600"/>
                  </a:lnTo>
                  <a:lnTo>
                    <a:pt x="183" y="585"/>
                  </a:lnTo>
                  <a:lnTo>
                    <a:pt x="192" y="571"/>
                  </a:lnTo>
                  <a:lnTo>
                    <a:pt x="192" y="556"/>
                  </a:lnTo>
                  <a:lnTo>
                    <a:pt x="192" y="542"/>
                  </a:lnTo>
                  <a:lnTo>
                    <a:pt x="187" y="528"/>
                  </a:lnTo>
                  <a:lnTo>
                    <a:pt x="173" y="513"/>
                  </a:lnTo>
                  <a:lnTo>
                    <a:pt x="159" y="504"/>
                  </a:lnTo>
                  <a:lnTo>
                    <a:pt x="192" y="518"/>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5" name="Freeform 841">
              <a:extLst>
                <a:ext uri="{FF2B5EF4-FFF2-40B4-BE49-F238E27FC236}">
                  <a16:creationId xmlns:a16="http://schemas.microsoft.com/office/drawing/2014/main" id="{135BE311-E990-B44C-84CE-71FAEA796FB6}"/>
                </a:ext>
              </a:extLst>
            </p:cNvPr>
            <p:cNvSpPr>
              <a:spLocks/>
            </p:cNvSpPr>
            <p:nvPr/>
          </p:nvSpPr>
          <p:spPr bwMode="auto">
            <a:xfrm>
              <a:off x="1401" y="1925"/>
              <a:ext cx="808" cy="769"/>
            </a:xfrm>
            <a:custGeom>
              <a:avLst/>
              <a:gdLst>
                <a:gd name="T0" fmla="*/ 735 w 808"/>
                <a:gd name="T1" fmla="*/ 0 h 769"/>
                <a:gd name="T2" fmla="*/ 677 w 808"/>
                <a:gd name="T3" fmla="*/ 4 h 769"/>
                <a:gd name="T4" fmla="*/ 639 w 808"/>
                <a:gd name="T5" fmla="*/ 28 h 769"/>
                <a:gd name="T6" fmla="*/ 610 w 808"/>
                <a:gd name="T7" fmla="*/ 72 h 769"/>
                <a:gd name="T8" fmla="*/ 586 w 808"/>
                <a:gd name="T9" fmla="*/ 105 h 769"/>
                <a:gd name="T10" fmla="*/ 562 w 808"/>
                <a:gd name="T11" fmla="*/ 148 h 769"/>
                <a:gd name="T12" fmla="*/ 548 w 808"/>
                <a:gd name="T13" fmla="*/ 192 h 769"/>
                <a:gd name="T14" fmla="*/ 504 w 808"/>
                <a:gd name="T15" fmla="*/ 216 h 769"/>
                <a:gd name="T16" fmla="*/ 485 w 808"/>
                <a:gd name="T17" fmla="*/ 249 h 769"/>
                <a:gd name="T18" fmla="*/ 442 w 808"/>
                <a:gd name="T19" fmla="*/ 268 h 769"/>
                <a:gd name="T20" fmla="*/ 394 w 808"/>
                <a:gd name="T21" fmla="*/ 273 h 769"/>
                <a:gd name="T22" fmla="*/ 351 w 808"/>
                <a:gd name="T23" fmla="*/ 292 h 769"/>
                <a:gd name="T24" fmla="*/ 308 w 808"/>
                <a:gd name="T25" fmla="*/ 302 h 769"/>
                <a:gd name="T26" fmla="*/ 264 w 808"/>
                <a:gd name="T27" fmla="*/ 307 h 769"/>
                <a:gd name="T28" fmla="*/ 221 w 808"/>
                <a:gd name="T29" fmla="*/ 302 h 769"/>
                <a:gd name="T30" fmla="*/ 173 w 808"/>
                <a:gd name="T31" fmla="*/ 283 h 769"/>
                <a:gd name="T32" fmla="*/ 111 w 808"/>
                <a:gd name="T33" fmla="*/ 268 h 769"/>
                <a:gd name="T34" fmla="*/ 58 w 808"/>
                <a:gd name="T35" fmla="*/ 292 h 769"/>
                <a:gd name="T36" fmla="*/ 72 w 808"/>
                <a:gd name="T37" fmla="*/ 340 h 769"/>
                <a:gd name="T38" fmla="*/ 77 w 808"/>
                <a:gd name="T39" fmla="*/ 384 h 769"/>
                <a:gd name="T40" fmla="*/ 63 w 808"/>
                <a:gd name="T41" fmla="*/ 451 h 769"/>
                <a:gd name="T42" fmla="*/ 44 w 808"/>
                <a:gd name="T43" fmla="*/ 494 h 769"/>
                <a:gd name="T44" fmla="*/ 29 w 808"/>
                <a:gd name="T45" fmla="*/ 542 h 769"/>
                <a:gd name="T46" fmla="*/ 29 w 808"/>
                <a:gd name="T47" fmla="*/ 585 h 769"/>
                <a:gd name="T48" fmla="*/ 20 w 808"/>
                <a:gd name="T49" fmla="*/ 628 h 769"/>
                <a:gd name="T50" fmla="*/ 5 w 808"/>
                <a:gd name="T51" fmla="*/ 672 h 769"/>
                <a:gd name="T52" fmla="*/ 5 w 808"/>
                <a:gd name="T53" fmla="*/ 715 h 769"/>
                <a:gd name="T54" fmla="*/ 29 w 808"/>
                <a:gd name="T55" fmla="*/ 753 h 769"/>
                <a:gd name="T56" fmla="*/ 72 w 808"/>
                <a:gd name="T57" fmla="*/ 768 h 769"/>
                <a:gd name="T58" fmla="*/ 120 w 808"/>
                <a:gd name="T59" fmla="*/ 763 h 769"/>
                <a:gd name="T60" fmla="*/ 168 w 808"/>
                <a:gd name="T61" fmla="*/ 763 h 769"/>
                <a:gd name="T62" fmla="*/ 212 w 808"/>
                <a:gd name="T63" fmla="*/ 758 h 769"/>
                <a:gd name="T64" fmla="*/ 255 w 808"/>
                <a:gd name="T65" fmla="*/ 744 h 769"/>
                <a:gd name="T66" fmla="*/ 293 w 808"/>
                <a:gd name="T67" fmla="*/ 710 h 769"/>
                <a:gd name="T68" fmla="*/ 332 w 808"/>
                <a:gd name="T69" fmla="*/ 672 h 769"/>
                <a:gd name="T70" fmla="*/ 351 w 808"/>
                <a:gd name="T71" fmla="*/ 633 h 769"/>
                <a:gd name="T72" fmla="*/ 384 w 808"/>
                <a:gd name="T73" fmla="*/ 585 h 769"/>
                <a:gd name="T74" fmla="*/ 380 w 808"/>
                <a:gd name="T75" fmla="*/ 542 h 769"/>
                <a:gd name="T76" fmla="*/ 380 w 808"/>
                <a:gd name="T77" fmla="*/ 499 h 769"/>
                <a:gd name="T78" fmla="*/ 432 w 808"/>
                <a:gd name="T79" fmla="*/ 475 h 769"/>
                <a:gd name="T80" fmla="*/ 471 w 808"/>
                <a:gd name="T81" fmla="*/ 446 h 769"/>
                <a:gd name="T82" fmla="*/ 504 w 808"/>
                <a:gd name="T83" fmla="*/ 417 h 769"/>
                <a:gd name="T84" fmla="*/ 552 w 808"/>
                <a:gd name="T85" fmla="*/ 388 h 769"/>
                <a:gd name="T86" fmla="*/ 600 w 808"/>
                <a:gd name="T87" fmla="*/ 360 h 769"/>
                <a:gd name="T88" fmla="*/ 624 w 808"/>
                <a:gd name="T89" fmla="*/ 326 h 769"/>
                <a:gd name="T90" fmla="*/ 634 w 808"/>
                <a:gd name="T91" fmla="*/ 340 h 769"/>
                <a:gd name="T92" fmla="*/ 658 w 808"/>
                <a:gd name="T93" fmla="*/ 350 h 769"/>
                <a:gd name="T94" fmla="*/ 706 w 808"/>
                <a:gd name="T95" fmla="*/ 355 h 769"/>
                <a:gd name="T96" fmla="*/ 754 w 808"/>
                <a:gd name="T97" fmla="*/ 345 h 769"/>
                <a:gd name="T98" fmla="*/ 768 w 808"/>
                <a:gd name="T99" fmla="*/ 302 h 769"/>
                <a:gd name="T100" fmla="*/ 764 w 808"/>
                <a:gd name="T101" fmla="*/ 259 h 769"/>
                <a:gd name="T102" fmla="*/ 807 w 808"/>
                <a:gd name="T103" fmla="*/ 225 h 769"/>
                <a:gd name="T104" fmla="*/ 807 w 808"/>
                <a:gd name="T105" fmla="*/ 177 h 769"/>
                <a:gd name="T106" fmla="*/ 807 w 808"/>
                <a:gd name="T107" fmla="*/ 129 h 769"/>
                <a:gd name="T108" fmla="*/ 792 w 808"/>
                <a:gd name="T109" fmla="*/ 81 h 769"/>
                <a:gd name="T110" fmla="*/ 773 w 808"/>
                <a:gd name="T111" fmla="*/ 33 h 769"/>
                <a:gd name="T112" fmla="*/ 764 w 808"/>
                <a:gd name="T113" fmla="*/ 19 h 7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08" h="769">
                  <a:moveTo>
                    <a:pt x="764" y="19"/>
                  </a:moveTo>
                  <a:lnTo>
                    <a:pt x="749" y="9"/>
                  </a:lnTo>
                  <a:lnTo>
                    <a:pt x="735" y="0"/>
                  </a:lnTo>
                  <a:lnTo>
                    <a:pt x="720" y="0"/>
                  </a:lnTo>
                  <a:lnTo>
                    <a:pt x="696" y="0"/>
                  </a:lnTo>
                  <a:lnTo>
                    <a:pt x="677" y="4"/>
                  </a:lnTo>
                  <a:lnTo>
                    <a:pt x="663" y="4"/>
                  </a:lnTo>
                  <a:lnTo>
                    <a:pt x="648" y="14"/>
                  </a:lnTo>
                  <a:lnTo>
                    <a:pt x="639" y="28"/>
                  </a:lnTo>
                  <a:lnTo>
                    <a:pt x="629" y="43"/>
                  </a:lnTo>
                  <a:lnTo>
                    <a:pt x="620" y="57"/>
                  </a:lnTo>
                  <a:lnTo>
                    <a:pt x="610" y="72"/>
                  </a:lnTo>
                  <a:lnTo>
                    <a:pt x="596" y="76"/>
                  </a:lnTo>
                  <a:lnTo>
                    <a:pt x="591" y="91"/>
                  </a:lnTo>
                  <a:lnTo>
                    <a:pt x="586" y="105"/>
                  </a:lnTo>
                  <a:lnTo>
                    <a:pt x="581" y="120"/>
                  </a:lnTo>
                  <a:lnTo>
                    <a:pt x="572" y="134"/>
                  </a:lnTo>
                  <a:lnTo>
                    <a:pt x="562" y="148"/>
                  </a:lnTo>
                  <a:lnTo>
                    <a:pt x="552" y="163"/>
                  </a:lnTo>
                  <a:lnTo>
                    <a:pt x="548" y="177"/>
                  </a:lnTo>
                  <a:lnTo>
                    <a:pt x="548" y="192"/>
                  </a:lnTo>
                  <a:lnTo>
                    <a:pt x="538" y="206"/>
                  </a:lnTo>
                  <a:lnTo>
                    <a:pt x="519" y="211"/>
                  </a:lnTo>
                  <a:lnTo>
                    <a:pt x="504" y="216"/>
                  </a:lnTo>
                  <a:lnTo>
                    <a:pt x="504" y="230"/>
                  </a:lnTo>
                  <a:lnTo>
                    <a:pt x="504" y="244"/>
                  </a:lnTo>
                  <a:lnTo>
                    <a:pt x="485" y="249"/>
                  </a:lnTo>
                  <a:lnTo>
                    <a:pt x="471" y="254"/>
                  </a:lnTo>
                  <a:lnTo>
                    <a:pt x="456" y="264"/>
                  </a:lnTo>
                  <a:lnTo>
                    <a:pt x="442" y="268"/>
                  </a:lnTo>
                  <a:lnTo>
                    <a:pt x="428" y="268"/>
                  </a:lnTo>
                  <a:lnTo>
                    <a:pt x="413" y="268"/>
                  </a:lnTo>
                  <a:lnTo>
                    <a:pt x="394" y="273"/>
                  </a:lnTo>
                  <a:lnTo>
                    <a:pt x="380" y="283"/>
                  </a:lnTo>
                  <a:lnTo>
                    <a:pt x="365" y="288"/>
                  </a:lnTo>
                  <a:lnTo>
                    <a:pt x="351" y="292"/>
                  </a:lnTo>
                  <a:lnTo>
                    <a:pt x="336" y="297"/>
                  </a:lnTo>
                  <a:lnTo>
                    <a:pt x="322" y="297"/>
                  </a:lnTo>
                  <a:lnTo>
                    <a:pt x="308" y="302"/>
                  </a:lnTo>
                  <a:lnTo>
                    <a:pt x="293" y="307"/>
                  </a:lnTo>
                  <a:lnTo>
                    <a:pt x="279" y="307"/>
                  </a:lnTo>
                  <a:lnTo>
                    <a:pt x="264" y="307"/>
                  </a:lnTo>
                  <a:lnTo>
                    <a:pt x="250" y="307"/>
                  </a:lnTo>
                  <a:lnTo>
                    <a:pt x="236" y="307"/>
                  </a:lnTo>
                  <a:lnTo>
                    <a:pt x="221" y="302"/>
                  </a:lnTo>
                  <a:lnTo>
                    <a:pt x="202" y="297"/>
                  </a:lnTo>
                  <a:lnTo>
                    <a:pt x="188" y="288"/>
                  </a:lnTo>
                  <a:lnTo>
                    <a:pt x="173" y="283"/>
                  </a:lnTo>
                  <a:lnTo>
                    <a:pt x="159" y="278"/>
                  </a:lnTo>
                  <a:lnTo>
                    <a:pt x="144" y="278"/>
                  </a:lnTo>
                  <a:lnTo>
                    <a:pt x="111" y="268"/>
                  </a:lnTo>
                  <a:lnTo>
                    <a:pt x="82" y="268"/>
                  </a:lnTo>
                  <a:lnTo>
                    <a:pt x="68" y="278"/>
                  </a:lnTo>
                  <a:lnTo>
                    <a:pt x="58" y="292"/>
                  </a:lnTo>
                  <a:lnTo>
                    <a:pt x="68" y="312"/>
                  </a:lnTo>
                  <a:lnTo>
                    <a:pt x="72" y="326"/>
                  </a:lnTo>
                  <a:lnTo>
                    <a:pt x="72" y="340"/>
                  </a:lnTo>
                  <a:lnTo>
                    <a:pt x="77" y="355"/>
                  </a:lnTo>
                  <a:lnTo>
                    <a:pt x="82" y="369"/>
                  </a:lnTo>
                  <a:lnTo>
                    <a:pt x="77" y="384"/>
                  </a:lnTo>
                  <a:lnTo>
                    <a:pt x="77" y="422"/>
                  </a:lnTo>
                  <a:lnTo>
                    <a:pt x="72" y="436"/>
                  </a:lnTo>
                  <a:lnTo>
                    <a:pt x="63" y="451"/>
                  </a:lnTo>
                  <a:lnTo>
                    <a:pt x="48" y="465"/>
                  </a:lnTo>
                  <a:lnTo>
                    <a:pt x="48" y="480"/>
                  </a:lnTo>
                  <a:lnTo>
                    <a:pt x="44" y="494"/>
                  </a:lnTo>
                  <a:lnTo>
                    <a:pt x="34" y="508"/>
                  </a:lnTo>
                  <a:lnTo>
                    <a:pt x="29" y="528"/>
                  </a:lnTo>
                  <a:lnTo>
                    <a:pt x="29" y="542"/>
                  </a:lnTo>
                  <a:lnTo>
                    <a:pt x="29" y="556"/>
                  </a:lnTo>
                  <a:lnTo>
                    <a:pt x="29" y="571"/>
                  </a:lnTo>
                  <a:lnTo>
                    <a:pt x="29" y="585"/>
                  </a:lnTo>
                  <a:lnTo>
                    <a:pt x="29" y="600"/>
                  </a:lnTo>
                  <a:lnTo>
                    <a:pt x="24" y="614"/>
                  </a:lnTo>
                  <a:lnTo>
                    <a:pt x="20" y="628"/>
                  </a:lnTo>
                  <a:lnTo>
                    <a:pt x="15" y="643"/>
                  </a:lnTo>
                  <a:lnTo>
                    <a:pt x="15" y="657"/>
                  </a:lnTo>
                  <a:lnTo>
                    <a:pt x="5" y="672"/>
                  </a:lnTo>
                  <a:lnTo>
                    <a:pt x="0" y="686"/>
                  </a:lnTo>
                  <a:lnTo>
                    <a:pt x="0" y="700"/>
                  </a:lnTo>
                  <a:lnTo>
                    <a:pt x="5" y="715"/>
                  </a:lnTo>
                  <a:lnTo>
                    <a:pt x="5" y="729"/>
                  </a:lnTo>
                  <a:lnTo>
                    <a:pt x="15" y="744"/>
                  </a:lnTo>
                  <a:lnTo>
                    <a:pt x="29" y="753"/>
                  </a:lnTo>
                  <a:lnTo>
                    <a:pt x="44" y="768"/>
                  </a:lnTo>
                  <a:lnTo>
                    <a:pt x="58" y="768"/>
                  </a:lnTo>
                  <a:lnTo>
                    <a:pt x="72" y="768"/>
                  </a:lnTo>
                  <a:lnTo>
                    <a:pt x="87" y="768"/>
                  </a:lnTo>
                  <a:lnTo>
                    <a:pt x="101" y="763"/>
                  </a:lnTo>
                  <a:lnTo>
                    <a:pt x="120" y="763"/>
                  </a:lnTo>
                  <a:lnTo>
                    <a:pt x="140" y="763"/>
                  </a:lnTo>
                  <a:lnTo>
                    <a:pt x="154" y="763"/>
                  </a:lnTo>
                  <a:lnTo>
                    <a:pt x="168" y="763"/>
                  </a:lnTo>
                  <a:lnTo>
                    <a:pt x="183" y="763"/>
                  </a:lnTo>
                  <a:lnTo>
                    <a:pt x="197" y="763"/>
                  </a:lnTo>
                  <a:lnTo>
                    <a:pt x="212" y="758"/>
                  </a:lnTo>
                  <a:lnTo>
                    <a:pt x="226" y="753"/>
                  </a:lnTo>
                  <a:lnTo>
                    <a:pt x="240" y="744"/>
                  </a:lnTo>
                  <a:lnTo>
                    <a:pt x="255" y="744"/>
                  </a:lnTo>
                  <a:lnTo>
                    <a:pt x="269" y="734"/>
                  </a:lnTo>
                  <a:lnTo>
                    <a:pt x="279" y="720"/>
                  </a:lnTo>
                  <a:lnTo>
                    <a:pt x="293" y="710"/>
                  </a:lnTo>
                  <a:lnTo>
                    <a:pt x="308" y="700"/>
                  </a:lnTo>
                  <a:lnTo>
                    <a:pt x="322" y="686"/>
                  </a:lnTo>
                  <a:lnTo>
                    <a:pt x="332" y="672"/>
                  </a:lnTo>
                  <a:lnTo>
                    <a:pt x="332" y="657"/>
                  </a:lnTo>
                  <a:lnTo>
                    <a:pt x="336" y="643"/>
                  </a:lnTo>
                  <a:lnTo>
                    <a:pt x="351" y="633"/>
                  </a:lnTo>
                  <a:lnTo>
                    <a:pt x="365" y="619"/>
                  </a:lnTo>
                  <a:lnTo>
                    <a:pt x="375" y="604"/>
                  </a:lnTo>
                  <a:lnTo>
                    <a:pt x="384" y="585"/>
                  </a:lnTo>
                  <a:lnTo>
                    <a:pt x="389" y="571"/>
                  </a:lnTo>
                  <a:lnTo>
                    <a:pt x="389" y="556"/>
                  </a:lnTo>
                  <a:lnTo>
                    <a:pt x="380" y="542"/>
                  </a:lnTo>
                  <a:lnTo>
                    <a:pt x="370" y="528"/>
                  </a:lnTo>
                  <a:lnTo>
                    <a:pt x="370" y="513"/>
                  </a:lnTo>
                  <a:lnTo>
                    <a:pt x="380" y="499"/>
                  </a:lnTo>
                  <a:lnTo>
                    <a:pt x="399" y="489"/>
                  </a:lnTo>
                  <a:lnTo>
                    <a:pt x="418" y="484"/>
                  </a:lnTo>
                  <a:lnTo>
                    <a:pt x="432" y="475"/>
                  </a:lnTo>
                  <a:lnTo>
                    <a:pt x="452" y="465"/>
                  </a:lnTo>
                  <a:lnTo>
                    <a:pt x="466" y="460"/>
                  </a:lnTo>
                  <a:lnTo>
                    <a:pt x="471" y="446"/>
                  </a:lnTo>
                  <a:lnTo>
                    <a:pt x="471" y="432"/>
                  </a:lnTo>
                  <a:lnTo>
                    <a:pt x="485" y="422"/>
                  </a:lnTo>
                  <a:lnTo>
                    <a:pt x="504" y="417"/>
                  </a:lnTo>
                  <a:lnTo>
                    <a:pt x="519" y="408"/>
                  </a:lnTo>
                  <a:lnTo>
                    <a:pt x="533" y="398"/>
                  </a:lnTo>
                  <a:lnTo>
                    <a:pt x="552" y="388"/>
                  </a:lnTo>
                  <a:lnTo>
                    <a:pt x="572" y="379"/>
                  </a:lnTo>
                  <a:lnTo>
                    <a:pt x="586" y="369"/>
                  </a:lnTo>
                  <a:lnTo>
                    <a:pt x="600" y="360"/>
                  </a:lnTo>
                  <a:lnTo>
                    <a:pt x="615" y="355"/>
                  </a:lnTo>
                  <a:lnTo>
                    <a:pt x="615" y="340"/>
                  </a:lnTo>
                  <a:lnTo>
                    <a:pt x="624" y="326"/>
                  </a:lnTo>
                  <a:lnTo>
                    <a:pt x="644" y="316"/>
                  </a:lnTo>
                  <a:lnTo>
                    <a:pt x="648" y="331"/>
                  </a:lnTo>
                  <a:lnTo>
                    <a:pt x="634" y="340"/>
                  </a:lnTo>
                  <a:lnTo>
                    <a:pt x="620" y="350"/>
                  </a:lnTo>
                  <a:lnTo>
                    <a:pt x="644" y="360"/>
                  </a:lnTo>
                  <a:lnTo>
                    <a:pt x="658" y="350"/>
                  </a:lnTo>
                  <a:lnTo>
                    <a:pt x="672" y="340"/>
                  </a:lnTo>
                  <a:lnTo>
                    <a:pt x="687" y="345"/>
                  </a:lnTo>
                  <a:lnTo>
                    <a:pt x="706" y="355"/>
                  </a:lnTo>
                  <a:lnTo>
                    <a:pt x="725" y="360"/>
                  </a:lnTo>
                  <a:lnTo>
                    <a:pt x="740" y="360"/>
                  </a:lnTo>
                  <a:lnTo>
                    <a:pt x="754" y="345"/>
                  </a:lnTo>
                  <a:lnTo>
                    <a:pt x="764" y="331"/>
                  </a:lnTo>
                  <a:lnTo>
                    <a:pt x="768" y="316"/>
                  </a:lnTo>
                  <a:lnTo>
                    <a:pt x="768" y="302"/>
                  </a:lnTo>
                  <a:lnTo>
                    <a:pt x="768" y="288"/>
                  </a:lnTo>
                  <a:lnTo>
                    <a:pt x="764" y="273"/>
                  </a:lnTo>
                  <a:lnTo>
                    <a:pt x="764" y="259"/>
                  </a:lnTo>
                  <a:lnTo>
                    <a:pt x="778" y="244"/>
                  </a:lnTo>
                  <a:lnTo>
                    <a:pt x="792" y="235"/>
                  </a:lnTo>
                  <a:lnTo>
                    <a:pt x="807" y="225"/>
                  </a:lnTo>
                  <a:lnTo>
                    <a:pt x="807" y="206"/>
                  </a:lnTo>
                  <a:lnTo>
                    <a:pt x="807" y="192"/>
                  </a:lnTo>
                  <a:lnTo>
                    <a:pt x="807" y="177"/>
                  </a:lnTo>
                  <a:lnTo>
                    <a:pt x="807" y="158"/>
                  </a:lnTo>
                  <a:lnTo>
                    <a:pt x="807" y="144"/>
                  </a:lnTo>
                  <a:lnTo>
                    <a:pt x="807" y="129"/>
                  </a:lnTo>
                  <a:lnTo>
                    <a:pt x="807" y="115"/>
                  </a:lnTo>
                  <a:lnTo>
                    <a:pt x="802" y="96"/>
                  </a:lnTo>
                  <a:lnTo>
                    <a:pt x="792" y="81"/>
                  </a:lnTo>
                  <a:lnTo>
                    <a:pt x="788" y="62"/>
                  </a:lnTo>
                  <a:lnTo>
                    <a:pt x="778" y="48"/>
                  </a:lnTo>
                  <a:lnTo>
                    <a:pt x="773" y="33"/>
                  </a:lnTo>
                  <a:lnTo>
                    <a:pt x="768" y="19"/>
                  </a:lnTo>
                  <a:lnTo>
                    <a:pt x="754" y="9"/>
                  </a:lnTo>
                  <a:lnTo>
                    <a:pt x="764" y="19"/>
                  </a:lnTo>
                </a:path>
              </a:pathLst>
            </a:custGeom>
            <a:noFill/>
            <a:ln w="12700" cap="rnd" cmpd="sng">
              <a:solidFill>
                <a:srgbClr val="A6BB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6" name="Freeform 842">
              <a:extLst>
                <a:ext uri="{FF2B5EF4-FFF2-40B4-BE49-F238E27FC236}">
                  <a16:creationId xmlns:a16="http://schemas.microsoft.com/office/drawing/2014/main" id="{44A56076-D21F-D546-BFC5-36D0250B6446}"/>
                </a:ext>
              </a:extLst>
            </p:cNvPr>
            <p:cNvSpPr>
              <a:spLocks/>
            </p:cNvSpPr>
            <p:nvPr/>
          </p:nvSpPr>
          <p:spPr bwMode="auto">
            <a:xfrm>
              <a:off x="1421" y="1944"/>
              <a:ext cx="769" cy="735"/>
            </a:xfrm>
            <a:custGeom>
              <a:avLst/>
              <a:gdLst>
                <a:gd name="T0" fmla="*/ 758 w 769"/>
                <a:gd name="T1" fmla="*/ 81 h 735"/>
                <a:gd name="T2" fmla="*/ 724 w 769"/>
                <a:gd name="T3" fmla="*/ 38 h 735"/>
                <a:gd name="T4" fmla="*/ 691 w 769"/>
                <a:gd name="T5" fmla="*/ 5 h 735"/>
                <a:gd name="T6" fmla="*/ 648 w 769"/>
                <a:gd name="T7" fmla="*/ 0 h 735"/>
                <a:gd name="T8" fmla="*/ 619 w 769"/>
                <a:gd name="T9" fmla="*/ 33 h 735"/>
                <a:gd name="T10" fmla="*/ 595 w 769"/>
                <a:gd name="T11" fmla="*/ 72 h 735"/>
                <a:gd name="T12" fmla="*/ 556 w 769"/>
                <a:gd name="T13" fmla="*/ 110 h 735"/>
                <a:gd name="T14" fmla="*/ 537 w 769"/>
                <a:gd name="T15" fmla="*/ 153 h 735"/>
                <a:gd name="T16" fmla="*/ 518 w 769"/>
                <a:gd name="T17" fmla="*/ 216 h 735"/>
                <a:gd name="T18" fmla="*/ 499 w 769"/>
                <a:gd name="T19" fmla="*/ 249 h 735"/>
                <a:gd name="T20" fmla="*/ 451 w 769"/>
                <a:gd name="T21" fmla="*/ 259 h 735"/>
                <a:gd name="T22" fmla="*/ 398 w 769"/>
                <a:gd name="T23" fmla="*/ 278 h 735"/>
                <a:gd name="T24" fmla="*/ 355 w 769"/>
                <a:gd name="T25" fmla="*/ 278 h 735"/>
                <a:gd name="T26" fmla="*/ 302 w 769"/>
                <a:gd name="T27" fmla="*/ 297 h 735"/>
                <a:gd name="T28" fmla="*/ 259 w 769"/>
                <a:gd name="T29" fmla="*/ 312 h 735"/>
                <a:gd name="T30" fmla="*/ 211 w 769"/>
                <a:gd name="T31" fmla="*/ 317 h 735"/>
                <a:gd name="T32" fmla="*/ 168 w 769"/>
                <a:gd name="T33" fmla="*/ 297 h 735"/>
                <a:gd name="T34" fmla="*/ 115 w 769"/>
                <a:gd name="T35" fmla="*/ 278 h 735"/>
                <a:gd name="T36" fmla="*/ 72 w 769"/>
                <a:gd name="T37" fmla="*/ 273 h 735"/>
                <a:gd name="T38" fmla="*/ 57 w 769"/>
                <a:gd name="T39" fmla="*/ 317 h 735"/>
                <a:gd name="T40" fmla="*/ 62 w 769"/>
                <a:gd name="T41" fmla="*/ 365 h 735"/>
                <a:gd name="T42" fmla="*/ 43 w 769"/>
                <a:gd name="T43" fmla="*/ 417 h 735"/>
                <a:gd name="T44" fmla="*/ 38 w 769"/>
                <a:gd name="T45" fmla="*/ 465 h 735"/>
                <a:gd name="T46" fmla="*/ 52 w 769"/>
                <a:gd name="T47" fmla="*/ 513 h 735"/>
                <a:gd name="T48" fmla="*/ 52 w 769"/>
                <a:gd name="T49" fmla="*/ 557 h 735"/>
                <a:gd name="T50" fmla="*/ 14 w 769"/>
                <a:gd name="T51" fmla="*/ 590 h 735"/>
                <a:gd name="T52" fmla="*/ 0 w 769"/>
                <a:gd name="T53" fmla="*/ 633 h 735"/>
                <a:gd name="T54" fmla="*/ 9 w 769"/>
                <a:gd name="T55" fmla="*/ 677 h 735"/>
                <a:gd name="T56" fmla="*/ 62 w 769"/>
                <a:gd name="T57" fmla="*/ 710 h 735"/>
                <a:gd name="T58" fmla="*/ 105 w 769"/>
                <a:gd name="T59" fmla="*/ 715 h 735"/>
                <a:gd name="T60" fmla="*/ 153 w 769"/>
                <a:gd name="T61" fmla="*/ 734 h 735"/>
                <a:gd name="T62" fmla="*/ 196 w 769"/>
                <a:gd name="T63" fmla="*/ 720 h 735"/>
                <a:gd name="T64" fmla="*/ 249 w 769"/>
                <a:gd name="T65" fmla="*/ 705 h 735"/>
                <a:gd name="T66" fmla="*/ 283 w 769"/>
                <a:gd name="T67" fmla="*/ 662 h 735"/>
                <a:gd name="T68" fmla="*/ 316 w 769"/>
                <a:gd name="T69" fmla="*/ 629 h 735"/>
                <a:gd name="T70" fmla="*/ 336 w 769"/>
                <a:gd name="T71" fmla="*/ 585 h 735"/>
                <a:gd name="T72" fmla="*/ 336 w 769"/>
                <a:gd name="T73" fmla="*/ 537 h 735"/>
                <a:gd name="T74" fmla="*/ 340 w 769"/>
                <a:gd name="T75" fmla="*/ 494 h 735"/>
                <a:gd name="T76" fmla="*/ 364 w 769"/>
                <a:gd name="T77" fmla="*/ 461 h 735"/>
                <a:gd name="T78" fmla="*/ 408 w 769"/>
                <a:gd name="T79" fmla="*/ 446 h 735"/>
                <a:gd name="T80" fmla="*/ 436 w 769"/>
                <a:gd name="T81" fmla="*/ 408 h 735"/>
                <a:gd name="T82" fmla="*/ 470 w 769"/>
                <a:gd name="T83" fmla="*/ 379 h 735"/>
                <a:gd name="T84" fmla="*/ 513 w 769"/>
                <a:gd name="T85" fmla="*/ 345 h 735"/>
                <a:gd name="T86" fmla="*/ 552 w 769"/>
                <a:gd name="T87" fmla="*/ 307 h 735"/>
                <a:gd name="T88" fmla="*/ 590 w 769"/>
                <a:gd name="T89" fmla="*/ 283 h 735"/>
                <a:gd name="T90" fmla="*/ 638 w 769"/>
                <a:gd name="T91" fmla="*/ 269 h 735"/>
                <a:gd name="T92" fmla="*/ 686 w 769"/>
                <a:gd name="T93" fmla="*/ 297 h 735"/>
                <a:gd name="T94" fmla="*/ 729 w 769"/>
                <a:gd name="T95" fmla="*/ 302 h 735"/>
                <a:gd name="T96" fmla="*/ 720 w 769"/>
                <a:gd name="T97" fmla="*/ 259 h 735"/>
                <a:gd name="T98" fmla="*/ 748 w 769"/>
                <a:gd name="T99" fmla="*/ 225 h 735"/>
                <a:gd name="T100" fmla="*/ 763 w 769"/>
                <a:gd name="T101" fmla="*/ 182 h 735"/>
                <a:gd name="T102" fmla="*/ 768 w 769"/>
                <a:gd name="T103" fmla="*/ 139 h 735"/>
                <a:gd name="T104" fmla="*/ 758 w 769"/>
                <a:gd name="T105" fmla="*/ 110 h 7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69" h="735">
                  <a:moveTo>
                    <a:pt x="758" y="110"/>
                  </a:moveTo>
                  <a:lnTo>
                    <a:pt x="758" y="96"/>
                  </a:lnTo>
                  <a:lnTo>
                    <a:pt x="758" y="81"/>
                  </a:lnTo>
                  <a:lnTo>
                    <a:pt x="753" y="67"/>
                  </a:lnTo>
                  <a:lnTo>
                    <a:pt x="734" y="53"/>
                  </a:lnTo>
                  <a:lnTo>
                    <a:pt x="724" y="38"/>
                  </a:lnTo>
                  <a:lnTo>
                    <a:pt x="720" y="24"/>
                  </a:lnTo>
                  <a:lnTo>
                    <a:pt x="705" y="14"/>
                  </a:lnTo>
                  <a:lnTo>
                    <a:pt x="691" y="5"/>
                  </a:lnTo>
                  <a:lnTo>
                    <a:pt x="676" y="0"/>
                  </a:lnTo>
                  <a:lnTo>
                    <a:pt x="662" y="0"/>
                  </a:lnTo>
                  <a:lnTo>
                    <a:pt x="648" y="0"/>
                  </a:lnTo>
                  <a:lnTo>
                    <a:pt x="633" y="9"/>
                  </a:lnTo>
                  <a:lnTo>
                    <a:pt x="619" y="19"/>
                  </a:lnTo>
                  <a:lnTo>
                    <a:pt x="619" y="33"/>
                  </a:lnTo>
                  <a:lnTo>
                    <a:pt x="619" y="48"/>
                  </a:lnTo>
                  <a:lnTo>
                    <a:pt x="609" y="62"/>
                  </a:lnTo>
                  <a:lnTo>
                    <a:pt x="595" y="72"/>
                  </a:lnTo>
                  <a:lnTo>
                    <a:pt x="580" y="86"/>
                  </a:lnTo>
                  <a:lnTo>
                    <a:pt x="566" y="91"/>
                  </a:lnTo>
                  <a:lnTo>
                    <a:pt x="556" y="110"/>
                  </a:lnTo>
                  <a:lnTo>
                    <a:pt x="556" y="125"/>
                  </a:lnTo>
                  <a:lnTo>
                    <a:pt x="547" y="139"/>
                  </a:lnTo>
                  <a:lnTo>
                    <a:pt x="537" y="153"/>
                  </a:lnTo>
                  <a:lnTo>
                    <a:pt x="528" y="173"/>
                  </a:lnTo>
                  <a:lnTo>
                    <a:pt x="518" y="187"/>
                  </a:lnTo>
                  <a:lnTo>
                    <a:pt x="518" y="216"/>
                  </a:lnTo>
                  <a:lnTo>
                    <a:pt x="518" y="230"/>
                  </a:lnTo>
                  <a:lnTo>
                    <a:pt x="518" y="245"/>
                  </a:lnTo>
                  <a:lnTo>
                    <a:pt x="499" y="249"/>
                  </a:lnTo>
                  <a:lnTo>
                    <a:pt x="484" y="249"/>
                  </a:lnTo>
                  <a:lnTo>
                    <a:pt x="465" y="254"/>
                  </a:lnTo>
                  <a:lnTo>
                    <a:pt x="451" y="259"/>
                  </a:lnTo>
                  <a:lnTo>
                    <a:pt x="432" y="269"/>
                  </a:lnTo>
                  <a:lnTo>
                    <a:pt x="417" y="278"/>
                  </a:lnTo>
                  <a:lnTo>
                    <a:pt x="398" y="278"/>
                  </a:lnTo>
                  <a:lnTo>
                    <a:pt x="384" y="278"/>
                  </a:lnTo>
                  <a:lnTo>
                    <a:pt x="369" y="278"/>
                  </a:lnTo>
                  <a:lnTo>
                    <a:pt x="355" y="278"/>
                  </a:lnTo>
                  <a:lnTo>
                    <a:pt x="336" y="283"/>
                  </a:lnTo>
                  <a:lnTo>
                    <a:pt x="316" y="293"/>
                  </a:lnTo>
                  <a:lnTo>
                    <a:pt x="302" y="297"/>
                  </a:lnTo>
                  <a:lnTo>
                    <a:pt x="288" y="302"/>
                  </a:lnTo>
                  <a:lnTo>
                    <a:pt x="273" y="312"/>
                  </a:lnTo>
                  <a:lnTo>
                    <a:pt x="259" y="312"/>
                  </a:lnTo>
                  <a:lnTo>
                    <a:pt x="244" y="321"/>
                  </a:lnTo>
                  <a:lnTo>
                    <a:pt x="225" y="321"/>
                  </a:lnTo>
                  <a:lnTo>
                    <a:pt x="211" y="317"/>
                  </a:lnTo>
                  <a:lnTo>
                    <a:pt x="196" y="312"/>
                  </a:lnTo>
                  <a:lnTo>
                    <a:pt x="182" y="302"/>
                  </a:lnTo>
                  <a:lnTo>
                    <a:pt x="168" y="297"/>
                  </a:lnTo>
                  <a:lnTo>
                    <a:pt x="148" y="288"/>
                  </a:lnTo>
                  <a:lnTo>
                    <a:pt x="129" y="283"/>
                  </a:lnTo>
                  <a:lnTo>
                    <a:pt x="115" y="278"/>
                  </a:lnTo>
                  <a:lnTo>
                    <a:pt x="100" y="273"/>
                  </a:lnTo>
                  <a:lnTo>
                    <a:pt x="86" y="273"/>
                  </a:lnTo>
                  <a:lnTo>
                    <a:pt x="72" y="273"/>
                  </a:lnTo>
                  <a:lnTo>
                    <a:pt x="57" y="288"/>
                  </a:lnTo>
                  <a:lnTo>
                    <a:pt x="52" y="302"/>
                  </a:lnTo>
                  <a:lnTo>
                    <a:pt x="57" y="317"/>
                  </a:lnTo>
                  <a:lnTo>
                    <a:pt x="62" y="336"/>
                  </a:lnTo>
                  <a:lnTo>
                    <a:pt x="62" y="350"/>
                  </a:lnTo>
                  <a:lnTo>
                    <a:pt x="62" y="365"/>
                  </a:lnTo>
                  <a:lnTo>
                    <a:pt x="62" y="384"/>
                  </a:lnTo>
                  <a:lnTo>
                    <a:pt x="52" y="403"/>
                  </a:lnTo>
                  <a:lnTo>
                    <a:pt x="43" y="417"/>
                  </a:lnTo>
                  <a:lnTo>
                    <a:pt x="38" y="432"/>
                  </a:lnTo>
                  <a:lnTo>
                    <a:pt x="38" y="451"/>
                  </a:lnTo>
                  <a:lnTo>
                    <a:pt x="38" y="465"/>
                  </a:lnTo>
                  <a:lnTo>
                    <a:pt x="43" y="480"/>
                  </a:lnTo>
                  <a:lnTo>
                    <a:pt x="43" y="499"/>
                  </a:lnTo>
                  <a:lnTo>
                    <a:pt x="52" y="513"/>
                  </a:lnTo>
                  <a:lnTo>
                    <a:pt x="57" y="528"/>
                  </a:lnTo>
                  <a:lnTo>
                    <a:pt x="57" y="542"/>
                  </a:lnTo>
                  <a:lnTo>
                    <a:pt x="52" y="557"/>
                  </a:lnTo>
                  <a:lnTo>
                    <a:pt x="38" y="566"/>
                  </a:lnTo>
                  <a:lnTo>
                    <a:pt x="28" y="581"/>
                  </a:lnTo>
                  <a:lnTo>
                    <a:pt x="14" y="590"/>
                  </a:lnTo>
                  <a:lnTo>
                    <a:pt x="4" y="605"/>
                  </a:lnTo>
                  <a:lnTo>
                    <a:pt x="0" y="619"/>
                  </a:lnTo>
                  <a:lnTo>
                    <a:pt x="0" y="633"/>
                  </a:lnTo>
                  <a:lnTo>
                    <a:pt x="0" y="648"/>
                  </a:lnTo>
                  <a:lnTo>
                    <a:pt x="4" y="662"/>
                  </a:lnTo>
                  <a:lnTo>
                    <a:pt x="9" y="677"/>
                  </a:lnTo>
                  <a:lnTo>
                    <a:pt x="28" y="686"/>
                  </a:lnTo>
                  <a:lnTo>
                    <a:pt x="43" y="705"/>
                  </a:lnTo>
                  <a:lnTo>
                    <a:pt x="62" y="710"/>
                  </a:lnTo>
                  <a:lnTo>
                    <a:pt x="76" y="715"/>
                  </a:lnTo>
                  <a:lnTo>
                    <a:pt x="91" y="715"/>
                  </a:lnTo>
                  <a:lnTo>
                    <a:pt x="105" y="715"/>
                  </a:lnTo>
                  <a:lnTo>
                    <a:pt x="120" y="725"/>
                  </a:lnTo>
                  <a:lnTo>
                    <a:pt x="139" y="729"/>
                  </a:lnTo>
                  <a:lnTo>
                    <a:pt x="153" y="734"/>
                  </a:lnTo>
                  <a:lnTo>
                    <a:pt x="168" y="734"/>
                  </a:lnTo>
                  <a:lnTo>
                    <a:pt x="182" y="725"/>
                  </a:lnTo>
                  <a:lnTo>
                    <a:pt x="196" y="720"/>
                  </a:lnTo>
                  <a:lnTo>
                    <a:pt x="216" y="715"/>
                  </a:lnTo>
                  <a:lnTo>
                    <a:pt x="235" y="710"/>
                  </a:lnTo>
                  <a:lnTo>
                    <a:pt x="249" y="705"/>
                  </a:lnTo>
                  <a:lnTo>
                    <a:pt x="264" y="691"/>
                  </a:lnTo>
                  <a:lnTo>
                    <a:pt x="273" y="677"/>
                  </a:lnTo>
                  <a:lnTo>
                    <a:pt x="283" y="662"/>
                  </a:lnTo>
                  <a:lnTo>
                    <a:pt x="297" y="653"/>
                  </a:lnTo>
                  <a:lnTo>
                    <a:pt x="302" y="638"/>
                  </a:lnTo>
                  <a:lnTo>
                    <a:pt x="316" y="629"/>
                  </a:lnTo>
                  <a:lnTo>
                    <a:pt x="331" y="614"/>
                  </a:lnTo>
                  <a:lnTo>
                    <a:pt x="336" y="600"/>
                  </a:lnTo>
                  <a:lnTo>
                    <a:pt x="336" y="585"/>
                  </a:lnTo>
                  <a:lnTo>
                    <a:pt x="326" y="571"/>
                  </a:lnTo>
                  <a:lnTo>
                    <a:pt x="326" y="557"/>
                  </a:lnTo>
                  <a:lnTo>
                    <a:pt x="336" y="537"/>
                  </a:lnTo>
                  <a:lnTo>
                    <a:pt x="336" y="523"/>
                  </a:lnTo>
                  <a:lnTo>
                    <a:pt x="340" y="509"/>
                  </a:lnTo>
                  <a:lnTo>
                    <a:pt x="340" y="494"/>
                  </a:lnTo>
                  <a:lnTo>
                    <a:pt x="336" y="480"/>
                  </a:lnTo>
                  <a:lnTo>
                    <a:pt x="350" y="465"/>
                  </a:lnTo>
                  <a:lnTo>
                    <a:pt x="364" y="461"/>
                  </a:lnTo>
                  <a:lnTo>
                    <a:pt x="379" y="456"/>
                  </a:lnTo>
                  <a:lnTo>
                    <a:pt x="393" y="451"/>
                  </a:lnTo>
                  <a:lnTo>
                    <a:pt x="408" y="446"/>
                  </a:lnTo>
                  <a:lnTo>
                    <a:pt x="422" y="437"/>
                  </a:lnTo>
                  <a:lnTo>
                    <a:pt x="436" y="422"/>
                  </a:lnTo>
                  <a:lnTo>
                    <a:pt x="436" y="408"/>
                  </a:lnTo>
                  <a:lnTo>
                    <a:pt x="441" y="393"/>
                  </a:lnTo>
                  <a:lnTo>
                    <a:pt x="456" y="384"/>
                  </a:lnTo>
                  <a:lnTo>
                    <a:pt x="470" y="379"/>
                  </a:lnTo>
                  <a:lnTo>
                    <a:pt x="489" y="374"/>
                  </a:lnTo>
                  <a:lnTo>
                    <a:pt x="499" y="360"/>
                  </a:lnTo>
                  <a:lnTo>
                    <a:pt x="513" y="345"/>
                  </a:lnTo>
                  <a:lnTo>
                    <a:pt x="523" y="331"/>
                  </a:lnTo>
                  <a:lnTo>
                    <a:pt x="537" y="317"/>
                  </a:lnTo>
                  <a:lnTo>
                    <a:pt x="552" y="307"/>
                  </a:lnTo>
                  <a:lnTo>
                    <a:pt x="561" y="293"/>
                  </a:lnTo>
                  <a:lnTo>
                    <a:pt x="576" y="288"/>
                  </a:lnTo>
                  <a:lnTo>
                    <a:pt x="590" y="283"/>
                  </a:lnTo>
                  <a:lnTo>
                    <a:pt x="604" y="273"/>
                  </a:lnTo>
                  <a:lnTo>
                    <a:pt x="619" y="273"/>
                  </a:lnTo>
                  <a:lnTo>
                    <a:pt x="638" y="269"/>
                  </a:lnTo>
                  <a:lnTo>
                    <a:pt x="652" y="273"/>
                  </a:lnTo>
                  <a:lnTo>
                    <a:pt x="672" y="288"/>
                  </a:lnTo>
                  <a:lnTo>
                    <a:pt x="686" y="297"/>
                  </a:lnTo>
                  <a:lnTo>
                    <a:pt x="700" y="307"/>
                  </a:lnTo>
                  <a:lnTo>
                    <a:pt x="715" y="312"/>
                  </a:lnTo>
                  <a:lnTo>
                    <a:pt x="729" y="302"/>
                  </a:lnTo>
                  <a:lnTo>
                    <a:pt x="734" y="288"/>
                  </a:lnTo>
                  <a:lnTo>
                    <a:pt x="724" y="273"/>
                  </a:lnTo>
                  <a:lnTo>
                    <a:pt x="720" y="259"/>
                  </a:lnTo>
                  <a:lnTo>
                    <a:pt x="720" y="245"/>
                  </a:lnTo>
                  <a:lnTo>
                    <a:pt x="734" y="235"/>
                  </a:lnTo>
                  <a:lnTo>
                    <a:pt x="748" y="225"/>
                  </a:lnTo>
                  <a:lnTo>
                    <a:pt x="758" y="211"/>
                  </a:lnTo>
                  <a:lnTo>
                    <a:pt x="763" y="197"/>
                  </a:lnTo>
                  <a:lnTo>
                    <a:pt x="763" y="182"/>
                  </a:lnTo>
                  <a:lnTo>
                    <a:pt x="763" y="168"/>
                  </a:lnTo>
                  <a:lnTo>
                    <a:pt x="768" y="153"/>
                  </a:lnTo>
                  <a:lnTo>
                    <a:pt x="768" y="139"/>
                  </a:lnTo>
                  <a:lnTo>
                    <a:pt x="768" y="125"/>
                  </a:lnTo>
                  <a:lnTo>
                    <a:pt x="763" y="110"/>
                  </a:lnTo>
                  <a:lnTo>
                    <a:pt x="758" y="110"/>
                  </a:lnTo>
                </a:path>
              </a:pathLst>
            </a:custGeom>
            <a:noFill/>
            <a:ln w="12700" cap="rnd" cmpd="sng">
              <a:solidFill>
                <a:srgbClr val="FF7C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7" name="Freeform 843">
              <a:extLst>
                <a:ext uri="{FF2B5EF4-FFF2-40B4-BE49-F238E27FC236}">
                  <a16:creationId xmlns:a16="http://schemas.microsoft.com/office/drawing/2014/main" id="{1F15408F-22D2-A64C-8C9F-3F481FEEC953}"/>
                </a:ext>
              </a:extLst>
            </p:cNvPr>
            <p:cNvSpPr>
              <a:spLocks/>
            </p:cNvSpPr>
            <p:nvPr/>
          </p:nvSpPr>
          <p:spPr bwMode="auto">
            <a:xfrm>
              <a:off x="2045" y="1982"/>
              <a:ext cx="101" cy="174"/>
            </a:xfrm>
            <a:custGeom>
              <a:avLst/>
              <a:gdLst>
                <a:gd name="T0" fmla="*/ 76 w 101"/>
                <a:gd name="T1" fmla="*/ 163 h 174"/>
                <a:gd name="T2" fmla="*/ 96 w 101"/>
                <a:gd name="T3" fmla="*/ 149 h 174"/>
                <a:gd name="T4" fmla="*/ 100 w 101"/>
                <a:gd name="T5" fmla="*/ 135 h 174"/>
                <a:gd name="T6" fmla="*/ 100 w 101"/>
                <a:gd name="T7" fmla="*/ 120 h 174"/>
                <a:gd name="T8" fmla="*/ 100 w 101"/>
                <a:gd name="T9" fmla="*/ 106 h 174"/>
                <a:gd name="T10" fmla="*/ 96 w 101"/>
                <a:gd name="T11" fmla="*/ 91 h 174"/>
                <a:gd name="T12" fmla="*/ 96 w 101"/>
                <a:gd name="T13" fmla="*/ 77 h 174"/>
                <a:gd name="T14" fmla="*/ 96 w 101"/>
                <a:gd name="T15" fmla="*/ 63 h 174"/>
                <a:gd name="T16" fmla="*/ 96 w 101"/>
                <a:gd name="T17" fmla="*/ 48 h 174"/>
                <a:gd name="T18" fmla="*/ 91 w 101"/>
                <a:gd name="T19" fmla="*/ 34 h 174"/>
                <a:gd name="T20" fmla="*/ 76 w 101"/>
                <a:gd name="T21" fmla="*/ 19 h 174"/>
                <a:gd name="T22" fmla="*/ 62 w 101"/>
                <a:gd name="T23" fmla="*/ 5 h 174"/>
                <a:gd name="T24" fmla="*/ 48 w 101"/>
                <a:gd name="T25" fmla="*/ 0 h 174"/>
                <a:gd name="T26" fmla="*/ 38 w 101"/>
                <a:gd name="T27" fmla="*/ 15 h 174"/>
                <a:gd name="T28" fmla="*/ 33 w 101"/>
                <a:gd name="T29" fmla="*/ 29 h 174"/>
                <a:gd name="T30" fmla="*/ 33 w 101"/>
                <a:gd name="T31" fmla="*/ 43 h 174"/>
                <a:gd name="T32" fmla="*/ 28 w 101"/>
                <a:gd name="T33" fmla="*/ 58 h 174"/>
                <a:gd name="T34" fmla="*/ 14 w 101"/>
                <a:gd name="T35" fmla="*/ 67 h 174"/>
                <a:gd name="T36" fmla="*/ 4 w 101"/>
                <a:gd name="T37" fmla="*/ 82 h 174"/>
                <a:gd name="T38" fmla="*/ 0 w 101"/>
                <a:gd name="T39" fmla="*/ 96 h 174"/>
                <a:gd name="T40" fmla="*/ 4 w 101"/>
                <a:gd name="T41" fmla="*/ 111 h 174"/>
                <a:gd name="T42" fmla="*/ 4 w 101"/>
                <a:gd name="T43" fmla="*/ 125 h 174"/>
                <a:gd name="T44" fmla="*/ 4 w 101"/>
                <a:gd name="T45" fmla="*/ 139 h 174"/>
                <a:gd name="T46" fmla="*/ 19 w 101"/>
                <a:gd name="T47" fmla="*/ 149 h 174"/>
                <a:gd name="T48" fmla="*/ 28 w 101"/>
                <a:gd name="T49" fmla="*/ 163 h 174"/>
                <a:gd name="T50" fmla="*/ 43 w 101"/>
                <a:gd name="T51" fmla="*/ 173 h 174"/>
                <a:gd name="T52" fmla="*/ 57 w 101"/>
                <a:gd name="T53" fmla="*/ 173 h 174"/>
                <a:gd name="T54" fmla="*/ 72 w 101"/>
                <a:gd name="T55" fmla="*/ 163 h 174"/>
                <a:gd name="T56" fmla="*/ 76 w 101"/>
                <a:gd name="T57" fmla="*/ 163 h 1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1" h="174">
                  <a:moveTo>
                    <a:pt x="76" y="163"/>
                  </a:moveTo>
                  <a:lnTo>
                    <a:pt x="96" y="149"/>
                  </a:lnTo>
                  <a:lnTo>
                    <a:pt x="100" y="135"/>
                  </a:lnTo>
                  <a:lnTo>
                    <a:pt x="100" y="120"/>
                  </a:lnTo>
                  <a:lnTo>
                    <a:pt x="100" y="106"/>
                  </a:lnTo>
                  <a:lnTo>
                    <a:pt x="96" y="91"/>
                  </a:lnTo>
                  <a:lnTo>
                    <a:pt x="96" y="77"/>
                  </a:lnTo>
                  <a:lnTo>
                    <a:pt x="96" y="63"/>
                  </a:lnTo>
                  <a:lnTo>
                    <a:pt x="96" y="48"/>
                  </a:lnTo>
                  <a:lnTo>
                    <a:pt x="91" y="34"/>
                  </a:lnTo>
                  <a:lnTo>
                    <a:pt x="76" y="19"/>
                  </a:lnTo>
                  <a:lnTo>
                    <a:pt x="62" y="5"/>
                  </a:lnTo>
                  <a:lnTo>
                    <a:pt x="48" y="0"/>
                  </a:lnTo>
                  <a:lnTo>
                    <a:pt x="38" y="15"/>
                  </a:lnTo>
                  <a:lnTo>
                    <a:pt x="33" y="29"/>
                  </a:lnTo>
                  <a:lnTo>
                    <a:pt x="33" y="43"/>
                  </a:lnTo>
                  <a:lnTo>
                    <a:pt x="28" y="58"/>
                  </a:lnTo>
                  <a:lnTo>
                    <a:pt x="14" y="67"/>
                  </a:lnTo>
                  <a:lnTo>
                    <a:pt x="4" y="82"/>
                  </a:lnTo>
                  <a:lnTo>
                    <a:pt x="0" y="96"/>
                  </a:lnTo>
                  <a:lnTo>
                    <a:pt x="4" y="111"/>
                  </a:lnTo>
                  <a:lnTo>
                    <a:pt x="4" y="125"/>
                  </a:lnTo>
                  <a:lnTo>
                    <a:pt x="4" y="139"/>
                  </a:lnTo>
                  <a:lnTo>
                    <a:pt x="19" y="149"/>
                  </a:lnTo>
                  <a:lnTo>
                    <a:pt x="28" y="163"/>
                  </a:lnTo>
                  <a:lnTo>
                    <a:pt x="43" y="173"/>
                  </a:lnTo>
                  <a:lnTo>
                    <a:pt x="57" y="173"/>
                  </a:lnTo>
                  <a:lnTo>
                    <a:pt x="72" y="163"/>
                  </a:lnTo>
                  <a:lnTo>
                    <a:pt x="76" y="163"/>
                  </a:lnTo>
                </a:path>
              </a:pathLst>
            </a:custGeom>
            <a:noFill/>
            <a:ln w="12700" cap="rnd" cmpd="sng">
              <a:solidFill>
                <a:srgbClr val="FFD1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8" name="Freeform 844">
              <a:extLst>
                <a:ext uri="{FF2B5EF4-FFF2-40B4-BE49-F238E27FC236}">
                  <a16:creationId xmlns:a16="http://schemas.microsoft.com/office/drawing/2014/main" id="{2B605AD7-BAB4-D44C-B6BF-94F8FD5F2092}"/>
                </a:ext>
              </a:extLst>
            </p:cNvPr>
            <p:cNvSpPr>
              <a:spLocks/>
            </p:cNvSpPr>
            <p:nvPr/>
          </p:nvSpPr>
          <p:spPr bwMode="auto">
            <a:xfrm>
              <a:off x="1473" y="2246"/>
              <a:ext cx="342" cy="428"/>
            </a:xfrm>
            <a:custGeom>
              <a:avLst/>
              <a:gdLst>
                <a:gd name="T0" fmla="*/ 336 w 342"/>
                <a:gd name="T1" fmla="*/ 115 h 428"/>
                <a:gd name="T2" fmla="*/ 341 w 342"/>
                <a:gd name="T3" fmla="*/ 87 h 428"/>
                <a:gd name="T4" fmla="*/ 322 w 342"/>
                <a:gd name="T5" fmla="*/ 67 h 428"/>
                <a:gd name="T6" fmla="*/ 298 w 342"/>
                <a:gd name="T7" fmla="*/ 39 h 428"/>
                <a:gd name="T8" fmla="*/ 269 w 342"/>
                <a:gd name="T9" fmla="*/ 24 h 428"/>
                <a:gd name="T10" fmla="*/ 236 w 342"/>
                <a:gd name="T11" fmla="*/ 34 h 428"/>
                <a:gd name="T12" fmla="*/ 207 w 342"/>
                <a:gd name="T13" fmla="*/ 34 h 428"/>
                <a:gd name="T14" fmla="*/ 173 w 342"/>
                <a:gd name="T15" fmla="*/ 29 h 428"/>
                <a:gd name="T16" fmla="*/ 144 w 342"/>
                <a:gd name="T17" fmla="*/ 24 h 428"/>
                <a:gd name="T18" fmla="*/ 116 w 342"/>
                <a:gd name="T19" fmla="*/ 15 h 428"/>
                <a:gd name="T20" fmla="*/ 82 w 342"/>
                <a:gd name="T21" fmla="*/ 0 h 428"/>
                <a:gd name="T22" fmla="*/ 53 w 342"/>
                <a:gd name="T23" fmla="*/ 0 h 428"/>
                <a:gd name="T24" fmla="*/ 34 w 342"/>
                <a:gd name="T25" fmla="*/ 29 h 428"/>
                <a:gd name="T26" fmla="*/ 15 w 342"/>
                <a:gd name="T27" fmla="*/ 58 h 428"/>
                <a:gd name="T28" fmla="*/ 15 w 342"/>
                <a:gd name="T29" fmla="*/ 87 h 428"/>
                <a:gd name="T30" fmla="*/ 10 w 342"/>
                <a:gd name="T31" fmla="*/ 115 h 428"/>
                <a:gd name="T32" fmla="*/ 5 w 342"/>
                <a:gd name="T33" fmla="*/ 144 h 428"/>
                <a:gd name="T34" fmla="*/ 0 w 342"/>
                <a:gd name="T35" fmla="*/ 173 h 428"/>
                <a:gd name="T36" fmla="*/ 5 w 342"/>
                <a:gd name="T37" fmla="*/ 207 h 428"/>
                <a:gd name="T38" fmla="*/ 15 w 342"/>
                <a:gd name="T39" fmla="*/ 235 h 428"/>
                <a:gd name="T40" fmla="*/ 15 w 342"/>
                <a:gd name="T41" fmla="*/ 264 h 428"/>
                <a:gd name="T42" fmla="*/ 15 w 342"/>
                <a:gd name="T43" fmla="*/ 293 h 428"/>
                <a:gd name="T44" fmla="*/ 5 w 342"/>
                <a:gd name="T45" fmla="*/ 322 h 428"/>
                <a:gd name="T46" fmla="*/ 0 w 342"/>
                <a:gd name="T47" fmla="*/ 351 h 428"/>
                <a:gd name="T48" fmla="*/ 0 w 342"/>
                <a:gd name="T49" fmla="*/ 379 h 428"/>
                <a:gd name="T50" fmla="*/ 34 w 342"/>
                <a:gd name="T51" fmla="*/ 403 h 428"/>
                <a:gd name="T52" fmla="*/ 63 w 342"/>
                <a:gd name="T53" fmla="*/ 413 h 428"/>
                <a:gd name="T54" fmla="*/ 96 w 342"/>
                <a:gd name="T55" fmla="*/ 423 h 428"/>
                <a:gd name="T56" fmla="*/ 125 w 342"/>
                <a:gd name="T57" fmla="*/ 427 h 428"/>
                <a:gd name="T58" fmla="*/ 154 w 342"/>
                <a:gd name="T59" fmla="*/ 413 h 428"/>
                <a:gd name="T60" fmla="*/ 183 w 342"/>
                <a:gd name="T61" fmla="*/ 399 h 428"/>
                <a:gd name="T62" fmla="*/ 212 w 342"/>
                <a:gd name="T63" fmla="*/ 384 h 428"/>
                <a:gd name="T64" fmla="*/ 240 w 342"/>
                <a:gd name="T65" fmla="*/ 365 h 428"/>
                <a:gd name="T66" fmla="*/ 260 w 342"/>
                <a:gd name="T67" fmla="*/ 336 h 428"/>
                <a:gd name="T68" fmla="*/ 274 w 342"/>
                <a:gd name="T69" fmla="*/ 307 h 428"/>
                <a:gd name="T70" fmla="*/ 284 w 342"/>
                <a:gd name="T71" fmla="*/ 279 h 428"/>
                <a:gd name="T72" fmla="*/ 284 w 342"/>
                <a:gd name="T73" fmla="*/ 250 h 428"/>
                <a:gd name="T74" fmla="*/ 274 w 342"/>
                <a:gd name="T75" fmla="*/ 221 h 428"/>
                <a:gd name="T76" fmla="*/ 264 w 342"/>
                <a:gd name="T77" fmla="*/ 187 h 428"/>
                <a:gd name="T78" fmla="*/ 279 w 342"/>
                <a:gd name="T79" fmla="*/ 159 h 428"/>
                <a:gd name="T80" fmla="*/ 303 w 342"/>
                <a:gd name="T81" fmla="*/ 130 h 428"/>
                <a:gd name="T82" fmla="*/ 327 w 342"/>
                <a:gd name="T83" fmla="*/ 106 h 4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42" h="428">
                  <a:moveTo>
                    <a:pt x="322" y="120"/>
                  </a:moveTo>
                  <a:lnTo>
                    <a:pt x="336" y="115"/>
                  </a:lnTo>
                  <a:lnTo>
                    <a:pt x="341" y="101"/>
                  </a:lnTo>
                  <a:lnTo>
                    <a:pt x="341" y="87"/>
                  </a:lnTo>
                  <a:lnTo>
                    <a:pt x="336" y="72"/>
                  </a:lnTo>
                  <a:lnTo>
                    <a:pt x="322" y="67"/>
                  </a:lnTo>
                  <a:lnTo>
                    <a:pt x="312" y="53"/>
                  </a:lnTo>
                  <a:lnTo>
                    <a:pt x="298" y="39"/>
                  </a:lnTo>
                  <a:lnTo>
                    <a:pt x="284" y="34"/>
                  </a:lnTo>
                  <a:lnTo>
                    <a:pt x="269" y="24"/>
                  </a:lnTo>
                  <a:lnTo>
                    <a:pt x="250" y="24"/>
                  </a:lnTo>
                  <a:lnTo>
                    <a:pt x="236" y="34"/>
                  </a:lnTo>
                  <a:lnTo>
                    <a:pt x="221" y="34"/>
                  </a:lnTo>
                  <a:lnTo>
                    <a:pt x="207" y="34"/>
                  </a:lnTo>
                  <a:lnTo>
                    <a:pt x="188" y="29"/>
                  </a:lnTo>
                  <a:lnTo>
                    <a:pt x="173" y="29"/>
                  </a:lnTo>
                  <a:lnTo>
                    <a:pt x="159" y="29"/>
                  </a:lnTo>
                  <a:lnTo>
                    <a:pt x="144" y="24"/>
                  </a:lnTo>
                  <a:lnTo>
                    <a:pt x="130" y="15"/>
                  </a:lnTo>
                  <a:lnTo>
                    <a:pt x="116" y="15"/>
                  </a:lnTo>
                  <a:lnTo>
                    <a:pt x="96" y="5"/>
                  </a:lnTo>
                  <a:lnTo>
                    <a:pt x="82" y="0"/>
                  </a:lnTo>
                  <a:lnTo>
                    <a:pt x="68" y="0"/>
                  </a:lnTo>
                  <a:lnTo>
                    <a:pt x="53" y="0"/>
                  </a:lnTo>
                  <a:lnTo>
                    <a:pt x="39" y="15"/>
                  </a:lnTo>
                  <a:lnTo>
                    <a:pt x="34" y="29"/>
                  </a:lnTo>
                  <a:lnTo>
                    <a:pt x="20" y="43"/>
                  </a:lnTo>
                  <a:lnTo>
                    <a:pt x="15" y="58"/>
                  </a:lnTo>
                  <a:lnTo>
                    <a:pt x="15" y="72"/>
                  </a:lnTo>
                  <a:lnTo>
                    <a:pt x="15" y="87"/>
                  </a:lnTo>
                  <a:lnTo>
                    <a:pt x="15" y="101"/>
                  </a:lnTo>
                  <a:lnTo>
                    <a:pt x="10" y="115"/>
                  </a:lnTo>
                  <a:lnTo>
                    <a:pt x="5" y="130"/>
                  </a:lnTo>
                  <a:lnTo>
                    <a:pt x="5" y="144"/>
                  </a:lnTo>
                  <a:lnTo>
                    <a:pt x="0" y="159"/>
                  </a:lnTo>
                  <a:lnTo>
                    <a:pt x="0" y="173"/>
                  </a:lnTo>
                  <a:lnTo>
                    <a:pt x="5" y="192"/>
                  </a:lnTo>
                  <a:lnTo>
                    <a:pt x="5" y="207"/>
                  </a:lnTo>
                  <a:lnTo>
                    <a:pt x="10" y="221"/>
                  </a:lnTo>
                  <a:lnTo>
                    <a:pt x="15" y="235"/>
                  </a:lnTo>
                  <a:lnTo>
                    <a:pt x="15" y="250"/>
                  </a:lnTo>
                  <a:lnTo>
                    <a:pt x="15" y="264"/>
                  </a:lnTo>
                  <a:lnTo>
                    <a:pt x="15" y="279"/>
                  </a:lnTo>
                  <a:lnTo>
                    <a:pt x="15" y="293"/>
                  </a:lnTo>
                  <a:lnTo>
                    <a:pt x="10" y="307"/>
                  </a:lnTo>
                  <a:lnTo>
                    <a:pt x="5" y="322"/>
                  </a:lnTo>
                  <a:lnTo>
                    <a:pt x="0" y="336"/>
                  </a:lnTo>
                  <a:lnTo>
                    <a:pt x="0" y="351"/>
                  </a:lnTo>
                  <a:lnTo>
                    <a:pt x="0" y="365"/>
                  </a:lnTo>
                  <a:lnTo>
                    <a:pt x="0" y="379"/>
                  </a:lnTo>
                  <a:lnTo>
                    <a:pt x="15" y="394"/>
                  </a:lnTo>
                  <a:lnTo>
                    <a:pt x="34" y="403"/>
                  </a:lnTo>
                  <a:lnTo>
                    <a:pt x="48" y="408"/>
                  </a:lnTo>
                  <a:lnTo>
                    <a:pt x="63" y="413"/>
                  </a:lnTo>
                  <a:lnTo>
                    <a:pt x="82" y="418"/>
                  </a:lnTo>
                  <a:lnTo>
                    <a:pt x="96" y="423"/>
                  </a:lnTo>
                  <a:lnTo>
                    <a:pt x="111" y="427"/>
                  </a:lnTo>
                  <a:lnTo>
                    <a:pt x="125" y="427"/>
                  </a:lnTo>
                  <a:lnTo>
                    <a:pt x="140" y="423"/>
                  </a:lnTo>
                  <a:lnTo>
                    <a:pt x="154" y="413"/>
                  </a:lnTo>
                  <a:lnTo>
                    <a:pt x="168" y="408"/>
                  </a:lnTo>
                  <a:lnTo>
                    <a:pt x="183" y="399"/>
                  </a:lnTo>
                  <a:lnTo>
                    <a:pt x="197" y="389"/>
                  </a:lnTo>
                  <a:lnTo>
                    <a:pt x="212" y="384"/>
                  </a:lnTo>
                  <a:lnTo>
                    <a:pt x="226" y="370"/>
                  </a:lnTo>
                  <a:lnTo>
                    <a:pt x="240" y="365"/>
                  </a:lnTo>
                  <a:lnTo>
                    <a:pt x="255" y="351"/>
                  </a:lnTo>
                  <a:lnTo>
                    <a:pt x="260" y="336"/>
                  </a:lnTo>
                  <a:lnTo>
                    <a:pt x="264" y="322"/>
                  </a:lnTo>
                  <a:lnTo>
                    <a:pt x="274" y="307"/>
                  </a:lnTo>
                  <a:lnTo>
                    <a:pt x="284" y="293"/>
                  </a:lnTo>
                  <a:lnTo>
                    <a:pt x="284" y="279"/>
                  </a:lnTo>
                  <a:lnTo>
                    <a:pt x="284" y="264"/>
                  </a:lnTo>
                  <a:lnTo>
                    <a:pt x="284" y="250"/>
                  </a:lnTo>
                  <a:lnTo>
                    <a:pt x="279" y="235"/>
                  </a:lnTo>
                  <a:lnTo>
                    <a:pt x="274" y="221"/>
                  </a:lnTo>
                  <a:lnTo>
                    <a:pt x="264" y="207"/>
                  </a:lnTo>
                  <a:lnTo>
                    <a:pt x="264" y="187"/>
                  </a:lnTo>
                  <a:lnTo>
                    <a:pt x="269" y="173"/>
                  </a:lnTo>
                  <a:lnTo>
                    <a:pt x="279" y="159"/>
                  </a:lnTo>
                  <a:lnTo>
                    <a:pt x="288" y="144"/>
                  </a:lnTo>
                  <a:lnTo>
                    <a:pt x="303" y="130"/>
                  </a:lnTo>
                  <a:lnTo>
                    <a:pt x="317" y="120"/>
                  </a:lnTo>
                  <a:lnTo>
                    <a:pt x="327" y="106"/>
                  </a:lnTo>
                  <a:lnTo>
                    <a:pt x="322" y="120"/>
                  </a:lnTo>
                </a:path>
              </a:pathLst>
            </a:custGeom>
            <a:noFill/>
            <a:ln w="12700" cap="rnd" cmpd="sng">
              <a:solidFill>
                <a:srgbClr val="FFD1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29" name="Freeform 845">
              <a:extLst>
                <a:ext uri="{FF2B5EF4-FFF2-40B4-BE49-F238E27FC236}">
                  <a16:creationId xmlns:a16="http://schemas.microsoft.com/office/drawing/2014/main" id="{C3516630-326D-724E-B5C1-45E425EFF9F4}"/>
                </a:ext>
              </a:extLst>
            </p:cNvPr>
            <p:cNvSpPr>
              <a:spLocks/>
            </p:cNvSpPr>
            <p:nvPr/>
          </p:nvSpPr>
          <p:spPr bwMode="auto">
            <a:xfrm>
              <a:off x="1478" y="2280"/>
              <a:ext cx="280" cy="380"/>
            </a:xfrm>
            <a:custGeom>
              <a:avLst/>
              <a:gdLst>
                <a:gd name="T0" fmla="*/ 226 w 280"/>
                <a:gd name="T1" fmla="*/ 72 h 380"/>
                <a:gd name="T2" fmla="*/ 197 w 280"/>
                <a:gd name="T3" fmla="*/ 48 h 380"/>
                <a:gd name="T4" fmla="*/ 168 w 280"/>
                <a:gd name="T5" fmla="*/ 33 h 380"/>
                <a:gd name="T6" fmla="*/ 130 w 280"/>
                <a:gd name="T7" fmla="*/ 14 h 380"/>
                <a:gd name="T8" fmla="*/ 96 w 280"/>
                <a:gd name="T9" fmla="*/ 0 h 380"/>
                <a:gd name="T10" fmla="*/ 63 w 280"/>
                <a:gd name="T11" fmla="*/ 0 h 380"/>
                <a:gd name="T12" fmla="*/ 34 w 280"/>
                <a:gd name="T13" fmla="*/ 14 h 380"/>
                <a:gd name="T14" fmla="*/ 5 w 280"/>
                <a:gd name="T15" fmla="*/ 43 h 380"/>
                <a:gd name="T16" fmla="*/ 15 w 280"/>
                <a:gd name="T17" fmla="*/ 72 h 380"/>
                <a:gd name="T18" fmla="*/ 29 w 280"/>
                <a:gd name="T19" fmla="*/ 96 h 380"/>
                <a:gd name="T20" fmla="*/ 15 w 280"/>
                <a:gd name="T21" fmla="*/ 125 h 380"/>
                <a:gd name="T22" fmla="*/ 10 w 280"/>
                <a:gd name="T23" fmla="*/ 153 h 380"/>
                <a:gd name="T24" fmla="*/ 5 w 280"/>
                <a:gd name="T25" fmla="*/ 187 h 380"/>
                <a:gd name="T26" fmla="*/ 10 w 280"/>
                <a:gd name="T27" fmla="*/ 221 h 380"/>
                <a:gd name="T28" fmla="*/ 10 w 280"/>
                <a:gd name="T29" fmla="*/ 249 h 380"/>
                <a:gd name="T30" fmla="*/ 24 w 280"/>
                <a:gd name="T31" fmla="*/ 283 h 380"/>
                <a:gd name="T32" fmla="*/ 34 w 280"/>
                <a:gd name="T33" fmla="*/ 312 h 380"/>
                <a:gd name="T34" fmla="*/ 34 w 280"/>
                <a:gd name="T35" fmla="*/ 341 h 380"/>
                <a:gd name="T36" fmla="*/ 58 w 280"/>
                <a:gd name="T37" fmla="*/ 365 h 380"/>
                <a:gd name="T38" fmla="*/ 91 w 280"/>
                <a:gd name="T39" fmla="*/ 379 h 380"/>
                <a:gd name="T40" fmla="*/ 125 w 280"/>
                <a:gd name="T41" fmla="*/ 369 h 380"/>
                <a:gd name="T42" fmla="*/ 149 w 280"/>
                <a:gd name="T43" fmla="*/ 350 h 380"/>
                <a:gd name="T44" fmla="*/ 178 w 280"/>
                <a:gd name="T45" fmla="*/ 336 h 380"/>
                <a:gd name="T46" fmla="*/ 202 w 280"/>
                <a:gd name="T47" fmla="*/ 317 h 380"/>
                <a:gd name="T48" fmla="*/ 231 w 280"/>
                <a:gd name="T49" fmla="*/ 297 h 380"/>
                <a:gd name="T50" fmla="*/ 245 w 280"/>
                <a:gd name="T51" fmla="*/ 269 h 380"/>
                <a:gd name="T52" fmla="*/ 259 w 280"/>
                <a:gd name="T53" fmla="*/ 240 h 380"/>
                <a:gd name="T54" fmla="*/ 279 w 280"/>
                <a:gd name="T55" fmla="*/ 216 h 380"/>
                <a:gd name="T56" fmla="*/ 264 w 280"/>
                <a:gd name="T57" fmla="*/ 187 h 380"/>
                <a:gd name="T58" fmla="*/ 245 w 280"/>
                <a:gd name="T59" fmla="*/ 163 h 380"/>
                <a:gd name="T60" fmla="*/ 245 w 280"/>
                <a:gd name="T61" fmla="*/ 134 h 380"/>
                <a:gd name="T62" fmla="*/ 250 w 280"/>
                <a:gd name="T63" fmla="*/ 101 h 380"/>
                <a:gd name="T64" fmla="*/ 240 w 280"/>
                <a:gd name="T65" fmla="*/ 81 h 3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0" h="380">
                  <a:moveTo>
                    <a:pt x="240" y="81"/>
                  </a:moveTo>
                  <a:lnTo>
                    <a:pt x="226" y="72"/>
                  </a:lnTo>
                  <a:lnTo>
                    <a:pt x="211" y="62"/>
                  </a:lnTo>
                  <a:lnTo>
                    <a:pt x="197" y="48"/>
                  </a:lnTo>
                  <a:lnTo>
                    <a:pt x="183" y="38"/>
                  </a:lnTo>
                  <a:lnTo>
                    <a:pt x="168" y="33"/>
                  </a:lnTo>
                  <a:lnTo>
                    <a:pt x="149" y="24"/>
                  </a:lnTo>
                  <a:lnTo>
                    <a:pt x="130" y="14"/>
                  </a:lnTo>
                  <a:lnTo>
                    <a:pt x="111" y="0"/>
                  </a:lnTo>
                  <a:lnTo>
                    <a:pt x="96" y="0"/>
                  </a:lnTo>
                  <a:lnTo>
                    <a:pt x="82" y="0"/>
                  </a:lnTo>
                  <a:lnTo>
                    <a:pt x="63" y="0"/>
                  </a:lnTo>
                  <a:lnTo>
                    <a:pt x="48" y="5"/>
                  </a:lnTo>
                  <a:lnTo>
                    <a:pt x="34" y="14"/>
                  </a:lnTo>
                  <a:lnTo>
                    <a:pt x="19" y="29"/>
                  </a:lnTo>
                  <a:lnTo>
                    <a:pt x="5" y="43"/>
                  </a:lnTo>
                  <a:lnTo>
                    <a:pt x="0" y="57"/>
                  </a:lnTo>
                  <a:lnTo>
                    <a:pt x="15" y="72"/>
                  </a:lnTo>
                  <a:lnTo>
                    <a:pt x="29" y="81"/>
                  </a:lnTo>
                  <a:lnTo>
                    <a:pt x="29" y="96"/>
                  </a:lnTo>
                  <a:lnTo>
                    <a:pt x="19" y="110"/>
                  </a:lnTo>
                  <a:lnTo>
                    <a:pt x="15" y="125"/>
                  </a:lnTo>
                  <a:lnTo>
                    <a:pt x="10" y="139"/>
                  </a:lnTo>
                  <a:lnTo>
                    <a:pt x="10" y="153"/>
                  </a:lnTo>
                  <a:lnTo>
                    <a:pt x="5" y="168"/>
                  </a:lnTo>
                  <a:lnTo>
                    <a:pt x="5" y="187"/>
                  </a:lnTo>
                  <a:lnTo>
                    <a:pt x="5" y="206"/>
                  </a:lnTo>
                  <a:lnTo>
                    <a:pt x="10" y="221"/>
                  </a:lnTo>
                  <a:lnTo>
                    <a:pt x="10" y="235"/>
                  </a:lnTo>
                  <a:lnTo>
                    <a:pt x="10" y="249"/>
                  </a:lnTo>
                  <a:lnTo>
                    <a:pt x="15" y="264"/>
                  </a:lnTo>
                  <a:lnTo>
                    <a:pt x="24" y="283"/>
                  </a:lnTo>
                  <a:lnTo>
                    <a:pt x="34" y="297"/>
                  </a:lnTo>
                  <a:lnTo>
                    <a:pt x="34" y="312"/>
                  </a:lnTo>
                  <a:lnTo>
                    <a:pt x="34" y="326"/>
                  </a:lnTo>
                  <a:lnTo>
                    <a:pt x="34" y="341"/>
                  </a:lnTo>
                  <a:lnTo>
                    <a:pt x="48" y="350"/>
                  </a:lnTo>
                  <a:lnTo>
                    <a:pt x="58" y="365"/>
                  </a:lnTo>
                  <a:lnTo>
                    <a:pt x="77" y="374"/>
                  </a:lnTo>
                  <a:lnTo>
                    <a:pt x="91" y="379"/>
                  </a:lnTo>
                  <a:lnTo>
                    <a:pt x="106" y="374"/>
                  </a:lnTo>
                  <a:lnTo>
                    <a:pt x="125" y="369"/>
                  </a:lnTo>
                  <a:lnTo>
                    <a:pt x="135" y="355"/>
                  </a:lnTo>
                  <a:lnTo>
                    <a:pt x="149" y="350"/>
                  </a:lnTo>
                  <a:lnTo>
                    <a:pt x="163" y="345"/>
                  </a:lnTo>
                  <a:lnTo>
                    <a:pt x="178" y="336"/>
                  </a:lnTo>
                  <a:lnTo>
                    <a:pt x="192" y="331"/>
                  </a:lnTo>
                  <a:lnTo>
                    <a:pt x="202" y="317"/>
                  </a:lnTo>
                  <a:lnTo>
                    <a:pt x="216" y="312"/>
                  </a:lnTo>
                  <a:lnTo>
                    <a:pt x="231" y="297"/>
                  </a:lnTo>
                  <a:lnTo>
                    <a:pt x="245" y="283"/>
                  </a:lnTo>
                  <a:lnTo>
                    <a:pt x="245" y="269"/>
                  </a:lnTo>
                  <a:lnTo>
                    <a:pt x="245" y="254"/>
                  </a:lnTo>
                  <a:lnTo>
                    <a:pt x="259" y="240"/>
                  </a:lnTo>
                  <a:lnTo>
                    <a:pt x="274" y="230"/>
                  </a:lnTo>
                  <a:lnTo>
                    <a:pt x="279" y="216"/>
                  </a:lnTo>
                  <a:lnTo>
                    <a:pt x="279" y="201"/>
                  </a:lnTo>
                  <a:lnTo>
                    <a:pt x="264" y="187"/>
                  </a:lnTo>
                  <a:lnTo>
                    <a:pt x="250" y="177"/>
                  </a:lnTo>
                  <a:lnTo>
                    <a:pt x="245" y="163"/>
                  </a:lnTo>
                  <a:lnTo>
                    <a:pt x="245" y="149"/>
                  </a:lnTo>
                  <a:lnTo>
                    <a:pt x="245" y="134"/>
                  </a:lnTo>
                  <a:lnTo>
                    <a:pt x="250" y="115"/>
                  </a:lnTo>
                  <a:lnTo>
                    <a:pt x="250" y="101"/>
                  </a:lnTo>
                  <a:lnTo>
                    <a:pt x="240" y="86"/>
                  </a:lnTo>
                  <a:lnTo>
                    <a:pt x="240" y="81"/>
                  </a:lnTo>
                </a:path>
              </a:pathLst>
            </a:custGeom>
            <a:noFill/>
            <a:ln w="12700" cap="rnd"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0" name="Freeform 846">
              <a:extLst>
                <a:ext uri="{FF2B5EF4-FFF2-40B4-BE49-F238E27FC236}">
                  <a16:creationId xmlns:a16="http://schemas.microsoft.com/office/drawing/2014/main" id="{EA6846B9-DF2C-B843-B077-7CC9030FF655}"/>
                </a:ext>
              </a:extLst>
            </p:cNvPr>
            <p:cNvSpPr>
              <a:spLocks/>
            </p:cNvSpPr>
            <p:nvPr/>
          </p:nvSpPr>
          <p:spPr bwMode="auto">
            <a:xfrm>
              <a:off x="1526" y="2323"/>
              <a:ext cx="188" cy="318"/>
            </a:xfrm>
            <a:custGeom>
              <a:avLst/>
              <a:gdLst>
                <a:gd name="T0" fmla="*/ 159 w 188"/>
                <a:gd name="T1" fmla="*/ 77 h 318"/>
                <a:gd name="T2" fmla="*/ 154 w 188"/>
                <a:gd name="T3" fmla="*/ 58 h 318"/>
                <a:gd name="T4" fmla="*/ 149 w 188"/>
                <a:gd name="T5" fmla="*/ 24 h 318"/>
                <a:gd name="T6" fmla="*/ 135 w 188"/>
                <a:gd name="T7" fmla="*/ 14 h 318"/>
                <a:gd name="T8" fmla="*/ 120 w 188"/>
                <a:gd name="T9" fmla="*/ 5 h 318"/>
                <a:gd name="T10" fmla="*/ 106 w 188"/>
                <a:gd name="T11" fmla="*/ 5 h 318"/>
                <a:gd name="T12" fmla="*/ 91 w 188"/>
                <a:gd name="T13" fmla="*/ 5 h 318"/>
                <a:gd name="T14" fmla="*/ 77 w 188"/>
                <a:gd name="T15" fmla="*/ 0 h 318"/>
                <a:gd name="T16" fmla="*/ 63 w 188"/>
                <a:gd name="T17" fmla="*/ 0 h 318"/>
                <a:gd name="T18" fmla="*/ 48 w 188"/>
                <a:gd name="T19" fmla="*/ 0 h 318"/>
                <a:gd name="T20" fmla="*/ 34 w 188"/>
                <a:gd name="T21" fmla="*/ 0 h 318"/>
                <a:gd name="T22" fmla="*/ 15 w 188"/>
                <a:gd name="T23" fmla="*/ 10 h 318"/>
                <a:gd name="T24" fmla="*/ 5 w 188"/>
                <a:gd name="T25" fmla="*/ 24 h 318"/>
                <a:gd name="T26" fmla="*/ 5 w 188"/>
                <a:gd name="T27" fmla="*/ 38 h 318"/>
                <a:gd name="T28" fmla="*/ 5 w 188"/>
                <a:gd name="T29" fmla="*/ 53 h 318"/>
                <a:gd name="T30" fmla="*/ 5 w 188"/>
                <a:gd name="T31" fmla="*/ 67 h 318"/>
                <a:gd name="T32" fmla="*/ 5 w 188"/>
                <a:gd name="T33" fmla="*/ 82 h 318"/>
                <a:gd name="T34" fmla="*/ 0 w 188"/>
                <a:gd name="T35" fmla="*/ 96 h 318"/>
                <a:gd name="T36" fmla="*/ 0 w 188"/>
                <a:gd name="T37" fmla="*/ 110 h 318"/>
                <a:gd name="T38" fmla="*/ 0 w 188"/>
                <a:gd name="T39" fmla="*/ 125 h 318"/>
                <a:gd name="T40" fmla="*/ 0 w 188"/>
                <a:gd name="T41" fmla="*/ 154 h 318"/>
                <a:gd name="T42" fmla="*/ 5 w 188"/>
                <a:gd name="T43" fmla="*/ 168 h 318"/>
                <a:gd name="T44" fmla="*/ 5 w 188"/>
                <a:gd name="T45" fmla="*/ 182 h 318"/>
                <a:gd name="T46" fmla="*/ 5 w 188"/>
                <a:gd name="T47" fmla="*/ 197 h 318"/>
                <a:gd name="T48" fmla="*/ 5 w 188"/>
                <a:gd name="T49" fmla="*/ 216 h 318"/>
                <a:gd name="T50" fmla="*/ 5 w 188"/>
                <a:gd name="T51" fmla="*/ 230 h 318"/>
                <a:gd name="T52" fmla="*/ 5 w 188"/>
                <a:gd name="T53" fmla="*/ 245 h 318"/>
                <a:gd name="T54" fmla="*/ 10 w 188"/>
                <a:gd name="T55" fmla="*/ 259 h 318"/>
                <a:gd name="T56" fmla="*/ 24 w 188"/>
                <a:gd name="T57" fmla="*/ 269 h 318"/>
                <a:gd name="T58" fmla="*/ 34 w 188"/>
                <a:gd name="T59" fmla="*/ 283 h 318"/>
                <a:gd name="T60" fmla="*/ 39 w 188"/>
                <a:gd name="T61" fmla="*/ 298 h 318"/>
                <a:gd name="T62" fmla="*/ 53 w 188"/>
                <a:gd name="T63" fmla="*/ 307 h 318"/>
                <a:gd name="T64" fmla="*/ 72 w 188"/>
                <a:gd name="T65" fmla="*/ 317 h 318"/>
                <a:gd name="T66" fmla="*/ 91 w 188"/>
                <a:gd name="T67" fmla="*/ 317 h 318"/>
                <a:gd name="T68" fmla="*/ 106 w 188"/>
                <a:gd name="T69" fmla="*/ 307 h 318"/>
                <a:gd name="T70" fmla="*/ 115 w 188"/>
                <a:gd name="T71" fmla="*/ 293 h 318"/>
                <a:gd name="T72" fmla="*/ 130 w 188"/>
                <a:gd name="T73" fmla="*/ 278 h 318"/>
                <a:gd name="T74" fmla="*/ 149 w 188"/>
                <a:gd name="T75" fmla="*/ 274 h 318"/>
                <a:gd name="T76" fmla="*/ 163 w 188"/>
                <a:gd name="T77" fmla="*/ 264 h 318"/>
                <a:gd name="T78" fmla="*/ 178 w 188"/>
                <a:gd name="T79" fmla="*/ 254 h 318"/>
                <a:gd name="T80" fmla="*/ 183 w 188"/>
                <a:gd name="T81" fmla="*/ 235 h 318"/>
                <a:gd name="T82" fmla="*/ 183 w 188"/>
                <a:gd name="T83" fmla="*/ 221 h 318"/>
                <a:gd name="T84" fmla="*/ 183 w 188"/>
                <a:gd name="T85" fmla="*/ 206 h 318"/>
                <a:gd name="T86" fmla="*/ 183 w 188"/>
                <a:gd name="T87" fmla="*/ 192 h 318"/>
                <a:gd name="T88" fmla="*/ 187 w 188"/>
                <a:gd name="T89" fmla="*/ 178 h 318"/>
                <a:gd name="T90" fmla="*/ 187 w 188"/>
                <a:gd name="T91" fmla="*/ 158 h 318"/>
                <a:gd name="T92" fmla="*/ 187 w 188"/>
                <a:gd name="T93" fmla="*/ 144 h 318"/>
                <a:gd name="T94" fmla="*/ 178 w 188"/>
                <a:gd name="T95" fmla="*/ 130 h 318"/>
                <a:gd name="T96" fmla="*/ 168 w 188"/>
                <a:gd name="T97" fmla="*/ 115 h 318"/>
                <a:gd name="T98" fmla="*/ 159 w 188"/>
                <a:gd name="T99" fmla="*/ 101 h 318"/>
                <a:gd name="T100" fmla="*/ 154 w 188"/>
                <a:gd name="T101" fmla="*/ 86 h 318"/>
                <a:gd name="T102" fmla="*/ 154 w 188"/>
                <a:gd name="T103" fmla="*/ 72 h 318"/>
                <a:gd name="T104" fmla="*/ 154 w 188"/>
                <a:gd name="T105" fmla="*/ 58 h 318"/>
                <a:gd name="T106" fmla="*/ 159 w 188"/>
                <a:gd name="T107" fmla="*/ 77 h 31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8" h="318">
                  <a:moveTo>
                    <a:pt x="159" y="77"/>
                  </a:moveTo>
                  <a:lnTo>
                    <a:pt x="154" y="58"/>
                  </a:lnTo>
                  <a:lnTo>
                    <a:pt x="149" y="24"/>
                  </a:lnTo>
                  <a:lnTo>
                    <a:pt x="135" y="14"/>
                  </a:lnTo>
                  <a:lnTo>
                    <a:pt x="120" y="5"/>
                  </a:lnTo>
                  <a:lnTo>
                    <a:pt x="106" y="5"/>
                  </a:lnTo>
                  <a:lnTo>
                    <a:pt x="91" y="5"/>
                  </a:lnTo>
                  <a:lnTo>
                    <a:pt x="77" y="0"/>
                  </a:lnTo>
                  <a:lnTo>
                    <a:pt x="63" y="0"/>
                  </a:lnTo>
                  <a:lnTo>
                    <a:pt x="48" y="0"/>
                  </a:lnTo>
                  <a:lnTo>
                    <a:pt x="34" y="0"/>
                  </a:lnTo>
                  <a:lnTo>
                    <a:pt x="15" y="10"/>
                  </a:lnTo>
                  <a:lnTo>
                    <a:pt x="5" y="24"/>
                  </a:lnTo>
                  <a:lnTo>
                    <a:pt x="5" y="38"/>
                  </a:lnTo>
                  <a:lnTo>
                    <a:pt x="5" y="53"/>
                  </a:lnTo>
                  <a:lnTo>
                    <a:pt x="5" y="67"/>
                  </a:lnTo>
                  <a:lnTo>
                    <a:pt x="5" y="82"/>
                  </a:lnTo>
                  <a:lnTo>
                    <a:pt x="0" y="96"/>
                  </a:lnTo>
                  <a:lnTo>
                    <a:pt x="0" y="110"/>
                  </a:lnTo>
                  <a:lnTo>
                    <a:pt x="0" y="125"/>
                  </a:lnTo>
                  <a:lnTo>
                    <a:pt x="0" y="154"/>
                  </a:lnTo>
                  <a:lnTo>
                    <a:pt x="5" y="168"/>
                  </a:lnTo>
                  <a:lnTo>
                    <a:pt x="5" y="182"/>
                  </a:lnTo>
                  <a:lnTo>
                    <a:pt x="5" y="197"/>
                  </a:lnTo>
                  <a:lnTo>
                    <a:pt x="5" y="216"/>
                  </a:lnTo>
                  <a:lnTo>
                    <a:pt x="5" y="230"/>
                  </a:lnTo>
                  <a:lnTo>
                    <a:pt x="5" y="245"/>
                  </a:lnTo>
                  <a:lnTo>
                    <a:pt x="10" y="259"/>
                  </a:lnTo>
                  <a:lnTo>
                    <a:pt x="24" y="269"/>
                  </a:lnTo>
                  <a:lnTo>
                    <a:pt x="34" y="283"/>
                  </a:lnTo>
                  <a:lnTo>
                    <a:pt x="39" y="298"/>
                  </a:lnTo>
                  <a:lnTo>
                    <a:pt x="53" y="307"/>
                  </a:lnTo>
                  <a:lnTo>
                    <a:pt x="72" y="317"/>
                  </a:lnTo>
                  <a:lnTo>
                    <a:pt x="91" y="317"/>
                  </a:lnTo>
                  <a:lnTo>
                    <a:pt x="106" y="307"/>
                  </a:lnTo>
                  <a:lnTo>
                    <a:pt x="115" y="293"/>
                  </a:lnTo>
                  <a:lnTo>
                    <a:pt x="130" y="278"/>
                  </a:lnTo>
                  <a:lnTo>
                    <a:pt x="149" y="274"/>
                  </a:lnTo>
                  <a:lnTo>
                    <a:pt x="163" y="264"/>
                  </a:lnTo>
                  <a:lnTo>
                    <a:pt x="178" y="254"/>
                  </a:lnTo>
                  <a:lnTo>
                    <a:pt x="183" y="235"/>
                  </a:lnTo>
                  <a:lnTo>
                    <a:pt x="183" y="221"/>
                  </a:lnTo>
                  <a:lnTo>
                    <a:pt x="183" y="206"/>
                  </a:lnTo>
                  <a:lnTo>
                    <a:pt x="183" y="192"/>
                  </a:lnTo>
                  <a:lnTo>
                    <a:pt x="187" y="178"/>
                  </a:lnTo>
                  <a:lnTo>
                    <a:pt x="187" y="158"/>
                  </a:lnTo>
                  <a:lnTo>
                    <a:pt x="187" y="144"/>
                  </a:lnTo>
                  <a:lnTo>
                    <a:pt x="178" y="130"/>
                  </a:lnTo>
                  <a:lnTo>
                    <a:pt x="168" y="115"/>
                  </a:lnTo>
                  <a:lnTo>
                    <a:pt x="159" y="101"/>
                  </a:lnTo>
                  <a:lnTo>
                    <a:pt x="154" y="86"/>
                  </a:lnTo>
                  <a:lnTo>
                    <a:pt x="154" y="72"/>
                  </a:lnTo>
                  <a:lnTo>
                    <a:pt x="154" y="58"/>
                  </a:lnTo>
                  <a:lnTo>
                    <a:pt x="159" y="77"/>
                  </a:lnTo>
                </a:path>
              </a:pathLst>
            </a:custGeom>
            <a:noFill/>
            <a:ln w="12700" cap="rnd" cmpd="sng">
              <a:solidFill>
                <a:srgbClr val="FF870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1" name="Freeform 847">
              <a:extLst>
                <a:ext uri="{FF2B5EF4-FFF2-40B4-BE49-F238E27FC236}">
                  <a16:creationId xmlns:a16="http://schemas.microsoft.com/office/drawing/2014/main" id="{00BE1B02-B98C-D649-90FD-71E8462B4A05}"/>
                </a:ext>
              </a:extLst>
            </p:cNvPr>
            <p:cNvSpPr>
              <a:spLocks/>
            </p:cNvSpPr>
            <p:nvPr/>
          </p:nvSpPr>
          <p:spPr bwMode="auto">
            <a:xfrm>
              <a:off x="1550" y="2376"/>
              <a:ext cx="136" cy="226"/>
            </a:xfrm>
            <a:custGeom>
              <a:avLst/>
              <a:gdLst>
                <a:gd name="T0" fmla="*/ 130 w 136"/>
                <a:gd name="T1" fmla="*/ 120 h 226"/>
                <a:gd name="T2" fmla="*/ 130 w 136"/>
                <a:gd name="T3" fmla="*/ 101 h 226"/>
                <a:gd name="T4" fmla="*/ 125 w 136"/>
                <a:gd name="T5" fmla="*/ 86 h 226"/>
                <a:gd name="T6" fmla="*/ 115 w 136"/>
                <a:gd name="T7" fmla="*/ 72 h 226"/>
                <a:gd name="T8" fmla="*/ 111 w 136"/>
                <a:gd name="T9" fmla="*/ 57 h 226"/>
                <a:gd name="T10" fmla="*/ 111 w 136"/>
                <a:gd name="T11" fmla="*/ 43 h 226"/>
                <a:gd name="T12" fmla="*/ 106 w 136"/>
                <a:gd name="T13" fmla="*/ 29 h 226"/>
                <a:gd name="T14" fmla="*/ 101 w 136"/>
                <a:gd name="T15" fmla="*/ 14 h 226"/>
                <a:gd name="T16" fmla="*/ 87 w 136"/>
                <a:gd name="T17" fmla="*/ 5 h 226"/>
                <a:gd name="T18" fmla="*/ 67 w 136"/>
                <a:gd name="T19" fmla="*/ 0 h 226"/>
                <a:gd name="T20" fmla="*/ 53 w 136"/>
                <a:gd name="T21" fmla="*/ 0 h 226"/>
                <a:gd name="T22" fmla="*/ 34 w 136"/>
                <a:gd name="T23" fmla="*/ 0 h 226"/>
                <a:gd name="T24" fmla="*/ 15 w 136"/>
                <a:gd name="T25" fmla="*/ 9 h 226"/>
                <a:gd name="T26" fmla="*/ 0 w 136"/>
                <a:gd name="T27" fmla="*/ 24 h 226"/>
                <a:gd name="T28" fmla="*/ 0 w 136"/>
                <a:gd name="T29" fmla="*/ 38 h 226"/>
                <a:gd name="T30" fmla="*/ 0 w 136"/>
                <a:gd name="T31" fmla="*/ 53 h 226"/>
                <a:gd name="T32" fmla="*/ 0 w 136"/>
                <a:gd name="T33" fmla="*/ 67 h 226"/>
                <a:gd name="T34" fmla="*/ 0 w 136"/>
                <a:gd name="T35" fmla="*/ 86 h 226"/>
                <a:gd name="T36" fmla="*/ 0 w 136"/>
                <a:gd name="T37" fmla="*/ 101 h 226"/>
                <a:gd name="T38" fmla="*/ 10 w 136"/>
                <a:gd name="T39" fmla="*/ 115 h 226"/>
                <a:gd name="T40" fmla="*/ 15 w 136"/>
                <a:gd name="T41" fmla="*/ 134 h 226"/>
                <a:gd name="T42" fmla="*/ 15 w 136"/>
                <a:gd name="T43" fmla="*/ 149 h 226"/>
                <a:gd name="T44" fmla="*/ 15 w 136"/>
                <a:gd name="T45" fmla="*/ 163 h 226"/>
                <a:gd name="T46" fmla="*/ 24 w 136"/>
                <a:gd name="T47" fmla="*/ 182 h 226"/>
                <a:gd name="T48" fmla="*/ 34 w 136"/>
                <a:gd name="T49" fmla="*/ 197 h 226"/>
                <a:gd name="T50" fmla="*/ 53 w 136"/>
                <a:gd name="T51" fmla="*/ 211 h 226"/>
                <a:gd name="T52" fmla="*/ 58 w 136"/>
                <a:gd name="T53" fmla="*/ 225 h 226"/>
                <a:gd name="T54" fmla="*/ 77 w 136"/>
                <a:gd name="T55" fmla="*/ 221 h 226"/>
                <a:gd name="T56" fmla="*/ 91 w 136"/>
                <a:gd name="T57" fmla="*/ 216 h 226"/>
                <a:gd name="T58" fmla="*/ 106 w 136"/>
                <a:gd name="T59" fmla="*/ 201 h 226"/>
                <a:gd name="T60" fmla="*/ 111 w 136"/>
                <a:gd name="T61" fmla="*/ 187 h 226"/>
                <a:gd name="T62" fmla="*/ 125 w 136"/>
                <a:gd name="T63" fmla="*/ 177 h 226"/>
                <a:gd name="T64" fmla="*/ 135 w 136"/>
                <a:gd name="T65" fmla="*/ 163 h 226"/>
                <a:gd name="T66" fmla="*/ 135 w 136"/>
                <a:gd name="T67" fmla="*/ 149 h 226"/>
                <a:gd name="T68" fmla="*/ 130 w 136"/>
                <a:gd name="T69" fmla="*/ 134 h 226"/>
                <a:gd name="T70" fmla="*/ 130 w 136"/>
                <a:gd name="T71" fmla="*/ 120 h 2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6" h="226">
                  <a:moveTo>
                    <a:pt x="130" y="120"/>
                  </a:moveTo>
                  <a:lnTo>
                    <a:pt x="130" y="101"/>
                  </a:lnTo>
                  <a:lnTo>
                    <a:pt x="125" y="86"/>
                  </a:lnTo>
                  <a:lnTo>
                    <a:pt x="115" y="72"/>
                  </a:lnTo>
                  <a:lnTo>
                    <a:pt x="111" y="57"/>
                  </a:lnTo>
                  <a:lnTo>
                    <a:pt x="111" y="43"/>
                  </a:lnTo>
                  <a:lnTo>
                    <a:pt x="106" y="29"/>
                  </a:lnTo>
                  <a:lnTo>
                    <a:pt x="101" y="14"/>
                  </a:lnTo>
                  <a:lnTo>
                    <a:pt x="87" y="5"/>
                  </a:lnTo>
                  <a:lnTo>
                    <a:pt x="67" y="0"/>
                  </a:lnTo>
                  <a:lnTo>
                    <a:pt x="53" y="0"/>
                  </a:lnTo>
                  <a:lnTo>
                    <a:pt x="34" y="0"/>
                  </a:lnTo>
                  <a:lnTo>
                    <a:pt x="15" y="9"/>
                  </a:lnTo>
                  <a:lnTo>
                    <a:pt x="0" y="24"/>
                  </a:lnTo>
                  <a:lnTo>
                    <a:pt x="0" y="38"/>
                  </a:lnTo>
                  <a:lnTo>
                    <a:pt x="0" y="53"/>
                  </a:lnTo>
                  <a:lnTo>
                    <a:pt x="0" y="67"/>
                  </a:lnTo>
                  <a:lnTo>
                    <a:pt x="0" y="86"/>
                  </a:lnTo>
                  <a:lnTo>
                    <a:pt x="0" y="101"/>
                  </a:lnTo>
                  <a:lnTo>
                    <a:pt x="10" y="115"/>
                  </a:lnTo>
                  <a:lnTo>
                    <a:pt x="15" y="134"/>
                  </a:lnTo>
                  <a:lnTo>
                    <a:pt x="15" y="149"/>
                  </a:lnTo>
                  <a:lnTo>
                    <a:pt x="15" y="163"/>
                  </a:lnTo>
                  <a:lnTo>
                    <a:pt x="24" y="182"/>
                  </a:lnTo>
                  <a:lnTo>
                    <a:pt x="34" y="197"/>
                  </a:lnTo>
                  <a:lnTo>
                    <a:pt x="53" y="211"/>
                  </a:lnTo>
                  <a:lnTo>
                    <a:pt x="58" y="225"/>
                  </a:lnTo>
                  <a:lnTo>
                    <a:pt x="77" y="221"/>
                  </a:lnTo>
                  <a:lnTo>
                    <a:pt x="91" y="216"/>
                  </a:lnTo>
                  <a:lnTo>
                    <a:pt x="106" y="201"/>
                  </a:lnTo>
                  <a:lnTo>
                    <a:pt x="111" y="187"/>
                  </a:lnTo>
                  <a:lnTo>
                    <a:pt x="125" y="177"/>
                  </a:lnTo>
                  <a:lnTo>
                    <a:pt x="135" y="163"/>
                  </a:lnTo>
                  <a:lnTo>
                    <a:pt x="135" y="149"/>
                  </a:lnTo>
                  <a:lnTo>
                    <a:pt x="130" y="134"/>
                  </a:lnTo>
                  <a:lnTo>
                    <a:pt x="130" y="120"/>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32" name="Freeform 848">
              <a:extLst>
                <a:ext uri="{FF2B5EF4-FFF2-40B4-BE49-F238E27FC236}">
                  <a16:creationId xmlns:a16="http://schemas.microsoft.com/office/drawing/2014/main" id="{EED36AD9-D2C6-4D46-96FD-3D24A2A22FCE}"/>
                </a:ext>
              </a:extLst>
            </p:cNvPr>
            <p:cNvSpPr>
              <a:spLocks/>
            </p:cNvSpPr>
            <p:nvPr/>
          </p:nvSpPr>
          <p:spPr bwMode="auto">
            <a:xfrm>
              <a:off x="2078" y="2054"/>
              <a:ext cx="40" cy="68"/>
            </a:xfrm>
            <a:custGeom>
              <a:avLst/>
              <a:gdLst>
                <a:gd name="T0" fmla="*/ 29 w 40"/>
                <a:gd name="T1" fmla="*/ 0 h 68"/>
                <a:gd name="T2" fmla="*/ 24 w 40"/>
                <a:gd name="T3" fmla="*/ 0 h 68"/>
                <a:gd name="T4" fmla="*/ 19 w 40"/>
                <a:gd name="T5" fmla="*/ 0 h 68"/>
                <a:gd name="T6" fmla="*/ 14 w 40"/>
                <a:gd name="T7" fmla="*/ 0 h 68"/>
                <a:gd name="T8" fmla="*/ 8 w 40"/>
                <a:gd name="T9" fmla="*/ 4 h 68"/>
                <a:gd name="T10" fmla="*/ 4 w 40"/>
                <a:gd name="T11" fmla="*/ 8 h 68"/>
                <a:gd name="T12" fmla="*/ 0 w 40"/>
                <a:gd name="T13" fmla="*/ 19 h 68"/>
                <a:gd name="T14" fmla="*/ 0 w 40"/>
                <a:gd name="T15" fmla="*/ 30 h 68"/>
                <a:gd name="T16" fmla="*/ 2 w 40"/>
                <a:gd name="T17" fmla="*/ 41 h 68"/>
                <a:gd name="T18" fmla="*/ 7 w 40"/>
                <a:gd name="T19" fmla="*/ 45 h 68"/>
                <a:gd name="T20" fmla="*/ 12 w 40"/>
                <a:gd name="T21" fmla="*/ 52 h 68"/>
                <a:gd name="T22" fmla="*/ 17 w 40"/>
                <a:gd name="T23" fmla="*/ 56 h 68"/>
                <a:gd name="T24" fmla="*/ 22 w 40"/>
                <a:gd name="T25" fmla="*/ 60 h 68"/>
                <a:gd name="T26" fmla="*/ 27 w 40"/>
                <a:gd name="T27" fmla="*/ 67 h 68"/>
                <a:gd name="T28" fmla="*/ 32 w 40"/>
                <a:gd name="T29" fmla="*/ 67 h 68"/>
                <a:gd name="T30" fmla="*/ 37 w 40"/>
                <a:gd name="T31" fmla="*/ 64 h 68"/>
                <a:gd name="T32" fmla="*/ 39 w 40"/>
                <a:gd name="T33" fmla="*/ 52 h 68"/>
                <a:gd name="T34" fmla="*/ 39 w 40"/>
                <a:gd name="T35" fmla="*/ 41 h 68"/>
                <a:gd name="T36" fmla="*/ 37 w 40"/>
                <a:gd name="T37" fmla="*/ 30 h 68"/>
                <a:gd name="T38" fmla="*/ 34 w 40"/>
                <a:gd name="T39" fmla="*/ 19 h 68"/>
                <a:gd name="T40" fmla="*/ 29 w 40"/>
                <a:gd name="T41" fmla="*/ 8 h 68"/>
                <a:gd name="T42" fmla="*/ 29 w 40"/>
                <a:gd name="T43" fmla="*/ 0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68">
                  <a:moveTo>
                    <a:pt x="29" y="0"/>
                  </a:moveTo>
                  <a:lnTo>
                    <a:pt x="24" y="0"/>
                  </a:lnTo>
                  <a:lnTo>
                    <a:pt x="19" y="0"/>
                  </a:lnTo>
                  <a:lnTo>
                    <a:pt x="14" y="0"/>
                  </a:lnTo>
                  <a:lnTo>
                    <a:pt x="8" y="4"/>
                  </a:lnTo>
                  <a:lnTo>
                    <a:pt x="4" y="8"/>
                  </a:lnTo>
                  <a:lnTo>
                    <a:pt x="0" y="19"/>
                  </a:lnTo>
                  <a:lnTo>
                    <a:pt x="0" y="30"/>
                  </a:lnTo>
                  <a:lnTo>
                    <a:pt x="2" y="41"/>
                  </a:lnTo>
                  <a:lnTo>
                    <a:pt x="7" y="45"/>
                  </a:lnTo>
                  <a:lnTo>
                    <a:pt x="12" y="52"/>
                  </a:lnTo>
                  <a:lnTo>
                    <a:pt x="17" y="56"/>
                  </a:lnTo>
                  <a:lnTo>
                    <a:pt x="22" y="60"/>
                  </a:lnTo>
                  <a:lnTo>
                    <a:pt x="27" y="67"/>
                  </a:lnTo>
                  <a:lnTo>
                    <a:pt x="32" y="67"/>
                  </a:lnTo>
                  <a:lnTo>
                    <a:pt x="37" y="64"/>
                  </a:lnTo>
                  <a:lnTo>
                    <a:pt x="39" y="52"/>
                  </a:lnTo>
                  <a:lnTo>
                    <a:pt x="39" y="41"/>
                  </a:lnTo>
                  <a:lnTo>
                    <a:pt x="37" y="30"/>
                  </a:lnTo>
                  <a:lnTo>
                    <a:pt x="34" y="19"/>
                  </a:lnTo>
                  <a:lnTo>
                    <a:pt x="29" y="8"/>
                  </a:lnTo>
                  <a:lnTo>
                    <a:pt x="29" y="0"/>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495" name="Group 849">
            <a:extLst>
              <a:ext uri="{FF2B5EF4-FFF2-40B4-BE49-F238E27FC236}">
                <a16:creationId xmlns:a16="http://schemas.microsoft.com/office/drawing/2014/main" id="{E52F2D16-B1A3-1947-85BC-C7BD98DCBD02}"/>
              </a:ext>
            </a:extLst>
          </p:cNvPr>
          <p:cNvGrpSpPr>
            <a:grpSpLocks/>
          </p:cNvGrpSpPr>
          <p:nvPr/>
        </p:nvGrpSpPr>
        <p:grpSpPr bwMode="auto">
          <a:xfrm>
            <a:off x="2243138" y="2328863"/>
            <a:ext cx="1771650" cy="477837"/>
            <a:chOff x="1413" y="1467"/>
            <a:chExt cx="1116" cy="301"/>
          </a:xfrm>
        </p:grpSpPr>
        <p:sp>
          <p:nvSpPr>
            <p:cNvPr id="55322" name="Line 850">
              <a:extLst>
                <a:ext uri="{FF2B5EF4-FFF2-40B4-BE49-F238E27FC236}">
                  <a16:creationId xmlns:a16="http://schemas.microsoft.com/office/drawing/2014/main" id="{FEF90AF2-337E-C548-A1DA-72D939256BC7}"/>
                </a:ext>
              </a:extLst>
            </p:cNvPr>
            <p:cNvSpPr>
              <a:spLocks noChangeShapeType="1"/>
            </p:cNvSpPr>
            <p:nvPr/>
          </p:nvSpPr>
          <p:spPr bwMode="auto">
            <a:xfrm>
              <a:off x="2261" y="1558"/>
              <a:ext cx="2" cy="6"/>
            </a:xfrm>
            <a:prstGeom prst="line">
              <a:avLst/>
            </a:prstGeom>
            <a:noFill/>
            <a:ln w="12700">
              <a:solidFill>
                <a:srgbClr val="FFD1CD"/>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23" name="Line 851">
              <a:extLst>
                <a:ext uri="{FF2B5EF4-FFF2-40B4-BE49-F238E27FC236}">
                  <a16:creationId xmlns:a16="http://schemas.microsoft.com/office/drawing/2014/main" id="{D7843221-B74C-4C4E-929B-92CA0928B0D8}"/>
                </a:ext>
              </a:extLst>
            </p:cNvPr>
            <p:cNvSpPr>
              <a:spLocks noChangeShapeType="1"/>
            </p:cNvSpPr>
            <p:nvPr/>
          </p:nvSpPr>
          <p:spPr bwMode="auto">
            <a:xfrm flipV="1">
              <a:off x="1985" y="1673"/>
              <a:ext cx="38" cy="12"/>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24" name="Line 852">
              <a:extLst>
                <a:ext uri="{FF2B5EF4-FFF2-40B4-BE49-F238E27FC236}">
                  <a16:creationId xmlns:a16="http://schemas.microsoft.com/office/drawing/2014/main" id="{0F14636D-E591-8142-AA9B-92180BB30E6D}"/>
                </a:ext>
              </a:extLst>
            </p:cNvPr>
            <p:cNvSpPr>
              <a:spLocks noChangeShapeType="1"/>
            </p:cNvSpPr>
            <p:nvPr/>
          </p:nvSpPr>
          <p:spPr bwMode="auto">
            <a:xfrm flipH="1">
              <a:off x="1970" y="1685"/>
              <a:ext cx="15"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25" name="Line 853">
              <a:extLst>
                <a:ext uri="{FF2B5EF4-FFF2-40B4-BE49-F238E27FC236}">
                  <a16:creationId xmlns:a16="http://schemas.microsoft.com/office/drawing/2014/main" id="{376B871A-7F98-0A47-979A-3F606D5421FB}"/>
                </a:ext>
              </a:extLst>
            </p:cNvPr>
            <p:cNvSpPr>
              <a:spLocks noChangeShapeType="1"/>
            </p:cNvSpPr>
            <p:nvPr/>
          </p:nvSpPr>
          <p:spPr bwMode="auto">
            <a:xfrm flipH="1">
              <a:off x="1965" y="1693"/>
              <a:ext cx="13" cy="1"/>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26" name="Line 854">
              <a:extLst>
                <a:ext uri="{FF2B5EF4-FFF2-40B4-BE49-F238E27FC236}">
                  <a16:creationId xmlns:a16="http://schemas.microsoft.com/office/drawing/2014/main" id="{16EA2BDA-4ABF-994B-A0FE-38041D9F192E}"/>
                </a:ext>
              </a:extLst>
            </p:cNvPr>
            <p:cNvSpPr>
              <a:spLocks noChangeShapeType="1"/>
            </p:cNvSpPr>
            <p:nvPr/>
          </p:nvSpPr>
          <p:spPr bwMode="auto">
            <a:xfrm flipH="1">
              <a:off x="2011" y="1687"/>
              <a:ext cx="15" cy="0"/>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55327" name="Line 855">
              <a:extLst>
                <a:ext uri="{FF2B5EF4-FFF2-40B4-BE49-F238E27FC236}">
                  <a16:creationId xmlns:a16="http://schemas.microsoft.com/office/drawing/2014/main" id="{E00F10C9-AAD6-EF4C-83FD-A08974B748C0}"/>
                </a:ext>
              </a:extLst>
            </p:cNvPr>
            <p:cNvSpPr>
              <a:spLocks noChangeShapeType="1"/>
            </p:cNvSpPr>
            <p:nvPr/>
          </p:nvSpPr>
          <p:spPr bwMode="auto">
            <a:xfrm flipV="1">
              <a:off x="1973" y="1687"/>
              <a:ext cx="38" cy="15"/>
            </a:xfrm>
            <a:prstGeom prst="line">
              <a:avLst/>
            </a:prstGeom>
            <a:noFill/>
            <a:ln w="12700">
              <a:solidFill>
                <a:srgbClr val="A8A8A8"/>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5503" name="Freeform 856">
              <a:extLst>
                <a:ext uri="{FF2B5EF4-FFF2-40B4-BE49-F238E27FC236}">
                  <a16:creationId xmlns:a16="http://schemas.microsoft.com/office/drawing/2014/main" id="{4D0F2DFE-3FD5-E140-982C-9C50665116AC}"/>
                </a:ext>
              </a:extLst>
            </p:cNvPr>
            <p:cNvSpPr>
              <a:spLocks/>
            </p:cNvSpPr>
            <p:nvPr/>
          </p:nvSpPr>
          <p:spPr bwMode="auto">
            <a:xfrm>
              <a:off x="1448" y="1716"/>
              <a:ext cx="99" cy="32"/>
            </a:xfrm>
            <a:custGeom>
              <a:avLst/>
              <a:gdLst>
                <a:gd name="T0" fmla="*/ 78 w 99"/>
                <a:gd name="T1" fmla="*/ 20 h 32"/>
                <a:gd name="T2" fmla="*/ 64 w 99"/>
                <a:gd name="T3" fmla="*/ 23 h 32"/>
                <a:gd name="T4" fmla="*/ 52 w 99"/>
                <a:gd name="T5" fmla="*/ 25 h 32"/>
                <a:gd name="T6" fmla="*/ 38 w 99"/>
                <a:gd name="T7" fmla="*/ 28 h 32"/>
                <a:gd name="T8" fmla="*/ 25 w 99"/>
                <a:gd name="T9" fmla="*/ 30 h 32"/>
                <a:gd name="T10" fmla="*/ 10 w 99"/>
                <a:gd name="T11" fmla="*/ 31 h 32"/>
                <a:gd name="T12" fmla="*/ 1 w 99"/>
                <a:gd name="T13" fmla="*/ 30 h 32"/>
                <a:gd name="T14" fmla="*/ 0 w 99"/>
                <a:gd name="T15" fmla="*/ 27 h 32"/>
                <a:gd name="T16" fmla="*/ 2 w 99"/>
                <a:gd name="T17" fmla="*/ 24 h 32"/>
                <a:gd name="T18" fmla="*/ 15 w 99"/>
                <a:gd name="T19" fmla="*/ 21 h 32"/>
                <a:gd name="T20" fmla="*/ 27 w 99"/>
                <a:gd name="T21" fmla="*/ 16 h 32"/>
                <a:gd name="T22" fmla="*/ 41 w 99"/>
                <a:gd name="T23" fmla="*/ 12 h 32"/>
                <a:gd name="T24" fmla="*/ 52 w 99"/>
                <a:gd name="T25" fmla="*/ 10 h 32"/>
                <a:gd name="T26" fmla="*/ 65 w 99"/>
                <a:gd name="T27" fmla="*/ 5 h 32"/>
                <a:gd name="T28" fmla="*/ 78 w 99"/>
                <a:gd name="T29" fmla="*/ 2 h 32"/>
                <a:gd name="T30" fmla="*/ 91 w 99"/>
                <a:gd name="T31" fmla="*/ 0 h 32"/>
                <a:gd name="T32" fmla="*/ 97 w 99"/>
                <a:gd name="T33" fmla="*/ 2 h 32"/>
                <a:gd name="T34" fmla="*/ 98 w 99"/>
                <a:gd name="T35" fmla="*/ 5 h 32"/>
                <a:gd name="T36" fmla="*/ 96 w 99"/>
                <a:gd name="T37" fmla="*/ 8 h 32"/>
                <a:gd name="T38" fmla="*/ 88 w 99"/>
                <a:gd name="T39" fmla="*/ 12 h 32"/>
                <a:gd name="T40" fmla="*/ 77 w 99"/>
                <a:gd name="T41" fmla="*/ 18 h 32"/>
                <a:gd name="T42" fmla="*/ 78 w 99"/>
                <a:gd name="T43" fmla="*/ 2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9" h="32">
                  <a:moveTo>
                    <a:pt x="78" y="20"/>
                  </a:moveTo>
                  <a:lnTo>
                    <a:pt x="64" y="23"/>
                  </a:lnTo>
                  <a:lnTo>
                    <a:pt x="52" y="25"/>
                  </a:lnTo>
                  <a:lnTo>
                    <a:pt x="38" y="28"/>
                  </a:lnTo>
                  <a:lnTo>
                    <a:pt x="25" y="30"/>
                  </a:lnTo>
                  <a:lnTo>
                    <a:pt x="10" y="31"/>
                  </a:lnTo>
                  <a:lnTo>
                    <a:pt x="1" y="30"/>
                  </a:lnTo>
                  <a:lnTo>
                    <a:pt x="0" y="27"/>
                  </a:lnTo>
                  <a:lnTo>
                    <a:pt x="2" y="24"/>
                  </a:lnTo>
                  <a:lnTo>
                    <a:pt x="15" y="21"/>
                  </a:lnTo>
                  <a:lnTo>
                    <a:pt x="27" y="16"/>
                  </a:lnTo>
                  <a:lnTo>
                    <a:pt x="41" y="12"/>
                  </a:lnTo>
                  <a:lnTo>
                    <a:pt x="52" y="10"/>
                  </a:lnTo>
                  <a:lnTo>
                    <a:pt x="65" y="5"/>
                  </a:lnTo>
                  <a:lnTo>
                    <a:pt x="78" y="2"/>
                  </a:lnTo>
                  <a:lnTo>
                    <a:pt x="91" y="0"/>
                  </a:lnTo>
                  <a:lnTo>
                    <a:pt x="97" y="2"/>
                  </a:lnTo>
                  <a:lnTo>
                    <a:pt x="98" y="5"/>
                  </a:lnTo>
                  <a:lnTo>
                    <a:pt x="96" y="8"/>
                  </a:lnTo>
                  <a:lnTo>
                    <a:pt x="88" y="12"/>
                  </a:lnTo>
                  <a:lnTo>
                    <a:pt x="77" y="18"/>
                  </a:lnTo>
                  <a:lnTo>
                    <a:pt x="78" y="20"/>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4" name="Freeform 857">
              <a:extLst>
                <a:ext uri="{FF2B5EF4-FFF2-40B4-BE49-F238E27FC236}">
                  <a16:creationId xmlns:a16="http://schemas.microsoft.com/office/drawing/2014/main" id="{EC720765-2535-C844-8CAA-0951EAB470E3}"/>
                </a:ext>
              </a:extLst>
            </p:cNvPr>
            <p:cNvSpPr>
              <a:spLocks/>
            </p:cNvSpPr>
            <p:nvPr/>
          </p:nvSpPr>
          <p:spPr bwMode="auto">
            <a:xfrm>
              <a:off x="1413" y="1698"/>
              <a:ext cx="177" cy="67"/>
            </a:xfrm>
            <a:custGeom>
              <a:avLst/>
              <a:gdLst>
                <a:gd name="T0" fmla="*/ 162 w 177"/>
                <a:gd name="T1" fmla="*/ 15 h 67"/>
                <a:gd name="T2" fmla="*/ 164 w 177"/>
                <a:gd name="T3" fmla="*/ 18 h 67"/>
                <a:gd name="T4" fmla="*/ 160 w 177"/>
                <a:gd name="T5" fmla="*/ 22 h 67"/>
                <a:gd name="T6" fmla="*/ 151 w 177"/>
                <a:gd name="T7" fmla="*/ 28 h 67"/>
                <a:gd name="T8" fmla="*/ 135 w 177"/>
                <a:gd name="T9" fmla="*/ 33 h 67"/>
                <a:gd name="T10" fmla="*/ 123 w 177"/>
                <a:gd name="T11" fmla="*/ 39 h 67"/>
                <a:gd name="T12" fmla="*/ 107 w 177"/>
                <a:gd name="T13" fmla="*/ 43 h 67"/>
                <a:gd name="T14" fmla="*/ 93 w 177"/>
                <a:gd name="T15" fmla="*/ 49 h 67"/>
                <a:gd name="T16" fmla="*/ 78 w 177"/>
                <a:gd name="T17" fmla="*/ 54 h 67"/>
                <a:gd name="T18" fmla="*/ 63 w 177"/>
                <a:gd name="T19" fmla="*/ 58 h 67"/>
                <a:gd name="T20" fmla="*/ 43 w 177"/>
                <a:gd name="T21" fmla="*/ 63 h 67"/>
                <a:gd name="T22" fmla="*/ 27 w 177"/>
                <a:gd name="T23" fmla="*/ 66 h 67"/>
                <a:gd name="T24" fmla="*/ 20 w 177"/>
                <a:gd name="T25" fmla="*/ 64 h 67"/>
                <a:gd name="T26" fmla="*/ 18 w 177"/>
                <a:gd name="T27" fmla="*/ 61 h 67"/>
                <a:gd name="T28" fmla="*/ 17 w 177"/>
                <a:gd name="T29" fmla="*/ 58 h 67"/>
                <a:gd name="T30" fmla="*/ 3 w 177"/>
                <a:gd name="T31" fmla="*/ 57 h 67"/>
                <a:gd name="T32" fmla="*/ 2 w 177"/>
                <a:gd name="T33" fmla="*/ 54 h 67"/>
                <a:gd name="T34" fmla="*/ 0 w 177"/>
                <a:gd name="T35" fmla="*/ 50 h 67"/>
                <a:gd name="T36" fmla="*/ 5 w 177"/>
                <a:gd name="T37" fmla="*/ 46 h 67"/>
                <a:gd name="T38" fmla="*/ 8 w 177"/>
                <a:gd name="T39" fmla="*/ 42 h 67"/>
                <a:gd name="T40" fmla="*/ 12 w 177"/>
                <a:gd name="T41" fmla="*/ 37 h 67"/>
                <a:gd name="T42" fmla="*/ 27 w 177"/>
                <a:gd name="T43" fmla="*/ 33 h 67"/>
                <a:gd name="T44" fmla="*/ 41 w 177"/>
                <a:gd name="T45" fmla="*/ 28 h 67"/>
                <a:gd name="T46" fmla="*/ 56 w 177"/>
                <a:gd name="T47" fmla="*/ 22 h 67"/>
                <a:gd name="T48" fmla="*/ 70 w 177"/>
                <a:gd name="T49" fmla="*/ 18 h 67"/>
                <a:gd name="T50" fmla="*/ 87 w 177"/>
                <a:gd name="T51" fmla="*/ 14 h 67"/>
                <a:gd name="T52" fmla="*/ 106 w 177"/>
                <a:gd name="T53" fmla="*/ 8 h 67"/>
                <a:gd name="T54" fmla="*/ 121 w 177"/>
                <a:gd name="T55" fmla="*/ 6 h 67"/>
                <a:gd name="T56" fmla="*/ 138 w 177"/>
                <a:gd name="T57" fmla="*/ 2 h 67"/>
                <a:gd name="T58" fmla="*/ 160 w 177"/>
                <a:gd name="T59" fmla="*/ 0 h 67"/>
                <a:gd name="T60" fmla="*/ 171 w 177"/>
                <a:gd name="T61" fmla="*/ 1 h 67"/>
                <a:gd name="T62" fmla="*/ 173 w 177"/>
                <a:gd name="T63" fmla="*/ 4 h 67"/>
                <a:gd name="T64" fmla="*/ 175 w 177"/>
                <a:gd name="T65" fmla="*/ 8 h 67"/>
                <a:gd name="T66" fmla="*/ 176 w 177"/>
                <a:gd name="T67" fmla="*/ 10 h 67"/>
                <a:gd name="T68" fmla="*/ 162 w 177"/>
                <a:gd name="T69" fmla="*/ 17 h 67"/>
                <a:gd name="T70" fmla="*/ 162 w 177"/>
                <a:gd name="T71" fmla="*/ 15 h 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7" h="67">
                  <a:moveTo>
                    <a:pt x="162" y="15"/>
                  </a:moveTo>
                  <a:lnTo>
                    <a:pt x="164" y="18"/>
                  </a:lnTo>
                  <a:lnTo>
                    <a:pt x="160" y="22"/>
                  </a:lnTo>
                  <a:lnTo>
                    <a:pt x="151" y="28"/>
                  </a:lnTo>
                  <a:lnTo>
                    <a:pt x="135" y="33"/>
                  </a:lnTo>
                  <a:lnTo>
                    <a:pt x="123" y="39"/>
                  </a:lnTo>
                  <a:lnTo>
                    <a:pt x="107" y="43"/>
                  </a:lnTo>
                  <a:lnTo>
                    <a:pt x="93" y="49"/>
                  </a:lnTo>
                  <a:lnTo>
                    <a:pt x="78" y="54"/>
                  </a:lnTo>
                  <a:lnTo>
                    <a:pt x="63" y="58"/>
                  </a:lnTo>
                  <a:lnTo>
                    <a:pt x="43" y="63"/>
                  </a:lnTo>
                  <a:lnTo>
                    <a:pt x="27" y="66"/>
                  </a:lnTo>
                  <a:lnTo>
                    <a:pt x="20" y="64"/>
                  </a:lnTo>
                  <a:lnTo>
                    <a:pt x="18" y="61"/>
                  </a:lnTo>
                  <a:lnTo>
                    <a:pt x="17" y="58"/>
                  </a:lnTo>
                  <a:lnTo>
                    <a:pt x="3" y="57"/>
                  </a:lnTo>
                  <a:lnTo>
                    <a:pt x="2" y="54"/>
                  </a:lnTo>
                  <a:lnTo>
                    <a:pt x="0" y="50"/>
                  </a:lnTo>
                  <a:lnTo>
                    <a:pt x="5" y="46"/>
                  </a:lnTo>
                  <a:lnTo>
                    <a:pt x="8" y="42"/>
                  </a:lnTo>
                  <a:lnTo>
                    <a:pt x="12" y="37"/>
                  </a:lnTo>
                  <a:lnTo>
                    <a:pt x="27" y="33"/>
                  </a:lnTo>
                  <a:lnTo>
                    <a:pt x="41" y="28"/>
                  </a:lnTo>
                  <a:lnTo>
                    <a:pt x="56" y="22"/>
                  </a:lnTo>
                  <a:lnTo>
                    <a:pt x="70" y="18"/>
                  </a:lnTo>
                  <a:lnTo>
                    <a:pt x="87" y="14"/>
                  </a:lnTo>
                  <a:lnTo>
                    <a:pt x="106" y="8"/>
                  </a:lnTo>
                  <a:lnTo>
                    <a:pt x="121" y="6"/>
                  </a:lnTo>
                  <a:lnTo>
                    <a:pt x="138" y="2"/>
                  </a:lnTo>
                  <a:lnTo>
                    <a:pt x="160" y="0"/>
                  </a:lnTo>
                  <a:lnTo>
                    <a:pt x="171" y="1"/>
                  </a:lnTo>
                  <a:lnTo>
                    <a:pt x="173" y="4"/>
                  </a:lnTo>
                  <a:lnTo>
                    <a:pt x="175" y="8"/>
                  </a:lnTo>
                  <a:lnTo>
                    <a:pt x="176" y="10"/>
                  </a:lnTo>
                  <a:lnTo>
                    <a:pt x="162" y="17"/>
                  </a:lnTo>
                  <a:lnTo>
                    <a:pt x="162" y="15"/>
                  </a:lnTo>
                </a:path>
              </a:pathLst>
            </a:custGeom>
            <a:noFill/>
            <a:ln w="12700" cap="rnd" cmpd="sng">
              <a:solidFill>
                <a:srgbClr val="FF870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5" name="Freeform 858">
              <a:extLst>
                <a:ext uri="{FF2B5EF4-FFF2-40B4-BE49-F238E27FC236}">
                  <a16:creationId xmlns:a16="http://schemas.microsoft.com/office/drawing/2014/main" id="{C9C5C88D-D915-C048-B8E6-B39A2868DFEF}"/>
                </a:ext>
              </a:extLst>
            </p:cNvPr>
            <p:cNvSpPr>
              <a:spLocks/>
            </p:cNvSpPr>
            <p:nvPr/>
          </p:nvSpPr>
          <p:spPr bwMode="auto">
            <a:xfrm>
              <a:off x="1453" y="1467"/>
              <a:ext cx="1036" cy="251"/>
            </a:xfrm>
            <a:custGeom>
              <a:avLst/>
              <a:gdLst>
                <a:gd name="T0" fmla="*/ 986 w 1036"/>
                <a:gd name="T1" fmla="*/ 128 h 251"/>
                <a:gd name="T2" fmla="*/ 942 w 1036"/>
                <a:gd name="T3" fmla="*/ 143 h 251"/>
                <a:gd name="T4" fmla="*/ 897 w 1036"/>
                <a:gd name="T5" fmla="*/ 153 h 251"/>
                <a:gd name="T6" fmla="*/ 842 w 1036"/>
                <a:gd name="T7" fmla="*/ 159 h 251"/>
                <a:gd name="T8" fmla="*/ 800 w 1036"/>
                <a:gd name="T9" fmla="*/ 157 h 251"/>
                <a:gd name="T10" fmla="*/ 749 w 1036"/>
                <a:gd name="T11" fmla="*/ 157 h 251"/>
                <a:gd name="T12" fmla="*/ 698 w 1036"/>
                <a:gd name="T13" fmla="*/ 156 h 251"/>
                <a:gd name="T14" fmla="*/ 674 w 1036"/>
                <a:gd name="T15" fmla="*/ 146 h 251"/>
                <a:gd name="T16" fmla="*/ 621 w 1036"/>
                <a:gd name="T17" fmla="*/ 152 h 251"/>
                <a:gd name="T18" fmla="*/ 575 w 1036"/>
                <a:gd name="T19" fmla="*/ 152 h 251"/>
                <a:gd name="T20" fmla="*/ 525 w 1036"/>
                <a:gd name="T21" fmla="*/ 152 h 251"/>
                <a:gd name="T22" fmla="*/ 469 w 1036"/>
                <a:gd name="T23" fmla="*/ 154 h 251"/>
                <a:gd name="T24" fmla="*/ 416 w 1036"/>
                <a:gd name="T25" fmla="*/ 163 h 251"/>
                <a:gd name="T26" fmla="*/ 368 w 1036"/>
                <a:gd name="T27" fmla="*/ 179 h 251"/>
                <a:gd name="T28" fmla="*/ 320 w 1036"/>
                <a:gd name="T29" fmla="*/ 196 h 251"/>
                <a:gd name="T30" fmla="*/ 266 w 1036"/>
                <a:gd name="T31" fmla="*/ 215 h 251"/>
                <a:gd name="T32" fmla="*/ 219 w 1036"/>
                <a:gd name="T33" fmla="*/ 231 h 251"/>
                <a:gd name="T34" fmla="*/ 175 w 1036"/>
                <a:gd name="T35" fmla="*/ 247 h 251"/>
                <a:gd name="T36" fmla="*/ 160 w 1036"/>
                <a:gd name="T37" fmla="*/ 241 h 251"/>
                <a:gd name="T38" fmla="*/ 171 w 1036"/>
                <a:gd name="T39" fmla="*/ 227 h 251"/>
                <a:gd name="T40" fmla="*/ 115 w 1036"/>
                <a:gd name="T41" fmla="*/ 230 h 251"/>
                <a:gd name="T42" fmla="*/ 77 w 1036"/>
                <a:gd name="T43" fmla="*/ 225 h 251"/>
                <a:gd name="T44" fmla="*/ 111 w 1036"/>
                <a:gd name="T45" fmla="*/ 205 h 251"/>
                <a:gd name="T46" fmla="*/ 65 w 1036"/>
                <a:gd name="T47" fmla="*/ 202 h 251"/>
                <a:gd name="T48" fmla="*/ 76 w 1036"/>
                <a:gd name="T49" fmla="*/ 192 h 251"/>
                <a:gd name="T50" fmla="*/ 113 w 1036"/>
                <a:gd name="T51" fmla="*/ 173 h 251"/>
                <a:gd name="T52" fmla="*/ 106 w 1036"/>
                <a:gd name="T53" fmla="*/ 159 h 251"/>
                <a:gd name="T54" fmla="*/ 108 w 1036"/>
                <a:gd name="T55" fmla="*/ 144 h 251"/>
                <a:gd name="T56" fmla="*/ 86 w 1036"/>
                <a:gd name="T57" fmla="*/ 135 h 251"/>
                <a:gd name="T58" fmla="*/ 68 w 1036"/>
                <a:gd name="T59" fmla="*/ 124 h 251"/>
                <a:gd name="T60" fmla="*/ 48 w 1036"/>
                <a:gd name="T61" fmla="*/ 116 h 251"/>
                <a:gd name="T62" fmla="*/ 6 w 1036"/>
                <a:gd name="T63" fmla="*/ 113 h 251"/>
                <a:gd name="T64" fmla="*/ 19 w 1036"/>
                <a:gd name="T65" fmla="*/ 97 h 251"/>
                <a:gd name="T66" fmla="*/ 2 w 1036"/>
                <a:gd name="T67" fmla="*/ 85 h 251"/>
                <a:gd name="T68" fmla="*/ 71 w 1036"/>
                <a:gd name="T69" fmla="*/ 23 h 251"/>
                <a:gd name="T70" fmla="*/ 137 w 1036"/>
                <a:gd name="T71" fmla="*/ 17 h 251"/>
                <a:gd name="T72" fmla="*/ 193 w 1036"/>
                <a:gd name="T73" fmla="*/ 13 h 251"/>
                <a:gd name="T74" fmla="*/ 247 w 1036"/>
                <a:gd name="T75" fmla="*/ 8 h 251"/>
                <a:gd name="T76" fmla="*/ 302 w 1036"/>
                <a:gd name="T77" fmla="*/ 3 h 251"/>
                <a:gd name="T78" fmla="*/ 353 w 1036"/>
                <a:gd name="T79" fmla="*/ 3 h 251"/>
                <a:gd name="T80" fmla="*/ 386 w 1036"/>
                <a:gd name="T81" fmla="*/ 10 h 251"/>
                <a:gd name="T82" fmla="*/ 426 w 1036"/>
                <a:gd name="T83" fmla="*/ 19 h 251"/>
                <a:gd name="T84" fmla="*/ 476 w 1036"/>
                <a:gd name="T85" fmla="*/ 21 h 251"/>
                <a:gd name="T86" fmla="*/ 522 w 1036"/>
                <a:gd name="T87" fmla="*/ 21 h 251"/>
                <a:gd name="T88" fmla="*/ 558 w 1036"/>
                <a:gd name="T89" fmla="*/ 25 h 251"/>
                <a:gd name="T90" fmla="*/ 600 w 1036"/>
                <a:gd name="T91" fmla="*/ 27 h 251"/>
                <a:gd name="T92" fmla="*/ 655 w 1036"/>
                <a:gd name="T93" fmla="*/ 23 h 251"/>
                <a:gd name="T94" fmla="*/ 705 w 1036"/>
                <a:gd name="T95" fmla="*/ 21 h 251"/>
                <a:gd name="T96" fmla="*/ 750 w 1036"/>
                <a:gd name="T97" fmla="*/ 21 h 251"/>
                <a:gd name="T98" fmla="*/ 805 w 1036"/>
                <a:gd name="T99" fmla="*/ 14 h 251"/>
                <a:gd name="T100" fmla="*/ 859 w 1036"/>
                <a:gd name="T101" fmla="*/ 10 h 251"/>
                <a:gd name="T102" fmla="*/ 910 w 1036"/>
                <a:gd name="T103" fmla="*/ 6 h 251"/>
                <a:gd name="T104" fmla="*/ 965 w 1036"/>
                <a:gd name="T105" fmla="*/ 3 h 251"/>
                <a:gd name="T106" fmla="*/ 998 w 1036"/>
                <a:gd name="T107" fmla="*/ 10 h 251"/>
                <a:gd name="T108" fmla="*/ 973 w 1036"/>
                <a:gd name="T109" fmla="*/ 27 h 251"/>
                <a:gd name="T110" fmla="*/ 990 w 1036"/>
                <a:gd name="T111" fmla="*/ 38 h 251"/>
                <a:gd name="T112" fmla="*/ 1032 w 1036"/>
                <a:gd name="T113" fmla="*/ 43 h 251"/>
                <a:gd name="T114" fmla="*/ 1028 w 1036"/>
                <a:gd name="T115" fmla="*/ 57 h 251"/>
                <a:gd name="T116" fmla="*/ 1035 w 1036"/>
                <a:gd name="T117" fmla="*/ 69 h 251"/>
                <a:gd name="T118" fmla="*/ 1016 w 1036"/>
                <a:gd name="T119" fmla="*/ 87 h 251"/>
                <a:gd name="T120" fmla="*/ 1019 w 1036"/>
                <a:gd name="T121" fmla="*/ 102 h 251"/>
                <a:gd name="T122" fmla="*/ 1003 w 1036"/>
                <a:gd name="T123" fmla="*/ 119 h 2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36" h="251">
                  <a:moveTo>
                    <a:pt x="1009" y="118"/>
                  </a:moveTo>
                  <a:lnTo>
                    <a:pt x="1002" y="124"/>
                  </a:lnTo>
                  <a:lnTo>
                    <a:pt x="986" y="128"/>
                  </a:lnTo>
                  <a:lnTo>
                    <a:pt x="971" y="132"/>
                  </a:lnTo>
                  <a:lnTo>
                    <a:pt x="956" y="137"/>
                  </a:lnTo>
                  <a:lnTo>
                    <a:pt x="942" y="143"/>
                  </a:lnTo>
                  <a:lnTo>
                    <a:pt x="928" y="147"/>
                  </a:lnTo>
                  <a:lnTo>
                    <a:pt x="911" y="150"/>
                  </a:lnTo>
                  <a:lnTo>
                    <a:pt x="897" y="153"/>
                  </a:lnTo>
                  <a:lnTo>
                    <a:pt x="876" y="157"/>
                  </a:lnTo>
                  <a:lnTo>
                    <a:pt x="859" y="159"/>
                  </a:lnTo>
                  <a:lnTo>
                    <a:pt x="842" y="159"/>
                  </a:lnTo>
                  <a:lnTo>
                    <a:pt x="825" y="159"/>
                  </a:lnTo>
                  <a:lnTo>
                    <a:pt x="817" y="156"/>
                  </a:lnTo>
                  <a:lnTo>
                    <a:pt x="800" y="157"/>
                  </a:lnTo>
                  <a:lnTo>
                    <a:pt x="785" y="158"/>
                  </a:lnTo>
                  <a:lnTo>
                    <a:pt x="767" y="157"/>
                  </a:lnTo>
                  <a:lnTo>
                    <a:pt x="749" y="157"/>
                  </a:lnTo>
                  <a:lnTo>
                    <a:pt x="733" y="157"/>
                  </a:lnTo>
                  <a:lnTo>
                    <a:pt x="720" y="155"/>
                  </a:lnTo>
                  <a:lnTo>
                    <a:pt x="698" y="156"/>
                  </a:lnTo>
                  <a:lnTo>
                    <a:pt x="679" y="154"/>
                  </a:lnTo>
                  <a:lnTo>
                    <a:pt x="676" y="150"/>
                  </a:lnTo>
                  <a:lnTo>
                    <a:pt x="674" y="146"/>
                  </a:lnTo>
                  <a:lnTo>
                    <a:pt x="658" y="147"/>
                  </a:lnTo>
                  <a:lnTo>
                    <a:pt x="642" y="148"/>
                  </a:lnTo>
                  <a:lnTo>
                    <a:pt x="621" y="152"/>
                  </a:lnTo>
                  <a:lnTo>
                    <a:pt x="605" y="154"/>
                  </a:lnTo>
                  <a:lnTo>
                    <a:pt x="592" y="152"/>
                  </a:lnTo>
                  <a:lnTo>
                    <a:pt x="575" y="152"/>
                  </a:lnTo>
                  <a:lnTo>
                    <a:pt x="559" y="154"/>
                  </a:lnTo>
                  <a:lnTo>
                    <a:pt x="541" y="152"/>
                  </a:lnTo>
                  <a:lnTo>
                    <a:pt x="525" y="152"/>
                  </a:lnTo>
                  <a:lnTo>
                    <a:pt x="510" y="156"/>
                  </a:lnTo>
                  <a:lnTo>
                    <a:pt x="487" y="156"/>
                  </a:lnTo>
                  <a:lnTo>
                    <a:pt x="469" y="154"/>
                  </a:lnTo>
                  <a:lnTo>
                    <a:pt x="452" y="157"/>
                  </a:lnTo>
                  <a:lnTo>
                    <a:pt x="437" y="159"/>
                  </a:lnTo>
                  <a:lnTo>
                    <a:pt x="416" y="163"/>
                  </a:lnTo>
                  <a:lnTo>
                    <a:pt x="401" y="167"/>
                  </a:lnTo>
                  <a:lnTo>
                    <a:pt x="380" y="171"/>
                  </a:lnTo>
                  <a:lnTo>
                    <a:pt x="368" y="179"/>
                  </a:lnTo>
                  <a:lnTo>
                    <a:pt x="353" y="185"/>
                  </a:lnTo>
                  <a:lnTo>
                    <a:pt x="339" y="190"/>
                  </a:lnTo>
                  <a:lnTo>
                    <a:pt x="320" y="196"/>
                  </a:lnTo>
                  <a:lnTo>
                    <a:pt x="301" y="202"/>
                  </a:lnTo>
                  <a:lnTo>
                    <a:pt x="281" y="210"/>
                  </a:lnTo>
                  <a:lnTo>
                    <a:pt x="266" y="215"/>
                  </a:lnTo>
                  <a:lnTo>
                    <a:pt x="253" y="222"/>
                  </a:lnTo>
                  <a:lnTo>
                    <a:pt x="238" y="226"/>
                  </a:lnTo>
                  <a:lnTo>
                    <a:pt x="219" y="231"/>
                  </a:lnTo>
                  <a:lnTo>
                    <a:pt x="204" y="238"/>
                  </a:lnTo>
                  <a:lnTo>
                    <a:pt x="188" y="241"/>
                  </a:lnTo>
                  <a:lnTo>
                    <a:pt x="175" y="247"/>
                  </a:lnTo>
                  <a:lnTo>
                    <a:pt x="159" y="250"/>
                  </a:lnTo>
                  <a:lnTo>
                    <a:pt x="146" y="248"/>
                  </a:lnTo>
                  <a:lnTo>
                    <a:pt x="160" y="241"/>
                  </a:lnTo>
                  <a:lnTo>
                    <a:pt x="176" y="236"/>
                  </a:lnTo>
                  <a:lnTo>
                    <a:pt x="174" y="231"/>
                  </a:lnTo>
                  <a:lnTo>
                    <a:pt x="171" y="227"/>
                  </a:lnTo>
                  <a:lnTo>
                    <a:pt x="148" y="229"/>
                  </a:lnTo>
                  <a:lnTo>
                    <a:pt x="132" y="230"/>
                  </a:lnTo>
                  <a:lnTo>
                    <a:pt x="115" y="230"/>
                  </a:lnTo>
                  <a:lnTo>
                    <a:pt x="98" y="231"/>
                  </a:lnTo>
                  <a:lnTo>
                    <a:pt x="79" y="229"/>
                  </a:lnTo>
                  <a:lnTo>
                    <a:pt x="77" y="225"/>
                  </a:lnTo>
                  <a:lnTo>
                    <a:pt x="92" y="220"/>
                  </a:lnTo>
                  <a:lnTo>
                    <a:pt x="104" y="210"/>
                  </a:lnTo>
                  <a:lnTo>
                    <a:pt x="111" y="205"/>
                  </a:lnTo>
                  <a:lnTo>
                    <a:pt x="100" y="202"/>
                  </a:lnTo>
                  <a:lnTo>
                    <a:pt x="83" y="203"/>
                  </a:lnTo>
                  <a:lnTo>
                    <a:pt x="65" y="202"/>
                  </a:lnTo>
                  <a:lnTo>
                    <a:pt x="52" y="201"/>
                  </a:lnTo>
                  <a:lnTo>
                    <a:pt x="60" y="194"/>
                  </a:lnTo>
                  <a:lnTo>
                    <a:pt x="76" y="192"/>
                  </a:lnTo>
                  <a:lnTo>
                    <a:pt x="91" y="185"/>
                  </a:lnTo>
                  <a:lnTo>
                    <a:pt x="104" y="179"/>
                  </a:lnTo>
                  <a:lnTo>
                    <a:pt x="113" y="173"/>
                  </a:lnTo>
                  <a:lnTo>
                    <a:pt x="126" y="166"/>
                  </a:lnTo>
                  <a:lnTo>
                    <a:pt x="124" y="161"/>
                  </a:lnTo>
                  <a:lnTo>
                    <a:pt x="106" y="159"/>
                  </a:lnTo>
                  <a:lnTo>
                    <a:pt x="103" y="155"/>
                  </a:lnTo>
                  <a:lnTo>
                    <a:pt x="101" y="150"/>
                  </a:lnTo>
                  <a:lnTo>
                    <a:pt x="108" y="144"/>
                  </a:lnTo>
                  <a:lnTo>
                    <a:pt x="106" y="140"/>
                  </a:lnTo>
                  <a:lnTo>
                    <a:pt x="94" y="137"/>
                  </a:lnTo>
                  <a:lnTo>
                    <a:pt x="86" y="135"/>
                  </a:lnTo>
                  <a:lnTo>
                    <a:pt x="100" y="129"/>
                  </a:lnTo>
                  <a:lnTo>
                    <a:pt x="89" y="126"/>
                  </a:lnTo>
                  <a:lnTo>
                    <a:pt x="68" y="124"/>
                  </a:lnTo>
                  <a:lnTo>
                    <a:pt x="66" y="120"/>
                  </a:lnTo>
                  <a:lnTo>
                    <a:pt x="64" y="116"/>
                  </a:lnTo>
                  <a:lnTo>
                    <a:pt x="48" y="116"/>
                  </a:lnTo>
                  <a:lnTo>
                    <a:pt x="30" y="115"/>
                  </a:lnTo>
                  <a:lnTo>
                    <a:pt x="14" y="117"/>
                  </a:lnTo>
                  <a:lnTo>
                    <a:pt x="6" y="113"/>
                  </a:lnTo>
                  <a:lnTo>
                    <a:pt x="3" y="109"/>
                  </a:lnTo>
                  <a:lnTo>
                    <a:pt x="7" y="104"/>
                  </a:lnTo>
                  <a:lnTo>
                    <a:pt x="19" y="97"/>
                  </a:lnTo>
                  <a:lnTo>
                    <a:pt x="17" y="93"/>
                  </a:lnTo>
                  <a:lnTo>
                    <a:pt x="5" y="90"/>
                  </a:lnTo>
                  <a:lnTo>
                    <a:pt x="2" y="85"/>
                  </a:lnTo>
                  <a:lnTo>
                    <a:pt x="0" y="81"/>
                  </a:lnTo>
                  <a:lnTo>
                    <a:pt x="49" y="24"/>
                  </a:lnTo>
                  <a:lnTo>
                    <a:pt x="71" y="23"/>
                  </a:lnTo>
                  <a:lnTo>
                    <a:pt x="94" y="23"/>
                  </a:lnTo>
                  <a:lnTo>
                    <a:pt x="120" y="19"/>
                  </a:lnTo>
                  <a:lnTo>
                    <a:pt x="137" y="17"/>
                  </a:lnTo>
                  <a:lnTo>
                    <a:pt x="154" y="16"/>
                  </a:lnTo>
                  <a:lnTo>
                    <a:pt x="170" y="14"/>
                  </a:lnTo>
                  <a:lnTo>
                    <a:pt x="193" y="13"/>
                  </a:lnTo>
                  <a:lnTo>
                    <a:pt x="208" y="11"/>
                  </a:lnTo>
                  <a:lnTo>
                    <a:pt x="230" y="10"/>
                  </a:lnTo>
                  <a:lnTo>
                    <a:pt x="247" y="8"/>
                  </a:lnTo>
                  <a:lnTo>
                    <a:pt x="269" y="5"/>
                  </a:lnTo>
                  <a:lnTo>
                    <a:pt x="284" y="3"/>
                  </a:lnTo>
                  <a:lnTo>
                    <a:pt x="302" y="3"/>
                  </a:lnTo>
                  <a:lnTo>
                    <a:pt x="319" y="2"/>
                  </a:lnTo>
                  <a:lnTo>
                    <a:pt x="340" y="0"/>
                  </a:lnTo>
                  <a:lnTo>
                    <a:pt x="353" y="3"/>
                  </a:lnTo>
                  <a:lnTo>
                    <a:pt x="367" y="5"/>
                  </a:lnTo>
                  <a:lnTo>
                    <a:pt x="378" y="7"/>
                  </a:lnTo>
                  <a:lnTo>
                    <a:pt x="386" y="10"/>
                  </a:lnTo>
                  <a:lnTo>
                    <a:pt x="398" y="13"/>
                  </a:lnTo>
                  <a:lnTo>
                    <a:pt x="411" y="15"/>
                  </a:lnTo>
                  <a:lnTo>
                    <a:pt x="426" y="19"/>
                  </a:lnTo>
                  <a:lnTo>
                    <a:pt x="443" y="19"/>
                  </a:lnTo>
                  <a:lnTo>
                    <a:pt x="460" y="21"/>
                  </a:lnTo>
                  <a:lnTo>
                    <a:pt x="476" y="21"/>
                  </a:lnTo>
                  <a:lnTo>
                    <a:pt x="493" y="19"/>
                  </a:lnTo>
                  <a:lnTo>
                    <a:pt x="510" y="19"/>
                  </a:lnTo>
                  <a:lnTo>
                    <a:pt x="522" y="21"/>
                  </a:lnTo>
                  <a:lnTo>
                    <a:pt x="540" y="22"/>
                  </a:lnTo>
                  <a:lnTo>
                    <a:pt x="556" y="21"/>
                  </a:lnTo>
                  <a:lnTo>
                    <a:pt x="558" y="25"/>
                  </a:lnTo>
                  <a:lnTo>
                    <a:pt x="566" y="29"/>
                  </a:lnTo>
                  <a:lnTo>
                    <a:pt x="583" y="29"/>
                  </a:lnTo>
                  <a:lnTo>
                    <a:pt x="600" y="27"/>
                  </a:lnTo>
                  <a:lnTo>
                    <a:pt x="617" y="27"/>
                  </a:lnTo>
                  <a:lnTo>
                    <a:pt x="633" y="26"/>
                  </a:lnTo>
                  <a:lnTo>
                    <a:pt x="655" y="23"/>
                  </a:lnTo>
                  <a:lnTo>
                    <a:pt x="671" y="22"/>
                  </a:lnTo>
                  <a:lnTo>
                    <a:pt x="688" y="19"/>
                  </a:lnTo>
                  <a:lnTo>
                    <a:pt x="705" y="21"/>
                  </a:lnTo>
                  <a:lnTo>
                    <a:pt x="721" y="19"/>
                  </a:lnTo>
                  <a:lnTo>
                    <a:pt x="734" y="21"/>
                  </a:lnTo>
                  <a:lnTo>
                    <a:pt x="750" y="21"/>
                  </a:lnTo>
                  <a:lnTo>
                    <a:pt x="773" y="19"/>
                  </a:lnTo>
                  <a:lnTo>
                    <a:pt x="789" y="15"/>
                  </a:lnTo>
                  <a:lnTo>
                    <a:pt x="805" y="14"/>
                  </a:lnTo>
                  <a:lnTo>
                    <a:pt x="821" y="12"/>
                  </a:lnTo>
                  <a:lnTo>
                    <a:pt x="838" y="12"/>
                  </a:lnTo>
                  <a:lnTo>
                    <a:pt x="859" y="10"/>
                  </a:lnTo>
                  <a:lnTo>
                    <a:pt x="877" y="9"/>
                  </a:lnTo>
                  <a:lnTo>
                    <a:pt x="892" y="8"/>
                  </a:lnTo>
                  <a:lnTo>
                    <a:pt x="910" y="6"/>
                  </a:lnTo>
                  <a:lnTo>
                    <a:pt x="926" y="5"/>
                  </a:lnTo>
                  <a:lnTo>
                    <a:pt x="949" y="4"/>
                  </a:lnTo>
                  <a:lnTo>
                    <a:pt x="965" y="3"/>
                  </a:lnTo>
                  <a:lnTo>
                    <a:pt x="977" y="5"/>
                  </a:lnTo>
                  <a:lnTo>
                    <a:pt x="990" y="7"/>
                  </a:lnTo>
                  <a:lnTo>
                    <a:pt x="998" y="10"/>
                  </a:lnTo>
                  <a:lnTo>
                    <a:pt x="1000" y="14"/>
                  </a:lnTo>
                  <a:lnTo>
                    <a:pt x="986" y="20"/>
                  </a:lnTo>
                  <a:lnTo>
                    <a:pt x="973" y="27"/>
                  </a:lnTo>
                  <a:lnTo>
                    <a:pt x="970" y="33"/>
                  </a:lnTo>
                  <a:lnTo>
                    <a:pt x="973" y="38"/>
                  </a:lnTo>
                  <a:lnTo>
                    <a:pt x="990" y="38"/>
                  </a:lnTo>
                  <a:lnTo>
                    <a:pt x="1012" y="37"/>
                  </a:lnTo>
                  <a:lnTo>
                    <a:pt x="1029" y="38"/>
                  </a:lnTo>
                  <a:lnTo>
                    <a:pt x="1032" y="43"/>
                  </a:lnTo>
                  <a:lnTo>
                    <a:pt x="1034" y="47"/>
                  </a:lnTo>
                  <a:lnTo>
                    <a:pt x="1030" y="52"/>
                  </a:lnTo>
                  <a:lnTo>
                    <a:pt x="1028" y="57"/>
                  </a:lnTo>
                  <a:lnTo>
                    <a:pt x="1030" y="61"/>
                  </a:lnTo>
                  <a:lnTo>
                    <a:pt x="1033" y="66"/>
                  </a:lnTo>
                  <a:lnTo>
                    <a:pt x="1035" y="69"/>
                  </a:lnTo>
                  <a:lnTo>
                    <a:pt x="1033" y="75"/>
                  </a:lnTo>
                  <a:lnTo>
                    <a:pt x="1019" y="82"/>
                  </a:lnTo>
                  <a:lnTo>
                    <a:pt x="1016" y="87"/>
                  </a:lnTo>
                  <a:lnTo>
                    <a:pt x="1015" y="94"/>
                  </a:lnTo>
                  <a:lnTo>
                    <a:pt x="1017" y="99"/>
                  </a:lnTo>
                  <a:lnTo>
                    <a:pt x="1019" y="102"/>
                  </a:lnTo>
                  <a:lnTo>
                    <a:pt x="1021" y="107"/>
                  </a:lnTo>
                  <a:lnTo>
                    <a:pt x="1018" y="112"/>
                  </a:lnTo>
                  <a:lnTo>
                    <a:pt x="1003" y="119"/>
                  </a:lnTo>
                  <a:lnTo>
                    <a:pt x="1009" y="118"/>
                  </a:lnTo>
                </a:path>
              </a:pathLst>
            </a:custGeom>
            <a:noFill/>
            <a:ln w="12700" cap="rnd" cmpd="sng">
              <a:solidFill>
                <a:srgbClr val="58FF5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6" name="Freeform 859">
              <a:extLst>
                <a:ext uri="{FF2B5EF4-FFF2-40B4-BE49-F238E27FC236}">
                  <a16:creationId xmlns:a16="http://schemas.microsoft.com/office/drawing/2014/main" id="{BD90FD08-1ACB-2746-ACF7-A2B5D8B25AFF}"/>
                </a:ext>
              </a:extLst>
            </p:cNvPr>
            <p:cNvSpPr>
              <a:spLocks/>
            </p:cNvSpPr>
            <p:nvPr/>
          </p:nvSpPr>
          <p:spPr bwMode="auto">
            <a:xfrm>
              <a:off x="1438" y="1478"/>
              <a:ext cx="1091" cy="290"/>
            </a:xfrm>
            <a:custGeom>
              <a:avLst/>
              <a:gdLst>
                <a:gd name="T0" fmla="*/ 86 w 1091"/>
                <a:gd name="T1" fmla="*/ 190 h 290"/>
                <a:gd name="T2" fmla="*/ 52 w 1091"/>
                <a:gd name="T3" fmla="*/ 230 h 290"/>
                <a:gd name="T4" fmla="*/ 47 w 1091"/>
                <a:gd name="T5" fmla="*/ 250 h 290"/>
                <a:gd name="T6" fmla="*/ 7 w 1091"/>
                <a:gd name="T7" fmla="*/ 270 h 290"/>
                <a:gd name="T8" fmla="*/ 16 w 1091"/>
                <a:gd name="T9" fmla="*/ 286 h 290"/>
                <a:gd name="T10" fmla="*/ 73 w 1091"/>
                <a:gd name="T11" fmla="*/ 288 h 290"/>
                <a:gd name="T12" fmla="*/ 140 w 1091"/>
                <a:gd name="T13" fmla="*/ 280 h 290"/>
                <a:gd name="T14" fmla="*/ 207 w 1091"/>
                <a:gd name="T15" fmla="*/ 267 h 290"/>
                <a:gd name="T16" fmla="*/ 270 w 1091"/>
                <a:gd name="T17" fmla="*/ 251 h 290"/>
                <a:gd name="T18" fmla="*/ 329 w 1091"/>
                <a:gd name="T19" fmla="*/ 238 h 290"/>
                <a:gd name="T20" fmla="*/ 384 w 1091"/>
                <a:gd name="T21" fmla="*/ 215 h 290"/>
                <a:gd name="T22" fmla="*/ 435 w 1091"/>
                <a:gd name="T23" fmla="*/ 194 h 290"/>
                <a:gd name="T24" fmla="*/ 491 w 1091"/>
                <a:gd name="T25" fmla="*/ 186 h 290"/>
                <a:gd name="T26" fmla="*/ 546 w 1091"/>
                <a:gd name="T27" fmla="*/ 167 h 290"/>
                <a:gd name="T28" fmla="*/ 570 w 1091"/>
                <a:gd name="T29" fmla="*/ 178 h 290"/>
                <a:gd name="T30" fmla="*/ 637 w 1091"/>
                <a:gd name="T31" fmla="*/ 169 h 290"/>
                <a:gd name="T32" fmla="*/ 697 w 1091"/>
                <a:gd name="T33" fmla="*/ 168 h 290"/>
                <a:gd name="T34" fmla="*/ 754 w 1091"/>
                <a:gd name="T35" fmla="*/ 170 h 290"/>
                <a:gd name="T36" fmla="*/ 821 w 1091"/>
                <a:gd name="T37" fmla="*/ 170 h 290"/>
                <a:gd name="T38" fmla="*/ 888 w 1091"/>
                <a:gd name="T39" fmla="*/ 172 h 290"/>
                <a:gd name="T40" fmla="*/ 1018 w 1091"/>
                <a:gd name="T41" fmla="*/ 155 h 290"/>
                <a:gd name="T42" fmla="*/ 1061 w 1091"/>
                <a:gd name="T43" fmla="*/ 130 h 290"/>
                <a:gd name="T44" fmla="*/ 1083 w 1091"/>
                <a:gd name="T45" fmla="*/ 108 h 290"/>
                <a:gd name="T46" fmla="*/ 1069 w 1091"/>
                <a:gd name="T47" fmla="*/ 95 h 290"/>
                <a:gd name="T48" fmla="*/ 1059 w 1091"/>
                <a:gd name="T49" fmla="*/ 76 h 290"/>
                <a:gd name="T50" fmla="*/ 1076 w 1091"/>
                <a:gd name="T51" fmla="*/ 55 h 290"/>
                <a:gd name="T52" fmla="*/ 1048 w 1091"/>
                <a:gd name="T53" fmla="*/ 43 h 290"/>
                <a:gd name="T54" fmla="*/ 1039 w 1091"/>
                <a:gd name="T55" fmla="*/ 27 h 290"/>
                <a:gd name="T56" fmla="*/ 1031 w 1091"/>
                <a:gd name="T57" fmla="*/ 11 h 290"/>
                <a:gd name="T58" fmla="*/ 978 w 1091"/>
                <a:gd name="T59" fmla="*/ 6 h 290"/>
                <a:gd name="T60" fmla="*/ 929 w 1091"/>
                <a:gd name="T61" fmla="*/ 0 h 290"/>
                <a:gd name="T62" fmla="*/ 866 w 1091"/>
                <a:gd name="T63" fmla="*/ 5 h 290"/>
                <a:gd name="T64" fmla="*/ 796 w 1091"/>
                <a:gd name="T65" fmla="*/ 17 h 290"/>
                <a:gd name="T66" fmla="*/ 725 w 1091"/>
                <a:gd name="T67" fmla="*/ 23 h 290"/>
                <a:gd name="T68" fmla="*/ 669 w 1091"/>
                <a:gd name="T69" fmla="*/ 22 h 290"/>
                <a:gd name="T70" fmla="*/ 607 w 1091"/>
                <a:gd name="T71" fmla="*/ 30 h 290"/>
                <a:gd name="T72" fmla="*/ 539 w 1091"/>
                <a:gd name="T73" fmla="*/ 28 h 290"/>
                <a:gd name="T74" fmla="*/ 469 w 1091"/>
                <a:gd name="T75" fmla="*/ 21 h 290"/>
                <a:gd name="T76" fmla="*/ 423 w 1091"/>
                <a:gd name="T77" fmla="*/ 17 h 290"/>
                <a:gd name="T78" fmla="*/ 355 w 1091"/>
                <a:gd name="T79" fmla="*/ 15 h 290"/>
                <a:gd name="T80" fmla="*/ 277 w 1091"/>
                <a:gd name="T81" fmla="*/ 17 h 290"/>
                <a:gd name="T82" fmla="*/ 188 w 1091"/>
                <a:gd name="T83" fmla="*/ 26 h 290"/>
                <a:gd name="T84" fmla="*/ 108 w 1091"/>
                <a:gd name="T85" fmla="*/ 28 h 290"/>
                <a:gd name="T86" fmla="*/ 6 w 1091"/>
                <a:gd name="T87" fmla="*/ 93 h 290"/>
                <a:gd name="T88" fmla="*/ 25 w 1091"/>
                <a:gd name="T89" fmla="*/ 118 h 290"/>
                <a:gd name="T90" fmla="*/ 69 w 1091"/>
                <a:gd name="T91" fmla="*/ 126 h 290"/>
                <a:gd name="T92" fmla="*/ 116 w 1091"/>
                <a:gd name="T93" fmla="*/ 131 h 290"/>
                <a:gd name="T94" fmla="*/ 119 w 1091"/>
                <a:gd name="T95" fmla="*/ 147 h 290"/>
                <a:gd name="T96" fmla="*/ 133 w 1091"/>
                <a:gd name="T97" fmla="*/ 163 h 290"/>
                <a:gd name="T98" fmla="*/ 137 w 1091"/>
                <a:gd name="T99" fmla="*/ 170 h 2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91" h="290">
                  <a:moveTo>
                    <a:pt x="137" y="170"/>
                  </a:moveTo>
                  <a:lnTo>
                    <a:pt x="124" y="174"/>
                  </a:lnTo>
                  <a:lnTo>
                    <a:pt x="106" y="183"/>
                  </a:lnTo>
                  <a:lnTo>
                    <a:pt x="86" y="190"/>
                  </a:lnTo>
                  <a:lnTo>
                    <a:pt x="72" y="194"/>
                  </a:lnTo>
                  <a:lnTo>
                    <a:pt x="57" y="196"/>
                  </a:lnTo>
                  <a:lnTo>
                    <a:pt x="36" y="230"/>
                  </a:lnTo>
                  <a:lnTo>
                    <a:pt x="52" y="230"/>
                  </a:lnTo>
                  <a:lnTo>
                    <a:pt x="61" y="232"/>
                  </a:lnTo>
                  <a:lnTo>
                    <a:pt x="63" y="237"/>
                  </a:lnTo>
                  <a:lnTo>
                    <a:pt x="65" y="242"/>
                  </a:lnTo>
                  <a:lnTo>
                    <a:pt x="47" y="250"/>
                  </a:lnTo>
                  <a:lnTo>
                    <a:pt x="33" y="255"/>
                  </a:lnTo>
                  <a:lnTo>
                    <a:pt x="19" y="261"/>
                  </a:lnTo>
                  <a:lnTo>
                    <a:pt x="5" y="265"/>
                  </a:lnTo>
                  <a:lnTo>
                    <a:pt x="7" y="270"/>
                  </a:lnTo>
                  <a:lnTo>
                    <a:pt x="24" y="271"/>
                  </a:lnTo>
                  <a:lnTo>
                    <a:pt x="27" y="275"/>
                  </a:lnTo>
                  <a:lnTo>
                    <a:pt x="19" y="281"/>
                  </a:lnTo>
                  <a:lnTo>
                    <a:pt x="16" y="286"/>
                  </a:lnTo>
                  <a:lnTo>
                    <a:pt x="23" y="289"/>
                  </a:lnTo>
                  <a:lnTo>
                    <a:pt x="39" y="288"/>
                  </a:lnTo>
                  <a:lnTo>
                    <a:pt x="55" y="288"/>
                  </a:lnTo>
                  <a:lnTo>
                    <a:pt x="73" y="288"/>
                  </a:lnTo>
                  <a:lnTo>
                    <a:pt x="95" y="286"/>
                  </a:lnTo>
                  <a:lnTo>
                    <a:pt x="108" y="284"/>
                  </a:lnTo>
                  <a:lnTo>
                    <a:pt x="125" y="282"/>
                  </a:lnTo>
                  <a:lnTo>
                    <a:pt x="140" y="280"/>
                  </a:lnTo>
                  <a:lnTo>
                    <a:pt x="158" y="280"/>
                  </a:lnTo>
                  <a:lnTo>
                    <a:pt x="172" y="277"/>
                  </a:lnTo>
                  <a:lnTo>
                    <a:pt x="192" y="274"/>
                  </a:lnTo>
                  <a:lnTo>
                    <a:pt x="207" y="267"/>
                  </a:lnTo>
                  <a:lnTo>
                    <a:pt x="224" y="261"/>
                  </a:lnTo>
                  <a:lnTo>
                    <a:pt x="240" y="258"/>
                  </a:lnTo>
                  <a:lnTo>
                    <a:pt x="255" y="254"/>
                  </a:lnTo>
                  <a:lnTo>
                    <a:pt x="270" y="251"/>
                  </a:lnTo>
                  <a:lnTo>
                    <a:pt x="284" y="249"/>
                  </a:lnTo>
                  <a:lnTo>
                    <a:pt x="302" y="248"/>
                  </a:lnTo>
                  <a:lnTo>
                    <a:pt x="317" y="245"/>
                  </a:lnTo>
                  <a:lnTo>
                    <a:pt x="329" y="238"/>
                  </a:lnTo>
                  <a:lnTo>
                    <a:pt x="337" y="231"/>
                  </a:lnTo>
                  <a:lnTo>
                    <a:pt x="352" y="227"/>
                  </a:lnTo>
                  <a:lnTo>
                    <a:pt x="371" y="220"/>
                  </a:lnTo>
                  <a:lnTo>
                    <a:pt x="384" y="215"/>
                  </a:lnTo>
                  <a:lnTo>
                    <a:pt x="399" y="210"/>
                  </a:lnTo>
                  <a:lnTo>
                    <a:pt x="412" y="205"/>
                  </a:lnTo>
                  <a:lnTo>
                    <a:pt x="421" y="198"/>
                  </a:lnTo>
                  <a:lnTo>
                    <a:pt x="435" y="194"/>
                  </a:lnTo>
                  <a:lnTo>
                    <a:pt x="450" y="192"/>
                  </a:lnTo>
                  <a:lnTo>
                    <a:pt x="462" y="195"/>
                  </a:lnTo>
                  <a:lnTo>
                    <a:pt x="478" y="192"/>
                  </a:lnTo>
                  <a:lnTo>
                    <a:pt x="491" y="186"/>
                  </a:lnTo>
                  <a:lnTo>
                    <a:pt x="497" y="181"/>
                  </a:lnTo>
                  <a:lnTo>
                    <a:pt x="514" y="176"/>
                  </a:lnTo>
                  <a:lnTo>
                    <a:pt x="532" y="169"/>
                  </a:lnTo>
                  <a:lnTo>
                    <a:pt x="546" y="167"/>
                  </a:lnTo>
                  <a:lnTo>
                    <a:pt x="564" y="167"/>
                  </a:lnTo>
                  <a:lnTo>
                    <a:pt x="566" y="170"/>
                  </a:lnTo>
                  <a:lnTo>
                    <a:pt x="563" y="175"/>
                  </a:lnTo>
                  <a:lnTo>
                    <a:pt x="570" y="178"/>
                  </a:lnTo>
                  <a:lnTo>
                    <a:pt x="585" y="177"/>
                  </a:lnTo>
                  <a:lnTo>
                    <a:pt x="607" y="174"/>
                  </a:lnTo>
                  <a:lnTo>
                    <a:pt x="623" y="171"/>
                  </a:lnTo>
                  <a:lnTo>
                    <a:pt x="637" y="169"/>
                  </a:lnTo>
                  <a:lnTo>
                    <a:pt x="658" y="167"/>
                  </a:lnTo>
                  <a:lnTo>
                    <a:pt x="670" y="169"/>
                  </a:lnTo>
                  <a:lnTo>
                    <a:pt x="682" y="171"/>
                  </a:lnTo>
                  <a:lnTo>
                    <a:pt x="697" y="168"/>
                  </a:lnTo>
                  <a:lnTo>
                    <a:pt x="714" y="166"/>
                  </a:lnTo>
                  <a:lnTo>
                    <a:pt x="731" y="166"/>
                  </a:lnTo>
                  <a:lnTo>
                    <a:pt x="737" y="169"/>
                  </a:lnTo>
                  <a:lnTo>
                    <a:pt x="754" y="170"/>
                  </a:lnTo>
                  <a:lnTo>
                    <a:pt x="770" y="169"/>
                  </a:lnTo>
                  <a:lnTo>
                    <a:pt x="791" y="167"/>
                  </a:lnTo>
                  <a:lnTo>
                    <a:pt x="804" y="169"/>
                  </a:lnTo>
                  <a:lnTo>
                    <a:pt x="821" y="170"/>
                  </a:lnTo>
                  <a:lnTo>
                    <a:pt x="838" y="171"/>
                  </a:lnTo>
                  <a:lnTo>
                    <a:pt x="855" y="172"/>
                  </a:lnTo>
                  <a:lnTo>
                    <a:pt x="873" y="172"/>
                  </a:lnTo>
                  <a:lnTo>
                    <a:pt x="888" y="172"/>
                  </a:lnTo>
                  <a:lnTo>
                    <a:pt x="909" y="170"/>
                  </a:lnTo>
                  <a:lnTo>
                    <a:pt x="926" y="170"/>
                  </a:lnTo>
                  <a:lnTo>
                    <a:pt x="943" y="169"/>
                  </a:lnTo>
                  <a:lnTo>
                    <a:pt x="1018" y="155"/>
                  </a:lnTo>
                  <a:lnTo>
                    <a:pt x="1032" y="148"/>
                  </a:lnTo>
                  <a:lnTo>
                    <a:pt x="1046" y="142"/>
                  </a:lnTo>
                  <a:lnTo>
                    <a:pt x="1058" y="136"/>
                  </a:lnTo>
                  <a:lnTo>
                    <a:pt x="1061" y="130"/>
                  </a:lnTo>
                  <a:lnTo>
                    <a:pt x="1063" y="126"/>
                  </a:lnTo>
                  <a:lnTo>
                    <a:pt x="1073" y="119"/>
                  </a:lnTo>
                  <a:lnTo>
                    <a:pt x="1075" y="114"/>
                  </a:lnTo>
                  <a:lnTo>
                    <a:pt x="1083" y="108"/>
                  </a:lnTo>
                  <a:lnTo>
                    <a:pt x="1086" y="104"/>
                  </a:lnTo>
                  <a:lnTo>
                    <a:pt x="1090" y="98"/>
                  </a:lnTo>
                  <a:lnTo>
                    <a:pt x="1088" y="93"/>
                  </a:lnTo>
                  <a:lnTo>
                    <a:pt x="1069" y="95"/>
                  </a:lnTo>
                  <a:lnTo>
                    <a:pt x="1054" y="95"/>
                  </a:lnTo>
                  <a:lnTo>
                    <a:pt x="1050" y="87"/>
                  </a:lnTo>
                  <a:lnTo>
                    <a:pt x="1046" y="82"/>
                  </a:lnTo>
                  <a:lnTo>
                    <a:pt x="1059" y="76"/>
                  </a:lnTo>
                  <a:lnTo>
                    <a:pt x="1068" y="70"/>
                  </a:lnTo>
                  <a:lnTo>
                    <a:pt x="1075" y="64"/>
                  </a:lnTo>
                  <a:lnTo>
                    <a:pt x="1078" y="59"/>
                  </a:lnTo>
                  <a:lnTo>
                    <a:pt x="1076" y="55"/>
                  </a:lnTo>
                  <a:lnTo>
                    <a:pt x="1066" y="53"/>
                  </a:lnTo>
                  <a:lnTo>
                    <a:pt x="1057" y="50"/>
                  </a:lnTo>
                  <a:lnTo>
                    <a:pt x="1055" y="46"/>
                  </a:lnTo>
                  <a:lnTo>
                    <a:pt x="1048" y="43"/>
                  </a:lnTo>
                  <a:lnTo>
                    <a:pt x="1026" y="42"/>
                  </a:lnTo>
                  <a:lnTo>
                    <a:pt x="1024" y="39"/>
                  </a:lnTo>
                  <a:lnTo>
                    <a:pt x="1032" y="33"/>
                  </a:lnTo>
                  <a:lnTo>
                    <a:pt x="1039" y="27"/>
                  </a:lnTo>
                  <a:lnTo>
                    <a:pt x="1037" y="23"/>
                  </a:lnTo>
                  <a:lnTo>
                    <a:pt x="1035" y="19"/>
                  </a:lnTo>
                  <a:lnTo>
                    <a:pt x="1032" y="15"/>
                  </a:lnTo>
                  <a:lnTo>
                    <a:pt x="1031" y="11"/>
                  </a:lnTo>
                  <a:lnTo>
                    <a:pt x="1022" y="8"/>
                  </a:lnTo>
                  <a:lnTo>
                    <a:pt x="1007" y="8"/>
                  </a:lnTo>
                  <a:lnTo>
                    <a:pt x="990" y="9"/>
                  </a:lnTo>
                  <a:lnTo>
                    <a:pt x="978" y="6"/>
                  </a:lnTo>
                  <a:lnTo>
                    <a:pt x="957" y="8"/>
                  </a:lnTo>
                  <a:lnTo>
                    <a:pt x="938" y="7"/>
                  </a:lnTo>
                  <a:lnTo>
                    <a:pt x="932" y="4"/>
                  </a:lnTo>
                  <a:lnTo>
                    <a:pt x="929" y="0"/>
                  </a:lnTo>
                  <a:lnTo>
                    <a:pt x="914" y="0"/>
                  </a:lnTo>
                  <a:lnTo>
                    <a:pt x="898" y="1"/>
                  </a:lnTo>
                  <a:lnTo>
                    <a:pt x="882" y="4"/>
                  </a:lnTo>
                  <a:lnTo>
                    <a:pt x="866" y="5"/>
                  </a:lnTo>
                  <a:lnTo>
                    <a:pt x="846" y="9"/>
                  </a:lnTo>
                  <a:lnTo>
                    <a:pt x="824" y="12"/>
                  </a:lnTo>
                  <a:lnTo>
                    <a:pt x="810" y="14"/>
                  </a:lnTo>
                  <a:lnTo>
                    <a:pt x="796" y="17"/>
                  </a:lnTo>
                  <a:lnTo>
                    <a:pt x="779" y="21"/>
                  </a:lnTo>
                  <a:lnTo>
                    <a:pt x="757" y="21"/>
                  </a:lnTo>
                  <a:lnTo>
                    <a:pt x="743" y="22"/>
                  </a:lnTo>
                  <a:lnTo>
                    <a:pt x="725" y="23"/>
                  </a:lnTo>
                  <a:lnTo>
                    <a:pt x="710" y="24"/>
                  </a:lnTo>
                  <a:lnTo>
                    <a:pt x="693" y="26"/>
                  </a:lnTo>
                  <a:lnTo>
                    <a:pt x="677" y="24"/>
                  </a:lnTo>
                  <a:lnTo>
                    <a:pt x="669" y="22"/>
                  </a:lnTo>
                  <a:lnTo>
                    <a:pt x="654" y="25"/>
                  </a:lnTo>
                  <a:lnTo>
                    <a:pt x="638" y="26"/>
                  </a:lnTo>
                  <a:lnTo>
                    <a:pt x="623" y="29"/>
                  </a:lnTo>
                  <a:lnTo>
                    <a:pt x="607" y="30"/>
                  </a:lnTo>
                  <a:lnTo>
                    <a:pt x="590" y="28"/>
                  </a:lnTo>
                  <a:lnTo>
                    <a:pt x="574" y="29"/>
                  </a:lnTo>
                  <a:lnTo>
                    <a:pt x="556" y="30"/>
                  </a:lnTo>
                  <a:lnTo>
                    <a:pt x="539" y="28"/>
                  </a:lnTo>
                  <a:lnTo>
                    <a:pt x="524" y="28"/>
                  </a:lnTo>
                  <a:lnTo>
                    <a:pt x="513" y="19"/>
                  </a:lnTo>
                  <a:lnTo>
                    <a:pt x="491" y="19"/>
                  </a:lnTo>
                  <a:lnTo>
                    <a:pt x="469" y="21"/>
                  </a:lnTo>
                  <a:lnTo>
                    <a:pt x="455" y="24"/>
                  </a:lnTo>
                  <a:lnTo>
                    <a:pt x="447" y="21"/>
                  </a:lnTo>
                  <a:lnTo>
                    <a:pt x="439" y="18"/>
                  </a:lnTo>
                  <a:lnTo>
                    <a:pt x="423" y="17"/>
                  </a:lnTo>
                  <a:lnTo>
                    <a:pt x="406" y="17"/>
                  </a:lnTo>
                  <a:lnTo>
                    <a:pt x="388" y="16"/>
                  </a:lnTo>
                  <a:lnTo>
                    <a:pt x="371" y="15"/>
                  </a:lnTo>
                  <a:lnTo>
                    <a:pt x="355" y="15"/>
                  </a:lnTo>
                  <a:lnTo>
                    <a:pt x="334" y="17"/>
                  </a:lnTo>
                  <a:lnTo>
                    <a:pt x="322" y="14"/>
                  </a:lnTo>
                  <a:lnTo>
                    <a:pt x="299" y="16"/>
                  </a:lnTo>
                  <a:lnTo>
                    <a:pt x="277" y="17"/>
                  </a:lnTo>
                  <a:lnTo>
                    <a:pt x="262" y="17"/>
                  </a:lnTo>
                  <a:lnTo>
                    <a:pt x="240" y="19"/>
                  </a:lnTo>
                  <a:lnTo>
                    <a:pt x="205" y="24"/>
                  </a:lnTo>
                  <a:lnTo>
                    <a:pt x="188" y="26"/>
                  </a:lnTo>
                  <a:lnTo>
                    <a:pt x="172" y="28"/>
                  </a:lnTo>
                  <a:lnTo>
                    <a:pt x="146" y="31"/>
                  </a:lnTo>
                  <a:lnTo>
                    <a:pt x="121" y="36"/>
                  </a:lnTo>
                  <a:lnTo>
                    <a:pt x="108" y="28"/>
                  </a:lnTo>
                  <a:lnTo>
                    <a:pt x="91" y="16"/>
                  </a:lnTo>
                  <a:lnTo>
                    <a:pt x="36" y="28"/>
                  </a:lnTo>
                  <a:lnTo>
                    <a:pt x="0" y="89"/>
                  </a:lnTo>
                  <a:lnTo>
                    <a:pt x="6" y="93"/>
                  </a:lnTo>
                  <a:lnTo>
                    <a:pt x="19" y="95"/>
                  </a:lnTo>
                  <a:lnTo>
                    <a:pt x="22" y="100"/>
                  </a:lnTo>
                  <a:lnTo>
                    <a:pt x="28" y="111"/>
                  </a:lnTo>
                  <a:lnTo>
                    <a:pt x="25" y="118"/>
                  </a:lnTo>
                  <a:lnTo>
                    <a:pt x="33" y="120"/>
                  </a:lnTo>
                  <a:lnTo>
                    <a:pt x="40" y="123"/>
                  </a:lnTo>
                  <a:lnTo>
                    <a:pt x="55" y="123"/>
                  </a:lnTo>
                  <a:lnTo>
                    <a:pt x="69" y="126"/>
                  </a:lnTo>
                  <a:lnTo>
                    <a:pt x="84" y="124"/>
                  </a:lnTo>
                  <a:lnTo>
                    <a:pt x="98" y="125"/>
                  </a:lnTo>
                  <a:lnTo>
                    <a:pt x="108" y="127"/>
                  </a:lnTo>
                  <a:lnTo>
                    <a:pt x="116" y="131"/>
                  </a:lnTo>
                  <a:lnTo>
                    <a:pt x="118" y="135"/>
                  </a:lnTo>
                  <a:lnTo>
                    <a:pt x="120" y="139"/>
                  </a:lnTo>
                  <a:lnTo>
                    <a:pt x="117" y="144"/>
                  </a:lnTo>
                  <a:lnTo>
                    <a:pt x="119" y="147"/>
                  </a:lnTo>
                  <a:lnTo>
                    <a:pt x="117" y="152"/>
                  </a:lnTo>
                  <a:lnTo>
                    <a:pt x="129" y="155"/>
                  </a:lnTo>
                  <a:lnTo>
                    <a:pt x="131" y="158"/>
                  </a:lnTo>
                  <a:lnTo>
                    <a:pt x="133" y="163"/>
                  </a:lnTo>
                  <a:lnTo>
                    <a:pt x="130" y="167"/>
                  </a:lnTo>
                  <a:lnTo>
                    <a:pt x="117" y="174"/>
                  </a:lnTo>
                  <a:lnTo>
                    <a:pt x="104" y="180"/>
                  </a:lnTo>
                  <a:lnTo>
                    <a:pt x="137" y="17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7" name="Freeform 860">
              <a:extLst>
                <a:ext uri="{FF2B5EF4-FFF2-40B4-BE49-F238E27FC236}">
                  <a16:creationId xmlns:a16="http://schemas.microsoft.com/office/drawing/2014/main" id="{1C132A27-5230-0B44-893B-032968B697D9}"/>
                </a:ext>
              </a:extLst>
            </p:cNvPr>
            <p:cNvSpPr>
              <a:spLocks/>
            </p:cNvSpPr>
            <p:nvPr/>
          </p:nvSpPr>
          <p:spPr bwMode="auto">
            <a:xfrm>
              <a:off x="1459" y="1479"/>
              <a:ext cx="998" cy="181"/>
            </a:xfrm>
            <a:custGeom>
              <a:avLst/>
              <a:gdLst>
                <a:gd name="T0" fmla="*/ 935 w 998"/>
                <a:gd name="T1" fmla="*/ 116 h 181"/>
                <a:gd name="T2" fmla="*/ 870 w 998"/>
                <a:gd name="T3" fmla="*/ 127 h 181"/>
                <a:gd name="T4" fmla="*/ 823 w 998"/>
                <a:gd name="T5" fmla="*/ 128 h 181"/>
                <a:gd name="T6" fmla="*/ 784 w 998"/>
                <a:gd name="T7" fmla="*/ 121 h 181"/>
                <a:gd name="T8" fmla="*/ 752 w 998"/>
                <a:gd name="T9" fmla="*/ 117 h 181"/>
                <a:gd name="T10" fmla="*/ 719 w 998"/>
                <a:gd name="T11" fmla="*/ 110 h 181"/>
                <a:gd name="T12" fmla="*/ 694 w 998"/>
                <a:gd name="T13" fmla="*/ 100 h 181"/>
                <a:gd name="T14" fmla="*/ 643 w 998"/>
                <a:gd name="T15" fmla="*/ 102 h 181"/>
                <a:gd name="T16" fmla="*/ 615 w 998"/>
                <a:gd name="T17" fmla="*/ 97 h 181"/>
                <a:gd name="T18" fmla="*/ 564 w 998"/>
                <a:gd name="T19" fmla="*/ 101 h 181"/>
                <a:gd name="T20" fmla="*/ 510 w 998"/>
                <a:gd name="T21" fmla="*/ 110 h 181"/>
                <a:gd name="T22" fmla="*/ 458 w 998"/>
                <a:gd name="T23" fmla="*/ 113 h 181"/>
                <a:gd name="T24" fmla="*/ 409 w 998"/>
                <a:gd name="T25" fmla="*/ 120 h 181"/>
                <a:gd name="T26" fmla="*/ 359 w 998"/>
                <a:gd name="T27" fmla="*/ 128 h 181"/>
                <a:gd name="T28" fmla="*/ 311 w 998"/>
                <a:gd name="T29" fmla="*/ 139 h 181"/>
                <a:gd name="T30" fmla="*/ 260 w 998"/>
                <a:gd name="T31" fmla="*/ 155 h 181"/>
                <a:gd name="T32" fmla="*/ 194 w 998"/>
                <a:gd name="T33" fmla="*/ 174 h 181"/>
                <a:gd name="T34" fmla="*/ 129 w 998"/>
                <a:gd name="T35" fmla="*/ 178 h 181"/>
                <a:gd name="T36" fmla="*/ 139 w 998"/>
                <a:gd name="T37" fmla="*/ 160 h 181"/>
                <a:gd name="T38" fmla="*/ 136 w 998"/>
                <a:gd name="T39" fmla="*/ 146 h 181"/>
                <a:gd name="T40" fmla="*/ 110 w 998"/>
                <a:gd name="T41" fmla="*/ 130 h 181"/>
                <a:gd name="T42" fmla="*/ 83 w 998"/>
                <a:gd name="T43" fmla="*/ 122 h 181"/>
                <a:gd name="T44" fmla="*/ 58 w 998"/>
                <a:gd name="T45" fmla="*/ 111 h 181"/>
                <a:gd name="T46" fmla="*/ 51 w 998"/>
                <a:gd name="T47" fmla="*/ 98 h 181"/>
                <a:gd name="T48" fmla="*/ 34 w 998"/>
                <a:gd name="T49" fmla="*/ 87 h 181"/>
                <a:gd name="T50" fmla="*/ 10 w 998"/>
                <a:gd name="T51" fmla="*/ 78 h 181"/>
                <a:gd name="T52" fmla="*/ 3 w 998"/>
                <a:gd name="T53" fmla="*/ 65 h 181"/>
                <a:gd name="T54" fmla="*/ 25 w 998"/>
                <a:gd name="T55" fmla="*/ 47 h 181"/>
                <a:gd name="T56" fmla="*/ 70 w 998"/>
                <a:gd name="T57" fmla="*/ 34 h 181"/>
                <a:gd name="T58" fmla="*/ 124 w 998"/>
                <a:gd name="T59" fmla="*/ 25 h 181"/>
                <a:gd name="T60" fmla="*/ 178 w 998"/>
                <a:gd name="T61" fmla="*/ 14 h 181"/>
                <a:gd name="T62" fmla="*/ 229 w 998"/>
                <a:gd name="T63" fmla="*/ 6 h 181"/>
                <a:gd name="T64" fmla="*/ 278 w 998"/>
                <a:gd name="T65" fmla="*/ 1 h 181"/>
                <a:gd name="T66" fmla="*/ 326 w 998"/>
                <a:gd name="T67" fmla="*/ 2 h 181"/>
                <a:gd name="T68" fmla="*/ 376 w 998"/>
                <a:gd name="T69" fmla="*/ 5 h 181"/>
                <a:gd name="T70" fmla="*/ 403 w 998"/>
                <a:gd name="T71" fmla="*/ 12 h 181"/>
                <a:gd name="T72" fmla="*/ 449 w 998"/>
                <a:gd name="T73" fmla="*/ 19 h 181"/>
                <a:gd name="T74" fmla="*/ 451 w 998"/>
                <a:gd name="T75" fmla="*/ 33 h 181"/>
                <a:gd name="T76" fmla="*/ 458 w 998"/>
                <a:gd name="T77" fmla="*/ 45 h 181"/>
                <a:gd name="T78" fmla="*/ 519 w 998"/>
                <a:gd name="T79" fmla="*/ 41 h 181"/>
                <a:gd name="T80" fmla="*/ 568 w 998"/>
                <a:gd name="T81" fmla="*/ 41 h 181"/>
                <a:gd name="T82" fmla="*/ 611 w 998"/>
                <a:gd name="T83" fmla="*/ 43 h 181"/>
                <a:gd name="T84" fmla="*/ 669 w 998"/>
                <a:gd name="T85" fmla="*/ 41 h 181"/>
                <a:gd name="T86" fmla="*/ 727 w 998"/>
                <a:gd name="T87" fmla="*/ 38 h 181"/>
                <a:gd name="T88" fmla="*/ 759 w 998"/>
                <a:gd name="T89" fmla="*/ 43 h 181"/>
                <a:gd name="T90" fmla="*/ 768 w 998"/>
                <a:gd name="T91" fmla="*/ 36 h 181"/>
                <a:gd name="T92" fmla="*/ 793 w 998"/>
                <a:gd name="T93" fmla="*/ 29 h 181"/>
                <a:gd name="T94" fmla="*/ 845 w 998"/>
                <a:gd name="T95" fmla="*/ 17 h 181"/>
                <a:gd name="T96" fmla="*/ 902 w 998"/>
                <a:gd name="T97" fmla="*/ 8 h 181"/>
                <a:gd name="T98" fmla="*/ 924 w 998"/>
                <a:gd name="T99" fmla="*/ 19 h 181"/>
                <a:gd name="T100" fmla="*/ 927 w 998"/>
                <a:gd name="T101" fmla="*/ 32 h 181"/>
                <a:gd name="T102" fmla="*/ 980 w 998"/>
                <a:gd name="T103" fmla="*/ 33 h 181"/>
                <a:gd name="T104" fmla="*/ 988 w 998"/>
                <a:gd name="T105" fmla="*/ 47 h 181"/>
                <a:gd name="T106" fmla="*/ 995 w 998"/>
                <a:gd name="T107" fmla="*/ 61 h 181"/>
                <a:gd name="T108" fmla="*/ 986 w 998"/>
                <a:gd name="T109" fmla="*/ 79 h 181"/>
                <a:gd name="T110" fmla="*/ 973 w 998"/>
                <a:gd name="T111" fmla="*/ 97 h 181"/>
                <a:gd name="T112" fmla="*/ 964 w 998"/>
                <a:gd name="T113" fmla="*/ 103 h 1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98" h="181">
                  <a:moveTo>
                    <a:pt x="964" y="103"/>
                  </a:moveTo>
                  <a:lnTo>
                    <a:pt x="949" y="110"/>
                  </a:lnTo>
                  <a:lnTo>
                    <a:pt x="935" y="116"/>
                  </a:lnTo>
                  <a:lnTo>
                    <a:pt x="919" y="119"/>
                  </a:lnTo>
                  <a:lnTo>
                    <a:pt x="891" y="124"/>
                  </a:lnTo>
                  <a:lnTo>
                    <a:pt x="870" y="127"/>
                  </a:lnTo>
                  <a:lnTo>
                    <a:pt x="855" y="130"/>
                  </a:lnTo>
                  <a:lnTo>
                    <a:pt x="835" y="131"/>
                  </a:lnTo>
                  <a:lnTo>
                    <a:pt x="823" y="128"/>
                  </a:lnTo>
                  <a:lnTo>
                    <a:pt x="809" y="126"/>
                  </a:lnTo>
                  <a:lnTo>
                    <a:pt x="797" y="124"/>
                  </a:lnTo>
                  <a:lnTo>
                    <a:pt x="784" y="121"/>
                  </a:lnTo>
                  <a:lnTo>
                    <a:pt x="766" y="123"/>
                  </a:lnTo>
                  <a:lnTo>
                    <a:pt x="760" y="121"/>
                  </a:lnTo>
                  <a:lnTo>
                    <a:pt x="752" y="117"/>
                  </a:lnTo>
                  <a:lnTo>
                    <a:pt x="744" y="113"/>
                  </a:lnTo>
                  <a:lnTo>
                    <a:pt x="730" y="112"/>
                  </a:lnTo>
                  <a:lnTo>
                    <a:pt x="719" y="110"/>
                  </a:lnTo>
                  <a:lnTo>
                    <a:pt x="704" y="107"/>
                  </a:lnTo>
                  <a:lnTo>
                    <a:pt x="697" y="105"/>
                  </a:lnTo>
                  <a:lnTo>
                    <a:pt x="694" y="100"/>
                  </a:lnTo>
                  <a:lnTo>
                    <a:pt x="681" y="98"/>
                  </a:lnTo>
                  <a:lnTo>
                    <a:pt x="660" y="100"/>
                  </a:lnTo>
                  <a:lnTo>
                    <a:pt x="643" y="102"/>
                  </a:lnTo>
                  <a:lnTo>
                    <a:pt x="640" y="98"/>
                  </a:lnTo>
                  <a:lnTo>
                    <a:pt x="638" y="93"/>
                  </a:lnTo>
                  <a:lnTo>
                    <a:pt x="615" y="97"/>
                  </a:lnTo>
                  <a:lnTo>
                    <a:pt x="600" y="98"/>
                  </a:lnTo>
                  <a:lnTo>
                    <a:pt x="580" y="99"/>
                  </a:lnTo>
                  <a:lnTo>
                    <a:pt x="564" y="101"/>
                  </a:lnTo>
                  <a:lnTo>
                    <a:pt x="550" y="104"/>
                  </a:lnTo>
                  <a:lnTo>
                    <a:pt x="531" y="107"/>
                  </a:lnTo>
                  <a:lnTo>
                    <a:pt x="510" y="110"/>
                  </a:lnTo>
                  <a:lnTo>
                    <a:pt x="492" y="109"/>
                  </a:lnTo>
                  <a:lnTo>
                    <a:pt x="476" y="111"/>
                  </a:lnTo>
                  <a:lnTo>
                    <a:pt x="458" y="113"/>
                  </a:lnTo>
                  <a:lnTo>
                    <a:pt x="441" y="115"/>
                  </a:lnTo>
                  <a:lnTo>
                    <a:pt x="426" y="118"/>
                  </a:lnTo>
                  <a:lnTo>
                    <a:pt x="409" y="120"/>
                  </a:lnTo>
                  <a:lnTo>
                    <a:pt x="391" y="122"/>
                  </a:lnTo>
                  <a:lnTo>
                    <a:pt x="375" y="125"/>
                  </a:lnTo>
                  <a:lnTo>
                    <a:pt x="359" y="128"/>
                  </a:lnTo>
                  <a:lnTo>
                    <a:pt x="343" y="131"/>
                  </a:lnTo>
                  <a:lnTo>
                    <a:pt x="327" y="134"/>
                  </a:lnTo>
                  <a:lnTo>
                    <a:pt x="311" y="139"/>
                  </a:lnTo>
                  <a:lnTo>
                    <a:pt x="292" y="144"/>
                  </a:lnTo>
                  <a:lnTo>
                    <a:pt x="277" y="150"/>
                  </a:lnTo>
                  <a:lnTo>
                    <a:pt x="260" y="155"/>
                  </a:lnTo>
                  <a:lnTo>
                    <a:pt x="245" y="160"/>
                  </a:lnTo>
                  <a:lnTo>
                    <a:pt x="228" y="164"/>
                  </a:lnTo>
                  <a:lnTo>
                    <a:pt x="194" y="174"/>
                  </a:lnTo>
                  <a:lnTo>
                    <a:pt x="161" y="180"/>
                  </a:lnTo>
                  <a:lnTo>
                    <a:pt x="144" y="180"/>
                  </a:lnTo>
                  <a:lnTo>
                    <a:pt x="129" y="178"/>
                  </a:lnTo>
                  <a:lnTo>
                    <a:pt x="139" y="170"/>
                  </a:lnTo>
                  <a:lnTo>
                    <a:pt x="141" y="165"/>
                  </a:lnTo>
                  <a:lnTo>
                    <a:pt x="139" y="160"/>
                  </a:lnTo>
                  <a:lnTo>
                    <a:pt x="141" y="155"/>
                  </a:lnTo>
                  <a:lnTo>
                    <a:pt x="144" y="150"/>
                  </a:lnTo>
                  <a:lnTo>
                    <a:pt x="136" y="146"/>
                  </a:lnTo>
                  <a:lnTo>
                    <a:pt x="131" y="135"/>
                  </a:lnTo>
                  <a:lnTo>
                    <a:pt x="124" y="132"/>
                  </a:lnTo>
                  <a:lnTo>
                    <a:pt x="110" y="130"/>
                  </a:lnTo>
                  <a:lnTo>
                    <a:pt x="92" y="129"/>
                  </a:lnTo>
                  <a:lnTo>
                    <a:pt x="90" y="124"/>
                  </a:lnTo>
                  <a:lnTo>
                    <a:pt x="83" y="122"/>
                  </a:lnTo>
                  <a:lnTo>
                    <a:pt x="69" y="119"/>
                  </a:lnTo>
                  <a:lnTo>
                    <a:pt x="60" y="114"/>
                  </a:lnTo>
                  <a:lnTo>
                    <a:pt x="58" y="111"/>
                  </a:lnTo>
                  <a:lnTo>
                    <a:pt x="56" y="106"/>
                  </a:lnTo>
                  <a:lnTo>
                    <a:pt x="53" y="102"/>
                  </a:lnTo>
                  <a:lnTo>
                    <a:pt x="51" y="98"/>
                  </a:lnTo>
                  <a:lnTo>
                    <a:pt x="49" y="93"/>
                  </a:lnTo>
                  <a:lnTo>
                    <a:pt x="41" y="89"/>
                  </a:lnTo>
                  <a:lnTo>
                    <a:pt x="34" y="87"/>
                  </a:lnTo>
                  <a:lnTo>
                    <a:pt x="26" y="83"/>
                  </a:lnTo>
                  <a:lnTo>
                    <a:pt x="24" y="78"/>
                  </a:lnTo>
                  <a:lnTo>
                    <a:pt x="10" y="78"/>
                  </a:lnTo>
                  <a:lnTo>
                    <a:pt x="2" y="74"/>
                  </a:lnTo>
                  <a:lnTo>
                    <a:pt x="0" y="69"/>
                  </a:lnTo>
                  <a:lnTo>
                    <a:pt x="3" y="65"/>
                  </a:lnTo>
                  <a:lnTo>
                    <a:pt x="1" y="60"/>
                  </a:lnTo>
                  <a:lnTo>
                    <a:pt x="10" y="53"/>
                  </a:lnTo>
                  <a:lnTo>
                    <a:pt x="25" y="47"/>
                  </a:lnTo>
                  <a:lnTo>
                    <a:pt x="39" y="40"/>
                  </a:lnTo>
                  <a:lnTo>
                    <a:pt x="53" y="37"/>
                  </a:lnTo>
                  <a:lnTo>
                    <a:pt x="70" y="34"/>
                  </a:lnTo>
                  <a:lnTo>
                    <a:pt x="86" y="30"/>
                  </a:lnTo>
                  <a:lnTo>
                    <a:pt x="103" y="29"/>
                  </a:lnTo>
                  <a:lnTo>
                    <a:pt x="124" y="25"/>
                  </a:lnTo>
                  <a:lnTo>
                    <a:pt x="146" y="20"/>
                  </a:lnTo>
                  <a:lnTo>
                    <a:pt x="162" y="17"/>
                  </a:lnTo>
                  <a:lnTo>
                    <a:pt x="178" y="14"/>
                  </a:lnTo>
                  <a:lnTo>
                    <a:pt x="195" y="10"/>
                  </a:lnTo>
                  <a:lnTo>
                    <a:pt x="210" y="8"/>
                  </a:lnTo>
                  <a:lnTo>
                    <a:pt x="229" y="6"/>
                  </a:lnTo>
                  <a:lnTo>
                    <a:pt x="245" y="4"/>
                  </a:lnTo>
                  <a:lnTo>
                    <a:pt x="262" y="3"/>
                  </a:lnTo>
                  <a:lnTo>
                    <a:pt x="278" y="1"/>
                  </a:lnTo>
                  <a:lnTo>
                    <a:pt x="296" y="0"/>
                  </a:lnTo>
                  <a:lnTo>
                    <a:pt x="309" y="3"/>
                  </a:lnTo>
                  <a:lnTo>
                    <a:pt x="326" y="2"/>
                  </a:lnTo>
                  <a:lnTo>
                    <a:pt x="345" y="2"/>
                  </a:lnTo>
                  <a:lnTo>
                    <a:pt x="363" y="3"/>
                  </a:lnTo>
                  <a:lnTo>
                    <a:pt x="376" y="5"/>
                  </a:lnTo>
                  <a:lnTo>
                    <a:pt x="378" y="9"/>
                  </a:lnTo>
                  <a:lnTo>
                    <a:pt x="385" y="13"/>
                  </a:lnTo>
                  <a:lnTo>
                    <a:pt x="403" y="12"/>
                  </a:lnTo>
                  <a:lnTo>
                    <a:pt x="422" y="13"/>
                  </a:lnTo>
                  <a:lnTo>
                    <a:pt x="436" y="16"/>
                  </a:lnTo>
                  <a:lnTo>
                    <a:pt x="449" y="19"/>
                  </a:lnTo>
                  <a:lnTo>
                    <a:pt x="456" y="23"/>
                  </a:lnTo>
                  <a:lnTo>
                    <a:pt x="459" y="27"/>
                  </a:lnTo>
                  <a:lnTo>
                    <a:pt x="451" y="33"/>
                  </a:lnTo>
                  <a:lnTo>
                    <a:pt x="442" y="38"/>
                  </a:lnTo>
                  <a:lnTo>
                    <a:pt x="444" y="43"/>
                  </a:lnTo>
                  <a:lnTo>
                    <a:pt x="458" y="45"/>
                  </a:lnTo>
                  <a:lnTo>
                    <a:pt x="481" y="45"/>
                  </a:lnTo>
                  <a:lnTo>
                    <a:pt x="503" y="41"/>
                  </a:lnTo>
                  <a:lnTo>
                    <a:pt x="519" y="41"/>
                  </a:lnTo>
                  <a:lnTo>
                    <a:pt x="544" y="40"/>
                  </a:lnTo>
                  <a:lnTo>
                    <a:pt x="561" y="38"/>
                  </a:lnTo>
                  <a:lnTo>
                    <a:pt x="568" y="41"/>
                  </a:lnTo>
                  <a:lnTo>
                    <a:pt x="571" y="45"/>
                  </a:lnTo>
                  <a:lnTo>
                    <a:pt x="588" y="45"/>
                  </a:lnTo>
                  <a:lnTo>
                    <a:pt x="611" y="43"/>
                  </a:lnTo>
                  <a:lnTo>
                    <a:pt x="628" y="43"/>
                  </a:lnTo>
                  <a:lnTo>
                    <a:pt x="645" y="42"/>
                  </a:lnTo>
                  <a:lnTo>
                    <a:pt x="669" y="41"/>
                  </a:lnTo>
                  <a:lnTo>
                    <a:pt x="692" y="39"/>
                  </a:lnTo>
                  <a:lnTo>
                    <a:pt x="710" y="38"/>
                  </a:lnTo>
                  <a:lnTo>
                    <a:pt x="727" y="38"/>
                  </a:lnTo>
                  <a:lnTo>
                    <a:pt x="744" y="37"/>
                  </a:lnTo>
                  <a:lnTo>
                    <a:pt x="746" y="41"/>
                  </a:lnTo>
                  <a:lnTo>
                    <a:pt x="759" y="43"/>
                  </a:lnTo>
                  <a:lnTo>
                    <a:pt x="784" y="42"/>
                  </a:lnTo>
                  <a:lnTo>
                    <a:pt x="785" y="36"/>
                  </a:lnTo>
                  <a:lnTo>
                    <a:pt x="768" y="36"/>
                  </a:lnTo>
                  <a:lnTo>
                    <a:pt x="751" y="37"/>
                  </a:lnTo>
                  <a:lnTo>
                    <a:pt x="777" y="29"/>
                  </a:lnTo>
                  <a:lnTo>
                    <a:pt x="793" y="29"/>
                  </a:lnTo>
                  <a:lnTo>
                    <a:pt x="810" y="28"/>
                  </a:lnTo>
                  <a:lnTo>
                    <a:pt x="827" y="23"/>
                  </a:lnTo>
                  <a:lnTo>
                    <a:pt x="845" y="17"/>
                  </a:lnTo>
                  <a:lnTo>
                    <a:pt x="866" y="11"/>
                  </a:lnTo>
                  <a:lnTo>
                    <a:pt x="885" y="8"/>
                  </a:lnTo>
                  <a:lnTo>
                    <a:pt x="902" y="8"/>
                  </a:lnTo>
                  <a:lnTo>
                    <a:pt x="915" y="11"/>
                  </a:lnTo>
                  <a:lnTo>
                    <a:pt x="922" y="14"/>
                  </a:lnTo>
                  <a:lnTo>
                    <a:pt x="924" y="19"/>
                  </a:lnTo>
                  <a:lnTo>
                    <a:pt x="927" y="23"/>
                  </a:lnTo>
                  <a:lnTo>
                    <a:pt x="924" y="28"/>
                  </a:lnTo>
                  <a:lnTo>
                    <a:pt x="927" y="32"/>
                  </a:lnTo>
                  <a:lnTo>
                    <a:pt x="945" y="34"/>
                  </a:lnTo>
                  <a:lnTo>
                    <a:pt x="961" y="33"/>
                  </a:lnTo>
                  <a:lnTo>
                    <a:pt x="980" y="33"/>
                  </a:lnTo>
                  <a:lnTo>
                    <a:pt x="982" y="38"/>
                  </a:lnTo>
                  <a:lnTo>
                    <a:pt x="985" y="43"/>
                  </a:lnTo>
                  <a:lnTo>
                    <a:pt x="988" y="47"/>
                  </a:lnTo>
                  <a:lnTo>
                    <a:pt x="990" y="52"/>
                  </a:lnTo>
                  <a:lnTo>
                    <a:pt x="992" y="57"/>
                  </a:lnTo>
                  <a:lnTo>
                    <a:pt x="995" y="61"/>
                  </a:lnTo>
                  <a:lnTo>
                    <a:pt x="997" y="65"/>
                  </a:lnTo>
                  <a:lnTo>
                    <a:pt x="996" y="72"/>
                  </a:lnTo>
                  <a:lnTo>
                    <a:pt x="986" y="79"/>
                  </a:lnTo>
                  <a:lnTo>
                    <a:pt x="985" y="86"/>
                  </a:lnTo>
                  <a:lnTo>
                    <a:pt x="975" y="92"/>
                  </a:lnTo>
                  <a:lnTo>
                    <a:pt x="973" y="97"/>
                  </a:lnTo>
                  <a:lnTo>
                    <a:pt x="969" y="102"/>
                  </a:lnTo>
                  <a:lnTo>
                    <a:pt x="955" y="109"/>
                  </a:lnTo>
                  <a:lnTo>
                    <a:pt x="964" y="103"/>
                  </a:lnTo>
                </a:path>
              </a:pathLst>
            </a:custGeom>
            <a:noFill/>
            <a:ln w="12700" cap="rnd" cmpd="sng">
              <a:solidFill>
                <a:srgbClr val="A6BB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8" name="Freeform 861">
              <a:extLst>
                <a:ext uri="{FF2B5EF4-FFF2-40B4-BE49-F238E27FC236}">
                  <a16:creationId xmlns:a16="http://schemas.microsoft.com/office/drawing/2014/main" id="{AFEF5464-596D-BD49-9D98-D1B497B32764}"/>
                </a:ext>
              </a:extLst>
            </p:cNvPr>
            <p:cNvSpPr>
              <a:spLocks/>
            </p:cNvSpPr>
            <p:nvPr/>
          </p:nvSpPr>
          <p:spPr bwMode="auto">
            <a:xfrm>
              <a:off x="1484" y="1485"/>
              <a:ext cx="944" cy="167"/>
            </a:xfrm>
            <a:custGeom>
              <a:avLst/>
              <a:gdLst>
                <a:gd name="T0" fmla="*/ 940 w 944"/>
                <a:gd name="T1" fmla="*/ 73 h 167"/>
                <a:gd name="T2" fmla="*/ 908 w 944"/>
                <a:gd name="T3" fmla="*/ 94 h 167"/>
                <a:gd name="T4" fmla="*/ 876 w 944"/>
                <a:gd name="T5" fmla="*/ 110 h 167"/>
                <a:gd name="T6" fmla="*/ 829 w 944"/>
                <a:gd name="T7" fmla="*/ 121 h 167"/>
                <a:gd name="T8" fmla="*/ 792 w 944"/>
                <a:gd name="T9" fmla="*/ 117 h 167"/>
                <a:gd name="T10" fmla="*/ 759 w 944"/>
                <a:gd name="T11" fmla="*/ 111 h 167"/>
                <a:gd name="T12" fmla="*/ 708 w 944"/>
                <a:gd name="T13" fmla="*/ 109 h 167"/>
                <a:gd name="T14" fmla="*/ 681 w 944"/>
                <a:gd name="T15" fmla="*/ 100 h 167"/>
                <a:gd name="T16" fmla="*/ 649 w 944"/>
                <a:gd name="T17" fmla="*/ 86 h 167"/>
                <a:gd name="T18" fmla="*/ 623 w 944"/>
                <a:gd name="T19" fmla="*/ 81 h 167"/>
                <a:gd name="T20" fmla="*/ 566 w 944"/>
                <a:gd name="T21" fmla="*/ 87 h 167"/>
                <a:gd name="T22" fmla="*/ 506 w 944"/>
                <a:gd name="T23" fmla="*/ 93 h 167"/>
                <a:gd name="T24" fmla="*/ 457 w 944"/>
                <a:gd name="T25" fmla="*/ 102 h 167"/>
                <a:gd name="T26" fmla="*/ 394 w 944"/>
                <a:gd name="T27" fmla="*/ 109 h 167"/>
                <a:gd name="T28" fmla="*/ 343 w 944"/>
                <a:gd name="T29" fmla="*/ 114 h 167"/>
                <a:gd name="T30" fmla="*/ 290 w 944"/>
                <a:gd name="T31" fmla="*/ 123 h 167"/>
                <a:gd name="T32" fmla="*/ 244 w 944"/>
                <a:gd name="T33" fmla="*/ 139 h 167"/>
                <a:gd name="T34" fmla="*/ 187 w 944"/>
                <a:gd name="T35" fmla="*/ 155 h 167"/>
                <a:gd name="T36" fmla="*/ 141 w 944"/>
                <a:gd name="T37" fmla="*/ 166 h 167"/>
                <a:gd name="T38" fmla="*/ 116 w 944"/>
                <a:gd name="T39" fmla="*/ 156 h 167"/>
                <a:gd name="T40" fmla="*/ 114 w 944"/>
                <a:gd name="T41" fmla="*/ 141 h 167"/>
                <a:gd name="T42" fmla="*/ 85 w 944"/>
                <a:gd name="T43" fmla="*/ 130 h 167"/>
                <a:gd name="T44" fmla="*/ 70 w 944"/>
                <a:gd name="T45" fmla="*/ 117 h 167"/>
                <a:gd name="T46" fmla="*/ 81 w 944"/>
                <a:gd name="T47" fmla="*/ 100 h 167"/>
                <a:gd name="T48" fmla="*/ 74 w 944"/>
                <a:gd name="T49" fmla="*/ 87 h 167"/>
                <a:gd name="T50" fmla="*/ 26 w 944"/>
                <a:gd name="T51" fmla="*/ 85 h 167"/>
                <a:gd name="T52" fmla="*/ 2 w 944"/>
                <a:gd name="T53" fmla="*/ 76 h 167"/>
                <a:gd name="T54" fmla="*/ 6 w 944"/>
                <a:gd name="T55" fmla="*/ 61 h 167"/>
                <a:gd name="T56" fmla="*/ 59 w 944"/>
                <a:gd name="T57" fmla="*/ 40 h 167"/>
                <a:gd name="T58" fmla="*/ 107 w 944"/>
                <a:gd name="T59" fmla="*/ 29 h 167"/>
                <a:gd name="T60" fmla="*/ 158 w 944"/>
                <a:gd name="T61" fmla="*/ 12 h 167"/>
                <a:gd name="T62" fmla="*/ 207 w 944"/>
                <a:gd name="T63" fmla="*/ 7 h 167"/>
                <a:gd name="T64" fmla="*/ 270 w 944"/>
                <a:gd name="T65" fmla="*/ 0 h 167"/>
                <a:gd name="T66" fmla="*/ 315 w 944"/>
                <a:gd name="T67" fmla="*/ 5 h 167"/>
                <a:gd name="T68" fmla="*/ 357 w 944"/>
                <a:gd name="T69" fmla="*/ 8 h 167"/>
                <a:gd name="T70" fmla="*/ 386 w 944"/>
                <a:gd name="T71" fmla="*/ 16 h 167"/>
                <a:gd name="T72" fmla="*/ 393 w 944"/>
                <a:gd name="T73" fmla="*/ 31 h 167"/>
                <a:gd name="T74" fmla="*/ 404 w 944"/>
                <a:gd name="T75" fmla="*/ 42 h 167"/>
                <a:gd name="T76" fmla="*/ 437 w 944"/>
                <a:gd name="T77" fmla="*/ 46 h 167"/>
                <a:gd name="T78" fmla="*/ 490 w 944"/>
                <a:gd name="T79" fmla="*/ 42 h 167"/>
                <a:gd name="T80" fmla="*/ 526 w 944"/>
                <a:gd name="T81" fmla="*/ 46 h 167"/>
                <a:gd name="T82" fmla="*/ 569 w 944"/>
                <a:gd name="T83" fmla="*/ 49 h 167"/>
                <a:gd name="T84" fmla="*/ 623 w 944"/>
                <a:gd name="T85" fmla="*/ 49 h 167"/>
                <a:gd name="T86" fmla="*/ 671 w 944"/>
                <a:gd name="T87" fmla="*/ 51 h 167"/>
                <a:gd name="T88" fmla="*/ 719 w 944"/>
                <a:gd name="T89" fmla="*/ 49 h 167"/>
                <a:gd name="T90" fmla="*/ 775 w 944"/>
                <a:gd name="T91" fmla="*/ 44 h 167"/>
                <a:gd name="T92" fmla="*/ 824 w 944"/>
                <a:gd name="T93" fmla="*/ 25 h 167"/>
                <a:gd name="T94" fmla="*/ 871 w 944"/>
                <a:gd name="T95" fmla="*/ 14 h 167"/>
                <a:gd name="T96" fmla="*/ 868 w 944"/>
                <a:gd name="T97" fmla="*/ 29 h 167"/>
                <a:gd name="T98" fmla="*/ 904 w 944"/>
                <a:gd name="T99" fmla="*/ 33 h 167"/>
                <a:gd name="T100" fmla="*/ 929 w 944"/>
                <a:gd name="T101" fmla="*/ 42 h 167"/>
                <a:gd name="T102" fmla="*/ 941 w 944"/>
                <a:gd name="T103" fmla="*/ 54 h 167"/>
                <a:gd name="T104" fmla="*/ 935 w 944"/>
                <a:gd name="T105" fmla="*/ 65 h 1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44" h="167">
                  <a:moveTo>
                    <a:pt x="935" y="65"/>
                  </a:moveTo>
                  <a:lnTo>
                    <a:pt x="937" y="68"/>
                  </a:lnTo>
                  <a:lnTo>
                    <a:pt x="940" y="73"/>
                  </a:lnTo>
                  <a:lnTo>
                    <a:pt x="935" y="79"/>
                  </a:lnTo>
                  <a:lnTo>
                    <a:pt x="917" y="86"/>
                  </a:lnTo>
                  <a:lnTo>
                    <a:pt x="908" y="94"/>
                  </a:lnTo>
                  <a:lnTo>
                    <a:pt x="906" y="98"/>
                  </a:lnTo>
                  <a:lnTo>
                    <a:pt x="891" y="105"/>
                  </a:lnTo>
                  <a:lnTo>
                    <a:pt x="876" y="110"/>
                  </a:lnTo>
                  <a:lnTo>
                    <a:pt x="861" y="115"/>
                  </a:lnTo>
                  <a:lnTo>
                    <a:pt x="845" y="118"/>
                  </a:lnTo>
                  <a:lnTo>
                    <a:pt x="829" y="121"/>
                  </a:lnTo>
                  <a:lnTo>
                    <a:pt x="811" y="122"/>
                  </a:lnTo>
                  <a:lnTo>
                    <a:pt x="794" y="122"/>
                  </a:lnTo>
                  <a:lnTo>
                    <a:pt x="792" y="117"/>
                  </a:lnTo>
                  <a:lnTo>
                    <a:pt x="790" y="113"/>
                  </a:lnTo>
                  <a:lnTo>
                    <a:pt x="775" y="111"/>
                  </a:lnTo>
                  <a:lnTo>
                    <a:pt x="759" y="111"/>
                  </a:lnTo>
                  <a:lnTo>
                    <a:pt x="740" y="111"/>
                  </a:lnTo>
                  <a:lnTo>
                    <a:pt x="724" y="112"/>
                  </a:lnTo>
                  <a:lnTo>
                    <a:pt x="708" y="109"/>
                  </a:lnTo>
                  <a:lnTo>
                    <a:pt x="706" y="105"/>
                  </a:lnTo>
                  <a:lnTo>
                    <a:pt x="693" y="102"/>
                  </a:lnTo>
                  <a:lnTo>
                    <a:pt x="681" y="100"/>
                  </a:lnTo>
                  <a:lnTo>
                    <a:pt x="666" y="96"/>
                  </a:lnTo>
                  <a:lnTo>
                    <a:pt x="653" y="94"/>
                  </a:lnTo>
                  <a:lnTo>
                    <a:pt x="649" y="86"/>
                  </a:lnTo>
                  <a:lnTo>
                    <a:pt x="646" y="81"/>
                  </a:lnTo>
                  <a:lnTo>
                    <a:pt x="644" y="78"/>
                  </a:lnTo>
                  <a:lnTo>
                    <a:pt x="623" y="81"/>
                  </a:lnTo>
                  <a:lnTo>
                    <a:pt x="607" y="83"/>
                  </a:lnTo>
                  <a:lnTo>
                    <a:pt x="584" y="86"/>
                  </a:lnTo>
                  <a:lnTo>
                    <a:pt x="566" y="87"/>
                  </a:lnTo>
                  <a:lnTo>
                    <a:pt x="544" y="89"/>
                  </a:lnTo>
                  <a:lnTo>
                    <a:pt x="526" y="89"/>
                  </a:lnTo>
                  <a:lnTo>
                    <a:pt x="506" y="93"/>
                  </a:lnTo>
                  <a:lnTo>
                    <a:pt x="490" y="96"/>
                  </a:lnTo>
                  <a:lnTo>
                    <a:pt x="473" y="100"/>
                  </a:lnTo>
                  <a:lnTo>
                    <a:pt x="457" y="102"/>
                  </a:lnTo>
                  <a:lnTo>
                    <a:pt x="434" y="105"/>
                  </a:lnTo>
                  <a:lnTo>
                    <a:pt x="411" y="107"/>
                  </a:lnTo>
                  <a:lnTo>
                    <a:pt x="394" y="109"/>
                  </a:lnTo>
                  <a:lnTo>
                    <a:pt x="378" y="111"/>
                  </a:lnTo>
                  <a:lnTo>
                    <a:pt x="359" y="111"/>
                  </a:lnTo>
                  <a:lnTo>
                    <a:pt x="343" y="114"/>
                  </a:lnTo>
                  <a:lnTo>
                    <a:pt x="326" y="114"/>
                  </a:lnTo>
                  <a:lnTo>
                    <a:pt x="304" y="119"/>
                  </a:lnTo>
                  <a:lnTo>
                    <a:pt x="290" y="123"/>
                  </a:lnTo>
                  <a:lnTo>
                    <a:pt x="273" y="128"/>
                  </a:lnTo>
                  <a:lnTo>
                    <a:pt x="259" y="134"/>
                  </a:lnTo>
                  <a:lnTo>
                    <a:pt x="244" y="139"/>
                  </a:lnTo>
                  <a:lnTo>
                    <a:pt x="223" y="146"/>
                  </a:lnTo>
                  <a:lnTo>
                    <a:pt x="203" y="150"/>
                  </a:lnTo>
                  <a:lnTo>
                    <a:pt x="187" y="155"/>
                  </a:lnTo>
                  <a:lnTo>
                    <a:pt x="172" y="160"/>
                  </a:lnTo>
                  <a:lnTo>
                    <a:pt x="156" y="163"/>
                  </a:lnTo>
                  <a:lnTo>
                    <a:pt x="141" y="166"/>
                  </a:lnTo>
                  <a:lnTo>
                    <a:pt x="120" y="165"/>
                  </a:lnTo>
                  <a:lnTo>
                    <a:pt x="114" y="163"/>
                  </a:lnTo>
                  <a:lnTo>
                    <a:pt x="116" y="156"/>
                  </a:lnTo>
                  <a:lnTo>
                    <a:pt x="118" y="150"/>
                  </a:lnTo>
                  <a:lnTo>
                    <a:pt x="117" y="146"/>
                  </a:lnTo>
                  <a:lnTo>
                    <a:pt x="114" y="141"/>
                  </a:lnTo>
                  <a:lnTo>
                    <a:pt x="111" y="136"/>
                  </a:lnTo>
                  <a:lnTo>
                    <a:pt x="98" y="133"/>
                  </a:lnTo>
                  <a:lnTo>
                    <a:pt x="85" y="130"/>
                  </a:lnTo>
                  <a:lnTo>
                    <a:pt x="76" y="127"/>
                  </a:lnTo>
                  <a:lnTo>
                    <a:pt x="73" y="122"/>
                  </a:lnTo>
                  <a:lnTo>
                    <a:pt x="70" y="117"/>
                  </a:lnTo>
                  <a:lnTo>
                    <a:pt x="75" y="112"/>
                  </a:lnTo>
                  <a:lnTo>
                    <a:pt x="73" y="106"/>
                  </a:lnTo>
                  <a:lnTo>
                    <a:pt x="81" y="100"/>
                  </a:lnTo>
                  <a:lnTo>
                    <a:pt x="83" y="94"/>
                  </a:lnTo>
                  <a:lnTo>
                    <a:pt x="80" y="89"/>
                  </a:lnTo>
                  <a:lnTo>
                    <a:pt x="74" y="87"/>
                  </a:lnTo>
                  <a:lnTo>
                    <a:pt x="55" y="87"/>
                  </a:lnTo>
                  <a:lnTo>
                    <a:pt x="42" y="85"/>
                  </a:lnTo>
                  <a:lnTo>
                    <a:pt x="26" y="85"/>
                  </a:lnTo>
                  <a:lnTo>
                    <a:pt x="11" y="83"/>
                  </a:lnTo>
                  <a:lnTo>
                    <a:pt x="5" y="80"/>
                  </a:lnTo>
                  <a:lnTo>
                    <a:pt x="2" y="76"/>
                  </a:lnTo>
                  <a:lnTo>
                    <a:pt x="0" y="72"/>
                  </a:lnTo>
                  <a:lnTo>
                    <a:pt x="2" y="66"/>
                  </a:lnTo>
                  <a:lnTo>
                    <a:pt x="6" y="61"/>
                  </a:lnTo>
                  <a:lnTo>
                    <a:pt x="25" y="54"/>
                  </a:lnTo>
                  <a:lnTo>
                    <a:pt x="40" y="45"/>
                  </a:lnTo>
                  <a:lnTo>
                    <a:pt x="59" y="40"/>
                  </a:lnTo>
                  <a:lnTo>
                    <a:pt x="74" y="35"/>
                  </a:lnTo>
                  <a:lnTo>
                    <a:pt x="91" y="32"/>
                  </a:lnTo>
                  <a:lnTo>
                    <a:pt x="107" y="29"/>
                  </a:lnTo>
                  <a:lnTo>
                    <a:pt x="122" y="22"/>
                  </a:lnTo>
                  <a:lnTo>
                    <a:pt x="142" y="16"/>
                  </a:lnTo>
                  <a:lnTo>
                    <a:pt x="158" y="12"/>
                  </a:lnTo>
                  <a:lnTo>
                    <a:pt x="175" y="9"/>
                  </a:lnTo>
                  <a:lnTo>
                    <a:pt x="192" y="8"/>
                  </a:lnTo>
                  <a:lnTo>
                    <a:pt x="207" y="7"/>
                  </a:lnTo>
                  <a:lnTo>
                    <a:pt x="231" y="4"/>
                  </a:lnTo>
                  <a:lnTo>
                    <a:pt x="253" y="1"/>
                  </a:lnTo>
                  <a:lnTo>
                    <a:pt x="270" y="0"/>
                  </a:lnTo>
                  <a:lnTo>
                    <a:pt x="290" y="1"/>
                  </a:lnTo>
                  <a:lnTo>
                    <a:pt x="301" y="3"/>
                  </a:lnTo>
                  <a:lnTo>
                    <a:pt x="315" y="5"/>
                  </a:lnTo>
                  <a:lnTo>
                    <a:pt x="332" y="5"/>
                  </a:lnTo>
                  <a:lnTo>
                    <a:pt x="340" y="8"/>
                  </a:lnTo>
                  <a:lnTo>
                    <a:pt x="357" y="8"/>
                  </a:lnTo>
                  <a:lnTo>
                    <a:pt x="376" y="10"/>
                  </a:lnTo>
                  <a:lnTo>
                    <a:pt x="383" y="12"/>
                  </a:lnTo>
                  <a:lnTo>
                    <a:pt x="386" y="16"/>
                  </a:lnTo>
                  <a:lnTo>
                    <a:pt x="377" y="23"/>
                  </a:lnTo>
                  <a:lnTo>
                    <a:pt x="381" y="27"/>
                  </a:lnTo>
                  <a:lnTo>
                    <a:pt x="393" y="31"/>
                  </a:lnTo>
                  <a:lnTo>
                    <a:pt x="395" y="35"/>
                  </a:lnTo>
                  <a:lnTo>
                    <a:pt x="402" y="38"/>
                  </a:lnTo>
                  <a:lnTo>
                    <a:pt x="404" y="42"/>
                  </a:lnTo>
                  <a:lnTo>
                    <a:pt x="402" y="48"/>
                  </a:lnTo>
                  <a:lnTo>
                    <a:pt x="420" y="48"/>
                  </a:lnTo>
                  <a:lnTo>
                    <a:pt x="437" y="46"/>
                  </a:lnTo>
                  <a:lnTo>
                    <a:pt x="456" y="45"/>
                  </a:lnTo>
                  <a:lnTo>
                    <a:pt x="470" y="44"/>
                  </a:lnTo>
                  <a:lnTo>
                    <a:pt x="490" y="42"/>
                  </a:lnTo>
                  <a:lnTo>
                    <a:pt x="506" y="42"/>
                  </a:lnTo>
                  <a:lnTo>
                    <a:pt x="524" y="43"/>
                  </a:lnTo>
                  <a:lnTo>
                    <a:pt x="526" y="46"/>
                  </a:lnTo>
                  <a:lnTo>
                    <a:pt x="534" y="50"/>
                  </a:lnTo>
                  <a:lnTo>
                    <a:pt x="553" y="49"/>
                  </a:lnTo>
                  <a:lnTo>
                    <a:pt x="569" y="49"/>
                  </a:lnTo>
                  <a:lnTo>
                    <a:pt x="591" y="45"/>
                  </a:lnTo>
                  <a:lnTo>
                    <a:pt x="604" y="47"/>
                  </a:lnTo>
                  <a:lnTo>
                    <a:pt x="623" y="49"/>
                  </a:lnTo>
                  <a:lnTo>
                    <a:pt x="636" y="51"/>
                  </a:lnTo>
                  <a:lnTo>
                    <a:pt x="654" y="51"/>
                  </a:lnTo>
                  <a:lnTo>
                    <a:pt x="671" y="51"/>
                  </a:lnTo>
                  <a:lnTo>
                    <a:pt x="685" y="54"/>
                  </a:lnTo>
                  <a:lnTo>
                    <a:pt x="702" y="52"/>
                  </a:lnTo>
                  <a:lnTo>
                    <a:pt x="719" y="49"/>
                  </a:lnTo>
                  <a:lnTo>
                    <a:pt x="736" y="50"/>
                  </a:lnTo>
                  <a:lnTo>
                    <a:pt x="753" y="46"/>
                  </a:lnTo>
                  <a:lnTo>
                    <a:pt x="775" y="44"/>
                  </a:lnTo>
                  <a:lnTo>
                    <a:pt x="790" y="40"/>
                  </a:lnTo>
                  <a:lnTo>
                    <a:pt x="810" y="31"/>
                  </a:lnTo>
                  <a:lnTo>
                    <a:pt x="824" y="25"/>
                  </a:lnTo>
                  <a:lnTo>
                    <a:pt x="838" y="18"/>
                  </a:lnTo>
                  <a:lnTo>
                    <a:pt x="854" y="14"/>
                  </a:lnTo>
                  <a:lnTo>
                    <a:pt x="871" y="14"/>
                  </a:lnTo>
                  <a:lnTo>
                    <a:pt x="879" y="17"/>
                  </a:lnTo>
                  <a:lnTo>
                    <a:pt x="870" y="24"/>
                  </a:lnTo>
                  <a:lnTo>
                    <a:pt x="868" y="29"/>
                  </a:lnTo>
                  <a:lnTo>
                    <a:pt x="870" y="33"/>
                  </a:lnTo>
                  <a:lnTo>
                    <a:pt x="888" y="32"/>
                  </a:lnTo>
                  <a:lnTo>
                    <a:pt x="904" y="33"/>
                  </a:lnTo>
                  <a:lnTo>
                    <a:pt x="919" y="35"/>
                  </a:lnTo>
                  <a:lnTo>
                    <a:pt x="927" y="38"/>
                  </a:lnTo>
                  <a:lnTo>
                    <a:pt x="929" y="42"/>
                  </a:lnTo>
                  <a:lnTo>
                    <a:pt x="932" y="46"/>
                  </a:lnTo>
                  <a:lnTo>
                    <a:pt x="938" y="50"/>
                  </a:lnTo>
                  <a:lnTo>
                    <a:pt x="941" y="54"/>
                  </a:lnTo>
                  <a:lnTo>
                    <a:pt x="943" y="58"/>
                  </a:lnTo>
                  <a:lnTo>
                    <a:pt x="941" y="64"/>
                  </a:lnTo>
                  <a:lnTo>
                    <a:pt x="935" y="65"/>
                  </a:lnTo>
                </a:path>
              </a:pathLst>
            </a:custGeom>
            <a:noFill/>
            <a:ln w="12700" cap="rnd" cmpd="sng">
              <a:solidFill>
                <a:srgbClr val="FF7C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9" name="Freeform 862">
              <a:extLst>
                <a:ext uri="{FF2B5EF4-FFF2-40B4-BE49-F238E27FC236}">
                  <a16:creationId xmlns:a16="http://schemas.microsoft.com/office/drawing/2014/main" id="{5E722FD8-E68A-D041-B8F4-A6B0F8771B53}"/>
                </a:ext>
              </a:extLst>
            </p:cNvPr>
            <p:cNvSpPr>
              <a:spLocks/>
            </p:cNvSpPr>
            <p:nvPr/>
          </p:nvSpPr>
          <p:spPr bwMode="auto">
            <a:xfrm>
              <a:off x="2262" y="1535"/>
              <a:ext cx="117" cy="56"/>
            </a:xfrm>
            <a:custGeom>
              <a:avLst/>
              <a:gdLst>
                <a:gd name="T0" fmla="*/ 77 w 117"/>
                <a:gd name="T1" fmla="*/ 1 h 56"/>
                <a:gd name="T2" fmla="*/ 100 w 117"/>
                <a:gd name="T3" fmla="*/ 0 h 56"/>
                <a:gd name="T4" fmla="*/ 107 w 117"/>
                <a:gd name="T5" fmla="*/ 3 h 56"/>
                <a:gd name="T6" fmla="*/ 110 w 117"/>
                <a:gd name="T7" fmla="*/ 8 h 56"/>
                <a:gd name="T8" fmla="*/ 111 w 117"/>
                <a:gd name="T9" fmla="*/ 12 h 56"/>
                <a:gd name="T10" fmla="*/ 110 w 117"/>
                <a:gd name="T11" fmla="*/ 17 h 56"/>
                <a:gd name="T12" fmla="*/ 111 w 117"/>
                <a:gd name="T13" fmla="*/ 21 h 56"/>
                <a:gd name="T14" fmla="*/ 115 w 117"/>
                <a:gd name="T15" fmla="*/ 25 h 56"/>
                <a:gd name="T16" fmla="*/ 116 w 117"/>
                <a:gd name="T17" fmla="*/ 30 h 56"/>
                <a:gd name="T18" fmla="*/ 114 w 117"/>
                <a:gd name="T19" fmla="*/ 36 h 56"/>
                <a:gd name="T20" fmla="*/ 98 w 117"/>
                <a:gd name="T21" fmla="*/ 43 h 56"/>
                <a:gd name="T22" fmla="*/ 86 w 117"/>
                <a:gd name="T23" fmla="*/ 50 h 56"/>
                <a:gd name="T24" fmla="*/ 70 w 117"/>
                <a:gd name="T25" fmla="*/ 55 h 56"/>
                <a:gd name="T26" fmla="*/ 57 w 117"/>
                <a:gd name="T27" fmla="*/ 52 h 56"/>
                <a:gd name="T28" fmla="*/ 50 w 117"/>
                <a:gd name="T29" fmla="*/ 50 h 56"/>
                <a:gd name="T30" fmla="*/ 47 w 117"/>
                <a:gd name="T31" fmla="*/ 45 h 56"/>
                <a:gd name="T32" fmla="*/ 39 w 117"/>
                <a:gd name="T33" fmla="*/ 42 h 56"/>
                <a:gd name="T34" fmla="*/ 23 w 117"/>
                <a:gd name="T35" fmla="*/ 42 h 56"/>
                <a:gd name="T36" fmla="*/ 9 w 117"/>
                <a:gd name="T37" fmla="*/ 40 h 56"/>
                <a:gd name="T38" fmla="*/ 3 w 117"/>
                <a:gd name="T39" fmla="*/ 37 h 56"/>
                <a:gd name="T40" fmla="*/ 5 w 117"/>
                <a:gd name="T41" fmla="*/ 31 h 56"/>
                <a:gd name="T42" fmla="*/ 2 w 117"/>
                <a:gd name="T43" fmla="*/ 28 h 56"/>
                <a:gd name="T44" fmla="*/ 0 w 117"/>
                <a:gd name="T45" fmla="*/ 23 h 56"/>
                <a:gd name="T46" fmla="*/ 16 w 117"/>
                <a:gd name="T47" fmla="*/ 17 h 56"/>
                <a:gd name="T48" fmla="*/ 24 w 117"/>
                <a:gd name="T49" fmla="*/ 12 h 56"/>
                <a:gd name="T50" fmla="*/ 37 w 117"/>
                <a:gd name="T51" fmla="*/ 5 h 56"/>
                <a:gd name="T52" fmla="*/ 54 w 117"/>
                <a:gd name="T53" fmla="*/ 1 h 56"/>
                <a:gd name="T54" fmla="*/ 72 w 117"/>
                <a:gd name="T55" fmla="*/ 2 h 56"/>
                <a:gd name="T56" fmla="*/ 77 w 117"/>
                <a:gd name="T57" fmla="*/ 1 h 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 h="56">
                  <a:moveTo>
                    <a:pt x="77" y="1"/>
                  </a:moveTo>
                  <a:lnTo>
                    <a:pt x="100" y="0"/>
                  </a:lnTo>
                  <a:lnTo>
                    <a:pt x="107" y="3"/>
                  </a:lnTo>
                  <a:lnTo>
                    <a:pt x="110" y="8"/>
                  </a:lnTo>
                  <a:lnTo>
                    <a:pt x="111" y="12"/>
                  </a:lnTo>
                  <a:lnTo>
                    <a:pt x="110" y="17"/>
                  </a:lnTo>
                  <a:lnTo>
                    <a:pt x="111" y="21"/>
                  </a:lnTo>
                  <a:lnTo>
                    <a:pt x="115" y="25"/>
                  </a:lnTo>
                  <a:lnTo>
                    <a:pt x="116" y="30"/>
                  </a:lnTo>
                  <a:lnTo>
                    <a:pt x="114" y="36"/>
                  </a:lnTo>
                  <a:lnTo>
                    <a:pt x="98" y="43"/>
                  </a:lnTo>
                  <a:lnTo>
                    <a:pt x="86" y="50"/>
                  </a:lnTo>
                  <a:lnTo>
                    <a:pt x="70" y="55"/>
                  </a:lnTo>
                  <a:lnTo>
                    <a:pt x="57" y="52"/>
                  </a:lnTo>
                  <a:lnTo>
                    <a:pt x="50" y="50"/>
                  </a:lnTo>
                  <a:lnTo>
                    <a:pt x="47" y="45"/>
                  </a:lnTo>
                  <a:lnTo>
                    <a:pt x="39" y="42"/>
                  </a:lnTo>
                  <a:lnTo>
                    <a:pt x="23" y="42"/>
                  </a:lnTo>
                  <a:lnTo>
                    <a:pt x="9" y="40"/>
                  </a:lnTo>
                  <a:lnTo>
                    <a:pt x="3" y="37"/>
                  </a:lnTo>
                  <a:lnTo>
                    <a:pt x="5" y="31"/>
                  </a:lnTo>
                  <a:lnTo>
                    <a:pt x="2" y="28"/>
                  </a:lnTo>
                  <a:lnTo>
                    <a:pt x="0" y="23"/>
                  </a:lnTo>
                  <a:lnTo>
                    <a:pt x="16" y="17"/>
                  </a:lnTo>
                  <a:lnTo>
                    <a:pt x="24" y="12"/>
                  </a:lnTo>
                  <a:lnTo>
                    <a:pt x="37" y="5"/>
                  </a:lnTo>
                  <a:lnTo>
                    <a:pt x="54" y="1"/>
                  </a:lnTo>
                  <a:lnTo>
                    <a:pt x="72" y="2"/>
                  </a:lnTo>
                  <a:lnTo>
                    <a:pt x="77" y="1"/>
                  </a:lnTo>
                </a:path>
              </a:pathLst>
            </a:custGeom>
            <a:noFill/>
            <a:ln w="12700" cap="rnd" cmpd="sng">
              <a:solidFill>
                <a:srgbClr val="FFD1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0" name="Freeform 863">
              <a:extLst>
                <a:ext uri="{FF2B5EF4-FFF2-40B4-BE49-F238E27FC236}">
                  <a16:creationId xmlns:a16="http://schemas.microsoft.com/office/drawing/2014/main" id="{8F116ECD-793E-5F41-8FFE-18DE5133536C}"/>
                </a:ext>
              </a:extLst>
            </p:cNvPr>
            <p:cNvSpPr>
              <a:spLocks/>
            </p:cNvSpPr>
            <p:nvPr/>
          </p:nvSpPr>
          <p:spPr bwMode="auto">
            <a:xfrm>
              <a:off x="1536" y="1486"/>
              <a:ext cx="430" cy="151"/>
            </a:xfrm>
            <a:custGeom>
              <a:avLst/>
              <a:gdLst>
                <a:gd name="T0" fmla="*/ 420 w 430"/>
                <a:gd name="T1" fmla="*/ 53 h 151"/>
                <a:gd name="T2" fmla="*/ 429 w 430"/>
                <a:gd name="T3" fmla="*/ 61 h 151"/>
                <a:gd name="T4" fmla="*/ 411 w 430"/>
                <a:gd name="T5" fmla="*/ 71 h 151"/>
                <a:gd name="T6" fmla="*/ 389 w 430"/>
                <a:gd name="T7" fmla="*/ 85 h 151"/>
                <a:gd name="T8" fmla="*/ 358 w 430"/>
                <a:gd name="T9" fmla="*/ 95 h 151"/>
                <a:gd name="T10" fmla="*/ 321 w 430"/>
                <a:gd name="T11" fmla="*/ 100 h 151"/>
                <a:gd name="T12" fmla="*/ 288 w 430"/>
                <a:gd name="T13" fmla="*/ 107 h 151"/>
                <a:gd name="T14" fmla="*/ 250 w 430"/>
                <a:gd name="T15" fmla="*/ 115 h 151"/>
                <a:gd name="T16" fmla="*/ 218 w 430"/>
                <a:gd name="T17" fmla="*/ 122 h 151"/>
                <a:gd name="T18" fmla="*/ 188 w 430"/>
                <a:gd name="T19" fmla="*/ 131 h 151"/>
                <a:gd name="T20" fmla="*/ 152 w 430"/>
                <a:gd name="T21" fmla="*/ 144 h 151"/>
                <a:gd name="T22" fmla="*/ 120 w 430"/>
                <a:gd name="T23" fmla="*/ 150 h 151"/>
                <a:gd name="T24" fmla="*/ 94 w 430"/>
                <a:gd name="T25" fmla="*/ 145 h 151"/>
                <a:gd name="T26" fmla="*/ 68 w 430"/>
                <a:gd name="T27" fmla="*/ 141 h 151"/>
                <a:gd name="T28" fmla="*/ 64 w 430"/>
                <a:gd name="T29" fmla="*/ 132 h 151"/>
                <a:gd name="T30" fmla="*/ 52 w 430"/>
                <a:gd name="T31" fmla="*/ 125 h 151"/>
                <a:gd name="T32" fmla="*/ 42 w 430"/>
                <a:gd name="T33" fmla="*/ 118 h 151"/>
                <a:gd name="T34" fmla="*/ 33 w 430"/>
                <a:gd name="T35" fmla="*/ 110 h 151"/>
                <a:gd name="T36" fmla="*/ 32 w 430"/>
                <a:gd name="T37" fmla="*/ 98 h 151"/>
                <a:gd name="T38" fmla="*/ 40 w 430"/>
                <a:gd name="T39" fmla="*/ 88 h 151"/>
                <a:gd name="T40" fmla="*/ 35 w 430"/>
                <a:gd name="T41" fmla="*/ 80 h 151"/>
                <a:gd name="T42" fmla="*/ 31 w 430"/>
                <a:gd name="T43" fmla="*/ 71 h 151"/>
                <a:gd name="T44" fmla="*/ 14 w 430"/>
                <a:gd name="T45" fmla="*/ 65 h 151"/>
                <a:gd name="T46" fmla="*/ 5 w 430"/>
                <a:gd name="T47" fmla="*/ 58 h 151"/>
                <a:gd name="T48" fmla="*/ 0 w 430"/>
                <a:gd name="T49" fmla="*/ 49 h 151"/>
                <a:gd name="T50" fmla="*/ 34 w 430"/>
                <a:gd name="T51" fmla="*/ 34 h 151"/>
                <a:gd name="T52" fmla="*/ 64 w 430"/>
                <a:gd name="T53" fmla="*/ 25 h 151"/>
                <a:gd name="T54" fmla="*/ 100 w 430"/>
                <a:gd name="T55" fmla="*/ 14 h 151"/>
                <a:gd name="T56" fmla="*/ 131 w 430"/>
                <a:gd name="T57" fmla="*/ 7 h 151"/>
                <a:gd name="T58" fmla="*/ 167 w 430"/>
                <a:gd name="T59" fmla="*/ 5 h 151"/>
                <a:gd name="T60" fmla="*/ 201 w 430"/>
                <a:gd name="T61" fmla="*/ 3 h 151"/>
                <a:gd name="T62" fmla="*/ 237 w 430"/>
                <a:gd name="T63" fmla="*/ 1 h 151"/>
                <a:gd name="T64" fmla="*/ 270 w 430"/>
                <a:gd name="T65" fmla="*/ 0 h 151"/>
                <a:gd name="T66" fmla="*/ 298 w 430"/>
                <a:gd name="T67" fmla="*/ 4 h 151"/>
                <a:gd name="T68" fmla="*/ 319 w 430"/>
                <a:gd name="T69" fmla="*/ 10 h 151"/>
                <a:gd name="T70" fmla="*/ 334 w 430"/>
                <a:gd name="T71" fmla="*/ 16 h 151"/>
                <a:gd name="T72" fmla="*/ 339 w 430"/>
                <a:gd name="T73" fmla="*/ 24 h 151"/>
                <a:gd name="T74" fmla="*/ 334 w 430"/>
                <a:gd name="T75" fmla="*/ 36 h 151"/>
                <a:gd name="T76" fmla="*/ 326 w 430"/>
                <a:gd name="T77" fmla="*/ 48 h 151"/>
                <a:gd name="T78" fmla="*/ 348 w 430"/>
                <a:gd name="T79" fmla="*/ 53 h 151"/>
                <a:gd name="T80" fmla="*/ 380 w 430"/>
                <a:gd name="T81" fmla="*/ 56 h 151"/>
                <a:gd name="T82" fmla="*/ 412 w 430"/>
                <a:gd name="T83" fmla="*/ 58 h 15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30" h="151">
                  <a:moveTo>
                    <a:pt x="402" y="55"/>
                  </a:moveTo>
                  <a:lnTo>
                    <a:pt x="420" y="53"/>
                  </a:lnTo>
                  <a:lnTo>
                    <a:pt x="427" y="56"/>
                  </a:lnTo>
                  <a:lnTo>
                    <a:pt x="429" y="61"/>
                  </a:lnTo>
                  <a:lnTo>
                    <a:pt x="427" y="65"/>
                  </a:lnTo>
                  <a:lnTo>
                    <a:pt x="411" y="71"/>
                  </a:lnTo>
                  <a:lnTo>
                    <a:pt x="403" y="77"/>
                  </a:lnTo>
                  <a:lnTo>
                    <a:pt x="389" y="85"/>
                  </a:lnTo>
                  <a:lnTo>
                    <a:pt x="374" y="89"/>
                  </a:lnTo>
                  <a:lnTo>
                    <a:pt x="358" y="95"/>
                  </a:lnTo>
                  <a:lnTo>
                    <a:pt x="338" y="99"/>
                  </a:lnTo>
                  <a:lnTo>
                    <a:pt x="321" y="100"/>
                  </a:lnTo>
                  <a:lnTo>
                    <a:pt x="303" y="103"/>
                  </a:lnTo>
                  <a:lnTo>
                    <a:pt x="288" y="107"/>
                  </a:lnTo>
                  <a:lnTo>
                    <a:pt x="267" y="111"/>
                  </a:lnTo>
                  <a:lnTo>
                    <a:pt x="250" y="115"/>
                  </a:lnTo>
                  <a:lnTo>
                    <a:pt x="235" y="118"/>
                  </a:lnTo>
                  <a:lnTo>
                    <a:pt x="218" y="122"/>
                  </a:lnTo>
                  <a:lnTo>
                    <a:pt x="204" y="128"/>
                  </a:lnTo>
                  <a:lnTo>
                    <a:pt x="188" y="131"/>
                  </a:lnTo>
                  <a:lnTo>
                    <a:pt x="168" y="139"/>
                  </a:lnTo>
                  <a:lnTo>
                    <a:pt x="152" y="144"/>
                  </a:lnTo>
                  <a:lnTo>
                    <a:pt x="136" y="147"/>
                  </a:lnTo>
                  <a:lnTo>
                    <a:pt x="120" y="150"/>
                  </a:lnTo>
                  <a:lnTo>
                    <a:pt x="102" y="149"/>
                  </a:lnTo>
                  <a:lnTo>
                    <a:pt x="94" y="145"/>
                  </a:lnTo>
                  <a:lnTo>
                    <a:pt x="76" y="144"/>
                  </a:lnTo>
                  <a:lnTo>
                    <a:pt x="68" y="141"/>
                  </a:lnTo>
                  <a:lnTo>
                    <a:pt x="66" y="136"/>
                  </a:lnTo>
                  <a:lnTo>
                    <a:pt x="64" y="132"/>
                  </a:lnTo>
                  <a:lnTo>
                    <a:pt x="62" y="128"/>
                  </a:lnTo>
                  <a:lnTo>
                    <a:pt x="52" y="125"/>
                  </a:lnTo>
                  <a:lnTo>
                    <a:pt x="44" y="122"/>
                  </a:lnTo>
                  <a:lnTo>
                    <a:pt x="42" y="118"/>
                  </a:lnTo>
                  <a:lnTo>
                    <a:pt x="35" y="114"/>
                  </a:lnTo>
                  <a:lnTo>
                    <a:pt x="33" y="110"/>
                  </a:lnTo>
                  <a:lnTo>
                    <a:pt x="35" y="103"/>
                  </a:lnTo>
                  <a:lnTo>
                    <a:pt x="32" y="98"/>
                  </a:lnTo>
                  <a:lnTo>
                    <a:pt x="37" y="94"/>
                  </a:lnTo>
                  <a:lnTo>
                    <a:pt x="40" y="88"/>
                  </a:lnTo>
                  <a:lnTo>
                    <a:pt x="38" y="83"/>
                  </a:lnTo>
                  <a:lnTo>
                    <a:pt x="35" y="80"/>
                  </a:lnTo>
                  <a:lnTo>
                    <a:pt x="33" y="75"/>
                  </a:lnTo>
                  <a:lnTo>
                    <a:pt x="31" y="71"/>
                  </a:lnTo>
                  <a:lnTo>
                    <a:pt x="22" y="69"/>
                  </a:lnTo>
                  <a:lnTo>
                    <a:pt x="14" y="65"/>
                  </a:lnTo>
                  <a:lnTo>
                    <a:pt x="7" y="61"/>
                  </a:lnTo>
                  <a:lnTo>
                    <a:pt x="5" y="58"/>
                  </a:lnTo>
                  <a:lnTo>
                    <a:pt x="2" y="53"/>
                  </a:lnTo>
                  <a:lnTo>
                    <a:pt x="0" y="49"/>
                  </a:lnTo>
                  <a:lnTo>
                    <a:pt x="15" y="41"/>
                  </a:lnTo>
                  <a:lnTo>
                    <a:pt x="34" y="34"/>
                  </a:lnTo>
                  <a:lnTo>
                    <a:pt x="49" y="30"/>
                  </a:lnTo>
                  <a:lnTo>
                    <a:pt x="64" y="25"/>
                  </a:lnTo>
                  <a:lnTo>
                    <a:pt x="86" y="19"/>
                  </a:lnTo>
                  <a:lnTo>
                    <a:pt x="100" y="14"/>
                  </a:lnTo>
                  <a:lnTo>
                    <a:pt x="116" y="10"/>
                  </a:lnTo>
                  <a:lnTo>
                    <a:pt x="131" y="7"/>
                  </a:lnTo>
                  <a:lnTo>
                    <a:pt x="151" y="5"/>
                  </a:lnTo>
                  <a:lnTo>
                    <a:pt x="167" y="5"/>
                  </a:lnTo>
                  <a:lnTo>
                    <a:pt x="184" y="3"/>
                  </a:lnTo>
                  <a:lnTo>
                    <a:pt x="201" y="3"/>
                  </a:lnTo>
                  <a:lnTo>
                    <a:pt x="220" y="2"/>
                  </a:lnTo>
                  <a:lnTo>
                    <a:pt x="237" y="1"/>
                  </a:lnTo>
                  <a:lnTo>
                    <a:pt x="256" y="2"/>
                  </a:lnTo>
                  <a:lnTo>
                    <a:pt x="270" y="0"/>
                  </a:lnTo>
                  <a:lnTo>
                    <a:pt x="291" y="1"/>
                  </a:lnTo>
                  <a:lnTo>
                    <a:pt x="298" y="4"/>
                  </a:lnTo>
                  <a:lnTo>
                    <a:pt x="305" y="8"/>
                  </a:lnTo>
                  <a:lnTo>
                    <a:pt x="319" y="10"/>
                  </a:lnTo>
                  <a:lnTo>
                    <a:pt x="332" y="12"/>
                  </a:lnTo>
                  <a:lnTo>
                    <a:pt x="334" y="16"/>
                  </a:lnTo>
                  <a:lnTo>
                    <a:pt x="337" y="21"/>
                  </a:lnTo>
                  <a:lnTo>
                    <a:pt x="339" y="24"/>
                  </a:lnTo>
                  <a:lnTo>
                    <a:pt x="335" y="30"/>
                  </a:lnTo>
                  <a:lnTo>
                    <a:pt x="334" y="36"/>
                  </a:lnTo>
                  <a:lnTo>
                    <a:pt x="323" y="42"/>
                  </a:lnTo>
                  <a:lnTo>
                    <a:pt x="326" y="48"/>
                  </a:lnTo>
                  <a:lnTo>
                    <a:pt x="334" y="51"/>
                  </a:lnTo>
                  <a:lnTo>
                    <a:pt x="348" y="53"/>
                  </a:lnTo>
                  <a:lnTo>
                    <a:pt x="361" y="56"/>
                  </a:lnTo>
                  <a:lnTo>
                    <a:pt x="380" y="56"/>
                  </a:lnTo>
                  <a:lnTo>
                    <a:pt x="397" y="56"/>
                  </a:lnTo>
                  <a:lnTo>
                    <a:pt x="412" y="58"/>
                  </a:lnTo>
                  <a:lnTo>
                    <a:pt x="402" y="55"/>
                  </a:lnTo>
                </a:path>
              </a:pathLst>
            </a:custGeom>
            <a:noFill/>
            <a:ln w="12700" cap="rnd" cmpd="sng">
              <a:solidFill>
                <a:srgbClr val="FFD1C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1" name="Freeform 864">
              <a:extLst>
                <a:ext uri="{FF2B5EF4-FFF2-40B4-BE49-F238E27FC236}">
                  <a16:creationId xmlns:a16="http://schemas.microsoft.com/office/drawing/2014/main" id="{2BAD8051-953D-4747-AD0D-060FE0773AC2}"/>
                </a:ext>
              </a:extLst>
            </p:cNvPr>
            <p:cNvSpPr>
              <a:spLocks/>
            </p:cNvSpPr>
            <p:nvPr/>
          </p:nvSpPr>
          <p:spPr bwMode="auto">
            <a:xfrm>
              <a:off x="1570" y="1496"/>
              <a:ext cx="307" cy="129"/>
            </a:xfrm>
            <a:custGeom>
              <a:avLst/>
              <a:gdLst>
                <a:gd name="T0" fmla="*/ 268 w 307"/>
                <a:gd name="T1" fmla="*/ 68 h 129"/>
                <a:gd name="T2" fmla="*/ 239 w 307"/>
                <a:gd name="T3" fmla="*/ 82 h 129"/>
                <a:gd name="T4" fmla="*/ 210 w 307"/>
                <a:gd name="T5" fmla="*/ 93 h 129"/>
                <a:gd name="T6" fmla="*/ 172 w 307"/>
                <a:gd name="T7" fmla="*/ 107 h 129"/>
                <a:gd name="T8" fmla="*/ 134 w 307"/>
                <a:gd name="T9" fmla="*/ 118 h 129"/>
                <a:gd name="T10" fmla="*/ 97 w 307"/>
                <a:gd name="T11" fmla="*/ 125 h 129"/>
                <a:gd name="T12" fmla="*/ 64 w 307"/>
                <a:gd name="T13" fmla="*/ 128 h 129"/>
                <a:gd name="T14" fmla="*/ 26 w 307"/>
                <a:gd name="T15" fmla="*/ 125 h 129"/>
                <a:gd name="T16" fmla="*/ 34 w 307"/>
                <a:gd name="T17" fmla="*/ 114 h 129"/>
                <a:gd name="T18" fmla="*/ 45 w 307"/>
                <a:gd name="T19" fmla="*/ 104 h 129"/>
                <a:gd name="T20" fmla="*/ 26 w 307"/>
                <a:gd name="T21" fmla="*/ 98 h 129"/>
                <a:gd name="T22" fmla="*/ 15 w 307"/>
                <a:gd name="T23" fmla="*/ 92 h 129"/>
                <a:gd name="T24" fmla="*/ 3 w 307"/>
                <a:gd name="T25" fmla="*/ 83 h 129"/>
                <a:gd name="T26" fmla="*/ 5 w 307"/>
                <a:gd name="T27" fmla="*/ 72 h 129"/>
                <a:gd name="T28" fmla="*/ 0 w 307"/>
                <a:gd name="T29" fmla="*/ 63 h 129"/>
                <a:gd name="T30" fmla="*/ 10 w 307"/>
                <a:gd name="T31" fmla="*/ 51 h 129"/>
                <a:gd name="T32" fmla="*/ 17 w 307"/>
                <a:gd name="T33" fmla="*/ 40 h 129"/>
                <a:gd name="T34" fmla="*/ 12 w 307"/>
                <a:gd name="T35" fmla="*/ 31 h 129"/>
                <a:gd name="T36" fmla="*/ 34 w 307"/>
                <a:gd name="T37" fmla="*/ 19 h 129"/>
                <a:gd name="T38" fmla="*/ 69 w 307"/>
                <a:gd name="T39" fmla="*/ 7 h 129"/>
                <a:gd name="T40" fmla="*/ 108 w 307"/>
                <a:gd name="T41" fmla="*/ 3 h 129"/>
                <a:gd name="T42" fmla="*/ 138 w 307"/>
                <a:gd name="T43" fmla="*/ 3 h 129"/>
                <a:gd name="T44" fmla="*/ 173 w 307"/>
                <a:gd name="T45" fmla="*/ 2 h 129"/>
                <a:gd name="T46" fmla="*/ 202 w 307"/>
                <a:gd name="T47" fmla="*/ 2 h 129"/>
                <a:gd name="T48" fmla="*/ 238 w 307"/>
                <a:gd name="T49" fmla="*/ 1 h 129"/>
                <a:gd name="T50" fmla="*/ 259 w 307"/>
                <a:gd name="T51" fmla="*/ 7 h 129"/>
                <a:gd name="T52" fmla="*/ 278 w 307"/>
                <a:gd name="T53" fmla="*/ 12 h 129"/>
                <a:gd name="T54" fmla="*/ 304 w 307"/>
                <a:gd name="T55" fmla="*/ 14 h 129"/>
                <a:gd name="T56" fmla="*/ 291 w 307"/>
                <a:gd name="T57" fmla="*/ 27 h 129"/>
                <a:gd name="T58" fmla="*/ 276 w 307"/>
                <a:gd name="T59" fmla="*/ 37 h 129"/>
                <a:gd name="T60" fmla="*/ 280 w 307"/>
                <a:gd name="T61" fmla="*/ 46 h 129"/>
                <a:gd name="T62" fmla="*/ 290 w 307"/>
                <a:gd name="T63" fmla="*/ 54 h 129"/>
                <a:gd name="T64" fmla="*/ 282 w 307"/>
                <a:gd name="T65" fmla="*/ 62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7" h="129">
                  <a:moveTo>
                    <a:pt x="282" y="62"/>
                  </a:moveTo>
                  <a:lnTo>
                    <a:pt x="268" y="68"/>
                  </a:lnTo>
                  <a:lnTo>
                    <a:pt x="254" y="75"/>
                  </a:lnTo>
                  <a:lnTo>
                    <a:pt x="239" y="82"/>
                  </a:lnTo>
                  <a:lnTo>
                    <a:pt x="226" y="88"/>
                  </a:lnTo>
                  <a:lnTo>
                    <a:pt x="210" y="93"/>
                  </a:lnTo>
                  <a:lnTo>
                    <a:pt x="190" y="99"/>
                  </a:lnTo>
                  <a:lnTo>
                    <a:pt x="172" y="107"/>
                  </a:lnTo>
                  <a:lnTo>
                    <a:pt x="151" y="115"/>
                  </a:lnTo>
                  <a:lnTo>
                    <a:pt x="134" y="118"/>
                  </a:lnTo>
                  <a:lnTo>
                    <a:pt x="119" y="121"/>
                  </a:lnTo>
                  <a:lnTo>
                    <a:pt x="97" y="125"/>
                  </a:lnTo>
                  <a:lnTo>
                    <a:pt x="81" y="127"/>
                  </a:lnTo>
                  <a:lnTo>
                    <a:pt x="64" y="128"/>
                  </a:lnTo>
                  <a:lnTo>
                    <a:pt x="44" y="126"/>
                  </a:lnTo>
                  <a:lnTo>
                    <a:pt x="26" y="125"/>
                  </a:lnTo>
                  <a:lnTo>
                    <a:pt x="18" y="122"/>
                  </a:lnTo>
                  <a:lnTo>
                    <a:pt x="34" y="114"/>
                  </a:lnTo>
                  <a:lnTo>
                    <a:pt x="47" y="108"/>
                  </a:lnTo>
                  <a:lnTo>
                    <a:pt x="45" y="104"/>
                  </a:lnTo>
                  <a:lnTo>
                    <a:pt x="32" y="102"/>
                  </a:lnTo>
                  <a:lnTo>
                    <a:pt x="26" y="98"/>
                  </a:lnTo>
                  <a:lnTo>
                    <a:pt x="17" y="96"/>
                  </a:lnTo>
                  <a:lnTo>
                    <a:pt x="15" y="92"/>
                  </a:lnTo>
                  <a:lnTo>
                    <a:pt x="7" y="89"/>
                  </a:lnTo>
                  <a:lnTo>
                    <a:pt x="3" y="83"/>
                  </a:lnTo>
                  <a:lnTo>
                    <a:pt x="1" y="78"/>
                  </a:lnTo>
                  <a:lnTo>
                    <a:pt x="5" y="72"/>
                  </a:lnTo>
                  <a:lnTo>
                    <a:pt x="1" y="67"/>
                  </a:lnTo>
                  <a:lnTo>
                    <a:pt x="0" y="63"/>
                  </a:lnTo>
                  <a:lnTo>
                    <a:pt x="3" y="57"/>
                  </a:lnTo>
                  <a:lnTo>
                    <a:pt x="10" y="51"/>
                  </a:lnTo>
                  <a:lnTo>
                    <a:pt x="19" y="44"/>
                  </a:lnTo>
                  <a:lnTo>
                    <a:pt x="17" y="40"/>
                  </a:lnTo>
                  <a:lnTo>
                    <a:pt x="15" y="36"/>
                  </a:lnTo>
                  <a:lnTo>
                    <a:pt x="12" y="31"/>
                  </a:lnTo>
                  <a:lnTo>
                    <a:pt x="26" y="25"/>
                  </a:lnTo>
                  <a:lnTo>
                    <a:pt x="34" y="19"/>
                  </a:lnTo>
                  <a:lnTo>
                    <a:pt x="54" y="12"/>
                  </a:lnTo>
                  <a:lnTo>
                    <a:pt x="69" y="7"/>
                  </a:lnTo>
                  <a:lnTo>
                    <a:pt x="87" y="5"/>
                  </a:lnTo>
                  <a:lnTo>
                    <a:pt x="108" y="3"/>
                  </a:lnTo>
                  <a:lnTo>
                    <a:pt x="123" y="5"/>
                  </a:lnTo>
                  <a:lnTo>
                    <a:pt x="138" y="3"/>
                  </a:lnTo>
                  <a:lnTo>
                    <a:pt x="155" y="1"/>
                  </a:lnTo>
                  <a:lnTo>
                    <a:pt x="173" y="2"/>
                  </a:lnTo>
                  <a:lnTo>
                    <a:pt x="190" y="0"/>
                  </a:lnTo>
                  <a:lnTo>
                    <a:pt x="202" y="2"/>
                  </a:lnTo>
                  <a:lnTo>
                    <a:pt x="219" y="0"/>
                  </a:lnTo>
                  <a:lnTo>
                    <a:pt x="238" y="1"/>
                  </a:lnTo>
                  <a:lnTo>
                    <a:pt x="256" y="3"/>
                  </a:lnTo>
                  <a:lnTo>
                    <a:pt x="259" y="7"/>
                  </a:lnTo>
                  <a:lnTo>
                    <a:pt x="261" y="11"/>
                  </a:lnTo>
                  <a:lnTo>
                    <a:pt x="278" y="12"/>
                  </a:lnTo>
                  <a:lnTo>
                    <a:pt x="296" y="12"/>
                  </a:lnTo>
                  <a:lnTo>
                    <a:pt x="304" y="14"/>
                  </a:lnTo>
                  <a:lnTo>
                    <a:pt x="306" y="19"/>
                  </a:lnTo>
                  <a:lnTo>
                    <a:pt x="291" y="27"/>
                  </a:lnTo>
                  <a:lnTo>
                    <a:pt x="279" y="33"/>
                  </a:lnTo>
                  <a:lnTo>
                    <a:pt x="276" y="37"/>
                  </a:lnTo>
                  <a:lnTo>
                    <a:pt x="277" y="42"/>
                  </a:lnTo>
                  <a:lnTo>
                    <a:pt x="280" y="46"/>
                  </a:lnTo>
                  <a:lnTo>
                    <a:pt x="288" y="50"/>
                  </a:lnTo>
                  <a:lnTo>
                    <a:pt x="290" y="54"/>
                  </a:lnTo>
                  <a:lnTo>
                    <a:pt x="281" y="61"/>
                  </a:lnTo>
                  <a:lnTo>
                    <a:pt x="282" y="62"/>
                  </a:lnTo>
                </a:path>
              </a:pathLst>
            </a:custGeom>
            <a:noFill/>
            <a:ln w="12700" cap="rnd"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2" name="Freeform 865">
              <a:extLst>
                <a:ext uri="{FF2B5EF4-FFF2-40B4-BE49-F238E27FC236}">
                  <a16:creationId xmlns:a16="http://schemas.microsoft.com/office/drawing/2014/main" id="{1C55DFF4-D1FD-3846-8341-848EF1A6AA3E}"/>
                </a:ext>
              </a:extLst>
            </p:cNvPr>
            <p:cNvSpPr>
              <a:spLocks/>
            </p:cNvSpPr>
            <p:nvPr/>
          </p:nvSpPr>
          <p:spPr bwMode="auto">
            <a:xfrm>
              <a:off x="1611" y="1498"/>
              <a:ext cx="219" cy="110"/>
            </a:xfrm>
            <a:custGeom>
              <a:avLst/>
              <a:gdLst>
                <a:gd name="T0" fmla="*/ 198 w 219"/>
                <a:gd name="T1" fmla="*/ 57 h 110"/>
                <a:gd name="T2" fmla="*/ 195 w 219"/>
                <a:gd name="T3" fmla="*/ 65 h 110"/>
                <a:gd name="T4" fmla="*/ 194 w 219"/>
                <a:gd name="T5" fmla="*/ 75 h 110"/>
                <a:gd name="T6" fmla="*/ 181 w 219"/>
                <a:gd name="T7" fmla="*/ 82 h 110"/>
                <a:gd name="T8" fmla="*/ 166 w 219"/>
                <a:gd name="T9" fmla="*/ 88 h 110"/>
                <a:gd name="T10" fmla="*/ 150 w 219"/>
                <a:gd name="T11" fmla="*/ 91 h 110"/>
                <a:gd name="T12" fmla="*/ 133 w 219"/>
                <a:gd name="T13" fmla="*/ 94 h 110"/>
                <a:gd name="T14" fmla="*/ 119 w 219"/>
                <a:gd name="T15" fmla="*/ 99 h 110"/>
                <a:gd name="T16" fmla="*/ 104 w 219"/>
                <a:gd name="T17" fmla="*/ 102 h 110"/>
                <a:gd name="T18" fmla="*/ 87 w 219"/>
                <a:gd name="T19" fmla="*/ 105 h 110"/>
                <a:gd name="T20" fmla="*/ 71 w 219"/>
                <a:gd name="T21" fmla="*/ 108 h 110"/>
                <a:gd name="T22" fmla="*/ 47 w 219"/>
                <a:gd name="T23" fmla="*/ 109 h 110"/>
                <a:gd name="T24" fmla="*/ 35 w 219"/>
                <a:gd name="T25" fmla="*/ 107 h 110"/>
                <a:gd name="T26" fmla="*/ 33 w 219"/>
                <a:gd name="T27" fmla="*/ 103 h 110"/>
                <a:gd name="T28" fmla="*/ 30 w 219"/>
                <a:gd name="T29" fmla="*/ 99 h 110"/>
                <a:gd name="T30" fmla="*/ 28 w 219"/>
                <a:gd name="T31" fmla="*/ 94 h 110"/>
                <a:gd name="T32" fmla="*/ 26 w 219"/>
                <a:gd name="T33" fmla="*/ 90 h 110"/>
                <a:gd name="T34" fmla="*/ 18 w 219"/>
                <a:gd name="T35" fmla="*/ 87 h 110"/>
                <a:gd name="T36" fmla="*/ 16 w 219"/>
                <a:gd name="T37" fmla="*/ 83 h 110"/>
                <a:gd name="T38" fmla="*/ 14 w 219"/>
                <a:gd name="T39" fmla="*/ 78 h 110"/>
                <a:gd name="T40" fmla="*/ 9 w 219"/>
                <a:gd name="T41" fmla="*/ 69 h 110"/>
                <a:gd name="T42" fmla="*/ 12 w 219"/>
                <a:gd name="T43" fmla="*/ 64 h 110"/>
                <a:gd name="T44" fmla="*/ 10 w 219"/>
                <a:gd name="T45" fmla="*/ 60 h 110"/>
                <a:gd name="T46" fmla="*/ 8 w 219"/>
                <a:gd name="T47" fmla="*/ 56 h 110"/>
                <a:gd name="T48" fmla="*/ 5 w 219"/>
                <a:gd name="T49" fmla="*/ 49 h 110"/>
                <a:gd name="T50" fmla="*/ 2 w 219"/>
                <a:gd name="T51" fmla="*/ 46 h 110"/>
                <a:gd name="T52" fmla="*/ 0 w 219"/>
                <a:gd name="T53" fmla="*/ 41 h 110"/>
                <a:gd name="T54" fmla="*/ 2 w 219"/>
                <a:gd name="T55" fmla="*/ 35 h 110"/>
                <a:gd name="T56" fmla="*/ 18 w 219"/>
                <a:gd name="T57" fmla="*/ 30 h 110"/>
                <a:gd name="T58" fmla="*/ 26 w 219"/>
                <a:gd name="T59" fmla="*/ 23 h 110"/>
                <a:gd name="T60" fmla="*/ 29 w 219"/>
                <a:gd name="T61" fmla="*/ 18 h 110"/>
                <a:gd name="T62" fmla="*/ 44 w 219"/>
                <a:gd name="T63" fmla="*/ 12 h 110"/>
                <a:gd name="T64" fmla="*/ 62 w 219"/>
                <a:gd name="T65" fmla="*/ 5 h 110"/>
                <a:gd name="T66" fmla="*/ 84 w 219"/>
                <a:gd name="T67" fmla="*/ 1 h 110"/>
                <a:gd name="T68" fmla="*/ 103 w 219"/>
                <a:gd name="T69" fmla="*/ 0 h 110"/>
                <a:gd name="T70" fmla="*/ 115 w 219"/>
                <a:gd name="T71" fmla="*/ 2 h 110"/>
                <a:gd name="T72" fmla="*/ 133 w 219"/>
                <a:gd name="T73" fmla="*/ 4 h 110"/>
                <a:gd name="T74" fmla="*/ 155 w 219"/>
                <a:gd name="T75" fmla="*/ 1 h 110"/>
                <a:gd name="T76" fmla="*/ 173 w 219"/>
                <a:gd name="T77" fmla="*/ 0 h 110"/>
                <a:gd name="T78" fmla="*/ 191 w 219"/>
                <a:gd name="T79" fmla="*/ 0 h 110"/>
                <a:gd name="T80" fmla="*/ 200 w 219"/>
                <a:gd name="T81" fmla="*/ 5 h 110"/>
                <a:gd name="T82" fmla="*/ 202 w 219"/>
                <a:gd name="T83" fmla="*/ 9 h 110"/>
                <a:gd name="T84" fmla="*/ 204 w 219"/>
                <a:gd name="T85" fmla="*/ 13 h 110"/>
                <a:gd name="T86" fmla="*/ 207 w 219"/>
                <a:gd name="T87" fmla="*/ 18 h 110"/>
                <a:gd name="T88" fmla="*/ 212 w 219"/>
                <a:gd name="T89" fmla="*/ 21 h 110"/>
                <a:gd name="T90" fmla="*/ 215 w 219"/>
                <a:gd name="T91" fmla="*/ 26 h 110"/>
                <a:gd name="T92" fmla="*/ 218 w 219"/>
                <a:gd name="T93" fmla="*/ 31 h 110"/>
                <a:gd name="T94" fmla="*/ 210 w 219"/>
                <a:gd name="T95" fmla="*/ 37 h 110"/>
                <a:gd name="T96" fmla="*/ 201 w 219"/>
                <a:gd name="T97" fmla="*/ 44 h 110"/>
                <a:gd name="T98" fmla="*/ 193 w 219"/>
                <a:gd name="T99" fmla="*/ 50 h 110"/>
                <a:gd name="T100" fmla="*/ 191 w 219"/>
                <a:gd name="T101" fmla="*/ 56 h 110"/>
                <a:gd name="T102" fmla="*/ 192 w 219"/>
                <a:gd name="T103" fmla="*/ 60 h 110"/>
                <a:gd name="T104" fmla="*/ 195 w 219"/>
                <a:gd name="T105" fmla="*/ 65 h 110"/>
                <a:gd name="T106" fmla="*/ 198 w 219"/>
                <a:gd name="T107" fmla="*/ 57 h 1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9" h="110">
                  <a:moveTo>
                    <a:pt x="198" y="57"/>
                  </a:moveTo>
                  <a:lnTo>
                    <a:pt x="195" y="65"/>
                  </a:lnTo>
                  <a:lnTo>
                    <a:pt x="194" y="75"/>
                  </a:lnTo>
                  <a:lnTo>
                    <a:pt x="181" y="82"/>
                  </a:lnTo>
                  <a:lnTo>
                    <a:pt x="166" y="88"/>
                  </a:lnTo>
                  <a:lnTo>
                    <a:pt x="150" y="91"/>
                  </a:lnTo>
                  <a:lnTo>
                    <a:pt x="133" y="94"/>
                  </a:lnTo>
                  <a:lnTo>
                    <a:pt x="119" y="99"/>
                  </a:lnTo>
                  <a:lnTo>
                    <a:pt x="104" y="102"/>
                  </a:lnTo>
                  <a:lnTo>
                    <a:pt x="87" y="105"/>
                  </a:lnTo>
                  <a:lnTo>
                    <a:pt x="71" y="108"/>
                  </a:lnTo>
                  <a:lnTo>
                    <a:pt x="47" y="109"/>
                  </a:lnTo>
                  <a:lnTo>
                    <a:pt x="35" y="107"/>
                  </a:lnTo>
                  <a:lnTo>
                    <a:pt x="33" y="103"/>
                  </a:lnTo>
                  <a:lnTo>
                    <a:pt x="30" y="99"/>
                  </a:lnTo>
                  <a:lnTo>
                    <a:pt x="28" y="94"/>
                  </a:lnTo>
                  <a:lnTo>
                    <a:pt x="26" y="90"/>
                  </a:lnTo>
                  <a:lnTo>
                    <a:pt x="18" y="87"/>
                  </a:lnTo>
                  <a:lnTo>
                    <a:pt x="16" y="83"/>
                  </a:lnTo>
                  <a:lnTo>
                    <a:pt x="14" y="78"/>
                  </a:lnTo>
                  <a:lnTo>
                    <a:pt x="9" y="69"/>
                  </a:lnTo>
                  <a:lnTo>
                    <a:pt x="12" y="64"/>
                  </a:lnTo>
                  <a:lnTo>
                    <a:pt x="10" y="60"/>
                  </a:lnTo>
                  <a:lnTo>
                    <a:pt x="8" y="56"/>
                  </a:lnTo>
                  <a:lnTo>
                    <a:pt x="5" y="49"/>
                  </a:lnTo>
                  <a:lnTo>
                    <a:pt x="2" y="46"/>
                  </a:lnTo>
                  <a:lnTo>
                    <a:pt x="0" y="41"/>
                  </a:lnTo>
                  <a:lnTo>
                    <a:pt x="2" y="35"/>
                  </a:lnTo>
                  <a:lnTo>
                    <a:pt x="18" y="30"/>
                  </a:lnTo>
                  <a:lnTo>
                    <a:pt x="26" y="23"/>
                  </a:lnTo>
                  <a:lnTo>
                    <a:pt x="29" y="18"/>
                  </a:lnTo>
                  <a:lnTo>
                    <a:pt x="44" y="12"/>
                  </a:lnTo>
                  <a:lnTo>
                    <a:pt x="62" y="5"/>
                  </a:lnTo>
                  <a:lnTo>
                    <a:pt x="84" y="1"/>
                  </a:lnTo>
                  <a:lnTo>
                    <a:pt x="103" y="0"/>
                  </a:lnTo>
                  <a:lnTo>
                    <a:pt x="115" y="2"/>
                  </a:lnTo>
                  <a:lnTo>
                    <a:pt x="133" y="4"/>
                  </a:lnTo>
                  <a:lnTo>
                    <a:pt x="155" y="1"/>
                  </a:lnTo>
                  <a:lnTo>
                    <a:pt x="173" y="0"/>
                  </a:lnTo>
                  <a:lnTo>
                    <a:pt x="191" y="0"/>
                  </a:lnTo>
                  <a:lnTo>
                    <a:pt x="200" y="5"/>
                  </a:lnTo>
                  <a:lnTo>
                    <a:pt x="202" y="9"/>
                  </a:lnTo>
                  <a:lnTo>
                    <a:pt x="204" y="13"/>
                  </a:lnTo>
                  <a:lnTo>
                    <a:pt x="207" y="18"/>
                  </a:lnTo>
                  <a:lnTo>
                    <a:pt x="212" y="21"/>
                  </a:lnTo>
                  <a:lnTo>
                    <a:pt x="215" y="26"/>
                  </a:lnTo>
                  <a:lnTo>
                    <a:pt x="218" y="31"/>
                  </a:lnTo>
                  <a:lnTo>
                    <a:pt x="210" y="37"/>
                  </a:lnTo>
                  <a:lnTo>
                    <a:pt x="201" y="44"/>
                  </a:lnTo>
                  <a:lnTo>
                    <a:pt x="193" y="50"/>
                  </a:lnTo>
                  <a:lnTo>
                    <a:pt x="191" y="56"/>
                  </a:lnTo>
                  <a:lnTo>
                    <a:pt x="192" y="60"/>
                  </a:lnTo>
                  <a:lnTo>
                    <a:pt x="195" y="65"/>
                  </a:lnTo>
                  <a:lnTo>
                    <a:pt x="198" y="57"/>
                  </a:lnTo>
                </a:path>
              </a:pathLst>
            </a:custGeom>
            <a:noFill/>
            <a:ln w="12700" cap="rnd" cmpd="sng">
              <a:solidFill>
                <a:srgbClr val="FF870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3" name="Freeform 866">
              <a:extLst>
                <a:ext uri="{FF2B5EF4-FFF2-40B4-BE49-F238E27FC236}">
                  <a16:creationId xmlns:a16="http://schemas.microsoft.com/office/drawing/2014/main" id="{B3067985-A116-5547-A0C2-6D26A0BC31E4}"/>
                </a:ext>
              </a:extLst>
            </p:cNvPr>
            <p:cNvSpPr>
              <a:spLocks/>
            </p:cNvSpPr>
            <p:nvPr/>
          </p:nvSpPr>
          <p:spPr bwMode="auto">
            <a:xfrm>
              <a:off x="1645" y="1508"/>
              <a:ext cx="147" cy="79"/>
            </a:xfrm>
            <a:custGeom>
              <a:avLst/>
              <a:gdLst>
                <a:gd name="T0" fmla="*/ 143 w 147"/>
                <a:gd name="T1" fmla="*/ 20 h 79"/>
                <a:gd name="T2" fmla="*/ 146 w 147"/>
                <a:gd name="T3" fmla="*/ 26 h 79"/>
                <a:gd name="T4" fmla="*/ 143 w 147"/>
                <a:gd name="T5" fmla="*/ 31 h 79"/>
                <a:gd name="T6" fmla="*/ 133 w 147"/>
                <a:gd name="T7" fmla="*/ 37 h 79"/>
                <a:gd name="T8" fmla="*/ 131 w 147"/>
                <a:gd name="T9" fmla="*/ 43 h 79"/>
                <a:gd name="T10" fmla="*/ 133 w 147"/>
                <a:gd name="T11" fmla="*/ 47 h 79"/>
                <a:gd name="T12" fmla="*/ 130 w 147"/>
                <a:gd name="T13" fmla="*/ 52 h 79"/>
                <a:gd name="T14" fmla="*/ 128 w 147"/>
                <a:gd name="T15" fmla="*/ 58 h 79"/>
                <a:gd name="T16" fmla="*/ 113 w 147"/>
                <a:gd name="T17" fmla="*/ 64 h 79"/>
                <a:gd name="T18" fmla="*/ 90 w 147"/>
                <a:gd name="T19" fmla="*/ 69 h 79"/>
                <a:gd name="T20" fmla="*/ 75 w 147"/>
                <a:gd name="T21" fmla="*/ 72 h 79"/>
                <a:gd name="T22" fmla="*/ 54 w 147"/>
                <a:gd name="T23" fmla="*/ 77 h 79"/>
                <a:gd name="T24" fmla="*/ 32 w 147"/>
                <a:gd name="T25" fmla="*/ 78 h 79"/>
                <a:gd name="T26" fmla="*/ 13 w 147"/>
                <a:gd name="T27" fmla="*/ 76 h 79"/>
                <a:gd name="T28" fmla="*/ 10 w 147"/>
                <a:gd name="T29" fmla="*/ 73 h 79"/>
                <a:gd name="T30" fmla="*/ 8 w 147"/>
                <a:gd name="T31" fmla="*/ 68 h 79"/>
                <a:gd name="T32" fmla="*/ 6 w 147"/>
                <a:gd name="T33" fmla="*/ 63 h 79"/>
                <a:gd name="T34" fmla="*/ 2 w 147"/>
                <a:gd name="T35" fmla="*/ 58 h 79"/>
                <a:gd name="T36" fmla="*/ 0 w 147"/>
                <a:gd name="T37" fmla="*/ 54 h 79"/>
                <a:gd name="T38" fmla="*/ 8 w 147"/>
                <a:gd name="T39" fmla="*/ 47 h 79"/>
                <a:gd name="T40" fmla="*/ 11 w 147"/>
                <a:gd name="T41" fmla="*/ 41 h 79"/>
                <a:gd name="T42" fmla="*/ 9 w 147"/>
                <a:gd name="T43" fmla="*/ 37 h 79"/>
                <a:gd name="T44" fmla="*/ 7 w 147"/>
                <a:gd name="T45" fmla="*/ 32 h 79"/>
                <a:gd name="T46" fmla="*/ 15 w 147"/>
                <a:gd name="T47" fmla="*/ 25 h 79"/>
                <a:gd name="T48" fmla="*/ 22 w 147"/>
                <a:gd name="T49" fmla="*/ 18 h 79"/>
                <a:gd name="T50" fmla="*/ 41 w 147"/>
                <a:gd name="T51" fmla="*/ 9 h 79"/>
                <a:gd name="T52" fmla="*/ 44 w 147"/>
                <a:gd name="T53" fmla="*/ 5 h 79"/>
                <a:gd name="T54" fmla="*/ 67 w 147"/>
                <a:gd name="T55" fmla="*/ 2 h 79"/>
                <a:gd name="T56" fmla="*/ 83 w 147"/>
                <a:gd name="T57" fmla="*/ 0 h 79"/>
                <a:gd name="T58" fmla="*/ 103 w 147"/>
                <a:gd name="T59" fmla="*/ 1 h 79"/>
                <a:gd name="T60" fmla="*/ 111 w 147"/>
                <a:gd name="T61" fmla="*/ 4 h 79"/>
                <a:gd name="T62" fmla="*/ 128 w 147"/>
                <a:gd name="T63" fmla="*/ 4 h 79"/>
                <a:gd name="T64" fmla="*/ 141 w 147"/>
                <a:gd name="T65" fmla="*/ 5 h 79"/>
                <a:gd name="T66" fmla="*/ 144 w 147"/>
                <a:gd name="T67" fmla="*/ 10 h 79"/>
                <a:gd name="T68" fmla="*/ 140 w 147"/>
                <a:gd name="T69" fmla="*/ 16 h 79"/>
                <a:gd name="T70" fmla="*/ 143 w 147"/>
                <a:gd name="T71" fmla="*/ 20 h 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7" h="79">
                  <a:moveTo>
                    <a:pt x="143" y="20"/>
                  </a:moveTo>
                  <a:lnTo>
                    <a:pt x="146" y="26"/>
                  </a:lnTo>
                  <a:lnTo>
                    <a:pt x="143" y="31"/>
                  </a:lnTo>
                  <a:lnTo>
                    <a:pt x="133" y="37"/>
                  </a:lnTo>
                  <a:lnTo>
                    <a:pt x="131" y="43"/>
                  </a:lnTo>
                  <a:lnTo>
                    <a:pt x="133" y="47"/>
                  </a:lnTo>
                  <a:lnTo>
                    <a:pt x="130" y="52"/>
                  </a:lnTo>
                  <a:lnTo>
                    <a:pt x="128" y="58"/>
                  </a:lnTo>
                  <a:lnTo>
                    <a:pt x="113" y="64"/>
                  </a:lnTo>
                  <a:lnTo>
                    <a:pt x="90" y="69"/>
                  </a:lnTo>
                  <a:lnTo>
                    <a:pt x="75" y="72"/>
                  </a:lnTo>
                  <a:lnTo>
                    <a:pt x="54" y="77"/>
                  </a:lnTo>
                  <a:lnTo>
                    <a:pt x="32" y="78"/>
                  </a:lnTo>
                  <a:lnTo>
                    <a:pt x="13" y="76"/>
                  </a:lnTo>
                  <a:lnTo>
                    <a:pt x="10" y="73"/>
                  </a:lnTo>
                  <a:lnTo>
                    <a:pt x="8" y="68"/>
                  </a:lnTo>
                  <a:lnTo>
                    <a:pt x="6" y="63"/>
                  </a:lnTo>
                  <a:lnTo>
                    <a:pt x="2" y="58"/>
                  </a:lnTo>
                  <a:lnTo>
                    <a:pt x="0" y="54"/>
                  </a:lnTo>
                  <a:lnTo>
                    <a:pt x="8" y="47"/>
                  </a:lnTo>
                  <a:lnTo>
                    <a:pt x="11" y="41"/>
                  </a:lnTo>
                  <a:lnTo>
                    <a:pt x="9" y="37"/>
                  </a:lnTo>
                  <a:lnTo>
                    <a:pt x="7" y="32"/>
                  </a:lnTo>
                  <a:lnTo>
                    <a:pt x="15" y="25"/>
                  </a:lnTo>
                  <a:lnTo>
                    <a:pt x="22" y="18"/>
                  </a:lnTo>
                  <a:lnTo>
                    <a:pt x="41" y="9"/>
                  </a:lnTo>
                  <a:lnTo>
                    <a:pt x="44" y="5"/>
                  </a:lnTo>
                  <a:lnTo>
                    <a:pt x="67" y="2"/>
                  </a:lnTo>
                  <a:lnTo>
                    <a:pt x="83" y="0"/>
                  </a:lnTo>
                  <a:lnTo>
                    <a:pt x="103" y="1"/>
                  </a:lnTo>
                  <a:lnTo>
                    <a:pt x="111" y="4"/>
                  </a:lnTo>
                  <a:lnTo>
                    <a:pt x="128" y="4"/>
                  </a:lnTo>
                  <a:lnTo>
                    <a:pt x="141" y="5"/>
                  </a:lnTo>
                  <a:lnTo>
                    <a:pt x="144" y="10"/>
                  </a:lnTo>
                  <a:lnTo>
                    <a:pt x="140" y="16"/>
                  </a:lnTo>
                  <a:lnTo>
                    <a:pt x="143" y="20"/>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14" name="Freeform 867">
              <a:extLst>
                <a:ext uri="{FF2B5EF4-FFF2-40B4-BE49-F238E27FC236}">
                  <a16:creationId xmlns:a16="http://schemas.microsoft.com/office/drawing/2014/main" id="{FDDF18C5-E91D-F243-A33A-5C7D930AF0AE}"/>
                </a:ext>
              </a:extLst>
            </p:cNvPr>
            <p:cNvSpPr>
              <a:spLocks/>
            </p:cNvSpPr>
            <p:nvPr/>
          </p:nvSpPr>
          <p:spPr bwMode="auto">
            <a:xfrm>
              <a:off x="2300" y="1544"/>
              <a:ext cx="41" cy="26"/>
            </a:xfrm>
            <a:custGeom>
              <a:avLst/>
              <a:gdLst>
                <a:gd name="T0" fmla="*/ 36 w 41"/>
                <a:gd name="T1" fmla="*/ 22 h 26"/>
                <a:gd name="T2" fmla="*/ 30 w 41"/>
                <a:gd name="T3" fmla="*/ 23 h 26"/>
                <a:gd name="T4" fmla="*/ 24 w 41"/>
                <a:gd name="T5" fmla="*/ 24 h 26"/>
                <a:gd name="T6" fmla="*/ 19 w 41"/>
                <a:gd name="T7" fmla="*/ 25 h 26"/>
                <a:gd name="T8" fmla="*/ 13 w 41"/>
                <a:gd name="T9" fmla="*/ 24 h 26"/>
                <a:gd name="T10" fmla="*/ 8 w 41"/>
                <a:gd name="T11" fmla="*/ 24 h 26"/>
                <a:gd name="T12" fmla="*/ 2 w 41"/>
                <a:gd name="T13" fmla="*/ 22 h 26"/>
                <a:gd name="T14" fmla="*/ 0 w 41"/>
                <a:gd name="T15" fmla="*/ 18 h 26"/>
                <a:gd name="T16" fmla="*/ 0 w 41"/>
                <a:gd name="T17" fmla="*/ 15 h 26"/>
                <a:gd name="T18" fmla="*/ 6 w 41"/>
                <a:gd name="T19" fmla="*/ 13 h 26"/>
                <a:gd name="T20" fmla="*/ 9 w 41"/>
                <a:gd name="T21" fmla="*/ 9 h 26"/>
                <a:gd name="T22" fmla="*/ 13 w 41"/>
                <a:gd name="T23" fmla="*/ 7 h 26"/>
                <a:gd name="T24" fmla="*/ 20 w 41"/>
                <a:gd name="T25" fmla="*/ 5 h 26"/>
                <a:gd name="T26" fmla="*/ 24 w 41"/>
                <a:gd name="T27" fmla="*/ 2 h 26"/>
                <a:gd name="T28" fmla="*/ 29 w 41"/>
                <a:gd name="T29" fmla="*/ 1 h 26"/>
                <a:gd name="T30" fmla="*/ 34 w 41"/>
                <a:gd name="T31" fmla="*/ 0 h 26"/>
                <a:gd name="T32" fmla="*/ 39 w 41"/>
                <a:gd name="T33" fmla="*/ 4 h 26"/>
                <a:gd name="T34" fmla="*/ 40 w 41"/>
                <a:gd name="T35" fmla="*/ 7 h 26"/>
                <a:gd name="T36" fmla="*/ 40 w 41"/>
                <a:gd name="T37" fmla="*/ 10 h 26"/>
                <a:gd name="T38" fmla="*/ 39 w 41"/>
                <a:gd name="T39" fmla="*/ 14 h 26"/>
                <a:gd name="T40" fmla="*/ 34 w 41"/>
                <a:gd name="T41" fmla="*/ 19 h 26"/>
                <a:gd name="T42" fmla="*/ 36 w 41"/>
                <a:gd name="T43" fmla="*/ 22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6">
                  <a:moveTo>
                    <a:pt x="36" y="22"/>
                  </a:moveTo>
                  <a:lnTo>
                    <a:pt x="30" y="23"/>
                  </a:lnTo>
                  <a:lnTo>
                    <a:pt x="24" y="24"/>
                  </a:lnTo>
                  <a:lnTo>
                    <a:pt x="19" y="25"/>
                  </a:lnTo>
                  <a:lnTo>
                    <a:pt x="13" y="24"/>
                  </a:lnTo>
                  <a:lnTo>
                    <a:pt x="8" y="24"/>
                  </a:lnTo>
                  <a:lnTo>
                    <a:pt x="2" y="22"/>
                  </a:lnTo>
                  <a:lnTo>
                    <a:pt x="0" y="18"/>
                  </a:lnTo>
                  <a:lnTo>
                    <a:pt x="0" y="15"/>
                  </a:lnTo>
                  <a:lnTo>
                    <a:pt x="6" y="13"/>
                  </a:lnTo>
                  <a:lnTo>
                    <a:pt x="9" y="9"/>
                  </a:lnTo>
                  <a:lnTo>
                    <a:pt x="13" y="7"/>
                  </a:lnTo>
                  <a:lnTo>
                    <a:pt x="20" y="5"/>
                  </a:lnTo>
                  <a:lnTo>
                    <a:pt x="24" y="2"/>
                  </a:lnTo>
                  <a:lnTo>
                    <a:pt x="29" y="1"/>
                  </a:lnTo>
                  <a:lnTo>
                    <a:pt x="34" y="0"/>
                  </a:lnTo>
                  <a:lnTo>
                    <a:pt x="39" y="4"/>
                  </a:lnTo>
                  <a:lnTo>
                    <a:pt x="40" y="7"/>
                  </a:lnTo>
                  <a:lnTo>
                    <a:pt x="40" y="10"/>
                  </a:lnTo>
                  <a:lnTo>
                    <a:pt x="39" y="14"/>
                  </a:lnTo>
                  <a:lnTo>
                    <a:pt x="34" y="19"/>
                  </a:lnTo>
                  <a:lnTo>
                    <a:pt x="36" y="22"/>
                  </a:lnTo>
                </a:path>
              </a:pathLst>
            </a:custGeom>
            <a:noFill/>
            <a:ln w="12700" cap="rnd"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5496" name="TextBox 1">
            <a:extLst>
              <a:ext uri="{FF2B5EF4-FFF2-40B4-BE49-F238E27FC236}">
                <a16:creationId xmlns:a16="http://schemas.microsoft.com/office/drawing/2014/main" id="{9C30F4F9-F9EF-334F-9198-A3947509922D}"/>
              </a:ext>
            </a:extLst>
          </p:cNvPr>
          <p:cNvSpPr txBox="1">
            <a:spLocks noChangeArrowheads="1"/>
          </p:cNvSpPr>
          <p:nvPr/>
        </p:nvSpPr>
        <p:spPr bwMode="auto">
          <a:xfrm>
            <a:off x="4032250" y="4457700"/>
            <a:ext cx="4648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These are actually 3D relationship, not 2D as may appear on this figure</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Date Placeholder 2">
            <a:extLst>
              <a:ext uri="{FF2B5EF4-FFF2-40B4-BE49-F238E27FC236}">
                <a16:creationId xmlns:a16="http://schemas.microsoft.com/office/drawing/2014/main" id="{EE3FE372-6CD3-1E42-B7CC-E087D368AB00}"/>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8AA8FB6-E44C-A943-A8A8-5D4F608B137E}"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107522" name="Rectangle 2">
            <a:extLst>
              <a:ext uri="{FF2B5EF4-FFF2-40B4-BE49-F238E27FC236}">
                <a16:creationId xmlns:a16="http://schemas.microsoft.com/office/drawing/2014/main" id="{89202AFA-08E5-884D-95FB-D1D0506F609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7523" name="Picture 3" descr="flowref-0003">
            <a:extLst>
              <a:ext uri="{FF2B5EF4-FFF2-40B4-BE49-F238E27FC236}">
                <a16:creationId xmlns:a16="http://schemas.microsoft.com/office/drawing/2014/main" id="{1628026D-4792-ED40-B82E-04F52D5F88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184275"/>
            <a:ext cx="822960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602ACD53-C0F8-0446-999D-610618FD6F9E}"/>
              </a:ext>
            </a:extLst>
          </p:cNvPr>
          <p:cNvSpPr>
            <a:spLocks noGrp="1" noChangeArrowheads="1"/>
          </p:cNvSpPr>
          <p:nvPr>
            <p:ph type="title"/>
          </p:nvPr>
        </p:nvSpPr>
        <p:spPr>
          <a:xfrm>
            <a:off x="762000" y="685800"/>
            <a:ext cx="77724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r>
              <a:rPr lang="en-US" altLang="en-US">
                <a:ea typeface="ＭＳ Ｐゴシック" panose="020B0600070205080204" pitchFamily="34" charset="-128"/>
              </a:rPr>
              <a:t>Data Acquisition</a:t>
            </a:r>
          </a:p>
        </p:txBody>
      </p:sp>
      <p:sp>
        <p:nvSpPr>
          <p:cNvPr id="38914" name="Rectangle 3">
            <a:extLst>
              <a:ext uri="{FF2B5EF4-FFF2-40B4-BE49-F238E27FC236}">
                <a16:creationId xmlns:a16="http://schemas.microsoft.com/office/drawing/2014/main" id="{27672867-7D6C-8F41-A983-D42BF7903FEE}"/>
              </a:ext>
            </a:extLst>
          </p:cNvPr>
          <p:cNvSpPr>
            <a:spLocks noGrp="1" noChangeArrowheads="1"/>
          </p:cNvSpPr>
          <p:nvPr>
            <p:ph type="body" idx="1"/>
          </p:nvPr>
        </p:nvSpPr>
        <p:spPr/>
        <p:txBody>
          <a:bodyPr lIns="90488" tIns="44450" rIns="90488" bIns="44450"/>
          <a:lstStyle/>
          <a:p>
            <a:r>
              <a:rPr lang="en-US" altLang="en-US">
                <a:ea typeface="ＭＳ Ｐゴシック" panose="020B0600070205080204" pitchFamily="34" charset="-128"/>
              </a:rPr>
              <a:t>Each measurement from each detector is referred to as a “parameter” or “variable”</a:t>
            </a:r>
          </a:p>
          <a:p>
            <a:r>
              <a:rPr lang="en-US" altLang="en-US">
                <a:ea typeface="ＭＳ Ｐゴシック" panose="020B0600070205080204" pitchFamily="34" charset="-128"/>
              </a:rPr>
              <a:t>Data are acquired as a “list” of the values for each “parameter” (variable) for each “event” (cell)</a:t>
            </a:r>
          </a:p>
        </p:txBody>
      </p:sp>
      <p:sp>
        <p:nvSpPr>
          <p:cNvPr id="38915" name="Text Box 4">
            <a:extLst>
              <a:ext uri="{FF2B5EF4-FFF2-40B4-BE49-F238E27FC236}">
                <a16:creationId xmlns:a16="http://schemas.microsoft.com/office/drawing/2014/main" id="{55A947DC-EBF7-1345-9D6A-FEE1DA20E85B}"/>
              </a:ext>
            </a:extLst>
          </p:cNvPr>
          <p:cNvSpPr txBox="1">
            <a:spLocks noChangeArrowheads="1"/>
          </p:cNvSpPr>
          <p:nvPr/>
        </p:nvSpPr>
        <p:spPr bwMode="auto">
          <a:xfrm>
            <a:off x="381000" y="6172200"/>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n-US" sz="2000">
                <a:solidFill>
                  <a:srgbClr val="FF0000"/>
                </a:solidFill>
              </a:rPr>
              <a:t>[RFM]</a:t>
            </a:r>
            <a:endParaRPr lang="en-US" altLang="en-US" sz="2000"/>
          </a:p>
        </p:txBody>
      </p:sp>
    </p:spTree>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Date Placeholder 2">
            <a:extLst>
              <a:ext uri="{FF2B5EF4-FFF2-40B4-BE49-F238E27FC236}">
                <a16:creationId xmlns:a16="http://schemas.microsoft.com/office/drawing/2014/main" id="{8A7A7596-67E8-1448-9EA0-A2745B824E8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58F84BC-FB23-9940-ACBC-C3E43C3A55DC}"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57347" name="Rectangle 2">
            <a:extLst>
              <a:ext uri="{FF2B5EF4-FFF2-40B4-BE49-F238E27FC236}">
                <a16:creationId xmlns:a16="http://schemas.microsoft.com/office/drawing/2014/main" id="{EF1D3475-3972-304D-A202-8FC2E0AEABBE}"/>
              </a:ext>
            </a:extLst>
          </p:cNvPr>
          <p:cNvSpPr>
            <a:spLocks noGrp="1" noChangeArrowheads="1"/>
          </p:cNvSpPr>
          <p:nvPr>
            <p:ph type="title"/>
          </p:nvPr>
        </p:nvSpPr>
        <p:spPr>
          <a:xfrm>
            <a:off x="685800" y="182563"/>
            <a:ext cx="7772400" cy="671512"/>
          </a:xfrm>
        </p:spPr>
        <p:txBody>
          <a:bodyPr/>
          <a:lstStyle/>
          <a:p>
            <a:pPr>
              <a:defRPr/>
            </a:pPr>
            <a:r>
              <a:rPr lang="en-US" altLang="en-US">
                <a:ea typeface="+mj-ea"/>
              </a:rPr>
              <a:t>Lasers used for multicolor studies</a:t>
            </a:r>
          </a:p>
        </p:txBody>
      </p:sp>
      <p:pic>
        <p:nvPicPr>
          <p:cNvPr id="109571" name="Picture 3" descr="flowref-0001">
            <a:extLst>
              <a:ext uri="{FF2B5EF4-FFF2-40B4-BE49-F238E27FC236}">
                <a16:creationId xmlns:a16="http://schemas.microsoft.com/office/drawing/2014/main" id="{01ACBA21-9546-714A-A9A8-7AB7AB194D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14400"/>
            <a:ext cx="8712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Date Placeholder 2">
            <a:extLst>
              <a:ext uri="{FF2B5EF4-FFF2-40B4-BE49-F238E27FC236}">
                <a16:creationId xmlns:a16="http://schemas.microsoft.com/office/drawing/2014/main" id="{3BB6661C-3047-E64A-8E31-A533AF6CC87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A05E4157-2696-3149-9581-9EDBA90BFCB6}"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111618" name="Rectangle 2">
            <a:extLst>
              <a:ext uri="{FF2B5EF4-FFF2-40B4-BE49-F238E27FC236}">
                <a16:creationId xmlns:a16="http://schemas.microsoft.com/office/drawing/2014/main" id="{FBD10E8D-72A5-EA49-BC2F-E813D6073CB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11619" name="Picture 4" descr="flowref-0002">
            <a:extLst>
              <a:ext uri="{FF2B5EF4-FFF2-40B4-BE49-F238E27FC236}">
                <a16:creationId xmlns:a16="http://schemas.microsoft.com/office/drawing/2014/main" id="{1D6CB427-6BBF-9845-A2F0-501BED11FB8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228600"/>
            <a:ext cx="54038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Date Placeholder 2">
            <a:extLst>
              <a:ext uri="{FF2B5EF4-FFF2-40B4-BE49-F238E27FC236}">
                <a16:creationId xmlns:a16="http://schemas.microsoft.com/office/drawing/2014/main" id="{3DD6F789-3A5D-0F47-AAA6-F7E0D4082BD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7FF1483A-135B-7147-AA93-134B90676D8F}"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113666" name="Rectangle 2">
            <a:extLst>
              <a:ext uri="{FF2B5EF4-FFF2-40B4-BE49-F238E27FC236}">
                <a16:creationId xmlns:a16="http://schemas.microsoft.com/office/drawing/2014/main" id="{C70638AF-49D0-534B-A036-E6F3D7C5A5C4}"/>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13667" name="Picture 3" descr="flowref-0004">
            <a:extLst>
              <a:ext uri="{FF2B5EF4-FFF2-40B4-BE49-F238E27FC236}">
                <a16:creationId xmlns:a16="http://schemas.microsoft.com/office/drawing/2014/main" id="{BC7C967F-7D25-7049-9E2A-2C1DBB82F8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868363"/>
            <a:ext cx="7086600"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4" descr="flowref-0001a">
            <a:extLst>
              <a:ext uri="{FF2B5EF4-FFF2-40B4-BE49-F238E27FC236}">
                <a16:creationId xmlns:a16="http://schemas.microsoft.com/office/drawing/2014/main" id="{BB614C4C-7F0D-184A-B3AD-20498C2E2B7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76200"/>
            <a:ext cx="572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id="{16AF118B-07F6-414E-83EC-B416550EAE2B}"/>
              </a:ext>
            </a:extLst>
          </p:cNvPr>
          <p:cNvSpPr>
            <a:spLocks noGrp="1"/>
          </p:cNvSpPr>
          <p:nvPr>
            <p:ph type="title"/>
          </p:nvPr>
        </p:nvSpPr>
        <p:spPr/>
        <p:txBody>
          <a:bodyPr/>
          <a:lstStyle/>
          <a:p>
            <a:r>
              <a:rPr lang="en-US" altLang="en-US">
                <a:ea typeface="ＭＳ Ｐゴシック" panose="020B0600070205080204" pitchFamily="34" charset="-128"/>
              </a:rPr>
              <a:t>Many color flow cytometry</a:t>
            </a:r>
          </a:p>
        </p:txBody>
      </p:sp>
      <p:sp>
        <p:nvSpPr>
          <p:cNvPr id="115714" name="Date Placeholder 2">
            <a:extLst>
              <a:ext uri="{FF2B5EF4-FFF2-40B4-BE49-F238E27FC236}">
                <a16:creationId xmlns:a16="http://schemas.microsoft.com/office/drawing/2014/main" id="{0E990D0D-A485-6848-A51B-4F0AD6DDC007}"/>
              </a:ext>
            </a:extLst>
          </p:cNvPr>
          <p:cNvSpPr>
            <a:spLocks noGrp="1"/>
          </p:cNvSpPr>
          <p:nvPr>
            <p:ph type="dt"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B816F82-8C9B-DB4E-B662-AE01B4D2BDEE}"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115715" name="TextBox 3">
            <a:extLst>
              <a:ext uri="{FF2B5EF4-FFF2-40B4-BE49-F238E27FC236}">
                <a16:creationId xmlns:a16="http://schemas.microsoft.com/office/drawing/2014/main" id="{679912C4-1E81-5B48-9974-0EC31BAF6112}"/>
              </a:ext>
            </a:extLst>
          </p:cNvPr>
          <p:cNvSpPr txBox="1">
            <a:spLocks noChangeArrowheads="1"/>
          </p:cNvSpPr>
          <p:nvPr/>
        </p:nvSpPr>
        <p:spPr bwMode="auto">
          <a:xfrm>
            <a:off x="228600" y="990600"/>
            <a:ext cx="3657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i="1">
                <a:latin typeface="Times New Roman" panose="02020603050405020304" pitchFamily="18" charset="0"/>
              </a:rPr>
              <a:t>Nature Reviews Immunology</a:t>
            </a:r>
            <a:r>
              <a:rPr lang="en-US" altLang="en-US" sz="1600">
                <a:latin typeface="Times New Roman" panose="02020603050405020304" pitchFamily="18" charset="0"/>
              </a:rPr>
              <a:t> </a:t>
            </a:r>
            <a:r>
              <a:rPr lang="en-US" altLang="en-US" sz="1600" b="1">
                <a:latin typeface="Times New Roman" panose="02020603050405020304" pitchFamily="18" charset="0"/>
              </a:rPr>
              <a:t>4</a:t>
            </a:r>
            <a:r>
              <a:rPr lang="en-US" altLang="en-US" sz="1600">
                <a:latin typeface="Times New Roman" panose="02020603050405020304" pitchFamily="18" charset="0"/>
              </a:rPr>
              <a:t>, 648-655 (August 2004) | doi:10.1038/nri1416</a:t>
            </a:r>
          </a:p>
          <a:p>
            <a:pPr>
              <a:spcBef>
                <a:spcPct val="0"/>
              </a:spcBef>
              <a:buFontTx/>
              <a:buNone/>
            </a:pPr>
            <a:r>
              <a:rPr lang="en-US" altLang="en-US" sz="1600">
                <a:latin typeface="Times New Roman" panose="02020603050405020304" pitchFamily="18" charset="0"/>
              </a:rPr>
              <a:t>Seventeen-colour flow cytometry: unravelling the immune system</a:t>
            </a:r>
          </a:p>
          <a:p>
            <a:pPr>
              <a:spcBef>
                <a:spcPct val="0"/>
              </a:spcBef>
              <a:buFontTx/>
              <a:buNone/>
            </a:pPr>
            <a:r>
              <a:rPr lang="en-US" altLang="en-US" sz="1600" b="1">
                <a:latin typeface="Times New Roman" panose="02020603050405020304" pitchFamily="18" charset="0"/>
              </a:rPr>
              <a:t>Stephen P. Perfetto, Pratip K. Chattopadhyay &amp; Mario Roederer</a:t>
            </a:r>
          </a:p>
        </p:txBody>
      </p:sp>
      <p:pic>
        <p:nvPicPr>
          <p:cNvPr id="115716" name="Picture 4">
            <a:extLst>
              <a:ext uri="{FF2B5EF4-FFF2-40B4-BE49-F238E27FC236}">
                <a16:creationId xmlns:a16="http://schemas.microsoft.com/office/drawing/2014/main" id="{C0BACE27-2175-9941-96A9-7981BE5FFFB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81400" y="852488"/>
            <a:ext cx="5562600"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Date Placeholder 2">
            <a:extLst>
              <a:ext uri="{FF2B5EF4-FFF2-40B4-BE49-F238E27FC236}">
                <a16:creationId xmlns:a16="http://schemas.microsoft.com/office/drawing/2014/main" id="{807F3D6C-F959-EB4B-A9B8-437C0C6B17BA}"/>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1C25816-3EDD-CB40-896B-054AA67A5C6A}"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60419" name="Rectangle 2">
            <a:extLst>
              <a:ext uri="{FF2B5EF4-FFF2-40B4-BE49-F238E27FC236}">
                <a16:creationId xmlns:a16="http://schemas.microsoft.com/office/drawing/2014/main" id="{0E6B2AC6-0D35-684A-89A6-B5F3380AF132}"/>
              </a:ext>
            </a:extLst>
          </p:cNvPr>
          <p:cNvSpPr>
            <a:spLocks noGrp="1" noChangeArrowheads="1"/>
          </p:cNvSpPr>
          <p:nvPr>
            <p:ph type="title"/>
          </p:nvPr>
        </p:nvSpPr>
        <p:spPr/>
        <p:txBody>
          <a:bodyPr/>
          <a:lstStyle/>
          <a:p>
            <a:pPr>
              <a:defRPr/>
            </a:pPr>
            <a:r>
              <a:rPr lang="en-US" altLang="en-US">
                <a:ea typeface="+mj-ea"/>
              </a:rPr>
              <a:t>Innovative Data Analysis</a:t>
            </a:r>
          </a:p>
        </p:txBody>
      </p:sp>
      <p:pic>
        <p:nvPicPr>
          <p:cNvPr id="60420" name="Picture 3" descr="flowref-0025">
            <a:extLst>
              <a:ext uri="{FF2B5EF4-FFF2-40B4-BE49-F238E27FC236}">
                <a16:creationId xmlns:a16="http://schemas.microsoft.com/office/drawing/2014/main" id="{4EA816F8-5283-4348-8A88-22C9BE6CC4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8686800" cy="3203575"/>
          </a:xfrm>
          <a:prstGeom prst="rect">
            <a:avLst/>
          </a:prstGeom>
          <a:noFill/>
          <a:ln>
            <a:noFill/>
          </a:ln>
          <a:effectLst>
            <a:outerShdw blurRad="63500" dist="107763" dir="2700000" algn="ctr" rotWithShape="0">
              <a:srgbClr val="000000">
                <a:alpha val="74998"/>
              </a:srgbClr>
            </a:outerShdw>
          </a:effectLst>
          <a:extLst>
            <a:ext uri="{909E8E84-426E-40dd-AFC4-6F175D3DCCD1}"/>
            <a:ext uri="{91240B29-F687-4f45-9708-019B960494DF}"/>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3">
            <a:extLst>
              <a:ext uri="{FF2B5EF4-FFF2-40B4-BE49-F238E27FC236}">
                <a16:creationId xmlns:a16="http://schemas.microsoft.com/office/drawing/2014/main" id="{AF0507AC-2153-714E-9948-623ED36EBD57}"/>
              </a:ext>
            </a:extLst>
          </p:cNvPr>
          <p:cNvSpPr>
            <a:spLocks noGrp="1" noChangeArrowheads="1"/>
          </p:cNvSpPr>
          <p:nvPr>
            <p:ph type="body" idx="1"/>
          </p:nvPr>
        </p:nvSpPr>
        <p:spPr>
          <a:xfrm>
            <a:off x="685800" y="2209800"/>
            <a:ext cx="7772400" cy="3733800"/>
          </a:xfrm>
        </p:spPr>
        <p:txBody>
          <a:bodyPr/>
          <a:lstStyle/>
          <a:p>
            <a:pPr>
              <a:buFontTx/>
              <a:buNone/>
            </a:pPr>
            <a:endParaRPr lang="en-US" altLang="en-US" sz="3600">
              <a:ea typeface="ＭＳ Ｐゴシック" panose="020B0600070205080204" pitchFamily="34" charset="-128"/>
            </a:endParaRPr>
          </a:p>
        </p:txBody>
      </p:sp>
      <p:pic>
        <p:nvPicPr>
          <p:cNvPr id="250884" name="Picture 4">
            <a:extLst>
              <a:ext uri="{FF2B5EF4-FFF2-40B4-BE49-F238E27FC236}">
                <a16:creationId xmlns:a16="http://schemas.microsoft.com/office/drawing/2014/main" id="{E6ED5699-5013-E14A-927D-88A42852DAAB}"/>
              </a:ext>
            </a:extLst>
          </p:cNvPr>
          <p:cNvPicPr>
            <a:picLocks noChangeAspect="1" noChangeArrowheads="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6882842" cy="2130552"/>
          </a:xfrm>
          <a:prstGeom prst="rect">
            <a:avLst/>
          </a:prstGeom>
          <a:solidFill>
            <a:schemeClr val="accent2">
              <a:lumMod val="60000"/>
              <a:lumOff val="40000"/>
            </a:schemeClr>
          </a:solidFill>
          <a:ln w="57150" cmpd="thinThick">
            <a:solidFill>
              <a:schemeClr val="accent2">
                <a:lumMod val="75000"/>
              </a:schemeClr>
            </a:solidFill>
            <a:miter lim="800000"/>
            <a:headEnd/>
            <a:tailEnd/>
          </a:ln>
          <a:effectLst/>
        </p:spPr>
      </p:pic>
      <p:pic>
        <p:nvPicPr>
          <p:cNvPr id="10242" name="Picture 2">
            <a:extLst>
              <a:ext uri="{FF2B5EF4-FFF2-40B4-BE49-F238E27FC236}">
                <a16:creationId xmlns:a16="http://schemas.microsoft.com/office/drawing/2014/main" id="{FC03EFE2-2EB9-5B4E-9E72-160330889E7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9400" y="3657600"/>
            <a:ext cx="2181225" cy="2295525"/>
          </a:xfrm>
          <a:prstGeom prst="rect">
            <a:avLst/>
          </a:prstGeom>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ln w="9525">
            <a:solidFill>
              <a:schemeClr val="accent1">
                <a:lumMod val="75000"/>
              </a:schemeClr>
            </a:solidFill>
            <a:miter lim="800000"/>
            <a:headEnd/>
            <a:tailEnd/>
          </a:ln>
        </p:spPr>
      </p:pic>
      <p:sp>
        <p:nvSpPr>
          <p:cNvPr id="118788" name="TextBox 6">
            <a:extLst>
              <a:ext uri="{FF2B5EF4-FFF2-40B4-BE49-F238E27FC236}">
                <a16:creationId xmlns:a16="http://schemas.microsoft.com/office/drawing/2014/main" id="{9565636C-8466-084E-8844-BF393DAD35AA}"/>
              </a:ext>
            </a:extLst>
          </p:cNvPr>
          <p:cNvSpPr txBox="1">
            <a:spLocks noChangeArrowheads="1"/>
          </p:cNvSpPr>
          <p:nvPr/>
        </p:nvSpPr>
        <p:spPr bwMode="auto">
          <a:xfrm>
            <a:off x="100013" y="2706688"/>
            <a:ext cx="90630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The trick was the invention of a </a:t>
            </a:r>
            <a:r>
              <a:rPr lang="en-US" altLang="en-US" sz="2400" b="1">
                <a:solidFill>
                  <a:srgbClr val="262699"/>
                </a:solidFill>
                <a:latin typeface="Times New Roman" panose="02020603050405020304" pitchFamily="18" charset="0"/>
              </a:rPr>
              <a:t>virtual parameter </a:t>
            </a:r>
            <a:r>
              <a:rPr lang="ja-JP" altLang="en-US" sz="2400">
                <a:latin typeface="Times New Roman" panose="02020603050405020304" pitchFamily="18" charset="0"/>
              </a:rPr>
              <a:t>“</a:t>
            </a:r>
            <a:r>
              <a:rPr lang="en-US" altLang="ja-JP" sz="2400">
                <a:latin typeface="Times New Roman" panose="02020603050405020304" pitchFamily="18" charset="0"/>
              </a:rPr>
              <a:t>Tube ID</a:t>
            </a:r>
            <a:r>
              <a:rPr lang="ja-JP" altLang="en-US" sz="2400">
                <a:latin typeface="Times New Roman" panose="02020603050405020304" pitchFamily="18" charset="0"/>
              </a:rPr>
              <a:t>”</a:t>
            </a:r>
            <a:r>
              <a:rPr lang="en-US" altLang="ja-JP" sz="2400">
                <a:latin typeface="Times New Roman" panose="02020603050405020304" pitchFamily="18" charset="0"/>
              </a:rPr>
              <a:t> Or Tube Identification Parameter (TIP) and a </a:t>
            </a:r>
            <a:r>
              <a:rPr lang="en-US" altLang="ja-JP" sz="2400" b="1">
                <a:solidFill>
                  <a:srgbClr val="262699"/>
                </a:solidFill>
                <a:latin typeface="Times New Roman" panose="02020603050405020304" pitchFamily="18" charset="0"/>
              </a:rPr>
              <a:t>Single file </a:t>
            </a:r>
            <a:r>
              <a:rPr lang="en-US" altLang="ja-JP" sz="2400">
                <a:latin typeface="Times New Roman" panose="02020603050405020304" pitchFamily="18" charset="0"/>
              </a:rPr>
              <a:t>structure for an entire assay</a:t>
            </a:r>
            <a:endParaRPr lang="en-US" altLang="en-US" sz="2400">
              <a:latin typeface="Times New Roman" panose="02020603050405020304" pitchFamily="18" charset="0"/>
            </a:endParaRPr>
          </a:p>
        </p:txBody>
      </p:sp>
      <p:sp>
        <p:nvSpPr>
          <p:cNvPr id="11" name="5-Point Star 10">
            <a:extLst>
              <a:ext uri="{FF2B5EF4-FFF2-40B4-BE49-F238E27FC236}">
                <a16:creationId xmlns:a16="http://schemas.microsoft.com/office/drawing/2014/main" id="{5746DFAF-10CC-6943-9454-23BC26DA1677}"/>
              </a:ext>
            </a:extLst>
          </p:cNvPr>
          <p:cNvSpPr/>
          <p:nvPr/>
        </p:nvSpPr>
        <p:spPr bwMode="auto">
          <a:xfrm>
            <a:off x="6886575"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700">
              <a:latin typeface="Arial" charset="0"/>
              <a:ea typeface="+mn-ea"/>
            </a:endParaRPr>
          </a:p>
        </p:txBody>
      </p:sp>
      <p:sp>
        <p:nvSpPr>
          <p:cNvPr id="16" name="5-Point Star 15">
            <a:extLst>
              <a:ext uri="{FF2B5EF4-FFF2-40B4-BE49-F238E27FC236}">
                <a16:creationId xmlns:a16="http://schemas.microsoft.com/office/drawing/2014/main" id="{34C3B5EE-14D0-6D4A-B5DE-6F2C8E202C6B}"/>
              </a:ext>
            </a:extLst>
          </p:cNvPr>
          <p:cNvSpPr/>
          <p:nvPr/>
        </p:nvSpPr>
        <p:spPr bwMode="auto">
          <a:xfrm>
            <a:off x="7038975"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700">
              <a:latin typeface="Arial" charset="0"/>
              <a:ea typeface="+mn-ea"/>
            </a:endParaRPr>
          </a:p>
        </p:txBody>
      </p:sp>
      <p:sp>
        <p:nvSpPr>
          <p:cNvPr id="118791" name="Title 1">
            <a:extLst>
              <a:ext uri="{FF2B5EF4-FFF2-40B4-BE49-F238E27FC236}">
                <a16:creationId xmlns:a16="http://schemas.microsoft.com/office/drawing/2014/main" id="{E48DBBF8-2B88-504B-A757-7A6BC87649BD}"/>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18792" name="TextBox 11">
            <a:extLst>
              <a:ext uri="{FF2B5EF4-FFF2-40B4-BE49-F238E27FC236}">
                <a16:creationId xmlns:a16="http://schemas.microsoft.com/office/drawing/2014/main" id="{21BC6B0E-5B2B-E846-8130-000C5C720A0A}"/>
              </a:ext>
            </a:extLst>
          </p:cNvPr>
          <p:cNvSpPr txBox="1">
            <a:spLocks noChangeArrowheads="1"/>
          </p:cNvSpPr>
          <p:nvPr/>
        </p:nvSpPr>
        <p:spPr bwMode="auto">
          <a:xfrm>
            <a:off x="2362200" y="6176963"/>
            <a:ext cx="6248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solidFill>
                  <a:srgbClr val="FF0000"/>
                </a:solidFill>
                <a:latin typeface="Times New Roman" panose="02020603050405020304" pitchFamily="18" charset="0"/>
              </a:rPr>
              <a:t>Reference: Robinson, J. Paul</a:t>
            </a:r>
            <a:r>
              <a:rPr lang="en-US" altLang="en-US" sz="1000">
                <a:solidFill>
                  <a:srgbClr val="FF0000"/>
                </a:solidFill>
                <a:latin typeface="Times New Roman" panose="02020603050405020304" pitchFamily="18" charset="0"/>
              </a:rPr>
              <a:t>, </a:t>
            </a:r>
            <a:r>
              <a:rPr lang="en-US" altLang="en-US" sz="1000" b="1">
                <a:solidFill>
                  <a:srgbClr val="FF0000"/>
                </a:solidFill>
                <a:latin typeface="Times New Roman" panose="02020603050405020304" pitchFamily="18" charset="0"/>
              </a:rPr>
              <a:t>Durack, Gary &amp; Kelley, Stephen</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An innovation in flow cytometry data collection &amp; analysis producing a correlated multiple sample analysis in a single file</a:t>
            </a:r>
            <a:r>
              <a:rPr lang="en-US" altLang="en-US" sz="1000">
                <a:solidFill>
                  <a:srgbClr val="FF0000"/>
                </a:solidFill>
                <a:latin typeface="Times New Roman" panose="02020603050405020304" pitchFamily="18" charset="0"/>
              </a:rPr>
              <a:t>". </a:t>
            </a:r>
            <a:r>
              <a:rPr lang="en-US" altLang="en-US" sz="1000" i="1">
                <a:solidFill>
                  <a:srgbClr val="FF0000"/>
                </a:solidFill>
                <a:latin typeface="Times New Roman" panose="02020603050405020304" pitchFamily="18" charset="0"/>
              </a:rPr>
              <a:t>Cytometry</a:t>
            </a:r>
            <a:r>
              <a:rPr lang="en-US" altLang="en-US" sz="1000">
                <a:solidFill>
                  <a:srgbClr val="FF0000"/>
                </a:solidFill>
                <a:latin typeface="Times New Roman" panose="02020603050405020304" pitchFamily="18" charset="0"/>
              </a:rPr>
              <a:t> 12:82-90,1991.</a:t>
            </a:r>
            <a:endParaRPr lang="en-US" altLang="en-US" sz="1000">
              <a:latin typeface="Times New Roman" panose="02020603050405020304" pitchFamily="18"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Content Placeholder 2">
            <a:extLst>
              <a:ext uri="{FF2B5EF4-FFF2-40B4-BE49-F238E27FC236}">
                <a16:creationId xmlns:a16="http://schemas.microsoft.com/office/drawing/2014/main" id="{B21E3C0D-549F-C544-88F6-40E11CFF9C59}"/>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7170" name="Picture 2">
            <a:extLst>
              <a:ext uri="{FF2B5EF4-FFF2-40B4-BE49-F238E27FC236}">
                <a16:creationId xmlns:a16="http://schemas.microsoft.com/office/drawing/2014/main" id="{1638A0F5-353B-6648-A94A-7058913F0A5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08088"/>
            <a:ext cx="3505200" cy="5649912"/>
          </a:xfrm>
          <a:prstGeom prst="rect">
            <a:avLst/>
          </a:prstGeom>
          <a:noFill/>
          <a:ln w="9525">
            <a:solidFill>
              <a:schemeClr val="accent1">
                <a:lumMod val="75000"/>
              </a:schemeClr>
            </a:solidFill>
            <a:miter lim="800000"/>
            <a:headEnd/>
            <a:tailEnd/>
          </a:ln>
        </p:spPr>
      </p:pic>
      <p:pic>
        <p:nvPicPr>
          <p:cNvPr id="7171" name="Picture 3">
            <a:extLst>
              <a:ext uri="{FF2B5EF4-FFF2-40B4-BE49-F238E27FC236}">
                <a16:creationId xmlns:a16="http://schemas.microsoft.com/office/drawing/2014/main" id="{A07638FF-15C1-8748-978D-0356EB8F9BE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52800" y="1960563"/>
            <a:ext cx="5791200" cy="3749675"/>
          </a:xfrm>
          <a:prstGeom prst="rect">
            <a:avLst/>
          </a:prstGeom>
          <a:noFill/>
          <a:ln w="9525">
            <a:solidFill>
              <a:schemeClr val="accent1">
                <a:lumMod val="75000"/>
              </a:schemeClr>
            </a:solidFill>
            <a:miter lim="800000"/>
            <a:headEnd/>
            <a:tailEnd/>
          </a:ln>
        </p:spPr>
      </p:pic>
      <p:sp>
        <p:nvSpPr>
          <p:cNvPr id="4" name="TextBox 3">
            <a:extLst>
              <a:ext uri="{FF2B5EF4-FFF2-40B4-BE49-F238E27FC236}">
                <a16:creationId xmlns:a16="http://schemas.microsoft.com/office/drawing/2014/main" id="{B4AD61C3-2C22-CA44-A93C-66B7D7279F24}"/>
              </a:ext>
            </a:extLst>
          </p:cNvPr>
          <p:cNvSpPr txBox="1"/>
          <p:nvPr/>
        </p:nvSpPr>
        <p:spPr>
          <a:xfrm>
            <a:off x="33338" y="2173288"/>
            <a:ext cx="1181100" cy="646112"/>
          </a:xfrm>
          <a:prstGeom prst="rect">
            <a:avLst/>
          </a:prstGeom>
          <a:noFill/>
        </p:spPr>
        <p:txBody>
          <a:bodyPr>
            <a:spAutoFit/>
          </a:bodyPr>
          <a:lstStyle/>
          <a:p>
            <a:pPr>
              <a:defRPr/>
            </a:pPr>
            <a:r>
              <a:rPr lang="en-US" sz="1200" i="1" dirty="0">
                <a:solidFill>
                  <a:schemeClr val="accent2">
                    <a:lumMod val="75000"/>
                  </a:schemeClr>
                </a:solidFill>
                <a:ea typeface="+mn-ea"/>
              </a:rPr>
              <a:t>Dozens of files linked during collection</a:t>
            </a:r>
          </a:p>
        </p:txBody>
      </p:sp>
      <p:sp>
        <p:nvSpPr>
          <p:cNvPr id="8" name="5-Point Star 7">
            <a:extLst>
              <a:ext uri="{FF2B5EF4-FFF2-40B4-BE49-F238E27FC236}">
                <a16:creationId xmlns:a16="http://schemas.microsoft.com/office/drawing/2014/main" id="{CFA90024-9C42-1C4D-BECC-376B3BE25377}"/>
              </a:ext>
            </a:extLst>
          </p:cNvPr>
          <p:cNvSpPr/>
          <p:nvPr/>
        </p:nvSpPr>
        <p:spPr bwMode="auto">
          <a:xfrm>
            <a:off x="7038975"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700">
              <a:latin typeface="Arial" charset="0"/>
              <a:ea typeface="+mn-ea"/>
            </a:endParaRPr>
          </a:p>
        </p:txBody>
      </p:sp>
      <p:grpSp>
        <p:nvGrpSpPr>
          <p:cNvPr id="6" name="Group 5">
            <a:extLst>
              <a:ext uri="{FF2B5EF4-FFF2-40B4-BE49-F238E27FC236}">
                <a16:creationId xmlns:a16="http://schemas.microsoft.com/office/drawing/2014/main" id="{6B74C22F-6C55-D849-94AA-D0A730DB04F3}"/>
              </a:ext>
            </a:extLst>
          </p:cNvPr>
          <p:cNvGrpSpPr>
            <a:grpSpLocks/>
          </p:cNvGrpSpPr>
          <p:nvPr/>
        </p:nvGrpSpPr>
        <p:grpSpPr bwMode="auto">
          <a:xfrm>
            <a:off x="1371600" y="2173288"/>
            <a:ext cx="6296025" cy="4498975"/>
            <a:chOff x="1965200" y="1774371"/>
            <a:chExt cx="6508112" cy="4397829"/>
          </a:xfrm>
        </p:grpSpPr>
        <p:pic>
          <p:nvPicPr>
            <p:cNvPr id="120842" name="Picture 2">
              <a:extLst>
                <a:ext uri="{FF2B5EF4-FFF2-40B4-BE49-F238E27FC236}">
                  <a16:creationId xmlns:a16="http://schemas.microsoft.com/office/drawing/2014/main" id="{477B0CA7-AEBE-C349-A019-8A8BA134D8B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65200" y="1774371"/>
              <a:ext cx="6508112" cy="439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3" name="TextBox 4">
              <a:extLst>
                <a:ext uri="{FF2B5EF4-FFF2-40B4-BE49-F238E27FC236}">
                  <a16:creationId xmlns:a16="http://schemas.microsoft.com/office/drawing/2014/main" id="{654FFDD3-A03A-0941-952E-B7549049FDD4}"/>
                </a:ext>
              </a:extLst>
            </p:cNvPr>
            <p:cNvSpPr txBox="1">
              <a:spLocks noChangeArrowheads="1"/>
            </p:cNvSpPr>
            <p:nvPr/>
          </p:nvSpPr>
          <p:spPr bwMode="auto">
            <a:xfrm>
              <a:off x="2473663" y="5812956"/>
              <a:ext cx="3025188" cy="2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i="1">
                  <a:solidFill>
                    <a:schemeClr val="bg1"/>
                  </a:solidFill>
                  <a:latin typeface="Times New Roman" panose="02020603050405020304" pitchFamily="18" charset="0"/>
                </a:rPr>
                <a:t>Robinson et al, Cytometry 12:82-90, 1991</a:t>
              </a:r>
            </a:p>
          </p:txBody>
        </p:sp>
      </p:grpSp>
      <p:sp>
        <p:nvSpPr>
          <p:cNvPr id="7" name="TextBox 6">
            <a:extLst>
              <a:ext uri="{FF2B5EF4-FFF2-40B4-BE49-F238E27FC236}">
                <a16:creationId xmlns:a16="http://schemas.microsoft.com/office/drawing/2014/main" id="{14B22E22-6841-E340-9ACF-24AA68C83F6B}"/>
              </a:ext>
            </a:extLst>
          </p:cNvPr>
          <p:cNvSpPr txBox="1">
            <a:spLocks noChangeArrowheads="1"/>
          </p:cNvSpPr>
          <p:nvPr/>
        </p:nvSpPr>
        <p:spPr bwMode="auto">
          <a:xfrm>
            <a:off x="3679825" y="1581150"/>
            <a:ext cx="546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solidFill>
                  <a:srgbClr val="FF0000"/>
                </a:solidFill>
                <a:latin typeface="Times New Roman" panose="02020603050405020304" pitchFamily="18" charset="0"/>
              </a:rPr>
              <a:t>14 Tubes, 2 color, single file, single plot</a:t>
            </a:r>
          </a:p>
        </p:txBody>
      </p:sp>
      <p:cxnSp>
        <p:nvCxnSpPr>
          <p:cNvPr id="12" name="Curved Connector 11">
            <a:extLst>
              <a:ext uri="{FF2B5EF4-FFF2-40B4-BE49-F238E27FC236}">
                <a16:creationId xmlns:a16="http://schemas.microsoft.com/office/drawing/2014/main" id="{2196AA7A-5421-D249-9837-3DA6CB1ED3B4}"/>
              </a:ext>
            </a:extLst>
          </p:cNvPr>
          <p:cNvCxnSpPr/>
          <p:nvPr/>
        </p:nvCxnSpPr>
        <p:spPr>
          <a:xfrm rot="10800000" flipV="1">
            <a:off x="2438400" y="2057400"/>
            <a:ext cx="3200400" cy="2052638"/>
          </a:xfrm>
          <a:prstGeom prst="curved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0841" name="Title 8">
            <a:extLst>
              <a:ext uri="{FF2B5EF4-FFF2-40B4-BE49-F238E27FC236}">
                <a16:creationId xmlns:a16="http://schemas.microsoft.com/office/drawing/2014/main" id="{717A9D92-20B4-C743-A0E9-D8BA62B4B569}"/>
              </a:ext>
            </a:extLst>
          </p:cNvPr>
          <p:cNvSpPr>
            <a:spLocks noGrp="1"/>
          </p:cNvSpPr>
          <p:nvPr>
            <p:ph type="title"/>
          </p:nvPr>
        </p:nvSpPr>
        <p:spPr/>
        <p:txBody>
          <a:bodyPr/>
          <a:lstStyle/>
          <a:p>
            <a:endParaRPr lang="en-US" altLang="en-US">
              <a:ea typeface="ＭＳ Ｐゴシック" panose="020B0600070205080204"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nodeType="afterGroup">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xit" presetSubtype="0" fill="hold"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09147FBB-B1D7-0C4B-905C-2B8C365F9863}"/>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22882" name="Content Placeholder 2">
            <a:extLst>
              <a:ext uri="{FF2B5EF4-FFF2-40B4-BE49-F238E27FC236}">
                <a16:creationId xmlns:a16="http://schemas.microsoft.com/office/drawing/2014/main" id="{00F08593-A051-E84A-BB62-1D2B795C935A}"/>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122883" name="Picture 2">
            <a:extLst>
              <a:ext uri="{FF2B5EF4-FFF2-40B4-BE49-F238E27FC236}">
                <a16:creationId xmlns:a16="http://schemas.microsoft.com/office/drawing/2014/main" id="{5C81BD8F-7797-554A-915F-E0570614D2B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75" y="0"/>
            <a:ext cx="9115425" cy="639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903905B1-5D81-EE45-B66E-623720BE1E61}"/>
              </a:ext>
            </a:extLst>
          </p:cNvPr>
          <p:cNvGrpSpPr>
            <a:grpSpLocks/>
          </p:cNvGrpSpPr>
          <p:nvPr/>
        </p:nvGrpSpPr>
        <p:grpSpPr bwMode="auto">
          <a:xfrm>
            <a:off x="457200" y="228600"/>
            <a:ext cx="7994650" cy="6359525"/>
            <a:chOff x="1019887" y="-126018"/>
            <a:chExt cx="8265600" cy="6215974"/>
          </a:xfrm>
        </p:grpSpPr>
        <p:pic>
          <p:nvPicPr>
            <p:cNvPr id="122886" name="Picture 2">
              <a:extLst>
                <a:ext uri="{FF2B5EF4-FFF2-40B4-BE49-F238E27FC236}">
                  <a16:creationId xmlns:a16="http://schemas.microsoft.com/office/drawing/2014/main" id="{C0BBD9FB-164D-FF4B-8D44-BB14EA2D22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9887" y="-126018"/>
              <a:ext cx="8265600" cy="5585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TextBox 6">
              <a:extLst>
                <a:ext uri="{FF2B5EF4-FFF2-40B4-BE49-F238E27FC236}">
                  <a16:creationId xmlns:a16="http://schemas.microsoft.com/office/drawing/2014/main" id="{DD0F4560-4ABC-ED44-BE66-A0DEB5A6C1FF}"/>
                </a:ext>
              </a:extLst>
            </p:cNvPr>
            <p:cNvSpPr txBox="1">
              <a:spLocks noChangeArrowheads="1"/>
            </p:cNvSpPr>
            <p:nvPr/>
          </p:nvSpPr>
          <p:spPr bwMode="auto">
            <a:xfrm>
              <a:off x="2473663" y="5812956"/>
              <a:ext cx="3025188" cy="2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i="1">
                  <a:solidFill>
                    <a:schemeClr val="bg1"/>
                  </a:solidFill>
                  <a:latin typeface="Times New Roman" panose="02020603050405020304" pitchFamily="18" charset="0"/>
                </a:rPr>
                <a:t>Robinson et al, Cytometry 12:82-90, 1991</a:t>
              </a:r>
            </a:p>
          </p:txBody>
        </p:sp>
      </p:grpSp>
      <p:sp>
        <p:nvSpPr>
          <p:cNvPr id="4" name="TextBox 3">
            <a:extLst>
              <a:ext uri="{FF2B5EF4-FFF2-40B4-BE49-F238E27FC236}">
                <a16:creationId xmlns:a16="http://schemas.microsoft.com/office/drawing/2014/main" id="{249EF24E-8555-1347-BF3D-E04F31370F1D}"/>
              </a:ext>
            </a:extLst>
          </p:cNvPr>
          <p:cNvSpPr txBox="1">
            <a:spLocks noChangeArrowheads="1"/>
          </p:cNvSpPr>
          <p:nvPr/>
        </p:nvSpPr>
        <p:spPr bwMode="auto">
          <a:xfrm>
            <a:off x="914400" y="2971800"/>
            <a:ext cx="7208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solidFill>
                  <a:srgbClr val="FF0000"/>
                </a:solidFill>
                <a:latin typeface="Times New Roman" panose="02020603050405020304" pitchFamily="18" charset="0"/>
              </a:rPr>
              <a:t>14 tubes, 3 color – single representation – expandable to n colors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3">
            <a:extLst>
              <a:ext uri="{FF2B5EF4-FFF2-40B4-BE49-F238E27FC236}">
                <a16:creationId xmlns:a16="http://schemas.microsoft.com/office/drawing/2014/main" id="{4000D4E5-887E-CA47-BF57-943C5EDADA7E}"/>
              </a:ext>
            </a:extLst>
          </p:cNvPr>
          <p:cNvSpPr>
            <a:spLocks noGrp="1" noChangeArrowheads="1"/>
          </p:cNvSpPr>
          <p:nvPr>
            <p:ph type="body" idx="1"/>
          </p:nvPr>
        </p:nvSpPr>
        <p:spPr>
          <a:xfrm>
            <a:off x="685800" y="2209800"/>
            <a:ext cx="7772400" cy="3733800"/>
          </a:xfrm>
        </p:spPr>
        <p:txBody>
          <a:bodyPr/>
          <a:lstStyle/>
          <a:p>
            <a:pPr>
              <a:buFontTx/>
              <a:buNone/>
            </a:pPr>
            <a:endParaRPr lang="en-US" altLang="en-US" sz="3600">
              <a:ea typeface="ＭＳ Ｐゴシック" panose="020B0600070205080204" pitchFamily="34" charset="-128"/>
            </a:endParaRPr>
          </a:p>
        </p:txBody>
      </p:sp>
      <p:pic>
        <p:nvPicPr>
          <p:cNvPr id="10242" name="Picture 2">
            <a:extLst>
              <a:ext uri="{FF2B5EF4-FFF2-40B4-BE49-F238E27FC236}">
                <a16:creationId xmlns:a16="http://schemas.microsoft.com/office/drawing/2014/main" id="{3DFEAE4A-F5FB-AA4F-AEED-088D2DDF304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94475" y="3346450"/>
            <a:ext cx="2508250" cy="2640013"/>
          </a:xfrm>
          <a:prstGeom prst="rect">
            <a:avLst/>
          </a:prstGeom>
          <a:gradFill>
            <a:gsLst>
              <a:gs pos="0">
                <a:schemeClr val="accent1">
                  <a:tint val="66000"/>
                  <a:satMod val="160000"/>
                </a:schemeClr>
              </a:gs>
              <a:gs pos="19000">
                <a:schemeClr val="accent1">
                  <a:tint val="44500"/>
                  <a:satMod val="160000"/>
                </a:schemeClr>
              </a:gs>
              <a:gs pos="100000">
                <a:schemeClr val="accent1">
                  <a:tint val="23500"/>
                  <a:satMod val="160000"/>
                </a:schemeClr>
              </a:gs>
            </a:gsLst>
            <a:lin ang="5400000" scaled="0"/>
          </a:gradFill>
          <a:ln w="9525">
            <a:solidFill>
              <a:schemeClr val="accent1">
                <a:lumMod val="75000"/>
              </a:schemeClr>
            </a:solidFill>
            <a:miter lim="800000"/>
            <a:headEnd/>
            <a:tailEnd/>
          </a:ln>
        </p:spPr>
      </p:pic>
      <p:sp>
        <p:nvSpPr>
          <p:cNvPr id="6" name="Title 5">
            <a:extLst>
              <a:ext uri="{FF2B5EF4-FFF2-40B4-BE49-F238E27FC236}">
                <a16:creationId xmlns:a16="http://schemas.microsoft.com/office/drawing/2014/main" id="{39EB2125-1EE6-214B-B7F4-86FB5D5BF724}"/>
              </a:ext>
            </a:extLst>
          </p:cNvPr>
          <p:cNvSpPr>
            <a:spLocks noGrp="1"/>
          </p:cNvSpPr>
          <p:nvPr>
            <p:ph type="title"/>
          </p:nvPr>
        </p:nvSpPr>
        <p:spPr>
          <a:xfrm>
            <a:off x="285750" y="1295400"/>
            <a:ext cx="2495550" cy="1143000"/>
          </a:xfrm>
        </p:spPr>
        <p:txBody>
          <a:bodyPr/>
          <a:lstStyle/>
          <a:p>
            <a:pPr>
              <a:defRPr/>
            </a:pPr>
            <a:r>
              <a:rPr lang="en-US" b="1" dirty="0">
                <a:solidFill>
                  <a:schemeClr val="accent2">
                    <a:lumMod val="75000"/>
                  </a:schemeClr>
                </a:solidFill>
                <a:ea typeface="+mj-ea"/>
              </a:rPr>
              <a:t>Innovation</a:t>
            </a:r>
          </a:p>
        </p:txBody>
      </p:sp>
      <p:pic>
        <p:nvPicPr>
          <p:cNvPr id="123908" name="Picture 1">
            <a:extLst>
              <a:ext uri="{FF2B5EF4-FFF2-40B4-BE49-F238E27FC236}">
                <a16:creationId xmlns:a16="http://schemas.microsoft.com/office/drawing/2014/main" id="{524135A0-424A-1846-BC9C-320F6657D97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70175" y="3581400"/>
            <a:ext cx="1738313"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2">
            <a:extLst>
              <a:ext uri="{FF2B5EF4-FFF2-40B4-BE49-F238E27FC236}">
                <a16:creationId xmlns:a16="http://schemas.microsoft.com/office/drawing/2014/main" id="{52960C6C-A05E-2242-9848-78FC1EFD1C7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5791200"/>
            <a:ext cx="28003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a:extLst>
              <a:ext uri="{FF2B5EF4-FFF2-40B4-BE49-F238E27FC236}">
                <a16:creationId xmlns:a16="http://schemas.microsoft.com/office/drawing/2014/main" id="{E6A7C83C-A4E6-5148-A737-96B2BBC23AAD}"/>
              </a:ext>
            </a:extLst>
          </p:cNvPr>
          <p:cNvPicPr>
            <a:picLocks noChangeAspect="1" noChangeArrowheads="1"/>
          </p:cNvPicPr>
          <p:nvPr/>
        </p:nvPicPr>
        <p:blipFill>
          <a:blip r:embed="rId6"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 y="1143000"/>
            <a:ext cx="7029680" cy="1981200"/>
          </a:xfrm>
          <a:prstGeom prst="rect">
            <a:avLst/>
          </a:prstGeom>
          <a:solidFill>
            <a:schemeClr val="accent2">
              <a:lumMod val="60000"/>
              <a:lumOff val="40000"/>
            </a:schemeClr>
          </a:solidFill>
          <a:ln w="57150" cmpd="thinThick">
            <a:solidFill>
              <a:schemeClr val="accent2">
                <a:lumMod val="75000"/>
              </a:schemeClr>
            </a:solidFill>
            <a:miter lim="800000"/>
            <a:headEnd/>
            <a:tailEnd/>
          </a:ln>
          <a:effectLst/>
        </p:spPr>
      </p:pic>
      <p:sp>
        <p:nvSpPr>
          <p:cNvPr id="11" name="5-Point Star 10">
            <a:extLst>
              <a:ext uri="{FF2B5EF4-FFF2-40B4-BE49-F238E27FC236}">
                <a16:creationId xmlns:a16="http://schemas.microsoft.com/office/drawing/2014/main" id="{50E57530-926E-DB42-915F-741422780DC7}"/>
              </a:ext>
            </a:extLst>
          </p:cNvPr>
          <p:cNvSpPr/>
          <p:nvPr/>
        </p:nvSpPr>
        <p:spPr bwMode="auto">
          <a:xfrm>
            <a:off x="6886575"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700">
              <a:latin typeface="Arial" charset="0"/>
              <a:ea typeface="+mn-ea"/>
            </a:endParaRPr>
          </a:p>
        </p:txBody>
      </p:sp>
      <p:sp>
        <p:nvSpPr>
          <p:cNvPr id="16" name="5-Point Star 15">
            <a:extLst>
              <a:ext uri="{FF2B5EF4-FFF2-40B4-BE49-F238E27FC236}">
                <a16:creationId xmlns:a16="http://schemas.microsoft.com/office/drawing/2014/main" id="{B0654408-F663-2142-948A-8B3D639D9069}"/>
              </a:ext>
            </a:extLst>
          </p:cNvPr>
          <p:cNvSpPr/>
          <p:nvPr/>
        </p:nvSpPr>
        <p:spPr bwMode="auto">
          <a:xfrm>
            <a:off x="7038975" y="64770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700">
              <a:latin typeface="Arial" charset="0"/>
              <a:ea typeface="+mn-ea"/>
            </a:endParaRPr>
          </a:p>
        </p:txBody>
      </p:sp>
      <p:sp>
        <p:nvSpPr>
          <p:cNvPr id="8" name="TextBox 7">
            <a:extLst>
              <a:ext uri="{FF2B5EF4-FFF2-40B4-BE49-F238E27FC236}">
                <a16:creationId xmlns:a16="http://schemas.microsoft.com/office/drawing/2014/main" id="{645FC28F-BB0A-A648-9063-802F5586F582}"/>
              </a:ext>
            </a:extLst>
          </p:cNvPr>
          <p:cNvSpPr txBox="1">
            <a:spLocks noChangeArrowheads="1"/>
          </p:cNvSpPr>
          <p:nvPr/>
        </p:nvSpPr>
        <p:spPr bwMode="auto">
          <a:xfrm>
            <a:off x="2133600" y="6499225"/>
            <a:ext cx="4549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b="1" i="1">
                <a:solidFill>
                  <a:srgbClr val="FF0000"/>
                </a:solidFill>
                <a:latin typeface="Times New Roman" panose="02020603050405020304" pitchFamily="18" charset="0"/>
              </a:rPr>
              <a:t>Technologies Licensed to Beckman Coulter in 1991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xit" presetSubtype="0" fill="hold" nodeType="with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Content Placeholder 2">
            <a:extLst>
              <a:ext uri="{FF2B5EF4-FFF2-40B4-BE49-F238E27FC236}">
                <a16:creationId xmlns:a16="http://schemas.microsoft.com/office/drawing/2014/main" id="{9E140D0E-ED40-AA41-AF0A-78DA86274FA4}"/>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8194" name="Picture 2">
            <a:extLst>
              <a:ext uri="{FF2B5EF4-FFF2-40B4-BE49-F238E27FC236}">
                <a16:creationId xmlns:a16="http://schemas.microsoft.com/office/drawing/2014/main" id="{37A739E0-6C46-B445-B2AF-349457BB0E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3200400"/>
            <a:ext cx="6878638" cy="3124200"/>
          </a:xfrm>
          <a:prstGeom prst="rect">
            <a:avLst/>
          </a:prstGeom>
          <a:noFill/>
          <a:ln w="9525">
            <a:solidFill>
              <a:schemeClr val="accent1">
                <a:lumMod val="75000"/>
              </a:schemeClr>
            </a:solidFill>
            <a:miter lim="800000"/>
            <a:headEnd/>
            <a:tailEnd/>
          </a:ln>
        </p:spPr>
      </p:pic>
      <p:pic>
        <p:nvPicPr>
          <p:cNvPr id="8195" name="Picture 3">
            <a:extLst>
              <a:ext uri="{FF2B5EF4-FFF2-40B4-BE49-F238E27FC236}">
                <a16:creationId xmlns:a16="http://schemas.microsoft.com/office/drawing/2014/main" id="{46BA1DDC-0023-A44B-A14F-42018FBADC59}"/>
              </a:ext>
            </a:extLst>
          </p:cNvPr>
          <p:cNvPicPr>
            <a:picLocks noChangeAspect="1" noChangeArrowheads="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4794" y="1143000"/>
            <a:ext cx="5448815" cy="1887602"/>
          </a:xfrm>
          <a:prstGeom prst="rect">
            <a:avLst/>
          </a:prstGeom>
          <a:solidFill>
            <a:schemeClr val="accent2">
              <a:lumMod val="60000"/>
              <a:lumOff val="40000"/>
            </a:schemeClr>
          </a:solidFill>
          <a:ln w="57150" cmpd="thinThick">
            <a:solidFill>
              <a:schemeClr val="accent2">
                <a:lumMod val="75000"/>
              </a:schemeClr>
            </a:solidFill>
            <a:miter lim="800000"/>
            <a:headEnd/>
            <a:tailEnd/>
          </a:ln>
          <a:effectLst/>
        </p:spPr>
      </p:pic>
      <p:sp>
        <p:nvSpPr>
          <p:cNvPr id="65541" name="Title 3">
            <a:extLst>
              <a:ext uri="{FF2B5EF4-FFF2-40B4-BE49-F238E27FC236}">
                <a16:creationId xmlns:a16="http://schemas.microsoft.com/office/drawing/2014/main" id="{57B484E2-24C7-2D48-AA69-9A97178FBA78}"/>
              </a:ext>
            </a:extLst>
          </p:cNvPr>
          <p:cNvSpPr>
            <a:spLocks noGrp="1"/>
          </p:cNvSpPr>
          <p:nvPr>
            <p:ph type="title"/>
          </p:nvPr>
        </p:nvSpPr>
        <p:spPr/>
        <p:txBody>
          <a:bodyPr/>
          <a:lstStyle/>
          <a:p>
            <a:pPr>
              <a:defRPr/>
            </a:pPr>
            <a:r>
              <a:rPr lang="en-US" altLang="en-US">
                <a:ea typeface="+mj-ea"/>
              </a:rPr>
              <a:t>Use of time as a parameter for gating</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C9036AA-9FA0-6D47-A2B4-46A97C96ABB1}"/>
              </a:ext>
            </a:extLst>
          </p:cNvPr>
          <p:cNvSpPr>
            <a:spLocks noGrp="1" noChangeArrowheads="1"/>
          </p:cNvSpPr>
          <p:nvPr>
            <p:ph type="title"/>
          </p:nvPr>
        </p:nvSpPr>
        <p:spPr>
          <a:xfrm>
            <a:off x="685800" y="152400"/>
            <a:ext cx="7772400" cy="914400"/>
          </a:xfrm>
          <a:extLst>
            <a:ext uri="{91240B29-F687-4f45-9708-019B960494DF}"/>
          </a:extLst>
        </p:spPr>
        <p:txBody>
          <a:bodyPr lIns="90488" tIns="44450" rIns="90488" bIns="44450"/>
          <a:lstStyle/>
          <a:p>
            <a:pPr>
              <a:defRPr/>
            </a:pPr>
            <a:r>
              <a:rPr lang="en-US" altLang="en-US" sz="3600">
                <a:ea typeface="+mj-ea"/>
              </a:rPr>
              <a:t>Flow Cytometer Computer Files</a:t>
            </a:r>
          </a:p>
        </p:txBody>
      </p:sp>
      <p:sp>
        <p:nvSpPr>
          <p:cNvPr id="40962" name="Rectangle 3">
            <a:extLst>
              <a:ext uri="{FF2B5EF4-FFF2-40B4-BE49-F238E27FC236}">
                <a16:creationId xmlns:a16="http://schemas.microsoft.com/office/drawing/2014/main" id="{EF09B982-7FA2-4B4A-958E-23AF91F28342}"/>
              </a:ext>
            </a:extLst>
          </p:cNvPr>
          <p:cNvSpPr>
            <a:spLocks noChangeArrowheads="1"/>
          </p:cNvSpPr>
          <p:nvPr/>
        </p:nvSpPr>
        <p:spPr bwMode="auto">
          <a:xfrm>
            <a:off x="838200" y="1295400"/>
            <a:ext cx="7673975"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buFontTx/>
              <a:buChar char="•"/>
            </a:pPr>
            <a:r>
              <a:rPr lang="en-US" altLang="en-US" sz="2000">
                <a:latin typeface="Arial" panose="020B0604020202020204" pitchFamily="34" charset="0"/>
                <a:cs typeface="Arial" panose="020B0604020202020204" pitchFamily="34" charset="0"/>
              </a:rPr>
              <a:t>Listmode files</a:t>
            </a:r>
          </a:p>
          <a:p>
            <a:r>
              <a:rPr lang="en-US" altLang="en-US" sz="2000">
                <a:latin typeface="Arial" panose="020B0604020202020204" pitchFamily="34" charset="0"/>
                <a:cs typeface="Arial" panose="020B0604020202020204" pitchFamily="34" charset="0"/>
              </a:rPr>
              <a:t>	</a:t>
            </a:r>
            <a:r>
              <a:rPr lang="en-US" altLang="en-US" sz="1800">
                <a:latin typeface="Arial" panose="020B0604020202020204" pitchFamily="34" charset="0"/>
                <a:cs typeface="Arial" panose="020B0604020202020204" pitchFamily="34" charset="0"/>
              </a:rPr>
              <a:t>-correlated data file where each event is 		listed sequentially, parameter by parameter</a:t>
            </a:r>
          </a:p>
          <a:p>
            <a:r>
              <a:rPr lang="en-US" altLang="en-US" sz="1800">
                <a:latin typeface="Arial" panose="020B0604020202020204" pitchFamily="34" charset="0"/>
                <a:cs typeface="Arial" panose="020B0604020202020204" pitchFamily="34" charset="0"/>
              </a:rPr>
              <a:t>	-large file size</a:t>
            </a:r>
          </a:p>
          <a:p>
            <a:endParaRPr lang="en-US" altLang="en-US" sz="1800">
              <a:latin typeface="Arial" panose="020B0604020202020204" pitchFamily="34" charset="0"/>
              <a:cs typeface="Arial" panose="020B0604020202020204" pitchFamily="34" charset="0"/>
            </a:endParaRPr>
          </a:p>
          <a:p>
            <a:pPr>
              <a:buFontTx/>
              <a:buChar char="•"/>
            </a:pPr>
            <a:r>
              <a:rPr lang="en-US" altLang="en-US" sz="2000">
                <a:latin typeface="Arial" panose="020B0604020202020204" pitchFamily="34" charset="0"/>
                <a:cs typeface="Arial" panose="020B0604020202020204" pitchFamily="34" charset="0"/>
              </a:rPr>
              <a:t>Histogram files</a:t>
            </a:r>
          </a:p>
          <a:p>
            <a:pPr lvl="2">
              <a:buFontTx/>
              <a:buChar char="­"/>
            </a:pPr>
            <a:r>
              <a:rPr lang="en-US" altLang="en-US" sz="2000">
                <a:latin typeface="Arial" panose="020B0604020202020204" pitchFamily="34" charset="0"/>
                <a:cs typeface="Arial" panose="020B0604020202020204" pitchFamily="34" charset="0"/>
              </a:rPr>
              <a:t>uncorrelated data used for display only</a:t>
            </a:r>
          </a:p>
          <a:p>
            <a:pPr lvl="2"/>
            <a:endParaRPr lang="en-US" altLang="en-US" sz="2000">
              <a:latin typeface="Arial" panose="020B0604020202020204" pitchFamily="34" charset="0"/>
              <a:cs typeface="Arial" panose="020B0604020202020204" pitchFamily="34" charset="0"/>
            </a:endParaRPr>
          </a:p>
          <a:p>
            <a:pPr>
              <a:buFontTx/>
              <a:buChar char="•"/>
            </a:pPr>
            <a:r>
              <a:rPr lang="en-US" altLang="en-US" sz="2000">
                <a:latin typeface="Arial" panose="020B0604020202020204" pitchFamily="34" charset="0"/>
                <a:cs typeface="Arial" panose="020B0604020202020204" pitchFamily="34" charset="0"/>
              </a:rPr>
              <a:t>Flow cytometry standard (FCS1.0 (1984) FCS 2.0 (1990), FCS 3.0 (1997), FCS 3.1 )2010) </a:t>
            </a:r>
          </a:p>
          <a:p>
            <a:pPr lvl="2">
              <a:buFontTx/>
              <a:buChar char="­"/>
            </a:pPr>
            <a:r>
              <a:rPr lang="en-US" altLang="en-US" sz="1800">
                <a:latin typeface="Arial" panose="020B0604020202020204" pitchFamily="34" charset="0"/>
                <a:cs typeface="Arial" panose="020B0604020202020204" pitchFamily="34" charset="0"/>
              </a:rPr>
              <a:t>format used to save data</a:t>
            </a:r>
          </a:p>
          <a:p>
            <a:pPr lvl="2">
              <a:buFontTx/>
              <a:buChar char="­"/>
            </a:pPr>
            <a:r>
              <a:rPr lang="en-US" altLang="en-US" sz="1800">
                <a:latin typeface="Arial" panose="020B0604020202020204" pitchFamily="34" charset="0"/>
                <a:cs typeface="Arial" panose="020B0604020202020204" pitchFamily="34" charset="0"/>
              </a:rPr>
              <a:t>use other software programs to analyze data</a:t>
            </a:r>
          </a:p>
          <a:p>
            <a:pPr>
              <a:buFontTx/>
              <a:buChar char="­"/>
            </a:pPr>
            <a:r>
              <a:rPr lang="en-US" altLang="en-US" sz="1800">
                <a:latin typeface="Arial" panose="020B0604020202020204" pitchFamily="34" charset="0"/>
                <a:cs typeface="Arial" panose="020B0604020202020204" pitchFamily="34" charset="0"/>
              </a:rPr>
              <a:t>MIFlowCYt (2008)</a:t>
            </a:r>
          </a:p>
          <a:p>
            <a:pPr>
              <a:buFontTx/>
              <a:buChar char="­"/>
            </a:pPr>
            <a:r>
              <a:rPr lang="en-US" altLang="en-US" sz="1800" b="1"/>
              <a:t>Minimum Information about a Flow Cytometry Experiment </a:t>
            </a:r>
            <a:endParaRPr lang="en-US" altLang="en-US" sz="1800">
              <a:latin typeface="Arial" panose="020B0604020202020204" pitchFamily="34" charset="0"/>
              <a:cs typeface="Arial" panose="020B0604020202020204" pitchFamily="34" charset="0"/>
            </a:endParaRPr>
          </a:p>
          <a:p>
            <a:pPr lvl="2">
              <a:buFontTx/>
              <a:buChar char="­"/>
            </a:pPr>
            <a:endParaRPr lang="en-US" altLang="en-US" sz="1800">
              <a:latin typeface="Arial" panose="020B0604020202020204" pitchFamily="34" charset="0"/>
              <a:cs typeface="Arial" panose="020B0604020202020204" pitchFamily="34" charset="0"/>
            </a:endParaRPr>
          </a:p>
          <a:p>
            <a:pPr>
              <a:buFontTx/>
              <a:buChar char="­"/>
            </a:pPr>
            <a:r>
              <a:rPr lang="en-US" altLang="en-US" sz="1400">
                <a:latin typeface="Arial" panose="020B0604020202020204" pitchFamily="34" charset="0"/>
                <a:cs typeface="Arial" panose="020B0604020202020204" pitchFamily="34" charset="0"/>
                <a:hlinkClick r:id="rId3"/>
              </a:rPr>
              <a:t>http://isac-net.org/Resources-for-Cytometrists/Data-Standards/Data-File-Standards/Flow-Cytometry-Data-File-Format-Standards.aspx</a:t>
            </a:r>
            <a:endParaRPr lang="en-US" altLang="en-US" sz="1400">
              <a:latin typeface="Arial" panose="020B0604020202020204" pitchFamily="34" charset="0"/>
              <a:cs typeface="Arial" panose="020B0604020202020204" pitchFamily="34" charset="0"/>
            </a:endParaRPr>
          </a:p>
          <a:p>
            <a:pPr>
              <a:buFontTx/>
              <a:buChar char="­"/>
            </a:pPr>
            <a:endParaRPr lang="en-US" altLang="en-US" sz="1800">
              <a:latin typeface="Arial" panose="020B0604020202020204" pitchFamily="34" charset="0"/>
              <a:cs typeface="Arial" panose="020B0604020202020204" pitchFamily="34" charset="0"/>
            </a:endParaRPr>
          </a:p>
          <a:p>
            <a:pPr latinLnBrk="1"/>
            <a:endParaRPr lang="en-US" altLang="en-US" sz="1800">
              <a:latin typeface="Arial" panose="020B0604020202020204" pitchFamily="34" charset="0"/>
              <a:cs typeface="Arial" panose="020B0604020202020204" pitchFamily="34" charset="0"/>
            </a:endParaRPr>
          </a:p>
        </p:txBody>
      </p:sp>
    </p:spTree>
  </p:cSld>
  <p:clrMapOvr>
    <a:masterClrMapping/>
  </p:clrMapOvr>
  <p:transition advTm="1098"/>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756A564F-C74E-0F45-A1B1-214BB02A555C}"/>
              </a:ext>
            </a:extLst>
          </p:cNvPr>
          <p:cNvSpPr>
            <a:spLocks noGrp="1"/>
          </p:cNvSpPr>
          <p:nvPr>
            <p:ph type="title"/>
          </p:nvPr>
        </p:nvSpPr>
        <p:spPr>
          <a:xfrm>
            <a:off x="647700" y="0"/>
            <a:ext cx="7772400" cy="762000"/>
          </a:xfrm>
        </p:spPr>
        <p:txBody>
          <a:bodyPr/>
          <a:lstStyle/>
          <a:p>
            <a:pPr>
              <a:defRPr/>
            </a:pPr>
            <a:r>
              <a:rPr lang="en-US" altLang="en-US">
                <a:ea typeface="+mj-ea"/>
              </a:rPr>
              <a:t>Creation of data sets for rapid analysis</a:t>
            </a:r>
          </a:p>
        </p:txBody>
      </p:sp>
      <p:pic>
        <p:nvPicPr>
          <p:cNvPr id="128002" name="Picture 2">
            <a:extLst>
              <a:ext uri="{FF2B5EF4-FFF2-40B4-BE49-F238E27FC236}">
                <a16:creationId xmlns:a16="http://schemas.microsoft.com/office/drawing/2014/main" id="{26613528-8819-104B-A516-57B45ADB6D7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990600"/>
            <a:ext cx="4838700" cy="430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301041-AE19-0A4D-A5D3-2C19A53218A0}"/>
              </a:ext>
            </a:extLst>
          </p:cNvPr>
          <p:cNvSpPr txBox="1">
            <a:spLocks noChangeArrowheads="1"/>
          </p:cNvSpPr>
          <p:nvPr/>
        </p:nvSpPr>
        <p:spPr bwMode="auto">
          <a:xfrm>
            <a:off x="7010400" y="1676400"/>
            <a:ext cx="1295400" cy="1200150"/>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dirty="0">
                <a:ea typeface="+mn-ea"/>
              </a:rPr>
              <a:t>132 samples</a:t>
            </a:r>
          </a:p>
          <a:p>
            <a:pPr>
              <a:defRPr/>
            </a:pPr>
            <a:r>
              <a:rPr lang="en-US" dirty="0">
                <a:ea typeface="+mn-ea"/>
              </a:rPr>
              <a:t>per hour </a:t>
            </a:r>
          </a:p>
        </p:txBody>
      </p:sp>
      <p:sp>
        <p:nvSpPr>
          <p:cNvPr id="6" name="TextBox 5">
            <a:extLst>
              <a:ext uri="{FF2B5EF4-FFF2-40B4-BE49-F238E27FC236}">
                <a16:creationId xmlns:a16="http://schemas.microsoft.com/office/drawing/2014/main" id="{4DDDA33D-9972-9B4C-836A-B69D883E703D}"/>
              </a:ext>
            </a:extLst>
          </p:cNvPr>
          <p:cNvSpPr txBox="1">
            <a:spLocks noChangeArrowheads="1"/>
          </p:cNvSpPr>
          <p:nvPr/>
        </p:nvSpPr>
        <p:spPr bwMode="auto">
          <a:xfrm>
            <a:off x="6705600" y="4038600"/>
            <a:ext cx="2209800" cy="1200150"/>
          </a:xfrm>
          <a:prstGeom prst="rect">
            <a:avLst/>
          </a:prstGeom>
          <a:solidFill>
            <a:srgbClr val="C2FFF0"/>
          </a:solidFill>
          <a:ln w="9525">
            <a:solidFill>
              <a:srgbClr val="009973"/>
            </a:solidFill>
            <a:miter lim="800000"/>
            <a:headEnd/>
            <a:tailEnd/>
          </a:ln>
          <a:effectLst>
            <a:outerShdw blurRad="50800" dist="38100" dir="2700000" algn="tl" rotWithShape="0">
              <a:srgbClr val="808080">
                <a:alpha val="39998"/>
              </a:srgbClr>
            </a:outerShdw>
          </a:effectLst>
        </p:spPr>
        <p:txBody>
          <a:bodyPr>
            <a:spAutoFit/>
          </a:bodyPr>
          <a:lstStyle/>
          <a:p>
            <a:pPr>
              <a:defRPr/>
            </a:pPr>
            <a:r>
              <a:rPr lang="en-US" dirty="0">
                <a:ea typeface="+mn-ea"/>
              </a:rPr>
              <a:t>ANALYSIS </a:t>
            </a:r>
          </a:p>
          <a:p>
            <a:pPr>
              <a:defRPr/>
            </a:pPr>
            <a:r>
              <a:rPr lang="en-US" dirty="0">
                <a:ea typeface="+mn-ea"/>
              </a:rPr>
              <a:t>132 sample in about 2 minutes</a:t>
            </a:r>
          </a:p>
        </p:txBody>
      </p:sp>
      <p:sp>
        <p:nvSpPr>
          <p:cNvPr id="128005" name="TextBox 6">
            <a:extLst>
              <a:ext uri="{FF2B5EF4-FFF2-40B4-BE49-F238E27FC236}">
                <a16:creationId xmlns:a16="http://schemas.microsoft.com/office/drawing/2014/main" id="{6C6FCEC6-B413-5D47-BB58-23F7E026BF22}"/>
              </a:ext>
            </a:extLst>
          </p:cNvPr>
          <p:cNvSpPr txBox="1">
            <a:spLocks noChangeArrowheads="1"/>
          </p:cNvSpPr>
          <p:nvPr/>
        </p:nvSpPr>
        <p:spPr bwMode="auto">
          <a:xfrm>
            <a:off x="6324600" y="990600"/>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Circa 1991</a:t>
            </a:r>
          </a:p>
        </p:txBody>
      </p:sp>
      <p:sp>
        <p:nvSpPr>
          <p:cNvPr id="128006" name="Rectangle 3">
            <a:extLst>
              <a:ext uri="{FF2B5EF4-FFF2-40B4-BE49-F238E27FC236}">
                <a16:creationId xmlns:a16="http://schemas.microsoft.com/office/drawing/2014/main" id="{7A9EAAFF-E661-BD4C-A6BB-9407CAE313B6}"/>
              </a:ext>
            </a:extLst>
          </p:cNvPr>
          <p:cNvSpPr>
            <a:spLocks noChangeArrowheads="1"/>
          </p:cNvSpPr>
          <p:nvPr/>
        </p:nvSpPr>
        <p:spPr bwMode="auto">
          <a:xfrm>
            <a:off x="6324600" y="5981700"/>
            <a:ext cx="266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0000"/>
                </a:solidFill>
                <a:latin typeface="Times New Roman" panose="02020603050405020304" pitchFamily="18" charset="0"/>
              </a:rPr>
              <a:t>(reducing to DB file</a:t>
            </a:r>
            <a:endParaRPr lang="en-US" altLang="en-US" sz="2400">
              <a:latin typeface="Times New Roman" panose="02020603050405020304" pitchFamily="18" charset="0"/>
            </a:endParaRPr>
          </a:p>
        </p:txBody>
      </p:sp>
      <p:sp>
        <p:nvSpPr>
          <p:cNvPr id="128007" name="TextBox 1">
            <a:extLst>
              <a:ext uri="{FF2B5EF4-FFF2-40B4-BE49-F238E27FC236}">
                <a16:creationId xmlns:a16="http://schemas.microsoft.com/office/drawing/2014/main" id="{D868B48C-30D7-604C-A0E4-BC6F5FC24630}"/>
              </a:ext>
            </a:extLst>
          </p:cNvPr>
          <p:cNvSpPr txBox="1">
            <a:spLocks noChangeArrowheads="1"/>
          </p:cNvSpPr>
          <p:nvPr/>
        </p:nvSpPr>
        <p:spPr bwMode="auto">
          <a:xfrm>
            <a:off x="152400" y="5334000"/>
            <a:ext cx="876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solidFill>
                  <a:srgbClr val="FF0000"/>
                </a:solidFill>
                <a:latin typeface="Times New Roman" panose="02020603050405020304" pitchFamily="18" charset="0"/>
              </a:rPr>
              <a:t>This file structure was adopted by “</a:t>
            </a:r>
            <a:r>
              <a:rPr lang="en-US" altLang="ja-JP" sz="2000">
                <a:solidFill>
                  <a:srgbClr val="FF0000"/>
                </a:solidFill>
                <a:latin typeface="Times New Roman" panose="02020603050405020304" pitchFamily="18" charset="0"/>
              </a:rPr>
              <a:t>Intellicyt</a:t>
            </a:r>
            <a:r>
              <a:rPr lang="en-US" altLang="en-US" sz="2000">
                <a:solidFill>
                  <a:srgbClr val="FF0000"/>
                </a:solidFill>
                <a:latin typeface="Times New Roman" panose="02020603050405020304" pitchFamily="18" charset="0"/>
              </a:rPr>
              <a:t>”</a:t>
            </a:r>
            <a:r>
              <a:rPr lang="en-US" altLang="ja-JP" sz="2000">
                <a:solidFill>
                  <a:srgbClr val="FF0000"/>
                </a:solidFill>
                <a:latin typeface="Times New Roman" panose="02020603050405020304" pitchFamily="18" charset="0"/>
              </a:rPr>
              <a:t> and is the basis of their combination files used for HT Flow (but was developed by us in 1991)</a:t>
            </a:r>
            <a:endParaRPr lang="en-US" altLang="en-US" sz="2000">
              <a:solidFill>
                <a:srgbClr val="FF0000"/>
              </a:solidFill>
              <a:latin typeface="Times New Roman" panose="02020603050405020304" pitchFamily="18"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Date Placeholder 3">
            <a:extLst>
              <a:ext uri="{FF2B5EF4-FFF2-40B4-BE49-F238E27FC236}">
                <a16:creationId xmlns:a16="http://schemas.microsoft.com/office/drawing/2014/main" id="{63F4C33C-E52D-4143-B73F-E9D5B35C7F2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33A9041A-364A-344B-BF35-8EB9766CB1C1}"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67587" name="Rectangle 2">
            <a:extLst>
              <a:ext uri="{FF2B5EF4-FFF2-40B4-BE49-F238E27FC236}">
                <a16:creationId xmlns:a16="http://schemas.microsoft.com/office/drawing/2014/main" id="{A0878CFB-3F9B-994A-B75D-9E73ECED6F19}"/>
              </a:ext>
            </a:extLst>
          </p:cNvPr>
          <p:cNvSpPr>
            <a:spLocks noGrp="1" noChangeArrowheads="1"/>
          </p:cNvSpPr>
          <p:nvPr>
            <p:ph type="title"/>
          </p:nvPr>
        </p:nvSpPr>
        <p:spPr>
          <a:xfrm>
            <a:off x="152400" y="0"/>
            <a:ext cx="8991600" cy="685800"/>
          </a:xfrm>
        </p:spPr>
        <p:txBody>
          <a:bodyPr/>
          <a:lstStyle/>
          <a:p>
            <a:pPr>
              <a:defRPr/>
            </a:pPr>
            <a:r>
              <a:rPr lang="en-US" altLang="en-US">
                <a:ea typeface="+mj-ea"/>
              </a:rPr>
              <a:t>Advanced ways of showing data relationships</a:t>
            </a:r>
          </a:p>
        </p:txBody>
      </p:sp>
      <p:sp>
        <p:nvSpPr>
          <p:cNvPr id="130051" name="Rectangle 3">
            <a:extLst>
              <a:ext uri="{FF2B5EF4-FFF2-40B4-BE49-F238E27FC236}">
                <a16:creationId xmlns:a16="http://schemas.microsoft.com/office/drawing/2014/main" id="{31C9DEEC-1FDE-284E-ABA2-133085881CC8}"/>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30052" name="Picture 4" descr="Fig1-blood_cells">
            <a:extLst>
              <a:ext uri="{FF2B5EF4-FFF2-40B4-BE49-F238E27FC236}">
                <a16:creationId xmlns:a16="http://schemas.microsoft.com/office/drawing/2014/main" id="{8C189631-DD38-0445-946B-BB0CB242386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1600200"/>
            <a:ext cx="4343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Film">
            <a:extLst>
              <a:ext uri="{FF2B5EF4-FFF2-40B4-BE49-F238E27FC236}">
                <a16:creationId xmlns:a16="http://schemas.microsoft.com/office/drawing/2014/main" id="{0020A3B9-28D3-4341-B298-A776D7CAE7CE}"/>
              </a:ext>
            </a:extLst>
          </p:cNvPr>
          <p:cNvSpPr>
            <a:spLocks noEditPoints="1" noChangeArrowheads="1"/>
          </p:cNvSpPr>
          <p:nvPr/>
        </p:nvSpPr>
        <p:spPr bwMode="auto">
          <a:xfrm>
            <a:off x="8915400" y="6477000"/>
            <a:ext cx="228600" cy="3810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grpSp>
        <p:nvGrpSpPr>
          <p:cNvPr id="111622" name="Group 6">
            <a:extLst>
              <a:ext uri="{FF2B5EF4-FFF2-40B4-BE49-F238E27FC236}">
                <a16:creationId xmlns:a16="http://schemas.microsoft.com/office/drawing/2014/main" id="{7CDF6311-BDC9-8647-A265-EF9BFB568404}"/>
              </a:ext>
            </a:extLst>
          </p:cNvPr>
          <p:cNvGrpSpPr>
            <a:grpSpLocks/>
          </p:cNvGrpSpPr>
          <p:nvPr/>
        </p:nvGrpSpPr>
        <p:grpSpPr bwMode="auto">
          <a:xfrm>
            <a:off x="5867400" y="1447800"/>
            <a:ext cx="2628900" cy="4683125"/>
            <a:chOff x="3696" y="912"/>
            <a:chExt cx="1656" cy="2950"/>
          </a:xfrm>
        </p:grpSpPr>
        <p:pic>
          <p:nvPicPr>
            <p:cNvPr id="130062" name="Picture 7" descr="TREE 4+8">
              <a:extLst>
                <a:ext uri="{FF2B5EF4-FFF2-40B4-BE49-F238E27FC236}">
                  <a16:creationId xmlns:a16="http://schemas.microsoft.com/office/drawing/2014/main" id="{7E0E7C67-7946-7B4E-9333-F7953E3322D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2" y="1627"/>
              <a:ext cx="655" cy="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3" name="Picture 8" descr="ZOOM 4+8">
              <a:extLst>
                <a:ext uri="{FF2B5EF4-FFF2-40B4-BE49-F238E27FC236}">
                  <a16:creationId xmlns:a16="http://schemas.microsoft.com/office/drawing/2014/main" id="{C0D83660-0C38-B942-96DC-EA42B570ACE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76" y="912"/>
              <a:ext cx="876" cy="2950"/>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0064" name="Rectangle 9">
              <a:extLst>
                <a:ext uri="{FF2B5EF4-FFF2-40B4-BE49-F238E27FC236}">
                  <a16:creationId xmlns:a16="http://schemas.microsoft.com/office/drawing/2014/main" id="{ED7DDE93-C87D-AD48-BD1D-1373495DABC1}"/>
                </a:ext>
              </a:extLst>
            </p:cNvPr>
            <p:cNvSpPr>
              <a:spLocks noChangeArrowheads="1"/>
            </p:cNvSpPr>
            <p:nvPr/>
          </p:nvSpPr>
          <p:spPr bwMode="auto">
            <a:xfrm>
              <a:off x="4476" y="1357"/>
              <a:ext cx="31" cy="129"/>
            </a:xfrm>
            <a:prstGeom prst="rect">
              <a:avLst/>
            </a:prstGeom>
            <a:solidFill>
              <a:srgbClr val="FFFF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65" name="Rectangle 10">
              <a:extLst>
                <a:ext uri="{FF2B5EF4-FFF2-40B4-BE49-F238E27FC236}">
                  <a16:creationId xmlns:a16="http://schemas.microsoft.com/office/drawing/2014/main" id="{C0D09616-2F62-2E4A-BE5C-D682962ED575}"/>
                </a:ext>
              </a:extLst>
            </p:cNvPr>
            <p:cNvSpPr>
              <a:spLocks noChangeArrowheads="1"/>
            </p:cNvSpPr>
            <p:nvPr/>
          </p:nvSpPr>
          <p:spPr bwMode="auto">
            <a:xfrm>
              <a:off x="4507" y="1357"/>
              <a:ext cx="31" cy="129"/>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66" name="Rectangle 11">
              <a:extLst>
                <a:ext uri="{FF2B5EF4-FFF2-40B4-BE49-F238E27FC236}">
                  <a16:creationId xmlns:a16="http://schemas.microsoft.com/office/drawing/2014/main" id="{AC87136A-AA22-4646-BBE1-03CD0118E7DB}"/>
                </a:ext>
              </a:extLst>
            </p:cNvPr>
            <p:cNvSpPr>
              <a:spLocks noChangeArrowheads="1"/>
            </p:cNvSpPr>
            <p:nvPr/>
          </p:nvSpPr>
          <p:spPr bwMode="auto">
            <a:xfrm>
              <a:off x="4537" y="1357"/>
              <a:ext cx="31" cy="129"/>
            </a:xfrm>
            <a:prstGeom prst="rect">
              <a:avLst/>
            </a:prstGeom>
            <a:solidFill>
              <a:srgbClr val="FFFF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67" name="Rectangle 12">
              <a:extLst>
                <a:ext uri="{FF2B5EF4-FFF2-40B4-BE49-F238E27FC236}">
                  <a16:creationId xmlns:a16="http://schemas.microsoft.com/office/drawing/2014/main" id="{8E1D5520-6F8D-BC4D-98FA-76A7B78732FA}"/>
                </a:ext>
              </a:extLst>
            </p:cNvPr>
            <p:cNvSpPr>
              <a:spLocks noChangeArrowheads="1"/>
            </p:cNvSpPr>
            <p:nvPr/>
          </p:nvSpPr>
          <p:spPr bwMode="auto">
            <a:xfrm>
              <a:off x="4569" y="1357"/>
              <a:ext cx="30" cy="129"/>
            </a:xfrm>
            <a:prstGeom prst="rect">
              <a:avLst/>
            </a:prstGeom>
            <a:solidFill>
              <a:srgbClr val="FFFF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68" name="Rectangle 13">
              <a:extLst>
                <a:ext uri="{FF2B5EF4-FFF2-40B4-BE49-F238E27FC236}">
                  <a16:creationId xmlns:a16="http://schemas.microsoft.com/office/drawing/2014/main" id="{1ED10C18-E6E6-6142-9969-CA57B3617693}"/>
                </a:ext>
              </a:extLst>
            </p:cNvPr>
            <p:cNvSpPr>
              <a:spLocks noChangeArrowheads="1"/>
            </p:cNvSpPr>
            <p:nvPr/>
          </p:nvSpPr>
          <p:spPr bwMode="auto">
            <a:xfrm>
              <a:off x="4597" y="1357"/>
              <a:ext cx="31" cy="129"/>
            </a:xfrm>
            <a:prstGeom prst="rect">
              <a:avLst/>
            </a:prstGeom>
            <a:solidFill>
              <a:srgbClr val="FFFF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69" name="Rectangle 14">
              <a:extLst>
                <a:ext uri="{FF2B5EF4-FFF2-40B4-BE49-F238E27FC236}">
                  <a16:creationId xmlns:a16="http://schemas.microsoft.com/office/drawing/2014/main" id="{04F81070-960A-B744-B3B7-4C033D19DE88}"/>
                </a:ext>
              </a:extLst>
            </p:cNvPr>
            <p:cNvSpPr>
              <a:spLocks noChangeArrowheads="1"/>
            </p:cNvSpPr>
            <p:nvPr/>
          </p:nvSpPr>
          <p:spPr bwMode="auto">
            <a:xfrm>
              <a:off x="4628" y="1357"/>
              <a:ext cx="31" cy="129"/>
            </a:xfrm>
            <a:prstGeom prst="rect">
              <a:avLst/>
            </a:prstGeom>
            <a:solidFill>
              <a:srgbClr val="FFFF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0" name="Rectangle 15">
              <a:extLst>
                <a:ext uri="{FF2B5EF4-FFF2-40B4-BE49-F238E27FC236}">
                  <a16:creationId xmlns:a16="http://schemas.microsoft.com/office/drawing/2014/main" id="{B7D50E09-E6BD-0545-B30F-EFC173E18052}"/>
                </a:ext>
              </a:extLst>
            </p:cNvPr>
            <p:cNvSpPr>
              <a:spLocks noChangeArrowheads="1"/>
            </p:cNvSpPr>
            <p:nvPr/>
          </p:nvSpPr>
          <p:spPr bwMode="auto">
            <a:xfrm>
              <a:off x="4658" y="1357"/>
              <a:ext cx="31" cy="129"/>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1" name="Rectangle 16">
              <a:extLst>
                <a:ext uri="{FF2B5EF4-FFF2-40B4-BE49-F238E27FC236}">
                  <a16:creationId xmlns:a16="http://schemas.microsoft.com/office/drawing/2014/main" id="{3BC2E7D9-83C4-EF49-9CE1-48B3E51A34D8}"/>
                </a:ext>
              </a:extLst>
            </p:cNvPr>
            <p:cNvSpPr>
              <a:spLocks noChangeArrowheads="1"/>
            </p:cNvSpPr>
            <p:nvPr/>
          </p:nvSpPr>
          <p:spPr bwMode="auto">
            <a:xfrm>
              <a:off x="4689" y="1357"/>
              <a:ext cx="31" cy="129"/>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2" name="Rectangle 17">
              <a:extLst>
                <a:ext uri="{FF2B5EF4-FFF2-40B4-BE49-F238E27FC236}">
                  <a16:creationId xmlns:a16="http://schemas.microsoft.com/office/drawing/2014/main" id="{0CAC76FA-2BB7-CE49-BAFA-0633A045FADB}"/>
                </a:ext>
              </a:extLst>
            </p:cNvPr>
            <p:cNvSpPr>
              <a:spLocks noChangeArrowheads="1"/>
            </p:cNvSpPr>
            <p:nvPr/>
          </p:nvSpPr>
          <p:spPr bwMode="auto">
            <a:xfrm>
              <a:off x="4720" y="1357"/>
              <a:ext cx="33" cy="129"/>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3" name="Rectangle 18">
              <a:extLst>
                <a:ext uri="{FF2B5EF4-FFF2-40B4-BE49-F238E27FC236}">
                  <a16:creationId xmlns:a16="http://schemas.microsoft.com/office/drawing/2014/main" id="{CB630F50-FD50-9A4B-BF44-F1A868A8E9B6}"/>
                </a:ext>
              </a:extLst>
            </p:cNvPr>
            <p:cNvSpPr>
              <a:spLocks noChangeArrowheads="1"/>
            </p:cNvSpPr>
            <p:nvPr/>
          </p:nvSpPr>
          <p:spPr bwMode="auto">
            <a:xfrm>
              <a:off x="4751" y="1357"/>
              <a:ext cx="31" cy="129"/>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4" name="Rectangle 19">
              <a:extLst>
                <a:ext uri="{FF2B5EF4-FFF2-40B4-BE49-F238E27FC236}">
                  <a16:creationId xmlns:a16="http://schemas.microsoft.com/office/drawing/2014/main" id="{CAC7C4FB-A2C8-7943-B43C-10BC9D70D32C}"/>
                </a:ext>
              </a:extLst>
            </p:cNvPr>
            <p:cNvSpPr>
              <a:spLocks noChangeArrowheads="1"/>
            </p:cNvSpPr>
            <p:nvPr/>
          </p:nvSpPr>
          <p:spPr bwMode="auto">
            <a:xfrm>
              <a:off x="4781" y="1357"/>
              <a:ext cx="33" cy="129"/>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5" name="Rectangle 20">
              <a:extLst>
                <a:ext uri="{FF2B5EF4-FFF2-40B4-BE49-F238E27FC236}">
                  <a16:creationId xmlns:a16="http://schemas.microsoft.com/office/drawing/2014/main" id="{C2BD7792-0D08-D444-AE90-42EAB6680CDF}"/>
                </a:ext>
              </a:extLst>
            </p:cNvPr>
            <p:cNvSpPr>
              <a:spLocks noChangeArrowheads="1"/>
            </p:cNvSpPr>
            <p:nvPr/>
          </p:nvSpPr>
          <p:spPr bwMode="auto">
            <a:xfrm>
              <a:off x="4812" y="1357"/>
              <a:ext cx="31" cy="129"/>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6" name="Rectangle 21">
              <a:extLst>
                <a:ext uri="{FF2B5EF4-FFF2-40B4-BE49-F238E27FC236}">
                  <a16:creationId xmlns:a16="http://schemas.microsoft.com/office/drawing/2014/main" id="{40E6CE0E-07F7-0B4A-8A43-9C1C9D2CDC42}"/>
                </a:ext>
              </a:extLst>
            </p:cNvPr>
            <p:cNvSpPr>
              <a:spLocks noChangeArrowheads="1"/>
            </p:cNvSpPr>
            <p:nvPr/>
          </p:nvSpPr>
          <p:spPr bwMode="auto">
            <a:xfrm>
              <a:off x="4841" y="1357"/>
              <a:ext cx="30" cy="129"/>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7" name="Rectangle 22">
              <a:extLst>
                <a:ext uri="{FF2B5EF4-FFF2-40B4-BE49-F238E27FC236}">
                  <a16:creationId xmlns:a16="http://schemas.microsoft.com/office/drawing/2014/main" id="{E7D118D5-E6A5-7940-AB1F-CF81BDCCDBD9}"/>
                </a:ext>
              </a:extLst>
            </p:cNvPr>
            <p:cNvSpPr>
              <a:spLocks noChangeArrowheads="1"/>
            </p:cNvSpPr>
            <p:nvPr/>
          </p:nvSpPr>
          <p:spPr bwMode="auto">
            <a:xfrm>
              <a:off x="4872" y="1357"/>
              <a:ext cx="31" cy="129"/>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8" name="Rectangle 23">
              <a:extLst>
                <a:ext uri="{FF2B5EF4-FFF2-40B4-BE49-F238E27FC236}">
                  <a16:creationId xmlns:a16="http://schemas.microsoft.com/office/drawing/2014/main" id="{958FD955-C7BB-FE44-B568-9861F2314E7D}"/>
                </a:ext>
              </a:extLst>
            </p:cNvPr>
            <p:cNvSpPr>
              <a:spLocks noChangeArrowheads="1"/>
            </p:cNvSpPr>
            <p:nvPr/>
          </p:nvSpPr>
          <p:spPr bwMode="auto">
            <a:xfrm>
              <a:off x="4902" y="1357"/>
              <a:ext cx="31" cy="129"/>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79" name="Rectangle 24">
              <a:extLst>
                <a:ext uri="{FF2B5EF4-FFF2-40B4-BE49-F238E27FC236}">
                  <a16:creationId xmlns:a16="http://schemas.microsoft.com/office/drawing/2014/main" id="{320FDDD9-F5F7-BD4D-89E5-6FA681397C89}"/>
                </a:ext>
              </a:extLst>
            </p:cNvPr>
            <p:cNvSpPr>
              <a:spLocks noChangeArrowheads="1"/>
            </p:cNvSpPr>
            <p:nvPr/>
          </p:nvSpPr>
          <p:spPr bwMode="auto">
            <a:xfrm>
              <a:off x="4933" y="1357"/>
              <a:ext cx="31" cy="129"/>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80" name="Rectangle 25">
              <a:extLst>
                <a:ext uri="{FF2B5EF4-FFF2-40B4-BE49-F238E27FC236}">
                  <a16:creationId xmlns:a16="http://schemas.microsoft.com/office/drawing/2014/main" id="{9E05E8EC-EEEC-0E44-9983-C15B69EA5703}"/>
                </a:ext>
              </a:extLst>
            </p:cNvPr>
            <p:cNvSpPr>
              <a:spLocks noChangeArrowheads="1"/>
            </p:cNvSpPr>
            <p:nvPr/>
          </p:nvSpPr>
          <p:spPr bwMode="auto">
            <a:xfrm>
              <a:off x="4964" y="1357"/>
              <a:ext cx="30" cy="129"/>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81" name="Rectangle 26">
              <a:extLst>
                <a:ext uri="{FF2B5EF4-FFF2-40B4-BE49-F238E27FC236}">
                  <a16:creationId xmlns:a16="http://schemas.microsoft.com/office/drawing/2014/main" id="{0953A943-CD22-4349-9A60-4C57A08B656F}"/>
                </a:ext>
              </a:extLst>
            </p:cNvPr>
            <p:cNvSpPr>
              <a:spLocks noChangeArrowheads="1"/>
            </p:cNvSpPr>
            <p:nvPr/>
          </p:nvSpPr>
          <p:spPr bwMode="auto">
            <a:xfrm>
              <a:off x="3696" y="1128"/>
              <a:ext cx="58" cy="65"/>
            </a:xfrm>
            <a:prstGeom prst="rect">
              <a:avLst/>
            </a:prstGeom>
            <a:solidFill>
              <a:srgbClr val="33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82" name="Rectangle 27">
              <a:extLst>
                <a:ext uri="{FF2B5EF4-FFF2-40B4-BE49-F238E27FC236}">
                  <a16:creationId xmlns:a16="http://schemas.microsoft.com/office/drawing/2014/main" id="{53A5E189-6E35-9F4D-8604-D9E738B0B1A8}"/>
                </a:ext>
              </a:extLst>
            </p:cNvPr>
            <p:cNvSpPr>
              <a:spLocks noChangeArrowheads="1"/>
            </p:cNvSpPr>
            <p:nvPr/>
          </p:nvSpPr>
          <p:spPr bwMode="auto">
            <a:xfrm>
              <a:off x="3696" y="1324"/>
              <a:ext cx="58" cy="65"/>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83" name="Rectangle 28">
              <a:extLst>
                <a:ext uri="{FF2B5EF4-FFF2-40B4-BE49-F238E27FC236}">
                  <a16:creationId xmlns:a16="http://schemas.microsoft.com/office/drawing/2014/main" id="{F72AE699-1D79-2147-9C65-0DD0231ED169}"/>
                </a:ext>
              </a:extLst>
            </p:cNvPr>
            <p:cNvSpPr>
              <a:spLocks noChangeArrowheads="1"/>
            </p:cNvSpPr>
            <p:nvPr/>
          </p:nvSpPr>
          <p:spPr bwMode="auto">
            <a:xfrm>
              <a:off x="3696" y="1520"/>
              <a:ext cx="58" cy="64"/>
            </a:xfrm>
            <a:prstGeom prst="rect">
              <a:avLst/>
            </a:prstGeom>
            <a:solidFill>
              <a:srgbClr val="FFFF0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67621" name="Text Box 29">
              <a:extLst>
                <a:ext uri="{FF2B5EF4-FFF2-40B4-BE49-F238E27FC236}">
                  <a16:creationId xmlns:a16="http://schemas.microsoft.com/office/drawing/2014/main" id="{6AA0BBB9-3E2F-DE48-ACE6-37BDC977E784}"/>
                </a:ext>
              </a:extLst>
            </p:cNvPr>
            <p:cNvSpPr txBox="1">
              <a:spLocks noChangeArrowheads="1"/>
            </p:cNvSpPr>
            <p:nvPr/>
          </p:nvSpPr>
          <p:spPr bwMode="auto">
            <a:xfrm>
              <a:off x="3829" y="1109"/>
              <a:ext cx="212" cy="17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defRPr/>
              </a:pPr>
              <a:r>
                <a:rPr lang="it-IT" altLang="en-US" sz="1200" b="1">
                  <a:ea typeface="+mn-ea"/>
                </a:rPr>
                <a:t>20</a:t>
              </a:r>
            </a:p>
          </p:txBody>
        </p:sp>
        <p:sp>
          <p:nvSpPr>
            <p:cNvPr id="67622" name="Text Box 30">
              <a:extLst>
                <a:ext uri="{FF2B5EF4-FFF2-40B4-BE49-F238E27FC236}">
                  <a16:creationId xmlns:a16="http://schemas.microsoft.com/office/drawing/2014/main" id="{BC955473-CF16-514B-AF7B-383587292863}"/>
                </a:ext>
              </a:extLst>
            </p:cNvPr>
            <p:cNvSpPr txBox="1">
              <a:spLocks noChangeArrowheads="1"/>
            </p:cNvSpPr>
            <p:nvPr/>
          </p:nvSpPr>
          <p:spPr bwMode="auto">
            <a:xfrm>
              <a:off x="3826" y="1307"/>
              <a:ext cx="212" cy="17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defRPr/>
              </a:pPr>
              <a:r>
                <a:rPr lang="it-IT" altLang="en-US" sz="1200" b="1">
                  <a:ea typeface="+mn-ea"/>
                </a:rPr>
                <a:t>60</a:t>
              </a:r>
            </a:p>
          </p:txBody>
        </p:sp>
        <p:sp>
          <p:nvSpPr>
            <p:cNvPr id="67623" name="Text Box 31">
              <a:extLst>
                <a:ext uri="{FF2B5EF4-FFF2-40B4-BE49-F238E27FC236}">
                  <a16:creationId xmlns:a16="http://schemas.microsoft.com/office/drawing/2014/main" id="{3B614E72-E011-5546-9D30-770BEFB4A40B}"/>
                </a:ext>
              </a:extLst>
            </p:cNvPr>
            <p:cNvSpPr txBox="1">
              <a:spLocks noChangeArrowheads="1"/>
            </p:cNvSpPr>
            <p:nvPr/>
          </p:nvSpPr>
          <p:spPr bwMode="auto">
            <a:xfrm>
              <a:off x="3787" y="1504"/>
              <a:ext cx="260" cy="17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defRPr/>
              </a:pPr>
              <a:r>
                <a:rPr lang="it-IT" altLang="en-US" sz="1200" b="1">
                  <a:ea typeface="+mn-ea"/>
                </a:rPr>
                <a:t>100</a:t>
              </a:r>
            </a:p>
          </p:txBody>
        </p:sp>
        <p:sp>
          <p:nvSpPr>
            <p:cNvPr id="67624" name="Line 32">
              <a:extLst>
                <a:ext uri="{FF2B5EF4-FFF2-40B4-BE49-F238E27FC236}">
                  <a16:creationId xmlns:a16="http://schemas.microsoft.com/office/drawing/2014/main" id="{3E55A964-B1AB-CD4B-B66B-7C891A70F980}"/>
                </a:ext>
              </a:extLst>
            </p:cNvPr>
            <p:cNvSpPr>
              <a:spLocks noChangeShapeType="1"/>
            </p:cNvSpPr>
            <p:nvPr/>
          </p:nvSpPr>
          <p:spPr bwMode="auto">
            <a:xfrm>
              <a:off x="5255" y="2789"/>
              <a:ext cx="0" cy="1043"/>
            </a:xfrm>
            <a:prstGeom prst="line">
              <a:avLst/>
            </a:prstGeom>
            <a:noFill/>
            <a:ln w="9525">
              <a:solidFill>
                <a:srgbClr val="33CC33"/>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30088" name="Rectangle 33">
              <a:extLst>
                <a:ext uri="{FF2B5EF4-FFF2-40B4-BE49-F238E27FC236}">
                  <a16:creationId xmlns:a16="http://schemas.microsoft.com/office/drawing/2014/main" id="{67D4292B-28AC-364D-B3F2-6340364B5814}"/>
                </a:ext>
              </a:extLst>
            </p:cNvPr>
            <p:cNvSpPr>
              <a:spLocks noChangeArrowheads="1"/>
            </p:cNvSpPr>
            <p:nvPr/>
          </p:nvSpPr>
          <p:spPr bwMode="auto">
            <a:xfrm>
              <a:off x="4071" y="1621"/>
              <a:ext cx="405" cy="648"/>
            </a:xfrm>
            <a:prstGeom prst="rect">
              <a:avLst/>
            </a:prstGeom>
            <a:solidFill>
              <a:srgbClr val="FFFF00">
                <a:alpha val="3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130089" name="Rectangle 34">
              <a:extLst>
                <a:ext uri="{FF2B5EF4-FFF2-40B4-BE49-F238E27FC236}">
                  <a16:creationId xmlns:a16="http://schemas.microsoft.com/office/drawing/2014/main" id="{96BD02A0-D29F-2A4E-BC0E-79DC3EB1E869}"/>
                </a:ext>
              </a:extLst>
            </p:cNvPr>
            <p:cNvSpPr>
              <a:spLocks noChangeArrowheads="1"/>
            </p:cNvSpPr>
            <p:nvPr/>
          </p:nvSpPr>
          <p:spPr bwMode="auto">
            <a:xfrm>
              <a:off x="3898" y="2789"/>
              <a:ext cx="578" cy="1043"/>
            </a:xfrm>
            <a:prstGeom prst="rect">
              <a:avLst/>
            </a:prstGeom>
            <a:solidFill>
              <a:srgbClr val="66FFFF">
                <a:alpha val="3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sp>
          <p:nvSpPr>
            <p:cNvPr id="67627" name="Line 35">
              <a:extLst>
                <a:ext uri="{FF2B5EF4-FFF2-40B4-BE49-F238E27FC236}">
                  <a16:creationId xmlns:a16="http://schemas.microsoft.com/office/drawing/2014/main" id="{D3ECA365-7AAE-5B4F-AE38-769A8B4999B6}"/>
                </a:ext>
              </a:extLst>
            </p:cNvPr>
            <p:cNvSpPr>
              <a:spLocks noChangeShapeType="1"/>
            </p:cNvSpPr>
            <p:nvPr/>
          </p:nvSpPr>
          <p:spPr bwMode="auto">
            <a:xfrm>
              <a:off x="5255" y="1652"/>
              <a:ext cx="0" cy="552"/>
            </a:xfrm>
            <a:prstGeom prst="line">
              <a:avLst/>
            </a:prstGeom>
            <a:noFill/>
            <a:ln w="9525">
              <a:solidFill>
                <a:srgbClr val="FF33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30091" name="Rectangle 36">
              <a:extLst>
                <a:ext uri="{FF2B5EF4-FFF2-40B4-BE49-F238E27FC236}">
                  <a16:creationId xmlns:a16="http://schemas.microsoft.com/office/drawing/2014/main" id="{324DC282-4EF8-DD4E-B858-EC922496ECB6}"/>
                </a:ext>
              </a:extLst>
            </p:cNvPr>
            <p:cNvSpPr>
              <a:spLocks noChangeArrowheads="1"/>
            </p:cNvSpPr>
            <p:nvPr/>
          </p:nvSpPr>
          <p:spPr bwMode="auto">
            <a:xfrm>
              <a:off x="4071" y="2301"/>
              <a:ext cx="405" cy="390"/>
            </a:xfrm>
            <a:prstGeom prst="rect">
              <a:avLst/>
            </a:prstGeom>
            <a:solidFill>
              <a:schemeClr val="folHlink">
                <a:alpha val="3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grpSp>
      <p:sp>
        <p:nvSpPr>
          <p:cNvPr id="130055" name="Text Box 37">
            <a:extLst>
              <a:ext uri="{FF2B5EF4-FFF2-40B4-BE49-F238E27FC236}">
                <a16:creationId xmlns:a16="http://schemas.microsoft.com/office/drawing/2014/main" id="{213CFF48-CBFB-8142-9F9C-0ABE8C4BB6E1}"/>
              </a:ext>
            </a:extLst>
          </p:cNvPr>
          <p:cNvSpPr txBox="1">
            <a:spLocks noChangeArrowheads="1"/>
          </p:cNvSpPr>
          <p:nvPr/>
        </p:nvSpPr>
        <p:spPr bwMode="auto">
          <a:xfrm>
            <a:off x="3276600" y="6045200"/>
            <a:ext cx="36195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en-US" sz="1000" b="1" u="sng"/>
              <a:t>Enrico Lugli et al, </a:t>
            </a:r>
            <a:r>
              <a:rPr lang="it-IT" altLang="en-US" sz="1000" b="1" i="1"/>
              <a:t>Università di Modena e Reggio Emilia</a:t>
            </a:r>
          </a:p>
          <a:p>
            <a:pPr eaLnBrk="1" hangingPunct="1">
              <a:spcBef>
                <a:spcPct val="0"/>
              </a:spcBef>
              <a:buFontTx/>
              <a:buNone/>
            </a:pPr>
            <a:r>
              <a:rPr lang="it-IT" altLang="en-US" sz="1000" b="1" i="1"/>
              <a:t>Oral Presentation Immunology section  15.30-17.30 today</a:t>
            </a:r>
            <a:endParaRPr lang="it-IT" altLang="en-US" sz="1000" b="1"/>
          </a:p>
          <a:p>
            <a:pPr eaLnBrk="1" hangingPunct="1">
              <a:spcBef>
                <a:spcPct val="0"/>
              </a:spcBef>
              <a:buFontTx/>
              <a:buNone/>
            </a:pPr>
            <a:r>
              <a:rPr lang="it-IT" altLang="en-US" sz="1000"/>
              <a:t> </a:t>
            </a:r>
            <a:endParaRPr lang="en-US" altLang="en-US" sz="1000"/>
          </a:p>
        </p:txBody>
      </p:sp>
      <p:grpSp>
        <p:nvGrpSpPr>
          <p:cNvPr id="111654" name="Group 38">
            <a:extLst>
              <a:ext uri="{FF2B5EF4-FFF2-40B4-BE49-F238E27FC236}">
                <a16:creationId xmlns:a16="http://schemas.microsoft.com/office/drawing/2014/main" id="{6F6011D1-7AEC-DB43-8404-A7C3A49C9F91}"/>
              </a:ext>
            </a:extLst>
          </p:cNvPr>
          <p:cNvGrpSpPr>
            <a:grpSpLocks/>
          </p:cNvGrpSpPr>
          <p:nvPr/>
        </p:nvGrpSpPr>
        <p:grpSpPr bwMode="auto">
          <a:xfrm>
            <a:off x="4495800" y="3505200"/>
            <a:ext cx="1530350" cy="557213"/>
            <a:chOff x="2928" y="2265"/>
            <a:chExt cx="964" cy="351"/>
          </a:xfrm>
        </p:grpSpPr>
        <p:sp>
          <p:nvSpPr>
            <p:cNvPr id="130060" name="Freeform 39">
              <a:extLst>
                <a:ext uri="{FF2B5EF4-FFF2-40B4-BE49-F238E27FC236}">
                  <a16:creationId xmlns:a16="http://schemas.microsoft.com/office/drawing/2014/main" id="{1292E769-C092-7343-9210-BAF9A7D86EBE}"/>
                </a:ext>
              </a:extLst>
            </p:cNvPr>
            <p:cNvSpPr>
              <a:spLocks/>
            </p:cNvSpPr>
            <p:nvPr/>
          </p:nvSpPr>
          <p:spPr bwMode="auto">
            <a:xfrm>
              <a:off x="3024" y="2544"/>
              <a:ext cx="576" cy="72"/>
            </a:xfrm>
            <a:custGeom>
              <a:avLst/>
              <a:gdLst>
                <a:gd name="T0" fmla="*/ 0 w 576"/>
                <a:gd name="T1" fmla="*/ 0 h 72"/>
                <a:gd name="T2" fmla="*/ 576 w 576"/>
                <a:gd name="T3" fmla="*/ 0 h 72"/>
                <a:gd name="T4" fmla="*/ 0 60000 65536"/>
                <a:gd name="T5" fmla="*/ 0 60000 65536"/>
              </a:gdLst>
              <a:ahLst/>
              <a:cxnLst>
                <a:cxn ang="T4">
                  <a:pos x="T0" y="T1"/>
                </a:cxn>
                <a:cxn ang="T5">
                  <a:pos x="T2" y="T3"/>
                </a:cxn>
              </a:cxnLst>
              <a:rect l="0" t="0" r="r" b="b"/>
              <a:pathLst>
                <a:path w="576" h="72">
                  <a:moveTo>
                    <a:pt x="0" y="0"/>
                  </a:moveTo>
                  <a:cubicBezTo>
                    <a:pt x="252" y="36"/>
                    <a:pt x="504" y="72"/>
                    <a:pt x="576"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98" name="Text Box 40">
              <a:extLst>
                <a:ext uri="{FF2B5EF4-FFF2-40B4-BE49-F238E27FC236}">
                  <a16:creationId xmlns:a16="http://schemas.microsoft.com/office/drawing/2014/main" id="{6BE506B8-8809-F046-8A40-BCA18D45839E}"/>
                </a:ext>
              </a:extLst>
            </p:cNvPr>
            <p:cNvSpPr txBox="1">
              <a:spLocks noChangeArrowheads="1"/>
            </p:cNvSpPr>
            <p:nvPr/>
          </p:nvSpPr>
          <p:spPr bwMode="auto">
            <a:xfrm>
              <a:off x="2928" y="2265"/>
              <a:ext cx="964" cy="231"/>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defRPr/>
              </a:pPr>
              <a:r>
                <a:rPr lang="en-US" altLang="en-US" sz="1800">
                  <a:latin typeface="Arial" charset="0"/>
                  <a:ea typeface="+mn-ea"/>
                </a:rPr>
                <a:t>Classification</a:t>
              </a:r>
            </a:p>
          </p:txBody>
        </p:sp>
      </p:grpSp>
      <p:sp>
        <p:nvSpPr>
          <p:cNvPr id="111657" name="Freeform 41">
            <a:extLst>
              <a:ext uri="{FF2B5EF4-FFF2-40B4-BE49-F238E27FC236}">
                <a16:creationId xmlns:a16="http://schemas.microsoft.com/office/drawing/2014/main" id="{37AC3BF0-AAEC-824E-B6C2-01268DE7EF88}"/>
              </a:ext>
            </a:extLst>
          </p:cNvPr>
          <p:cNvSpPr>
            <a:spLocks/>
          </p:cNvSpPr>
          <p:nvPr/>
        </p:nvSpPr>
        <p:spPr bwMode="auto">
          <a:xfrm>
            <a:off x="5392738" y="669925"/>
            <a:ext cx="1749425" cy="2814638"/>
          </a:xfrm>
          <a:custGeom>
            <a:avLst/>
            <a:gdLst>
              <a:gd name="T0" fmla="*/ 2147483646 w 1102"/>
              <a:gd name="T1" fmla="*/ 2147483646 h 1773"/>
              <a:gd name="T2" fmla="*/ 2147483646 w 1102"/>
              <a:gd name="T3" fmla="*/ 2147483646 h 1773"/>
              <a:gd name="T4" fmla="*/ 2147483646 w 1102"/>
              <a:gd name="T5" fmla="*/ 2147483646 h 1773"/>
              <a:gd name="T6" fmla="*/ 2147483646 w 1102"/>
              <a:gd name="T7" fmla="*/ 0 h 1773"/>
              <a:gd name="T8" fmla="*/ 2147483646 w 1102"/>
              <a:gd name="T9" fmla="*/ 2147483646 h 1773"/>
              <a:gd name="T10" fmla="*/ 2147483646 w 1102"/>
              <a:gd name="T11" fmla="*/ 2147483646 h 1773"/>
              <a:gd name="T12" fmla="*/ 2147483646 w 1102"/>
              <a:gd name="T13" fmla="*/ 2147483646 h 17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02" h="1773">
                <a:moveTo>
                  <a:pt x="405" y="1773"/>
                </a:moveTo>
                <a:cubicBezTo>
                  <a:pt x="251" y="1674"/>
                  <a:pt x="125" y="1537"/>
                  <a:pt x="53" y="1370"/>
                </a:cubicBezTo>
                <a:cubicBezTo>
                  <a:pt x="27" y="1225"/>
                  <a:pt x="0" y="1063"/>
                  <a:pt x="27" y="916"/>
                </a:cubicBezTo>
                <a:cubicBezTo>
                  <a:pt x="102" y="512"/>
                  <a:pt x="354" y="102"/>
                  <a:pt x="776" y="0"/>
                </a:cubicBezTo>
                <a:cubicBezTo>
                  <a:pt x="904" y="12"/>
                  <a:pt x="936" y="52"/>
                  <a:pt x="1013" y="154"/>
                </a:cubicBezTo>
                <a:cubicBezTo>
                  <a:pt x="1070" y="326"/>
                  <a:pt x="1065" y="472"/>
                  <a:pt x="1077" y="653"/>
                </a:cubicBezTo>
                <a:cubicBezTo>
                  <a:pt x="1082" y="730"/>
                  <a:pt x="1102" y="807"/>
                  <a:pt x="1102" y="884"/>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58" name="Film">
            <a:extLst>
              <a:ext uri="{FF2B5EF4-FFF2-40B4-BE49-F238E27FC236}">
                <a16:creationId xmlns:a16="http://schemas.microsoft.com/office/drawing/2014/main" id="{6E07EA1C-1062-614A-9A95-F45C3986F0A9}"/>
              </a:ext>
            </a:extLst>
          </p:cNvPr>
          <p:cNvSpPr>
            <a:spLocks noEditPoints="1" noChangeArrowheads="1"/>
          </p:cNvSpPr>
          <p:nvPr/>
        </p:nvSpPr>
        <p:spPr bwMode="auto">
          <a:xfrm>
            <a:off x="8458200" y="6477000"/>
            <a:ext cx="228600" cy="3810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111659" name="Text Box 43">
            <a:extLst>
              <a:ext uri="{FF2B5EF4-FFF2-40B4-BE49-F238E27FC236}">
                <a16:creationId xmlns:a16="http://schemas.microsoft.com/office/drawing/2014/main" id="{E14F962F-C9C3-1148-9381-5C0661999269}"/>
              </a:ext>
            </a:extLst>
          </p:cNvPr>
          <p:cNvSpPr txBox="1">
            <a:spLocks noChangeArrowheads="1"/>
          </p:cNvSpPr>
          <p:nvPr/>
        </p:nvSpPr>
        <p:spPr bwMode="auto">
          <a:xfrm>
            <a:off x="6553200" y="3124200"/>
            <a:ext cx="854075" cy="1433513"/>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defRPr/>
            </a:pPr>
            <a:r>
              <a:rPr lang="en-US" altLang="en-US" sz="8800">
                <a:latin typeface="Arial" charset="0"/>
                <a:ea typeface="+mn-ea"/>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11654"/>
                                        </p:tgtEl>
                                        <p:attrNameLst>
                                          <p:attrName>style.visibility</p:attrName>
                                        </p:attrNameLst>
                                      </p:cBhvr>
                                      <p:to>
                                        <p:strVal val="visible"/>
                                      </p:to>
                                    </p:set>
                                    <p:anim calcmode="lin" valueType="num">
                                      <p:cBhvr>
                                        <p:cTn id="7" dur="500" fill="hold"/>
                                        <p:tgtEl>
                                          <p:spTgt spid="111654"/>
                                        </p:tgtEl>
                                        <p:attrNameLst>
                                          <p:attrName>ppt_w</p:attrName>
                                        </p:attrNameLst>
                                      </p:cBhvr>
                                      <p:tavLst>
                                        <p:tav tm="0">
                                          <p:val>
                                            <p:fltVal val="0"/>
                                          </p:val>
                                        </p:tav>
                                        <p:tav tm="100000">
                                          <p:val>
                                            <p:strVal val="#ppt_w"/>
                                          </p:val>
                                        </p:tav>
                                      </p:tavLst>
                                    </p:anim>
                                    <p:anim calcmode="lin" valueType="num">
                                      <p:cBhvr>
                                        <p:cTn id="8" dur="500" fill="hold"/>
                                        <p:tgtEl>
                                          <p:spTgt spid="111654"/>
                                        </p:tgtEl>
                                        <p:attrNameLst>
                                          <p:attrName>ppt_h</p:attrName>
                                        </p:attrNameLst>
                                      </p:cBhvr>
                                      <p:tavLst>
                                        <p:tav tm="0">
                                          <p:val>
                                            <p:fltVal val="0"/>
                                          </p:val>
                                        </p:tav>
                                        <p:tav tm="100000">
                                          <p:val>
                                            <p:strVal val="#ppt_h"/>
                                          </p:val>
                                        </p:tav>
                                      </p:tavLst>
                                    </p:anim>
                                    <p:animEffect transition="in" filter="fade">
                                      <p:cBhvr>
                                        <p:cTn id="9" dur="500"/>
                                        <p:tgtEl>
                                          <p:spTgt spid="111654"/>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111659"/>
                                        </p:tgtEl>
                                        <p:attrNameLst>
                                          <p:attrName>style.visibility</p:attrName>
                                        </p:attrNameLst>
                                      </p:cBhvr>
                                      <p:to>
                                        <p:strVal val="visible"/>
                                      </p:to>
                                    </p:set>
                                    <p:anim calcmode="lin" valueType="num">
                                      <p:cBhvr>
                                        <p:cTn id="13" dur="500" fill="hold"/>
                                        <p:tgtEl>
                                          <p:spTgt spid="111659"/>
                                        </p:tgtEl>
                                        <p:attrNameLst>
                                          <p:attrName>ppt_w</p:attrName>
                                        </p:attrNameLst>
                                      </p:cBhvr>
                                      <p:tavLst>
                                        <p:tav tm="0">
                                          <p:val>
                                            <p:fltVal val="0"/>
                                          </p:val>
                                        </p:tav>
                                        <p:tav tm="100000">
                                          <p:val>
                                            <p:strVal val="#ppt_w"/>
                                          </p:val>
                                        </p:tav>
                                      </p:tavLst>
                                    </p:anim>
                                    <p:anim calcmode="lin" valueType="num">
                                      <p:cBhvr>
                                        <p:cTn id="14" dur="500" fill="hold"/>
                                        <p:tgtEl>
                                          <p:spTgt spid="111659"/>
                                        </p:tgtEl>
                                        <p:attrNameLst>
                                          <p:attrName>ppt_h</p:attrName>
                                        </p:attrNameLst>
                                      </p:cBhvr>
                                      <p:tavLst>
                                        <p:tav tm="0">
                                          <p:val>
                                            <p:fltVal val="0"/>
                                          </p:val>
                                        </p:tav>
                                        <p:tav tm="100000">
                                          <p:val>
                                            <p:strVal val="#ppt_h"/>
                                          </p:val>
                                        </p:tav>
                                      </p:tavLst>
                                    </p:anim>
                                    <p:animEffect transition="in" filter="fade">
                                      <p:cBhvr>
                                        <p:cTn id="15" dur="500"/>
                                        <p:tgtEl>
                                          <p:spTgt spid="111659"/>
                                        </p:tgtEl>
                                      </p:cBhvr>
                                    </p:animEffect>
                                  </p:childTnLst>
                                </p:cTn>
                              </p:par>
                              <p:par>
                                <p:cTn id="16" presetID="3" presetClass="exit" presetSubtype="10" fill="hold" nodeType="withEffect">
                                  <p:stCondLst>
                                    <p:cond delay="0"/>
                                  </p:stCondLst>
                                  <p:childTnLst>
                                    <p:animEffect transition="out" filter="blinds(horizontal)">
                                      <p:cBhvr>
                                        <p:cTn id="17" dur="500"/>
                                        <p:tgtEl>
                                          <p:spTgt spid="111621"/>
                                        </p:tgtEl>
                                      </p:cBhvr>
                                    </p:animEffect>
                                    <p:set>
                                      <p:cBhvr>
                                        <p:cTn id="18" dur="1" fill="hold">
                                          <p:stCondLst>
                                            <p:cond delay="499"/>
                                          </p:stCondLst>
                                        </p:cTn>
                                        <p:tgtEl>
                                          <p:spTgt spid="111621"/>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nodeType="clickEffect">
                                  <p:stCondLst>
                                    <p:cond delay="0"/>
                                  </p:stCondLst>
                                  <p:childTnLst>
                                    <p:set>
                                      <p:cBhvr>
                                        <p:cTn id="22" dur="1" fill="hold">
                                          <p:stCondLst>
                                            <p:cond delay="0"/>
                                          </p:stCondLst>
                                        </p:cTn>
                                        <p:tgtEl>
                                          <p:spTgt spid="111622"/>
                                        </p:tgtEl>
                                        <p:attrNameLst>
                                          <p:attrName>style.visibility</p:attrName>
                                        </p:attrNameLst>
                                      </p:cBhvr>
                                      <p:to>
                                        <p:strVal val="visible"/>
                                      </p:to>
                                    </p:set>
                                    <p:anim calcmode="lin" valueType="num">
                                      <p:cBhvr>
                                        <p:cTn id="23" dur="500" fill="hold"/>
                                        <p:tgtEl>
                                          <p:spTgt spid="111622"/>
                                        </p:tgtEl>
                                        <p:attrNameLst>
                                          <p:attrName>ppt_w</p:attrName>
                                        </p:attrNameLst>
                                      </p:cBhvr>
                                      <p:tavLst>
                                        <p:tav tm="0">
                                          <p:val>
                                            <p:fltVal val="0"/>
                                          </p:val>
                                        </p:tav>
                                        <p:tav tm="100000">
                                          <p:val>
                                            <p:strVal val="#ppt_w"/>
                                          </p:val>
                                        </p:tav>
                                      </p:tavLst>
                                    </p:anim>
                                    <p:anim calcmode="lin" valueType="num">
                                      <p:cBhvr>
                                        <p:cTn id="24" dur="500" fill="hold"/>
                                        <p:tgtEl>
                                          <p:spTgt spid="111622"/>
                                        </p:tgtEl>
                                        <p:attrNameLst>
                                          <p:attrName>ppt_h</p:attrName>
                                        </p:attrNameLst>
                                      </p:cBhvr>
                                      <p:tavLst>
                                        <p:tav tm="0">
                                          <p:val>
                                            <p:fltVal val="0"/>
                                          </p:val>
                                        </p:tav>
                                        <p:tav tm="100000">
                                          <p:val>
                                            <p:strVal val="#ppt_h"/>
                                          </p:val>
                                        </p:tav>
                                      </p:tavLst>
                                    </p:anim>
                                    <p:animEffect transition="in" filter="fade">
                                      <p:cBhvr>
                                        <p:cTn id="25" dur="500"/>
                                        <p:tgtEl>
                                          <p:spTgt spid="111622"/>
                                        </p:tgtEl>
                                      </p:cBhvr>
                                    </p:animEffect>
                                  </p:childTnLst>
                                </p:cTn>
                              </p:par>
                            </p:childTnLst>
                          </p:cTn>
                        </p:par>
                        <p:par>
                          <p:cTn id="26" fill="hold" nodeType="afterGroup">
                            <p:stCondLst>
                              <p:cond delay="500"/>
                            </p:stCondLst>
                            <p:childTnLst>
                              <p:par>
                                <p:cTn id="27" presetID="5" presetClass="exit" presetSubtype="10" fill="hold" grpId="1" nodeType="afterEffect">
                                  <p:stCondLst>
                                    <p:cond delay="0"/>
                                  </p:stCondLst>
                                  <p:childTnLst>
                                    <p:animEffect transition="out" filter="checkerboard(across)">
                                      <p:cBhvr>
                                        <p:cTn id="28" dur="500"/>
                                        <p:tgtEl>
                                          <p:spTgt spid="111659"/>
                                        </p:tgtEl>
                                      </p:cBhvr>
                                    </p:animEffect>
                                    <p:set>
                                      <p:cBhvr>
                                        <p:cTn id="29" dur="1" fill="hold">
                                          <p:stCondLst>
                                            <p:cond delay="499"/>
                                          </p:stCondLst>
                                        </p:cTn>
                                        <p:tgtEl>
                                          <p:spTgt spid="111659"/>
                                        </p:tgtEl>
                                        <p:attrNameLst>
                                          <p:attrName>style.visibility</p:attrName>
                                        </p:attrNameLst>
                                      </p:cBhvr>
                                      <p:to>
                                        <p:strVal val="hidden"/>
                                      </p:to>
                                    </p:set>
                                  </p:childTnLst>
                                </p:cTn>
                              </p:par>
                            </p:childTnLst>
                          </p:cTn>
                        </p:par>
                        <p:par>
                          <p:cTn id="30" fill="hold" nodeType="afterGroup">
                            <p:stCondLst>
                              <p:cond delay="1000"/>
                            </p:stCondLst>
                            <p:childTnLst>
                              <p:par>
                                <p:cTn id="31" presetID="53" presetClass="entr" presetSubtype="0" fill="hold" nodeType="afterEffect">
                                  <p:stCondLst>
                                    <p:cond delay="3000"/>
                                  </p:stCondLst>
                                  <p:childTnLst>
                                    <p:set>
                                      <p:cBhvr>
                                        <p:cTn id="32" dur="1" fill="hold">
                                          <p:stCondLst>
                                            <p:cond delay="0"/>
                                          </p:stCondLst>
                                        </p:cTn>
                                        <p:tgtEl>
                                          <p:spTgt spid="111657"/>
                                        </p:tgtEl>
                                        <p:attrNameLst>
                                          <p:attrName>style.visibility</p:attrName>
                                        </p:attrNameLst>
                                      </p:cBhvr>
                                      <p:to>
                                        <p:strVal val="visible"/>
                                      </p:to>
                                    </p:set>
                                    <p:anim calcmode="lin" valueType="num">
                                      <p:cBhvr>
                                        <p:cTn id="33" dur="500" fill="hold"/>
                                        <p:tgtEl>
                                          <p:spTgt spid="111657"/>
                                        </p:tgtEl>
                                        <p:attrNameLst>
                                          <p:attrName>ppt_w</p:attrName>
                                        </p:attrNameLst>
                                      </p:cBhvr>
                                      <p:tavLst>
                                        <p:tav tm="0">
                                          <p:val>
                                            <p:fltVal val="0"/>
                                          </p:val>
                                        </p:tav>
                                        <p:tav tm="100000">
                                          <p:val>
                                            <p:strVal val="#ppt_w"/>
                                          </p:val>
                                        </p:tav>
                                      </p:tavLst>
                                    </p:anim>
                                    <p:anim calcmode="lin" valueType="num">
                                      <p:cBhvr>
                                        <p:cTn id="34" dur="500" fill="hold"/>
                                        <p:tgtEl>
                                          <p:spTgt spid="111657"/>
                                        </p:tgtEl>
                                        <p:attrNameLst>
                                          <p:attrName>ppt_h</p:attrName>
                                        </p:attrNameLst>
                                      </p:cBhvr>
                                      <p:tavLst>
                                        <p:tav tm="0">
                                          <p:val>
                                            <p:fltVal val="0"/>
                                          </p:val>
                                        </p:tav>
                                        <p:tav tm="100000">
                                          <p:val>
                                            <p:strVal val="#ppt_h"/>
                                          </p:val>
                                        </p:tav>
                                      </p:tavLst>
                                    </p:anim>
                                    <p:animEffect transition="in" filter="fade">
                                      <p:cBhvr>
                                        <p:cTn id="35" dur="500"/>
                                        <p:tgtEl>
                                          <p:spTgt spid="111657"/>
                                        </p:tgtEl>
                                      </p:cBhvr>
                                    </p:animEffect>
                                  </p:childTnLst>
                                </p:cTn>
                              </p:par>
                              <p:par>
                                <p:cTn id="36" presetID="3" presetClass="exit" presetSubtype="10" fill="hold" nodeType="withEffect">
                                  <p:stCondLst>
                                    <p:cond delay="0"/>
                                  </p:stCondLst>
                                  <p:childTnLst>
                                    <p:animEffect transition="out" filter="blinds(horizontal)">
                                      <p:cBhvr>
                                        <p:cTn id="37" dur="500"/>
                                        <p:tgtEl>
                                          <p:spTgt spid="111658"/>
                                        </p:tgtEl>
                                      </p:cBhvr>
                                    </p:animEffect>
                                    <p:set>
                                      <p:cBhvr>
                                        <p:cTn id="38" dur="1" fill="hold">
                                          <p:stCondLst>
                                            <p:cond delay="499"/>
                                          </p:stCondLst>
                                        </p:cTn>
                                        <p:tgtEl>
                                          <p:spTgt spid="1116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59" grpId="0"/>
      <p:bldP spid="111659"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4E9F9-EA81-3C47-AC97-851DF1B7E7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796FB8-4BE3-BD41-AD55-C76999916656}"/>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AFCA8D2A-5314-2F43-BC22-DB71DF0244DF}"/>
              </a:ext>
            </a:extLst>
          </p:cNvPr>
          <p:cNvSpPr>
            <a:spLocks noGrp="1"/>
          </p:cNvSpPr>
          <p:nvPr>
            <p:ph type="dt" sz="half" idx="10"/>
          </p:nvPr>
        </p:nvSpPr>
        <p:spPr/>
        <p:txBody>
          <a:bodyPr/>
          <a:lstStyle/>
          <a:p>
            <a:pPr>
              <a:defRPr/>
            </a:pPr>
            <a:fld id="{53B6EDEC-2DBF-6246-893A-DCB583AE805A}" type="datetime12">
              <a:rPr lang="en-US" altLang="en-US" smtClean="0"/>
              <a:pPr>
                <a:defRPr/>
              </a:pPr>
              <a:t>1:55 PM</a:t>
            </a:fld>
            <a:endParaRPr lang="en-US" altLang="en-US"/>
          </a:p>
        </p:txBody>
      </p:sp>
      <p:pic>
        <p:nvPicPr>
          <p:cNvPr id="5" name="Picture 4">
            <a:extLst>
              <a:ext uri="{FF2B5EF4-FFF2-40B4-BE49-F238E27FC236}">
                <a16:creationId xmlns:a16="http://schemas.microsoft.com/office/drawing/2014/main" id="{6BF5D657-E75C-DF48-BE4F-BD1AAEEF3A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7" y="228600"/>
            <a:ext cx="9144000" cy="6058699"/>
          </a:xfrm>
          <a:prstGeom prst="rect">
            <a:avLst/>
          </a:prstGeom>
        </p:spPr>
      </p:pic>
    </p:spTree>
    <p:extLst>
      <p:ext uri="{BB962C8B-B14F-4D97-AF65-F5344CB8AC3E}">
        <p14:creationId xmlns:p14="http://schemas.microsoft.com/office/powerpoint/2010/main" val="400050797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Date Placeholder 3">
            <a:extLst>
              <a:ext uri="{FF2B5EF4-FFF2-40B4-BE49-F238E27FC236}">
                <a16:creationId xmlns:a16="http://schemas.microsoft.com/office/drawing/2014/main" id="{C742FFA0-09D4-FE4A-B25D-344E0FDCD7E1}"/>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FCB85203-6C22-F944-A159-C3AEA94B6B98}"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68611" name="Rectangle 2">
            <a:extLst>
              <a:ext uri="{FF2B5EF4-FFF2-40B4-BE49-F238E27FC236}">
                <a16:creationId xmlns:a16="http://schemas.microsoft.com/office/drawing/2014/main" id="{3783BEA3-7822-1648-B32F-72DE72953696}"/>
              </a:ext>
            </a:extLst>
          </p:cNvPr>
          <p:cNvSpPr>
            <a:spLocks noGrp="1" noChangeArrowheads="1"/>
          </p:cNvSpPr>
          <p:nvPr>
            <p:ph type="title"/>
          </p:nvPr>
        </p:nvSpPr>
        <p:spPr>
          <a:xfrm>
            <a:off x="228600" y="0"/>
            <a:ext cx="8763000" cy="609600"/>
          </a:xfrm>
        </p:spPr>
        <p:txBody>
          <a:bodyPr/>
          <a:lstStyle/>
          <a:p>
            <a:pPr>
              <a:defRPr/>
            </a:pPr>
            <a:r>
              <a:rPr lang="en-US" altLang="en-US">
                <a:ea typeface="+mj-ea"/>
              </a:rPr>
              <a:t>Spectral analysis allows classification</a:t>
            </a:r>
          </a:p>
        </p:txBody>
      </p:sp>
      <p:sp>
        <p:nvSpPr>
          <p:cNvPr id="132099" name="Rectangle 3">
            <a:extLst>
              <a:ext uri="{FF2B5EF4-FFF2-40B4-BE49-F238E27FC236}">
                <a16:creationId xmlns:a16="http://schemas.microsoft.com/office/drawing/2014/main" id="{28F4C1FC-0DAE-4B4C-899F-F2DEA6E18150}"/>
              </a:ext>
            </a:extLst>
          </p:cNvPr>
          <p:cNvSpPr>
            <a:spLocks noGrp="1" noChangeArrowheads="1"/>
          </p:cNvSpPr>
          <p:nvPr>
            <p:ph type="body" idx="1"/>
          </p:nvPr>
        </p:nvSpPr>
        <p:spPr>
          <a:xfrm>
            <a:off x="685800" y="1412875"/>
            <a:ext cx="7772400" cy="4114800"/>
          </a:xfrm>
        </p:spPr>
        <p:txBody>
          <a:bodyPr/>
          <a:lstStyle/>
          <a:p>
            <a:endParaRPr lang="en-US" altLang="en-US">
              <a:ea typeface="ＭＳ Ｐゴシック" panose="020B0600070205080204" pitchFamily="34" charset="-128"/>
            </a:endParaRPr>
          </a:p>
        </p:txBody>
      </p:sp>
      <p:pic>
        <p:nvPicPr>
          <p:cNvPr id="132100" name="Picture 4">
            <a:extLst>
              <a:ext uri="{FF2B5EF4-FFF2-40B4-BE49-F238E27FC236}">
                <a16:creationId xmlns:a16="http://schemas.microsoft.com/office/drawing/2014/main" id="{296F8775-5E25-5842-BDB7-B86CF1DE25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849313"/>
            <a:ext cx="64611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Freeform 5">
            <a:extLst>
              <a:ext uri="{FF2B5EF4-FFF2-40B4-BE49-F238E27FC236}">
                <a16:creationId xmlns:a16="http://schemas.microsoft.com/office/drawing/2014/main" id="{F6502ED1-ABE5-5F40-8CE9-D287689C703A}"/>
              </a:ext>
            </a:extLst>
          </p:cNvPr>
          <p:cNvSpPr>
            <a:spLocks/>
          </p:cNvSpPr>
          <p:nvPr/>
        </p:nvSpPr>
        <p:spPr bwMode="auto">
          <a:xfrm>
            <a:off x="303213" y="2622550"/>
            <a:ext cx="2562225" cy="2220913"/>
          </a:xfrm>
          <a:custGeom>
            <a:avLst/>
            <a:gdLst>
              <a:gd name="T0" fmla="*/ 2147483646 w 1614"/>
              <a:gd name="T1" fmla="*/ 2147483646 h 1399"/>
              <a:gd name="T2" fmla="*/ 2147483646 w 1614"/>
              <a:gd name="T3" fmla="*/ 2147483646 h 1399"/>
              <a:gd name="T4" fmla="*/ 2147483646 w 1614"/>
              <a:gd name="T5" fmla="*/ 2147483646 h 1399"/>
              <a:gd name="T6" fmla="*/ 2147483646 w 1614"/>
              <a:gd name="T7" fmla="*/ 0 h 1399"/>
              <a:gd name="T8" fmla="*/ 2147483646 w 1614"/>
              <a:gd name="T9" fmla="*/ 2147483646 h 1399"/>
              <a:gd name="T10" fmla="*/ 2147483646 w 1614"/>
              <a:gd name="T11" fmla="*/ 2147483646 h 1399"/>
              <a:gd name="T12" fmla="*/ 2147483646 w 1614"/>
              <a:gd name="T13" fmla="*/ 2147483646 h 1399"/>
              <a:gd name="T14" fmla="*/ 2147483646 w 1614"/>
              <a:gd name="T15" fmla="*/ 2147483646 h 1399"/>
              <a:gd name="T16" fmla="*/ 2147483646 w 1614"/>
              <a:gd name="T17" fmla="*/ 2147483646 h 1399"/>
              <a:gd name="T18" fmla="*/ 2147483646 w 1614"/>
              <a:gd name="T19" fmla="*/ 2147483646 h 1399"/>
              <a:gd name="T20" fmla="*/ 2147483646 w 1614"/>
              <a:gd name="T21" fmla="*/ 2147483646 h 1399"/>
              <a:gd name="T22" fmla="*/ 2147483646 w 1614"/>
              <a:gd name="T23" fmla="*/ 2147483646 h 1399"/>
              <a:gd name="T24" fmla="*/ 2147483646 w 1614"/>
              <a:gd name="T25" fmla="*/ 2147483646 h 1399"/>
              <a:gd name="T26" fmla="*/ 2147483646 w 1614"/>
              <a:gd name="T27" fmla="*/ 2147483646 h 1399"/>
              <a:gd name="T28" fmla="*/ 2147483646 w 1614"/>
              <a:gd name="T29" fmla="*/ 2147483646 h 1399"/>
              <a:gd name="T30" fmla="*/ 2147483646 w 1614"/>
              <a:gd name="T31" fmla="*/ 2147483646 h 1399"/>
              <a:gd name="T32" fmla="*/ 2147483646 w 1614"/>
              <a:gd name="T33" fmla="*/ 2147483646 h 1399"/>
              <a:gd name="T34" fmla="*/ 2147483646 w 1614"/>
              <a:gd name="T35" fmla="*/ 2147483646 h 1399"/>
              <a:gd name="T36" fmla="*/ 2147483646 w 1614"/>
              <a:gd name="T37" fmla="*/ 2147483646 h 13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14" h="1399">
                <a:moveTo>
                  <a:pt x="1614" y="140"/>
                </a:moveTo>
                <a:cubicBezTo>
                  <a:pt x="1508" y="126"/>
                  <a:pt x="1418" y="73"/>
                  <a:pt x="1313" y="64"/>
                </a:cubicBezTo>
                <a:cubicBezTo>
                  <a:pt x="1230" y="47"/>
                  <a:pt x="1142" y="11"/>
                  <a:pt x="1057" y="6"/>
                </a:cubicBezTo>
                <a:cubicBezTo>
                  <a:pt x="970" y="1"/>
                  <a:pt x="882" y="2"/>
                  <a:pt x="795" y="0"/>
                </a:cubicBezTo>
                <a:cubicBezTo>
                  <a:pt x="697" y="7"/>
                  <a:pt x="612" y="6"/>
                  <a:pt x="519" y="32"/>
                </a:cubicBezTo>
                <a:cubicBezTo>
                  <a:pt x="374" y="73"/>
                  <a:pt x="227" y="145"/>
                  <a:pt x="135" y="268"/>
                </a:cubicBezTo>
                <a:cubicBezTo>
                  <a:pt x="83" y="337"/>
                  <a:pt x="57" y="420"/>
                  <a:pt x="27" y="499"/>
                </a:cubicBezTo>
                <a:cubicBezTo>
                  <a:pt x="5" y="650"/>
                  <a:pt x="0" y="759"/>
                  <a:pt x="27" y="921"/>
                </a:cubicBezTo>
                <a:cubicBezTo>
                  <a:pt x="40" y="998"/>
                  <a:pt x="99" y="1059"/>
                  <a:pt x="155" y="1107"/>
                </a:cubicBezTo>
                <a:cubicBezTo>
                  <a:pt x="341" y="1268"/>
                  <a:pt x="571" y="1359"/>
                  <a:pt x="814" y="1395"/>
                </a:cubicBezTo>
                <a:cubicBezTo>
                  <a:pt x="932" y="1389"/>
                  <a:pt x="916" y="1399"/>
                  <a:pt x="993" y="1376"/>
                </a:cubicBezTo>
                <a:cubicBezTo>
                  <a:pt x="1072" y="1353"/>
                  <a:pt x="1101" y="1313"/>
                  <a:pt x="1191" y="1299"/>
                </a:cubicBezTo>
                <a:cubicBezTo>
                  <a:pt x="1204" y="1295"/>
                  <a:pt x="1217" y="1289"/>
                  <a:pt x="1230" y="1286"/>
                </a:cubicBezTo>
                <a:cubicBezTo>
                  <a:pt x="1245" y="1283"/>
                  <a:pt x="1260" y="1284"/>
                  <a:pt x="1275" y="1280"/>
                </a:cubicBezTo>
                <a:cubicBezTo>
                  <a:pt x="1284" y="1278"/>
                  <a:pt x="1291" y="1270"/>
                  <a:pt x="1300" y="1267"/>
                </a:cubicBezTo>
                <a:cubicBezTo>
                  <a:pt x="1310" y="1263"/>
                  <a:pt x="1321" y="1262"/>
                  <a:pt x="1332" y="1260"/>
                </a:cubicBezTo>
                <a:cubicBezTo>
                  <a:pt x="1356" y="1262"/>
                  <a:pt x="1380" y="1260"/>
                  <a:pt x="1403" y="1267"/>
                </a:cubicBezTo>
                <a:cubicBezTo>
                  <a:pt x="1410" y="1269"/>
                  <a:pt x="1409" y="1281"/>
                  <a:pt x="1415" y="1286"/>
                </a:cubicBezTo>
                <a:cubicBezTo>
                  <a:pt x="1429" y="1297"/>
                  <a:pt x="1464" y="1299"/>
                  <a:pt x="1479" y="1299"/>
                </a:cubicBezTo>
              </a:path>
            </a:pathLst>
          </a:custGeom>
          <a:noFill/>
          <a:ln w="57150" cmpd="sng">
            <a:solidFill>
              <a:srgbClr val="FFFF00"/>
            </a:solidFill>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646" name="Freeform 6">
            <a:extLst>
              <a:ext uri="{FF2B5EF4-FFF2-40B4-BE49-F238E27FC236}">
                <a16:creationId xmlns:a16="http://schemas.microsoft.com/office/drawing/2014/main" id="{CB87E4A4-D506-4E44-975A-1367DD08E6D9}"/>
              </a:ext>
            </a:extLst>
          </p:cNvPr>
          <p:cNvSpPr>
            <a:spLocks/>
          </p:cNvSpPr>
          <p:nvPr/>
        </p:nvSpPr>
        <p:spPr bwMode="auto">
          <a:xfrm>
            <a:off x="3525838" y="4186238"/>
            <a:ext cx="3484562" cy="757237"/>
          </a:xfrm>
          <a:custGeom>
            <a:avLst/>
            <a:gdLst>
              <a:gd name="T0" fmla="*/ 2147483646 w 2195"/>
              <a:gd name="T1" fmla="*/ 2147483646 h 477"/>
              <a:gd name="T2" fmla="*/ 2147483646 w 2195"/>
              <a:gd name="T3" fmla="*/ 2147483646 h 477"/>
              <a:gd name="T4" fmla="*/ 2147483646 w 2195"/>
              <a:gd name="T5" fmla="*/ 2147483646 h 477"/>
              <a:gd name="T6" fmla="*/ 2147483646 w 2195"/>
              <a:gd name="T7" fmla="*/ 2147483646 h 477"/>
              <a:gd name="T8" fmla="*/ 2147483646 w 2195"/>
              <a:gd name="T9" fmla="*/ 2147483646 h 477"/>
              <a:gd name="T10" fmla="*/ 2147483646 w 2195"/>
              <a:gd name="T11" fmla="*/ 2147483646 h 477"/>
              <a:gd name="T12" fmla="*/ 2147483646 w 2195"/>
              <a:gd name="T13" fmla="*/ 2147483646 h 477"/>
              <a:gd name="T14" fmla="*/ 2147483646 w 2195"/>
              <a:gd name="T15" fmla="*/ 2147483646 h 477"/>
              <a:gd name="T16" fmla="*/ 2147483646 w 2195"/>
              <a:gd name="T17" fmla="*/ 2147483646 h 477"/>
              <a:gd name="T18" fmla="*/ 2147483646 w 2195"/>
              <a:gd name="T19" fmla="*/ 2147483646 h 477"/>
              <a:gd name="T20" fmla="*/ 0 w 2195"/>
              <a:gd name="T21" fmla="*/ 2147483646 h 4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95" h="477">
                <a:moveTo>
                  <a:pt x="2195" y="282"/>
                </a:moveTo>
                <a:cubicBezTo>
                  <a:pt x="2117" y="322"/>
                  <a:pt x="2044" y="378"/>
                  <a:pt x="1958" y="397"/>
                </a:cubicBezTo>
                <a:cubicBezTo>
                  <a:pt x="1901" y="409"/>
                  <a:pt x="1843" y="408"/>
                  <a:pt x="1785" y="416"/>
                </a:cubicBezTo>
                <a:cubicBezTo>
                  <a:pt x="1606" y="477"/>
                  <a:pt x="1388" y="365"/>
                  <a:pt x="1229" y="295"/>
                </a:cubicBezTo>
                <a:cubicBezTo>
                  <a:pt x="1101" y="239"/>
                  <a:pt x="968" y="226"/>
                  <a:pt x="838" y="179"/>
                </a:cubicBezTo>
                <a:cubicBezTo>
                  <a:pt x="713" y="134"/>
                  <a:pt x="594" y="53"/>
                  <a:pt x="461" y="32"/>
                </a:cubicBezTo>
                <a:cubicBezTo>
                  <a:pt x="392" y="3"/>
                  <a:pt x="323" y="0"/>
                  <a:pt x="249" y="26"/>
                </a:cubicBezTo>
                <a:cubicBezTo>
                  <a:pt x="200" y="63"/>
                  <a:pt x="142" y="88"/>
                  <a:pt x="96" y="128"/>
                </a:cubicBezTo>
                <a:cubicBezTo>
                  <a:pt x="82" y="140"/>
                  <a:pt x="61" y="162"/>
                  <a:pt x="51" y="179"/>
                </a:cubicBezTo>
                <a:cubicBezTo>
                  <a:pt x="41" y="196"/>
                  <a:pt x="25" y="231"/>
                  <a:pt x="25" y="231"/>
                </a:cubicBezTo>
                <a:cubicBezTo>
                  <a:pt x="14" y="289"/>
                  <a:pt x="0" y="337"/>
                  <a:pt x="0" y="397"/>
                </a:cubicBezTo>
              </a:path>
            </a:pathLst>
          </a:custGeom>
          <a:noFill/>
          <a:ln w="57150" cmpd="sng">
            <a:solidFill>
              <a:srgbClr val="FFFF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47" name="Freeform 7">
            <a:extLst>
              <a:ext uri="{FF2B5EF4-FFF2-40B4-BE49-F238E27FC236}">
                <a16:creationId xmlns:a16="http://schemas.microsoft.com/office/drawing/2014/main" id="{42BFF8F5-02A9-4D43-8759-6B85B9350BBE}"/>
              </a:ext>
            </a:extLst>
          </p:cNvPr>
          <p:cNvSpPr>
            <a:spLocks/>
          </p:cNvSpPr>
          <p:nvPr/>
        </p:nvSpPr>
        <p:spPr bwMode="auto">
          <a:xfrm>
            <a:off x="3024188" y="3130550"/>
            <a:ext cx="2505075" cy="3117850"/>
          </a:xfrm>
          <a:custGeom>
            <a:avLst/>
            <a:gdLst>
              <a:gd name="T0" fmla="*/ 2147483646 w 1578"/>
              <a:gd name="T1" fmla="*/ 0 h 1964"/>
              <a:gd name="T2" fmla="*/ 2147483646 w 1578"/>
              <a:gd name="T3" fmla="*/ 2147483646 h 1964"/>
              <a:gd name="T4" fmla="*/ 2147483646 w 1578"/>
              <a:gd name="T5" fmla="*/ 2147483646 h 1964"/>
              <a:gd name="T6" fmla="*/ 2147483646 w 1578"/>
              <a:gd name="T7" fmla="*/ 2147483646 h 1964"/>
              <a:gd name="T8" fmla="*/ 2147483646 w 1578"/>
              <a:gd name="T9" fmla="*/ 2147483646 h 1964"/>
              <a:gd name="T10" fmla="*/ 2147483646 w 1578"/>
              <a:gd name="T11" fmla="*/ 2147483646 h 1964"/>
              <a:gd name="T12" fmla="*/ 2147483646 w 1578"/>
              <a:gd name="T13" fmla="*/ 2147483646 h 1964"/>
              <a:gd name="T14" fmla="*/ 2147483646 w 1578"/>
              <a:gd name="T15" fmla="*/ 2147483646 h 1964"/>
              <a:gd name="T16" fmla="*/ 2147483646 w 1578"/>
              <a:gd name="T17" fmla="*/ 2147483646 h 1964"/>
              <a:gd name="T18" fmla="*/ 2147483646 w 1578"/>
              <a:gd name="T19" fmla="*/ 2147483646 h 1964"/>
              <a:gd name="T20" fmla="*/ 2147483646 w 1578"/>
              <a:gd name="T21" fmla="*/ 2147483646 h 1964"/>
              <a:gd name="T22" fmla="*/ 2147483646 w 1578"/>
              <a:gd name="T23" fmla="*/ 2147483646 h 1964"/>
              <a:gd name="T24" fmla="*/ 2147483646 w 1578"/>
              <a:gd name="T25" fmla="*/ 2147483646 h 1964"/>
              <a:gd name="T26" fmla="*/ 2147483646 w 1578"/>
              <a:gd name="T27" fmla="*/ 2147483646 h 1964"/>
              <a:gd name="T28" fmla="*/ 2147483646 w 1578"/>
              <a:gd name="T29" fmla="*/ 2147483646 h 1964"/>
              <a:gd name="T30" fmla="*/ 2147483646 w 1578"/>
              <a:gd name="T31" fmla="*/ 2147483646 h 1964"/>
              <a:gd name="T32" fmla="*/ 2147483646 w 1578"/>
              <a:gd name="T33" fmla="*/ 2147483646 h 1964"/>
              <a:gd name="T34" fmla="*/ 2147483646 w 1578"/>
              <a:gd name="T35" fmla="*/ 2147483646 h 1964"/>
              <a:gd name="T36" fmla="*/ 2147483646 w 1578"/>
              <a:gd name="T37" fmla="*/ 2147483646 h 1964"/>
              <a:gd name="T38" fmla="*/ 2147483646 w 1578"/>
              <a:gd name="T39" fmla="*/ 2147483646 h 1964"/>
              <a:gd name="T40" fmla="*/ 2147483646 w 1578"/>
              <a:gd name="T41" fmla="*/ 2147483646 h 1964"/>
              <a:gd name="T42" fmla="*/ 2147483646 w 1578"/>
              <a:gd name="T43" fmla="*/ 2147483646 h 1964"/>
              <a:gd name="T44" fmla="*/ 2147483646 w 1578"/>
              <a:gd name="T45" fmla="*/ 2147483646 h 1964"/>
              <a:gd name="T46" fmla="*/ 2147483646 w 1578"/>
              <a:gd name="T47" fmla="*/ 2147483646 h 1964"/>
              <a:gd name="T48" fmla="*/ 2147483646 w 1578"/>
              <a:gd name="T49" fmla="*/ 2147483646 h 1964"/>
              <a:gd name="T50" fmla="*/ 2147483646 w 1578"/>
              <a:gd name="T51" fmla="*/ 2147483646 h 1964"/>
              <a:gd name="T52" fmla="*/ 2147483646 w 1578"/>
              <a:gd name="T53" fmla="*/ 2147483646 h 1964"/>
              <a:gd name="T54" fmla="*/ 2147483646 w 1578"/>
              <a:gd name="T55" fmla="*/ 2147483646 h 1964"/>
              <a:gd name="T56" fmla="*/ 2147483646 w 1578"/>
              <a:gd name="T57" fmla="*/ 2147483646 h 1964"/>
              <a:gd name="T58" fmla="*/ 2147483646 w 1578"/>
              <a:gd name="T59" fmla="*/ 2147483646 h 19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78" h="1964">
                <a:moveTo>
                  <a:pt x="1097" y="0"/>
                </a:moveTo>
                <a:cubicBezTo>
                  <a:pt x="1149" y="33"/>
                  <a:pt x="1195" y="83"/>
                  <a:pt x="1237" y="128"/>
                </a:cubicBezTo>
                <a:cubicBezTo>
                  <a:pt x="1259" y="151"/>
                  <a:pt x="1291" y="169"/>
                  <a:pt x="1314" y="192"/>
                </a:cubicBezTo>
                <a:cubicBezTo>
                  <a:pt x="1338" y="216"/>
                  <a:pt x="1348" y="247"/>
                  <a:pt x="1365" y="275"/>
                </a:cubicBezTo>
                <a:cubicBezTo>
                  <a:pt x="1373" y="288"/>
                  <a:pt x="1382" y="300"/>
                  <a:pt x="1391" y="313"/>
                </a:cubicBezTo>
                <a:cubicBezTo>
                  <a:pt x="1395" y="319"/>
                  <a:pt x="1404" y="332"/>
                  <a:pt x="1404" y="332"/>
                </a:cubicBezTo>
                <a:cubicBezTo>
                  <a:pt x="1406" y="339"/>
                  <a:pt x="1407" y="346"/>
                  <a:pt x="1410" y="352"/>
                </a:cubicBezTo>
                <a:cubicBezTo>
                  <a:pt x="1413" y="359"/>
                  <a:pt x="1420" y="364"/>
                  <a:pt x="1423" y="371"/>
                </a:cubicBezTo>
                <a:cubicBezTo>
                  <a:pt x="1445" y="429"/>
                  <a:pt x="1445" y="477"/>
                  <a:pt x="1474" y="537"/>
                </a:cubicBezTo>
                <a:cubicBezTo>
                  <a:pt x="1480" y="577"/>
                  <a:pt x="1481" y="616"/>
                  <a:pt x="1500" y="652"/>
                </a:cubicBezTo>
                <a:cubicBezTo>
                  <a:pt x="1510" y="704"/>
                  <a:pt x="1538" y="757"/>
                  <a:pt x="1557" y="806"/>
                </a:cubicBezTo>
                <a:cubicBezTo>
                  <a:pt x="1575" y="903"/>
                  <a:pt x="1578" y="1010"/>
                  <a:pt x="1557" y="1107"/>
                </a:cubicBezTo>
                <a:cubicBezTo>
                  <a:pt x="1538" y="1198"/>
                  <a:pt x="1553" y="1096"/>
                  <a:pt x="1532" y="1177"/>
                </a:cubicBezTo>
                <a:cubicBezTo>
                  <a:pt x="1511" y="1257"/>
                  <a:pt x="1498" y="1323"/>
                  <a:pt x="1461" y="1395"/>
                </a:cubicBezTo>
                <a:cubicBezTo>
                  <a:pt x="1441" y="1476"/>
                  <a:pt x="1476" y="1341"/>
                  <a:pt x="1436" y="1459"/>
                </a:cubicBezTo>
                <a:cubicBezTo>
                  <a:pt x="1422" y="1500"/>
                  <a:pt x="1422" y="1543"/>
                  <a:pt x="1397" y="1580"/>
                </a:cubicBezTo>
                <a:cubicBezTo>
                  <a:pt x="1389" y="1614"/>
                  <a:pt x="1373" y="1636"/>
                  <a:pt x="1353" y="1664"/>
                </a:cubicBezTo>
                <a:cubicBezTo>
                  <a:pt x="1307" y="1827"/>
                  <a:pt x="1139" y="1864"/>
                  <a:pt x="994" y="1900"/>
                </a:cubicBezTo>
                <a:cubicBezTo>
                  <a:pt x="958" y="1909"/>
                  <a:pt x="928" y="1935"/>
                  <a:pt x="892" y="1945"/>
                </a:cubicBezTo>
                <a:cubicBezTo>
                  <a:pt x="848" y="1958"/>
                  <a:pt x="802" y="1956"/>
                  <a:pt x="757" y="1964"/>
                </a:cubicBezTo>
                <a:cubicBezTo>
                  <a:pt x="712" y="1962"/>
                  <a:pt x="668" y="1961"/>
                  <a:pt x="623" y="1958"/>
                </a:cubicBezTo>
                <a:cubicBezTo>
                  <a:pt x="581" y="1955"/>
                  <a:pt x="538" y="1937"/>
                  <a:pt x="495" y="1932"/>
                </a:cubicBezTo>
                <a:cubicBezTo>
                  <a:pt x="428" y="1925"/>
                  <a:pt x="387" y="1926"/>
                  <a:pt x="329" y="1913"/>
                </a:cubicBezTo>
                <a:cubicBezTo>
                  <a:pt x="296" y="1906"/>
                  <a:pt x="273" y="1883"/>
                  <a:pt x="245" y="1868"/>
                </a:cubicBezTo>
                <a:cubicBezTo>
                  <a:pt x="227" y="1858"/>
                  <a:pt x="211" y="1847"/>
                  <a:pt x="194" y="1836"/>
                </a:cubicBezTo>
                <a:cubicBezTo>
                  <a:pt x="188" y="1832"/>
                  <a:pt x="175" y="1824"/>
                  <a:pt x="175" y="1824"/>
                </a:cubicBezTo>
                <a:cubicBezTo>
                  <a:pt x="159" y="1799"/>
                  <a:pt x="103" y="1743"/>
                  <a:pt x="79" y="1728"/>
                </a:cubicBezTo>
                <a:cubicBezTo>
                  <a:pt x="48" y="1682"/>
                  <a:pt x="44" y="1644"/>
                  <a:pt x="21" y="1593"/>
                </a:cubicBezTo>
                <a:cubicBezTo>
                  <a:pt x="15" y="1580"/>
                  <a:pt x="3" y="1570"/>
                  <a:pt x="2" y="1555"/>
                </a:cubicBezTo>
                <a:cubicBezTo>
                  <a:pt x="0" y="1521"/>
                  <a:pt x="2" y="1486"/>
                  <a:pt x="2" y="1452"/>
                </a:cubicBezTo>
              </a:path>
            </a:pathLst>
          </a:custGeom>
          <a:noFill/>
          <a:ln w="57150" cap="flat" cmpd="sng">
            <a:solidFill>
              <a:srgbClr val="FFFF00"/>
            </a:solidFill>
            <a:prstDash val="solid"/>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648" name="Freeform 8">
            <a:extLst>
              <a:ext uri="{FF2B5EF4-FFF2-40B4-BE49-F238E27FC236}">
                <a16:creationId xmlns:a16="http://schemas.microsoft.com/office/drawing/2014/main" id="{EC382C10-8211-8242-8752-C704061C99CC}"/>
              </a:ext>
            </a:extLst>
          </p:cNvPr>
          <p:cNvSpPr>
            <a:spLocks/>
          </p:cNvSpPr>
          <p:nvPr/>
        </p:nvSpPr>
        <p:spPr bwMode="auto">
          <a:xfrm>
            <a:off x="3687763" y="2347913"/>
            <a:ext cx="2662237" cy="3616325"/>
          </a:xfrm>
          <a:custGeom>
            <a:avLst/>
            <a:gdLst>
              <a:gd name="T0" fmla="*/ 2147483646 w 1677"/>
              <a:gd name="T1" fmla="*/ 0 h 2278"/>
              <a:gd name="T2" fmla="*/ 2147483646 w 1677"/>
              <a:gd name="T3" fmla="*/ 2147483646 h 2278"/>
              <a:gd name="T4" fmla="*/ 2147483646 w 1677"/>
              <a:gd name="T5" fmla="*/ 2147483646 h 2278"/>
              <a:gd name="T6" fmla="*/ 2147483646 w 1677"/>
              <a:gd name="T7" fmla="*/ 2147483646 h 2278"/>
              <a:gd name="T8" fmla="*/ 2147483646 w 1677"/>
              <a:gd name="T9" fmla="*/ 2147483646 h 2278"/>
              <a:gd name="T10" fmla="*/ 2147483646 w 1677"/>
              <a:gd name="T11" fmla="*/ 2147483646 h 2278"/>
              <a:gd name="T12" fmla="*/ 2147483646 w 1677"/>
              <a:gd name="T13" fmla="*/ 2147483646 h 2278"/>
              <a:gd name="T14" fmla="*/ 2147483646 w 1677"/>
              <a:gd name="T15" fmla="*/ 2147483646 h 2278"/>
              <a:gd name="T16" fmla="*/ 2147483646 w 1677"/>
              <a:gd name="T17" fmla="*/ 2147483646 h 2278"/>
              <a:gd name="T18" fmla="*/ 2147483646 w 1677"/>
              <a:gd name="T19" fmla="*/ 2147483646 h 2278"/>
              <a:gd name="T20" fmla="*/ 2147483646 w 1677"/>
              <a:gd name="T21" fmla="*/ 2147483646 h 2278"/>
              <a:gd name="T22" fmla="*/ 2147483646 w 1677"/>
              <a:gd name="T23" fmla="*/ 2147483646 h 2278"/>
              <a:gd name="T24" fmla="*/ 2147483646 w 1677"/>
              <a:gd name="T25" fmla="*/ 2147483646 h 2278"/>
              <a:gd name="T26" fmla="*/ 2147483646 w 1677"/>
              <a:gd name="T27" fmla="*/ 2147483646 h 2278"/>
              <a:gd name="T28" fmla="*/ 2147483646 w 1677"/>
              <a:gd name="T29" fmla="*/ 2147483646 h 2278"/>
              <a:gd name="T30" fmla="*/ 0 w 1677"/>
              <a:gd name="T31" fmla="*/ 2147483646 h 22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77" h="2278">
                <a:moveTo>
                  <a:pt x="1677" y="0"/>
                </a:moveTo>
                <a:cubicBezTo>
                  <a:pt x="1650" y="265"/>
                  <a:pt x="1662" y="527"/>
                  <a:pt x="1677" y="793"/>
                </a:cubicBezTo>
                <a:cubicBezTo>
                  <a:pt x="1661" y="1033"/>
                  <a:pt x="1668" y="1230"/>
                  <a:pt x="1671" y="1491"/>
                </a:cubicBezTo>
                <a:cubicBezTo>
                  <a:pt x="1667" y="1624"/>
                  <a:pt x="1675" y="1801"/>
                  <a:pt x="1632" y="1933"/>
                </a:cubicBezTo>
                <a:cubicBezTo>
                  <a:pt x="1619" y="2040"/>
                  <a:pt x="1546" y="2149"/>
                  <a:pt x="1466" y="2221"/>
                </a:cubicBezTo>
                <a:cubicBezTo>
                  <a:pt x="1421" y="2261"/>
                  <a:pt x="1349" y="2271"/>
                  <a:pt x="1293" y="2278"/>
                </a:cubicBezTo>
                <a:cubicBezTo>
                  <a:pt x="1116" y="2276"/>
                  <a:pt x="939" y="2277"/>
                  <a:pt x="762" y="2272"/>
                </a:cubicBezTo>
                <a:cubicBezTo>
                  <a:pt x="734" y="2271"/>
                  <a:pt x="706" y="2265"/>
                  <a:pt x="679" y="2259"/>
                </a:cubicBezTo>
                <a:cubicBezTo>
                  <a:pt x="642" y="2252"/>
                  <a:pt x="570" y="2233"/>
                  <a:pt x="570" y="2233"/>
                </a:cubicBezTo>
                <a:cubicBezTo>
                  <a:pt x="518" y="2207"/>
                  <a:pt x="460" y="2198"/>
                  <a:pt x="403" y="2189"/>
                </a:cubicBezTo>
                <a:cubicBezTo>
                  <a:pt x="365" y="2176"/>
                  <a:pt x="326" y="2160"/>
                  <a:pt x="288" y="2150"/>
                </a:cubicBezTo>
                <a:cubicBezTo>
                  <a:pt x="262" y="2143"/>
                  <a:pt x="237" y="2137"/>
                  <a:pt x="211" y="2131"/>
                </a:cubicBezTo>
                <a:cubicBezTo>
                  <a:pt x="203" y="2129"/>
                  <a:pt x="186" y="2125"/>
                  <a:pt x="186" y="2125"/>
                </a:cubicBezTo>
                <a:cubicBezTo>
                  <a:pt x="148" y="2094"/>
                  <a:pt x="117" y="2058"/>
                  <a:pt x="71" y="2041"/>
                </a:cubicBezTo>
                <a:cubicBezTo>
                  <a:pt x="56" y="2020"/>
                  <a:pt x="33" y="2006"/>
                  <a:pt x="19" y="1984"/>
                </a:cubicBezTo>
                <a:cubicBezTo>
                  <a:pt x="6" y="1963"/>
                  <a:pt x="14" y="1965"/>
                  <a:pt x="0" y="1965"/>
                </a:cubicBezTo>
              </a:path>
            </a:pathLst>
          </a:custGeom>
          <a:noFill/>
          <a:ln w="57150" cap="flat" cmpd="sng">
            <a:solidFill>
              <a:srgbClr val="FFFF00"/>
            </a:solidFill>
            <a:prstDash val="solid"/>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112649" name="Film">
            <a:extLst>
              <a:ext uri="{FF2B5EF4-FFF2-40B4-BE49-F238E27FC236}">
                <a16:creationId xmlns:a16="http://schemas.microsoft.com/office/drawing/2014/main" id="{7C18B750-36D7-414A-9260-EDD04AEEE019}"/>
              </a:ext>
            </a:extLst>
          </p:cNvPr>
          <p:cNvSpPr>
            <a:spLocks noEditPoints="1" noChangeArrowheads="1"/>
          </p:cNvSpPr>
          <p:nvPr/>
        </p:nvSpPr>
        <p:spPr bwMode="auto">
          <a:xfrm>
            <a:off x="8458200" y="5527675"/>
            <a:ext cx="228600" cy="381000"/>
          </a:xfrm>
          <a:custGeom>
            <a:avLst/>
            <a:gdLst>
              <a:gd name="T0" fmla="*/ 0 w 21600"/>
              <a:gd name="T1" fmla="*/ 0 h 21600"/>
              <a:gd name="T2" fmla="*/ 2147483646 w 21600"/>
              <a:gd name="T3" fmla="*/ 0 h 21600"/>
              <a:gd name="T4" fmla="*/ 2147483646 w 21600"/>
              <a:gd name="T5" fmla="*/ 0 h 21600"/>
              <a:gd name="T6" fmla="*/ 2147483646 w 21600"/>
              <a:gd name="T7" fmla="*/ 2147483646 h 21600"/>
              <a:gd name="T8" fmla="*/ 2147483646 w 21600"/>
              <a:gd name="T9" fmla="*/ 2147483646 h 21600"/>
              <a:gd name="T10" fmla="*/ 2147483646 w 21600"/>
              <a:gd name="T11" fmla="*/ 2147483646 h 21600"/>
              <a:gd name="T12" fmla="*/ 0 w 21600"/>
              <a:gd name="T13" fmla="*/ 2147483646 h 21600"/>
              <a:gd name="T14" fmla="*/ 0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12645"/>
                                        </p:tgtEl>
                                        <p:attrNameLst>
                                          <p:attrName>style.visibility</p:attrName>
                                        </p:attrNameLst>
                                      </p:cBhvr>
                                      <p:to>
                                        <p:strVal val="visible"/>
                                      </p:to>
                                    </p:set>
                                    <p:anim calcmode="lin" valueType="num">
                                      <p:cBhvr>
                                        <p:cTn id="7" dur="1000" fill="hold"/>
                                        <p:tgtEl>
                                          <p:spTgt spid="112645"/>
                                        </p:tgtEl>
                                        <p:attrNameLst>
                                          <p:attrName>ppt_w</p:attrName>
                                        </p:attrNameLst>
                                      </p:cBhvr>
                                      <p:tavLst>
                                        <p:tav tm="0">
                                          <p:val>
                                            <p:strVal val="#ppt_w*0.70"/>
                                          </p:val>
                                        </p:tav>
                                        <p:tav tm="100000">
                                          <p:val>
                                            <p:strVal val="#ppt_w"/>
                                          </p:val>
                                        </p:tav>
                                      </p:tavLst>
                                    </p:anim>
                                    <p:anim calcmode="lin" valueType="num">
                                      <p:cBhvr>
                                        <p:cTn id="8" dur="1000" fill="hold"/>
                                        <p:tgtEl>
                                          <p:spTgt spid="112645"/>
                                        </p:tgtEl>
                                        <p:attrNameLst>
                                          <p:attrName>ppt_h</p:attrName>
                                        </p:attrNameLst>
                                      </p:cBhvr>
                                      <p:tavLst>
                                        <p:tav tm="0">
                                          <p:val>
                                            <p:strVal val="#ppt_h"/>
                                          </p:val>
                                        </p:tav>
                                        <p:tav tm="100000">
                                          <p:val>
                                            <p:strVal val="#ppt_h"/>
                                          </p:val>
                                        </p:tav>
                                      </p:tavLst>
                                    </p:anim>
                                    <p:animEffect transition="in" filter="fade">
                                      <p:cBhvr>
                                        <p:cTn id="9" dur="1000"/>
                                        <p:tgtEl>
                                          <p:spTgt spid="112645"/>
                                        </p:tgtEl>
                                      </p:cBhvr>
                                    </p:animEffect>
                                  </p:childTnLst>
                                </p:cTn>
                              </p:par>
                            </p:childTnLst>
                          </p:cTn>
                        </p:par>
                        <p:par>
                          <p:cTn id="10" fill="hold" nodeType="afterGroup">
                            <p:stCondLst>
                              <p:cond delay="1000"/>
                            </p:stCondLst>
                            <p:childTnLst>
                              <p:par>
                                <p:cTn id="11" presetID="55" presetClass="entr" presetSubtype="0" fill="hold" nodeType="afterEffect">
                                  <p:stCondLst>
                                    <p:cond delay="0"/>
                                  </p:stCondLst>
                                  <p:childTnLst>
                                    <p:set>
                                      <p:cBhvr>
                                        <p:cTn id="12" dur="1" fill="hold">
                                          <p:stCondLst>
                                            <p:cond delay="0"/>
                                          </p:stCondLst>
                                        </p:cTn>
                                        <p:tgtEl>
                                          <p:spTgt spid="112646"/>
                                        </p:tgtEl>
                                        <p:attrNameLst>
                                          <p:attrName>style.visibility</p:attrName>
                                        </p:attrNameLst>
                                      </p:cBhvr>
                                      <p:to>
                                        <p:strVal val="visible"/>
                                      </p:to>
                                    </p:set>
                                    <p:anim calcmode="lin" valueType="num">
                                      <p:cBhvr>
                                        <p:cTn id="13" dur="1000" fill="hold"/>
                                        <p:tgtEl>
                                          <p:spTgt spid="112646"/>
                                        </p:tgtEl>
                                        <p:attrNameLst>
                                          <p:attrName>ppt_w</p:attrName>
                                        </p:attrNameLst>
                                      </p:cBhvr>
                                      <p:tavLst>
                                        <p:tav tm="0">
                                          <p:val>
                                            <p:strVal val="#ppt_w*0.70"/>
                                          </p:val>
                                        </p:tav>
                                        <p:tav tm="100000">
                                          <p:val>
                                            <p:strVal val="#ppt_w"/>
                                          </p:val>
                                        </p:tav>
                                      </p:tavLst>
                                    </p:anim>
                                    <p:anim calcmode="lin" valueType="num">
                                      <p:cBhvr>
                                        <p:cTn id="14" dur="1000" fill="hold"/>
                                        <p:tgtEl>
                                          <p:spTgt spid="112646"/>
                                        </p:tgtEl>
                                        <p:attrNameLst>
                                          <p:attrName>ppt_h</p:attrName>
                                        </p:attrNameLst>
                                      </p:cBhvr>
                                      <p:tavLst>
                                        <p:tav tm="0">
                                          <p:val>
                                            <p:strVal val="#ppt_h"/>
                                          </p:val>
                                        </p:tav>
                                        <p:tav tm="100000">
                                          <p:val>
                                            <p:strVal val="#ppt_h"/>
                                          </p:val>
                                        </p:tav>
                                      </p:tavLst>
                                    </p:anim>
                                    <p:animEffect transition="in" filter="fade">
                                      <p:cBhvr>
                                        <p:cTn id="15" dur="1000"/>
                                        <p:tgtEl>
                                          <p:spTgt spid="112646"/>
                                        </p:tgtEl>
                                      </p:cBhvr>
                                    </p:animEffect>
                                  </p:childTnLst>
                                </p:cTn>
                              </p:par>
                            </p:childTnLst>
                          </p:cTn>
                        </p:par>
                        <p:par>
                          <p:cTn id="16" fill="hold" nodeType="afterGroup">
                            <p:stCondLst>
                              <p:cond delay="2000"/>
                            </p:stCondLst>
                            <p:childTnLst>
                              <p:par>
                                <p:cTn id="17" presetID="55" presetClass="entr" presetSubtype="0" fill="hold" nodeType="afterEffect">
                                  <p:stCondLst>
                                    <p:cond delay="0"/>
                                  </p:stCondLst>
                                  <p:childTnLst>
                                    <p:set>
                                      <p:cBhvr>
                                        <p:cTn id="18" dur="1" fill="hold">
                                          <p:stCondLst>
                                            <p:cond delay="0"/>
                                          </p:stCondLst>
                                        </p:cTn>
                                        <p:tgtEl>
                                          <p:spTgt spid="112647"/>
                                        </p:tgtEl>
                                        <p:attrNameLst>
                                          <p:attrName>style.visibility</p:attrName>
                                        </p:attrNameLst>
                                      </p:cBhvr>
                                      <p:to>
                                        <p:strVal val="visible"/>
                                      </p:to>
                                    </p:set>
                                    <p:anim calcmode="lin" valueType="num">
                                      <p:cBhvr>
                                        <p:cTn id="19" dur="1000" fill="hold"/>
                                        <p:tgtEl>
                                          <p:spTgt spid="112647"/>
                                        </p:tgtEl>
                                        <p:attrNameLst>
                                          <p:attrName>ppt_w</p:attrName>
                                        </p:attrNameLst>
                                      </p:cBhvr>
                                      <p:tavLst>
                                        <p:tav tm="0">
                                          <p:val>
                                            <p:strVal val="#ppt_w*0.70"/>
                                          </p:val>
                                        </p:tav>
                                        <p:tav tm="100000">
                                          <p:val>
                                            <p:strVal val="#ppt_w"/>
                                          </p:val>
                                        </p:tav>
                                      </p:tavLst>
                                    </p:anim>
                                    <p:anim calcmode="lin" valueType="num">
                                      <p:cBhvr>
                                        <p:cTn id="20" dur="1000" fill="hold"/>
                                        <p:tgtEl>
                                          <p:spTgt spid="112647"/>
                                        </p:tgtEl>
                                        <p:attrNameLst>
                                          <p:attrName>ppt_h</p:attrName>
                                        </p:attrNameLst>
                                      </p:cBhvr>
                                      <p:tavLst>
                                        <p:tav tm="0">
                                          <p:val>
                                            <p:strVal val="#ppt_h"/>
                                          </p:val>
                                        </p:tav>
                                        <p:tav tm="100000">
                                          <p:val>
                                            <p:strVal val="#ppt_h"/>
                                          </p:val>
                                        </p:tav>
                                      </p:tavLst>
                                    </p:anim>
                                    <p:animEffect transition="in" filter="fade">
                                      <p:cBhvr>
                                        <p:cTn id="21" dur="1000"/>
                                        <p:tgtEl>
                                          <p:spTgt spid="112647"/>
                                        </p:tgtEl>
                                      </p:cBhvr>
                                    </p:animEffect>
                                  </p:childTnLst>
                                </p:cTn>
                              </p:par>
                            </p:childTnLst>
                          </p:cTn>
                        </p:par>
                        <p:par>
                          <p:cTn id="22" fill="hold" nodeType="afterGroup">
                            <p:stCondLst>
                              <p:cond delay="3000"/>
                            </p:stCondLst>
                            <p:childTnLst>
                              <p:par>
                                <p:cTn id="23" presetID="55" presetClass="entr" presetSubtype="0" fill="hold" nodeType="afterEffect">
                                  <p:stCondLst>
                                    <p:cond delay="0"/>
                                  </p:stCondLst>
                                  <p:childTnLst>
                                    <p:set>
                                      <p:cBhvr>
                                        <p:cTn id="24" dur="1" fill="hold">
                                          <p:stCondLst>
                                            <p:cond delay="0"/>
                                          </p:stCondLst>
                                        </p:cTn>
                                        <p:tgtEl>
                                          <p:spTgt spid="112648"/>
                                        </p:tgtEl>
                                        <p:attrNameLst>
                                          <p:attrName>style.visibility</p:attrName>
                                        </p:attrNameLst>
                                      </p:cBhvr>
                                      <p:to>
                                        <p:strVal val="visible"/>
                                      </p:to>
                                    </p:set>
                                    <p:anim calcmode="lin" valueType="num">
                                      <p:cBhvr>
                                        <p:cTn id="25" dur="1000" fill="hold"/>
                                        <p:tgtEl>
                                          <p:spTgt spid="112648"/>
                                        </p:tgtEl>
                                        <p:attrNameLst>
                                          <p:attrName>ppt_w</p:attrName>
                                        </p:attrNameLst>
                                      </p:cBhvr>
                                      <p:tavLst>
                                        <p:tav tm="0">
                                          <p:val>
                                            <p:strVal val="#ppt_w*0.70"/>
                                          </p:val>
                                        </p:tav>
                                        <p:tav tm="100000">
                                          <p:val>
                                            <p:strVal val="#ppt_w"/>
                                          </p:val>
                                        </p:tav>
                                      </p:tavLst>
                                    </p:anim>
                                    <p:anim calcmode="lin" valueType="num">
                                      <p:cBhvr>
                                        <p:cTn id="26" dur="1000" fill="hold"/>
                                        <p:tgtEl>
                                          <p:spTgt spid="112648"/>
                                        </p:tgtEl>
                                        <p:attrNameLst>
                                          <p:attrName>ppt_h</p:attrName>
                                        </p:attrNameLst>
                                      </p:cBhvr>
                                      <p:tavLst>
                                        <p:tav tm="0">
                                          <p:val>
                                            <p:strVal val="#ppt_h"/>
                                          </p:val>
                                        </p:tav>
                                        <p:tav tm="100000">
                                          <p:val>
                                            <p:strVal val="#ppt_h"/>
                                          </p:val>
                                        </p:tav>
                                      </p:tavLst>
                                    </p:anim>
                                    <p:animEffect transition="in" filter="fade">
                                      <p:cBhvr>
                                        <p:cTn id="27" dur="1000"/>
                                        <p:tgtEl>
                                          <p:spTgt spid="112648"/>
                                        </p:tgtEl>
                                      </p:cBhvr>
                                    </p:animEffect>
                                  </p:childTnLst>
                                </p:cTn>
                              </p:par>
                              <p:par>
                                <p:cTn id="28" presetID="3" presetClass="exit" presetSubtype="10" fill="hold" nodeType="withEffect">
                                  <p:stCondLst>
                                    <p:cond delay="0"/>
                                  </p:stCondLst>
                                  <p:childTnLst>
                                    <p:animEffect transition="out" filter="blinds(horizontal)">
                                      <p:cBhvr>
                                        <p:cTn id="29" dur="500"/>
                                        <p:tgtEl>
                                          <p:spTgt spid="112649"/>
                                        </p:tgtEl>
                                      </p:cBhvr>
                                    </p:animEffect>
                                    <p:set>
                                      <p:cBhvr>
                                        <p:cTn id="30" dur="1" fill="hold">
                                          <p:stCondLst>
                                            <p:cond delay="499"/>
                                          </p:stCondLst>
                                        </p:cTn>
                                        <p:tgtEl>
                                          <p:spTgt spid="1126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8CD85-01FE-4C41-AA5A-BD1D8AD77EDE}"/>
              </a:ext>
            </a:extLst>
          </p:cNvPr>
          <p:cNvSpPr>
            <a:spLocks noGrp="1"/>
          </p:cNvSpPr>
          <p:nvPr>
            <p:ph type="title"/>
          </p:nvPr>
        </p:nvSpPr>
        <p:spPr/>
        <p:txBody>
          <a:bodyPr/>
          <a:lstStyle/>
          <a:p>
            <a:endParaRPr lang="en-US"/>
          </a:p>
        </p:txBody>
      </p:sp>
      <p:pic>
        <p:nvPicPr>
          <p:cNvPr id="5" name="Main graphic">
            <a:extLst>
              <a:ext uri="{FF2B5EF4-FFF2-40B4-BE49-F238E27FC236}">
                <a16:creationId xmlns:a16="http://schemas.microsoft.com/office/drawing/2014/main" id="{95D3D484-19B0-B546-9F9B-572C7C213B2F}"/>
              </a:ext>
            </a:extLst>
          </p:cNvPr>
          <p:cNvPicPr/>
          <p:nvPr/>
        </p:nvPicPr>
        <p:blipFill rotWithShape="1">
          <a:blip r:embed="rId3"/>
          <a:srcRect b="35124"/>
          <a:stretch/>
        </p:blipFill>
        <p:spPr>
          <a:xfrm>
            <a:off x="0" y="-39705"/>
            <a:ext cx="8534400" cy="6756133"/>
          </a:xfrm>
          <a:prstGeom prst="rect">
            <a:avLst/>
          </a:prstGeom>
          <a:ln>
            <a:noFill/>
          </a:ln>
        </p:spPr>
      </p:pic>
      <p:sp>
        <p:nvSpPr>
          <p:cNvPr id="6" name="TextShape 2">
            <a:extLst>
              <a:ext uri="{FF2B5EF4-FFF2-40B4-BE49-F238E27FC236}">
                <a16:creationId xmlns:a16="http://schemas.microsoft.com/office/drawing/2014/main" id="{3F870898-6FB4-D34E-8C6F-2A351952AA99}"/>
              </a:ext>
            </a:extLst>
          </p:cNvPr>
          <p:cNvSpPr txBox="1"/>
          <p:nvPr/>
        </p:nvSpPr>
        <p:spPr>
          <a:xfrm>
            <a:off x="5791200" y="6702792"/>
            <a:ext cx="2916600" cy="451800"/>
          </a:xfrm>
          <a:prstGeom prst="rect">
            <a:avLst/>
          </a:prstGeom>
          <a:noFill/>
          <a:ln>
            <a:noFill/>
          </a:ln>
        </p:spPr>
        <p:txBody>
          <a:bodyPr lIns="90000" tIns="45000" rIns="90000" bIns="45000"/>
          <a:lstStyle/>
          <a:p>
            <a:r>
              <a:rPr lang="en-US" sz="400" b="1" strike="noStrike" spc="-1" dirty="0">
                <a:solidFill>
                  <a:srgbClr val="0054A6"/>
                </a:solidFill>
                <a:latin typeface="Arial"/>
              </a:rPr>
              <a:t>Cytometry Pt A, Volume: 97, Issue: 10, Pages: 1044-1051, First published: 24 August 2020, DOI: (10.1002/cyto.a.24213) </a:t>
            </a:r>
            <a:endParaRPr lang="en-US" sz="400" b="0" strike="noStrike" spc="-1" dirty="0">
              <a:solidFill>
                <a:srgbClr val="000000"/>
              </a:solidFill>
              <a:latin typeface="Arial"/>
            </a:endParaRPr>
          </a:p>
        </p:txBody>
      </p:sp>
    </p:spTree>
    <p:extLst>
      <p:ext uri="{BB962C8B-B14F-4D97-AF65-F5344CB8AC3E}">
        <p14:creationId xmlns:p14="http://schemas.microsoft.com/office/powerpoint/2010/main" val="363863318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14F35-B841-5241-AC5C-DEFB99405C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D0FFE8-73DE-1F40-A4DD-3208A7E26E9B}"/>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9E1FC39D-5E66-5D49-BF0E-310577634BE4}"/>
              </a:ext>
            </a:extLst>
          </p:cNvPr>
          <p:cNvSpPr>
            <a:spLocks noGrp="1"/>
          </p:cNvSpPr>
          <p:nvPr>
            <p:ph type="dt" sz="half" idx="10"/>
          </p:nvPr>
        </p:nvSpPr>
        <p:spPr/>
        <p:txBody>
          <a:bodyPr/>
          <a:lstStyle/>
          <a:p>
            <a:pPr>
              <a:defRPr/>
            </a:pPr>
            <a:fld id="{53B6EDEC-2DBF-6246-893A-DCB583AE805A}" type="datetime12">
              <a:rPr lang="en-US" altLang="en-US" smtClean="0"/>
              <a:pPr>
                <a:defRPr/>
              </a:pPr>
              <a:t>2:07 PM</a:t>
            </a:fld>
            <a:endParaRPr lang="en-US" altLang="en-US"/>
          </a:p>
        </p:txBody>
      </p:sp>
      <p:pic>
        <p:nvPicPr>
          <p:cNvPr id="5" name="Main graphic">
            <a:extLst>
              <a:ext uri="{FF2B5EF4-FFF2-40B4-BE49-F238E27FC236}">
                <a16:creationId xmlns:a16="http://schemas.microsoft.com/office/drawing/2014/main" id="{96709E04-3FAF-B247-8E45-3B0F64FCB24D}"/>
              </a:ext>
            </a:extLst>
          </p:cNvPr>
          <p:cNvPicPr/>
          <p:nvPr/>
        </p:nvPicPr>
        <p:blipFill rotWithShape="1">
          <a:blip r:embed="rId2"/>
          <a:srcRect t="66004"/>
          <a:stretch/>
        </p:blipFill>
        <p:spPr>
          <a:xfrm>
            <a:off x="25950" y="112294"/>
            <a:ext cx="8965650" cy="5678905"/>
          </a:xfrm>
          <a:prstGeom prst="rect">
            <a:avLst/>
          </a:prstGeom>
          <a:ln>
            <a:noFill/>
          </a:ln>
        </p:spPr>
      </p:pic>
      <p:sp>
        <p:nvSpPr>
          <p:cNvPr id="6" name="TextShape 2">
            <a:extLst>
              <a:ext uri="{FF2B5EF4-FFF2-40B4-BE49-F238E27FC236}">
                <a16:creationId xmlns:a16="http://schemas.microsoft.com/office/drawing/2014/main" id="{AC3176BE-3EDA-8D4C-8B50-B70A683E7C6C}"/>
              </a:ext>
            </a:extLst>
          </p:cNvPr>
          <p:cNvSpPr txBox="1"/>
          <p:nvPr/>
        </p:nvSpPr>
        <p:spPr>
          <a:xfrm>
            <a:off x="5617800" y="6330000"/>
            <a:ext cx="2916600" cy="451800"/>
          </a:xfrm>
          <a:prstGeom prst="rect">
            <a:avLst/>
          </a:prstGeom>
          <a:noFill/>
          <a:ln>
            <a:noFill/>
          </a:ln>
        </p:spPr>
        <p:txBody>
          <a:bodyPr lIns="90000" tIns="45000" rIns="90000" bIns="45000"/>
          <a:lstStyle/>
          <a:p>
            <a:r>
              <a:rPr lang="en-US" sz="600" b="1" strike="noStrike" spc="-1" dirty="0">
                <a:solidFill>
                  <a:srgbClr val="0054A6"/>
                </a:solidFill>
                <a:latin typeface="Arial"/>
              </a:rPr>
              <a:t>Cytometry Pt A, Volume: 97, Issue: 10, Pages: 1044-1051, First published: 24 August 2020, DOI: (10.1002/cyto.a.24213) </a:t>
            </a:r>
            <a:endParaRPr lang="en-US" sz="600" b="0" strike="noStrike" spc="-1" dirty="0">
              <a:solidFill>
                <a:srgbClr val="000000"/>
              </a:solidFill>
              <a:latin typeface="Arial"/>
            </a:endParaRPr>
          </a:p>
        </p:txBody>
      </p:sp>
    </p:spTree>
    <p:extLst>
      <p:ext uri="{BB962C8B-B14F-4D97-AF65-F5344CB8AC3E}">
        <p14:creationId xmlns:p14="http://schemas.microsoft.com/office/powerpoint/2010/main" val="248707935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9572C91-76EB-2B41-861D-F3006AC773C3}"/>
              </a:ext>
            </a:extLst>
          </p:cNvPr>
          <p:cNvGrpSpPr>
            <a:grpSpLocks/>
          </p:cNvGrpSpPr>
          <p:nvPr/>
        </p:nvGrpSpPr>
        <p:grpSpPr bwMode="auto">
          <a:xfrm>
            <a:off x="4495800" y="2054225"/>
            <a:ext cx="4354513" cy="3736975"/>
            <a:chOff x="4626923" y="1776847"/>
            <a:chExt cx="3124677" cy="2906573"/>
          </a:xfrm>
        </p:grpSpPr>
        <p:sp>
          <p:nvSpPr>
            <p:cNvPr id="134254" name="Rectangle 3">
              <a:extLst>
                <a:ext uri="{FF2B5EF4-FFF2-40B4-BE49-F238E27FC236}">
                  <a16:creationId xmlns:a16="http://schemas.microsoft.com/office/drawing/2014/main" id="{58D5D93D-E953-C04B-8DA5-DDD0E272AD14}"/>
                </a:ext>
              </a:extLst>
            </p:cNvPr>
            <p:cNvSpPr>
              <a:spLocks noChangeArrowheads="1"/>
            </p:cNvSpPr>
            <p:nvPr/>
          </p:nvSpPr>
          <p:spPr bwMode="auto">
            <a:xfrm>
              <a:off x="4626923" y="2357768"/>
              <a:ext cx="3097218" cy="65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a:solidFill>
                    <a:srgbClr val="000000"/>
                  </a:solidFill>
                  <a:latin typeface="Times New Roman" panose="02020603050405020304" pitchFamily="18" charset="0"/>
                </a:rPr>
                <a:t> </a:t>
              </a:r>
            </a:p>
          </p:txBody>
        </p:sp>
        <p:sp>
          <p:nvSpPr>
            <p:cNvPr id="134255" name="Rectangle 4">
              <a:extLst>
                <a:ext uri="{FF2B5EF4-FFF2-40B4-BE49-F238E27FC236}">
                  <a16:creationId xmlns:a16="http://schemas.microsoft.com/office/drawing/2014/main" id="{F1E0BFD8-8810-C649-9D9F-92FB56551120}"/>
                </a:ext>
              </a:extLst>
            </p:cNvPr>
            <p:cNvSpPr>
              <a:spLocks noChangeArrowheads="1"/>
            </p:cNvSpPr>
            <p:nvPr/>
          </p:nvSpPr>
          <p:spPr bwMode="auto">
            <a:xfrm>
              <a:off x="4900207" y="3278054"/>
              <a:ext cx="2550650" cy="100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buFontTx/>
                <a:buNone/>
              </a:pPr>
              <a:r>
                <a:rPr lang="en-US" altLang="en-US" sz="1100">
                  <a:solidFill>
                    <a:srgbClr val="000000"/>
                  </a:solidFill>
                  <a:latin typeface="Times New Roman" panose="02020603050405020304" pitchFamily="18" charset="0"/>
                </a:rPr>
                <a:t> </a:t>
              </a:r>
            </a:p>
          </p:txBody>
        </p:sp>
        <p:sp>
          <p:nvSpPr>
            <p:cNvPr id="134256" name="Freeform 7">
              <a:extLst>
                <a:ext uri="{FF2B5EF4-FFF2-40B4-BE49-F238E27FC236}">
                  <a16:creationId xmlns:a16="http://schemas.microsoft.com/office/drawing/2014/main" id="{49DBB2DC-1D77-F849-9386-DDB627A5D296}"/>
                </a:ext>
              </a:extLst>
            </p:cNvPr>
            <p:cNvSpPr>
              <a:spLocks/>
            </p:cNvSpPr>
            <p:nvPr/>
          </p:nvSpPr>
          <p:spPr bwMode="auto">
            <a:xfrm>
              <a:off x="7317381" y="2153370"/>
              <a:ext cx="144866" cy="253299"/>
            </a:xfrm>
            <a:custGeom>
              <a:avLst/>
              <a:gdLst>
                <a:gd name="T0" fmla="*/ 0 w 229"/>
                <a:gd name="T1" fmla="*/ 0 h 278"/>
                <a:gd name="T2" fmla="*/ 2147483646 w 229"/>
                <a:gd name="T3" fmla="*/ 0 h 278"/>
                <a:gd name="T4" fmla="*/ 2147483646 w 229"/>
                <a:gd name="T5" fmla="*/ 2147483646 h 278"/>
                <a:gd name="T6" fmla="*/ 0 w 229"/>
                <a:gd name="T7" fmla="*/ 2147483646 h 278"/>
                <a:gd name="T8" fmla="*/ 0 w 229"/>
                <a:gd name="T9" fmla="*/ 0 h 2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278">
                  <a:moveTo>
                    <a:pt x="0" y="0"/>
                  </a:moveTo>
                  <a:lnTo>
                    <a:pt x="228" y="0"/>
                  </a:lnTo>
                  <a:lnTo>
                    <a:pt x="228" y="277"/>
                  </a:lnTo>
                  <a:lnTo>
                    <a:pt x="0" y="277"/>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257" name="Line 8">
              <a:extLst>
                <a:ext uri="{FF2B5EF4-FFF2-40B4-BE49-F238E27FC236}">
                  <a16:creationId xmlns:a16="http://schemas.microsoft.com/office/drawing/2014/main" id="{20782EDC-9BEC-1F4B-BDB3-9474CF5F871E}"/>
                </a:ext>
              </a:extLst>
            </p:cNvPr>
            <p:cNvSpPr>
              <a:spLocks noChangeShapeType="1"/>
            </p:cNvSpPr>
            <p:nvPr/>
          </p:nvSpPr>
          <p:spPr bwMode="auto">
            <a:xfrm>
              <a:off x="6539911" y="3638929"/>
              <a:ext cx="121460" cy="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58" name="Line 9">
              <a:extLst>
                <a:ext uri="{FF2B5EF4-FFF2-40B4-BE49-F238E27FC236}">
                  <a16:creationId xmlns:a16="http://schemas.microsoft.com/office/drawing/2014/main" id="{7F95EABD-6CEC-064D-90D6-A949ED5BBD9E}"/>
                </a:ext>
              </a:extLst>
            </p:cNvPr>
            <p:cNvSpPr>
              <a:spLocks noChangeShapeType="1"/>
            </p:cNvSpPr>
            <p:nvPr/>
          </p:nvSpPr>
          <p:spPr bwMode="auto">
            <a:xfrm>
              <a:off x="6972610" y="3140157"/>
              <a:ext cx="164476" cy="0"/>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59" name="Line 10">
              <a:extLst>
                <a:ext uri="{FF2B5EF4-FFF2-40B4-BE49-F238E27FC236}">
                  <a16:creationId xmlns:a16="http://schemas.microsoft.com/office/drawing/2014/main" id="{B61BC4D1-5793-294B-BE4F-1E94D15B2270}"/>
                </a:ext>
              </a:extLst>
            </p:cNvPr>
            <p:cNvSpPr>
              <a:spLocks noChangeShapeType="1"/>
            </p:cNvSpPr>
            <p:nvPr/>
          </p:nvSpPr>
          <p:spPr bwMode="auto">
            <a:xfrm>
              <a:off x="7369254" y="2786126"/>
              <a:ext cx="124622" cy="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60" name="Freeform 11">
              <a:extLst>
                <a:ext uri="{FF2B5EF4-FFF2-40B4-BE49-F238E27FC236}">
                  <a16:creationId xmlns:a16="http://schemas.microsoft.com/office/drawing/2014/main" id="{D8D7C923-C338-6D40-925A-57EE4F74BBAA}"/>
                </a:ext>
              </a:extLst>
            </p:cNvPr>
            <p:cNvSpPr>
              <a:spLocks/>
            </p:cNvSpPr>
            <p:nvPr/>
          </p:nvSpPr>
          <p:spPr bwMode="auto">
            <a:xfrm>
              <a:off x="6658840" y="3511792"/>
              <a:ext cx="144866" cy="252320"/>
            </a:xfrm>
            <a:custGeom>
              <a:avLst/>
              <a:gdLst>
                <a:gd name="T0" fmla="*/ 0 w 229"/>
                <a:gd name="T1" fmla="*/ 0 h 276"/>
                <a:gd name="T2" fmla="*/ 2147483646 w 229"/>
                <a:gd name="T3" fmla="*/ 0 h 276"/>
                <a:gd name="T4" fmla="*/ 2147483646 w 229"/>
                <a:gd name="T5" fmla="*/ 2147483646 h 276"/>
                <a:gd name="T6" fmla="*/ 0 w 229"/>
                <a:gd name="T7" fmla="*/ 2147483646 h 276"/>
                <a:gd name="T8" fmla="*/ 0 w 229"/>
                <a:gd name="T9" fmla="*/ 0 h 2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276">
                  <a:moveTo>
                    <a:pt x="0" y="0"/>
                  </a:moveTo>
                  <a:lnTo>
                    <a:pt x="228" y="0"/>
                  </a:lnTo>
                  <a:lnTo>
                    <a:pt x="228" y="275"/>
                  </a:lnTo>
                  <a:lnTo>
                    <a:pt x="0" y="275"/>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261" name="Freeform 12">
              <a:extLst>
                <a:ext uri="{FF2B5EF4-FFF2-40B4-BE49-F238E27FC236}">
                  <a16:creationId xmlns:a16="http://schemas.microsoft.com/office/drawing/2014/main" id="{AE72D482-7274-BA4D-AE92-E7AEC7FD9DEB}"/>
                </a:ext>
              </a:extLst>
            </p:cNvPr>
            <p:cNvSpPr>
              <a:spLocks/>
            </p:cNvSpPr>
            <p:nvPr/>
          </p:nvSpPr>
          <p:spPr bwMode="auto">
            <a:xfrm>
              <a:off x="7122540" y="3013021"/>
              <a:ext cx="145498" cy="252320"/>
            </a:xfrm>
            <a:custGeom>
              <a:avLst/>
              <a:gdLst>
                <a:gd name="T0" fmla="*/ 0 w 230"/>
                <a:gd name="T1" fmla="*/ 0 h 277"/>
                <a:gd name="T2" fmla="*/ 2147483646 w 230"/>
                <a:gd name="T3" fmla="*/ 0 h 277"/>
                <a:gd name="T4" fmla="*/ 2147483646 w 230"/>
                <a:gd name="T5" fmla="*/ 2147483646 h 277"/>
                <a:gd name="T6" fmla="*/ 0 w 230"/>
                <a:gd name="T7" fmla="*/ 2147483646 h 277"/>
                <a:gd name="T8" fmla="*/ 0 w 230"/>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7">
                  <a:moveTo>
                    <a:pt x="0" y="0"/>
                  </a:moveTo>
                  <a:lnTo>
                    <a:pt x="229" y="0"/>
                  </a:lnTo>
                  <a:lnTo>
                    <a:pt x="229" y="276"/>
                  </a:lnTo>
                  <a:lnTo>
                    <a:pt x="0" y="276"/>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262" name="Freeform 13">
              <a:extLst>
                <a:ext uri="{FF2B5EF4-FFF2-40B4-BE49-F238E27FC236}">
                  <a16:creationId xmlns:a16="http://schemas.microsoft.com/office/drawing/2014/main" id="{182B20BD-8538-ED40-A949-0244A69F7432}"/>
                </a:ext>
              </a:extLst>
            </p:cNvPr>
            <p:cNvSpPr>
              <a:spLocks/>
            </p:cNvSpPr>
            <p:nvPr/>
          </p:nvSpPr>
          <p:spPr bwMode="auto">
            <a:xfrm>
              <a:off x="7318643" y="2084910"/>
              <a:ext cx="184720" cy="321757"/>
            </a:xfrm>
            <a:custGeom>
              <a:avLst/>
              <a:gdLst>
                <a:gd name="T0" fmla="*/ 0 w 292"/>
                <a:gd name="T1" fmla="*/ 2147483646 h 353"/>
                <a:gd name="T2" fmla="*/ 2147483646 w 292"/>
                <a:gd name="T3" fmla="*/ 0 h 353"/>
                <a:gd name="T4" fmla="*/ 2147483646 w 292"/>
                <a:gd name="T5" fmla="*/ 0 h 353"/>
                <a:gd name="T6" fmla="*/ 2147483646 w 292"/>
                <a:gd name="T7" fmla="*/ 2147483646 h 353"/>
                <a:gd name="T8" fmla="*/ 2147483646 w 292"/>
                <a:gd name="T9" fmla="*/ 2147483646 h 353"/>
                <a:gd name="T10" fmla="*/ 2147483646 w 292"/>
                <a:gd name="T11" fmla="*/ 2147483646 h 353"/>
                <a:gd name="T12" fmla="*/ 1265788739 w 292"/>
                <a:gd name="T13" fmla="*/ 2147483646 h 353"/>
                <a:gd name="T14" fmla="*/ 0 w 292"/>
                <a:gd name="T15" fmla="*/ 2147483646 h 3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2" h="353">
                  <a:moveTo>
                    <a:pt x="0" y="74"/>
                  </a:moveTo>
                  <a:lnTo>
                    <a:pt x="87" y="0"/>
                  </a:lnTo>
                  <a:lnTo>
                    <a:pt x="291" y="0"/>
                  </a:lnTo>
                  <a:lnTo>
                    <a:pt x="291" y="276"/>
                  </a:lnTo>
                  <a:lnTo>
                    <a:pt x="227" y="352"/>
                  </a:lnTo>
                  <a:lnTo>
                    <a:pt x="227" y="74"/>
                  </a:lnTo>
                  <a:lnTo>
                    <a:pt x="5" y="74"/>
                  </a:lnTo>
                  <a:lnTo>
                    <a:pt x="0" y="74"/>
                  </a:lnTo>
                </a:path>
              </a:pathLst>
            </a:custGeom>
            <a:solidFill>
              <a:srgbClr val="FF0000"/>
            </a:solidFill>
            <a:ln w="12700" cap="rnd" cmpd="sng">
              <a:solidFill>
                <a:schemeClr val="bg2"/>
              </a:solidFill>
              <a:prstDash val="solid"/>
              <a:round/>
              <a:headEnd type="none" w="med" len="med"/>
              <a:tailEnd type="none" w="med" len="med"/>
            </a:ln>
          </p:spPr>
          <p:txBody>
            <a:bodyPr/>
            <a:lstStyle/>
            <a:p>
              <a:endParaRPr lang="en-US"/>
            </a:p>
          </p:txBody>
        </p:sp>
        <p:sp>
          <p:nvSpPr>
            <p:cNvPr id="134263" name="Line 14">
              <a:extLst>
                <a:ext uri="{FF2B5EF4-FFF2-40B4-BE49-F238E27FC236}">
                  <a16:creationId xmlns:a16="http://schemas.microsoft.com/office/drawing/2014/main" id="{EABA4029-ED6D-6E4C-91B9-53D3C531E990}"/>
                </a:ext>
              </a:extLst>
            </p:cNvPr>
            <p:cNvSpPr>
              <a:spLocks noChangeShapeType="1"/>
            </p:cNvSpPr>
            <p:nvPr/>
          </p:nvSpPr>
          <p:spPr bwMode="auto">
            <a:xfrm flipH="1">
              <a:off x="7460979" y="2087844"/>
              <a:ext cx="45547" cy="586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64" name="Oval 15">
              <a:extLst>
                <a:ext uri="{FF2B5EF4-FFF2-40B4-BE49-F238E27FC236}">
                  <a16:creationId xmlns:a16="http://schemas.microsoft.com/office/drawing/2014/main" id="{25727A1C-957B-254D-91D9-5250C330B417}"/>
                </a:ext>
              </a:extLst>
            </p:cNvPr>
            <p:cNvSpPr>
              <a:spLocks noChangeArrowheads="1"/>
            </p:cNvSpPr>
            <p:nvPr/>
          </p:nvSpPr>
          <p:spPr bwMode="auto">
            <a:xfrm>
              <a:off x="7380006" y="2249212"/>
              <a:ext cx="22774" cy="44010"/>
            </a:xfrm>
            <a:prstGeom prst="ellipse">
              <a:avLst/>
            </a:prstGeom>
            <a:solidFill>
              <a:srgbClr val="C1C1C1"/>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65" name="Line 16">
              <a:extLst>
                <a:ext uri="{FF2B5EF4-FFF2-40B4-BE49-F238E27FC236}">
                  <a16:creationId xmlns:a16="http://schemas.microsoft.com/office/drawing/2014/main" id="{F6FA8AB2-8125-F54A-A8A4-F7EF05AA6CDF}"/>
                </a:ext>
              </a:extLst>
            </p:cNvPr>
            <p:cNvSpPr>
              <a:spLocks noChangeShapeType="1"/>
            </p:cNvSpPr>
            <p:nvPr/>
          </p:nvSpPr>
          <p:spPr bwMode="auto">
            <a:xfrm flipV="1">
              <a:off x="7193391" y="2204227"/>
              <a:ext cx="185352" cy="232761"/>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66" name="Oval 17" descr="Zig zag">
              <a:extLst>
                <a:ext uri="{FF2B5EF4-FFF2-40B4-BE49-F238E27FC236}">
                  <a16:creationId xmlns:a16="http://schemas.microsoft.com/office/drawing/2014/main" id="{9CB72D6F-1F50-2C48-80BC-657571B107F1}"/>
                </a:ext>
              </a:extLst>
            </p:cNvPr>
            <p:cNvSpPr>
              <a:spLocks noChangeArrowheads="1"/>
            </p:cNvSpPr>
            <p:nvPr/>
          </p:nvSpPr>
          <p:spPr bwMode="auto">
            <a:xfrm>
              <a:off x="7141518" y="2358748"/>
              <a:ext cx="91727" cy="232761"/>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67" name="Line 18">
              <a:extLst>
                <a:ext uri="{FF2B5EF4-FFF2-40B4-BE49-F238E27FC236}">
                  <a16:creationId xmlns:a16="http://schemas.microsoft.com/office/drawing/2014/main" id="{4CFDA0AA-C076-9B4D-9B6E-48FB986D0FF7}"/>
                </a:ext>
              </a:extLst>
            </p:cNvPr>
            <p:cNvSpPr>
              <a:spLocks noChangeShapeType="1"/>
            </p:cNvSpPr>
            <p:nvPr/>
          </p:nvSpPr>
          <p:spPr bwMode="auto">
            <a:xfrm flipV="1">
              <a:off x="7025749" y="2303003"/>
              <a:ext cx="303649" cy="340339"/>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68" name="Oval 19">
              <a:extLst>
                <a:ext uri="{FF2B5EF4-FFF2-40B4-BE49-F238E27FC236}">
                  <a16:creationId xmlns:a16="http://schemas.microsoft.com/office/drawing/2014/main" id="{307650AE-3BFC-704E-A1C2-E52B1C5B9CCB}"/>
                </a:ext>
              </a:extLst>
            </p:cNvPr>
            <p:cNvSpPr>
              <a:spLocks noChangeArrowheads="1"/>
            </p:cNvSpPr>
            <p:nvPr/>
          </p:nvSpPr>
          <p:spPr bwMode="auto">
            <a:xfrm>
              <a:off x="6822054" y="2681483"/>
              <a:ext cx="82238" cy="241563"/>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69" name="Line 20">
              <a:extLst>
                <a:ext uri="{FF2B5EF4-FFF2-40B4-BE49-F238E27FC236}">
                  <a16:creationId xmlns:a16="http://schemas.microsoft.com/office/drawing/2014/main" id="{F3E4F52D-C5C7-804A-A437-36796B85F119}"/>
                </a:ext>
              </a:extLst>
            </p:cNvPr>
            <p:cNvSpPr>
              <a:spLocks noChangeShapeType="1"/>
            </p:cNvSpPr>
            <p:nvPr/>
          </p:nvSpPr>
          <p:spPr bwMode="auto">
            <a:xfrm flipV="1">
              <a:off x="6458940" y="2781236"/>
              <a:ext cx="394111" cy="419556"/>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70" name="Oval 21">
              <a:extLst>
                <a:ext uri="{FF2B5EF4-FFF2-40B4-BE49-F238E27FC236}">
                  <a16:creationId xmlns:a16="http://schemas.microsoft.com/office/drawing/2014/main" id="{FB8BCD66-C217-F942-9160-FDE8879CEEF5}"/>
                </a:ext>
              </a:extLst>
            </p:cNvPr>
            <p:cNvSpPr>
              <a:spLocks noChangeArrowheads="1"/>
            </p:cNvSpPr>
            <p:nvPr/>
          </p:nvSpPr>
          <p:spPr bwMode="auto">
            <a:xfrm>
              <a:off x="6410863" y="3059962"/>
              <a:ext cx="82871" cy="242540"/>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71" name="Line 22">
              <a:extLst>
                <a:ext uri="{FF2B5EF4-FFF2-40B4-BE49-F238E27FC236}">
                  <a16:creationId xmlns:a16="http://schemas.microsoft.com/office/drawing/2014/main" id="{1CEFEBB1-1E5C-9E4C-83D7-1A7CC787DF35}"/>
                </a:ext>
              </a:extLst>
            </p:cNvPr>
            <p:cNvSpPr>
              <a:spLocks noChangeShapeType="1"/>
            </p:cNvSpPr>
            <p:nvPr/>
          </p:nvSpPr>
          <p:spPr bwMode="auto">
            <a:xfrm flipV="1">
              <a:off x="6503220" y="2804707"/>
              <a:ext cx="359318" cy="39119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72" name="Line 23">
              <a:extLst>
                <a:ext uri="{FF2B5EF4-FFF2-40B4-BE49-F238E27FC236}">
                  <a16:creationId xmlns:a16="http://schemas.microsoft.com/office/drawing/2014/main" id="{06FA2E93-5D9D-414A-BCD9-848C67A19257}"/>
                </a:ext>
              </a:extLst>
            </p:cNvPr>
            <p:cNvSpPr>
              <a:spLocks noChangeShapeType="1"/>
            </p:cNvSpPr>
            <p:nvPr/>
          </p:nvSpPr>
          <p:spPr bwMode="auto">
            <a:xfrm flipV="1">
              <a:off x="6065460" y="3211551"/>
              <a:ext cx="383357" cy="40782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73" name="Rectangle 24">
              <a:extLst>
                <a:ext uri="{FF2B5EF4-FFF2-40B4-BE49-F238E27FC236}">
                  <a16:creationId xmlns:a16="http://schemas.microsoft.com/office/drawing/2014/main" id="{DA1041EE-99BB-5046-AF0C-9C2430CEC191}"/>
                </a:ext>
              </a:extLst>
            </p:cNvPr>
            <p:cNvSpPr>
              <a:spLocks noChangeArrowheads="1"/>
            </p:cNvSpPr>
            <p:nvPr/>
          </p:nvSpPr>
          <p:spPr bwMode="auto">
            <a:xfrm>
              <a:off x="6600643" y="3759224"/>
              <a:ext cx="346288" cy="16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b="1">
                  <a:solidFill>
                    <a:srgbClr val="000000"/>
                  </a:solidFill>
                  <a:latin typeface="Times New Roman" panose="02020603050405020304" pitchFamily="18" charset="0"/>
                </a:rPr>
                <a:t>PMT 1</a:t>
              </a:r>
            </a:p>
          </p:txBody>
        </p:sp>
        <p:sp>
          <p:nvSpPr>
            <p:cNvPr id="134274" name="Rectangle 25">
              <a:extLst>
                <a:ext uri="{FF2B5EF4-FFF2-40B4-BE49-F238E27FC236}">
                  <a16:creationId xmlns:a16="http://schemas.microsoft.com/office/drawing/2014/main" id="{1D525224-AC9B-3247-AE38-7E61902F5704}"/>
                </a:ext>
              </a:extLst>
            </p:cNvPr>
            <p:cNvSpPr>
              <a:spLocks noChangeArrowheads="1"/>
            </p:cNvSpPr>
            <p:nvPr/>
          </p:nvSpPr>
          <p:spPr bwMode="auto">
            <a:xfrm>
              <a:off x="7066871" y="3281966"/>
              <a:ext cx="346288" cy="16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b="1">
                  <a:solidFill>
                    <a:srgbClr val="000000"/>
                  </a:solidFill>
                  <a:latin typeface="Times New Roman" panose="02020603050405020304" pitchFamily="18" charset="0"/>
                </a:rPr>
                <a:t>PMT 2</a:t>
              </a:r>
            </a:p>
          </p:txBody>
        </p:sp>
        <p:sp>
          <p:nvSpPr>
            <p:cNvPr id="134275" name="Rectangle 26">
              <a:extLst>
                <a:ext uri="{FF2B5EF4-FFF2-40B4-BE49-F238E27FC236}">
                  <a16:creationId xmlns:a16="http://schemas.microsoft.com/office/drawing/2014/main" id="{FA5D806B-907E-F349-92C5-1286D41C012C}"/>
                </a:ext>
              </a:extLst>
            </p:cNvPr>
            <p:cNvSpPr>
              <a:spLocks noChangeArrowheads="1"/>
            </p:cNvSpPr>
            <p:nvPr/>
          </p:nvSpPr>
          <p:spPr bwMode="auto">
            <a:xfrm>
              <a:off x="6729693" y="1776847"/>
              <a:ext cx="346288" cy="16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b="1">
                  <a:solidFill>
                    <a:srgbClr val="000000"/>
                  </a:solidFill>
                  <a:latin typeface="Times New Roman" panose="02020603050405020304" pitchFamily="18" charset="0"/>
                </a:rPr>
                <a:t>PMT 5</a:t>
              </a:r>
            </a:p>
          </p:txBody>
        </p:sp>
        <p:sp>
          <p:nvSpPr>
            <p:cNvPr id="134276" name="Rectangle 27">
              <a:extLst>
                <a:ext uri="{FF2B5EF4-FFF2-40B4-BE49-F238E27FC236}">
                  <a16:creationId xmlns:a16="http://schemas.microsoft.com/office/drawing/2014/main" id="{7C098A62-7FF4-EA40-A123-2F2A97DAF59F}"/>
                </a:ext>
              </a:extLst>
            </p:cNvPr>
            <p:cNvSpPr>
              <a:spLocks noChangeArrowheads="1"/>
            </p:cNvSpPr>
            <p:nvPr/>
          </p:nvSpPr>
          <p:spPr bwMode="auto">
            <a:xfrm>
              <a:off x="7268670" y="2387110"/>
              <a:ext cx="346288" cy="16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b="1">
                  <a:solidFill>
                    <a:srgbClr val="000000"/>
                  </a:solidFill>
                  <a:latin typeface="Times New Roman" panose="02020603050405020304" pitchFamily="18" charset="0"/>
                </a:rPr>
                <a:t>PMT 4</a:t>
              </a:r>
            </a:p>
          </p:txBody>
        </p:sp>
        <p:sp>
          <p:nvSpPr>
            <p:cNvPr id="134277" name="Rectangle 28">
              <a:extLst>
                <a:ext uri="{FF2B5EF4-FFF2-40B4-BE49-F238E27FC236}">
                  <a16:creationId xmlns:a16="http://schemas.microsoft.com/office/drawing/2014/main" id="{F04BC69B-6783-5B41-B4BB-C47660FCBB7A}"/>
                </a:ext>
              </a:extLst>
            </p:cNvPr>
            <p:cNvSpPr>
              <a:spLocks noChangeArrowheads="1"/>
            </p:cNvSpPr>
            <p:nvPr/>
          </p:nvSpPr>
          <p:spPr bwMode="auto">
            <a:xfrm>
              <a:off x="5952224" y="3066809"/>
              <a:ext cx="460183" cy="1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900" b="1">
                  <a:solidFill>
                    <a:srgbClr val="000000"/>
                  </a:solidFill>
                  <a:latin typeface="Times New Roman" panose="02020603050405020304" pitchFamily="18" charset="0"/>
                </a:rPr>
                <a:t>Dichroic</a:t>
              </a:r>
            </a:p>
          </p:txBody>
        </p:sp>
        <p:sp>
          <p:nvSpPr>
            <p:cNvPr id="134278" name="Rectangle 29">
              <a:extLst>
                <a:ext uri="{FF2B5EF4-FFF2-40B4-BE49-F238E27FC236}">
                  <a16:creationId xmlns:a16="http://schemas.microsoft.com/office/drawing/2014/main" id="{1D3E8D7D-21DF-3045-95FB-713696EF12D1}"/>
                </a:ext>
              </a:extLst>
            </p:cNvPr>
            <p:cNvSpPr>
              <a:spLocks noChangeArrowheads="1"/>
            </p:cNvSpPr>
            <p:nvPr/>
          </p:nvSpPr>
          <p:spPr bwMode="auto">
            <a:xfrm>
              <a:off x="5952224" y="3200793"/>
              <a:ext cx="377350" cy="1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900" b="1">
                  <a:solidFill>
                    <a:srgbClr val="000000"/>
                  </a:solidFill>
                  <a:latin typeface="Times New Roman" panose="02020603050405020304" pitchFamily="18" charset="0"/>
                </a:rPr>
                <a:t>Filters</a:t>
              </a:r>
            </a:p>
          </p:txBody>
        </p:sp>
        <p:sp>
          <p:nvSpPr>
            <p:cNvPr id="134279" name="Freeform 30">
              <a:extLst>
                <a:ext uri="{FF2B5EF4-FFF2-40B4-BE49-F238E27FC236}">
                  <a16:creationId xmlns:a16="http://schemas.microsoft.com/office/drawing/2014/main" id="{FA94DA7C-1E98-F746-A297-DAD7A168DE2F}"/>
                </a:ext>
              </a:extLst>
            </p:cNvPr>
            <p:cNvSpPr>
              <a:spLocks/>
            </p:cNvSpPr>
            <p:nvPr/>
          </p:nvSpPr>
          <p:spPr bwMode="auto">
            <a:xfrm>
              <a:off x="7122537" y="2970965"/>
              <a:ext cx="167007" cy="297307"/>
            </a:xfrm>
            <a:custGeom>
              <a:avLst/>
              <a:gdLst>
                <a:gd name="T0" fmla="*/ 0 w 264"/>
                <a:gd name="T1" fmla="*/ 2147483646 h 326"/>
                <a:gd name="T2" fmla="*/ 2147483646 w 264"/>
                <a:gd name="T3" fmla="*/ 0 h 326"/>
                <a:gd name="T4" fmla="*/ 2147483646 w 264"/>
                <a:gd name="T5" fmla="*/ 0 h 326"/>
                <a:gd name="T6" fmla="*/ 2147483646 w 264"/>
                <a:gd name="T7" fmla="*/ 2147483646 h 326"/>
                <a:gd name="T8" fmla="*/ 2147483646 w 264"/>
                <a:gd name="T9" fmla="*/ 2147483646 h 326"/>
                <a:gd name="T10" fmla="*/ 2147483646 w 264"/>
                <a:gd name="T11" fmla="*/ 2147483646 h 326"/>
                <a:gd name="T12" fmla="*/ 0 w 264"/>
                <a:gd name="T13" fmla="*/ 2147483646 h 3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6">
                  <a:moveTo>
                    <a:pt x="0" y="41"/>
                  </a:moveTo>
                  <a:lnTo>
                    <a:pt x="38" y="0"/>
                  </a:lnTo>
                  <a:lnTo>
                    <a:pt x="263" y="0"/>
                  </a:lnTo>
                  <a:lnTo>
                    <a:pt x="263" y="277"/>
                  </a:lnTo>
                  <a:lnTo>
                    <a:pt x="230" y="325"/>
                  </a:lnTo>
                  <a:lnTo>
                    <a:pt x="230" y="41"/>
                  </a:lnTo>
                  <a:lnTo>
                    <a:pt x="0" y="41"/>
                  </a:lnTo>
                </a:path>
              </a:pathLst>
            </a:custGeom>
            <a:solidFill>
              <a:srgbClr val="04D665"/>
            </a:solidFill>
            <a:ln w="12700" cap="rnd" cmpd="sng">
              <a:solidFill>
                <a:schemeClr val="bg2"/>
              </a:solidFill>
              <a:prstDash val="solid"/>
              <a:round/>
              <a:headEnd type="none" w="med" len="med"/>
              <a:tailEnd type="none" w="med" len="med"/>
            </a:ln>
          </p:spPr>
          <p:txBody>
            <a:bodyPr/>
            <a:lstStyle/>
            <a:p>
              <a:endParaRPr lang="en-US"/>
            </a:p>
          </p:txBody>
        </p:sp>
        <p:sp>
          <p:nvSpPr>
            <p:cNvPr id="134280" name="Freeform 31">
              <a:extLst>
                <a:ext uri="{FF2B5EF4-FFF2-40B4-BE49-F238E27FC236}">
                  <a16:creationId xmlns:a16="http://schemas.microsoft.com/office/drawing/2014/main" id="{7045E09E-7B1A-4448-95C8-6CBF51BE0F7A}"/>
                </a:ext>
              </a:extLst>
            </p:cNvPr>
            <p:cNvSpPr>
              <a:spLocks/>
            </p:cNvSpPr>
            <p:nvPr/>
          </p:nvSpPr>
          <p:spPr bwMode="auto">
            <a:xfrm>
              <a:off x="6660105" y="3467783"/>
              <a:ext cx="167640" cy="296330"/>
            </a:xfrm>
            <a:custGeom>
              <a:avLst/>
              <a:gdLst>
                <a:gd name="T0" fmla="*/ 0 w 265"/>
                <a:gd name="T1" fmla="*/ 2147483646 h 325"/>
                <a:gd name="T2" fmla="*/ 2147483646 w 265"/>
                <a:gd name="T3" fmla="*/ 0 h 325"/>
                <a:gd name="T4" fmla="*/ 2147483646 w 265"/>
                <a:gd name="T5" fmla="*/ 0 h 325"/>
                <a:gd name="T6" fmla="*/ 2147483646 w 265"/>
                <a:gd name="T7" fmla="*/ 2147483646 h 325"/>
                <a:gd name="T8" fmla="*/ 2147483646 w 265"/>
                <a:gd name="T9" fmla="*/ 2147483646 h 325"/>
                <a:gd name="T10" fmla="*/ 2147483646 w 265"/>
                <a:gd name="T11" fmla="*/ 2147483646 h 325"/>
                <a:gd name="T12" fmla="*/ 0 w 265"/>
                <a:gd name="T13" fmla="*/ 2147483646 h 3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5" h="325">
                  <a:moveTo>
                    <a:pt x="0" y="42"/>
                  </a:moveTo>
                  <a:lnTo>
                    <a:pt x="38" y="0"/>
                  </a:lnTo>
                  <a:lnTo>
                    <a:pt x="264" y="0"/>
                  </a:lnTo>
                  <a:lnTo>
                    <a:pt x="264" y="277"/>
                  </a:lnTo>
                  <a:lnTo>
                    <a:pt x="230" y="324"/>
                  </a:lnTo>
                  <a:lnTo>
                    <a:pt x="230" y="42"/>
                  </a:lnTo>
                  <a:lnTo>
                    <a:pt x="0" y="42"/>
                  </a:lnTo>
                </a:path>
              </a:pathLst>
            </a:custGeom>
            <a:solidFill>
              <a:srgbClr val="00A9E0"/>
            </a:solidFill>
            <a:ln w="12700" cap="rnd" cmpd="sng">
              <a:solidFill>
                <a:schemeClr val="bg2"/>
              </a:solidFill>
              <a:prstDash val="solid"/>
              <a:round/>
              <a:headEnd type="none" w="med" len="med"/>
              <a:tailEnd type="none" w="med" len="med"/>
            </a:ln>
          </p:spPr>
          <p:txBody>
            <a:bodyPr/>
            <a:lstStyle/>
            <a:p>
              <a:endParaRPr lang="en-US"/>
            </a:p>
          </p:txBody>
        </p:sp>
        <p:sp>
          <p:nvSpPr>
            <p:cNvPr id="134281" name="Line 32">
              <a:extLst>
                <a:ext uri="{FF2B5EF4-FFF2-40B4-BE49-F238E27FC236}">
                  <a16:creationId xmlns:a16="http://schemas.microsoft.com/office/drawing/2014/main" id="{D1533FA4-834E-2E46-9B47-B12A65462C6D}"/>
                </a:ext>
              </a:extLst>
            </p:cNvPr>
            <p:cNvSpPr>
              <a:spLocks noChangeShapeType="1"/>
            </p:cNvSpPr>
            <p:nvPr/>
          </p:nvSpPr>
          <p:spPr bwMode="auto">
            <a:xfrm flipH="1">
              <a:off x="6799910" y="3475605"/>
              <a:ext cx="27202" cy="3325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82" name="Oval 33" descr="Zig zag">
              <a:extLst>
                <a:ext uri="{FF2B5EF4-FFF2-40B4-BE49-F238E27FC236}">
                  <a16:creationId xmlns:a16="http://schemas.microsoft.com/office/drawing/2014/main" id="{00BA92DD-BC22-6842-BAD2-B63DA5A57749}"/>
                </a:ext>
              </a:extLst>
            </p:cNvPr>
            <p:cNvSpPr>
              <a:spLocks noChangeArrowheads="1"/>
            </p:cNvSpPr>
            <p:nvPr/>
          </p:nvSpPr>
          <p:spPr bwMode="auto">
            <a:xfrm>
              <a:off x="6975143" y="3007151"/>
              <a:ext cx="51873" cy="259166"/>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83" name="Oval 34" descr="Zig zag">
              <a:extLst>
                <a:ext uri="{FF2B5EF4-FFF2-40B4-BE49-F238E27FC236}">
                  <a16:creationId xmlns:a16="http://schemas.microsoft.com/office/drawing/2014/main" id="{9B825256-51AE-DD44-A6CC-304C78C684B4}"/>
                </a:ext>
              </a:extLst>
            </p:cNvPr>
            <p:cNvSpPr>
              <a:spLocks noChangeArrowheads="1"/>
            </p:cNvSpPr>
            <p:nvPr/>
          </p:nvSpPr>
          <p:spPr bwMode="auto">
            <a:xfrm>
              <a:off x="6485509" y="3499077"/>
              <a:ext cx="52506" cy="258188"/>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84" name="Line 35">
              <a:extLst>
                <a:ext uri="{FF2B5EF4-FFF2-40B4-BE49-F238E27FC236}">
                  <a16:creationId xmlns:a16="http://schemas.microsoft.com/office/drawing/2014/main" id="{DFF704EC-3FB6-C04A-B29E-1B9A7B069A6E}"/>
                </a:ext>
              </a:extLst>
            </p:cNvPr>
            <p:cNvSpPr>
              <a:spLocks noChangeShapeType="1"/>
            </p:cNvSpPr>
            <p:nvPr/>
          </p:nvSpPr>
          <p:spPr bwMode="auto">
            <a:xfrm flipV="1">
              <a:off x="6479181" y="3133310"/>
              <a:ext cx="495960" cy="35207"/>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85" name="Line 36">
              <a:extLst>
                <a:ext uri="{FF2B5EF4-FFF2-40B4-BE49-F238E27FC236}">
                  <a16:creationId xmlns:a16="http://schemas.microsoft.com/office/drawing/2014/main" id="{36101D34-E1E8-C74C-BF22-D11F2C57F2AF}"/>
                </a:ext>
              </a:extLst>
            </p:cNvPr>
            <p:cNvSpPr>
              <a:spLocks noChangeShapeType="1"/>
            </p:cNvSpPr>
            <p:nvPr/>
          </p:nvSpPr>
          <p:spPr bwMode="auto">
            <a:xfrm flipV="1">
              <a:off x="6060401" y="3169498"/>
              <a:ext cx="398539" cy="433247"/>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86" name="Line 37">
              <a:extLst>
                <a:ext uri="{FF2B5EF4-FFF2-40B4-BE49-F238E27FC236}">
                  <a16:creationId xmlns:a16="http://schemas.microsoft.com/office/drawing/2014/main" id="{E0616414-8C1C-4B45-B007-6AED427F210D}"/>
                </a:ext>
              </a:extLst>
            </p:cNvPr>
            <p:cNvSpPr>
              <a:spLocks noChangeShapeType="1"/>
            </p:cNvSpPr>
            <p:nvPr/>
          </p:nvSpPr>
          <p:spPr bwMode="auto">
            <a:xfrm flipV="1">
              <a:off x="6029401" y="3176343"/>
              <a:ext cx="389050" cy="4176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87" name="Oval 38">
              <a:extLst>
                <a:ext uri="{FF2B5EF4-FFF2-40B4-BE49-F238E27FC236}">
                  <a16:creationId xmlns:a16="http://schemas.microsoft.com/office/drawing/2014/main" id="{402BBFD9-5A72-8248-B9FC-D63CBA3FC231}"/>
                </a:ext>
              </a:extLst>
            </p:cNvPr>
            <p:cNvSpPr>
              <a:spLocks noChangeArrowheads="1"/>
            </p:cNvSpPr>
            <p:nvPr/>
          </p:nvSpPr>
          <p:spPr bwMode="auto">
            <a:xfrm>
              <a:off x="6002835" y="3456046"/>
              <a:ext cx="81605" cy="242540"/>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88" name="Line 39">
              <a:extLst>
                <a:ext uri="{FF2B5EF4-FFF2-40B4-BE49-F238E27FC236}">
                  <a16:creationId xmlns:a16="http://schemas.microsoft.com/office/drawing/2014/main" id="{6161C1B9-3C9F-BE41-AC04-47BA8632AE92}"/>
                </a:ext>
              </a:extLst>
            </p:cNvPr>
            <p:cNvSpPr>
              <a:spLocks noChangeShapeType="1"/>
            </p:cNvSpPr>
            <p:nvPr/>
          </p:nvSpPr>
          <p:spPr bwMode="auto">
            <a:xfrm flipV="1">
              <a:off x="5685901" y="3672181"/>
              <a:ext cx="350461" cy="350119"/>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89" name="Line 40">
              <a:extLst>
                <a:ext uri="{FF2B5EF4-FFF2-40B4-BE49-F238E27FC236}">
                  <a16:creationId xmlns:a16="http://schemas.microsoft.com/office/drawing/2014/main" id="{8907D8FD-6D64-4D4E-A223-C6EDDCE0097F}"/>
                </a:ext>
              </a:extLst>
            </p:cNvPr>
            <p:cNvSpPr>
              <a:spLocks noChangeShapeType="1"/>
            </p:cNvSpPr>
            <p:nvPr/>
          </p:nvSpPr>
          <p:spPr bwMode="auto">
            <a:xfrm flipV="1">
              <a:off x="5647945" y="3575360"/>
              <a:ext cx="390948" cy="417600"/>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90" name="Freeform 41">
              <a:extLst>
                <a:ext uri="{FF2B5EF4-FFF2-40B4-BE49-F238E27FC236}">
                  <a16:creationId xmlns:a16="http://schemas.microsoft.com/office/drawing/2014/main" id="{B200D9E9-E261-E142-898E-F7AE6AED2149}"/>
                </a:ext>
              </a:extLst>
            </p:cNvPr>
            <p:cNvSpPr>
              <a:spLocks/>
            </p:cNvSpPr>
            <p:nvPr/>
          </p:nvSpPr>
          <p:spPr bwMode="auto">
            <a:xfrm>
              <a:off x="5648575" y="3609590"/>
              <a:ext cx="409293" cy="388260"/>
            </a:xfrm>
            <a:custGeom>
              <a:avLst/>
              <a:gdLst>
                <a:gd name="T0" fmla="*/ 0 w 647"/>
                <a:gd name="T1" fmla="*/ 2147483646 h 425"/>
                <a:gd name="T2" fmla="*/ 2147483646 w 647"/>
                <a:gd name="T3" fmla="*/ 0 h 425"/>
                <a:gd name="T4" fmla="*/ 2147483646 w 647"/>
                <a:gd name="T5" fmla="*/ 2147483646 h 425"/>
                <a:gd name="T6" fmla="*/ 0 60000 65536"/>
                <a:gd name="T7" fmla="*/ 0 60000 65536"/>
                <a:gd name="T8" fmla="*/ 0 60000 65536"/>
              </a:gdLst>
              <a:ahLst/>
              <a:cxnLst>
                <a:cxn ang="T6">
                  <a:pos x="T0" y="T1"/>
                </a:cxn>
                <a:cxn ang="T7">
                  <a:pos x="T2" y="T3"/>
                </a:cxn>
                <a:cxn ang="T8">
                  <a:pos x="T4" y="T5"/>
                </a:cxn>
              </a:cxnLst>
              <a:rect l="0" t="0" r="r" b="b"/>
              <a:pathLst>
                <a:path w="647" h="425">
                  <a:moveTo>
                    <a:pt x="0" y="424"/>
                  </a:moveTo>
                  <a:lnTo>
                    <a:pt x="646" y="0"/>
                  </a:lnTo>
                  <a:lnTo>
                    <a:pt x="643" y="8"/>
                  </a:lnTo>
                </a:path>
              </a:pathLst>
            </a:custGeom>
            <a:noFill/>
            <a:ln w="50800" cap="rnd" cmpd="sng">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291" name="Line 42">
              <a:extLst>
                <a:ext uri="{FF2B5EF4-FFF2-40B4-BE49-F238E27FC236}">
                  <a16:creationId xmlns:a16="http://schemas.microsoft.com/office/drawing/2014/main" id="{483519D1-4B0E-3543-921B-B8F3AF185CDC}"/>
                </a:ext>
              </a:extLst>
            </p:cNvPr>
            <p:cNvSpPr>
              <a:spLocks noChangeShapeType="1"/>
            </p:cNvSpPr>
            <p:nvPr/>
          </p:nvSpPr>
          <p:spPr bwMode="auto">
            <a:xfrm flipH="1">
              <a:off x="5491060" y="3984158"/>
              <a:ext cx="1816200"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92" name="Rectangle 43">
              <a:extLst>
                <a:ext uri="{FF2B5EF4-FFF2-40B4-BE49-F238E27FC236}">
                  <a16:creationId xmlns:a16="http://schemas.microsoft.com/office/drawing/2014/main" id="{076773F8-3DB3-FD42-9A07-55F9CB8025CD}"/>
                </a:ext>
              </a:extLst>
            </p:cNvPr>
            <p:cNvSpPr>
              <a:spLocks noChangeArrowheads="1"/>
            </p:cNvSpPr>
            <p:nvPr/>
          </p:nvSpPr>
          <p:spPr bwMode="auto">
            <a:xfrm>
              <a:off x="6091396" y="4070222"/>
              <a:ext cx="524608" cy="1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900" b="1">
                  <a:solidFill>
                    <a:srgbClr val="000000"/>
                  </a:solidFill>
                  <a:latin typeface="Times New Roman" panose="02020603050405020304" pitchFamily="18" charset="0"/>
                </a:rPr>
                <a:t>Bandpass</a:t>
              </a:r>
            </a:p>
          </p:txBody>
        </p:sp>
        <p:sp>
          <p:nvSpPr>
            <p:cNvPr id="134293" name="Rectangle 44">
              <a:extLst>
                <a:ext uri="{FF2B5EF4-FFF2-40B4-BE49-F238E27FC236}">
                  <a16:creationId xmlns:a16="http://schemas.microsoft.com/office/drawing/2014/main" id="{B2722934-68D9-5246-89DC-C26627A59ADD}"/>
                </a:ext>
              </a:extLst>
            </p:cNvPr>
            <p:cNvSpPr>
              <a:spLocks noChangeArrowheads="1"/>
            </p:cNvSpPr>
            <p:nvPr/>
          </p:nvSpPr>
          <p:spPr bwMode="auto">
            <a:xfrm>
              <a:off x="6121128" y="4221811"/>
              <a:ext cx="377350" cy="1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900" b="1">
                  <a:solidFill>
                    <a:srgbClr val="000000"/>
                  </a:solidFill>
                  <a:latin typeface="Times New Roman" panose="02020603050405020304" pitchFamily="18" charset="0"/>
                </a:rPr>
                <a:t>Filters</a:t>
              </a:r>
            </a:p>
          </p:txBody>
        </p:sp>
        <p:sp>
          <p:nvSpPr>
            <p:cNvPr id="134294" name="Freeform 45">
              <a:extLst>
                <a:ext uri="{FF2B5EF4-FFF2-40B4-BE49-F238E27FC236}">
                  <a16:creationId xmlns:a16="http://schemas.microsoft.com/office/drawing/2014/main" id="{CD10475F-0602-E74B-8A17-0C666BB77430}"/>
                </a:ext>
              </a:extLst>
            </p:cNvPr>
            <p:cNvSpPr>
              <a:spLocks/>
            </p:cNvSpPr>
            <p:nvPr/>
          </p:nvSpPr>
          <p:spPr bwMode="auto">
            <a:xfrm>
              <a:off x="7016895" y="3882447"/>
              <a:ext cx="500388" cy="220047"/>
            </a:xfrm>
            <a:custGeom>
              <a:avLst/>
              <a:gdLst>
                <a:gd name="T0" fmla="*/ 0 w 791"/>
                <a:gd name="T1" fmla="*/ 0 h 241"/>
                <a:gd name="T2" fmla="*/ 2147483646 w 791"/>
                <a:gd name="T3" fmla="*/ 0 h 241"/>
                <a:gd name="T4" fmla="*/ 2147483646 w 791"/>
                <a:gd name="T5" fmla="*/ 2147483646 h 241"/>
                <a:gd name="T6" fmla="*/ 0 w 791"/>
                <a:gd name="T7" fmla="*/ 2147483646 h 241"/>
                <a:gd name="T8" fmla="*/ 0 w 791"/>
                <a:gd name="T9" fmla="*/ 0 h 2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1" h="241">
                  <a:moveTo>
                    <a:pt x="0" y="0"/>
                  </a:moveTo>
                  <a:lnTo>
                    <a:pt x="790" y="0"/>
                  </a:lnTo>
                  <a:lnTo>
                    <a:pt x="790" y="240"/>
                  </a:lnTo>
                  <a:lnTo>
                    <a:pt x="0" y="240"/>
                  </a:lnTo>
                  <a:lnTo>
                    <a:pt x="0" y="0"/>
                  </a:lnTo>
                </a:path>
              </a:pathLst>
            </a:custGeom>
            <a:solidFill>
              <a:schemeClr val="folHlink"/>
            </a:solidFill>
            <a:ln w="25400" cap="rnd" cmpd="sng">
              <a:solidFill>
                <a:srgbClr val="909090"/>
              </a:solidFill>
              <a:prstDash val="solid"/>
              <a:round/>
              <a:headEnd type="none" w="med" len="med"/>
              <a:tailEnd type="none" w="med" len="med"/>
            </a:ln>
          </p:spPr>
          <p:txBody>
            <a:bodyPr/>
            <a:lstStyle/>
            <a:p>
              <a:endParaRPr lang="en-US"/>
            </a:p>
          </p:txBody>
        </p:sp>
        <p:sp>
          <p:nvSpPr>
            <p:cNvPr id="134295" name="Rectangle 46">
              <a:extLst>
                <a:ext uri="{FF2B5EF4-FFF2-40B4-BE49-F238E27FC236}">
                  <a16:creationId xmlns:a16="http://schemas.microsoft.com/office/drawing/2014/main" id="{AD5611BD-4FC9-6F48-948A-069635B6CCCC}"/>
                </a:ext>
              </a:extLst>
            </p:cNvPr>
            <p:cNvSpPr>
              <a:spLocks noChangeArrowheads="1"/>
            </p:cNvSpPr>
            <p:nvPr/>
          </p:nvSpPr>
          <p:spPr bwMode="auto">
            <a:xfrm>
              <a:off x="7047892" y="3897119"/>
              <a:ext cx="398058" cy="189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b="1">
                  <a:solidFill>
                    <a:srgbClr val="000000"/>
                  </a:solidFill>
                  <a:latin typeface="Times New Roman" panose="02020603050405020304" pitchFamily="18" charset="0"/>
                </a:rPr>
                <a:t>Laser </a:t>
              </a:r>
            </a:p>
          </p:txBody>
        </p:sp>
        <p:sp>
          <p:nvSpPr>
            <p:cNvPr id="134296" name="Rectangle 47">
              <a:extLst>
                <a:ext uri="{FF2B5EF4-FFF2-40B4-BE49-F238E27FC236}">
                  <a16:creationId xmlns:a16="http://schemas.microsoft.com/office/drawing/2014/main" id="{03479CF7-EED1-624D-9D1E-9864063A9FB3}"/>
                </a:ext>
              </a:extLst>
            </p:cNvPr>
            <p:cNvSpPr>
              <a:spLocks noChangeArrowheads="1"/>
            </p:cNvSpPr>
            <p:nvPr/>
          </p:nvSpPr>
          <p:spPr bwMode="auto">
            <a:xfrm>
              <a:off x="5639086" y="3072678"/>
              <a:ext cx="25304" cy="9682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297" name="Line 48">
              <a:extLst>
                <a:ext uri="{FF2B5EF4-FFF2-40B4-BE49-F238E27FC236}">
                  <a16:creationId xmlns:a16="http://schemas.microsoft.com/office/drawing/2014/main" id="{7BD4746D-94E5-C548-8FBD-0696BB30057E}"/>
                </a:ext>
              </a:extLst>
            </p:cNvPr>
            <p:cNvSpPr>
              <a:spLocks noChangeShapeType="1"/>
            </p:cNvSpPr>
            <p:nvPr/>
          </p:nvSpPr>
          <p:spPr bwMode="auto">
            <a:xfrm>
              <a:off x="6070520" y="3639907"/>
              <a:ext cx="415620" cy="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98" name="Rectangle 49">
              <a:extLst>
                <a:ext uri="{FF2B5EF4-FFF2-40B4-BE49-F238E27FC236}">
                  <a16:creationId xmlns:a16="http://schemas.microsoft.com/office/drawing/2014/main" id="{F3C3D933-5152-224B-AE6D-496E84FBDC93}"/>
                </a:ext>
              </a:extLst>
            </p:cNvPr>
            <p:cNvSpPr>
              <a:spLocks noChangeArrowheads="1"/>
            </p:cNvSpPr>
            <p:nvPr/>
          </p:nvSpPr>
          <p:spPr bwMode="auto">
            <a:xfrm>
              <a:off x="4960939" y="3234045"/>
              <a:ext cx="685673" cy="1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900" b="1">
                  <a:solidFill>
                    <a:srgbClr val="000000"/>
                  </a:solidFill>
                  <a:latin typeface="Times New Roman" panose="02020603050405020304" pitchFamily="18" charset="0"/>
                </a:rPr>
                <a:t>Flow chamber</a:t>
              </a:r>
            </a:p>
          </p:txBody>
        </p:sp>
        <p:sp>
          <p:nvSpPr>
            <p:cNvPr id="134299" name="Oval 50" descr="Zig zag">
              <a:extLst>
                <a:ext uri="{FF2B5EF4-FFF2-40B4-BE49-F238E27FC236}">
                  <a16:creationId xmlns:a16="http://schemas.microsoft.com/office/drawing/2014/main" id="{2A468929-F740-1744-8962-82230FB266B3}"/>
                </a:ext>
              </a:extLst>
            </p:cNvPr>
            <p:cNvSpPr>
              <a:spLocks noChangeArrowheads="1"/>
            </p:cNvSpPr>
            <p:nvPr/>
          </p:nvSpPr>
          <p:spPr bwMode="auto">
            <a:xfrm>
              <a:off x="7354069" y="2653121"/>
              <a:ext cx="53139" cy="259166"/>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300" name="Line 51">
              <a:extLst>
                <a:ext uri="{FF2B5EF4-FFF2-40B4-BE49-F238E27FC236}">
                  <a16:creationId xmlns:a16="http://schemas.microsoft.com/office/drawing/2014/main" id="{F96D8111-8147-A942-BCFE-4702AF805BD2}"/>
                </a:ext>
              </a:extLst>
            </p:cNvPr>
            <p:cNvSpPr>
              <a:spLocks noChangeShapeType="1"/>
            </p:cNvSpPr>
            <p:nvPr/>
          </p:nvSpPr>
          <p:spPr bwMode="auto">
            <a:xfrm flipV="1">
              <a:off x="5668185" y="3567538"/>
              <a:ext cx="346666" cy="375546"/>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301" name="Oval 52" descr="Large confetti">
              <a:extLst>
                <a:ext uri="{FF2B5EF4-FFF2-40B4-BE49-F238E27FC236}">
                  <a16:creationId xmlns:a16="http://schemas.microsoft.com/office/drawing/2014/main" id="{8AFAA5DC-C7EA-234F-B736-176B972E7220}"/>
                </a:ext>
              </a:extLst>
            </p:cNvPr>
            <p:cNvSpPr>
              <a:spLocks noChangeArrowheads="1"/>
            </p:cNvSpPr>
            <p:nvPr/>
          </p:nvSpPr>
          <p:spPr bwMode="auto">
            <a:xfrm>
              <a:off x="5637821" y="4097604"/>
              <a:ext cx="40487" cy="107578"/>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302" name="AutoShape 53" descr="Large confetti">
              <a:extLst>
                <a:ext uri="{FF2B5EF4-FFF2-40B4-BE49-F238E27FC236}">
                  <a16:creationId xmlns:a16="http://schemas.microsoft.com/office/drawing/2014/main" id="{F02D008F-FF45-724E-91D9-8A1D4D8BF96B}"/>
                </a:ext>
              </a:extLst>
            </p:cNvPr>
            <p:cNvSpPr>
              <a:spLocks noChangeArrowheads="1"/>
            </p:cNvSpPr>
            <p:nvPr/>
          </p:nvSpPr>
          <p:spPr bwMode="auto">
            <a:xfrm>
              <a:off x="5635923" y="3549932"/>
              <a:ext cx="43017" cy="508552"/>
            </a:xfrm>
            <a:prstGeom prst="roundRect">
              <a:avLst>
                <a:gd name="adj" fmla="val 12495"/>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303" name="Oval 54" descr="Large confetti">
              <a:extLst>
                <a:ext uri="{FF2B5EF4-FFF2-40B4-BE49-F238E27FC236}">
                  <a16:creationId xmlns:a16="http://schemas.microsoft.com/office/drawing/2014/main" id="{37912A2A-4A3B-E04A-A6C3-CBA26C6D6F66}"/>
                </a:ext>
              </a:extLst>
            </p:cNvPr>
            <p:cNvSpPr>
              <a:spLocks noChangeArrowheads="1"/>
            </p:cNvSpPr>
            <p:nvPr/>
          </p:nvSpPr>
          <p:spPr bwMode="auto">
            <a:xfrm>
              <a:off x="5642252" y="4257994"/>
              <a:ext cx="39221" cy="75305"/>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grpSp>
          <p:nvGrpSpPr>
            <p:cNvPr id="134304" name="Group 55">
              <a:extLst>
                <a:ext uri="{FF2B5EF4-FFF2-40B4-BE49-F238E27FC236}">
                  <a16:creationId xmlns:a16="http://schemas.microsoft.com/office/drawing/2014/main" id="{6A423C0A-16CC-9049-8E4F-6F10B611A4BB}"/>
                </a:ext>
              </a:extLst>
            </p:cNvPr>
            <p:cNvGrpSpPr>
              <a:grpSpLocks/>
            </p:cNvGrpSpPr>
            <p:nvPr/>
          </p:nvGrpSpPr>
          <p:grpSpPr bwMode="auto">
            <a:xfrm>
              <a:off x="5646045" y="3809100"/>
              <a:ext cx="29732" cy="65525"/>
              <a:chOff x="2043" y="3030"/>
              <a:chExt cx="47" cy="72"/>
            </a:xfrm>
          </p:grpSpPr>
          <p:sp>
            <p:nvSpPr>
              <p:cNvPr id="134340" name="Freeform 56" descr="Wide upward diagonal">
                <a:extLst>
                  <a:ext uri="{FF2B5EF4-FFF2-40B4-BE49-F238E27FC236}">
                    <a16:creationId xmlns:a16="http://schemas.microsoft.com/office/drawing/2014/main" id="{72594C2B-D7BC-484E-9F8E-1B7842B156F1}"/>
                  </a:ext>
                </a:extLst>
              </p:cNvPr>
              <p:cNvSpPr>
                <a:spLocks/>
              </p:cNvSpPr>
              <p:nvPr/>
            </p:nvSpPr>
            <p:spPr bwMode="auto">
              <a:xfrm>
                <a:off x="2043" y="3030"/>
                <a:ext cx="47" cy="72"/>
              </a:xfrm>
              <a:custGeom>
                <a:avLst/>
                <a:gdLst>
                  <a:gd name="T0" fmla="*/ 46 w 47"/>
                  <a:gd name="T1" fmla="*/ 40 h 72"/>
                  <a:gd name="T2" fmla="*/ 44 w 47"/>
                  <a:gd name="T3" fmla="*/ 14 h 72"/>
                  <a:gd name="T4" fmla="*/ 32 w 47"/>
                  <a:gd name="T5" fmla="*/ 0 h 72"/>
                  <a:gd name="T6" fmla="*/ 19 w 47"/>
                  <a:gd name="T7" fmla="*/ 0 h 72"/>
                  <a:gd name="T8" fmla="*/ 7 w 47"/>
                  <a:gd name="T9" fmla="*/ 7 h 72"/>
                  <a:gd name="T10" fmla="*/ 0 w 47"/>
                  <a:gd name="T11" fmla="*/ 24 h 72"/>
                  <a:gd name="T12" fmla="*/ 0 w 47"/>
                  <a:gd name="T13" fmla="*/ 45 h 72"/>
                  <a:gd name="T14" fmla="*/ 6 w 47"/>
                  <a:gd name="T15" fmla="*/ 64 h 72"/>
                  <a:gd name="T16" fmla="*/ 19 w 47"/>
                  <a:gd name="T17" fmla="*/ 71 h 72"/>
                  <a:gd name="T18" fmla="*/ 41 w 47"/>
                  <a:gd name="T19" fmla="*/ 61 h 72"/>
                  <a:gd name="T20" fmla="*/ 46 w 47"/>
                  <a:gd name="T21" fmla="*/ 42 h 72"/>
                  <a:gd name="T22" fmla="*/ 46 w 47"/>
                  <a:gd name="T23" fmla="*/ 4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72">
                    <a:moveTo>
                      <a:pt x="46" y="40"/>
                    </a:moveTo>
                    <a:lnTo>
                      <a:pt x="44" y="14"/>
                    </a:lnTo>
                    <a:lnTo>
                      <a:pt x="32" y="0"/>
                    </a:lnTo>
                    <a:lnTo>
                      <a:pt x="19" y="0"/>
                    </a:lnTo>
                    <a:lnTo>
                      <a:pt x="7" y="7"/>
                    </a:lnTo>
                    <a:lnTo>
                      <a:pt x="0" y="24"/>
                    </a:lnTo>
                    <a:lnTo>
                      <a:pt x="0" y="45"/>
                    </a:lnTo>
                    <a:lnTo>
                      <a:pt x="6" y="64"/>
                    </a:lnTo>
                    <a:lnTo>
                      <a:pt x="19" y="71"/>
                    </a:lnTo>
                    <a:lnTo>
                      <a:pt x="41" y="61"/>
                    </a:lnTo>
                    <a:lnTo>
                      <a:pt x="46" y="42"/>
                    </a:lnTo>
                    <a:lnTo>
                      <a:pt x="46" y="4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341" name="Freeform 57">
                <a:extLst>
                  <a:ext uri="{FF2B5EF4-FFF2-40B4-BE49-F238E27FC236}">
                    <a16:creationId xmlns:a16="http://schemas.microsoft.com/office/drawing/2014/main" id="{F06F4EFF-F605-124F-BBEE-4E62C9BFC473}"/>
                  </a:ext>
                </a:extLst>
              </p:cNvPr>
              <p:cNvSpPr>
                <a:spLocks/>
              </p:cNvSpPr>
              <p:nvPr/>
            </p:nvSpPr>
            <p:spPr bwMode="auto">
              <a:xfrm>
                <a:off x="2049" y="3054"/>
                <a:ext cx="31" cy="39"/>
              </a:xfrm>
              <a:custGeom>
                <a:avLst/>
                <a:gdLst>
                  <a:gd name="T0" fmla="*/ 12 w 31"/>
                  <a:gd name="T1" fmla="*/ 38 h 39"/>
                  <a:gd name="T2" fmla="*/ 17 w 31"/>
                  <a:gd name="T3" fmla="*/ 36 h 39"/>
                  <a:gd name="T4" fmla="*/ 21 w 31"/>
                  <a:gd name="T5" fmla="*/ 29 h 39"/>
                  <a:gd name="T6" fmla="*/ 30 w 31"/>
                  <a:gd name="T7" fmla="*/ 29 h 39"/>
                  <a:gd name="T8" fmla="*/ 30 w 31"/>
                  <a:gd name="T9" fmla="*/ 19 h 39"/>
                  <a:gd name="T10" fmla="*/ 30 w 31"/>
                  <a:gd name="T11" fmla="*/ 19 h 39"/>
                  <a:gd name="T12" fmla="*/ 30 w 31"/>
                  <a:gd name="T13" fmla="*/ 10 h 39"/>
                  <a:gd name="T14" fmla="*/ 30 w 31"/>
                  <a:gd name="T15" fmla="*/ 0 h 39"/>
                  <a:gd name="T16" fmla="*/ 21 w 31"/>
                  <a:gd name="T17" fmla="*/ 0 h 39"/>
                  <a:gd name="T18" fmla="*/ 12 w 31"/>
                  <a:gd name="T19" fmla="*/ 10 h 39"/>
                  <a:gd name="T20" fmla="*/ 21 w 31"/>
                  <a:gd name="T21" fmla="*/ 13 h 39"/>
                  <a:gd name="T22" fmla="*/ 30 w 31"/>
                  <a:gd name="T23" fmla="*/ 19 h 39"/>
                  <a:gd name="T24" fmla="*/ 30 w 31"/>
                  <a:gd name="T25" fmla="*/ 19 h 39"/>
                  <a:gd name="T26" fmla="*/ 21 w 31"/>
                  <a:gd name="T27" fmla="*/ 29 h 39"/>
                  <a:gd name="T28" fmla="*/ 12 w 31"/>
                  <a:gd name="T29" fmla="*/ 29 h 39"/>
                  <a:gd name="T30" fmla="*/ 3 w 31"/>
                  <a:gd name="T31" fmla="*/ 29 h 39"/>
                  <a:gd name="T32" fmla="*/ 3 w 31"/>
                  <a:gd name="T33" fmla="*/ 29 h 39"/>
                  <a:gd name="T34" fmla="*/ 0 w 31"/>
                  <a:gd name="T35" fmla="*/ 33 h 39"/>
                  <a:gd name="T36" fmla="*/ 2 w 31"/>
                  <a:gd name="T37" fmla="*/ 37 h 39"/>
                  <a:gd name="T38" fmla="*/ 12 w 31"/>
                  <a:gd name="T39" fmla="*/ 38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 h="39">
                    <a:moveTo>
                      <a:pt x="12" y="38"/>
                    </a:moveTo>
                    <a:lnTo>
                      <a:pt x="17" y="36"/>
                    </a:lnTo>
                    <a:lnTo>
                      <a:pt x="21" y="29"/>
                    </a:lnTo>
                    <a:lnTo>
                      <a:pt x="30" y="29"/>
                    </a:lnTo>
                    <a:lnTo>
                      <a:pt x="30" y="19"/>
                    </a:lnTo>
                    <a:lnTo>
                      <a:pt x="30" y="10"/>
                    </a:lnTo>
                    <a:lnTo>
                      <a:pt x="30" y="0"/>
                    </a:lnTo>
                    <a:lnTo>
                      <a:pt x="21" y="0"/>
                    </a:lnTo>
                    <a:lnTo>
                      <a:pt x="12" y="10"/>
                    </a:lnTo>
                    <a:lnTo>
                      <a:pt x="21" y="13"/>
                    </a:lnTo>
                    <a:lnTo>
                      <a:pt x="30" y="19"/>
                    </a:lnTo>
                    <a:lnTo>
                      <a:pt x="21" y="29"/>
                    </a:lnTo>
                    <a:lnTo>
                      <a:pt x="12" y="29"/>
                    </a:lnTo>
                    <a:lnTo>
                      <a:pt x="3" y="29"/>
                    </a:lnTo>
                    <a:lnTo>
                      <a:pt x="0" y="33"/>
                    </a:lnTo>
                    <a:lnTo>
                      <a:pt x="2" y="37"/>
                    </a:lnTo>
                    <a:lnTo>
                      <a:pt x="12" y="38"/>
                    </a:lnTo>
                  </a:path>
                </a:pathLst>
              </a:custGeom>
              <a:solidFill>
                <a:srgbClr val="714400"/>
              </a:solidFill>
              <a:ln w="12700" cap="rnd" cmpd="sng">
                <a:solidFill>
                  <a:srgbClr val="000000"/>
                </a:solidFill>
                <a:prstDash val="solid"/>
                <a:round/>
                <a:headEnd type="none" w="med" len="med"/>
                <a:tailEnd type="none" w="med" len="med"/>
              </a:ln>
            </p:spPr>
            <p:txBody>
              <a:bodyPr/>
              <a:lstStyle/>
              <a:p>
                <a:endParaRPr lang="en-US"/>
              </a:p>
            </p:txBody>
          </p:sp>
        </p:grpSp>
        <p:grpSp>
          <p:nvGrpSpPr>
            <p:cNvPr id="134305" name="Group 58">
              <a:extLst>
                <a:ext uri="{FF2B5EF4-FFF2-40B4-BE49-F238E27FC236}">
                  <a16:creationId xmlns:a16="http://schemas.microsoft.com/office/drawing/2014/main" id="{781728BD-E30A-0E4E-A49E-2C0981F12BBE}"/>
                </a:ext>
              </a:extLst>
            </p:cNvPr>
            <p:cNvGrpSpPr>
              <a:grpSpLocks/>
            </p:cNvGrpSpPr>
            <p:nvPr/>
          </p:nvGrpSpPr>
          <p:grpSpPr bwMode="auto">
            <a:xfrm>
              <a:off x="5648575" y="3958730"/>
              <a:ext cx="27834" cy="54767"/>
              <a:chOff x="2047" y="3194"/>
              <a:chExt cx="44" cy="60"/>
            </a:xfrm>
          </p:grpSpPr>
          <p:sp>
            <p:nvSpPr>
              <p:cNvPr id="134338" name="Freeform 59" descr="Wide upward diagonal">
                <a:extLst>
                  <a:ext uri="{FF2B5EF4-FFF2-40B4-BE49-F238E27FC236}">
                    <a16:creationId xmlns:a16="http://schemas.microsoft.com/office/drawing/2014/main" id="{79BB2194-6ED5-4F40-9B57-44F224F3FE7F}"/>
                  </a:ext>
                </a:extLst>
              </p:cNvPr>
              <p:cNvSpPr>
                <a:spLocks/>
              </p:cNvSpPr>
              <p:nvPr/>
            </p:nvSpPr>
            <p:spPr bwMode="auto">
              <a:xfrm>
                <a:off x="2047" y="3194"/>
                <a:ext cx="44" cy="60"/>
              </a:xfrm>
              <a:custGeom>
                <a:avLst/>
                <a:gdLst>
                  <a:gd name="T0" fmla="*/ 43 w 44"/>
                  <a:gd name="T1" fmla="*/ 33 h 60"/>
                  <a:gd name="T2" fmla="*/ 41 w 44"/>
                  <a:gd name="T3" fmla="*/ 12 h 60"/>
                  <a:gd name="T4" fmla="*/ 30 w 44"/>
                  <a:gd name="T5" fmla="*/ 0 h 60"/>
                  <a:gd name="T6" fmla="*/ 18 w 44"/>
                  <a:gd name="T7" fmla="*/ 0 h 60"/>
                  <a:gd name="T8" fmla="*/ 7 w 44"/>
                  <a:gd name="T9" fmla="*/ 6 h 60"/>
                  <a:gd name="T10" fmla="*/ 0 w 44"/>
                  <a:gd name="T11" fmla="*/ 20 h 60"/>
                  <a:gd name="T12" fmla="*/ 0 w 44"/>
                  <a:gd name="T13" fmla="*/ 37 h 60"/>
                  <a:gd name="T14" fmla="*/ 6 w 44"/>
                  <a:gd name="T15" fmla="*/ 53 h 60"/>
                  <a:gd name="T16" fmla="*/ 18 w 44"/>
                  <a:gd name="T17" fmla="*/ 59 h 60"/>
                  <a:gd name="T18" fmla="*/ 39 w 44"/>
                  <a:gd name="T19" fmla="*/ 51 h 60"/>
                  <a:gd name="T20" fmla="*/ 43 w 44"/>
                  <a:gd name="T21" fmla="*/ 35 h 60"/>
                  <a:gd name="T22" fmla="*/ 43 w 44"/>
                  <a:gd name="T23" fmla="*/ 33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 h="60">
                    <a:moveTo>
                      <a:pt x="43" y="33"/>
                    </a:moveTo>
                    <a:lnTo>
                      <a:pt x="41" y="12"/>
                    </a:lnTo>
                    <a:lnTo>
                      <a:pt x="30" y="0"/>
                    </a:lnTo>
                    <a:lnTo>
                      <a:pt x="18" y="0"/>
                    </a:lnTo>
                    <a:lnTo>
                      <a:pt x="7" y="6"/>
                    </a:lnTo>
                    <a:lnTo>
                      <a:pt x="0" y="20"/>
                    </a:lnTo>
                    <a:lnTo>
                      <a:pt x="0" y="37"/>
                    </a:lnTo>
                    <a:lnTo>
                      <a:pt x="6" y="53"/>
                    </a:lnTo>
                    <a:lnTo>
                      <a:pt x="18" y="59"/>
                    </a:lnTo>
                    <a:lnTo>
                      <a:pt x="39" y="51"/>
                    </a:lnTo>
                    <a:lnTo>
                      <a:pt x="43" y="35"/>
                    </a:lnTo>
                    <a:lnTo>
                      <a:pt x="43" y="3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339" name="Oval 60">
                <a:extLst>
                  <a:ext uri="{FF2B5EF4-FFF2-40B4-BE49-F238E27FC236}">
                    <a16:creationId xmlns:a16="http://schemas.microsoft.com/office/drawing/2014/main" id="{97B8163C-B5F3-1741-A5C4-2258124C9528}"/>
                  </a:ext>
                </a:extLst>
              </p:cNvPr>
              <p:cNvSpPr>
                <a:spLocks noChangeArrowheads="1"/>
              </p:cNvSpPr>
              <p:nvPr/>
            </p:nvSpPr>
            <p:spPr bwMode="auto">
              <a:xfrm>
                <a:off x="2065" y="3213"/>
                <a:ext cx="21" cy="36"/>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grpSp>
        <p:grpSp>
          <p:nvGrpSpPr>
            <p:cNvPr id="134306" name="Group 61">
              <a:extLst>
                <a:ext uri="{FF2B5EF4-FFF2-40B4-BE49-F238E27FC236}">
                  <a16:creationId xmlns:a16="http://schemas.microsoft.com/office/drawing/2014/main" id="{35512608-9348-764A-8F18-4FEF2FDFFA93}"/>
                </a:ext>
              </a:extLst>
            </p:cNvPr>
            <p:cNvGrpSpPr>
              <a:grpSpLocks/>
            </p:cNvGrpSpPr>
            <p:nvPr/>
          </p:nvGrpSpPr>
          <p:grpSpPr bwMode="auto">
            <a:xfrm>
              <a:off x="5639089" y="4370462"/>
              <a:ext cx="39221" cy="65525"/>
              <a:chOff x="2032" y="3645"/>
              <a:chExt cx="62" cy="72"/>
            </a:xfrm>
          </p:grpSpPr>
          <p:sp>
            <p:nvSpPr>
              <p:cNvPr id="134334" name="Oval 62" descr="Large confetti">
                <a:extLst>
                  <a:ext uri="{FF2B5EF4-FFF2-40B4-BE49-F238E27FC236}">
                    <a16:creationId xmlns:a16="http://schemas.microsoft.com/office/drawing/2014/main" id="{6678772B-9990-4A47-BC36-EC633C8A66AB}"/>
                  </a:ext>
                </a:extLst>
              </p:cNvPr>
              <p:cNvSpPr>
                <a:spLocks noChangeArrowheads="1"/>
              </p:cNvSpPr>
              <p:nvPr/>
            </p:nvSpPr>
            <p:spPr bwMode="auto">
              <a:xfrm>
                <a:off x="2032" y="3645"/>
                <a:ext cx="62" cy="72"/>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grpSp>
            <p:nvGrpSpPr>
              <p:cNvPr id="134335" name="Group 63">
                <a:extLst>
                  <a:ext uri="{FF2B5EF4-FFF2-40B4-BE49-F238E27FC236}">
                    <a16:creationId xmlns:a16="http://schemas.microsoft.com/office/drawing/2014/main" id="{8EBE0153-11A5-484D-A62D-4D5CA092D58D}"/>
                  </a:ext>
                </a:extLst>
              </p:cNvPr>
              <p:cNvGrpSpPr>
                <a:grpSpLocks/>
              </p:cNvGrpSpPr>
              <p:nvPr/>
            </p:nvGrpSpPr>
            <p:grpSpPr bwMode="auto">
              <a:xfrm>
                <a:off x="2048" y="3659"/>
                <a:ext cx="37" cy="48"/>
                <a:chOff x="2048" y="3659"/>
                <a:chExt cx="37" cy="48"/>
              </a:xfrm>
            </p:grpSpPr>
            <p:sp>
              <p:nvSpPr>
                <p:cNvPr id="134336" name="Freeform 64" descr="Wide upward diagonal">
                  <a:extLst>
                    <a:ext uri="{FF2B5EF4-FFF2-40B4-BE49-F238E27FC236}">
                      <a16:creationId xmlns:a16="http://schemas.microsoft.com/office/drawing/2014/main" id="{F1535CFF-23FE-C245-93B6-349A416E40A1}"/>
                    </a:ext>
                  </a:extLst>
                </p:cNvPr>
                <p:cNvSpPr>
                  <a:spLocks/>
                </p:cNvSpPr>
                <p:nvPr/>
              </p:nvSpPr>
              <p:spPr bwMode="auto">
                <a:xfrm>
                  <a:off x="2048" y="3659"/>
                  <a:ext cx="37" cy="48"/>
                </a:xfrm>
                <a:custGeom>
                  <a:avLst/>
                  <a:gdLst>
                    <a:gd name="T0" fmla="*/ 36 w 37"/>
                    <a:gd name="T1" fmla="*/ 27 h 48"/>
                    <a:gd name="T2" fmla="*/ 34 w 37"/>
                    <a:gd name="T3" fmla="*/ 9 h 48"/>
                    <a:gd name="T4" fmla="*/ 25 w 37"/>
                    <a:gd name="T5" fmla="*/ 0 h 48"/>
                    <a:gd name="T6" fmla="*/ 15 w 37"/>
                    <a:gd name="T7" fmla="*/ 0 h 48"/>
                    <a:gd name="T8" fmla="*/ 6 w 37"/>
                    <a:gd name="T9" fmla="*/ 5 h 48"/>
                    <a:gd name="T10" fmla="*/ 0 w 37"/>
                    <a:gd name="T11" fmla="*/ 16 h 48"/>
                    <a:gd name="T12" fmla="*/ 0 w 37"/>
                    <a:gd name="T13" fmla="*/ 30 h 48"/>
                    <a:gd name="T14" fmla="*/ 5 w 37"/>
                    <a:gd name="T15" fmla="*/ 42 h 48"/>
                    <a:gd name="T16" fmla="*/ 15 w 37"/>
                    <a:gd name="T17" fmla="*/ 47 h 48"/>
                    <a:gd name="T18" fmla="*/ 32 w 37"/>
                    <a:gd name="T19" fmla="*/ 41 h 48"/>
                    <a:gd name="T20" fmla="*/ 36 w 37"/>
                    <a:gd name="T21" fmla="*/ 28 h 48"/>
                    <a:gd name="T22" fmla="*/ 36 w 37"/>
                    <a:gd name="T23" fmla="*/ 2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 h="48">
                      <a:moveTo>
                        <a:pt x="36" y="27"/>
                      </a:moveTo>
                      <a:lnTo>
                        <a:pt x="34" y="9"/>
                      </a:lnTo>
                      <a:lnTo>
                        <a:pt x="25" y="0"/>
                      </a:lnTo>
                      <a:lnTo>
                        <a:pt x="15" y="0"/>
                      </a:lnTo>
                      <a:lnTo>
                        <a:pt x="6" y="5"/>
                      </a:lnTo>
                      <a:lnTo>
                        <a:pt x="0" y="16"/>
                      </a:lnTo>
                      <a:lnTo>
                        <a:pt x="0" y="30"/>
                      </a:lnTo>
                      <a:lnTo>
                        <a:pt x="5" y="42"/>
                      </a:lnTo>
                      <a:lnTo>
                        <a:pt x="15" y="47"/>
                      </a:lnTo>
                      <a:lnTo>
                        <a:pt x="32" y="41"/>
                      </a:lnTo>
                      <a:lnTo>
                        <a:pt x="36" y="28"/>
                      </a:lnTo>
                      <a:lnTo>
                        <a:pt x="36" y="27"/>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337" name="Oval 65">
                  <a:extLst>
                    <a:ext uri="{FF2B5EF4-FFF2-40B4-BE49-F238E27FC236}">
                      <a16:creationId xmlns:a16="http://schemas.microsoft.com/office/drawing/2014/main" id="{671780DE-0D67-B440-A0F3-26A7177C81A2}"/>
                    </a:ext>
                  </a:extLst>
                </p:cNvPr>
                <p:cNvSpPr>
                  <a:spLocks noChangeArrowheads="1"/>
                </p:cNvSpPr>
                <p:nvPr/>
              </p:nvSpPr>
              <p:spPr bwMode="auto">
                <a:xfrm>
                  <a:off x="2062" y="3677"/>
                  <a:ext cx="18" cy="25"/>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grpSp>
        </p:grpSp>
        <p:grpSp>
          <p:nvGrpSpPr>
            <p:cNvPr id="134307" name="Group 66">
              <a:extLst>
                <a:ext uri="{FF2B5EF4-FFF2-40B4-BE49-F238E27FC236}">
                  <a16:creationId xmlns:a16="http://schemas.microsoft.com/office/drawing/2014/main" id="{A35A173F-82CE-9E43-B681-F7958A5977AB}"/>
                </a:ext>
              </a:extLst>
            </p:cNvPr>
            <p:cNvGrpSpPr>
              <a:grpSpLocks/>
            </p:cNvGrpSpPr>
            <p:nvPr/>
          </p:nvGrpSpPr>
          <p:grpSpPr bwMode="auto">
            <a:xfrm>
              <a:off x="5646045" y="4117164"/>
              <a:ext cx="22141" cy="58679"/>
              <a:chOff x="2043" y="3368"/>
              <a:chExt cx="35" cy="64"/>
            </a:xfrm>
          </p:grpSpPr>
          <p:sp>
            <p:nvSpPr>
              <p:cNvPr id="134332" name="Freeform 67" descr="Wide upward diagonal">
                <a:extLst>
                  <a:ext uri="{FF2B5EF4-FFF2-40B4-BE49-F238E27FC236}">
                    <a16:creationId xmlns:a16="http://schemas.microsoft.com/office/drawing/2014/main" id="{75CF378D-C85C-D546-8250-808ACA54AF31}"/>
                  </a:ext>
                </a:extLst>
              </p:cNvPr>
              <p:cNvSpPr>
                <a:spLocks/>
              </p:cNvSpPr>
              <p:nvPr/>
            </p:nvSpPr>
            <p:spPr bwMode="auto">
              <a:xfrm>
                <a:off x="2043" y="3368"/>
                <a:ext cx="35" cy="64"/>
              </a:xfrm>
              <a:custGeom>
                <a:avLst/>
                <a:gdLst>
                  <a:gd name="T0" fmla="*/ 34 w 35"/>
                  <a:gd name="T1" fmla="*/ 36 h 64"/>
                  <a:gd name="T2" fmla="*/ 32 w 35"/>
                  <a:gd name="T3" fmla="*/ 13 h 64"/>
                  <a:gd name="T4" fmla="*/ 23 w 35"/>
                  <a:gd name="T5" fmla="*/ 0 h 64"/>
                  <a:gd name="T6" fmla="*/ 14 w 35"/>
                  <a:gd name="T7" fmla="*/ 0 h 64"/>
                  <a:gd name="T8" fmla="*/ 5 w 35"/>
                  <a:gd name="T9" fmla="*/ 6 h 64"/>
                  <a:gd name="T10" fmla="*/ 0 w 35"/>
                  <a:gd name="T11" fmla="*/ 21 h 64"/>
                  <a:gd name="T12" fmla="*/ 0 w 35"/>
                  <a:gd name="T13" fmla="*/ 40 h 64"/>
                  <a:gd name="T14" fmla="*/ 4 w 35"/>
                  <a:gd name="T15" fmla="*/ 57 h 64"/>
                  <a:gd name="T16" fmla="*/ 14 w 35"/>
                  <a:gd name="T17" fmla="*/ 63 h 64"/>
                  <a:gd name="T18" fmla="*/ 30 w 35"/>
                  <a:gd name="T19" fmla="*/ 54 h 64"/>
                  <a:gd name="T20" fmla="*/ 34 w 35"/>
                  <a:gd name="T21" fmla="*/ 38 h 64"/>
                  <a:gd name="T22" fmla="*/ 34 w 35"/>
                  <a:gd name="T23" fmla="*/ 3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64">
                    <a:moveTo>
                      <a:pt x="34" y="36"/>
                    </a:moveTo>
                    <a:lnTo>
                      <a:pt x="32" y="13"/>
                    </a:lnTo>
                    <a:lnTo>
                      <a:pt x="23" y="0"/>
                    </a:lnTo>
                    <a:lnTo>
                      <a:pt x="14" y="0"/>
                    </a:lnTo>
                    <a:lnTo>
                      <a:pt x="5" y="6"/>
                    </a:lnTo>
                    <a:lnTo>
                      <a:pt x="0" y="21"/>
                    </a:lnTo>
                    <a:lnTo>
                      <a:pt x="0" y="40"/>
                    </a:lnTo>
                    <a:lnTo>
                      <a:pt x="4" y="57"/>
                    </a:lnTo>
                    <a:lnTo>
                      <a:pt x="14" y="63"/>
                    </a:lnTo>
                    <a:lnTo>
                      <a:pt x="30" y="54"/>
                    </a:lnTo>
                    <a:lnTo>
                      <a:pt x="34" y="38"/>
                    </a:lnTo>
                    <a:lnTo>
                      <a:pt x="34" y="36"/>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333" name="Freeform 68">
                <a:extLst>
                  <a:ext uri="{FF2B5EF4-FFF2-40B4-BE49-F238E27FC236}">
                    <a16:creationId xmlns:a16="http://schemas.microsoft.com/office/drawing/2014/main" id="{60503A14-06F2-F94D-B65B-14AC188A100A}"/>
                  </a:ext>
                </a:extLst>
              </p:cNvPr>
              <p:cNvSpPr>
                <a:spLocks/>
              </p:cNvSpPr>
              <p:nvPr/>
            </p:nvSpPr>
            <p:spPr bwMode="auto">
              <a:xfrm>
                <a:off x="2056" y="3370"/>
                <a:ext cx="15" cy="59"/>
              </a:xfrm>
              <a:custGeom>
                <a:avLst/>
                <a:gdLst>
                  <a:gd name="T0" fmla="*/ 7 w 15"/>
                  <a:gd name="T1" fmla="*/ 0 h 59"/>
                  <a:gd name="T2" fmla="*/ 14 w 15"/>
                  <a:gd name="T3" fmla="*/ 15 h 59"/>
                  <a:gd name="T4" fmla="*/ 14 w 15"/>
                  <a:gd name="T5" fmla="*/ 29 h 59"/>
                  <a:gd name="T6" fmla="*/ 14 w 15"/>
                  <a:gd name="T7" fmla="*/ 44 h 59"/>
                  <a:gd name="T8" fmla="*/ 14 w 15"/>
                  <a:gd name="T9" fmla="*/ 44 h 59"/>
                  <a:gd name="T10" fmla="*/ 7 w 15"/>
                  <a:gd name="T11" fmla="*/ 58 h 59"/>
                  <a:gd name="T12" fmla="*/ 0 w 15"/>
                  <a:gd name="T13" fmla="*/ 58 h 59"/>
                  <a:gd name="T14" fmla="*/ 0 w 15"/>
                  <a:gd name="T15" fmla="*/ 44 h 59"/>
                  <a:gd name="T16" fmla="*/ 0 w 15"/>
                  <a:gd name="T17" fmla="*/ 44 h 59"/>
                  <a:gd name="T18" fmla="*/ 7 w 15"/>
                  <a:gd name="T19" fmla="*/ 29 h 59"/>
                  <a:gd name="T20" fmla="*/ 0 w 15"/>
                  <a:gd name="T21" fmla="*/ 29 h 59"/>
                  <a:gd name="T22" fmla="*/ 0 w 15"/>
                  <a:gd name="T23" fmla="*/ 0 h 59"/>
                  <a:gd name="T24" fmla="*/ 0 w 15"/>
                  <a:gd name="T25" fmla="*/ 0 h 59"/>
                  <a:gd name="T26" fmla="*/ 7 w 15"/>
                  <a:gd name="T27" fmla="*/ 0 h 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59">
                    <a:moveTo>
                      <a:pt x="7" y="0"/>
                    </a:moveTo>
                    <a:lnTo>
                      <a:pt x="14" y="15"/>
                    </a:lnTo>
                    <a:lnTo>
                      <a:pt x="14" y="29"/>
                    </a:lnTo>
                    <a:lnTo>
                      <a:pt x="14" y="44"/>
                    </a:lnTo>
                    <a:lnTo>
                      <a:pt x="7" y="58"/>
                    </a:lnTo>
                    <a:lnTo>
                      <a:pt x="0" y="58"/>
                    </a:lnTo>
                    <a:lnTo>
                      <a:pt x="0" y="44"/>
                    </a:lnTo>
                    <a:lnTo>
                      <a:pt x="7" y="29"/>
                    </a:lnTo>
                    <a:lnTo>
                      <a:pt x="0" y="29"/>
                    </a:lnTo>
                    <a:lnTo>
                      <a:pt x="0" y="0"/>
                    </a:lnTo>
                    <a:lnTo>
                      <a:pt x="7" y="0"/>
                    </a:lnTo>
                  </a:path>
                </a:pathLst>
              </a:custGeom>
              <a:solidFill>
                <a:srgbClr val="714400"/>
              </a:solidFill>
              <a:ln w="12700" cap="rnd" cmpd="sng">
                <a:solidFill>
                  <a:srgbClr val="000000"/>
                </a:solidFill>
                <a:prstDash val="solid"/>
                <a:round/>
                <a:headEnd type="none" w="med" len="med"/>
                <a:tailEnd type="none" w="med" len="med"/>
              </a:ln>
            </p:spPr>
            <p:txBody>
              <a:bodyPr/>
              <a:lstStyle/>
              <a:p>
                <a:endParaRPr lang="en-US"/>
              </a:p>
            </p:txBody>
          </p:sp>
        </p:grpSp>
        <p:sp>
          <p:nvSpPr>
            <p:cNvPr id="134308" name="Oval 69" descr="Large confetti">
              <a:extLst>
                <a:ext uri="{FF2B5EF4-FFF2-40B4-BE49-F238E27FC236}">
                  <a16:creationId xmlns:a16="http://schemas.microsoft.com/office/drawing/2014/main" id="{6823C7F7-203C-8A43-929C-7F0F586BACEE}"/>
                </a:ext>
              </a:extLst>
            </p:cNvPr>
            <p:cNvSpPr>
              <a:spLocks noChangeArrowheads="1"/>
            </p:cNvSpPr>
            <p:nvPr/>
          </p:nvSpPr>
          <p:spPr bwMode="auto">
            <a:xfrm>
              <a:off x="5633393" y="4477062"/>
              <a:ext cx="47445" cy="88997"/>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309" name="Oval 70" descr="Large confetti">
              <a:extLst>
                <a:ext uri="{FF2B5EF4-FFF2-40B4-BE49-F238E27FC236}">
                  <a16:creationId xmlns:a16="http://schemas.microsoft.com/office/drawing/2014/main" id="{2224A73C-1B98-9B4E-9D30-E99539A2F6E8}"/>
                </a:ext>
              </a:extLst>
            </p:cNvPr>
            <p:cNvSpPr>
              <a:spLocks noChangeArrowheads="1"/>
            </p:cNvSpPr>
            <p:nvPr/>
          </p:nvSpPr>
          <p:spPr bwMode="auto">
            <a:xfrm>
              <a:off x="5638453" y="4599313"/>
              <a:ext cx="44915" cy="84107"/>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grpSp>
          <p:nvGrpSpPr>
            <p:cNvPr id="134310" name="Group 71">
              <a:extLst>
                <a:ext uri="{FF2B5EF4-FFF2-40B4-BE49-F238E27FC236}">
                  <a16:creationId xmlns:a16="http://schemas.microsoft.com/office/drawing/2014/main" id="{2D82061F-1654-8F45-AF72-03FC60913C82}"/>
                </a:ext>
              </a:extLst>
            </p:cNvPr>
            <p:cNvGrpSpPr>
              <a:grpSpLocks/>
            </p:cNvGrpSpPr>
            <p:nvPr/>
          </p:nvGrpSpPr>
          <p:grpSpPr bwMode="auto">
            <a:xfrm>
              <a:off x="5642883" y="4500536"/>
              <a:ext cx="29732" cy="53790"/>
              <a:chOff x="2038" y="3788"/>
              <a:chExt cx="47" cy="59"/>
            </a:xfrm>
          </p:grpSpPr>
          <p:sp>
            <p:nvSpPr>
              <p:cNvPr id="134330" name="Freeform 72" descr="Wide upward diagonal">
                <a:extLst>
                  <a:ext uri="{FF2B5EF4-FFF2-40B4-BE49-F238E27FC236}">
                    <a16:creationId xmlns:a16="http://schemas.microsoft.com/office/drawing/2014/main" id="{43484D02-5635-BD4A-ADA5-EAC8AD4E03FF}"/>
                  </a:ext>
                </a:extLst>
              </p:cNvPr>
              <p:cNvSpPr>
                <a:spLocks/>
              </p:cNvSpPr>
              <p:nvPr/>
            </p:nvSpPr>
            <p:spPr bwMode="auto">
              <a:xfrm>
                <a:off x="2038" y="3788"/>
                <a:ext cx="47" cy="59"/>
              </a:xfrm>
              <a:custGeom>
                <a:avLst/>
                <a:gdLst>
                  <a:gd name="T0" fmla="*/ 46 w 47"/>
                  <a:gd name="T1" fmla="*/ 33 h 59"/>
                  <a:gd name="T2" fmla="*/ 44 w 47"/>
                  <a:gd name="T3" fmla="*/ 12 h 59"/>
                  <a:gd name="T4" fmla="*/ 32 w 47"/>
                  <a:gd name="T5" fmla="*/ 0 h 59"/>
                  <a:gd name="T6" fmla="*/ 19 w 47"/>
                  <a:gd name="T7" fmla="*/ 0 h 59"/>
                  <a:gd name="T8" fmla="*/ 7 w 47"/>
                  <a:gd name="T9" fmla="*/ 6 h 59"/>
                  <a:gd name="T10" fmla="*/ 0 w 47"/>
                  <a:gd name="T11" fmla="*/ 19 h 59"/>
                  <a:gd name="T12" fmla="*/ 0 w 47"/>
                  <a:gd name="T13" fmla="*/ 37 h 59"/>
                  <a:gd name="T14" fmla="*/ 6 w 47"/>
                  <a:gd name="T15" fmla="*/ 52 h 59"/>
                  <a:gd name="T16" fmla="*/ 19 w 47"/>
                  <a:gd name="T17" fmla="*/ 58 h 59"/>
                  <a:gd name="T18" fmla="*/ 41 w 47"/>
                  <a:gd name="T19" fmla="*/ 50 h 59"/>
                  <a:gd name="T20" fmla="*/ 46 w 47"/>
                  <a:gd name="T21" fmla="*/ 35 h 59"/>
                  <a:gd name="T22" fmla="*/ 46 w 47"/>
                  <a:gd name="T23" fmla="*/ 33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59">
                    <a:moveTo>
                      <a:pt x="46" y="33"/>
                    </a:moveTo>
                    <a:lnTo>
                      <a:pt x="44" y="12"/>
                    </a:lnTo>
                    <a:lnTo>
                      <a:pt x="32" y="0"/>
                    </a:lnTo>
                    <a:lnTo>
                      <a:pt x="19" y="0"/>
                    </a:lnTo>
                    <a:lnTo>
                      <a:pt x="7" y="6"/>
                    </a:lnTo>
                    <a:lnTo>
                      <a:pt x="0" y="19"/>
                    </a:lnTo>
                    <a:lnTo>
                      <a:pt x="0" y="37"/>
                    </a:lnTo>
                    <a:lnTo>
                      <a:pt x="6" y="52"/>
                    </a:lnTo>
                    <a:lnTo>
                      <a:pt x="19" y="58"/>
                    </a:lnTo>
                    <a:lnTo>
                      <a:pt x="41" y="50"/>
                    </a:lnTo>
                    <a:lnTo>
                      <a:pt x="46" y="35"/>
                    </a:lnTo>
                    <a:lnTo>
                      <a:pt x="46" y="3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331" name="Freeform 73">
                <a:extLst>
                  <a:ext uri="{FF2B5EF4-FFF2-40B4-BE49-F238E27FC236}">
                    <a16:creationId xmlns:a16="http://schemas.microsoft.com/office/drawing/2014/main" id="{CE5B3E47-44C7-214A-9B75-435CC65FAB3E}"/>
                  </a:ext>
                </a:extLst>
              </p:cNvPr>
              <p:cNvSpPr>
                <a:spLocks/>
              </p:cNvSpPr>
              <p:nvPr/>
            </p:nvSpPr>
            <p:spPr bwMode="auto">
              <a:xfrm>
                <a:off x="2056" y="3790"/>
                <a:ext cx="20" cy="54"/>
              </a:xfrm>
              <a:custGeom>
                <a:avLst/>
                <a:gdLst>
                  <a:gd name="T0" fmla="*/ 10 w 20"/>
                  <a:gd name="T1" fmla="*/ 0 h 54"/>
                  <a:gd name="T2" fmla="*/ 19 w 20"/>
                  <a:gd name="T3" fmla="*/ 13 h 54"/>
                  <a:gd name="T4" fmla="*/ 19 w 20"/>
                  <a:gd name="T5" fmla="*/ 27 h 54"/>
                  <a:gd name="T6" fmla="*/ 19 w 20"/>
                  <a:gd name="T7" fmla="*/ 40 h 54"/>
                  <a:gd name="T8" fmla="*/ 19 w 20"/>
                  <a:gd name="T9" fmla="*/ 40 h 54"/>
                  <a:gd name="T10" fmla="*/ 10 w 20"/>
                  <a:gd name="T11" fmla="*/ 53 h 54"/>
                  <a:gd name="T12" fmla="*/ 0 w 20"/>
                  <a:gd name="T13" fmla="*/ 53 h 54"/>
                  <a:gd name="T14" fmla="*/ 0 w 20"/>
                  <a:gd name="T15" fmla="*/ 40 h 54"/>
                  <a:gd name="T16" fmla="*/ 0 w 20"/>
                  <a:gd name="T17" fmla="*/ 40 h 54"/>
                  <a:gd name="T18" fmla="*/ 10 w 20"/>
                  <a:gd name="T19" fmla="*/ 27 h 54"/>
                  <a:gd name="T20" fmla="*/ 0 w 20"/>
                  <a:gd name="T21" fmla="*/ 27 h 54"/>
                  <a:gd name="T22" fmla="*/ 0 w 20"/>
                  <a:gd name="T23" fmla="*/ 0 h 54"/>
                  <a:gd name="T24" fmla="*/ 0 w 20"/>
                  <a:gd name="T25" fmla="*/ 0 h 54"/>
                  <a:gd name="T26" fmla="*/ 10 w 20"/>
                  <a:gd name="T27" fmla="*/ 0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 h="54">
                    <a:moveTo>
                      <a:pt x="10" y="0"/>
                    </a:moveTo>
                    <a:lnTo>
                      <a:pt x="19" y="13"/>
                    </a:lnTo>
                    <a:lnTo>
                      <a:pt x="19" y="27"/>
                    </a:lnTo>
                    <a:lnTo>
                      <a:pt x="19" y="40"/>
                    </a:lnTo>
                    <a:lnTo>
                      <a:pt x="10" y="53"/>
                    </a:lnTo>
                    <a:lnTo>
                      <a:pt x="0" y="53"/>
                    </a:lnTo>
                    <a:lnTo>
                      <a:pt x="0" y="40"/>
                    </a:lnTo>
                    <a:lnTo>
                      <a:pt x="10" y="27"/>
                    </a:lnTo>
                    <a:lnTo>
                      <a:pt x="0" y="27"/>
                    </a:lnTo>
                    <a:lnTo>
                      <a:pt x="0" y="0"/>
                    </a:lnTo>
                    <a:lnTo>
                      <a:pt x="10" y="0"/>
                    </a:lnTo>
                  </a:path>
                </a:pathLst>
              </a:custGeom>
              <a:solidFill>
                <a:srgbClr val="714400"/>
              </a:solidFill>
              <a:ln w="12700" cap="rnd" cmpd="sng">
                <a:solidFill>
                  <a:srgbClr val="000000"/>
                </a:solidFill>
                <a:prstDash val="solid"/>
                <a:round/>
                <a:headEnd type="none" w="med" len="med"/>
                <a:tailEnd type="none" w="med" len="med"/>
              </a:ln>
            </p:spPr>
            <p:txBody>
              <a:bodyPr/>
              <a:lstStyle/>
              <a:p>
                <a:endParaRPr lang="en-US"/>
              </a:p>
            </p:txBody>
          </p:sp>
        </p:grpSp>
        <p:sp>
          <p:nvSpPr>
            <p:cNvPr id="134311" name="Rectangle 74">
              <a:extLst>
                <a:ext uri="{FF2B5EF4-FFF2-40B4-BE49-F238E27FC236}">
                  <a16:creationId xmlns:a16="http://schemas.microsoft.com/office/drawing/2014/main" id="{AA1E44F0-01F9-B54B-A082-7C665BE8FDCC}"/>
                </a:ext>
              </a:extLst>
            </p:cNvPr>
            <p:cNvSpPr>
              <a:spLocks noChangeArrowheads="1"/>
            </p:cNvSpPr>
            <p:nvPr/>
          </p:nvSpPr>
          <p:spPr bwMode="auto">
            <a:xfrm>
              <a:off x="5601130" y="3172432"/>
              <a:ext cx="106910" cy="405864"/>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312" name="Freeform 75">
              <a:extLst>
                <a:ext uri="{FF2B5EF4-FFF2-40B4-BE49-F238E27FC236}">
                  <a16:creationId xmlns:a16="http://schemas.microsoft.com/office/drawing/2014/main" id="{5A7BFB18-221E-5546-8D83-F24E71500355}"/>
                </a:ext>
              </a:extLst>
            </p:cNvPr>
            <p:cNvSpPr>
              <a:spLocks/>
            </p:cNvSpPr>
            <p:nvPr/>
          </p:nvSpPr>
          <p:spPr bwMode="auto">
            <a:xfrm>
              <a:off x="5600497" y="3569494"/>
              <a:ext cx="110705" cy="167236"/>
            </a:xfrm>
            <a:custGeom>
              <a:avLst/>
              <a:gdLst>
                <a:gd name="T0" fmla="*/ 0 w 175"/>
                <a:gd name="T1" fmla="*/ 0 h 183"/>
                <a:gd name="T2" fmla="*/ 2147483646 w 175"/>
                <a:gd name="T3" fmla="*/ 2147483646 h 183"/>
                <a:gd name="T4" fmla="*/ 2147483646 w 175"/>
                <a:gd name="T5" fmla="*/ 2147483646 h 183"/>
                <a:gd name="T6" fmla="*/ 2147483646 w 175"/>
                <a:gd name="T7" fmla="*/ 2147483646 h 183"/>
                <a:gd name="T8" fmla="*/ 2147483646 w 175"/>
                <a:gd name="T9" fmla="*/ 2147483646 h 183"/>
                <a:gd name="T10" fmla="*/ 2147483646 w 175"/>
                <a:gd name="T11" fmla="*/ 2147483646 h 183"/>
                <a:gd name="T12" fmla="*/ 2147483646 w 175"/>
                <a:gd name="T13" fmla="*/ 2147483646 h 183"/>
                <a:gd name="T14" fmla="*/ 2147483646 w 175"/>
                <a:gd name="T15" fmla="*/ 0 h 1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183">
                  <a:moveTo>
                    <a:pt x="0" y="0"/>
                  </a:moveTo>
                  <a:lnTo>
                    <a:pt x="26" y="181"/>
                  </a:lnTo>
                  <a:lnTo>
                    <a:pt x="55" y="145"/>
                  </a:lnTo>
                  <a:lnTo>
                    <a:pt x="76" y="137"/>
                  </a:lnTo>
                  <a:lnTo>
                    <a:pt x="101" y="137"/>
                  </a:lnTo>
                  <a:lnTo>
                    <a:pt x="126" y="150"/>
                  </a:lnTo>
                  <a:lnTo>
                    <a:pt x="155" y="182"/>
                  </a:lnTo>
                  <a:lnTo>
                    <a:pt x="174" y="0"/>
                  </a:lnTo>
                </a:path>
              </a:pathLst>
            </a:custGeom>
            <a:gradFill rotWithShape="0">
              <a:gsLst>
                <a:gs pos="0">
                  <a:srgbClr val="BDBDBD"/>
                </a:gs>
                <a:gs pos="100000">
                  <a:srgbClr val="919191"/>
                </a:gs>
              </a:gsLst>
              <a:path path="rect">
                <a:fillToRect l="50000" t="50000" r="50000" b="50000"/>
              </a:path>
            </a:gradFill>
            <a:ln w="12700" cap="rnd" cmpd="sng">
              <a:solidFill>
                <a:schemeClr val="bg2"/>
              </a:solidFill>
              <a:prstDash val="solid"/>
              <a:round/>
              <a:headEnd type="none" w="med" len="med"/>
              <a:tailEnd type="none" w="med" len="med"/>
            </a:ln>
          </p:spPr>
          <p:txBody>
            <a:bodyPr/>
            <a:lstStyle/>
            <a:p>
              <a:endParaRPr lang="en-US"/>
            </a:p>
          </p:txBody>
        </p:sp>
        <p:sp>
          <p:nvSpPr>
            <p:cNvPr id="134313" name="Rectangle 76">
              <a:extLst>
                <a:ext uri="{FF2B5EF4-FFF2-40B4-BE49-F238E27FC236}">
                  <a16:creationId xmlns:a16="http://schemas.microsoft.com/office/drawing/2014/main" id="{40F18745-5051-D94C-8538-3A2BAE7791E2}"/>
                </a:ext>
              </a:extLst>
            </p:cNvPr>
            <p:cNvSpPr>
              <a:spLocks noChangeArrowheads="1"/>
            </p:cNvSpPr>
            <p:nvPr/>
          </p:nvSpPr>
          <p:spPr bwMode="auto">
            <a:xfrm>
              <a:off x="5587212" y="3333800"/>
              <a:ext cx="151824" cy="66503"/>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314" name="Line 77">
              <a:extLst>
                <a:ext uri="{FF2B5EF4-FFF2-40B4-BE49-F238E27FC236}">
                  <a16:creationId xmlns:a16="http://schemas.microsoft.com/office/drawing/2014/main" id="{64FFF13F-FDAE-B940-AFA4-E9CD6E0182A6}"/>
                </a:ext>
              </a:extLst>
            </p:cNvPr>
            <p:cNvSpPr>
              <a:spLocks noChangeShapeType="1"/>
            </p:cNvSpPr>
            <p:nvPr/>
          </p:nvSpPr>
          <p:spPr bwMode="auto">
            <a:xfrm flipV="1">
              <a:off x="6266627" y="3716191"/>
              <a:ext cx="212554" cy="400974"/>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4315" name="Rectangle 78">
              <a:extLst>
                <a:ext uri="{FF2B5EF4-FFF2-40B4-BE49-F238E27FC236}">
                  <a16:creationId xmlns:a16="http://schemas.microsoft.com/office/drawing/2014/main" id="{DBE16802-C834-C64E-A506-60ABE3B251C4}"/>
                </a:ext>
              </a:extLst>
            </p:cNvPr>
            <p:cNvSpPr>
              <a:spLocks noChangeArrowheads="1"/>
            </p:cNvSpPr>
            <p:nvPr/>
          </p:nvSpPr>
          <p:spPr bwMode="auto">
            <a:xfrm>
              <a:off x="7405312" y="2937715"/>
              <a:ext cx="346288" cy="16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800" b="1">
                  <a:solidFill>
                    <a:srgbClr val="000000"/>
                  </a:solidFill>
                  <a:latin typeface="Times New Roman" panose="02020603050405020304" pitchFamily="18" charset="0"/>
                </a:rPr>
                <a:t>PMT 3</a:t>
              </a:r>
            </a:p>
          </p:txBody>
        </p:sp>
        <p:sp>
          <p:nvSpPr>
            <p:cNvPr id="134316" name="Line 79">
              <a:extLst>
                <a:ext uri="{FF2B5EF4-FFF2-40B4-BE49-F238E27FC236}">
                  <a16:creationId xmlns:a16="http://schemas.microsoft.com/office/drawing/2014/main" id="{80CB6F10-9294-9C4F-B371-846D93651FC8}"/>
                </a:ext>
              </a:extLst>
            </p:cNvPr>
            <p:cNvSpPr>
              <a:spLocks noChangeShapeType="1"/>
            </p:cNvSpPr>
            <p:nvPr/>
          </p:nvSpPr>
          <p:spPr bwMode="auto">
            <a:xfrm flipV="1">
              <a:off x="6899228" y="2771456"/>
              <a:ext cx="480777" cy="35207"/>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317" name="Line 80">
              <a:extLst>
                <a:ext uri="{FF2B5EF4-FFF2-40B4-BE49-F238E27FC236}">
                  <a16:creationId xmlns:a16="http://schemas.microsoft.com/office/drawing/2014/main" id="{BBE8D1B9-8B86-F340-A65B-D69A11E63F8F}"/>
                </a:ext>
              </a:extLst>
            </p:cNvPr>
            <p:cNvSpPr>
              <a:spLocks noChangeShapeType="1"/>
            </p:cNvSpPr>
            <p:nvPr/>
          </p:nvSpPr>
          <p:spPr bwMode="auto">
            <a:xfrm flipV="1">
              <a:off x="6858742" y="2024277"/>
              <a:ext cx="0" cy="774564"/>
            </a:xfrm>
            <a:prstGeom prst="line">
              <a:avLst/>
            </a:prstGeom>
            <a:noFill/>
            <a:ln w="5080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318" name="Oval 81" descr="Zig zag">
              <a:extLst>
                <a:ext uri="{FF2B5EF4-FFF2-40B4-BE49-F238E27FC236}">
                  <a16:creationId xmlns:a16="http://schemas.microsoft.com/office/drawing/2014/main" id="{25E39739-EC8D-E04D-B61A-CEDA3B669EFE}"/>
                </a:ext>
              </a:extLst>
            </p:cNvPr>
            <p:cNvSpPr>
              <a:spLocks noChangeArrowheads="1"/>
            </p:cNvSpPr>
            <p:nvPr/>
          </p:nvSpPr>
          <p:spPr bwMode="auto">
            <a:xfrm>
              <a:off x="6768280" y="2317672"/>
              <a:ext cx="179026" cy="76283"/>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grpSp>
          <p:nvGrpSpPr>
            <p:cNvPr id="134319" name="Group 82">
              <a:extLst>
                <a:ext uri="{FF2B5EF4-FFF2-40B4-BE49-F238E27FC236}">
                  <a16:creationId xmlns:a16="http://schemas.microsoft.com/office/drawing/2014/main" id="{EA92EE91-C71C-9743-B283-55C705B9C98E}"/>
                </a:ext>
              </a:extLst>
            </p:cNvPr>
            <p:cNvGrpSpPr>
              <a:grpSpLocks/>
            </p:cNvGrpSpPr>
            <p:nvPr/>
          </p:nvGrpSpPr>
          <p:grpSpPr bwMode="auto">
            <a:xfrm>
              <a:off x="6787893" y="1930388"/>
              <a:ext cx="168905" cy="294374"/>
              <a:chOff x="3848" y="972"/>
              <a:chExt cx="267" cy="323"/>
            </a:xfrm>
          </p:grpSpPr>
          <p:sp>
            <p:nvSpPr>
              <p:cNvPr id="134327" name="Freeform 83">
                <a:extLst>
                  <a:ext uri="{FF2B5EF4-FFF2-40B4-BE49-F238E27FC236}">
                    <a16:creationId xmlns:a16="http://schemas.microsoft.com/office/drawing/2014/main" id="{A60D11DD-B9AA-5842-BC0F-068B48B5D96F}"/>
                  </a:ext>
                </a:extLst>
              </p:cNvPr>
              <p:cNvSpPr>
                <a:spLocks/>
              </p:cNvSpPr>
              <p:nvPr/>
            </p:nvSpPr>
            <p:spPr bwMode="auto">
              <a:xfrm>
                <a:off x="3848" y="1016"/>
                <a:ext cx="230" cy="279"/>
              </a:xfrm>
              <a:custGeom>
                <a:avLst/>
                <a:gdLst>
                  <a:gd name="T0" fmla="*/ 0 w 230"/>
                  <a:gd name="T1" fmla="*/ 0 h 279"/>
                  <a:gd name="T2" fmla="*/ 229 w 230"/>
                  <a:gd name="T3" fmla="*/ 0 h 279"/>
                  <a:gd name="T4" fmla="*/ 229 w 230"/>
                  <a:gd name="T5" fmla="*/ 278 h 279"/>
                  <a:gd name="T6" fmla="*/ 0 w 230"/>
                  <a:gd name="T7" fmla="*/ 278 h 279"/>
                  <a:gd name="T8" fmla="*/ 0 w 230"/>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9">
                    <a:moveTo>
                      <a:pt x="0" y="0"/>
                    </a:moveTo>
                    <a:lnTo>
                      <a:pt x="229" y="0"/>
                    </a:lnTo>
                    <a:lnTo>
                      <a:pt x="229" y="278"/>
                    </a:lnTo>
                    <a:lnTo>
                      <a:pt x="0" y="278"/>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328" name="Freeform 84">
                <a:extLst>
                  <a:ext uri="{FF2B5EF4-FFF2-40B4-BE49-F238E27FC236}">
                    <a16:creationId xmlns:a16="http://schemas.microsoft.com/office/drawing/2014/main" id="{CB2F6B69-7E0C-7646-A87A-26938F970CB7}"/>
                  </a:ext>
                </a:extLst>
              </p:cNvPr>
              <p:cNvSpPr>
                <a:spLocks/>
              </p:cNvSpPr>
              <p:nvPr/>
            </p:nvSpPr>
            <p:spPr bwMode="auto">
              <a:xfrm>
                <a:off x="3848" y="972"/>
                <a:ext cx="264" cy="323"/>
              </a:xfrm>
              <a:custGeom>
                <a:avLst/>
                <a:gdLst>
                  <a:gd name="T0" fmla="*/ 0 w 264"/>
                  <a:gd name="T1" fmla="*/ 41 h 323"/>
                  <a:gd name="T2" fmla="*/ 38 w 264"/>
                  <a:gd name="T3" fmla="*/ 0 h 323"/>
                  <a:gd name="T4" fmla="*/ 263 w 264"/>
                  <a:gd name="T5" fmla="*/ 0 h 323"/>
                  <a:gd name="T6" fmla="*/ 263 w 264"/>
                  <a:gd name="T7" fmla="*/ 274 h 323"/>
                  <a:gd name="T8" fmla="*/ 230 w 264"/>
                  <a:gd name="T9" fmla="*/ 322 h 323"/>
                  <a:gd name="T10" fmla="*/ 230 w 264"/>
                  <a:gd name="T11" fmla="*/ 41 h 323"/>
                  <a:gd name="T12" fmla="*/ 0 w 264"/>
                  <a:gd name="T13" fmla="*/ 41 h 3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p:spPr>
            <p:txBody>
              <a:bodyPr/>
              <a:lstStyle/>
              <a:p>
                <a:endParaRPr lang="en-US"/>
              </a:p>
            </p:txBody>
          </p:sp>
          <p:sp>
            <p:nvSpPr>
              <p:cNvPr id="134329" name="Line 85">
                <a:extLst>
                  <a:ext uri="{FF2B5EF4-FFF2-40B4-BE49-F238E27FC236}">
                    <a16:creationId xmlns:a16="http://schemas.microsoft.com/office/drawing/2014/main" id="{27C1EA37-EAFE-704F-B59C-32925707E94C}"/>
                  </a:ext>
                </a:extLst>
              </p:cNvPr>
              <p:cNvSpPr>
                <a:spLocks noChangeShapeType="1"/>
              </p:cNvSpPr>
              <p:nvPr/>
            </p:nvSpPr>
            <p:spPr bwMode="auto">
              <a:xfrm flipH="1">
                <a:off x="4072" y="976"/>
                <a:ext cx="43"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34320" name="Group 86">
              <a:extLst>
                <a:ext uri="{FF2B5EF4-FFF2-40B4-BE49-F238E27FC236}">
                  <a16:creationId xmlns:a16="http://schemas.microsoft.com/office/drawing/2014/main" id="{0237AA0A-145A-5E47-A16E-4BFDD4157AC5}"/>
                </a:ext>
              </a:extLst>
            </p:cNvPr>
            <p:cNvGrpSpPr>
              <a:grpSpLocks/>
            </p:cNvGrpSpPr>
            <p:nvPr/>
          </p:nvGrpSpPr>
          <p:grpSpPr bwMode="auto">
            <a:xfrm>
              <a:off x="7486286" y="2642362"/>
              <a:ext cx="168905" cy="294374"/>
              <a:chOff x="4952" y="1800"/>
              <a:chExt cx="267" cy="323"/>
            </a:xfrm>
          </p:grpSpPr>
          <p:sp>
            <p:nvSpPr>
              <p:cNvPr id="134324" name="Freeform 87">
                <a:extLst>
                  <a:ext uri="{FF2B5EF4-FFF2-40B4-BE49-F238E27FC236}">
                    <a16:creationId xmlns:a16="http://schemas.microsoft.com/office/drawing/2014/main" id="{BB628036-96EE-C648-99AA-7C6AE849E559}"/>
                  </a:ext>
                </a:extLst>
              </p:cNvPr>
              <p:cNvSpPr>
                <a:spLocks/>
              </p:cNvSpPr>
              <p:nvPr/>
            </p:nvSpPr>
            <p:spPr bwMode="auto">
              <a:xfrm>
                <a:off x="4952" y="1844"/>
                <a:ext cx="230" cy="278"/>
              </a:xfrm>
              <a:custGeom>
                <a:avLst/>
                <a:gdLst>
                  <a:gd name="T0" fmla="*/ 0 w 230"/>
                  <a:gd name="T1" fmla="*/ 0 h 278"/>
                  <a:gd name="T2" fmla="*/ 229 w 230"/>
                  <a:gd name="T3" fmla="*/ 0 h 278"/>
                  <a:gd name="T4" fmla="*/ 229 w 230"/>
                  <a:gd name="T5" fmla="*/ 277 h 278"/>
                  <a:gd name="T6" fmla="*/ 0 w 230"/>
                  <a:gd name="T7" fmla="*/ 277 h 278"/>
                  <a:gd name="T8" fmla="*/ 0 w 230"/>
                  <a:gd name="T9" fmla="*/ 0 h 2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8">
                    <a:moveTo>
                      <a:pt x="0" y="0"/>
                    </a:moveTo>
                    <a:lnTo>
                      <a:pt x="229" y="0"/>
                    </a:lnTo>
                    <a:lnTo>
                      <a:pt x="229" y="277"/>
                    </a:lnTo>
                    <a:lnTo>
                      <a:pt x="0" y="277"/>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325" name="Freeform 88">
                <a:extLst>
                  <a:ext uri="{FF2B5EF4-FFF2-40B4-BE49-F238E27FC236}">
                    <a16:creationId xmlns:a16="http://schemas.microsoft.com/office/drawing/2014/main" id="{56F57762-30CB-FD42-808D-2A0238927879}"/>
                  </a:ext>
                </a:extLst>
              </p:cNvPr>
              <p:cNvSpPr>
                <a:spLocks/>
              </p:cNvSpPr>
              <p:nvPr/>
            </p:nvSpPr>
            <p:spPr bwMode="auto">
              <a:xfrm>
                <a:off x="4952" y="1800"/>
                <a:ext cx="264" cy="323"/>
              </a:xfrm>
              <a:custGeom>
                <a:avLst/>
                <a:gdLst>
                  <a:gd name="T0" fmla="*/ 0 w 264"/>
                  <a:gd name="T1" fmla="*/ 41 h 323"/>
                  <a:gd name="T2" fmla="*/ 38 w 264"/>
                  <a:gd name="T3" fmla="*/ 0 h 323"/>
                  <a:gd name="T4" fmla="*/ 263 w 264"/>
                  <a:gd name="T5" fmla="*/ 0 h 323"/>
                  <a:gd name="T6" fmla="*/ 263 w 264"/>
                  <a:gd name="T7" fmla="*/ 274 h 323"/>
                  <a:gd name="T8" fmla="*/ 230 w 264"/>
                  <a:gd name="T9" fmla="*/ 322 h 323"/>
                  <a:gd name="T10" fmla="*/ 230 w 264"/>
                  <a:gd name="T11" fmla="*/ 41 h 323"/>
                  <a:gd name="T12" fmla="*/ 0 w 264"/>
                  <a:gd name="T13" fmla="*/ 41 h 3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p:spPr>
            <p:txBody>
              <a:bodyPr/>
              <a:lstStyle/>
              <a:p>
                <a:endParaRPr lang="en-US"/>
              </a:p>
            </p:txBody>
          </p:sp>
          <p:sp>
            <p:nvSpPr>
              <p:cNvPr id="134326" name="Line 89">
                <a:extLst>
                  <a:ext uri="{FF2B5EF4-FFF2-40B4-BE49-F238E27FC236}">
                    <a16:creationId xmlns:a16="http://schemas.microsoft.com/office/drawing/2014/main" id="{C053DD60-AA3E-2D47-9259-F0142F26850A}"/>
                  </a:ext>
                </a:extLst>
              </p:cNvPr>
              <p:cNvSpPr>
                <a:spLocks noChangeShapeType="1"/>
              </p:cNvSpPr>
              <p:nvPr/>
            </p:nvSpPr>
            <p:spPr bwMode="auto">
              <a:xfrm flipH="1">
                <a:off x="5176" y="1804"/>
                <a:ext cx="43"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34321" name="Rectangle 90">
              <a:extLst>
                <a:ext uri="{FF2B5EF4-FFF2-40B4-BE49-F238E27FC236}">
                  <a16:creationId xmlns:a16="http://schemas.microsoft.com/office/drawing/2014/main" id="{860D4DE9-CB82-6E4F-B6B1-9475EFE51650}"/>
                </a:ext>
              </a:extLst>
            </p:cNvPr>
            <p:cNvSpPr>
              <a:spLocks noChangeArrowheads="1"/>
            </p:cNvSpPr>
            <p:nvPr/>
          </p:nvSpPr>
          <p:spPr bwMode="auto">
            <a:xfrm>
              <a:off x="5426534" y="3900053"/>
              <a:ext cx="74647" cy="150610"/>
            </a:xfrm>
            <a:prstGeom prst="rect">
              <a:avLst/>
            </a:prstGeom>
            <a:gradFill rotWithShape="0">
              <a:gsLst>
                <a:gs pos="0">
                  <a:srgbClr val="919191"/>
                </a:gs>
                <a:gs pos="100000">
                  <a:srgbClr val="E9E9E9"/>
                </a:gs>
              </a:gsLst>
              <a:path path="shape">
                <a:fillToRect l="50000" t="50000" r="50000" b="50000"/>
              </a:path>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900">
                <a:solidFill>
                  <a:srgbClr val="000000"/>
                </a:solidFill>
                <a:latin typeface="Times New Roman" panose="02020603050405020304" pitchFamily="18" charset="0"/>
              </a:endParaRPr>
            </a:p>
          </p:txBody>
        </p:sp>
        <p:sp>
          <p:nvSpPr>
            <p:cNvPr id="134322" name="Rectangle 91">
              <a:extLst>
                <a:ext uri="{FF2B5EF4-FFF2-40B4-BE49-F238E27FC236}">
                  <a16:creationId xmlns:a16="http://schemas.microsoft.com/office/drawing/2014/main" id="{59D3A0C9-B2E7-E344-AF95-53EA51BB3D2F}"/>
                </a:ext>
              </a:extLst>
            </p:cNvPr>
            <p:cNvSpPr>
              <a:spLocks noChangeArrowheads="1"/>
            </p:cNvSpPr>
            <p:nvPr/>
          </p:nvSpPr>
          <p:spPr bwMode="auto">
            <a:xfrm>
              <a:off x="5315826" y="3760199"/>
              <a:ext cx="335934" cy="153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700">
                  <a:solidFill>
                    <a:srgbClr val="000000"/>
                  </a:solidFill>
                  <a:latin typeface="Times New Roman" panose="02020603050405020304" pitchFamily="18" charset="0"/>
                </a:rPr>
                <a:t>Scatter</a:t>
              </a:r>
            </a:p>
          </p:txBody>
        </p:sp>
        <p:sp>
          <p:nvSpPr>
            <p:cNvPr id="134323" name="Rectangle 92">
              <a:extLst>
                <a:ext uri="{FF2B5EF4-FFF2-40B4-BE49-F238E27FC236}">
                  <a16:creationId xmlns:a16="http://schemas.microsoft.com/office/drawing/2014/main" id="{37FC18B3-EF95-D443-B74B-3E6E89E0FF45}"/>
                </a:ext>
              </a:extLst>
            </p:cNvPr>
            <p:cNvSpPr>
              <a:spLocks noChangeArrowheads="1"/>
            </p:cNvSpPr>
            <p:nvPr/>
          </p:nvSpPr>
          <p:spPr bwMode="auto">
            <a:xfrm>
              <a:off x="5325315" y="4014476"/>
              <a:ext cx="334784" cy="153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700">
                  <a:solidFill>
                    <a:srgbClr val="000000"/>
                  </a:solidFill>
                  <a:latin typeface="Times New Roman" panose="02020603050405020304" pitchFamily="18" charset="0"/>
                </a:rPr>
                <a:t>Sensor</a:t>
              </a:r>
            </a:p>
          </p:txBody>
        </p:sp>
      </p:grpSp>
      <p:sp>
        <p:nvSpPr>
          <p:cNvPr id="69635" name="Rectangle 2">
            <a:extLst>
              <a:ext uri="{FF2B5EF4-FFF2-40B4-BE49-F238E27FC236}">
                <a16:creationId xmlns:a16="http://schemas.microsoft.com/office/drawing/2014/main" id="{E78E6C6C-D46C-3F4D-9AEA-F9ABC4057AEC}"/>
              </a:ext>
            </a:extLst>
          </p:cNvPr>
          <p:cNvSpPr>
            <a:spLocks noGrp="1" noChangeArrowheads="1"/>
          </p:cNvSpPr>
          <p:nvPr>
            <p:ph type="title"/>
          </p:nvPr>
        </p:nvSpPr>
        <p:spPr>
          <a:xfrm>
            <a:off x="755650" y="20638"/>
            <a:ext cx="7772400" cy="787400"/>
          </a:xfrm>
        </p:spPr>
        <p:txBody>
          <a:bodyPr/>
          <a:lstStyle/>
          <a:p>
            <a:pPr>
              <a:defRPr/>
            </a:pPr>
            <a:r>
              <a:rPr lang="en-US" altLang="en-US" sz="2000" b="1">
                <a:solidFill>
                  <a:schemeClr val="tx1"/>
                </a:solidFill>
                <a:ea typeface="+mj-ea"/>
              </a:rPr>
              <a:t>Optical Design of a basic flow cytometer</a:t>
            </a:r>
          </a:p>
        </p:txBody>
      </p:sp>
      <p:sp>
        <p:nvSpPr>
          <p:cNvPr id="67590" name="Rectangle 6">
            <a:extLst>
              <a:ext uri="{FF2B5EF4-FFF2-40B4-BE49-F238E27FC236}">
                <a16:creationId xmlns:a16="http://schemas.microsoft.com/office/drawing/2014/main" id="{6DE77ED1-CDFC-7247-8EC4-FEF0C9F94D8F}"/>
              </a:ext>
            </a:extLst>
          </p:cNvPr>
          <p:cNvSpPr>
            <a:spLocks noChangeArrowheads="1"/>
          </p:cNvSpPr>
          <p:nvPr/>
        </p:nvSpPr>
        <p:spPr bwMode="auto">
          <a:xfrm>
            <a:off x="704850" y="190500"/>
            <a:ext cx="7772400" cy="819150"/>
          </a:xfrm>
          <a:prstGeom prst="rect">
            <a:avLst/>
          </a:prstGeom>
          <a:noFill/>
          <a:ln w="12699">
            <a:noFill/>
            <a:miter lim="800000"/>
            <a:headEnd/>
            <a:tailEnd/>
          </a:ln>
          <a:effectLst/>
        </p:spPr>
        <p:txBody>
          <a:bodyPr lIns="90488" tIns="44450" rIns="90488" bIns="44450" anchor="ctr"/>
          <a:lstStyle/>
          <a:p>
            <a:pPr algn="ctr">
              <a:defRPr/>
            </a:pPr>
            <a:endParaRPr lang="en-US" sz="3200" b="1">
              <a:solidFill>
                <a:srgbClr val="000000"/>
              </a:solidFill>
              <a:effectLst>
                <a:outerShdw blurRad="38100" dist="38100" dir="2700000" algn="tl">
                  <a:srgbClr val="DDDDDD"/>
                </a:outerShdw>
              </a:effectLst>
              <a:latin typeface="Comic Sans MS" charset="0"/>
              <a:ea typeface="ＭＳ Ｐゴシック" charset="0"/>
              <a:cs typeface="Times New Roman" charset="0"/>
            </a:endParaRPr>
          </a:p>
        </p:txBody>
      </p:sp>
      <p:grpSp>
        <p:nvGrpSpPr>
          <p:cNvPr id="10" name="Group 9">
            <a:extLst>
              <a:ext uri="{FF2B5EF4-FFF2-40B4-BE49-F238E27FC236}">
                <a16:creationId xmlns:a16="http://schemas.microsoft.com/office/drawing/2014/main" id="{A4561BAD-01E5-F649-9819-EDC24AD75F38}"/>
              </a:ext>
            </a:extLst>
          </p:cNvPr>
          <p:cNvGrpSpPr>
            <a:grpSpLocks/>
          </p:cNvGrpSpPr>
          <p:nvPr/>
        </p:nvGrpSpPr>
        <p:grpSpPr bwMode="auto">
          <a:xfrm>
            <a:off x="928688" y="1044575"/>
            <a:ext cx="7772400" cy="5054600"/>
            <a:chOff x="685800" y="1828464"/>
            <a:chExt cx="7772400" cy="5055054"/>
          </a:xfrm>
        </p:grpSpPr>
        <p:sp>
          <p:nvSpPr>
            <p:cNvPr id="134162" name="Rectangle 3">
              <a:extLst>
                <a:ext uri="{FF2B5EF4-FFF2-40B4-BE49-F238E27FC236}">
                  <a16:creationId xmlns:a16="http://schemas.microsoft.com/office/drawing/2014/main" id="{A4C2122D-B693-4049-A368-4BDC37750FF5}"/>
                </a:ext>
              </a:extLst>
            </p:cNvPr>
            <p:cNvSpPr>
              <a:spLocks noChangeArrowheads="1"/>
            </p:cNvSpPr>
            <p:nvPr/>
          </p:nvSpPr>
          <p:spPr bwMode="auto">
            <a:xfrm>
              <a:off x="685800" y="2838791"/>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a:solidFill>
                    <a:srgbClr val="000000"/>
                  </a:solidFill>
                  <a:latin typeface="Times New Roman" panose="02020603050405020304" pitchFamily="18" charset="0"/>
                </a:rPr>
                <a:t> </a:t>
              </a:r>
            </a:p>
          </p:txBody>
        </p:sp>
        <p:sp>
          <p:nvSpPr>
            <p:cNvPr id="134163" name="Rectangle 4">
              <a:extLst>
                <a:ext uri="{FF2B5EF4-FFF2-40B4-BE49-F238E27FC236}">
                  <a16:creationId xmlns:a16="http://schemas.microsoft.com/office/drawing/2014/main" id="{953DB788-D3F5-1E45-8F9F-9E9E890A4D69}"/>
                </a:ext>
              </a:extLst>
            </p:cNvPr>
            <p:cNvSpPr>
              <a:spLocks noChangeArrowheads="1"/>
            </p:cNvSpPr>
            <p:nvPr/>
          </p:nvSpPr>
          <p:spPr bwMode="auto">
            <a:xfrm>
              <a:off x="1371600" y="4439334"/>
              <a:ext cx="6400800" cy="175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buFontTx/>
                <a:buNone/>
              </a:pPr>
              <a:r>
                <a:rPr lang="en-US" altLang="en-US" sz="2800">
                  <a:solidFill>
                    <a:srgbClr val="000000"/>
                  </a:solidFill>
                  <a:latin typeface="Times New Roman" panose="02020603050405020304" pitchFamily="18" charset="0"/>
                </a:rPr>
                <a:t> </a:t>
              </a:r>
            </a:p>
          </p:txBody>
        </p:sp>
        <p:sp>
          <p:nvSpPr>
            <p:cNvPr id="134164" name="Freeform 5">
              <a:extLst>
                <a:ext uri="{FF2B5EF4-FFF2-40B4-BE49-F238E27FC236}">
                  <a16:creationId xmlns:a16="http://schemas.microsoft.com/office/drawing/2014/main" id="{8502B274-EA85-C342-9F3A-0738279EFE66}"/>
                </a:ext>
              </a:extLst>
            </p:cNvPr>
            <p:cNvSpPr>
              <a:spLocks/>
            </p:cNvSpPr>
            <p:nvPr/>
          </p:nvSpPr>
          <p:spPr bwMode="auto">
            <a:xfrm>
              <a:off x="984250" y="4121264"/>
              <a:ext cx="268288" cy="610620"/>
            </a:xfrm>
            <a:custGeom>
              <a:avLst/>
              <a:gdLst>
                <a:gd name="T0" fmla="*/ 0 w 169"/>
                <a:gd name="T1" fmla="*/ 2147483646 h 385"/>
                <a:gd name="T2" fmla="*/ 0 w 169"/>
                <a:gd name="T3" fmla="*/ 2147483646 h 385"/>
                <a:gd name="T4" fmla="*/ 0 w 169"/>
                <a:gd name="T5" fmla="*/ 0 h 385"/>
                <a:gd name="T6" fmla="*/ 2147483646 w 169"/>
                <a:gd name="T7" fmla="*/ 0 h 385"/>
                <a:gd name="T8" fmla="*/ 2147483646 w 169"/>
                <a:gd name="T9" fmla="*/ 2147483646 h 385"/>
                <a:gd name="T10" fmla="*/ 2147483646 w 169"/>
                <a:gd name="T11" fmla="*/ 2147483646 h 385"/>
                <a:gd name="T12" fmla="*/ 2147483646 w 169"/>
                <a:gd name="T13" fmla="*/ 2147483646 h 385"/>
                <a:gd name="T14" fmla="*/ 2147483646 w 169"/>
                <a:gd name="T15" fmla="*/ 2147483646 h 385"/>
                <a:gd name="T16" fmla="*/ 2147483646 w 169"/>
                <a:gd name="T17" fmla="*/ 2147483646 h 385"/>
                <a:gd name="T18" fmla="*/ 2147483646 w 169"/>
                <a:gd name="T19" fmla="*/ 2147483646 h 385"/>
                <a:gd name="T20" fmla="*/ 2147483646 w 169"/>
                <a:gd name="T21" fmla="*/ 2147483646 h 385"/>
                <a:gd name="T22" fmla="*/ 2147483646 w 169"/>
                <a:gd name="T23" fmla="*/ 2147483646 h 385"/>
                <a:gd name="T24" fmla="*/ 2147483646 w 169"/>
                <a:gd name="T25" fmla="*/ 2147483646 h 385"/>
                <a:gd name="T26" fmla="*/ 2147483646 w 169"/>
                <a:gd name="T27" fmla="*/ 2147483646 h 385"/>
                <a:gd name="T28" fmla="*/ 2147483646 w 169"/>
                <a:gd name="T29" fmla="*/ 2147483646 h 385"/>
                <a:gd name="T30" fmla="*/ 2147483646 w 169"/>
                <a:gd name="T31" fmla="*/ 2147483646 h 385"/>
                <a:gd name="T32" fmla="*/ 2147483646 w 169"/>
                <a:gd name="T33" fmla="*/ 2147483646 h 385"/>
                <a:gd name="T34" fmla="*/ 0 w 169"/>
                <a:gd name="T35" fmla="*/ 2147483646 h 3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9" h="385">
                  <a:moveTo>
                    <a:pt x="0" y="384"/>
                  </a:moveTo>
                  <a:lnTo>
                    <a:pt x="0" y="8"/>
                  </a:lnTo>
                  <a:lnTo>
                    <a:pt x="0" y="0"/>
                  </a:lnTo>
                  <a:lnTo>
                    <a:pt x="12" y="0"/>
                  </a:lnTo>
                  <a:lnTo>
                    <a:pt x="24" y="4"/>
                  </a:lnTo>
                  <a:lnTo>
                    <a:pt x="36" y="12"/>
                  </a:lnTo>
                  <a:lnTo>
                    <a:pt x="48" y="12"/>
                  </a:lnTo>
                  <a:lnTo>
                    <a:pt x="64" y="16"/>
                  </a:lnTo>
                  <a:lnTo>
                    <a:pt x="76" y="8"/>
                  </a:lnTo>
                  <a:lnTo>
                    <a:pt x="88" y="8"/>
                  </a:lnTo>
                  <a:lnTo>
                    <a:pt x="100" y="8"/>
                  </a:lnTo>
                  <a:lnTo>
                    <a:pt x="116" y="8"/>
                  </a:lnTo>
                  <a:lnTo>
                    <a:pt x="132" y="4"/>
                  </a:lnTo>
                  <a:lnTo>
                    <a:pt x="144" y="12"/>
                  </a:lnTo>
                  <a:lnTo>
                    <a:pt x="156" y="8"/>
                  </a:lnTo>
                  <a:lnTo>
                    <a:pt x="168" y="8"/>
                  </a:lnTo>
                  <a:lnTo>
                    <a:pt x="168" y="380"/>
                  </a:lnTo>
                  <a:lnTo>
                    <a:pt x="0" y="384"/>
                  </a:lnTo>
                </a:path>
              </a:pathLst>
            </a:custGeom>
            <a:gradFill rotWithShape="0">
              <a:gsLst>
                <a:gs pos="0">
                  <a:srgbClr val="FAFAFA"/>
                </a:gs>
                <a:gs pos="100000">
                  <a:srgbClr val="CECECE"/>
                </a:gs>
              </a:gsLst>
              <a:lin ang="5400000" scaled="1"/>
            </a:gra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34165" name="Freeform 7">
              <a:extLst>
                <a:ext uri="{FF2B5EF4-FFF2-40B4-BE49-F238E27FC236}">
                  <a16:creationId xmlns:a16="http://schemas.microsoft.com/office/drawing/2014/main" id="{59AF5930-5AFF-C641-A348-AFA55DBD43BE}"/>
                </a:ext>
              </a:extLst>
            </p:cNvPr>
            <p:cNvSpPr>
              <a:spLocks/>
            </p:cNvSpPr>
            <p:nvPr/>
          </p:nvSpPr>
          <p:spPr bwMode="auto">
            <a:xfrm>
              <a:off x="7437445" y="2483305"/>
              <a:ext cx="363537" cy="440532"/>
            </a:xfrm>
            <a:custGeom>
              <a:avLst/>
              <a:gdLst>
                <a:gd name="T0" fmla="*/ 0 w 229"/>
                <a:gd name="T1" fmla="*/ 0 h 278"/>
                <a:gd name="T2" fmla="*/ 2147483646 w 229"/>
                <a:gd name="T3" fmla="*/ 0 h 278"/>
                <a:gd name="T4" fmla="*/ 2147483646 w 229"/>
                <a:gd name="T5" fmla="*/ 2147483646 h 278"/>
                <a:gd name="T6" fmla="*/ 0 w 229"/>
                <a:gd name="T7" fmla="*/ 2147483646 h 278"/>
                <a:gd name="T8" fmla="*/ 0 w 229"/>
                <a:gd name="T9" fmla="*/ 0 h 2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278">
                  <a:moveTo>
                    <a:pt x="0" y="0"/>
                  </a:moveTo>
                  <a:lnTo>
                    <a:pt x="228" y="0"/>
                  </a:lnTo>
                  <a:lnTo>
                    <a:pt x="228" y="277"/>
                  </a:lnTo>
                  <a:lnTo>
                    <a:pt x="0" y="277"/>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166" name="Line 8">
              <a:extLst>
                <a:ext uri="{FF2B5EF4-FFF2-40B4-BE49-F238E27FC236}">
                  <a16:creationId xmlns:a16="http://schemas.microsoft.com/office/drawing/2014/main" id="{EEDCEFE6-83AD-BD4C-9835-8D3E81BE3DED}"/>
                </a:ext>
              </a:extLst>
            </p:cNvPr>
            <p:cNvSpPr>
              <a:spLocks noChangeShapeType="1"/>
            </p:cNvSpPr>
            <p:nvPr/>
          </p:nvSpPr>
          <p:spPr bwMode="auto">
            <a:xfrm>
              <a:off x="5486400" y="5066960"/>
              <a:ext cx="304800" cy="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67" name="Line 9">
              <a:extLst>
                <a:ext uri="{FF2B5EF4-FFF2-40B4-BE49-F238E27FC236}">
                  <a16:creationId xmlns:a16="http://schemas.microsoft.com/office/drawing/2014/main" id="{DA29BE6F-E278-B746-89B5-A14B048AED0B}"/>
                </a:ext>
              </a:extLst>
            </p:cNvPr>
            <p:cNvSpPr>
              <a:spLocks noChangeShapeType="1"/>
            </p:cNvSpPr>
            <p:nvPr/>
          </p:nvSpPr>
          <p:spPr bwMode="auto">
            <a:xfrm>
              <a:off x="6572250" y="4199505"/>
              <a:ext cx="412750" cy="0"/>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68" name="Line 10">
              <a:extLst>
                <a:ext uri="{FF2B5EF4-FFF2-40B4-BE49-F238E27FC236}">
                  <a16:creationId xmlns:a16="http://schemas.microsoft.com/office/drawing/2014/main" id="{D850D368-1970-E64F-8029-FC5CD367BF61}"/>
                </a:ext>
              </a:extLst>
            </p:cNvPr>
            <p:cNvSpPr>
              <a:spLocks noChangeShapeType="1"/>
            </p:cNvSpPr>
            <p:nvPr/>
          </p:nvSpPr>
          <p:spPr bwMode="auto">
            <a:xfrm>
              <a:off x="7567618" y="3583782"/>
              <a:ext cx="312737" cy="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69" name="Freeform 11">
              <a:extLst>
                <a:ext uri="{FF2B5EF4-FFF2-40B4-BE49-F238E27FC236}">
                  <a16:creationId xmlns:a16="http://schemas.microsoft.com/office/drawing/2014/main" id="{2572A08B-9C28-C748-95E2-03550F4EBA32}"/>
                </a:ext>
              </a:extLst>
            </p:cNvPr>
            <p:cNvSpPr>
              <a:spLocks/>
            </p:cNvSpPr>
            <p:nvPr/>
          </p:nvSpPr>
          <p:spPr bwMode="auto">
            <a:xfrm>
              <a:off x="5784850" y="4845846"/>
              <a:ext cx="363538" cy="438830"/>
            </a:xfrm>
            <a:custGeom>
              <a:avLst/>
              <a:gdLst>
                <a:gd name="T0" fmla="*/ 0 w 229"/>
                <a:gd name="T1" fmla="*/ 0 h 276"/>
                <a:gd name="T2" fmla="*/ 2147483646 w 229"/>
                <a:gd name="T3" fmla="*/ 0 h 276"/>
                <a:gd name="T4" fmla="*/ 2147483646 w 229"/>
                <a:gd name="T5" fmla="*/ 2147483646 h 276"/>
                <a:gd name="T6" fmla="*/ 0 w 229"/>
                <a:gd name="T7" fmla="*/ 2147483646 h 276"/>
                <a:gd name="T8" fmla="*/ 0 w 229"/>
                <a:gd name="T9" fmla="*/ 0 h 2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276">
                  <a:moveTo>
                    <a:pt x="0" y="0"/>
                  </a:moveTo>
                  <a:lnTo>
                    <a:pt x="228" y="0"/>
                  </a:lnTo>
                  <a:lnTo>
                    <a:pt x="228" y="275"/>
                  </a:lnTo>
                  <a:lnTo>
                    <a:pt x="0" y="275"/>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170" name="Freeform 12">
              <a:extLst>
                <a:ext uri="{FF2B5EF4-FFF2-40B4-BE49-F238E27FC236}">
                  <a16:creationId xmlns:a16="http://schemas.microsoft.com/office/drawing/2014/main" id="{00546083-E639-D645-9C23-07C96B155906}"/>
                </a:ext>
              </a:extLst>
            </p:cNvPr>
            <p:cNvSpPr>
              <a:spLocks/>
            </p:cNvSpPr>
            <p:nvPr/>
          </p:nvSpPr>
          <p:spPr bwMode="auto">
            <a:xfrm>
              <a:off x="6948495" y="3978393"/>
              <a:ext cx="365125" cy="438830"/>
            </a:xfrm>
            <a:custGeom>
              <a:avLst/>
              <a:gdLst>
                <a:gd name="T0" fmla="*/ 0 w 230"/>
                <a:gd name="T1" fmla="*/ 0 h 277"/>
                <a:gd name="T2" fmla="*/ 2147483646 w 230"/>
                <a:gd name="T3" fmla="*/ 0 h 277"/>
                <a:gd name="T4" fmla="*/ 2147483646 w 230"/>
                <a:gd name="T5" fmla="*/ 2147483646 h 277"/>
                <a:gd name="T6" fmla="*/ 0 w 230"/>
                <a:gd name="T7" fmla="*/ 2147483646 h 277"/>
                <a:gd name="T8" fmla="*/ 0 w 230"/>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7">
                  <a:moveTo>
                    <a:pt x="0" y="0"/>
                  </a:moveTo>
                  <a:lnTo>
                    <a:pt x="229" y="0"/>
                  </a:lnTo>
                  <a:lnTo>
                    <a:pt x="229" y="276"/>
                  </a:lnTo>
                  <a:lnTo>
                    <a:pt x="0" y="276"/>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171" name="Freeform 13">
              <a:extLst>
                <a:ext uri="{FF2B5EF4-FFF2-40B4-BE49-F238E27FC236}">
                  <a16:creationId xmlns:a16="http://schemas.microsoft.com/office/drawing/2014/main" id="{D3C932DB-53F4-4740-93D7-6A3B63CC0040}"/>
                </a:ext>
              </a:extLst>
            </p:cNvPr>
            <p:cNvSpPr>
              <a:spLocks/>
            </p:cNvSpPr>
            <p:nvPr/>
          </p:nvSpPr>
          <p:spPr bwMode="auto">
            <a:xfrm>
              <a:off x="7440613" y="2364241"/>
              <a:ext cx="463550" cy="559594"/>
            </a:xfrm>
            <a:custGeom>
              <a:avLst/>
              <a:gdLst>
                <a:gd name="T0" fmla="*/ 0 w 292"/>
                <a:gd name="T1" fmla="*/ 2147483646 h 353"/>
                <a:gd name="T2" fmla="*/ 2147483646 w 292"/>
                <a:gd name="T3" fmla="*/ 0 h 353"/>
                <a:gd name="T4" fmla="*/ 2147483646 w 292"/>
                <a:gd name="T5" fmla="*/ 0 h 353"/>
                <a:gd name="T6" fmla="*/ 2147483646 w 292"/>
                <a:gd name="T7" fmla="*/ 2147483646 h 353"/>
                <a:gd name="T8" fmla="*/ 2147483646 w 292"/>
                <a:gd name="T9" fmla="*/ 2147483646 h 353"/>
                <a:gd name="T10" fmla="*/ 2147483646 w 292"/>
                <a:gd name="T11" fmla="*/ 2147483646 h 353"/>
                <a:gd name="T12" fmla="*/ 2147483646 w 292"/>
                <a:gd name="T13" fmla="*/ 2147483646 h 353"/>
                <a:gd name="T14" fmla="*/ 0 w 292"/>
                <a:gd name="T15" fmla="*/ 2147483646 h 3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2" h="353">
                  <a:moveTo>
                    <a:pt x="0" y="74"/>
                  </a:moveTo>
                  <a:lnTo>
                    <a:pt x="87" y="0"/>
                  </a:lnTo>
                  <a:lnTo>
                    <a:pt x="291" y="0"/>
                  </a:lnTo>
                  <a:lnTo>
                    <a:pt x="291" y="276"/>
                  </a:lnTo>
                  <a:lnTo>
                    <a:pt x="227" y="352"/>
                  </a:lnTo>
                  <a:lnTo>
                    <a:pt x="227" y="74"/>
                  </a:lnTo>
                  <a:lnTo>
                    <a:pt x="5" y="74"/>
                  </a:lnTo>
                  <a:lnTo>
                    <a:pt x="0" y="74"/>
                  </a:lnTo>
                </a:path>
              </a:pathLst>
            </a:custGeom>
            <a:solidFill>
              <a:srgbClr val="FF0000"/>
            </a:solidFill>
            <a:ln w="12700" cap="rnd" cmpd="sng">
              <a:solidFill>
                <a:schemeClr val="bg2"/>
              </a:solidFill>
              <a:prstDash val="solid"/>
              <a:round/>
              <a:headEnd type="none" w="med" len="med"/>
              <a:tailEnd type="none" w="med" len="med"/>
            </a:ln>
          </p:spPr>
          <p:txBody>
            <a:bodyPr/>
            <a:lstStyle/>
            <a:p>
              <a:endParaRPr lang="en-US"/>
            </a:p>
          </p:txBody>
        </p:sp>
        <p:sp>
          <p:nvSpPr>
            <p:cNvPr id="134172" name="Line 14">
              <a:extLst>
                <a:ext uri="{FF2B5EF4-FFF2-40B4-BE49-F238E27FC236}">
                  <a16:creationId xmlns:a16="http://schemas.microsoft.com/office/drawing/2014/main" id="{6B32B321-CE3C-5F45-B18F-EE21A459DDA9}"/>
                </a:ext>
              </a:extLst>
            </p:cNvPr>
            <p:cNvSpPr>
              <a:spLocks noChangeShapeType="1"/>
            </p:cNvSpPr>
            <p:nvPr/>
          </p:nvSpPr>
          <p:spPr bwMode="auto">
            <a:xfrm flipH="1">
              <a:off x="7797800" y="2369344"/>
              <a:ext cx="114300" cy="10205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73" name="Oval 15">
              <a:extLst>
                <a:ext uri="{FF2B5EF4-FFF2-40B4-BE49-F238E27FC236}">
                  <a16:creationId xmlns:a16="http://schemas.microsoft.com/office/drawing/2014/main" id="{B51F6157-6B5B-CC42-995E-31D8D7AEAAF0}"/>
                </a:ext>
              </a:extLst>
            </p:cNvPr>
            <p:cNvSpPr>
              <a:spLocks noChangeArrowheads="1"/>
            </p:cNvSpPr>
            <p:nvPr/>
          </p:nvSpPr>
          <p:spPr bwMode="auto">
            <a:xfrm>
              <a:off x="7594600" y="2649992"/>
              <a:ext cx="57150" cy="76541"/>
            </a:xfrm>
            <a:prstGeom prst="ellipse">
              <a:avLst/>
            </a:prstGeom>
            <a:solidFill>
              <a:srgbClr val="C1C1C1"/>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74" name="Line 16">
              <a:extLst>
                <a:ext uri="{FF2B5EF4-FFF2-40B4-BE49-F238E27FC236}">
                  <a16:creationId xmlns:a16="http://schemas.microsoft.com/office/drawing/2014/main" id="{B49D7044-9040-D043-8E4A-EF31B46B0125}"/>
                </a:ext>
              </a:extLst>
            </p:cNvPr>
            <p:cNvSpPr>
              <a:spLocks noChangeShapeType="1"/>
            </p:cNvSpPr>
            <p:nvPr/>
          </p:nvSpPr>
          <p:spPr bwMode="auto">
            <a:xfrm flipV="1">
              <a:off x="7126295" y="2571754"/>
              <a:ext cx="465137" cy="40481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75" name="Oval 17" descr="Zig zag">
              <a:extLst>
                <a:ext uri="{FF2B5EF4-FFF2-40B4-BE49-F238E27FC236}">
                  <a16:creationId xmlns:a16="http://schemas.microsoft.com/office/drawing/2014/main" id="{6B663DFF-CF15-A548-95EE-5A50D2030BA1}"/>
                </a:ext>
              </a:extLst>
            </p:cNvPr>
            <p:cNvSpPr>
              <a:spLocks noChangeArrowheads="1"/>
            </p:cNvSpPr>
            <p:nvPr/>
          </p:nvSpPr>
          <p:spPr bwMode="auto">
            <a:xfrm>
              <a:off x="6996120" y="2840495"/>
              <a:ext cx="230187" cy="404813"/>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76" name="Line 18">
              <a:extLst>
                <a:ext uri="{FF2B5EF4-FFF2-40B4-BE49-F238E27FC236}">
                  <a16:creationId xmlns:a16="http://schemas.microsoft.com/office/drawing/2014/main" id="{3E3F9ED5-08E8-234A-9655-DC0465517C32}"/>
                </a:ext>
              </a:extLst>
            </p:cNvPr>
            <p:cNvSpPr>
              <a:spLocks noChangeShapeType="1"/>
            </p:cNvSpPr>
            <p:nvPr/>
          </p:nvSpPr>
          <p:spPr bwMode="auto">
            <a:xfrm flipV="1">
              <a:off x="6705600" y="2743544"/>
              <a:ext cx="762000" cy="591911"/>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77" name="Oval 19">
              <a:extLst>
                <a:ext uri="{FF2B5EF4-FFF2-40B4-BE49-F238E27FC236}">
                  <a16:creationId xmlns:a16="http://schemas.microsoft.com/office/drawing/2014/main" id="{0724D067-2761-C342-A219-819E844FFD68}"/>
                </a:ext>
              </a:extLst>
            </p:cNvPr>
            <p:cNvSpPr>
              <a:spLocks noChangeArrowheads="1"/>
            </p:cNvSpPr>
            <p:nvPr/>
          </p:nvSpPr>
          <p:spPr bwMode="auto">
            <a:xfrm>
              <a:off x="6194432" y="3401789"/>
              <a:ext cx="206375" cy="420121"/>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78" name="Line 20">
              <a:extLst>
                <a:ext uri="{FF2B5EF4-FFF2-40B4-BE49-F238E27FC236}">
                  <a16:creationId xmlns:a16="http://schemas.microsoft.com/office/drawing/2014/main" id="{C3936771-2224-D84B-BD29-B841EEAA4F70}"/>
                </a:ext>
              </a:extLst>
            </p:cNvPr>
            <p:cNvSpPr>
              <a:spLocks noChangeShapeType="1"/>
            </p:cNvSpPr>
            <p:nvPr/>
          </p:nvSpPr>
          <p:spPr bwMode="auto">
            <a:xfrm flipV="1">
              <a:off x="5283207" y="3575277"/>
              <a:ext cx="989013" cy="729684"/>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79" name="Oval 21">
              <a:extLst>
                <a:ext uri="{FF2B5EF4-FFF2-40B4-BE49-F238E27FC236}">
                  <a16:creationId xmlns:a16="http://schemas.microsoft.com/office/drawing/2014/main" id="{998A5F12-1649-B941-8F98-304E9FD75135}"/>
                </a:ext>
              </a:extLst>
            </p:cNvPr>
            <p:cNvSpPr>
              <a:spLocks noChangeArrowheads="1"/>
            </p:cNvSpPr>
            <p:nvPr/>
          </p:nvSpPr>
          <p:spPr bwMode="auto">
            <a:xfrm>
              <a:off x="5162557" y="4060032"/>
              <a:ext cx="207963" cy="421821"/>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80" name="Line 22">
              <a:extLst>
                <a:ext uri="{FF2B5EF4-FFF2-40B4-BE49-F238E27FC236}">
                  <a16:creationId xmlns:a16="http://schemas.microsoft.com/office/drawing/2014/main" id="{9272EB4F-6EC9-2940-9B53-80F6B24B5073}"/>
                </a:ext>
              </a:extLst>
            </p:cNvPr>
            <p:cNvSpPr>
              <a:spLocks noChangeShapeType="1"/>
            </p:cNvSpPr>
            <p:nvPr/>
          </p:nvSpPr>
          <p:spPr bwMode="auto">
            <a:xfrm flipV="1">
              <a:off x="5394325" y="3616098"/>
              <a:ext cx="901700" cy="680357"/>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81" name="Line 23">
              <a:extLst>
                <a:ext uri="{FF2B5EF4-FFF2-40B4-BE49-F238E27FC236}">
                  <a16:creationId xmlns:a16="http://schemas.microsoft.com/office/drawing/2014/main" id="{E15F0FA3-D411-B34B-A6D3-1FB76C6E5D5A}"/>
                </a:ext>
              </a:extLst>
            </p:cNvPr>
            <p:cNvSpPr>
              <a:spLocks noChangeShapeType="1"/>
            </p:cNvSpPr>
            <p:nvPr/>
          </p:nvSpPr>
          <p:spPr bwMode="auto">
            <a:xfrm flipV="1">
              <a:off x="4295778" y="4323673"/>
              <a:ext cx="962025" cy="709273"/>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82" name="Rectangle 24">
              <a:extLst>
                <a:ext uri="{FF2B5EF4-FFF2-40B4-BE49-F238E27FC236}">
                  <a16:creationId xmlns:a16="http://schemas.microsoft.com/office/drawing/2014/main" id="{71620B07-D2FF-DD4F-93DC-98275D6EC705}"/>
                </a:ext>
              </a:extLst>
            </p:cNvPr>
            <p:cNvSpPr>
              <a:spLocks noChangeArrowheads="1"/>
            </p:cNvSpPr>
            <p:nvPr/>
          </p:nvSpPr>
          <p:spPr bwMode="auto">
            <a:xfrm>
              <a:off x="5638806" y="5276174"/>
              <a:ext cx="783869"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latin typeface="Times New Roman" panose="02020603050405020304" pitchFamily="18" charset="0"/>
                </a:rPr>
                <a:t>PMT 1</a:t>
              </a:r>
            </a:p>
          </p:txBody>
        </p:sp>
        <p:sp>
          <p:nvSpPr>
            <p:cNvPr id="134183" name="Rectangle 25">
              <a:extLst>
                <a:ext uri="{FF2B5EF4-FFF2-40B4-BE49-F238E27FC236}">
                  <a16:creationId xmlns:a16="http://schemas.microsoft.com/office/drawing/2014/main" id="{3A250F45-A64C-274C-8D85-C8C4066951AE}"/>
                </a:ext>
              </a:extLst>
            </p:cNvPr>
            <p:cNvSpPr>
              <a:spLocks noChangeArrowheads="1"/>
            </p:cNvSpPr>
            <p:nvPr/>
          </p:nvSpPr>
          <p:spPr bwMode="auto">
            <a:xfrm>
              <a:off x="6808795" y="4446137"/>
              <a:ext cx="783869"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latin typeface="Times New Roman" panose="02020603050405020304" pitchFamily="18" charset="0"/>
                </a:rPr>
                <a:t>PMT 2</a:t>
              </a:r>
            </a:p>
          </p:txBody>
        </p:sp>
        <p:sp>
          <p:nvSpPr>
            <p:cNvPr id="134184" name="Rectangle 26">
              <a:extLst>
                <a:ext uri="{FF2B5EF4-FFF2-40B4-BE49-F238E27FC236}">
                  <a16:creationId xmlns:a16="http://schemas.microsoft.com/office/drawing/2014/main" id="{F20328FC-D74B-1340-922F-4F7F798E0368}"/>
                </a:ext>
              </a:extLst>
            </p:cNvPr>
            <p:cNvSpPr>
              <a:spLocks noChangeArrowheads="1"/>
            </p:cNvSpPr>
            <p:nvPr/>
          </p:nvSpPr>
          <p:spPr bwMode="auto">
            <a:xfrm>
              <a:off x="5962656" y="1828464"/>
              <a:ext cx="783869"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latin typeface="Times New Roman" panose="02020603050405020304" pitchFamily="18" charset="0"/>
                </a:rPr>
                <a:t>PMT 5</a:t>
              </a:r>
            </a:p>
          </p:txBody>
        </p:sp>
        <p:sp>
          <p:nvSpPr>
            <p:cNvPr id="134185" name="Rectangle 27">
              <a:extLst>
                <a:ext uri="{FF2B5EF4-FFF2-40B4-BE49-F238E27FC236}">
                  <a16:creationId xmlns:a16="http://schemas.microsoft.com/office/drawing/2014/main" id="{35003A17-B16F-D847-89F2-34CBC493B316}"/>
                </a:ext>
              </a:extLst>
            </p:cNvPr>
            <p:cNvSpPr>
              <a:spLocks noChangeArrowheads="1"/>
            </p:cNvSpPr>
            <p:nvPr/>
          </p:nvSpPr>
          <p:spPr bwMode="auto">
            <a:xfrm>
              <a:off x="7315206" y="2889821"/>
              <a:ext cx="783869"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latin typeface="Times New Roman" panose="02020603050405020304" pitchFamily="18" charset="0"/>
                </a:rPr>
                <a:t>PMT 4</a:t>
              </a:r>
            </a:p>
          </p:txBody>
        </p:sp>
        <p:sp>
          <p:nvSpPr>
            <p:cNvPr id="134186" name="Rectangle 28">
              <a:extLst>
                <a:ext uri="{FF2B5EF4-FFF2-40B4-BE49-F238E27FC236}">
                  <a16:creationId xmlns:a16="http://schemas.microsoft.com/office/drawing/2014/main" id="{94B6140D-EEA1-ED4C-8C62-9FDB7ECE196A}"/>
                </a:ext>
              </a:extLst>
            </p:cNvPr>
            <p:cNvSpPr>
              <a:spLocks noChangeArrowheads="1"/>
            </p:cNvSpPr>
            <p:nvPr/>
          </p:nvSpPr>
          <p:spPr bwMode="auto">
            <a:xfrm>
              <a:off x="4011614" y="4071941"/>
              <a:ext cx="110286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000000"/>
                  </a:solidFill>
                  <a:latin typeface="Times New Roman" panose="02020603050405020304" pitchFamily="18" charset="0"/>
                </a:rPr>
                <a:t>Dichroic</a:t>
              </a:r>
            </a:p>
          </p:txBody>
        </p:sp>
        <p:sp>
          <p:nvSpPr>
            <p:cNvPr id="134187" name="Rectangle 29">
              <a:extLst>
                <a:ext uri="{FF2B5EF4-FFF2-40B4-BE49-F238E27FC236}">
                  <a16:creationId xmlns:a16="http://schemas.microsoft.com/office/drawing/2014/main" id="{B809BA1C-5030-2F4E-9303-3DBEBC2CA288}"/>
                </a:ext>
              </a:extLst>
            </p:cNvPr>
            <p:cNvSpPr>
              <a:spLocks noChangeArrowheads="1"/>
            </p:cNvSpPr>
            <p:nvPr/>
          </p:nvSpPr>
          <p:spPr bwMode="auto">
            <a:xfrm>
              <a:off x="4011614" y="4304963"/>
              <a:ext cx="872034"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000000"/>
                  </a:solidFill>
                  <a:latin typeface="Times New Roman" panose="02020603050405020304" pitchFamily="18" charset="0"/>
                </a:rPr>
                <a:t>Filters</a:t>
              </a:r>
            </a:p>
          </p:txBody>
        </p:sp>
        <p:sp>
          <p:nvSpPr>
            <p:cNvPr id="134188" name="Freeform 30">
              <a:extLst>
                <a:ext uri="{FF2B5EF4-FFF2-40B4-BE49-F238E27FC236}">
                  <a16:creationId xmlns:a16="http://schemas.microsoft.com/office/drawing/2014/main" id="{B06E9A55-EB84-644D-B7FF-3222953221B7}"/>
                </a:ext>
              </a:extLst>
            </p:cNvPr>
            <p:cNvSpPr>
              <a:spLocks/>
            </p:cNvSpPr>
            <p:nvPr/>
          </p:nvSpPr>
          <p:spPr bwMode="auto">
            <a:xfrm>
              <a:off x="6948488" y="3905250"/>
              <a:ext cx="419100" cy="517071"/>
            </a:xfrm>
            <a:custGeom>
              <a:avLst/>
              <a:gdLst>
                <a:gd name="T0" fmla="*/ 0 w 264"/>
                <a:gd name="T1" fmla="*/ 2147483646 h 326"/>
                <a:gd name="T2" fmla="*/ 2147483646 w 264"/>
                <a:gd name="T3" fmla="*/ 0 h 326"/>
                <a:gd name="T4" fmla="*/ 2147483646 w 264"/>
                <a:gd name="T5" fmla="*/ 0 h 326"/>
                <a:gd name="T6" fmla="*/ 2147483646 w 264"/>
                <a:gd name="T7" fmla="*/ 2147483646 h 326"/>
                <a:gd name="T8" fmla="*/ 2147483646 w 264"/>
                <a:gd name="T9" fmla="*/ 2147483646 h 326"/>
                <a:gd name="T10" fmla="*/ 2147483646 w 264"/>
                <a:gd name="T11" fmla="*/ 2147483646 h 326"/>
                <a:gd name="T12" fmla="*/ 0 w 264"/>
                <a:gd name="T13" fmla="*/ 2147483646 h 3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6">
                  <a:moveTo>
                    <a:pt x="0" y="41"/>
                  </a:moveTo>
                  <a:lnTo>
                    <a:pt x="38" y="0"/>
                  </a:lnTo>
                  <a:lnTo>
                    <a:pt x="263" y="0"/>
                  </a:lnTo>
                  <a:lnTo>
                    <a:pt x="263" y="277"/>
                  </a:lnTo>
                  <a:lnTo>
                    <a:pt x="230" y="325"/>
                  </a:lnTo>
                  <a:lnTo>
                    <a:pt x="230" y="41"/>
                  </a:lnTo>
                  <a:lnTo>
                    <a:pt x="0" y="41"/>
                  </a:lnTo>
                </a:path>
              </a:pathLst>
            </a:custGeom>
            <a:solidFill>
              <a:srgbClr val="04D665"/>
            </a:solidFill>
            <a:ln w="12700" cap="rnd" cmpd="sng">
              <a:solidFill>
                <a:schemeClr val="bg2"/>
              </a:solidFill>
              <a:prstDash val="solid"/>
              <a:round/>
              <a:headEnd type="none" w="med" len="med"/>
              <a:tailEnd type="none" w="med" len="med"/>
            </a:ln>
          </p:spPr>
          <p:txBody>
            <a:bodyPr/>
            <a:lstStyle/>
            <a:p>
              <a:endParaRPr lang="en-US"/>
            </a:p>
          </p:txBody>
        </p:sp>
        <p:sp>
          <p:nvSpPr>
            <p:cNvPr id="134189" name="Freeform 31">
              <a:extLst>
                <a:ext uri="{FF2B5EF4-FFF2-40B4-BE49-F238E27FC236}">
                  <a16:creationId xmlns:a16="http://schemas.microsoft.com/office/drawing/2014/main" id="{012EE14B-66AD-2B40-8237-8B1DE0EDBC29}"/>
                </a:ext>
              </a:extLst>
            </p:cNvPr>
            <p:cNvSpPr>
              <a:spLocks/>
            </p:cNvSpPr>
            <p:nvPr/>
          </p:nvSpPr>
          <p:spPr bwMode="auto">
            <a:xfrm>
              <a:off x="5788025" y="4769307"/>
              <a:ext cx="420688" cy="515371"/>
            </a:xfrm>
            <a:custGeom>
              <a:avLst/>
              <a:gdLst>
                <a:gd name="T0" fmla="*/ 0 w 265"/>
                <a:gd name="T1" fmla="*/ 2147483646 h 325"/>
                <a:gd name="T2" fmla="*/ 2147483646 w 265"/>
                <a:gd name="T3" fmla="*/ 0 h 325"/>
                <a:gd name="T4" fmla="*/ 2147483646 w 265"/>
                <a:gd name="T5" fmla="*/ 0 h 325"/>
                <a:gd name="T6" fmla="*/ 2147483646 w 265"/>
                <a:gd name="T7" fmla="*/ 2147483646 h 325"/>
                <a:gd name="T8" fmla="*/ 2147483646 w 265"/>
                <a:gd name="T9" fmla="*/ 2147483646 h 325"/>
                <a:gd name="T10" fmla="*/ 2147483646 w 265"/>
                <a:gd name="T11" fmla="*/ 2147483646 h 325"/>
                <a:gd name="T12" fmla="*/ 0 w 265"/>
                <a:gd name="T13" fmla="*/ 2147483646 h 3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5" h="325">
                  <a:moveTo>
                    <a:pt x="0" y="42"/>
                  </a:moveTo>
                  <a:lnTo>
                    <a:pt x="38" y="0"/>
                  </a:lnTo>
                  <a:lnTo>
                    <a:pt x="264" y="0"/>
                  </a:lnTo>
                  <a:lnTo>
                    <a:pt x="264" y="277"/>
                  </a:lnTo>
                  <a:lnTo>
                    <a:pt x="230" y="324"/>
                  </a:lnTo>
                  <a:lnTo>
                    <a:pt x="230" y="42"/>
                  </a:lnTo>
                  <a:lnTo>
                    <a:pt x="0" y="42"/>
                  </a:lnTo>
                </a:path>
              </a:pathLst>
            </a:custGeom>
            <a:solidFill>
              <a:srgbClr val="00A9E0"/>
            </a:solidFill>
            <a:ln w="12700" cap="rnd" cmpd="sng">
              <a:solidFill>
                <a:schemeClr val="bg2"/>
              </a:solidFill>
              <a:prstDash val="solid"/>
              <a:round/>
              <a:headEnd type="none" w="med" len="med"/>
              <a:tailEnd type="none" w="med" len="med"/>
            </a:ln>
          </p:spPr>
          <p:txBody>
            <a:bodyPr/>
            <a:lstStyle/>
            <a:p>
              <a:endParaRPr lang="en-US"/>
            </a:p>
          </p:txBody>
        </p:sp>
        <p:sp>
          <p:nvSpPr>
            <p:cNvPr id="134190" name="Line 32">
              <a:extLst>
                <a:ext uri="{FF2B5EF4-FFF2-40B4-BE49-F238E27FC236}">
                  <a16:creationId xmlns:a16="http://schemas.microsoft.com/office/drawing/2014/main" id="{9B98BD31-7B35-5949-8DC5-04F8371118D6}"/>
                </a:ext>
              </a:extLst>
            </p:cNvPr>
            <p:cNvSpPr>
              <a:spLocks noChangeShapeType="1"/>
            </p:cNvSpPr>
            <p:nvPr/>
          </p:nvSpPr>
          <p:spPr bwMode="auto">
            <a:xfrm flipH="1">
              <a:off x="6138863" y="4782911"/>
              <a:ext cx="68262" cy="5783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91" name="Oval 33" descr="Zig zag">
              <a:extLst>
                <a:ext uri="{FF2B5EF4-FFF2-40B4-BE49-F238E27FC236}">
                  <a16:creationId xmlns:a16="http://schemas.microsoft.com/office/drawing/2014/main" id="{AB47E16E-37B0-294A-AC68-BA8B7A70343B}"/>
                </a:ext>
              </a:extLst>
            </p:cNvPr>
            <p:cNvSpPr>
              <a:spLocks noChangeArrowheads="1"/>
            </p:cNvSpPr>
            <p:nvPr/>
          </p:nvSpPr>
          <p:spPr bwMode="auto">
            <a:xfrm>
              <a:off x="6578607" y="3968184"/>
              <a:ext cx="130175" cy="450736"/>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92" name="Oval 34" descr="Zig zag">
              <a:extLst>
                <a:ext uri="{FF2B5EF4-FFF2-40B4-BE49-F238E27FC236}">
                  <a16:creationId xmlns:a16="http://schemas.microsoft.com/office/drawing/2014/main" id="{A623F625-971C-B049-A9D0-C77C9987696E}"/>
                </a:ext>
              </a:extLst>
            </p:cNvPr>
            <p:cNvSpPr>
              <a:spLocks noChangeArrowheads="1"/>
            </p:cNvSpPr>
            <p:nvPr/>
          </p:nvSpPr>
          <p:spPr bwMode="auto">
            <a:xfrm>
              <a:off x="5349881" y="4823732"/>
              <a:ext cx="131763" cy="449036"/>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93" name="Line 35">
              <a:extLst>
                <a:ext uri="{FF2B5EF4-FFF2-40B4-BE49-F238E27FC236}">
                  <a16:creationId xmlns:a16="http://schemas.microsoft.com/office/drawing/2014/main" id="{2F3CD83E-ACB6-8B4A-BAAC-41CCE07B43F2}"/>
                </a:ext>
              </a:extLst>
            </p:cNvPr>
            <p:cNvSpPr>
              <a:spLocks noChangeShapeType="1"/>
            </p:cNvSpPr>
            <p:nvPr/>
          </p:nvSpPr>
          <p:spPr bwMode="auto">
            <a:xfrm flipV="1">
              <a:off x="5334000" y="4187598"/>
              <a:ext cx="1244600" cy="61232"/>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94" name="Line 36">
              <a:extLst>
                <a:ext uri="{FF2B5EF4-FFF2-40B4-BE49-F238E27FC236}">
                  <a16:creationId xmlns:a16="http://schemas.microsoft.com/office/drawing/2014/main" id="{60BB67B1-B061-BB43-BEEE-A7AABDF3A4ED}"/>
                </a:ext>
              </a:extLst>
            </p:cNvPr>
            <p:cNvSpPr>
              <a:spLocks noChangeShapeType="1"/>
            </p:cNvSpPr>
            <p:nvPr/>
          </p:nvSpPr>
          <p:spPr bwMode="auto">
            <a:xfrm flipV="1">
              <a:off x="4283082" y="4250535"/>
              <a:ext cx="1000125" cy="753495"/>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95" name="Line 37">
              <a:extLst>
                <a:ext uri="{FF2B5EF4-FFF2-40B4-BE49-F238E27FC236}">
                  <a16:creationId xmlns:a16="http://schemas.microsoft.com/office/drawing/2014/main" id="{FD5B5BBF-4B68-8443-AEBF-9E8489B88FB7}"/>
                </a:ext>
              </a:extLst>
            </p:cNvPr>
            <p:cNvSpPr>
              <a:spLocks noChangeShapeType="1"/>
            </p:cNvSpPr>
            <p:nvPr/>
          </p:nvSpPr>
          <p:spPr bwMode="auto">
            <a:xfrm flipV="1">
              <a:off x="4205288" y="4262440"/>
              <a:ext cx="976312" cy="726282"/>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96" name="Oval 38">
              <a:extLst>
                <a:ext uri="{FF2B5EF4-FFF2-40B4-BE49-F238E27FC236}">
                  <a16:creationId xmlns:a16="http://schemas.microsoft.com/office/drawing/2014/main" id="{C186690E-D4E7-FC47-B782-F275CA730EA7}"/>
                </a:ext>
              </a:extLst>
            </p:cNvPr>
            <p:cNvSpPr>
              <a:spLocks noChangeArrowheads="1"/>
            </p:cNvSpPr>
            <p:nvPr/>
          </p:nvSpPr>
          <p:spPr bwMode="auto">
            <a:xfrm>
              <a:off x="4138620" y="4748893"/>
              <a:ext cx="204787" cy="421821"/>
            </a:xfrm>
            <a:prstGeom prst="ellipse">
              <a:avLst/>
            </a:prstGeom>
            <a:gradFill rotWithShape="0">
              <a:gsLst>
                <a:gs pos="0">
                  <a:srgbClr val="CECECE"/>
                </a:gs>
                <a:gs pos="100000">
                  <a:srgbClr val="B9B9B9"/>
                </a:gs>
              </a:gsLst>
              <a:path path="rect">
                <a:fillToRect l="100000" b="100000"/>
              </a:path>
            </a:gra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197" name="Line 39">
              <a:extLst>
                <a:ext uri="{FF2B5EF4-FFF2-40B4-BE49-F238E27FC236}">
                  <a16:creationId xmlns:a16="http://schemas.microsoft.com/office/drawing/2014/main" id="{C4F71329-3E60-2142-BEB9-2B36EE8A4E18}"/>
                </a:ext>
              </a:extLst>
            </p:cNvPr>
            <p:cNvSpPr>
              <a:spLocks noChangeShapeType="1"/>
            </p:cNvSpPr>
            <p:nvPr/>
          </p:nvSpPr>
          <p:spPr bwMode="auto">
            <a:xfrm flipV="1">
              <a:off x="3343281" y="5124791"/>
              <a:ext cx="879475" cy="60892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98" name="Line 40">
              <a:extLst>
                <a:ext uri="{FF2B5EF4-FFF2-40B4-BE49-F238E27FC236}">
                  <a16:creationId xmlns:a16="http://schemas.microsoft.com/office/drawing/2014/main" id="{429C5BFA-B5F6-8B45-A641-284533DEA8A2}"/>
                </a:ext>
              </a:extLst>
            </p:cNvPr>
            <p:cNvSpPr>
              <a:spLocks noChangeShapeType="1"/>
            </p:cNvSpPr>
            <p:nvPr/>
          </p:nvSpPr>
          <p:spPr bwMode="auto">
            <a:xfrm flipV="1">
              <a:off x="3248032" y="4956402"/>
              <a:ext cx="981075" cy="726282"/>
            </a:xfrm>
            <a:prstGeom prst="line">
              <a:avLst/>
            </a:prstGeom>
            <a:noFill/>
            <a:ln w="50800">
              <a:solidFill>
                <a:srgbClr val="04D665"/>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199" name="Freeform 41">
              <a:extLst>
                <a:ext uri="{FF2B5EF4-FFF2-40B4-BE49-F238E27FC236}">
                  <a16:creationId xmlns:a16="http://schemas.microsoft.com/office/drawing/2014/main" id="{8C3C9A12-6B75-E640-B76F-A1FAB237987F}"/>
                </a:ext>
              </a:extLst>
            </p:cNvPr>
            <p:cNvSpPr>
              <a:spLocks/>
            </p:cNvSpPr>
            <p:nvPr/>
          </p:nvSpPr>
          <p:spPr bwMode="auto">
            <a:xfrm>
              <a:off x="3249613" y="5015934"/>
              <a:ext cx="1027112" cy="675254"/>
            </a:xfrm>
            <a:custGeom>
              <a:avLst/>
              <a:gdLst>
                <a:gd name="T0" fmla="*/ 0 w 647"/>
                <a:gd name="T1" fmla="*/ 2147483646 h 425"/>
                <a:gd name="T2" fmla="*/ 2147483646 w 647"/>
                <a:gd name="T3" fmla="*/ 0 h 425"/>
                <a:gd name="T4" fmla="*/ 2147483646 w 647"/>
                <a:gd name="T5" fmla="*/ 2147483646 h 425"/>
                <a:gd name="T6" fmla="*/ 0 60000 65536"/>
                <a:gd name="T7" fmla="*/ 0 60000 65536"/>
                <a:gd name="T8" fmla="*/ 0 60000 65536"/>
              </a:gdLst>
              <a:ahLst/>
              <a:cxnLst>
                <a:cxn ang="T6">
                  <a:pos x="T0" y="T1"/>
                </a:cxn>
                <a:cxn ang="T7">
                  <a:pos x="T2" y="T3"/>
                </a:cxn>
                <a:cxn ang="T8">
                  <a:pos x="T4" y="T5"/>
                </a:cxn>
              </a:cxnLst>
              <a:rect l="0" t="0" r="r" b="b"/>
              <a:pathLst>
                <a:path w="647" h="425">
                  <a:moveTo>
                    <a:pt x="0" y="424"/>
                  </a:moveTo>
                  <a:lnTo>
                    <a:pt x="646" y="0"/>
                  </a:lnTo>
                  <a:lnTo>
                    <a:pt x="643" y="8"/>
                  </a:lnTo>
                </a:path>
              </a:pathLst>
            </a:custGeom>
            <a:noFill/>
            <a:ln w="50800" cap="rnd" cmpd="sng">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200" name="Line 42">
              <a:extLst>
                <a:ext uri="{FF2B5EF4-FFF2-40B4-BE49-F238E27FC236}">
                  <a16:creationId xmlns:a16="http://schemas.microsoft.com/office/drawing/2014/main" id="{BFB27CCF-D384-D641-BB75-3D5700EF28A7}"/>
                </a:ext>
              </a:extLst>
            </p:cNvPr>
            <p:cNvSpPr>
              <a:spLocks noChangeShapeType="1"/>
            </p:cNvSpPr>
            <p:nvPr/>
          </p:nvSpPr>
          <p:spPr bwMode="auto">
            <a:xfrm flipH="1">
              <a:off x="2854332" y="5667375"/>
              <a:ext cx="4557713" cy="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01" name="Rectangle 43">
              <a:extLst>
                <a:ext uri="{FF2B5EF4-FFF2-40B4-BE49-F238E27FC236}">
                  <a16:creationId xmlns:a16="http://schemas.microsoft.com/office/drawing/2014/main" id="{0A03657C-CFB8-5646-BBDB-F6F42A436EB9}"/>
                </a:ext>
              </a:extLst>
            </p:cNvPr>
            <p:cNvSpPr>
              <a:spLocks noChangeArrowheads="1"/>
            </p:cNvSpPr>
            <p:nvPr/>
          </p:nvSpPr>
          <p:spPr bwMode="auto">
            <a:xfrm>
              <a:off x="4360863" y="5817057"/>
              <a:ext cx="128240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000000"/>
                  </a:solidFill>
                  <a:latin typeface="Times New Roman" panose="02020603050405020304" pitchFamily="18" charset="0"/>
                </a:rPr>
                <a:t>Bandpass</a:t>
              </a:r>
            </a:p>
          </p:txBody>
        </p:sp>
        <p:sp>
          <p:nvSpPr>
            <p:cNvPr id="134202" name="Rectangle 44">
              <a:extLst>
                <a:ext uri="{FF2B5EF4-FFF2-40B4-BE49-F238E27FC236}">
                  <a16:creationId xmlns:a16="http://schemas.microsoft.com/office/drawing/2014/main" id="{C196FAB3-50F5-C544-8207-68B9C3D347DE}"/>
                </a:ext>
              </a:extLst>
            </p:cNvPr>
            <p:cNvSpPr>
              <a:spLocks noChangeArrowheads="1"/>
            </p:cNvSpPr>
            <p:nvPr/>
          </p:nvSpPr>
          <p:spPr bwMode="auto">
            <a:xfrm>
              <a:off x="4435475" y="6080696"/>
              <a:ext cx="872034"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000000"/>
                  </a:solidFill>
                  <a:latin typeface="Times New Roman" panose="02020603050405020304" pitchFamily="18" charset="0"/>
                </a:rPr>
                <a:t>Filters</a:t>
              </a:r>
            </a:p>
          </p:txBody>
        </p:sp>
        <p:sp>
          <p:nvSpPr>
            <p:cNvPr id="134203" name="Freeform 45">
              <a:extLst>
                <a:ext uri="{FF2B5EF4-FFF2-40B4-BE49-F238E27FC236}">
                  <a16:creationId xmlns:a16="http://schemas.microsoft.com/office/drawing/2014/main" id="{F8ACE8EF-AFDF-894D-A8C4-6FF82E9402FC}"/>
                </a:ext>
              </a:extLst>
            </p:cNvPr>
            <p:cNvSpPr>
              <a:spLocks/>
            </p:cNvSpPr>
            <p:nvPr/>
          </p:nvSpPr>
          <p:spPr bwMode="auto">
            <a:xfrm>
              <a:off x="6683382" y="5490482"/>
              <a:ext cx="1255713" cy="382701"/>
            </a:xfrm>
            <a:custGeom>
              <a:avLst/>
              <a:gdLst>
                <a:gd name="T0" fmla="*/ 0 w 791"/>
                <a:gd name="T1" fmla="*/ 0 h 241"/>
                <a:gd name="T2" fmla="*/ 2147483646 w 791"/>
                <a:gd name="T3" fmla="*/ 0 h 241"/>
                <a:gd name="T4" fmla="*/ 2147483646 w 791"/>
                <a:gd name="T5" fmla="*/ 2147483646 h 241"/>
                <a:gd name="T6" fmla="*/ 0 w 791"/>
                <a:gd name="T7" fmla="*/ 2147483646 h 241"/>
                <a:gd name="T8" fmla="*/ 0 w 791"/>
                <a:gd name="T9" fmla="*/ 0 h 2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1" h="241">
                  <a:moveTo>
                    <a:pt x="0" y="0"/>
                  </a:moveTo>
                  <a:lnTo>
                    <a:pt x="790" y="0"/>
                  </a:lnTo>
                  <a:lnTo>
                    <a:pt x="790" y="240"/>
                  </a:lnTo>
                  <a:lnTo>
                    <a:pt x="0" y="240"/>
                  </a:lnTo>
                  <a:lnTo>
                    <a:pt x="0" y="0"/>
                  </a:lnTo>
                </a:path>
              </a:pathLst>
            </a:custGeom>
            <a:solidFill>
              <a:schemeClr val="folHlink"/>
            </a:solidFill>
            <a:ln w="25400" cap="rnd" cmpd="sng">
              <a:solidFill>
                <a:srgbClr val="909090"/>
              </a:solidFill>
              <a:prstDash val="solid"/>
              <a:round/>
              <a:headEnd type="none" w="med" len="med"/>
              <a:tailEnd type="none" w="med" len="med"/>
            </a:ln>
          </p:spPr>
          <p:txBody>
            <a:bodyPr/>
            <a:lstStyle/>
            <a:p>
              <a:endParaRPr lang="en-US"/>
            </a:p>
          </p:txBody>
        </p:sp>
        <p:sp>
          <p:nvSpPr>
            <p:cNvPr id="134204" name="Rectangle 46">
              <a:extLst>
                <a:ext uri="{FF2B5EF4-FFF2-40B4-BE49-F238E27FC236}">
                  <a16:creationId xmlns:a16="http://schemas.microsoft.com/office/drawing/2014/main" id="{A8ACA7D1-3888-144A-8274-3CB595FC0D09}"/>
                </a:ext>
              </a:extLst>
            </p:cNvPr>
            <p:cNvSpPr>
              <a:spLocks noChangeArrowheads="1"/>
            </p:cNvSpPr>
            <p:nvPr/>
          </p:nvSpPr>
          <p:spPr bwMode="auto">
            <a:xfrm>
              <a:off x="6761169" y="5515999"/>
              <a:ext cx="934551"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solidFill>
                    <a:srgbClr val="000000"/>
                  </a:solidFill>
                  <a:latin typeface="Times New Roman" panose="02020603050405020304" pitchFamily="18" charset="0"/>
                </a:rPr>
                <a:t>Laser </a:t>
              </a:r>
            </a:p>
          </p:txBody>
        </p:sp>
        <p:sp>
          <p:nvSpPr>
            <p:cNvPr id="134205" name="Rectangle 47">
              <a:extLst>
                <a:ext uri="{FF2B5EF4-FFF2-40B4-BE49-F238E27FC236}">
                  <a16:creationId xmlns:a16="http://schemas.microsoft.com/office/drawing/2014/main" id="{3E99650E-EB00-984E-8C4C-E88C54DFD737}"/>
                </a:ext>
              </a:extLst>
            </p:cNvPr>
            <p:cNvSpPr>
              <a:spLocks noChangeArrowheads="1"/>
            </p:cNvSpPr>
            <p:nvPr/>
          </p:nvSpPr>
          <p:spPr bwMode="auto">
            <a:xfrm>
              <a:off x="3225800" y="4082147"/>
              <a:ext cx="63500" cy="168389"/>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06" name="Line 48">
              <a:extLst>
                <a:ext uri="{FF2B5EF4-FFF2-40B4-BE49-F238E27FC236}">
                  <a16:creationId xmlns:a16="http://schemas.microsoft.com/office/drawing/2014/main" id="{336CBE15-F4A6-E244-8AEC-48B348BEAB46}"/>
                </a:ext>
              </a:extLst>
            </p:cNvPr>
            <p:cNvSpPr>
              <a:spLocks noChangeShapeType="1"/>
            </p:cNvSpPr>
            <p:nvPr/>
          </p:nvSpPr>
          <p:spPr bwMode="auto">
            <a:xfrm>
              <a:off x="4308475" y="5068661"/>
              <a:ext cx="1042988" cy="0"/>
            </a:xfrm>
            <a:prstGeom prst="line">
              <a:avLst/>
            </a:prstGeom>
            <a:noFill/>
            <a:ln w="76200">
              <a:solidFill>
                <a:srgbClr val="00A9E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07" name="Rectangle 49">
              <a:extLst>
                <a:ext uri="{FF2B5EF4-FFF2-40B4-BE49-F238E27FC236}">
                  <a16:creationId xmlns:a16="http://schemas.microsoft.com/office/drawing/2014/main" id="{C4AA2319-DA51-FB46-A152-2BED03C242AA}"/>
                </a:ext>
              </a:extLst>
            </p:cNvPr>
            <p:cNvSpPr>
              <a:spLocks noChangeArrowheads="1"/>
            </p:cNvSpPr>
            <p:nvPr/>
          </p:nvSpPr>
          <p:spPr bwMode="auto">
            <a:xfrm>
              <a:off x="1524006" y="4362794"/>
              <a:ext cx="1731243"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000000"/>
                  </a:solidFill>
                  <a:latin typeface="Times New Roman" panose="02020603050405020304" pitchFamily="18" charset="0"/>
                </a:rPr>
                <a:t>Flow chamber</a:t>
              </a:r>
            </a:p>
          </p:txBody>
        </p:sp>
        <p:sp>
          <p:nvSpPr>
            <p:cNvPr id="134208" name="Oval 50" descr="Zig zag">
              <a:extLst>
                <a:ext uri="{FF2B5EF4-FFF2-40B4-BE49-F238E27FC236}">
                  <a16:creationId xmlns:a16="http://schemas.microsoft.com/office/drawing/2014/main" id="{A5A81D85-88D6-AE44-A6F3-377572A2A152}"/>
                </a:ext>
              </a:extLst>
            </p:cNvPr>
            <p:cNvSpPr>
              <a:spLocks noChangeArrowheads="1"/>
            </p:cNvSpPr>
            <p:nvPr/>
          </p:nvSpPr>
          <p:spPr bwMode="auto">
            <a:xfrm>
              <a:off x="7529513" y="3352463"/>
              <a:ext cx="133350" cy="450736"/>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09" name="Line 51">
              <a:extLst>
                <a:ext uri="{FF2B5EF4-FFF2-40B4-BE49-F238E27FC236}">
                  <a16:creationId xmlns:a16="http://schemas.microsoft.com/office/drawing/2014/main" id="{715CE304-8919-1B45-913E-91C652C0D77D}"/>
                </a:ext>
              </a:extLst>
            </p:cNvPr>
            <p:cNvSpPr>
              <a:spLocks noChangeShapeType="1"/>
            </p:cNvSpPr>
            <p:nvPr/>
          </p:nvSpPr>
          <p:spPr bwMode="auto">
            <a:xfrm flipV="1">
              <a:off x="3298825" y="4942798"/>
              <a:ext cx="869950" cy="653143"/>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10" name="Oval 52" descr="Large confetti">
              <a:extLst>
                <a:ext uri="{FF2B5EF4-FFF2-40B4-BE49-F238E27FC236}">
                  <a16:creationId xmlns:a16="http://schemas.microsoft.com/office/drawing/2014/main" id="{1A189B1D-6DA3-D44B-AFB1-6605FC522BF6}"/>
                </a:ext>
              </a:extLst>
            </p:cNvPr>
            <p:cNvSpPr>
              <a:spLocks noChangeArrowheads="1"/>
            </p:cNvSpPr>
            <p:nvPr/>
          </p:nvSpPr>
          <p:spPr bwMode="auto">
            <a:xfrm>
              <a:off x="3222625" y="5864679"/>
              <a:ext cx="101600" cy="187098"/>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11" name="AutoShape 53" descr="Large confetti">
              <a:extLst>
                <a:ext uri="{FF2B5EF4-FFF2-40B4-BE49-F238E27FC236}">
                  <a16:creationId xmlns:a16="http://schemas.microsoft.com/office/drawing/2014/main" id="{62FC762A-5374-9543-8D95-C0935E725CF2}"/>
                </a:ext>
              </a:extLst>
            </p:cNvPr>
            <p:cNvSpPr>
              <a:spLocks noChangeArrowheads="1"/>
            </p:cNvSpPr>
            <p:nvPr/>
          </p:nvSpPr>
          <p:spPr bwMode="auto">
            <a:xfrm>
              <a:off x="3217863" y="4912179"/>
              <a:ext cx="107950" cy="884464"/>
            </a:xfrm>
            <a:prstGeom prst="roundRect">
              <a:avLst>
                <a:gd name="adj" fmla="val 12495"/>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12" name="Oval 54" descr="Large confetti">
              <a:extLst>
                <a:ext uri="{FF2B5EF4-FFF2-40B4-BE49-F238E27FC236}">
                  <a16:creationId xmlns:a16="http://schemas.microsoft.com/office/drawing/2014/main" id="{BDBC8AD9-034A-4D48-9526-5C472D62AE88}"/>
                </a:ext>
              </a:extLst>
            </p:cNvPr>
            <p:cNvSpPr>
              <a:spLocks noChangeArrowheads="1"/>
            </p:cNvSpPr>
            <p:nvPr/>
          </p:nvSpPr>
          <p:spPr bwMode="auto">
            <a:xfrm>
              <a:off x="3233745" y="6143625"/>
              <a:ext cx="98425" cy="130969"/>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grpSp>
          <p:nvGrpSpPr>
            <p:cNvPr id="134213" name="Group 55">
              <a:extLst>
                <a:ext uri="{FF2B5EF4-FFF2-40B4-BE49-F238E27FC236}">
                  <a16:creationId xmlns:a16="http://schemas.microsoft.com/office/drawing/2014/main" id="{B7015C11-D130-544B-9E87-D47A00AAB340}"/>
                </a:ext>
              </a:extLst>
            </p:cNvPr>
            <p:cNvGrpSpPr>
              <a:grpSpLocks/>
            </p:cNvGrpSpPr>
            <p:nvPr/>
          </p:nvGrpSpPr>
          <p:grpSpPr bwMode="auto">
            <a:xfrm>
              <a:off x="3243263" y="5362918"/>
              <a:ext cx="74612" cy="113959"/>
              <a:chOff x="2043" y="3030"/>
              <a:chExt cx="47" cy="72"/>
            </a:xfrm>
          </p:grpSpPr>
          <p:sp>
            <p:nvSpPr>
              <p:cNvPr id="134252" name="Freeform 56" descr="Wide upward diagonal">
                <a:extLst>
                  <a:ext uri="{FF2B5EF4-FFF2-40B4-BE49-F238E27FC236}">
                    <a16:creationId xmlns:a16="http://schemas.microsoft.com/office/drawing/2014/main" id="{E8E493B2-4A2E-2340-B7F6-3E328A2F0648}"/>
                  </a:ext>
                </a:extLst>
              </p:cNvPr>
              <p:cNvSpPr>
                <a:spLocks/>
              </p:cNvSpPr>
              <p:nvPr/>
            </p:nvSpPr>
            <p:spPr bwMode="auto">
              <a:xfrm>
                <a:off x="2043" y="3030"/>
                <a:ext cx="47" cy="72"/>
              </a:xfrm>
              <a:custGeom>
                <a:avLst/>
                <a:gdLst>
                  <a:gd name="T0" fmla="*/ 46 w 47"/>
                  <a:gd name="T1" fmla="*/ 40 h 72"/>
                  <a:gd name="T2" fmla="*/ 44 w 47"/>
                  <a:gd name="T3" fmla="*/ 14 h 72"/>
                  <a:gd name="T4" fmla="*/ 32 w 47"/>
                  <a:gd name="T5" fmla="*/ 0 h 72"/>
                  <a:gd name="T6" fmla="*/ 19 w 47"/>
                  <a:gd name="T7" fmla="*/ 0 h 72"/>
                  <a:gd name="T8" fmla="*/ 7 w 47"/>
                  <a:gd name="T9" fmla="*/ 7 h 72"/>
                  <a:gd name="T10" fmla="*/ 0 w 47"/>
                  <a:gd name="T11" fmla="*/ 24 h 72"/>
                  <a:gd name="T12" fmla="*/ 0 w 47"/>
                  <a:gd name="T13" fmla="*/ 45 h 72"/>
                  <a:gd name="T14" fmla="*/ 6 w 47"/>
                  <a:gd name="T15" fmla="*/ 64 h 72"/>
                  <a:gd name="T16" fmla="*/ 19 w 47"/>
                  <a:gd name="T17" fmla="*/ 71 h 72"/>
                  <a:gd name="T18" fmla="*/ 41 w 47"/>
                  <a:gd name="T19" fmla="*/ 61 h 72"/>
                  <a:gd name="T20" fmla="*/ 46 w 47"/>
                  <a:gd name="T21" fmla="*/ 42 h 72"/>
                  <a:gd name="T22" fmla="*/ 46 w 47"/>
                  <a:gd name="T23" fmla="*/ 4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72">
                    <a:moveTo>
                      <a:pt x="46" y="40"/>
                    </a:moveTo>
                    <a:lnTo>
                      <a:pt x="44" y="14"/>
                    </a:lnTo>
                    <a:lnTo>
                      <a:pt x="32" y="0"/>
                    </a:lnTo>
                    <a:lnTo>
                      <a:pt x="19" y="0"/>
                    </a:lnTo>
                    <a:lnTo>
                      <a:pt x="7" y="7"/>
                    </a:lnTo>
                    <a:lnTo>
                      <a:pt x="0" y="24"/>
                    </a:lnTo>
                    <a:lnTo>
                      <a:pt x="0" y="45"/>
                    </a:lnTo>
                    <a:lnTo>
                      <a:pt x="6" y="64"/>
                    </a:lnTo>
                    <a:lnTo>
                      <a:pt x="19" y="71"/>
                    </a:lnTo>
                    <a:lnTo>
                      <a:pt x="41" y="61"/>
                    </a:lnTo>
                    <a:lnTo>
                      <a:pt x="46" y="42"/>
                    </a:lnTo>
                    <a:lnTo>
                      <a:pt x="46" y="40"/>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253" name="Freeform 57">
                <a:extLst>
                  <a:ext uri="{FF2B5EF4-FFF2-40B4-BE49-F238E27FC236}">
                    <a16:creationId xmlns:a16="http://schemas.microsoft.com/office/drawing/2014/main" id="{CA6C9E6F-CF4F-7C42-9EB0-2D7D0B79DDC0}"/>
                  </a:ext>
                </a:extLst>
              </p:cNvPr>
              <p:cNvSpPr>
                <a:spLocks/>
              </p:cNvSpPr>
              <p:nvPr/>
            </p:nvSpPr>
            <p:spPr bwMode="auto">
              <a:xfrm>
                <a:off x="2049" y="3054"/>
                <a:ext cx="31" cy="39"/>
              </a:xfrm>
              <a:custGeom>
                <a:avLst/>
                <a:gdLst>
                  <a:gd name="T0" fmla="*/ 12 w 31"/>
                  <a:gd name="T1" fmla="*/ 38 h 39"/>
                  <a:gd name="T2" fmla="*/ 17 w 31"/>
                  <a:gd name="T3" fmla="*/ 36 h 39"/>
                  <a:gd name="T4" fmla="*/ 21 w 31"/>
                  <a:gd name="T5" fmla="*/ 29 h 39"/>
                  <a:gd name="T6" fmla="*/ 30 w 31"/>
                  <a:gd name="T7" fmla="*/ 29 h 39"/>
                  <a:gd name="T8" fmla="*/ 30 w 31"/>
                  <a:gd name="T9" fmla="*/ 19 h 39"/>
                  <a:gd name="T10" fmla="*/ 30 w 31"/>
                  <a:gd name="T11" fmla="*/ 19 h 39"/>
                  <a:gd name="T12" fmla="*/ 30 w 31"/>
                  <a:gd name="T13" fmla="*/ 10 h 39"/>
                  <a:gd name="T14" fmla="*/ 30 w 31"/>
                  <a:gd name="T15" fmla="*/ 0 h 39"/>
                  <a:gd name="T16" fmla="*/ 21 w 31"/>
                  <a:gd name="T17" fmla="*/ 0 h 39"/>
                  <a:gd name="T18" fmla="*/ 12 w 31"/>
                  <a:gd name="T19" fmla="*/ 10 h 39"/>
                  <a:gd name="T20" fmla="*/ 21 w 31"/>
                  <a:gd name="T21" fmla="*/ 13 h 39"/>
                  <a:gd name="T22" fmla="*/ 30 w 31"/>
                  <a:gd name="T23" fmla="*/ 19 h 39"/>
                  <a:gd name="T24" fmla="*/ 30 w 31"/>
                  <a:gd name="T25" fmla="*/ 19 h 39"/>
                  <a:gd name="T26" fmla="*/ 21 w 31"/>
                  <a:gd name="T27" fmla="*/ 29 h 39"/>
                  <a:gd name="T28" fmla="*/ 12 w 31"/>
                  <a:gd name="T29" fmla="*/ 29 h 39"/>
                  <a:gd name="T30" fmla="*/ 3 w 31"/>
                  <a:gd name="T31" fmla="*/ 29 h 39"/>
                  <a:gd name="T32" fmla="*/ 3 w 31"/>
                  <a:gd name="T33" fmla="*/ 29 h 39"/>
                  <a:gd name="T34" fmla="*/ 0 w 31"/>
                  <a:gd name="T35" fmla="*/ 33 h 39"/>
                  <a:gd name="T36" fmla="*/ 2 w 31"/>
                  <a:gd name="T37" fmla="*/ 37 h 39"/>
                  <a:gd name="T38" fmla="*/ 12 w 31"/>
                  <a:gd name="T39" fmla="*/ 38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 h="39">
                    <a:moveTo>
                      <a:pt x="12" y="38"/>
                    </a:moveTo>
                    <a:lnTo>
                      <a:pt x="17" y="36"/>
                    </a:lnTo>
                    <a:lnTo>
                      <a:pt x="21" y="29"/>
                    </a:lnTo>
                    <a:lnTo>
                      <a:pt x="30" y="29"/>
                    </a:lnTo>
                    <a:lnTo>
                      <a:pt x="30" y="19"/>
                    </a:lnTo>
                    <a:lnTo>
                      <a:pt x="30" y="10"/>
                    </a:lnTo>
                    <a:lnTo>
                      <a:pt x="30" y="0"/>
                    </a:lnTo>
                    <a:lnTo>
                      <a:pt x="21" y="0"/>
                    </a:lnTo>
                    <a:lnTo>
                      <a:pt x="12" y="10"/>
                    </a:lnTo>
                    <a:lnTo>
                      <a:pt x="21" y="13"/>
                    </a:lnTo>
                    <a:lnTo>
                      <a:pt x="30" y="19"/>
                    </a:lnTo>
                    <a:lnTo>
                      <a:pt x="21" y="29"/>
                    </a:lnTo>
                    <a:lnTo>
                      <a:pt x="12" y="29"/>
                    </a:lnTo>
                    <a:lnTo>
                      <a:pt x="3" y="29"/>
                    </a:lnTo>
                    <a:lnTo>
                      <a:pt x="0" y="33"/>
                    </a:lnTo>
                    <a:lnTo>
                      <a:pt x="2" y="37"/>
                    </a:lnTo>
                    <a:lnTo>
                      <a:pt x="12" y="38"/>
                    </a:lnTo>
                  </a:path>
                </a:pathLst>
              </a:custGeom>
              <a:solidFill>
                <a:srgbClr val="714400"/>
              </a:solidFill>
              <a:ln w="12700" cap="rnd" cmpd="sng">
                <a:solidFill>
                  <a:srgbClr val="000000"/>
                </a:solidFill>
                <a:prstDash val="solid"/>
                <a:round/>
                <a:headEnd type="none" w="med" len="med"/>
                <a:tailEnd type="none" w="med" len="med"/>
              </a:ln>
            </p:spPr>
            <p:txBody>
              <a:bodyPr/>
              <a:lstStyle/>
              <a:p>
                <a:endParaRPr lang="en-US"/>
              </a:p>
            </p:txBody>
          </p:sp>
        </p:grpSp>
        <p:grpSp>
          <p:nvGrpSpPr>
            <p:cNvPr id="134214" name="Group 58">
              <a:extLst>
                <a:ext uri="{FF2B5EF4-FFF2-40B4-BE49-F238E27FC236}">
                  <a16:creationId xmlns:a16="http://schemas.microsoft.com/office/drawing/2014/main" id="{2A76EBC4-3EBA-9648-BA1B-E3D51C53740C}"/>
                </a:ext>
              </a:extLst>
            </p:cNvPr>
            <p:cNvGrpSpPr>
              <a:grpSpLocks/>
            </p:cNvGrpSpPr>
            <p:nvPr/>
          </p:nvGrpSpPr>
          <p:grpSpPr bwMode="auto">
            <a:xfrm>
              <a:off x="3249613" y="5623152"/>
              <a:ext cx="69850" cy="95250"/>
              <a:chOff x="2047" y="3194"/>
              <a:chExt cx="44" cy="60"/>
            </a:xfrm>
          </p:grpSpPr>
          <p:sp>
            <p:nvSpPr>
              <p:cNvPr id="134250" name="Freeform 59" descr="Wide upward diagonal">
                <a:extLst>
                  <a:ext uri="{FF2B5EF4-FFF2-40B4-BE49-F238E27FC236}">
                    <a16:creationId xmlns:a16="http://schemas.microsoft.com/office/drawing/2014/main" id="{CBE98318-7D12-3042-A05E-FF43F426464E}"/>
                  </a:ext>
                </a:extLst>
              </p:cNvPr>
              <p:cNvSpPr>
                <a:spLocks/>
              </p:cNvSpPr>
              <p:nvPr/>
            </p:nvSpPr>
            <p:spPr bwMode="auto">
              <a:xfrm>
                <a:off x="2047" y="3194"/>
                <a:ext cx="44" cy="60"/>
              </a:xfrm>
              <a:custGeom>
                <a:avLst/>
                <a:gdLst>
                  <a:gd name="T0" fmla="*/ 43 w 44"/>
                  <a:gd name="T1" fmla="*/ 33 h 60"/>
                  <a:gd name="T2" fmla="*/ 41 w 44"/>
                  <a:gd name="T3" fmla="*/ 12 h 60"/>
                  <a:gd name="T4" fmla="*/ 30 w 44"/>
                  <a:gd name="T5" fmla="*/ 0 h 60"/>
                  <a:gd name="T6" fmla="*/ 18 w 44"/>
                  <a:gd name="T7" fmla="*/ 0 h 60"/>
                  <a:gd name="T8" fmla="*/ 7 w 44"/>
                  <a:gd name="T9" fmla="*/ 6 h 60"/>
                  <a:gd name="T10" fmla="*/ 0 w 44"/>
                  <a:gd name="T11" fmla="*/ 20 h 60"/>
                  <a:gd name="T12" fmla="*/ 0 w 44"/>
                  <a:gd name="T13" fmla="*/ 37 h 60"/>
                  <a:gd name="T14" fmla="*/ 6 w 44"/>
                  <a:gd name="T15" fmla="*/ 53 h 60"/>
                  <a:gd name="T16" fmla="*/ 18 w 44"/>
                  <a:gd name="T17" fmla="*/ 59 h 60"/>
                  <a:gd name="T18" fmla="*/ 39 w 44"/>
                  <a:gd name="T19" fmla="*/ 51 h 60"/>
                  <a:gd name="T20" fmla="*/ 43 w 44"/>
                  <a:gd name="T21" fmla="*/ 35 h 60"/>
                  <a:gd name="T22" fmla="*/ 43 w 44"/>
                  <a:gd name="T23" fmla="*/ 33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 h="60">
                    <a:moveTo>
                      <a:pt x="43" y="33"/>
                    </a:moveTo>
                    <a:lnTo>
                      <a:pt x="41" y="12"/>
                    </a:lnTo>
                    <a:lnTo>
                      <a:pt x="30" y="0"/>
                    </a:lnTo>
                    <a:lnTo>
                      <a:pt x="18" y="0"/>
                    </a:lnTo>
                    <a:lnTo>
                      <a:pt x="7" y="6"/>
                    </a:lnTo>
                    <a:lnTo>
                      <a:pt x="0" y="20"/>
                    </a:lnTo>
                    <a:lnTo>
                      <a:pt x="0" y="37"/>
                    </a:lnTo>
                    <a:lnTo>
                      <a:pt x="6" y="53"/>
                    </a:lnTo>
                    <a:lnTo>
                      <a:pt x="18" y="59"/>
                    </a:lnTo>
                    <a:lnTo>
                      <a:pt x="39" y="51"/>
                    </a:lnTo>
                    <a:lnTo>
                      <a:pt x="43" y="35"/>
                    </a:lnTo>
                    <a:lnTo>
                      <a:pt x="43" y="3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251" name="Oval 60">
                <a:extLst>
                  <a:ext uri="{FF2B5EF4-FFF2-40B4-BE49-F238E27FC236}">
                    <a16:creationId xmlns:a16="http://schemas.microsoft.com/office/drawing/2014/main" id="{82E52A4A-AF63-8D4E-9F3D-90E45D7D55CA}"/>
                  </a:ext>
                </a:extLst>
              </p:cNvPr>
              <p:cNvSpPr>
                <a:spLocks noChangeArrowheads="1"/>
              </p:cNvSpPr>
              <p:nvPr/>
            </p:nvSpPr>
            <p:spPr bwMode="auto">
              <a:xfrm>
                <a:off x="2065" y="3213"/>
                <a:ext cx="21" cy="36"/>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grpSp>
        <p:grpSp>
          <p:nvGrpSpPr>
            <p:cNvPr id="134215" name="Group 61">
              <a:extLst>
                <a:ext uri="{FF2B5EF4-FFF2-40B4-BE49-F238E27FC236}">
                  <a16:creationId xmlns:a16="http://schemas.microsoft.com/office/drawing/2014/main" id="{E923F09A-AE89-9749-B670-255BE6DBB12A}"/>
                </a:ext>
              </a:extLst>
            </p:cNvPr>
            <p:cNvGrpSpPr>
              <a:grpSpLocks/>
            </p:cNvGrpSpPr>
            <p:nvPr/>
          </p:nvGrpSpPr>
          <p:grpSpPr bwMode="auto">
            <a:xfrm>
              <a:off x="3225807" y="6339228"/>
              <a:ext cx="98425" cy="113959"/>
              <a:chOff x="2032" y="3645"/>
              <a:chExt cx="62" cy="72"/>
            </a:xfrm>
          </p:grpSpPr>
          <p:sp>
            <p:nvSpPr>
              <p:cNvPr id="134246" name="Oval 62" descr="Large confetti">
                <a:extLst>
                  <a:ext uri="{FF2B5EF4-FFF2-40B4-BE49-F238E27FC236}">
                    <a16:creationId xmlns:a16="http://schemas.microsoft.com/office/drawing/2014/main" id="{1E173D69-C929-0B4F-981D-A6CFFEB6D925}"/>
                  </a:ext>
                </a:extLst>
              </p:cNvPr>
              <p:cNvSpPr>
                <a:spLocks noChangeArrowheads="1"/>
              </p:cNvSpPr>
              <p:nvPr/>
            </p:nvSpPr>
            <p:spPr bwMode="auto">
              <a:xfrm>
                <a:off x="2032" y="3645"/>
                <a:ext cx="62" cy="72"/>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grpSp>
            <p:nvGrpSpPr>
              <p:cNvPr id="134247" name="Group 63">
                <a:extLst>
                  <a:ext uri="{FF2B5EF4-FFF2-40B4-BE49-F238E27FC236}">
                    <a16:creationId xmlns:a16="http://schemas.microsoft.com/office/drawing/2014/main" id="{62636A74-CE69-2140-A664-3886B9750AFE}"/>
                  </a:ext>
                </a:extLst>
              </p:cNvPr>
              <p:cNvGrpSpPr>
                <a:grpSpLocks/>
              </p:cNvGrpSpPr>
              <p:nvPr/>
            </p:nvGrpSpPr>
            <p:grpSpPr bwMode="auto">
              <a:xfrm>
                <a:off x="2048" y="3659"/>
                <a:ext cx="37" cy="48"/>
                <a:chOff x="2048" y="3659"/>
                <a:chExt cx="37" cy="48"/>
              </a:xfrm>
            </p:grpSpPr>
            <p:sp>
              <p:nvSpPr>
                <p:cNvPr id="134248" name="Freeform 64" descr="Wide upward diagonal">
                  <a:extLst>
                    <a:ext uri="{FF2B5EF4-FFF2-40B4-BE49-F238E27FC236}">
                      <a16:creationId xmlns:a16="http://schemas.microsoft.com/office/drawing/2014/main" id="{932D5333-4D6D-8545-A67C-32263983DF51}"/>
                    </a:ext>
                  </a:extLst>
                </p:cNvPr>
                <p:cNvSpPr>
                  <a:spLocks/>
                </p:cNvSpPr>
                <p:nvPr/>
              </p:nvSpPr>
              <p:spPr bwMode="auto">
                <a:xfrm>
                  <a:off x="2048" y="3659"/>
                  <a:ext cx="37" cy="48"/>
                </a:xfrm>
                <a:custGeom>
                  <a:avLst/>
                  <a:gdLst>
                    <a:gd name="T0" fmla="*/ 36 w 37"/>
                    <a:gd name="T1" fmla="*/ 27 h 48"/>
                    <a:gd name="T2" fmla="*/ 34 w 37"/>
                    <a:gd name="T3" fmla="*/ 9 h 48"/>
                    <a:gd name="T4" fmla="*/ 25 w 37"/>
                    <a:gd name="T5" fmla="*/ 0 h 48"/>
                    <a:gd name="T6" fmla="*/ 15 w 37"/>
                    <a:gd name="T7" fmla="*/ 0 h 48"/>
                    <a:gd name="T8" fmla="*/ 6 w 37"/>
                    <a:gd name="T9" fmla="*/ 5 h 48"/>
                    <a:gd name="T10" fmla="*/ 0 w 37"/>
                    <a:gd name="T11" fmla="*/ 16 h 48"/>
                    <a:gd name="T12" fmla="*/ 0 w 37"/>
                    <a:gd name="T13" fmla="*/ 30 h 48"/>
                    <a:gd name="T14" fmla="*/ 5 w 37"/>
                    <a:gd name="T15" fmla="*/ 42 h 48"/>
                    <a:gd name="T16" fmla="*/ 15 w 37"/>
                    <a:gd name="T17" fmla="*/ 47 h 48"/>
                    <a:gd name="T18" fmla="*/ 32 w 37"/>
                    <a:gd name="T19" fmla="*/ 41 h 48"/>
                    <a:gd name="T20" fmla="*/ 36 w 37"/>
                    <a:gd name="T21" fmla="*/ 28 h 48"/>
                    <a:gd name="T22" fmla="*/ 36 w 37"/>
                    <a:gd name="T23" fmla="*/ 27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 h="48">
                      <a:moveTo>
                        <a:pt x="36" y="27"/>
                      </a:moveTo>
                      <a:lnTo>
                        <a:pt x="34" y="9"/>
                      </a:lnTo>
                      <a:lnTo>
                        <a:pt x="25" y="0"/>
                      </a:lnTo>
                      <a:lnTo>
                        <a:pt x="15" y="0"/>
                      </a:lnTo>
                      <a:lnTo>
                        <a:pt x="6" y="5"/>
                      </a:lnTo>
                      <a:lnTo>
                        <a:pt x="0" y="16"/>
                      </a:lnTo>
                      <a:lnTo>
                        <a:pt x="0" y="30"/>
                      </a:lnTo>
                      <a:lnTo>
                        <a:pt x="5" y="42"/>
                      </a:lnTo>
                      <a:lnTo>
                        <a:pt x="15" y="47"/>
                      </a:lnTo>
                      <a:lnTo>
                        <a:pt x="32" y="41"/>
                      </a:lnTo>
                      <a:lnTo>
                        <a:pt x="36" y="28"/>
                      </a:lnTo>
                      <a:lnTo>
                        <a:pt x="36" y="27"/>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249" name="Oval 65">
                  <a:extLst>
                    <a:ext uri="{FF2B5EF4-FFF2-40B4-BE49-F238E27FC236}">
                      <a16:creationId xmlns:a16="http://schemas.microsoft.com/office/drawing/2014/main" id="{2CFE6FB1-7E57-CE4D-ACFA-6616A2C94308}"/>
                    </a:ext>
                  </a:extLst>
                </p:cNvPr>
                <p:cNvSpPr>
                  <a:spLocks noChangeArrowheads="1"/>
                </p:cNvSpPr>
                <p:nvPr/>
              </p:nvSpPr>
              <p:spPr bwMode="auto">
                <a:xfrm>
                  <a:off x="2062" y="3677"/>
                  <a:ext cx="18" cy="25"/>
                </a:xfrm>
                <a:prstGeom prst="ellipse">
                  <a:avLst/>
                </a:prstGeom>
                <a:solidFill>
                  <a:srgbClr val="714400"/>
                </a:solidFill>
                <a:ln w="12700">
                  <a:solidFill>
                    <a:srgbClr val="00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grpSp>
        </p:grpSp>
        <p:grpSp>
          <p:nvGrpSpPr>
            <p:cNvPr id="134216" name="Group 66">
              <a:extLst>
                <a:ext uri="{FF2B5EF4-FFF2-40B4-BE49-F238E27FC236}">
                  <a16:creationId xmlns:a16="http://schemas.microsoft.com/office/drawing/2014/main" id="{104DC5A7-26C3-3348-B0FB-8F966E2A9E0A}"/>
                </a:ext>
              </a:extLst>
            </p:cNvPr>
            <p:cNvGrpSpPr>
              <a:grpSpLocks/>
            </p:cNvGrpSpPr>
            <p:nvPr/>
          </p:nvGrpSpPr>
          <p:grpSpPr bwMode="auto">
            <a:xfrm>
              <a:off x="3243263" y="5898696"/>
              <a:ext cx="55562" cy="102054"/>
              <a:chOff x="2043" y="3368"/>
              <a:chExt cx="35" cy="64"/>
            </a:xfrm>
          </p:grpSpPr>
          <p:sp>
            <p:nvSpPr>
              <p:cNvPr id="134244" name="Freeform 67" descr="Wide upward diagonal">
                <a:extLst>
                  <a:ext uri="{FF2B5EF4-FFF2-40B4-BE49-F238E27FC236}">
                    <a16:creationId xmlns:a16="http://schemas.microsoft.com/office/drawing/2014/main" id="{168BB3B4-82CF-6144-BC34-23034B17F734}"/>
                  </a:ext>
                </a:extLst>
              </p:cNvPr>
              <p:cNvSpPr>
                <a:spLocks/>
              </p:cNvSpPr>
              <p:nvPr/>
            </p:nvSpPr>
            <p:spPr bwMode="auto">
              <a:xfrm>
                <a:off x="2043" y="3368"/>
                <a:ext cx="35" cy="64"/>
              </a:xfrm>
              <a:custGeom>
                <a:avLst/>
                <a:gdLst>
                  <a:gd name="T0" fmla="*/ 34 w 35"/>
                  <a:gd name="T1" fmla="*/ 36 h 64"/>
                  <a:gd name="T2" fmla="*/ 32 w 35"/>
                  <a:gd name="T3" fmla="*/ 13 h 64"/>
                  <a:gd name="T4" fmla="*/ 23 w 35"/>
                  <a:gd name="T5" fmla="*/ 0 h 64"/>
                  <a:gd name="T6" fmla="*/ 14 w 35"/>
                  <a:gd name="T7" fmla="*/ 0 h 64"/>
                  <a:gd name="T8" fmla="*/ 5 w 35"/>
                  <a:gd name="T9" fmla="*/ 6 h 64"/>
                  <a:gd name="T10" fmla="*/ 0 w 35"/>
                  <a:gd name="T11" fmla="*/ 21 h 64"/>
                  <a:gd name="T12" fmla="*/ 0 w 35"/>
                  <a:gd name="T13" fmla="*/ 40 h 64"/>
                  <a:gd name="T14" fmla="*/ 4 w 35"/>
                  <a:gd name="T15" fmla="*/ 57 h 64"/>
                  <a:gd name="T16" fmla="*/ 14 w 35"/>
                  <a:gd name="T17" fmla="*/ 63 h 64"/>
                  <a:gd name="T18" fmla="*/ 30 w 35"/>
                  <a:gd name="T19" fmla="*/ 54 h 64"/>
                  <a:gd name="T20" fmla="*/ 34 w 35"/>
                  <a:gd name="T21" fmla="*/ 38 h 64"/>
                  <a:gd name="T22" fmla="*/ 34 w 35"/>
                  <a:gd name="T23" fmla="*/ 36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64">
                    <a:moveTo>
                      <a:pt x="34" y="36"/>
                    </a:moveTo>
                    <a:lnTo>
                      <a:pt x="32" y="13"/>
                    </a:lnTo>
                    <a:lnTo>
                      <a:pt x="23" y="0"/>
                    </a:lnTo>
                    <a:lnTo>
                      <a:pt x="14" y="0"/>
                    </a:lnTo>
                    <a:lnTo>
                      <a:pt x="5" y="6"/>
                    </a:lnTo>
                    <a:lnTo>
                      <a:pt x="0" y="21"/>
                    </a:lnTo>
                    <a:lnTo>
                      <a:pt x="0" y="40"/>
                    </a:lnTo>
                    <a:lnTo>
                      <a:pt x="4" y="57"/>
                    </a:lnTo>
                    <a:lnTo>
                      <a:pt x="14" y="63"/>
                    </a:lnTo>
                    <a:lnTo>
                      <a:pt x="30" y="54"/>
                    </a:lnTo>
                    <a:lnTo>
                      <a:pt x="34" y="38"/>
                    </a:lnTo>
                    <a:lnTo>
                      <a:pt x="34" y="36"/>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245" name="Freeform 68">
                <a:extLst>
                  <a:ext uri="{FF2B5EF4-FFF2-40B4-BE49-F238E27FC236}">
                    <a16:creationId xmlns:a16="http://schemas.microsoft.com/office/drawing/2014/main" id="{A71B88FE-DE81-DB4A-AFFE-48E416C92901}"/>
                  </a:ext>
                </a:extLst>
              </p:cNvPr>
              <p:cNvSpPr>
                <a:spLocks/>
              </p:cNvSpPr>
              <p:nvPr/>
            </p:nvSpPr>
            <p:spPr bwMode="auto">
              <a:xfrm>
                <a:off x="2056" y="3370"/>
                <a:ext cx="15" cy="59"/>
              </a:xfrm>
              <a:custGeom>
                <a:avLst/>
                <a:gdLst>
                  <a:gd name="T0" fmla="*/ 7 w 15"/>
                  <a:gd name="T1" fmla="*/ 0 h 59"/>
                  <a:gd name="T2" fmla="*/ 14 w 15"/>
                  <a:gd name="T3" fmla="*/ 15 h 59"/>
                  <a:gd name="T4" fmla="*/ 14 w 15"/>
                  <a:gd name="T5" fmla="*/ 29 h 59"/>
                  <a:gd name="T6" fmla="*/ 14 w 15"/>
                  <a:gd name="T7" fmla="*/ 44 h 59"/>
                  <a:gd name="T8" fmla="*/ 14 w 15"/>
                  <a:gd name="T9" fmla="*/ 44 h 59"/>
                  <a:gd name="T10" fmla="*/ 7 w 15"/>
                  <a:gd name="T11" fmla="*/ 58 h 59"/>
                  <a:gd name="T12" fmla="*/ 0 w 15"/>
                  <a:gd name="T13" fmla="*/ 58 h 59"/>
                  <a:gd name="T14" fmla="*/ 0 w 15"/>
                  <a:gd name="T15" fmla="*/ 44 h 59"/>
                  <a:gd name="T16" fmla="*/ 0 w 15"/>
                  <a:gd name="T17" fmla="*/ 44 h 59"/>
                  <a:gd name="T18" fmla="*/ 7 w 15"/>
                  <a:gd name="T19" fmla="*/ 29 h 59"/>
                  <a:gd name="T20" fmla="*/ 0 w 15"/>
                  <a:gd name="T21" fmla="*/ 29 h 59"/>
                  <a:gd name="T22" fmla="*/ 0 w 15"/>
                  <a:gd name="T23" fmla="*/ 0 h 59"/>
                  <a:gd name="T24" fmla="*/ 0 w 15"/>
                  <a:gd name="T25" fmla="*/ 0 h 59"/>
                  <a:gd name="T26" fmla="*/ 7 w 15"/>
                  <a:gd name="T27" fmla="*/ 0 h 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59">
                    <a:moveTo>
                      <a:pt x="7" y="0"/>
                    </a:moveTo>
                    <a:lnTo>
                      <a:pt x="14" y="15"/>
                    </a:lnTo>
                    <a:lnTo>
                      <a:pt x="14" y="29"/>
                    </a:lnTo>
                    <a:lnTo>
                      <a:pt x="14" y="44"/>
                    </a:lnTo>
                    <a:lnTo>
                      <a:pt x="7" y="58"/>
                    </a:lnTo>
                    <a:lnTo>
                      <a:pt x="0" y="58"/>
                    </a:lnTo>
                    <a:lnTo>
                      <a:pt x="0" y="44"/>
                    </a:lnTo>
                    <a:lnTo>
                      <a:pt x="7" y="29"/>
                    </a:lnTo>
                    <a:lnTo>
                      <a:pt x="0" y="29"/>
                    </a:lnTo>
                    <a:lnTo>
                      <a:pt x="0" y="0"/>
                    </a:lnTo>
                    <a:lnTo>
                      <a:pt x="7" y="0"/>
                    </a:lnTo>
                  </a:path>
                </a:pathLst>
              </a:custGeom>
              <a:solidFill>
                <a:srgbClr val="714400"/>
              </a:solidFill>
              <a:ln w="12700" cap="rnd" cmpd="sng">
                <a:solidFill>
                  <a:srgbClr val="000000"/>
                </a:solidFill>
                <a:prstDash val="solid"/>
                <a:round/>
                <a:headEnd type="none" w="med" len="med"/>
                <a:tailEnd type="none" w="med" len="med"/>
              </a:ln>
            </p:spPr>
            <p:txBody>
              <a:bodyPr/>
              <a:lstStyle/>
              <a:p>
                <a:endParaRPr lang="en-US"/>
              </a:p>
            </p:txBody>
          </p:sp>
        </p:grpSp>
        <p:sp>
          <p:nvSpPr>
            <p:cNvPr id="134217" name="Oval 69" descr="Large confetti">
              <a:extLst>
                <a:ext uri="{FF2B5EF4-FFF2-40B4-BE49-F238E27FC236}">
                  <a16:creationId xmlns:a16="http://schemas.microsoft.com/office/drawing/2014/main" id="{79A87246-F1CB-3E4A-BC4E-66D1836BA1E1}"/>
                </a:ext>
              </a:extLst>
            </p:cNvPr>
            <p:cNvSpPr>
              <a:spLocks noChangeArrowheads="1"/>
            </p:cNvSpPr>
            <p:nvPr/>
          </p:nvSpPr>
          <p:spPr bwMode="auto">
            <a:xfrm>
              <a:off x="3211513" y="6524625"/>
              <a:ext cx="119062" cy="154782"/>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18" name="Oval 70" descr="Large confetti">
              <a:extLst>
                <a:ext uri="{FF2B5EF4-FFF2-40B4-BE49-F238E27FC236}">
                  <a16:creationId xmlns:a16="http://schemas.microsoft.com/office/drawing/2014/main" id="{D06CC5A7-4406-FC45-A589-51A8FEAA3A9E}"/>
                </a:ext>
              </a:extLst>
            </p:cNvPr>
            <p:cNvSpPr>
              <a:spLocks noChangeArrowheads="1"/>
            </p:cNvSpPr>
            <p:nvPr/>
          </p:nvSpPr>
          <p:spPr bwMode="auto">
            <a:xfrm>
              <a:off x="3224213" y="6737241"/>
              <a:ext cx="112712" cy="146277"/>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grpSp>
          <p:nvGrpSpPr>
            <p:cNvPr id="134219" name="Group 71">
              <a:extLst>
                <a:ext uri="{FF2B5EF4-FFF2-40B4-BE49-F238E27FC236}">
                  <a16:creationId xmlns:a16="http://schemas.microsoft.com/office/drawing/2014/main" id="{FD270376-6A0B-9547-8120-D6DB3943977A}"/>
                </a:ext>
              </a:extLst>
            </p:cNvPr>
            <p:cNvGrpSpPr>
              <a:grpSpLocks/>
            </p:cNvGrpSpPr>
            <p:nvPr/>
          </p:nvGrpSpPr>
          <p:grpSpPr bwMode="auto">
            <a:xfrm>
              <a:off x="3235328" y="6565450"/>
              <a:ext cx="74613" cy="93550"/>
              <a:chOff x="2038" y="3788"/>
              <a:chExt cx="47" cy="59"/>
            </a:xfrm>
          </p:grpSpPr>
          <p:sp>
            <p:nvSpPr>
              <p:cNvPr id="134242" name="Freeform 72" descr="Wide upward diagonal">
                <a:extLst>
                  <a:ext uri="{FF2B5EF4-FFF2-40B4-BE49-F238E27FC236}">
                    <a16:creationId xmlns:a16="http://schemas.microsoft.com/office/drawing/2014/main" id="{AF5CD72E-AC1A-9741-9E03-A19B1439EAE0}"/>
                  </a:ext>
                </a:extLst>
              </p:cNvPr>
              <p:cNvSpPr>
                <a:spLocks/>
              </p:cNvSpPr>
              <p:nvPr/>
            </p:nvSpPr>
            <p:spPr bwMode="auto">
              <a:xfrm>
                <a:off x="2038" y="3788"/>
                <a:ext cx="47" cy="59"/>
              </a:xfrm>
              <a:custGeom>
                <a:avLst/>
                <a:gdLst>
                  <a:gd name="T0" fmla="*/ 46 w 47"/>
                  <a:gd name="T1" fmla="*/ 33 h 59"/>
                  <a:gd name="T2" fmla="*/ 44 w 47"/>
                  <a:gd name="T3" fmla="*/ 12 h 59"/>
                  <a:gd name="T4" fmla="*/ 32 w 47"/>
                  <a:gd name="T5" fmla="*/ 0 h 59"/>
                  <a:gd name="T6" fmla="*/ 19 w 47"/>
                  <a:gd name="T7" fmla="*/ 0 h 59"/>
                  <a:gd name="T8" fmla="*/ 7 w 47"/>
                  <a:gd name="T9" fmla="*/ 6 h 59"/>
                  <a:gd name="T10" fmla="*/ 0 w 47"/>
                  <a:gd name="T11" fmla="*/ 19 h 59"/>
                  <a:gd name="T12" fmla="*/ 0 w 47"/>
                  <a:gd name="T13" fmla="*/ 37 h 59"/>
                  <a:gd name="T14" fmla="*/ 6 w 47"/>
                  <a:gd name="T15" fmla="*/ 52 h 59"/>
                  <a:gd name="T16" fmla="*/ 19 w 47"/>
                  <a:gd name="T17" fmla="*/ 58 h 59"/>
                  <a:gd name="T18" fmla="*/ 41 w 47"/>
                  <a:gd name="T19" fmla="*/ 50 h 59"/>
                  <a:gd name="T20" fmla="*/ 46 w 47"/>
                  <a:gd name="T21" fmla="*/ 35 h 59"/>
                  <a:gd name="T22" fmla="*/ 46 w 47"/>
                  <a:gd name="T23" fmla="*/ 33 h 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59">
                    <a:moveTo>
                      <a:pt x="46" y="33"/>
                    </a:moveTo>
                    <a:lnTo>
                      <a:pt x="44" y="12"/>
                    </a:lnTo>
                    <a:lnTo>
                      <a:pt x="32" y="0"/>
                    </a:lnTo>
                    <a:lnTo>
                      <a:pt x="19" y="0"/>
                    </a:lnTo>
                    <a:lnTo>
                      <a:pt x="7" y="6"/>
                    </a:lnTo>
                    <a:lnTo>
                      <a:pt x="0" y="19"/>
                    </a:lnTo>
                    <a:lnTo>
                      <a:pt x="0" y="37"/>
                    </a:lnTo>
                    <a:lnTo>
                      <a:pt x="6" y="52"/>
                    </a:lnTo>
                    <a:lnTo>
                      <a:pt x="19" y="58"/>
                    </a:lnTo>
                    <a:lnTo>
                      <a:pt x="41" y="50"/>
                    </a:lnTo>
                    <a:lnTo>
                      <a:pt x="46" y="35"/>
                    </a:lnTo>
                    <a:lnTo>
                      <a:pt x="46" y="33"/>
                    </a:lnTo>
                  </a:path>
                </a:pathLst>
              </a:custGeom>
              <a:blipFill dpi="0" rotWithShape="0">
                <a:blip r:embed="rId5"/>
                <a:srcRect/>
                <a:tile tx="0" ty="0" sx="100000" sy="100000" flip="none" algn="tl"/>
              </a:blipFill>
              <a:ln w="12700" cap="rnd" cmpd="sng">
                <a:solidFill>
                  <a:srgbClr val="000000"/>
                </a:solidFill>
                <a:prstDash val="solid"/>
                <a:round/>
                <a:headEnd type="none" w="med" len="med"/>
                <a:tailEnd type="none" w="med" len="med"/>
              </a:ln>
            </p:spPr>
            <p:txBody>
              <a:bodyPr/>
              <a:lstStyle/>
              <a:p>
                <a:endParaRPr lang="en-US"/>
              </a:p>
            </p:txBody>
          </p:sp>
          <p:sp>
            <p:nvSpPr>
              <p:cNvPr id="134243" name="Freeform 73">
                <a:extLst>
                  <a:ext uri="{FF2B5EF4-FFF2-40B4-BE49-F238E27FC236}">
                    <a16:creationId xmlns:a16="http://schemas.microsoft.com/office/drawing/2014/main" id="{19E37764-44AC-CD47-ACC7-0D44102B5041}"/>
                  </a:ext>
                </a:extLst>
              </p:cNvPr>
              <p:cNvSpPr>
                <a:spLocks/>
              </p:cNvSpPr>
              <p:nvPr/>
            </p:nvSpPr>
            <p:spPr bwMode="auto">
              <a:xfrm>
                <a:off x="2056" y="3790"/>
                <a:ext cx="20" cy="54"/>
              </a:xfrm>
              <a:custGeom>
                <a:avLst/>
                <a:gdLst>
                  <a:gd name="T0" fmla="*/ 10 w 20"/>
                  <a:gd name="T1" fmla="*/ 0 h 54"/>
                  <a:gd name="T2" fmla="*/ 19 w 20"/>
                  <a:gd name="T3" fmla="*/ 13 h 54"/>
                  <a:gd name="T4" fmla="*/ 19 w 20"/>
                  <a:gd name="T5" fmla="*/ 27 h 54"/>
                  <a:gd name="T6" fmla="*/ 19 w 20"/>
                  <a:gd name="T7" fmla="*/ 40 h 54"/>
                  <a:gd name="T8" fmla="*/ 19 w 20"/>
                  <a:gd name="T9" fmla="*/ 40 h 54"/>
                  <a:gd name="T10" fmla="*/ 10 w 20"/>
                  <a:gd name="T11" fmla="*/ 53 h 54"/>
                  <a:gd name="T12" fmla="*/ 0 w 20"/>
                  <a:gd name="T13" fmla="*/ 53 h 54"/>
                  <a:gd name="T14" fmla="*/ 0 w 20"/>
                  <a:gd name="T15" fmla="*/ 40 h 54"/>
                  <a:gd name="T16" fmla="*/ 0 w 20"/>
                  <a:gd name="T17" fmla="*/ 40 h 54"/>
                  <a:gd name="T18" fmla="*/ 10 w 20"/>
                  <a:gd name="T19" fmla="*/ 27 h 54"/>
                  <a:gd name="T20" fmla="*/ 0 w 20"/>
                  <a:gd name="T21" fmla="*/ 27 h 54"/>
                  <a:gd name="T22" fmla="*/ 0 w 20"/>
                  <a:gd name="T23" fmla="*/ 0 h 54"/>
                  <a:gd name="T24" fmla="*/ 0 w 20"/>
                  <a:gd name="T25" fmla="*/ 0 h 54"/>
                  <a:gd name="T26" fmla="*/ 10 w 20"/>
                  <a:gd name="T27" fmla="*/ 0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 h="54">
                    <a:moveTo>
                      <a:pt x="10" y="0"/>
                    </a:moveTo>
                    <a:lnTo>
                      <a:pt x="19" y="13"/>
                    </a:lnTo>
                    <a:lnTo>
                      <a:pt x="19" y="27"/>
                    </a:lnTo>
                    <a:lnTo>
                      <a:pt x="19" y="40"/>
                    </a:lnTo>
                    <a:lnTo>
                      <a:pt x="10" y="53"/>
                    </a:lnTo>
                    <a:lnTo>
                      <a:pt x="0" y="53"/>
                    </a:lnTo>
                    <a:lnTo>
                      <a:pt x="0" y="40"/>
                    </a:lnTo>
                    <a:lnTo>
                      <a:pt x="10" y="27"/>
                    </a:lnTo>
                    <a:lnTo>
                      <a:pt x="0" y="27"/>
                    </a:lnTo>
                    <a:lnTo>
                      <a:pt x="0" y="0"/>
                    </a:lnTo>
                    <a:lnTo>
                      <a:pt x="10" y="0"/>
                    </a:lnTo>
                  </a:path>
                </a:pathLst>
              </a:custGeom>
              <a:solidFill>
                <a:srgbClr val="714400"/>
              </a:solidFill>
              <a:ln w="12700" cap="rnd" cmpd="sng">
                <a:solidFill>
                  <a:srgbClr val="000000"/>
                </a:solidFill>
                <a:prstDash val="solid"/>
                <a:round/>
                <a:headEnd type="none" w="med" len="med"/>
                <a:tailEnd type="none" w="med" len="med"/>
              </a:ln>
            </p:spPr>
            <p:txBody>
              <a:bodyPr/>
              <a:lstStyle/>
              <a:p>
                <a:endParaRPr lang="en-US"/>
              </a:p>
            </p:txBody>
          </p:sp>
        </p:grpSp>
        <p:sp>
          <p:nvSpPr>
            <p:cNvPr id="134220" name="Rectangle 74">
              <a:extLst>
                <a:ext uri="{FF2B5EF4-FFF2-40B4-BE49-F238E27FC236}">
                  <a16:creationId xmlns:a16="http://schemas.microsoft.com/office/drawing/2014/main" id="{F7410693-4E0D-334E-B546-3D923995A83B}"/>
                </a:ext>
              </a:extLst>
            </p:cNvPr>
            <p:cNvSpPr>
              <a:spLocks noChangeArrowheads="1"/>
            </p:cNvSpPr>
            <p:nvPr/>
          </p:nvSpPr>
          <p:spPr bwMode="auto">
            <a:xfrm>
              <a:off x="3130550" y="4255638"/>
              <a:ext cx="268288" cy="705871"/>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21" name="Freeform 75">
              <a:extLst>
                <a:ext uri="{FF2B5EF4-FFF2-40B4-BE49-F238E27FC236}">
                  <a16:creationId xmlns:a16="http://schemas.microsoft.com/office/drawing/2014/main" id="{62FA972C-F599-7A4A-ADA1-408DA8C0B592}"/>
                </a:ext>
              </a:extLst>
            </p:cNvPr>
            <p:cNvSpPr>
              <a:spLocks/>
            </p:cNvSpPr>
            <p:nvPr/>
          </p:nvSpPr>
          <p:spPr bwMode="auto">
            <a:xfrm>
              <a:off x="3128963" y="4946200"/>
              <a:ext cx="277812" cy="290853"/>
            </a:xfrm>
            <a:custGeom>
              <a:avLst/>
              <a:gdLst>
                <a:gd name="T0" fmla="*/ 0 w 175"/>
                <a:gd name="T1" fmla="*/ 0 h 183"/>
                <a:gd name="T2" fmla="*/ 2147483646 w 175"/>
                <a:gd name="T3" fmla="*/ 2147483646 h 183"/>
                <a:gd name="T4" fmla="*/ 2147483646 w 175"/>
                <a:gd name="T5" fmla="*/ 2147483646 h 183"/>
                <a:gd name="T6" fmla="*/ 2147483646 w 175"/>
                <a:gd name="T7" fmla="*/ 2147483646 h 183"/>
                <a:gd name="T8" fmla="*/ 2147483646 w 175"/>
                <a:gd name="T9" fmla="*/ 2147483646 h 183"/>
                <a:gd name="T10" fmla="*/ 2147483646 w 175"/>
                <a:gd name="T11" fmla="*/ 2147483646 h 183"/>
                <a:gd name="T12" fmla="*/ 2147483646 w 175"/>
                <a:gd name="T13" fmla="*/ 2147483646 h 183"/>
                <a:gd name="T14" fmla="*/ 2147483646 w 175"/>
                <a:gd name="T15" fmla="*/ 0 h 1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183">
                  <a:moveTo>
                    <a:pt x="0" y="0"/>
                  </a:moveTo>
                  <a:lnTo>
                    <a:pt x="26" y="181"/>
                  </a:lnTo>
                  <a:lnTo>
                    <a:pt x="55" y="145"/>
                  </a:lnTo>
                  <a:lnTo>
                    <a:pt x="76" y="137"/>
                  </a:lnTo>
                  <a:lnTo>
                    <a:pt x="101" y="137"/>
                  </a:lnTo>
                  <a:lnTo>
                    <a:pt x="126" y="150"/>
                  </a:lnTo>
                  <a:lnTo>
                    <a:pt x="155" y="182"/>
                  </a:lnTo>
                  <a:lnTo>
                    <a:pt x="174" y="0"/>
                  </a:lnTo>
                </a:path>
              </a:pathLst>
            </a:custGeom>
            <a:gradFill rotWithShape="0">
              <a:gsLst>
                <a:gs pos="0">
                  <a:srgbClr val="BDBDBD"/>
                </a:gs>
                <a:gs pos="100000">
                  <a:srgbClr val="919191"/>
                </a:gs>
              </a:gsLst>
              <a:path path="rect">
                <a:fillToRect l="50000" t="50000" r="50000" b="50000"/>
              </a:path>
            </a:gradFill>
            <a:ln w="12700" cap="rnd" cmpd="sng">
              <a:solidFill>
                <a:schemeClr val="bg2"/>
              </a:solidFill>
              <a:prstDash val="solid"/>
              <a:round/>
              <a:headEnd type="none" w="med" len="med"/>
              <a:tailEnd type="none" w="med" len="med"/>
            </a:ln>
          </p:spPr>
          <p:txBody>
            <a:bodyPr/>
            <a:lstStyle/>
            <a:p>
              <a:endParaRPr lang="en-US"/>
            </a:p>
          </p:txBody>
        </p:sp>
        <p:sp>
          <p:nvSpPr>
            <p:cNvPr id="134222" name="Rectangle 76">
              <a:extLst>
                <a:ext uri="{FF2B5EF4-FFF2-40B4-BE49-F238E27FC236}">
                  <a16:creationId xmlns:a16="http://schemas.microsoft.com/office/drawing/2014/main" id="{9DDC9549-DC3D-0D4E-9B55-CF34DF4C1ACA}"/>
                </a:ext>
              </a:extLst>
            </p:cNvPr>
            <p:cNvSpPr>
              <a:spLocks noChangeArrowheads="1"/>
            </p:cNvSpPr>
            <p:nvPr/>
          </p:nvSpPr>
          <p:spPr bwMode="auto">
            <a:xfrm>
              <a:off x="3095625" y="4536285"/>
              <a:ext cx="381000" cy="115661"/>
            </a:xfrm>
            <a:prstGeom prst="rect">
              <a:avLst/>
            </a:prstGeom>
            <a:gradFill rotWithShape="0">
              <a:gsLst>
                <a:gs pos="0">
                  <a:srgbClr val="BDBDBD"/>
                </a:gs>
                <a:gs pos="100000">
                  <a:srgbClr val="919191"/>
                </a:gs>
              </a:gsLst>
              <a:path path="shape">
                <a:fillToRect l="50000" t="50000" r="50000" b="50000"/>
              </a:path>
            </a:gradFill>
            <a:ln w="25400">
              <a:solidFill>
                <a:schemeClr val="bg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23" name="Line 77">
              <a:extLst>
                <a:ext uri="{FF2B5EF4-FFF2-40B4-BE49-F238E27FC236}">
                  <a16:creationId xmlns:a16="http://schemas.microsoft.com/office/drawing/2014/main" id="{E387295A-9875-2A4D-8B46-2002C912FD29}"/>
                </a:ext>
              </a:extLst>
            </p:cNvPr>
            <p:cNvSpPr>
              <a:spLocks noChangeShapeType="1"/>
            </p:cNvSpPr>
            <p:nvPr/>
          </p:nvSpPr>
          <p:spPr bwMode="auto">
            <a:xfrm flipV="1">
              <a:off x="4800600" y="5201333"/>
              <a:ext cx="533400" cy="69736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4224" name="Rectangle 78">
              <a:extLst>
                <a:ext uri="{FF2B5EF4-FFF2-40B4-BE49-F238E27FC236}">
                  <a16:creationId xmlns:a16="http://schemas.microsoft.com/office/drawing/2014/main" id="{74ECCD18-27EB-FC45-B76C-BFD8998E4251}"/>
                </a:ext>
              </a:extLst>
            </p:cNvPr>
            <p:cNvSpPr>
              <a:spLocks noChangeArrowheads="1"/>
            </p:cNvSpPr>
            <p:nvPr/>
          </p:nvSpPr>
          <p:spPr bwMode="auto">
            <a:xfrm>
              <a:off x="7658106" y="3847423"/>
              <a:ext cx="783869"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b="1">
                  <a:solidFill>
                    <a:srgbClr val="000000"/>
                  </a:solidFill>
                  <a:latin typeface="Times New Roman" panose="02020603050405020304" pitchFamily="18" charset="0"/>
                </a:rPr>
                <a:t>PMT 3</a:t>
              </a:r>
            </a:p>
          </p:txBody>
        </p:sp>
        <p:sp>
          <p:nvSpPr>
            <p:cNvPr id="134225" name="Line 79">
              <a:extLst>
                <a:ext uri="{FF2B5EF4-FFF2-40B4-BE49-F238E27FC236}">
                  <a16:creationId xmlns:a16="http://schemas.microsoft.com/office/drawing/2014/main" id="{05F9AEEE-CC18-3645-81CE-999823BD4289}"/>
                </a:ext>
              </a:extLst>
            </p:cNvPr>
            <p:cNvSpPr>
              <a:spLocks noChangeShapeType="1"/>
            </p:cNvSpPr>
            <p:nvPr/>
          </p:nvSpPr>
          <p:spPr bwMode="auto">
            <a:xfrm flipV="1">
              <a:off x="6388100" y="3558268"/>
              <a:ext cx="1206500" cy="61232"/>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26" name="Line 80">
              <a:extLst>
                <a:ext uri="{FF2B5EF4-FFF2-40B4-BE49-F238E27FC236}">
                  <a16:creationId xmlns:a16="http://schemas.microsoft.com/office/drawing/2014/main" id="{4DE4CEAC-1A9B-E64C-AD24-350AC0E543FC}"/>
                </a:ext>
              </a:extLst>
            </p:cNvPr>
            <p:cNvSpPr>
              <a:spLocks noChangeShapeType="1"/>
            </p:cNvSpPr>
            <p:nvPr/>
          </p:nvSpPr>
          <p:spPr bwMode="auto">
            <a:xfrm flipV="1">
              <a:off x="6286500" y="2258789"/>
              <a:ext cx="0" cy="1347107"/>
            </a:xfrm>
            <a:prstGeom prst="line">
              <a:avLst/>
            </a:prstGeom>
            <a:noFill/>
            <a:ln w="5080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4227" name="Oval 81" descr="Zig zag">
              <a:extLst>
                <a:ext uri="{FF2B5EF4-FFF2-40B4-BE49-F238E27FC236}">
                  <a16:creationId xmlns:a16="http://schemas.microsoft.com/office/drawing/2014/main" id="{95CBF7C4-713D-7844-91B5-C73B5FDD97E8}"/>
                </a:ext>
              </a:extLst>
            </p:cNvPr>
            <p:cNvSpPr>
              <a:spLocks noChangeArrowheads="1"/>
            </p:cNvSpPr>
            <p:nvPr/>
          </p:nvSpPr>
          <p:spPr bwMode="auto">
            <a:xfrm>
              <a:off x="6059488" y="2769056"/>
              <a:ext cx="449262" cy="132670"/>
            </a:xfrm>
            <a:prstGeom prst="ellipse">
              <a:avLst/>
            </a:prstGeom>
            <a:blipFill dpi="0" rotWithShape="0">
              <a:blip r:embed="rId3"/>
              <a:srcRect/>
              <a:tile tx="0" ty="0" sx="100000" sy="100000" flip="none" algn="tl"/>
            </a:blipFill>
            <a:ln w="12700">
              <a:solidFill>
                <a:srgbClr val="5D5D5D"/>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grpSp>
          <p:nvGrpSpPr>
            <p:cNvPr id="134228" name="Group 82">
              <a:extLst>
                <a:ext uri="{FF2B5EF4-FFF2-40B4-BE49-F238E27FC236}">
                  <a16:creationId xmlns:a16="http://schemas.microsoft.com/office/drawing/2014/main" id="{79D7FE90-5DB9-1D46-8578-BC8D51A05946}"/>
                </a:ext>
              </a:extLst>
            </p:cNvPr>
            <p:cNvGrpSpPr>
              <a:grpSpLocks/>
            </p:cNvGrpSpPr>
            <p:nvPr/>
          </p:nvGrpSpPr>
          <p:grpSpPr bwMode="auto">
            <a:xfrm>
              <a:off x="6108707" y="2095500"/>
              <a:ext cx="423863" cy="511969"/>
              <a:chOff x="3848" y="972"/>
              <a:chExt cx="267" cy="323"/>
            </a:xfrm>
          </p:grpSpPr>
          <p:sp>
            <p:nvSpPr>
              <p:cNvPr id="134239" name="Freeform 83">
                <a:extLst>
                  <a:ext uri="{FF2B5EF4-FFF2-40B4-BE49-F238E27FC236}">
                    <a16:creationId xmlns:a16="http://schemas.microsoft.com/office/drawing/2014/main" id="{7AFC6CFC-3C2C-E54D-A930-27C56C585F12}"/>
                  </a:ext>
                </a:extLst>
              </p:cNvPr>
              <p:cNvSpPr>
                <a:spLocks/>
              </p:cNvSpPr>
              <p:nvPr/>
            </p:nvSpPr>
            <p:spPr bwMode="auto">
              <a:xfrm>
                <a:off x="3848" y="1016"/>
                <a:ext cx="230" cy="279"/>
              </a:xfrm>
              <a:custGeom>
                <a:avLst/>
                <a:gdLst>
                  <a:gd name="T0" fmla="*/ 0 w 230"/>
                  <a:gd name="T1" fmla="*/ 0 h 279"/>
                  <a:gd name="T2" fmla="*/ 229 w 230"/>
                  <a:gd name="T3" fmla="*/ 0 h 279"/>
                  <a:gd name="T4" fmla="*/ 229 w 230"/>
                  <a:gd name="T5" fmla="*/ 278 h 279"/>
                  <a:gd name="T6" fmla="*/ 0 w 230"/>
                  <a:gd name="T7" fmla="*/ 278 h 279"/>
                  <a:gd name="T8" fmla="*/ 0 w 230"/>
                  <a:gd name="T9" fmla="*/ 0 h 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9">
                    <a:moveTo>
                      <a:pt x="0" y="0"/>
                    </a:moveTo>
                    <a:lnTo>
                      <a:pt x="229" y="0"/>
                    </a:lnTo>
                    <a:lnTo>
                      <a:pt x="229" y="278"/>
                    </a:lnTo>
                    <a:lnTo>
                      <a:pt x="0" y="278"/>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240" name="Freeform 84">
                <a:extLst>
                  <a:ext uri="{FF2B5EF4-FFF2-40B4-BE49-F238E27FC236}">
                    <a16:creationId xmlns:a16="http://schemas.microsoft.com/office/drawing/2014/main" id="{5FB438BE-CF62-3747-B198-C8BBC99A1F3C}"/>
                  </a:ext>
                </a:extLst>
              </p:cNvPr>
              <p:cNvSpPr>
                <a:spLocks/>
              </p:cNvSpPr>
              <p:nvPr/>
            </p:nvSpPr>
            <p:spPr bwMode="auto">
              <a:xfrm>
                <a:off x="3848" y="972"/>
                <a:ext cx="264" cy="323"/>
              </a:xfrm>
              <a:custGeom>
                <a:avLst/>
                <a:gdLst>
                  <a:gd name="T0" fmla="*/ 0 w 264"/>
                  <a:gd name="T1" fmla="*/ 41 h 323"/>
                  <a:gd name="T2" fmla="*/ 38 w 264"/>
                  <a:gd name="T3" fmla="*/ 0 h 323"/>
                  <a:gd name="T4" fmla="*/ 263 w 264"/>
                  <a:gd name="T5" fmla="*/ 0 h 323"/>
                  <a:gd name="T6" fmla="*/ 263 w 264"/>
                  <a:gd name="T7" fmla="*/ 274 h 323"/>
                  <a:gd name="T8" fmla="*/ 230 w 264"/>
                  <a:gd name="T9" fmla="*/ 322 h 323"/>
                  <a:gd name="T10" fmla="*/ 230 w 264"/>
                  <a:gd name="T11" fmla="*/ 41 h 323"/>
                  <a:gd name="T12" fmla="*/ 0 w 264"/>
                  <a:gd name="T13" fmla="*/ 41 h 3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p:spPr>
            <p:txBody>
              <a:bodyPr/>
              <a:lstStyle/>
              <a:p>
                <a:endParaRPr lang="en-US"/>
              </a:p>
            </p:txBody>
          </p:sp>
          <p:sp>
            <p:nvSpPr>
              <p:cNvPr id="134241" name="Line 85">
                <a:extLst>
                  <a:ext uri="{FF2B5EF4-FFF2-40B4-BE49-F238E27FC236}">
                    <a16:creationId xmlns:a16="http://schemas.microsoft.com/office/drawing/2014/main" id="{AAE2B860-E6EE-CB49-951A-C2DEEE70FDFD}"/>
                  </a:ext>
                </a:extLst>
              </p:cNvPr>
              <p:cNvSpPr>
                <a:spLocks noChangeShapeType="1"/>
              </p:cNvSpPr>
              <p:nvPr/>
            </p:nvSpPr>
            <p:spPr bwMode="auto">
              <a:xfrm flipH="1">
                <a:off x="4072" y="976"/>
                <a:ext cx="43"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34229" name="Group 86">
              <a:extLst>
                <a:ext uri="{FF2B5EF4-FFF2-40B4-BE49-F238E27FC236}">
                  <a16:creationId xmlns:a16="http://schemas.microsoft.com/office/drawing/2014/main" id="{86088D1A-F5D1-254D-B26F-021F0801B53B}"/>
                </a:ext>
              </a:extLst>
            </p:cNvPr>
            <p:cNvGrpSpPr>
              <a:grpSpLocks/>
            </p:cNvGrpSpPr>
            <p:nvPr/>
          </p:nvGrpSpPr>
          <p:grpSpPr bwMode="auto">
            <a:xfrm>
              <a:off x="7861307" y="3333750"/>
              <a:ext cx="423863" cy="511969"/>
              <a:chOff x="4952" y="1800"/>
              <a:chExt cx="267" cy="323"/>
            </a:xfrm>
          </p:grpSpPr>
          <p:sp>
            <p:nvSpPr>
              <p:cNvPr id="134236" name="Freeform 87">
                <a:extLst>
                  <a:ext uri="{FF2B5EF4-FFF2-40B4-BE49-F238E27FC236}">
                    <a16:creationId xmlns:a16="http://schemas.microsoft.com/office/drawing/2014/main" id="{29754E38-1807-8F45-85DA-F2AACC6374A4}"/>
                  </a:ext>
                </a:extLst>
              </p:cNvPr>
              <p:cNvSpPr>
                <a:spLocks/>
              </p:cNvSpPr>
              <p:nvPr/>
            </p:nvSpPr>
            <p:spPr bwMode="auto">
              <a:xfrm>
                <a:off x="4952" y="1844"/>
                <a:ext cx="230" cy="278"/>
              </a:xfrm>
              <a:custGeom>
                <a:avLst/>
                <a:gdLst>
                  <a:gd name="T0" fmla="*/ 0 w 230"/>
                  <a:gd name="T1" fmla="*/ 0 h 278"/>
                  <a:gd name="T2" fmla="*/ 229 w 230"/>
                  <a:gd name="T3" fmla="*/ 0 h 278"/>
                  <a:gd name="T4" fmla="*/ 229 w 230"/>
                  <a:gd name="T5" fmla="*/ 277 h 278"/>
                  <a:gd name="T6" fmla="*/ 0 w 230"/>
                  <a:gd name="T7" fmla="*/ 277 h 278"/>
                  <a:gd name="T8" fmla="*/ 0 w 230"/>
                  <a:gd name="T9" fmla="*/ 0 h 2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0" h="278">
                    <a:moveTo>
                      <a:pt x="0" y="0"/>
                    </a:moveTo>
                    <a:lnTo>
                      <a:pt x="229" y="0"/>
                    </a:lnTo>
                    <a:lnTo>
                      <a:pt x="229" y="277"/>
                    </a:lnTo>
                    <a:lnTo>
                      <a:pt x="0" y="277"/>
                    </a:lnTo>
                    <a:lnTo>
                      <a:pt x="0" y="0"/>
                    </a:lnTo>
                  </a:path>
                </a:pathLst>
              </a:custGeom>
              <a:gradFill rotWithShape="0">
                <a:gsLst>
                  <a:gs pos="0">
                    <a:srgbClr val="919191"/>
                  </a:gs>
                  <a:gs pos="100000">
                    <a:srgbClr val="E9E9E9"/>
                  </a:gs>
                </a:gsLst>
                <a:path path="rect">
                  <a:fillToRect l="50000" t="50000" r="50000" b="50000"/>
                </a:path>
              </a:gradFill>
              <a:ln w="12700" cap="rnd" cmpd="sng">
                <a:solidFill>
                  <a:srgbClr val="000000"/>
                </a:solidFill>
                <a:prstDash val="solid"/>
                <a:round/>
                <a:headEnd type="none" w="med" len="med"/>
                <a:tailEnd type="none" w="med" len="med"/>
              </a:ln>
            </p:spPr>
            <p:txBody>
              <a:bodyPr/>
              <a:lstStyle/>
              <a:p>
                <a:endParaRPr lang="en-US"/>
              </a:p>
            </p:txBody>
          </p:sp>
          <p:sp>
            <p:nvSpPr>
              <p:cNvPr id="134237" name="Freeform 88">
                <a:extLst>
                  <a:ext uri="{FF2B5EF4-FFF2-40B4-BE49-F238E27FC236}">
                    <a16:creationId xmlns:a16="http://schemas.microsoft.com/office/drawing/2014/main" id="{128C7E80-FB56-3045-BFAE-6258FD3BDE4C}"/>
                  </a:ext>
                </a:extLst>
              </p:cNvPr>
              <p:cNvSpPr>
                <a:spLocks/>
              </p:cNvSpPr>
              <p:nvPr/>
            </p:nvSpPr>
            <p:spPr bwMode="auto">
              <a:xfrm>
                <a:off x="4952" y="1800"/>
                <a:ext cx="264" cy="323"/>
              </a:xfrm>
              <a:custGeom>
                <a:avLst/>
                <a:gdLst>
                  <a:gd name="T0" fmla="*/ 0 w 264"/>
                  <a:gd name="T1" fmla="*/ 41 h 323"/>
                  <a:gd name="T2" fmla="*/ 38 w 264"/>
                  <a:gd name="T3" fmla="*/ 0 h 323"/>
                  <a:gd name="T4" fmla="*/ 263 w 264"/>
                  <a:gd name="T5" fmla="*/ 0 h 323"/>
                  <a:gd name="T6" fmla="*/ 263 w 264"/>
                  <a:gd name="T7" fmla="*/ 274 h 323"/>
                  <a:gd name="T8" fmla="*/ 230 w 264"/>
                  <a:gd name="T9" fmla="*/ 322 h 323"/>
                  <a:gd name="T10" fmla="*/ 230 w 264"/>
                  <a:gd name="T11" fmla="*/ 41 h 323"/>
                  <a:gd name="T12" fmla="*/ 0 w 264"/>
                  <a:gd name="T13" fmla="*/ 41 h 3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4" h="323">
                    <a:moveTo>
                      <a:pt x="0" y="41"/>
                    </a:moveTo>
                    <a:lnTo>
                      <a:pt x="38" y="0"/>
                    </a:lnTo>
                    <a:lnTo>
                      <a:pt x="263" y="0"/>
                    </a:lnTo>
                    <a:lnTo>
                      <a:pt x="263" y="274"/>
                    </a:lnTo>
                    <a:lnTo>
                      <a:pt x="230" y="322"/>
                    </a:lnTo>
                    <a:lnTo>
                      <a:pt x="230" y="41"/>
                    </a:lnTo>
                    <a:lnTo>
                      <a:pt x="0" y="41"/>
                    </a:lnTo>
                  </a:path>
                </a:pathLst>
              </a:custGeom>
              <a:solidFill>
                <a:srgbClr val="FFFF00"/>
              </a:solidFill>
              <a:ln w="12700" cap="rnd" cmpd="sng">
                <a:solidFill>
                  <a:schemeClr val="bg2"/>
                </a:solidFill>
                <a:prstDash val="solid"/>
                <a:round/>
                <a:headEnd type="none" w="med" len="med"/>
                <a:tailEnd type="none" w="med" len="med"/>
              </a:ln>
            </p:spPr>
            <p:txBody>
              <a:bodyPr/>
              <a:lstStyle/>
              <a:p>
                <a:endParaRPr lang="en-US"/>
              </a:p>
            </p:txBody>
          </p:sp>
          <p:sp>
            <p:nvSpPr>
              <p:cNvPr id="134238" name="Line 89">
                <a:extLst>
                  <a:ext uri="{FF2B5EF4-FFF2-40B4-BE49-F238E27FC236}">
                    <a16:creationId xmlns:a16="http://schemas.microsoft.com/office/drawing/2014/main" id="{D4340F44-76FA-FC40-B3FF-BEA578311DFB}"/>
                  </a:ext>
                </a:extLst>
              </p:cNvPr>
              <p:cNvSpPr>
                <a:spLocks noChangeShapeType="1"/>
              </p:cNvSpPr>
              <p:nvPr/>
            </p:nvSpPr>
            <p:spPr bwMode="auto">
              <a:xfrm flipH="1">
                <a:off x="5176" y="1804"/>
                <a:ext cx="43" cy="3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34230" name="Rectangle 90">
              <a:extLst>
                <a:ext uri="{FF2B5EF4-FFF2-40B4-BE49-F238E27FC236}">
                  <a16:creationId xmlns:a16="http://schemas.microsoft.com/office/drawing/2014/main" id="{28BF2612-C470-9C48-9AC7-7C1DC774BBC2}"/>
                </a:ext>
              </a:extLst>
            </p:cNvPr>
            <p:cNvSpPr>
              <a:spLocks noChangeArrowheads="1"/>
            </p:cNvSpPr>
            <p:nvPr/>
          </p:nvSpPr>
          <p:spPr bwMode="auto">
            <a:xfrm>
              <a:off x="2692406" y="5521102"/>
              <a:ext cx="187325" cy="261938"/>
            </a:xfrm>
            <a:prstGeom prst="rect">
              <a:avLst/>
            </a:prstGeom>
            <a:gradFill rotWithShape="0">
              <a:gsLst>
                <a:gs pos="0">
                  <a:srgbClr val="919191"/>
                </a:gs>
                <a:gs pos="100000">
                  <a:srgbClr val="E9E9E9"/>
                </a:gs>
              </a:gsLst>
              <a:path path="shape">
                <a:fillToRect l="50000" t="50000" r="50000" b="50000"/>
              </a:path>
            </a:gradFill>
            <a:ln w="12700">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31" name="Rectangle 91">
              <a:extLst>
                <a:ext uri="{FF2B5EF4-FFF2-40B4-BE49-F238E27FC236}">
                  <a16:creationId xmlns:a16="http://schemas.microsoft.com/office/drawing/2014/main" id="{7626E5A2-8CDC-714B-9C7E-6B8BA49281C4}"/>
                </a:ext>
              </a:extLst>
            </p:cNvPr>
            <p:cNvSpPr>
              <a:spLocks noChangeArrowheads="1"/>
            </p:cNvSpPr>
            <p:nvPr/>
          </p:nvSpPr>
          <p:spPr bwMode="auto">
            <a:xfrm>
              <a:off x="2414588" y="5277871"/>
              <a:ext cx="750206"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Scatter</a:t>
              </a:r>
            </a:p>
          </p:txBody>
        </p:sp>
        <p:sp>
          <p:nvSpPr>
            <p:cNvPr id="134232" name="Rectangle 92">
              <a:extLst>
                <a:ext uri="{FF2B5EF4-FFF2-40B4-BE49-F238E27FC236}">
                  <a16:creationId xmlns:a16="http://schemas.microsoft.com/office/drawing/2014/main" id="{CA1AD26C-4F80-5640-8E9D-B5350F8E162C}"/>
                </a:ext>
              </a:extLst>
            </p:cNvPr>
            <p:cNvSpPr>
              <a:spLocks noChangeArrowheads="1"/>
            </p:cNvSpPr>
            <p:nvPr/>
          </p:nvSpPr>
          <p:spPr bwMode="auto">
            <a:xfrm>
              <a:off x="2438400" y="5720104"/>
              <a:ext cx="750206"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Sensor</a:t>
              </a:r>
            </a:p>
          </p:txBody>
        </p:sp>
        <p:sp>
          <p:nvSpPr>
            <p:cNvPr id="134233" name="Rectangle 93">
              <a:extLst>
                <a:ext uri="{FF2B5EF4-FFF2-40B4-BE49-F238E27FC236}">
                  <a16:creationId xmlns:a16="http://schemas.microsoft.com/office/drawing/2014/main" id="{51A40938-3A8D-D94C-927E-D045E66ED969}"/>
                </a:ext>
              </a:extLst>
            </p:cNvPr>
            <p:cNvSpPr>
              <a:spLocks noChangeArrowheads="1"/>
            </p:cNvSpPr>
            <p:nvPr/>
          </p:nvSpPr>
          <p:spPr bwMode="auto">
            <a:xfrm>
              <a:off x="977900" y="3110933"/>
              <a:ext cx="273050" cy="162605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latin typeface="Times New Roman" panose="02020603050405020304" pitchFamily="18" charset="0"/>
              </a:endParaRPr>
            </a:p>
          </p:txBody>
        </p:sp>
        <p:sp>
          <p:nvSpPr>
            <p:cNvPr id="134234" name="Freeform 94">
              <a:extLst>
                <a:ext uri="{FF2B5EF4-FFF2-40B4-BE49-F238E27FC236}">
                  <a16:creationId xmlns:a16="http://schemas.microsoft.com/office/drawing/2014/main" id="{BC20D0ED-D65A-8249-BF7B-926FE5EC7597}"/>
                </a:ext>
              </a:extLst>
            </p:cNvPr>
            <p:cNvSpPr>
              <a:spLocks/>
            </p:cNvSpPr>
            <p:nvPr/>
          </p:nvSpPr>
          <p:spPr bwMode="auto">
            <a:xfrm>
              <a:off x="1085850" y="2685710"/>
              <a:ext cx="2192338" cy="1734911"/>
            </a:xfrm>
            <a:custGeom>
              <a:avLst/>
              <a:gdLst>
                <a:gd name="T0" fmla="*/ 0 w 1381"/>
                <a:gd name="T1" fmla="*/ 2147483646 h 1093"/>
                <a:gd name="T2" fmla="*/ 0 w 1381"/>
                <a:gd name="T3" fmla="*/ 0 h 1093"/>
                <a:gd name="T4" fmla="*/ 2147483646 w 1381"/>
                <a:gd name="T5" fmla="*/ 0 h 1093"/>
                <a:gd name="T6" fmla="*/ 2147483646 w 1381"/>
                <a:gd name="T7" fmla="*/ 2147483646 h 10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1" h="1093">
                  <a:moveTo>
                    <a:pt x="0" y="1092"/>
                  </a:moveTo>
                  <a:lnTo>
                    <a:pt x="0" y="0"/>
                  </a:lnTo>
                  <a:lnTo>
                    <a:pt x="1380" y="0"/>
                  </a:lnTo>
                  <a:lnTo>
                    <a:pt x="1380" y="876"/>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235" name="Rectangle 95">
              <a:extLst>
                <a:ext uri="{FF2B5EF4-FFF2-40B4-BE49-F238E27FC236}">
                  <a16:creationId xmlns:a16="http://schemas.microsoft.com/office/drawing/2014/main" id="{9AA4641F-B3C0-B146-B106-DB2DC887D514}"/>
                </a:ext>
              </a:extLst>
            </p:cNvPr>
            <p:cNvSpPr>
              <a:spLocks noChangeArrowheads="1"/>
            </p:cNvSpPr>
            <p:nvPr/>
          </p:nvSpPr>
          <p:spPr bwMode="auto">
            <a:xfrm>
              <a:off x="1312864" y="3565075"/>
              <a:ext cx="1000274"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12763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12763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127635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127635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127635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000000"/>
                  </a:solidFill>
                  <a:latin typeface="Times New Roman" panose="02020603050405020304" pitchFamily="18" charset="0"/>
                </a:rPr>
                <a:t>Sample</a:t>
              </a:r>
            </a:p>
          </p:txBody>
        </p:sp>
      </p:grpSp>
      <p:pic>
        <p:nvPicPr>
          <p:cNvPr id="190" name="Picture 2" descr="NP-PFV060166A-f1">
            <a:extLst>
              <a:ext uri="{FF2B5EF4-FFF2-40B4-BE49-F238E27FC236}">
                <a16:creationId xmlns:a16="http://schemas.microsoft.com/office/drawing/2014/main" id="{8D983E30-0B6B-9345-9889-627CCA9A30D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8338" y="1974850"/>
            <a:ext cx="3922712"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Freeform 11">
            <a:extLst>
              <a:ext uri="{FF2B5EF4-FFF2-40B4-BE49-F238E27FC236}">
                <a16:creationId xmlns:a16="http://schemas.microsoft.com/office/drawing/2014/main" id="{98300E47-0EA2-164C-A948-C67FE9CE37C4}"/>
              </a:ext>
            </a:extLst>
          </p:cNvPr>
          <p:cNvSpPr>
            <a:spLocks/>
          </p:cNvSpPr>
          <p:nvPr/>
        </p:nvSpPr>
        <p:spPr bwMode="auto">
          <a:xfrm>
            <a:off x="3367088" y="1641475"/>
            <a:ext cx="2420937" cy="1963738"/>
          </a:xfrm>
          <a:custGeom>
            <a:avLst/>
            <a:gdLst>
              <a:gd name="T0" fmla="*/ 1050761 w 2421387"/>
              <a:gd name="T1" fmla="*/ 1223953 h 1963160"/>
              <a:gd name="T2" fmla="*/ 1381081 w 2421387"/>
              <a:gd name="T3" fmla="*/ 1698098 h 1963160"/>
              <a:gd name="T4" fmla="*/ 1392092 w 2421387"/>
              <a:gd name="T5" fmla="*/ 1720150 h 1963160"/>
              <a:gd name="T6" fmla="*/ 2405080 w 2421387"/>
              <a:gd name="T7" fmla="*/ 1940682 h 1963160"/>
              <a:gd name="T8" fmla="*/ 1997683 w 2421387"/>
              <a:gd name="T9" fmla="*/ 1069581 h 1963160"/>
              <a:gd name="T10" fmla="*/ 1997683 w 2421387"/>
              <a:gd name="T11" fmla="*/ 1058554 h 1963160"/>
              <a:gd name="T12" fmla="*/ 1524222 w 2421387"/>
              <a:gd name="T13" fmla="*/ 937262 h 1963160"/>
              <a:gd name="T14" fmla="*/ 1667360 w 2421387"/>
              <a:gd name="T15" fmla="*/ 220533 h 1963160"/>
              <a:gd name="T16" fmla="*/ 26762 w 2421387"/>
              <a:gd name="T17" fmla="*/ 0 h 19631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21387" h="1963160">
                <a:moveTo>
                  <a:pt x="1051346" y="1222873"/>
                </a:moveTo>
                <a:lnTo>
                  <a:pt x="1381852" y="1696598"/>
                </a:lnTo>
                <a:cubicBezTo>
                  <a:pt x="1438773" y="1779225"/>
                  <a:pt x="1222108" y="1678237"/>
                  <a:pt x="1392869" y="1718632"/>
                </a:cubicBezTo>
                <a:cubicBezTo>
                  <a:pt x="1563630" y="1759027"/>
                  <a:pt x="2305433" y="2047302"/>
                  <a:pt x="2406421" y="1938969"/>
                </a:cubicBezTo>
                <a:cubicBezTo>
                  <a:pt x="2507409" y="1830636"/>
                  <a:pt x="2066734" y="1215527"/>
                  <a:pt x="1998796" y="1068636"/>
                </a:cubicBezTo>
                <a:cubicBezTo>
                  <a:pt x="1930859" y="921744"/>
                  <a:pt x="2077750" y="1079654"/>
                  <a:pt x="1998796" y="1057620"/>
                </a:cubicBezTo>
                <a:cubicBezTo>
                  <a:pt x="1919842" y="1035586"/>
                  <a:pt x="1580155" y="1075981"/>
                  <a:pt x="1525071" y="936434"/>
                </a:cubicBezTo>
                <a:cubicBezTo>
                  <a:pt x="1469987" y="796887"/>
                  <a:pt x="1918005" y="376410"/>
                  <a:pt x="1668290" y="220338"/>
                </a:cubicBezTo>
                <a:cubicBezTo>
                  <a:pt x="1418575" y="64266"/>
                  <a:pt x="-228447" y="293783"/>
                  <a:pt x="26777"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151" name="Freeform 12">
            <a:extLst>
              <a:ext uri="{FF2B5EF4-FFF2-40B4-BE49-F238E27FC236}">
                <a16:creationId xmlns:a16="http://schemas.microsoft.com/office/drawing/2014/main" id="{17BAAA75-D5FF-C74E-B131-4BF60D01045D}"/>
              </a:ext>
            </a:extLst>
          </p:cNvPr>
          <p:cNvSpPr>
            <a:spLocks/>
          </p:cNvSpPr>
          <p:nvPr/>
        </p:nvSpPr>
        <p:spPr bwMode="auto">
          <a:xfrm>
            <a:off x="4395788" y="1724025"/>
            <a:ext cx="6278562" cy="3795713"/>
          </a:xfrm>
          <a:custGeom>
            <a:avLst/>
            <a:gdLst>
              <a:gd name="T0" fmla="*/ 0 w 6278164"/>
              <a:gd name="T1" fmla="*/ 1140563 h 3794857"/>
              <a:gd name="T2" fmla="*/ 407702 w 6278164"/>
              <a:gd name="T3" fmla="*/ 1680755 h 3794857"/>
              <a:gd name="T4" fmla="*/ 1553672 w 6278164"/>
              <a:gd name="T5" fmla="*/ 831883 h 3794857"/>
              <a:gd name="T6" fmla="*/ 3636257 w 6278164"/>
              <a:gd name="T7" fmla="*/ 666516 h 3794857"/>
              <a:gd name="T8" fmla="*/ 6181639 w 6278164"/>
              <a:gd name="T9" fmla="*/ 159398 h 3794857"/>
              <a:gd name="T10" fmla="*/ 0 w 6278164"/>
              <a:gd name="T11" fmla="*/ 3797425 h 37948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78164" h="3794857">
                <a:moveTo>
                  <a:pt x="0" y="1139792"/>
                </a:moveTo>
                <a:cubicBezTo>
                  <a:pt x="74364" y="1435411"/>
                  <a:pt x="148728" y="1731030"/>
                  <a:pt x="407624" y="1679618"/>
                </a:cubicBezTo>
                <a:cubicBezTo>
                  <a:pt x="666520" y="1628206"/>
                  <a:pt x="1015388" y="1000244"/>
                  <a:pt x="1553378" y="831319"/>
                </a:cubicBezTo>
                <a:cubicBezTo>
                  <a:pt x="2091368" y="662394"/>
                  <a:pt x="2864385" y="778071"/>
                  <a:pt x="3635566" y="666066"/>
                </a:cubicBezTo>
                <a:cubicBezTo>
                  <a:pt x="4406747" y="554061"/>
                  <a:pt x="6786391" y="-362175"/>
                  <a:pt x="6180463" y="159290"/>
                </a:cubicBezTo>
                <a:cubicBezTo>
                  <a:pt x="5574535" y="680755"/>
                  <a:pt x="1389962" y="3176076"/>
                  <a:pt x="0" y="3794857"/>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152" name="Freeform 13">
            <a:extLst>
              <a:ext uri="{FF2B5EF4-FFF2-40B4-BE49-F238E27FC236}">
                <a16:creationId xmlns:a16="http://schemas.microsoft.com/office/drawing/2014/main" id="{B01E07EA-611B-CB47-AFD0-792AAD27225C}"/>
              </a:ext>
            </a:extLst>
          </p:cNvPr>
          <p:cNvSpPr>
            <a:spLocks/>
          </p:cNvSpPr>
          <p:nvPr/>
        </p:nvSpPr>
        <p:spPr bwMode="auto">
          <a:xfrm>
            <a:off x="363538" y="4946650"/>
            <a:ext cx="1190625" cy="1327150"/>
          </a:xfrm>
          <a:custGeom>
            <a:avLst/>
            <a:gdLst>
              <a:gd name="T0" fmla="*/ 0 w 1189821"/>
              <a:gd name="T1" fmla="*/ 0 h 1326494"/>
              <a:gd name="T2" fmla="*/ 949372 w 1189821"/>
              <a:gd name="T3" fmla="*/ 915757 h 1326494"/>
              <a:gd name="T4" fmla="*/ 1192235 w 1189821"/>
              <a:gd name="T5" fmla="*/ 805426 h 1326494"/>
              <a:gd name="T6" fmla="*/ 0 60000 65536"/>
              <a:gd name="T7" fmla="*/ 0 60000 65536"/>
              <a:gd name="T8" fmla="*/ 0 60000 65536"/>
            </a:gdLst>
            <a:ahLst/>
            <a:cxnLst>
              <a:cxn ang="T6">
                <a:pos x="T0" y="T1"/>
              </a:cxn>
              <a:cxn ang="T7">
                <a:pos x="T2" y="T3"/>
              </a:cxn>
              <a:cxn ang="T8">
                <a:pos x="T4" y="T5"/>
              </a:cxn>
            </a:cxnLst>
            <a:rect l="0" t="0" r="r" b="b"/>
            <a:pathLst>
              <a:path w="1189821" h="1326494">
                <a:moveTo>
                  <a:pt x="0" y="0"/>
                </a:moveTo>
                <a:cubicBezTo>
                  <a:pt x="374573" y="390180"/>
                  <a:pt x="749147" y="780361"/>
                  <a:pt x="947450" y="914400"/>
                </a:cubicBezTo>
                <a:cubicBezTo>
                  <a:pt x="1145753" y="1048439"/>
                  <a:pt x="381917" y="1832473"/>
                  <a:pt x="1189821" y="804232"/>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153" name="Freeform 16">
            <a:extLst>
              <a:ext uri="{FF2B5EF4-FFF2-40B4-BE49-F238E27FC236}">
                <a16:creationId xmlns:a16="http://schemas.microsoft.com/office/drawing/2014/main" id="{5F8368BE-18EF-C04E-B1D5-4B9702DDF87D}"/>
              </a:ext>
            </a:extLst>
          </p:cNvPr>
          <p:cNvSpPr>
            <a:spLocks/>
          </p:cNvSpPr>
          <p:nvPr/>
        </p:nvSpPr>
        <p:spPr bwMode="auto">
          <a:xfrm>
            <a:off x="1292225" y="2038350"/>
            <a:ext cx="4675188" cy="3432175"/>
          </a:xfrm>
          <a:custGeom>
            <a:avLst/>
            <a:gdLst>
              <a:gd name="T0" fmla="*/ 3399041 w 4676280"/>
              <a:gd name="T1" fmla="*/ 0 h 3433144"/>
              <a:gd name="T2" fmla="*/ 4654083 w 4676280"/>
              <a:gd name="T3" fmla="*/ 495340 h 3433144"/>
              <a:gd name="T4" fmla="*/ 3839406 w 4676280"/>
              <a:gd name="T5" fmla="*/ 1221838 h 3433144"/>
              <a:gd name="T6" fmla="*/ 8221 w 4676280"/>
              <a:gd name="T7" fmla="*/ 3346293 h 34331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76280" h="3433144">
                <a:moveTo>
                  <a:pt x="3401423" y="0"/>
                </a:moveTo>
                <a:cubicBezTo>
                  <a:pt x="3992661" y="145974"/>
                  <a:pt x="4583899" y="291948"/>
                  <a:pt x="4657345" y="495760"/>
                </a:cubicBezTo>
                <a:cubicBezTo>
                  <a:pt x="4730791" y="699572"/>
                  <a:pt x="4616950" y="747312"/>
                  <a:pt x="3842097" y="1222873"/>
                </a:cubicBezTo>
                <a:cubicBezTo>
                  <a:pt x="3067244" y="1698434"/>
                  <a:pt x="-184568" y="3885282"/>
                  <a:pt x="8227" y="3349128"/>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8">
            <a:extLst>
              <a:ext uri="{FF2B5EF4-FFF2-40B4-BE49-F238E27FC236}">
                <a16:creationId xmlns:a16="http://schemas.microsoft.com/office/drawing/2014/main" id="{7301A042-2CF1-9749-A81B-31591E9C3BBA}"/>
              </a:ext>
            </a:extLst>
          </p:cNvPr>
          <p:cNvSpPr>
            <a:spLocks/>
          </p:cNvSpPr>
          <p:nvPr/>
        </p:nvSpPr>
        <p:spPr bwMode="auto">
          <a:xfrm>
            <a:off x="3995738" y="2578100"/>
            <a:ext cx="2239962" cy="858838"/>
          </a:xfrm>
          <a:custGeom>
            <a:avLst/>
            <a:gdLst>
              <a:gd name="T0" fmla="*/ 0 w 2239575"/>
              <a:gd name="T1" fmla="*/ 472935 h 859315"/>
              <a:gd name="T2" fmla="*/ 451926 w 2239575"/>
              <a:gd name="T3" fmla="*/ 593920 h 859315"/>
              <a:gd name="T4" fmla="*/ 870783 w 2239575"/>
              <a:gd name="T5" fmla="*/ 582921 h 859315"/>
              <a:gd name="T6" fmla="*/ 1190440 w 2239575"/>
              <a:gd name="T7" fmla="*/ 439941 h 859315"/>
              <a:gd name="T8" fmla="*/ 1355777 w 2239575"/>
              <a:gd name="T9" fmla="*/ 351952 h 859315"/>
              <a:gd name="T10" fmla="*/ 1510094 w 2239575"/>
              <a:gd name="T11" fmla="*/ 252965 h 859315"/>
              <a:gd name="T12" fmla="*/ 1763614 w 2239575"/>
              <a:gd name="T13" fmla="*/ 120984 h 859315"/>
              <a:gd name="T14" fmla="*/ 1862817 w 2239575"/>
              <a:gd name="T15" fmla="*/ 65990 h 859315"/>
              <a:gd name="T16" fmla="*/ 2006110 w 2239575"/>
              <a:gd name="T17" fmla="*/ 10998 h 859315"/>
              <a:gd name="T18" fmla="*/ 2061222 w 2239575"/>
              <a:gd name="T19" fmla="*/ 0 h 859315"/>
              <a:gd name="T20" fmla="*/ 2204517 w 2239575"/>
              <a:gd name="T21" fmla="*/ 10998 h 859315"/>
              <a:gd name="T22" fmla="*/ 2237584 w 2239575"/>
              <a:gd name="T23" fmla="*/ 54991 h 859315"/>
              <a:gd name="T24" fmla="*/ 2226562 w 2239575"/>
              <a:gd name="T25" fmla="*/ 252965 h 859315"/>
              <a:gd name="T26" fmla="*/ 2160425 w 2239575"/>
              <a:gd name="T27" fmla="*/ 384948 h 859315"/>
              <a:gd name="T28" fmla="*/ 2127357 w 2239575"/>
              <a:gd name="T29" fmla="*/ 450939 h 859315"/>
              <a:gd name="T30" fmla="*/ 2094291 w 2239575"/>
              <a:gd name="T31" fmla="*/ 505932 h 859315"/>
              <a:gd name="T32" fmla="*/ 2039177 w 2239575"/>
              <a:gd name="T33" fmla="*/ 637915 h 859315"/>
              <a:gd name="T34" fmla="*/ 2050199 w 2239575"/>
              <a:gd name="T35" fmla="*/ 857885 h 8593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239575" h="859315">
                <a:moveTo>
                  <a:pt x="0" y="473724"/>
                </a:moveTo>
                <a:cubicBezTo>
                  <a:pt x="1590" y="510292"/>
                  <a:pt x="306637" y="576549"/>
                  <a:pt x="451692" y="594910"/>
                </a:cubicBezTo>
                <a:cubicBezTo>
                  <a:pt x="596747" y="613271"/>
                  <a:pt x="747311" y="609599"/>
                  <a:pt x="870333" y="583893"/>
                </a:cubicBezTo>
                <a:cubicBezTo>
                  <a:pt x="993355" y="558187"/>
                  <a:pt x="1048228" y="516191"/>
                  <a:pt x="1189822" y="440674"/>
                </a:cubicBezTo>
                <a:cubicBezTo>
                  <a:pt x="1244906" y="411296"/>
                  <a:pt x="1301218" y="384111"/>
                  <a:pt x="1355075" y="352539"/>
                </a:cubicBezTo>
                <a:cubicBezTo>
                  <a:pt x="1407802" y="321630"/>
                  <a:pt x="1456157" y="283556"/>
                  <a:pt x="1509311" y="253387"/>
                </a:cubicBezTo>
                <a:cubicBezTo>
                  <a:pt x="1592164" y="206363"/>
                  <a:pt x="1679420" y="167451"/>
                  <a:pt x="1762699" y="121185"/>
                </a:cubicBezTo>
                <a:cubicBezTo>
                  <a:pt x="1795750" y="102824"/>
                  <a:pt x="1828034" y="83009"/>
                  <a:pt x="1861851" y="66101"/>
                </a:cubicBezTo>
                <a:cubicBezTo>
                  <a:pt x="1899624" y="47215"/>
                  <a:pt x="1962839" y="22533"/>
                  <a:pt x="2005070" y="11016"/>
                </a:cubicBezTo>
                <a:cubicBezTo>
                  <a:pt x="2023135" y="6089"/>
                  <a:pt x="2041793" y="3672"/>
                  <a:pt x="2060154" y="0"/>
                </a:cubicBezTo>
                <a:cubicBezTo>
                  <a:pt x="2107894" y="3672"/>
                  <a:pt x="2157673" y="-3266"/>
                  <a:pt x="2203374" y="11016"/>
                </a:cubicBezTo>
                <a:cubicBezTo>
                  <a:pt x="2220900" y="16493"/>
                  <a:pt x="2234762" y="36798"/>
                  <a:pt x="2236424" y="55084"/>
                </a:cubicBezTo>
                <a:cubicBezTo>
                  <a:pt x="2242418" y="121015"/>
                  <a:pt x="2240450" y="188916"/>
                  <a:pt x="2225407" y="253387"/>
                </a:cubicBezTo>
                <a:cubicBezTo>
                  <a:pt x="2214212" y="301367"/>
                  <a:pt x="2181340" y="341522"/>
                  <a:pt x="2159306" y="385590"/>
                </a:cubicBezTo>
                <a:cubicBezTo>
                  <a:pt x="2148289" y="407624"/>
                  <a:pt x="2138929" y="430567"/>
                  <a:pt x="2126255" y="451691"/>
                </a:cubicBezTo>
                <a:cubicBezTo>
                  <a:pt x="2115238" y="470052"/>
                  <a:pt x="2107894" y="475561"/>
                  <a:pt x="2093205" y="506775"/>
                </a:cubicBezTo>
                <a:cubicBezTo>
                  <a:pt x="2078516" y="537989"/>
                  <a:pt x="2045466" y="580221"/>
                  <a:pt x="2038121" y="638978"/>
                </a:cubicBezTo>
                <a:lnTo>
                  <a:pt x="2049137" y="859315"/>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0" name="Text Box 5">
            <a:extLst>
              <a:ext uri="{FF2B5EF4-FFF2-40B4-BE49-F238E27FC236}">
                <a16:creationId xmlns:a16="http://schemas.microsoft.com/office/drawing/2014/main" id="{3386E377-B5B0-9242-8F8F-C07659A98CD6}"/>
              </a:ext>
            </a:extLst>
          </p:cNvPr>
          <p:cNvSpPr txBox="1">
            <a:spLocks noChangeArrowheads="1"/>
          </p:cNvSpPr>
          <p:nvPr/>
        </p:nvSpPr>
        <p:spPr bwMode="auto">
          <a:xfrm>
            <a:off x="169863" y="5483225"/>
            <a:ext cx="39354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i="1">
                <a:solidFill>
                  <a:srgbClr val="000000"/>
                </a:solidFill>
                <a:latin typeface="Times New Roman" panose="02020603050405020304" pitchFamily="18" charset="0"/>
              </a:rPr>
              <a:t>HyperCyte diagram kindly supplied by Larry Sklar</a:t>
            </a:r>
          </a:p>
        </p:txBody>
      </p:sp>
      <p:sp>
        <p:nvSpPr>
          <p:cNvPr id="201" name="Text Box 4">
            <a:extLst>
              <a:ext uri="{FF2B5EF4-FFF2-40B4-BE49-F238E27FC236}">
                <a16:creationId xmlns:a16="http://schemas.microsoft.com/office/drawing/2014/main" id="{04910F2F-E978-7E48-BD29-3D0E766DCD6E}"/>
              </a:ext>
            </a:extLst>
          </p:cNvPr>
          <p:cNvSpPr txBox="1">
            <a:spLocks noChangeArrowheads="1"/>
          </p:cNvSpPr>
          <p:nvPr/>
        </p:nvSpPr>
        <p:spPr bwMode="auto">
          <a:xfrm>
            <a:off x="311150" y="1104900"/>
            <a:ext cx="83851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400">
                <a:solidFill>
                  <a:srgbClr val="000000"/>
                </a:solidFill>
                <a:latin typeface="Times New Roman" panose="02020603050405020304" pitchFamily="18" charset="0"/>
              </a:rPr>
              <a:t>HyperCyt system added to flow cytometer</a:t>
            </a:r>
          </a:p>
        </p:txBody>
      </p:sp>
      <p:sp>
        <p:nvSpPr>
          <p:cNvPr id="202" name="Text Box 5">
            <a:extLst>
              <a:ext uri="{FF2B5EF4-FFF2-40B4-BE49-F238E27FC236}">
                <a16:creationId xmlns:a16="http://schemas.microsoft.com/office/drawing/2014/main" id="{A9DB824E-C1B7-7F4C-8AC7-749CB3176E88}"/>
              </a:ext>
            </a:extLst>
          </p:cNvPr>
          <p:cNvSpPr txBox="1">
            <a:spLocks noChangeArrowheads="1"/>
          </p:cNvSpPr>
          <p:nvPr/>
        </p:nvSpPr>
        <p:spPr bwMode="auto">
          <a:xfrm>
            <a:off x="176213" y="4935538"/>
            <a:ext cx="2314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i="1">
                <a:solidFill>
                  <a:srgbClr val="000000"/>
                </a:solidFill>
                <a:latin typeface="Times New Roman" panose="02020603050405020304" pitchFamily="18" charset="0"/>
              </a:rPr>
              <a:t>Copyright 2006 Nature Publishing Group</a:t>
            </a:r>
          </a:p>
          <a:p>
            <a:pPr>
              <a:spcBef>
                <a:spcPct val="0"/>
              </a:spcBef>
              <a:buFontTx/>
              <a:buNone/>
            </a:pPr>
            <a:r>
              <a:rPr lang="en-US" altLang="en-US" sz="1000" i="1">
                <a:solidFill>
                  <a:srgbClr val="000000"/>
                </a:solidFill>
                <a:latin typeface="Times New Roman" panose="02020603050405020304" pitchFamily="18" charset="0"/>
              </a:rPr>
              <a:t>Nature Reviews Protocols</a:t>
            </a:r>
          </a:p>
        </p:txBody>
      </p:sp>
      <p:sp>
        <p:nvSpPr>
          <p:cNvPr id="203" name="Text Box 3">
            <a:extLst>
              <a:ext uri="{FF2B5EF4-FFF2-40B4-BE49-F238E27FC236}">
                <a16:creationId xmlns:a16="http://schemas.microsoft.com/office/drawing/2014/main" id="{2EAF4E17-0802-FD49-B4ED-F9715ED4DA8D}"/>
              </a:ext>
            </a:extLst>
          </p:cNvPr>
          <p:cNvSpPr txBox="1">
            <a:spLocks noChangeArrowheads="1"/>
          </p:cNvSpPr>
          <p:nvPr/>
        </p:nvSpPr>
        <p:spPr bwMode="auto">
          <a:xfrm>
            <a:off x="3192463" y="5919788"/>
            <a:ext cx="25130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b="1">
                <a:solidFill>
                  <a:srgbClr val="000000"/>
                </a:solidFill>
                <a:latin typeface="Times New Roman" panose="02020603050405020304" pitchFamily="18" charset="0"/>
              </a:rPr>
              <a:t>384 wells/10 min</a:t>
            </a:r>
          </a:p>
          <a:p>
            <a:pPr>
              <a:spcBef>
                <a:spcPct val="0"/>
              </a:spcBef>
              <a:buFontTx/>
              <a:buNone/>
            </a:pPr>
            <a:r>
              <a:rPr lang="en-US" altLang="en-US" sz="1400" b="1">
                <a:solidFill>
                  <a:srgbClr val="000000"/>
                </a:solidFill>
                <a:latin typeface="Times New Roman" panose="02020603050405020304" pitchFamily="18" charset="0"/>
              </a:rPr>
              <a:t>1 </a:t>
            </a:r>
            <a:r>
              <a:rPr lang="en-US" altLang="en-US" sz="1400" b="1">
                <a:solidFill>
                  <a:srgbClr val="000000"/>
                </a:solidFill>
                <a:latin typeface="Symbol" pitchFamily="2" charset="2"/>
              </a:rPr>
              <a:t>m</a:t>
            </a:r>
            <a:r>
              <a:rPr lang="en-US" altLang="en-US" sz="1400" b="1">
                <a:solidFill>
                  <a:srgbClr val="000000"/>
                </a:solidFill>
                <a:latin typeface="Times New Roman" panose="02020603050405020304" pitchFamily="18" charset="0"/>
              </a:rPr>
              <a:t>l/sample </a:t>
            </a:r>
          </a:p>
        </p:txBody>
      </p:sp>
      <p:pic>
        <p:nvPicPr>
          <p:cNvPr id="204" name="Picture 3">
            <a:extLst>
              <a:ext uri="{FF2B5EF4-FFF2-40B4-BE49-F238E27FC236}">
                <a16:creationId xmlns:a16="http://schemas.microsoft.com/office/drawing/2014/main" id="{9343EE63-D231-494B-A5E3-282C9C17BE2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925882" y="1668136"/>
            <a:ext cx="3957369" cy="3894554"/>
          </a:xfrm>
          <a:prstGeom prst="rect">
            <a:avLst/>
          </a:prstGeom>
          <a:noFill/>
          <a:ln w="9525">
            <a:noFill/>
            <a:miter lim="800000"/>
            <a:headEnd/>
            <a:tailEnd/>
          </a:ln>
          <a:scene3d>
            <a:camera prst="orthographicFront"/>
            <a:lightRig rig="twoPt" dir="t"/>
          </a:scene3d>
          <a:sp3d extrusionH="95250" contourW="50800">
            <a:bevelT w="0" h="0"/>
            <a:bevelB w="0" h="0" prst="coolSlant"/>
            <a:extrusionClr>
              <a:schemeClr val="tx2">
                <a:lumMod val="50000"/>
                <a:lumOff val="50000"/>
              </a:schemeClr>
            </a:extrusionClr>
            <a:contourClr>
              <a:schemeClr val="tx2">
                <a:lumMod val="75000"/>
                <a:lumOff val="25000"/>
              </a:schemeClr>
            </a:contourClr>
          </a:sp3d>
        </p:spPr>
      </p:pic>
      <p:sp>
        <p:nvSpPr>
          <p:cNvPr id="205" name="5-Point Star 204">
            <a:extLst>
              <a:ext uri="{FF2B5EF4-FFF2-40B4-BE49-F238E27FC236}">
                <a16:creationId xmlns:a16="http://schemas.microsoft.com/office/drawing/2014/main" id="{4F523AD5-130F-0949-9CCC-F9A3B7E035C3}"/>
              </a:ext>
            </a:extLst>
          </p:cNvPr>
          <p:cNvSpPr/>
          <p:nvPr/>
        </p:nvSpPr>
        <p:spPr bwMode="auto">
          <a:xfrm>
            <a:off x="7343775" y="65532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700">
              <a:latin typeface="Arial" charset="0"/>
              <a:ea typeface="+mn-ea"/>
            </a:endParaRPr>
          </a:p>
        </p:txBody>
      </p:sp>
      <p:sp>
        <p:nvSpPr>
          <p:cNvPr id="206" name="5-Point Star 205">
            <a:extLst>
              <a:ext uri="{FF2B5EF4-FFF2-40B4-BE49-F238E27FC236}">
                <a16:creationId xmlns:a16="http://schemas.microsoft.com/office/drawing/2014/main" id="{A1D6C97F-16E9-CF47-AF8C-8F03DD2251D7}"/>
              </a:ext>
            </a:extLst>
          </p:cNvPr>
          <p:cNvSpPr/>
          <p:nvPr/>
        </p:nvSpPr>
        <p:spPr bwMode="auto">
          <a:xfrm>
            <a:off x="7572375" y="6553200"/>
            <a:ext cx="123825" cy="152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889000" eaLnBrk="1" hangingPunct="1">
              <a:defRPr/>
            </a:pPr>
            <a:endParaRPr lang="en-US" sz="1700">
              <a:latin typeface="Arial" charset="0"/>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205"/>
                                        </p:tgtEl>
                                      </p:cBhvr>
                                    </p:animEffect>
                                    <p:set>
                                      <p:cBhvr>
                                        <p:cTn id="12" dur="1" fill="hold">
                                          <p:stCondLst>
                                            <p:cond delay="499"/>
                                          </p:stCondLst>
                                        </p:cTn>
                                        <p:tgtEl>
                                          <p:spTgt spid="205"/>
                                        </p:tgtEl>
                                        <p:attrNameLst>
                                          <p:attrName>style.visibility</p:attrName>
                                        </p:attrNameLst>
                                      </p:cBhvr>
                                      <p:to>
                                        <p:strVal val="hidden"/>
                                      </p:to>
                                    </p:se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nodeType="afterGroup">
                            <p:stCondLst>
                              <p:cond delay="500"/>
                            </p:stCondLst>
                            <p:childTnLst>
                              <p:par>
                                <p:cTn id="17" presetID="10" presetClass="entr" presetSubtype="0" fill="hold" nodeType="afterEffect">
                                  <p:stCondLst>
                                    <p:cond delay="0"/>
                                  </p:stCondLst>
                                  <p:childTnLst>
                                    <p:set>
                                      <p:cBhvr>
                                        <p:cTn id="18" dur="1" fill="hold">
                                          <p:stCondLst>
                                            <p:cond delay="0"/>
                                          </p:stCondLst>
                                        </p:cTn>
                                        <p:tgtEl>
                                          <p:spTgt spid="190"/>
                                        </p:tgtEl>
                                        <p:attrNameLst>
                                          <p:attrName>style.visibility</p:attrName>
                                        </p:attrNameLst>
                                      </p:cBhvr>
                                      <p:to>
                                        <p:strVal val="visible"/>
                                      </p:to>
                                    </p:set>
                                    <p:animEffect transition="in" filter="fade">
                                      <p:cBhvr>
                                        <p:cTn id="19" dur="500"/>
                                        <p:tgtEl>
                                          <p:spTgt spid="19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0"/>
                                        </p:tgtEl>
                                        <p:attrNameLst>
                                          <p:attrName>style.visibility</p:attrName>
                                        </p:attrNameLst>
                                      </p:cBhvr>
                                      <p:to>
                                        <p:strVal val="visible"/>
                                      </p:to>
                                    </p:set>
                                    <p:animEffect transition="in" filter="fade">
                                      <p:cBhvr>
                                        <p:cTn id="22" dur="500"/>
                                        <p:tgtEl>
                                          <p:spTgt spid="200"/>
                                        </p:tgtEl>
                                      </p:cBhvr>
                                    </p:animEffect>
                                  </p:childTnLst>
                                </p:cTn>
                              </p:par>
                            </p:childTnLst>
                          </p:cTn>
                        </p:par>
                        <p:par>
                          <p:cTn id="23" fill="hold" nodeType="afterGroup">
                            <p:stCondLst>
                              <p:cond delay="100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1"/>
                                        </p:tgtEl>
                                        <p:attrNameLst>
                                          <p:attrName>style.visibility</p:attrName>
                                        </p:attrNameLst>
                                      </p:cBhvr>
                                      <p:to>
                                        <p:strVal val="visible"/>
                                      </p:to>
                                    </p:set>
                                    <p:animEffect transition="in" filter="fade">
                                      <p:cBhvr>
                                        <p:cTn id="29" dur="500"/>
                                        <p:tgtEl>
                                          <p:spTgt spid="20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2"/>
                                        </p:tgtEl>
                                        <p:attrNameLst>
                                          <p:attrName>style.visibility</p:attrName>
                                        </p:attrNameLst>
                                      </p:cBhvr>
                                      <p:to>
                                        <p:strVal val="visible"/>
                                      </p:to>
                                    </p:set>
                                    <p:animEffect transition="in" filter="fade">
                                      <p:cBhvr>
                                        <p:cTn id="32" dur="500"/>
                                        <p:tgtEl>
                                          <p:spTgt spid="202"/>
                                        </p:tgtEl>
                                      </p:cBhvr>
                                    </p:animEffect>
                                  </p:childTnLst>
                                </p:cTn>
                              </p:par>
                            </p:childTnLst>
                          </p:cTn>
                        </p:par>
                        <p:par>
                          <p:cTn id="33" fill="hold" nodeType="afterGroup">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03"/>
                                        </p:tgtEl>
                                        <p:attrNameLst>
                                          <p:attrName>style.visibility</p:attrName>
                                        </p:attrNameLst>
                                      </p:cBhvr>
                                      <p:to>
                                        <p:strVal val="visible"/>
                                      </p:to>
                                    </p:set>
                                    <p:animEffect transition="in" filter="fade">
                                      <p:cBhvr>
                                        <p:cTn id="36" dur="500"/>
                                        <p:tgtEl>
                                          <p:spTgt spid="20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204"/>
                                        </p:tgtEl>
                                        <p:attrNameLst>
                                          <p:attrName>style.visibility</p:attrName>
                                        </p:attrNameLst>
                                      </p:cBhvr>
                                      <p:to>
                                        <p:strVal val="visible"/>
                                      </p:to>
                                    </p:set>
                                    <p:animEffect transition="in" filter="fade">
                                      <p:cBhvr>
                                        <p:cTn id="41" dur="500"/>
                                        <p:tgtEl>
                                          <p:spTgt spid="204"/>
                                        </p:tgtEl>
                                      </p:cBhvr>
                                    </p:animEffect>
                                  </p:childTnLst>
                                </p:cTn>
                              </p:par>
                              <p:par>
                                <p:cTn id="42" presetID="10" presetClass="exit" presetSubtype="0" fill="hold" nodeType="withEffect">
                                  <p:stCondLst>
                                    <p:cond delay="0"/>
                                  </p:stCondLst>
                                  <p:childTnLst>
                                    <p:animEffect transition="out" filter="fade">
                                      <p:cBhvr>
                                        <p:cTn id="43" dur="500"/>
                                        <p:tgtEl>
                                          <p:spTgt spid="206"/>
                                        </p:tgtEl>
                                      </p:cBhvr>
                                    </p:animEffect>
                                    <p:set>
                                      <p:cBhvr>
                                        <p:cTn id="44" dur="1" fill="hold">
                                          <p:stCondLst>
                                            <p:cond delay="499"/>
                                          </p:stCondLst>
                                        </p:cTn>
                                        <p:tgtEl>
                                          <p:spTgt spid="2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p:bldP spid="201" grpId="0" animBg="1"/>
      <p:bldP spid="202" grpId="0"/>
      <p:bldP spid="20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a:extLst>
              <a:ext uri="{FF2B5EF4-FFF2-40B4-BE49-F238E27FC236}">
                <a16:creationId xmlns:a16="http://schemas.microsoft.com/office/drawing/2014/main" id="{E548E864-ED71-B248-9BC0-BD2597CC717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1524000"/>
            <a:ext cx="2971800" cy="2924175"/>
          </a:xfrm>
          <a:prstGeom prst="rect">
            <a:avLst/>
          </a:prstGeom>
          <a:noFill/>
          <a:ln w="38100">
            <a:solidFill>
              <a:schemeClr val="tx1">
                <a:lumMod val="65000"/>
                <a:lumOff val="35000"/>
              </a:schemeClr>
            </a:solidFill>
            <a:miter lim="800000"/>
            <a:headEnd/>
            <a:tailEnd/>
          </a:ln>
        </p:spPr>
      </p:pic>
      <p:pic>
        <p:nvPicPr>
          <p:cNvPr id="51203" name="Picture 4">
            <a:extLst>
              <a:ext uri="{FF2B5EF4-FFF2-40B4-BE49-F238E27FC236}">
                <a16:creationId xmlns:a16="http://schemas.microsoft.com/office/drawing/2014/main" id="{DF4DD496-9111-0049-9B7C-A8DA2654A71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19600" y="1514475"/>
            <a:ext cx="3429000" cy="3011488"/>
          </a:xfrm>
          <a:prstGeom prst="rect">
            <a:avLst/>
          </a:prstGeom>
          <a:noFill/>
          <a:ln w="38100">
            <a:solidFill>
              <a:schemeClr val="tx1">
                <a:lumMod val="65000"/>
                <a:lumOff val="35000"/>
              </a:schemeClr>
            </a:solidFill>
            <a:miter lim="800000"/>
            <a:headEnd/>
            <a:tailEnd/>
          </a:ln>
        </p:spPr>
      </p:pic>
      <p:sp>
        <p:nvSpPr>
          <p:cNvPr id="51204" name="TextBox 3">
            <a:extLst>
              <a:ext uri="{FF2B5EF4-FFF2-40B4-BE49-F238E27FC236}">
                <a16:creationId xmlns:a16="http://schemas.microsoft.com/office/drawing/2014/main" id="{C946E822-154C-7849-8CE2-183C0B85E65A}"/>
              </a:ext>
            </a:extLst>
          </p:cNvPr>
          <p:cNvSpPr txBox="1">
            <a:spLocks noChangeArrowheads="1"/>
          </p:cNvSpPr>
          <p:nvPr/>
        </p:nvSpPr>
        <p:spPr bwMode="auto">
          <a:xfrm>
            <a:off x="368300" y="4973638"/>
            <a:ext cx="8601075" cy="1200150"/>
          </a:xfrm>
          <a:prstGeom prst="rect">
            <a:avLst/>
          </a:prstGeom>
          <a:solidFill>
            <a:schemeClr val="accent2">
              <a:lumMod val="20000"/>
              <a:lumOff val="80000"/>
            </a:schemeClr>
          </a:solidFill>
          <a:ln w="9525">
            <a:solidFill>
              <a:schemeClr val="accent2">
                <a:lumMod val="60000"/>
                <a:lumOff val="40000"/>
              </a:schemeClr>
            </a:solidFill>
            <a:miter lim="800000"/>
            <a:headEnd/>
            <a:tailEnd/>
          </a:ln>
        </p:spPr>
        <p:txBody>
          <a:bodyPr>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1200" b="1">
                <a:solidFill>
                  <a:srgbClr val="000000"/>
                </a:solidFill>
              </a:rPr>
              <a:t>Historical References: </a:t>
            </a:r>
            <a:r>
              <a:rPr lang="en-US" sz="1200">
                <a:solidFill>
                  <a:srgbClr val="000000"/>
                </a:solidFill>
              </a:rPr>
              <a:t> </a:t>
            </a:r>
          </a:p>
          <a:p>
            <a:pPr>
              <a:defRPr/>
            </a:pPr>
            <a:r>
              <a:rPr lang="en-US" sz="1200" b="1">
                <a:solidFill>
                  <a:srgbClr val="000000"/>
                </a:solidFill>
              </a:rPr>
              <a:t>Robinson, J. Paul</a:t>
            </a:r>
            <a:r>
              <a:rPr lang="en-US" sz="1200">
                <a:solidFill>
                  <a:srgbClr val="000000"/>
                </a:solidFill>
              </a:rPr>
              <a:t>, Durack, Gary &amp; Kelley, Stephen: "</a:t>
            </a:r>
            <a:r>
              <a:rPr lang="en-US" sz="1200" i="1">
                <a:solidFill>
                  <a:srgbClr val="000000"/>
                </a:solidFill>
              </a:rPr>
              <a:t>An innovation in flow cytometry data collection &amp; analysis producing a correlated multiple sample analysis in a single file</a:t>
            </a:r>
            <a:r>
              <a:rPr lang="en-US" sz="1200">
                <a:solidFill>
                  <a:srgbClr val="000000"/>
                </a:solidFill>
              </a:rPr>
              <a:t>". </a:t>
            </a:r>
            <a:r>
              <a:rPr lang="en-US" sz="1200" i="1">
                <a:solidFill>
                  <a:srgbClr val="000000"/>
                </a:solidFill>
              </a:rPr>
              <a:t>Cytometry</a:t>
            </a:r>
            <a:r>
              <a:rPr lang="en-US" sz="1200">
                <a:solidFill>
                  <a:srgbClr val="000000"/>
                </a:solidFill>
              </a:rPr>
              <a:t> 12:82-90,1991.     </a:t>
            </a:r>
          </a:p>
          <a:p>
            <a:pPr>
              <a:defRPr/>
            </a:pPr>
            <a:endParaRPr lang="en-US" sz="1200">
              <a:solidFill>
                <a:srgbClr val="000000"/>
              </a:solidFill>
            </a:endParaRPr>
          </a:p>
          <a:p>
            <a:pPr>
              <a:defRPr/>
            </a:pPr>
            <a:r>
              <a:rPr lang="en-US" sz="1200">
                <a:solidFill>
                  <a:srgbClr val="000000"/>
                </a:solidFill>
              </a:rPr>
              <a:t> Durack, Gary, Lawler, Gretchen, Kelley, Stephen, Ragheb, Kathy, </a:t>
            </a:r>
            <a:r>
              <a:rPr lang="en-US" sz="1200" b="1">
                <a:solidFill>
                  <a:srgbClr val="000000"/>
                </a:solidFill>
              </a:rPr>
              <a:t>Robinson, J. Paul</a:t>
            </a:r>
            <a:r>
              <a:rPr lang="en-US" sz="1200">
                <a:solidFill>
                  <a:srgbClr val="000000"/>
                </a:solidFill>
              </a:rPr>
              <a:t>: "</a:t>
            </a:r>
            <a:r>
              <a:rPr lang="en-US" sz="1200" i="1">
                <a:solidFill>
                  <a:srgbClr val="000000"/>
                </a:solidFill>
              </a:rPr>
              <a:t>Time Interval Gating for analysis of cell function using flow cytometry</a:t>
            </a:r>
            <a:r>
              <a:rPr lang="en-US" sz="1200">
                <a:solidFill>
                  <a:srgbClr val="000000"/>
                </a:solidFill>
              </a:rPr>
              <a:t>"  </a:t>
            </a:r>
            <a:r>
              <a:rPr lang="en-US" sz="1200" i="1">
                <a:solidFill>
                  <a:srgbClr val="000000"/>
                </a:solidFill>
              </a:rPr>
              <a:t>Cytometry</a:t>
            </a:r>
            <a:r>
              <a:rPr lang="en-US" sz="1200">
                <a:solidFill>
                  <a:srgbClr val="000000"/>
                </a:solidFill>
              </a:rPr>
              <a:t>, 12:701-706, 1991</a:t>
            </a:r>
          </a:p>
        </p:txBody>
      </p:sp>
      <p:sp>
        <p:nvSpPr>
          <p:cNvPr id="136196" name="TextBox 4">
            <a:extLst>
              <a:ext uri="{FF2B5EF4-FFF2-40B4-BE49-F238E27FC236}">
                <a16:creationId xmlns:a16="http://schemas.microsoft.com/office/drawing/2014/main" id="{BDE8FAD1-8579-5841-83AC-ECDF1AA07B18}"/>
              </a:ext>
            </a:extLst>
          </p:cNvPr>
          <p:cNvSpPr txBox="1">
            <a:spLocks noChangeArrowheads="1"/>
          </p:cNvSpPr>
          <p:nvPr/>
        </p:nvSpPr>
        <p:spPr bwMode="auto">
          <a:xfrm>
            <a:off x="368300" y="4525963"/>
            <a:ext cx="336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9 color very fast flow cytometer</a:t>
            </a:r>
          </a:p>
        </p:txBody>
      </p:sp>
      <p:sp>
        <p:nvSpPr>
          <p:cNvPr id="136197" name="TextBox 5">
            <a:extLst>
              <a:ext uri="{FF2B5EF4-FFF2-40B4-BE49-F238E27FC236}">
                <a16:creationId xmlns:a16="http://schemas.microsoft.com/office/drawing/2014/main" id="{671D6055-F9A6-1846-BBC7-BEF7CE0E8276}"/>
              </a:ext>
            </a:extLst>
          </p:cNvPr>
          <p:cNvSpPr txBox="1">
            <a:spLocks noChangeArrowheads="1"/>
          </p:cNvSpPr>
          <p:nvPr/>
        </p:nvSpPr>
        <p:spPr bwMode="auto">
          <a:xfrm>
            <a:off x="4586288" y="4572000"/>
            <a:ext cx="309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High speed HyperCyte robot</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a:extLst>
              <a:ext uri="{FF2B5EF4-FFF2-40B4-BE49-F238E27FC236}">
                <a16:creationId xmlns:a16="http://schemas.microsoft.com/office/drawing/2014/main" id="{118A6129-85DD-9D48-B8F5-F5FD86EBFC5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24388" y="3927475"/>
            <a:ext cx="4443412"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2" name="Picture 3">
            <a:extLst>
              <a:ext uri="{FF2B5EF4-FFF2-40B4-BE49-F238E27FC236}">
                <a16:creationId xmlns:a16="http://schemas.microsoft.com/office/drawing/2014/main" id="{50348C5F-0D6C-CF49-A60F-16F3A84002A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 y="3921125"/>
            <a:ext cx="44196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Picture 4">
            <a:extLst>
              <a:ext uri="{FF2B5EF4-FFF2-40B4-BE49-F238E27FC236}">
                <a16:creationId xmlns:a16="http://schemas.microsoft.com/office/drawing/2014/main" id="{F6BA83F6-9641-9747-958E-1416E7740D7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35500" y="828675"/>
            <a:ext cx="44323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5">
            <a:extLst>
              <a:ext uri="{FF2B5EF4-FFF2-40B4-BE49-F238E27FC236}">
                <a16:creationId xmlns:a16="http://schemas.microsoft.com/office/drawing/2014/main" id="{387D5044-8E63-CC41-8061-F8B001BC1DA3}"/>
              </a:ext>
            </a:extLst>
          </p:cNvPr>
          <p:cNvSpPr txBox="1">
            <a:spLocks noChangeArrowheads="1"/>
          </p:cNvSpPr>
          <p:nvPr/>
        </p:nvSpPr>
        <p:spPr bwMode="auto">
          <a:xfrm>
            <a:off x="76200" y="1117600"/>
            <a:ext cx="41910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3333CC"/>
                </a:solidFill>
                <a:latin typeface="Times New Roman" panose="02020603050405020304" pitchFamily="18" charset="0"/>
              </a:rPr>
              <a:t>HyperPlex =</a:t>
            </a:r>
          </a:p>
          <a:p>
            <a:pPr>
              <a:spcBef>
                <a:spcPct val="0"/>
              </a:spcBef>
              <a:buFontTx/>
              <a:buNone/>
            </a:pPr>
            <a:r>
              <a:rPr lang="en-US" altLang="en-US" sz="2400" b="1">
                <a:solidFill>
                  <a:srgbClr val="3333CC"/>
                </a:solidFill>
                <a:latin typeface="Times New Roman" panose="02020603050405020304" pitchFamily="18" charset="0"/>
              </a:rPr>
              <a:t>HyperCyt and Luminex </a:t>
            </a:r>
          </a:p>
          <a:p>
            <a:pPr>
              <a:spcBef>
                <a:spcPct val="50000"/>
              </a:spcBef>
              <a:buFontTx/>
              <a:buNone/>
            </a:pPr>
            <a:r>
              <a:rPr lang="en-US" altLang="en-US" sz="2000" b="1">
                <a:solidFill>
                  <a:srgbClr val="000000"/>
                </a:solidFill>
                <a:latin typeface="Times New Roman" panose="02020603050405020304" pitchFamily="18" charset="0"/>
              </a:rPr>
              <a:t>Theoretical potential for 50 plex in 1536 well format, 10 min </a:t>
            </a:r>
          </a:p>
          <a:p>
            <a:pPr>
              <a:spcBef>
                <a:spcPct val="50000"/>
              </a:spcBef>
              <a:buFontTx/>
              <a:buNone/>
            </a:pPr>
            <a:r>
              <a:rPr lang="en-US" altLang="en-US" sz="2000" b="1">
                <a:solidFill>
                  <a:srgbClr val="000000"/>
                </a:solidFill>
                <a:latin typeface="Times New Roman" panose="02020603050405020304" pitchFamily="18" charset="0"/>
              </a:rPr>
              <a:t>(20M per day per detector)</a:t>
            </a:r>
          </a:p>
          <a:p>
            <a:pPr>
              <a:spcBef>
                <a:spcPct val="50000"/>
              </a:spcBef>
              <a:buFontTx/>
              <a:buNone/>
            </a:pPr>
            <a:r>
              <a:rPr lang="en-US" altLang="en-US" sz="2000" b="1">
                <a:solidFill>
                  <a:srgbClr val="000000"/>
                </a:solidFill>
                <a:latin typeface="Times New Roman" panose="02020603050405020304" pitchFamily="18" charset="0"/>
              </a:rPr>
              <a:t>Selectivity</a:t>
            </a:r>
          </a:p>
        </p:txBody>
      </p:sp>
      <p:sp>
        <p:nvSpPr>
          <p:cNvPr id="138245" name="Text Box 6">
            <a:extLst>
              <a:ext uri="{FF2B5EF4-FFF2-40B4-BE49-F238E27FC236}">
                <a16:creationId xmlns:a16="http://schemas.microsoft.com/office/drawing/2014/main" id="{BA5C87F3-96AA-7648-8457-CA766C1DB88C}"/>
              </a:ext>
            </a:extLst>
          </p:cNvPr>
          <p:cNvSpPr txBox="1">
            <a:spLocks noChangeArrowheads="1"/>
          </p:cNvSpPr>
          <p:nvPr/>
        </p:nvSpPr>
        <p:spPr bwMode="auto">
          <a:xfrm>
            <a:off x="5638800" y="2778125"/>
            <a:ext cx="2971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solidFill>
                  <a:srgbClr val="000000"/>
                </a:solidFill>
                <a:latin typeface="Times New Roman" panose="02020603050405020304" pitchFamily="18" charset="0"/>
              </a:rPr>
              <a:t>20 bead set, </a:t>
            </a:r>
          </a:p>
          <a:p>
            <a:pPr>
              <a:spcBef>
                <a:spcPct val="0"/>
              </a:spcBef>
              <a:buFontTx/>
              <a:buNone/>
            </a:pPr>
            <a:r>
              <a:rPr lang="en-US" altLang="en-US" sz="2000" b="1">
                <a:solidFill>
                  <a:srgbClr val="000000"/>
                </a:solidFill>
                <a:latin typeface="Times New Roman" panose="02020603050405020304" pitchFamily="18" charset="0"/>
              </a:rPr>
              <a:t>2 colors, 7 levels each</a:t>
            </a:r>
          </a:p>
        </p:txBody>
      </p:sp>
      <p:sp>
        <p:nvSpPr>
          <p:cNvPr id="138246" name="Text Box 7">
            <a:extLst>
              <a:ext uri="{FF2B5EF4-FFF2-40B4-BE49-F238E27FC236}">
                <a16:creationId xmlns:a16="http://schemas.microsoft.com/office/drawing/2014/main" id="{CEA75CC3-21FB-6D48-9695-1717752E9467}"/>
              </a:ext>
            </a:extLst>
          </p:cNvPr>
          <p:cNvSpPr txBox="1">
            <a:spLocks noChangeArrowheads="1"/>
          </p:cNvSpPr>
          <p:nvPr/>
        </p:nvSpPr>
        <p:spPr bwMode="auto">
          <a:xfrm>
            <a:off x="1066800" y="5902325"/>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000" b="1">
                <a:solidFill>
                  <a:srgbClr val="000000"/>
                </a:solidFill>
                <a:latin typeface="Times New Roman" panose="02020603050405020304" pitchFamily="18" charset="0"/>
              </a:rPr>
              <a:t>Color 1, 7 levels</a:t>
            </a:r>
          </a:p>
        </p:txBody>
      </p:sp>
      <p:sp>
        <p:nvSpPr>
          <p:cNvPr id="138247" name="Rectangle 8">
            <a:extLst>
              <a:ext uri="{FF2B5EF4-FFF2-40B4-BE49-F238E27FC236}">
                <a16:creationId xmlns:a16="http://schemas.microsoft.com/office/drawing/2014/main" id="{4A2397C0-48EA-9445-85A1-282AC7B345F1}"/>
              </a:ext>
            </a:extLst>
          </p:cNvPr>
          <p:cNvSpPr>
            <a:spLocks noChangeArrowheads="1"/>
          </p:cNvSpPr>
          <p:nvPr/>
        </p:nvSpPr>
        <p:spPr bwMode="auto">
          <a:xfrm>
            <a:off x="5943600" y="5673725"/>
            <a:ext cx="2114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000" b="1">
                <a:solidFill>
                  <a:srgbClr val="000000"/>
                </a:solidFill>
                <a:latin typeface="Times New Roman" panose="02020603050405020304" pitchFamily="18" charset="0"/>
              </a:rPr>
              <a:t>Color 2, 7 levels</a:t>
            </a:r>
          </a:p>
        </p:txBody>
      </p:sp>
      <p:sp>
        <p:nvSpPr>
          <p:cNvPr id="50185" name="Text Box 9">
            <a:extLst>
              <a:ext uri="{FF2B5EF4-FFF2-40B4-BE49-F238E27FC236}">
                <a16:creationId xmlns:a16="http://schemas.microsoft.com/office/drawing/2014/main" id="{B39977DB-9F0E-CE4D-92A8-575843A31F0E}"/>
              </a:ext>
            </a:extLst>
          </p:cNvPr>
          <p:cNvSpPr txBox="1">
            <a:spLocks noChangeArrowheads="1"/>
          </p:cNvSpPr>
          <p:nvPr/>
        </p:nvSpPr>
        <p:spPr bwMode="auto">
          <a:xfrm>
            <a:off x="2895600" y="6521450"/>
            <a:ext cx="3490913" cy="338138"/>
          </a:xfrm>
          <a:prstGeom prst="rect">
            <a:avLst/>
          </a:prstGeom>
          <a:solidFill>
            <a:schemeClr val="accent2">
              <a:lumMod val="20000"/>
              <a:lumOff val="80000"/>
            </a:schemeClr>
          </a:solidFill>
          <a:ln w="9525">
            <a:noFill/>
            <a:miter lim="800000"/>
            <a:headEnd/>
            <a:tailEnd/>
          </a:ln>
        </p:spPr>
        <p:txBody>
          <a:bodyPr wrap="none">
            <a:spAutoFit/>
          </a:bodyPr>
          <a:lstStyle/>
          <a:p>
            <a:pPr>
              <a:defRPr/>
            </a:pPr>
            <a:r>
              <a:rPr lang="en-US" sz="1600" dirty="0">
                <a:solidFill>
                  <a:srgbClr val="000000"/>
                </a:solidFill>
                <a:ea typeface="+mn-ea"/>
              </a:rPr>
              <a:t>Slide kindly supplied by Dr. Larry </a:t>
            </a:r>
            <a:r>
              <a:rPr lang="en-US" sz="1600" dirty="0" err="1">
                <a:solidFill>
                  <a:srgbClr val="000000"/>
                </a:solidFill>
                <a:ea typeface="+mn-ea"/>
              </a:rPr>
              <a:t>Sklar</a:t>
            </a:r>
            <a:endParaRPr lang="en-US" sz="1600" dirty="0">
              <a:solidFill>
                <a:srgbClr val="000000"/>
              </a:solidFill>
              <a:ea typeface="+mn-ea"/>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a:extLst>
              <a:ext uri="{FF2B5EF4-FFF2-40B4-BE49-F238E27FC236}">
                <a16:creationId xmlns:a16="http://schemas.microsoft.com/office/drawing/2014/main" id="{4BCA5EDC-CC80-8441-BD57-5B225583F7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988" y="76200"/>
            <a:ext cx="9117012"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TextBox 1">
            <a:extLst>
              <a:ext uri="{FF2B5EF4-FFF2-40B4-BE49-F238E27FC236}">
                <a16:creationId xmlns:a16="http://schemas.microsoft.com/office/drawing/2014/main" id="{AECAEA19-4303-1240-9F69-A4DB250B377E}"/>
              </a:ext>
            </a:extLst>
          </p:cNvPr>
          <p:cNvSpPr txBox="1">
            <a:spLocks noChangeArrowheads="1"/>
          </p:cNvSpPr>
          <p:nvPr/>
        </p:nvSpPr>
        <p:spPr bwMode="auto">
          <a:xfrm>
            <a:off x="6759575" y="762000"/>
            <a:ext cx="2378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FFFF00"/>
                </a:solidFill>
                <a:latin typeface="Times New Roman" panose="02020603050405020304" pitchFamily="18" charset="0"/>
              </a:rPr>
              <a:t>Automated Cytomat</a:t>
            </a:r>
          </a:p>
          <a:p>
            <a:pPr>
              <a:spcBef>
                <a:spcPct val="0"/>
              </a:spcBef>
              <a:buFontTx/>
              <a:buNone/>
            </a:pPr>
            <a:r>
              <a:rPr lang="en-US" altLang="en-US" sz="2400" b="1">
                <a:solidFill>
                  <a:srgbClr val="FFFF00"/>
                </a:solidFill>
                <a:latin typeface="Times New Roman" panose="02020603050405020304" pitchFamily="18" charset="0"/>
              </a:rPr>
              <a:t>Incubator</a:t>
            </a:r>
          </a:p>
        </p:txBody>
      </p:sp>
      <p:sp>
        <p:nvSpPr>
          <p:cNvPr id="140291" name="TextBox 3">
            <a:extLst>
              <a:ext uri="{FF2B5EF4-FFF2-40B4-BE49-F238E27FC236}">
                <a16:creationId xmlns:a16="http://schemas.microsoft.com/office/drawing/2014/main" id="{A15E505E-36B3-B348-A5A9-4D3D3C3BE368}"/>
              </a:ext>
            </a:extLst>
          </p:cNvPr>
          <p:cNvSpPr txBox="1">
            <a:spLocks noChangeArrowheads="1"/>
          </p:cNvSpPr>
          <p:nvPr/>
        </p:nvSpPr>
        <p:spPr bwMode="auto">
          <a:xfrm>
            <a:off x="6019800" y="2381250"/>
            <a:ext cx="22875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FFFF00"/>
                </a:solidFill>
                <a:latin typeface="Times New Roman" panose="02020603050405020304" pitchFamily="18" charset="0"/>
              </a:rPr>
              <a:t>Automated Biomek</a:t>
            </a:r>
          </a:p>
          <a:p>
            <a:pPr>
              <a:spcBef>
                <a:spcPct val="0"/>
              </a:spcBef>
              <a:buFontTx/>
              <a:buNone/>
            </a:pPr>
            <a:r>
              <a:rPr lang="en-US" altLang="en-US" sz="2400" b="1">
                <a:solidFill>
                  <a:srgbClr val="FFFF00"/>
                </a:solidFill>
                <a:latin typeface="Times New Roman" panose="02020603050405020304" pitchFamily="18" charset="0"/>
              </a:rPr>
              <a:t>Preparative system</a:t>
            </a:r>
          </a:p>
        </p:txBody>
      </p:sp>
      <p:sp>
        <p:nvSpPr>
          <p:cNvPr id="140292" name="TextBox 4">
            <a:extLst>
              <a:ext uri="{FF2B5EF4-FFF2-40B4-BE49-F238E27FC236}">
                <a16:creationId xmlns:a16="http://schemas.microsoft.com/office/drawing/2014/main" id="{6446604D-A724-434B-AB19-22B032B5FBD0}"/>
              </a:ext>
            </a:extLst>
          </p:cNvPr>
          <p:cNvSpPr txBox="1">
            <a:spLocks noChangeArrowheads="1"/>
          </p:cNvSpPr>
          <p:nvPr/>
        </p:nvSpPr>
        <p:spPr bwMode="auto">
          <a:xfrm>
            <a:off x="2133600" y="3051175"/>
            <a:ext cx="2671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FFFF00"/>
                </a:solidFill>
                <a:latin typeface="Times New Roman" panose="02020603050405020304" pitchFamily="18" charset="0"/>
              </a:rPr>
              <a:t>Automated HyperCyte </a:t>
            </a:r>
          </a:p>
          <a:p>
            <a:pPr>
              <a:spcBef>
                <a:spcPct val="0"/>
              </a:spcBef>
              <a:buFontTx/>
              <a:buNone/>
            </a:pPr>
            <a:r>
              <a:rPr lang="en-US" altLang="en-US" sz="2400" b="1">
                <a:solidFill>
                  <a:srgbClr val="FFFF00"/>
                </a:solidFill>
                <a:latin typeface="Times New Roman" panose="02020603050405020304" pitchFamily="18" charset="0"/>
              </a:rPr>
              <a:t>Sample Delivery</a:t>
            </a:r>
          </a:p>
        </p:txBody>
      </p:sp>
      <p:sp>
        <p:nvSpPr>
          <p:cNvPr id="140293" name="TextBox 5">
            <a:extLst>
              <a:ext uri="{FF2B5EF4-FFF2-40B4-BE49-F238E27FC236}">
                <a16:creationId xmlns:a16="http://schemas.microsoft.com/office/drawing/2014/main" id="{03EB11CD-DEAC-7245-AE68-8E433E147124}"/>
              </a:ext>
            </a:extLst>
          </p:cNvPr>
          <p:cNvSpPr txBox="1">
            <a:spLocks noChangeArrowheads="1"/>
          </p:cNvSpPr>
          <p:nvPr/>
        </p:nvSpPr>
        <p:spPr bwMode="auto">
          <a:xfrm>
            <a:off x="152400" y="4114800"/>
            <a:ext cx="253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FFFF00"/>
                </a:solidFill>
                <a:latin typeface="Times New Roman" panose="02020603050405020304" pitchFamily="18" charset="0"/>
              </a:rPr>
              <a:t>Cyan flow cytometer</a:t>
            </a:r>
          </a:p>
        </p:txBody>
      </p:sp>
      <p:sp>
        <p:nvSpPr>
          <p:cNvPr id="3" name="Freeform 2">
            <a:extLst>
              <a:ext uri="{FF2B5EF4-FFF2-40B4-BE49-F238E27FC236}">
                <a16:creationId xmlns:a16="http://schemas.microsoft.com/office/drawing/2014/main" id="{83A612D6-F427-E343-BA4E-D9A174A29AA0}"/>
              </a:ext>
            </a:extLst>
          </p:cNvPr>
          <p:cNvSpPr/>
          <p:nvPr/>
        </p:nvSpPr>
        <p:spPr>
          <a:xfrm>
            <a:off x="4167188" y="2681288"/>
            <a:ext cx="1744662" cy="1589087"/>
          </a:xfrm>
          <a:custGeom>
            <a:avLst/>
            <a:gdLst>
              <a:gd name="connsiteX0" fmla="*/ 1745672 w 1745672"/>
              <a:gd name="connsiteY0" fmla="*/ 0 h 1589849"/>
              <a:gd name="connsiteX1" fmla="*/ 1558636 w 1745672"/>
              <a:gd name="connsiteY1" fmla="*/ 20781 h 1589849"/>
              <a:gd name="connsiteX2" fmla="*/ 1433945 w 1745672"/>
              <a:gd name="connsiteY2" fmla="*/ 41563 h 1589849"/>
              <a:gd name="connsiteX3" fmla="*/ 1371600 w 1745672"/>
              <a:gd name="connsiteY3" fmla="*/ 62345 h 1589849"/>
              <a:gd name="connsiteX4" fmla="*/ 1330036 w 1745672"/>
              <a:gd name="connsiteY4" fmla="*/ 72736 h 1589849"/>
              <a:gd name="connsiteX5" fmla="*/ 1278081 w 1745672"/>
              <a:gd name="connsiteY5" fmla="*/ 93518 h 1589849"/>
              <a:gd name="connsiteX6" fmla="*/ 1246909 w 1745672"/>
              <a:gd name="connsiteY6" fmla="*/ 103909 h 1589849"/>
              <a:gd name="connsiteX7" fmla="*/ 1132609 w 1745672"/>
              <a:gd name="connsiteY7" fmla="*/ 166254 h 1589849"/>
              <a:gd name="connsiteX8" fmla="*/ 1059872 w 1745672"/>
              <a:gd name="connsiteY8" fmla="*/ 176645 h 1589849"/>
              <a:gd name="connsiteX9" fmla="*/ 1007918 w 1745672"/>
              <a:gd name="connsiteY9" fmla="*/ 207818 h 1589849"/>
              <a:gd name="connsiteX10" fmla="*/ 945572 w 1745672"/>
              <a:gd name="connsiteY10" fmla="*/ 218209 h 1589849"/>
              <a:gd name="connsiteX11" fmla="*/ 987136 w 1745672"/>
              <a:gd name="connsiteY11" fmla="*/ 249381 h 1589849"/>
              <a:gd name="connsiteX12" fmla="*/ 1049481 w 1745672"/>
              <a:gd name="connsiteY12" fmla="*/ 270163 h 1589849"/>
              <a:gd name="connsiteX13" fmla="*/ 1101436 w 1745672"/>
              <a:gd name="connsiteY13" fmla="*/ 290945 h 1589849"/>
              <a:gd name="connsiteX14" fmla="*/ 1205345 w 1745672"/>
              <a:gd name="connsiteY14" fmla="*/ 322118 h 1589849"/>
              <a:gd name="connsiteX15" fmla="*/ 1309254 w 1745672"/>
              <a:gd name="connsiteY15" fmla="*/ 363681 h 1589849"/>
              <a:gd name="connsiteX16" fmla="*/ 1350818 w 1745672"/>
              <a:gd name="connsiteY16" fmla="*/ 384463 h 1589849"/>
              <a:gd name="connsiteX17" fmla="*/ 1392381 w 1745672"/>
              <a:gd name="connsiteY17" fmla="*/ 394854 h 1589849"/>
              <a:gd name="connsiteX18" fmla="*/ 1423554 w 1745672"/>
              <a:gd name="connsiteY18" fmla="*/ 426027 h 1589849"/>
              <a:gd name="connsiteX19" fmla="*/ 1444336 w 1745672"/>
              <a:gd name="connsiteY19" fmla="*/ 457200 h 1589849"/>
              <a:gd name="connsiteX20" fmla="*/ 1506681 w 1745672"/>
              <a:gd name="connsiteY20" fmla="*/ 488372 h 1589849"/>
              <a:gd name="connsiteX21" fmla="*/ 1569027 w 1745672"/>
              <a:gd name="connsiteY21" fmla="*/ 498763 h 1589849"/>
              <a:gd name="connsiteX22" fmla="*/ 1652154 w 1745672"/>
              <a:gd name="connsiteY22" fmla="*/ 519545 h 1589849"/>
              <a:gd name="connsiteX23" fmla="*/ 1620981 w 1745672"/>
              <a:gd name="connsiteY23" fmla="*/ 633845 h 1589849"/>
              <a:gd name="connsiteX24" fmla="*/ 1610590 w 1745672"/>
              <a:gd name="connsiteY24" fmla="*/ 665018 h 1589849"/>
              <a:gd name="connsiteX25" fmla="*/ 1569027 w 1745672"/>
              <a:gd name="connsiteY25" fmla="*/ 727363 h 1589849"/>
              <a:gd name="connsiteX26" fmla="*/ 1527463 w 1745672"/>
              <a:gd name="connsiteY26" fmla="*/ 716972 h 1589849"/>
              <a:gd name="connsiteX27" fmla="*/ 1413163 w 1745672"/>
              <a:gd name="connsiteY27" fmla="*/ 685800 h 1589849"/>
              <a:gd name="connsiteX28" fmla="*/ 1309254 w 1745672"/>
              <a:gd name="connsiteY28" fmla="*/ 633845 h 1589849"/>
              <a:gd name="connsiteX29" fmla="*/ 1236518 w 1745672"/>
              <a:gd name="connsiteY29" fmla="*/ 613063 h 1589849"/>
              <a:gd name="connsiteX30" fmla="*/ 1184563 w 1745672"/>
              <a:gd name="connsiteY30" fmla="*/ 592281 h 1589849"/>
              <a:gd name="connsiteX31" fmla="*/ 1039090 w 1745672"/>
              <a:gd name="connsiteY31" fmla="*/ 571500 h 1589849"/>
              <a:gd name="connsiteX32" fmla="*/ 966354 w 1745672"/>
              <a:gd name="connsiteY32" fmla="*/ 561109 h 1589849"/>
              <a:gd name="connsiteX33" fmla="*/ 800100 w 1745672"/>
              <a:gd name="connsiteY33" fmla="*/ 540327 h 1589849"/>
              <a:gd name="connsiteX34" fmla="*/ 706581 w 1745672"/>
              <a:gd name="connsiteY34" fmla="*/ 509154 h 1589849"/>
              <a:gd name="connsiteX35" fmla="*/ 675409 w 1745672"/>
              <a:gd name="connsiteY35" fmla="*/ 498763 h 1589849"/>
              <a:gd name="connsiteX36" fmla="*/ 633845 w 1745672"/>
              <a:gd name="connsiteY36" fmla="*/ 602672 h 1589849"/>
              <a:gd name="connsiteX37" fmla="*/ 602672 w 1745672"/>
              <a:gd name="connsiteY37" fmla="*/ 633845 h 1589849"/>
              <a:gd name="connsiteX38" fmla="*/ 581890 w 1745672"/>
              <a:gd name="connsiteY38" fmla="*/ 665018 h 1589849"/>
              <a:gd name="connsiteX39" fmla="*/ 571500 w 1745672"/>
              <a:gd name="connsiteY39" fmla="*/ 696190 h 1589849"/>
              <a:gd name="connsiteX40" fmla="*/ 623454 w 1745672"/>
              <a:gd name="connsiteY40" fmla="*/ 789709 h 1589849"/>
              <a:gd name="connsiteX41" fmla="*/ 654627 w 1745672"/>
              <a:gd name="connsiteY41" fmla="*/ 820881 h 1589849"/>
              <a:gd name="connsiteX42" fmla="*/ 675409 w 1745672"/>
              <a:gd name="connsiteY42" fmla="*/ 852054 h 1589849"/>
              <a:gd name="connsiteX43" fmla="*/ 706581 w 1745672"/>
              <a:gd name="connsiteY43" fmla="*/ 883227 h 1589849"/>
              <a:gd name="connsiteX44" fmla="*/ 768927 w 1745672"/>
              <a:gd name="connsiteY44" fmla="*/ 924790 h 1589849"/>
              <a:gd name="connsiteX45" fmla="*/ 820881 w 1745672"/>
              <a:gd name="connsiteY45" fmla="*/ 987136 h 1589849"/>
              <a:gd name="connsiteX46" fmla="*/ 852054 w 1745672"/>
              <a:gd name="connsiteY46" fmla="*/ 1007918 h 1589849"/>
              <a:gd name="connsiteX47" fmla="*/ 976745 w 1745672"/>
              <a:gd name="connsiteY47" fmla="*/ 1101436 h 1589849"/>
              <a:gd name="connsiteX48" fmla="*/ 1007918 w 1745672"/>
              <a:gd name="connsiteY48" fmla="*/ 1153390 h 1589849"/>
              <a:gd name="connsiteX49" fmla="*/ 1018309 w 1745672"/>
              <a:gd name="connsiteY49" fmla="*/ 1184563 h 1589849"/>
              <a:gd name="connsiteX50" fmla="*/ 966354 w 1745672"/>
              <a:gd name="connsiteY50" fmla="*/ 1205345 h 1589849"/>
              <a:gd name="connsiteX51" fmla="*/ 862445 w 1745672"/>
              <a:gd name="connsiteY51" fmla="*/ 1257300 h 1589849"/>
              <a:gd name="connsiteX52" fmla="*/ 685800 w 1745672"/>
              <a:gd name="connsiteY52" fmla="*/ 1319645 h 1589849"/>
              <a:gd name="connsiteX53" fmla="*/ 571500 w 1745672"/>
              <a:gd name="connsiteY53" fmla="*/ 1340427 h 1589849"/>
              <a:gd name="connsiteX54" fmla="*/ 457200 w 1745672"/>
              <a:gd name="connsiteY54" fmla="*/ 1381990 h 1589849"/>
              <a:gd name="connsiteX55" fmla="*/ 353290 w 1745672"/>
              <a:gd name="connsiteY55" fmla="*/ 1413163 h 1589849"/>
              <a:gd name="connsiteX56" fmla="*/ 290945 w 1745672"/>
              <a:gd name="connsiteY56" fmla="*/ 1444336 h 1589849"/>
              <a:gd name="connsiteX57" fmla="*/ 228600 w 1745672"/>
              <a:gd name="connsiteY57" fmla="*/ 1465118 h 1589849"/>
              <a:gd name="connsiteX58" fmla="*/ 197427 w 1745672"/>
              <a:gd name="connsiteY58" fmla="*/ 1485900 h 1589849"/>
              <a:gd name="connsiteX59" fmla="*/ 155863 w 1745672"/>
              <a:gd name="connsiteY59" fmla="*/ 1506681 h 1589849"/>
              <a:gd name="connsiteX60" fmla="*/ 114300 w 1745672"/>
              <a:gd name="connsiteY60" fmla="*/ 1537854 h 1589849"/>
              <a:gd name="connsiteX61" fmla="*/ 83127 w 1745672"/>
              <a:gd name="connsiteY61" fmla="*/ 1548245 h 1589849"/>
              <a:gd name="connsiteX62" fmla="*/ 41563 w 1745672"/>
              <a:gd name="connsiteY62" fmla="*/ 1569027 h 1589849"/>
              <a:gd name="connsiteX63" fmla="*/ 0 w 1745672"/>
              <a:gd name="connsiteY63" fmla="*/ 1589809 h 158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745672" h="1589849">
                <a:moveTo>
                  <a:pt x="1745672" y="0"/>
                </a:moveTo>
                <a:cubicBezTo>
                  <a:pt x="1617275" y="25678"/>
                  <a:pt x="1793563" y="-7410"/>
                  <a:pt x="1558636" y="20781"/>
                </a:cubicBezTo>
                <a:cubicBezTo>
                  <a:pt x="1516799" y="25801"/>
                  <a:pt x="1473920" y="28238"/>
                  <a:pt x="1433945" y="41563"/>
                </a:cubicBezTo>
                <a:cubicBezTo>
                  <a:pt x="1413163" y="48490"/>
                  <a:pt x="1392582" y="56050"/>
                  <a:pt x="1371600" y="62345"/>
                </a:cubicBezTo>
                <a:cubicBezTo>
                  <a:pt x="1357921" y="66449"/>
                  <a:pt x="1343584" y="68220"/>
                  <a:pt x="1330036" y="72736"/>
                </a:cubicBezTo>
                <a:cubicBezTo>
                  <a:pt x="1312341" y="78634"/>
                  <a:pt x="1295546" y="86969"/>
                  <a:pt x="1278081" y="93518"/>
                </a:cubicBezTo>
                <a:cubicBezTo>
                  <a:pt x="1267826" y="97364"/>
                  <a:pt x="1256705" y="99011"/>
                  <a:pt x="1246909" y="103909"/>
                </a:cubicBezTo>
                <a:cubicBezTo>
                  <a:pt x="1201399" y="126664"/>
                  <a:pt x="1198526" y="156837"/>
                  <a:pt x="1132609" y="166254"/>
                </a:cubicBezTo>
                <a:lnTo>
                  <a:pt x="1059872" y="176645"/>
                </a:lnTo>
                <a:cubicBezTo>
                  <a:pt x="1042554" y="187036"/>
                  <a:pt x="1026898" y="200916"/>
                  <a:pt x="1007918" y="207818"/>
                </a:cubicBezTo>
                <a:cubicBezTo>
                  <a:pt x="988118" y="215018"/>
                  <a:pt x="954994" y="199365"/>
                  <a:pt x="945572" y="218209"/>
                </a:cubicBezTo>
                <a:cubicBezTo>
                  <a:pt x="937827" y="233699"/>
                  <a:pt x="971646" y="241636"/>
                  <a:pt x="987136" y="249381"/>
                </a:cubicBezTo>
                <a:cubicBezTo>
                  <a:pt x="1006729" y="259178"/>
                  <a:pt x="1029142" y="262027"/>
                  <a:pt x="1049481" y="270163"/>
                </a:cubicBezTo>
                <a:cubicBezTo>
                  <a:pt x="1066799" y="277090"/>
                  <a:pt x="1083741" y="285047"/>
                  <a:pt x="1101436" y="290945"/>
                </a:cubicBezTo>
                <a:cubicBezTo>
                  <a:pt x="1240417" y="337272"/>
                  <a:pt x="1012621" y="249847"/>
                  <a:pt x="1205345" y="322118"/>
                </a:cubicBezTo>
                <a:cubicBezTo>
                  <a:pt x="1240274" y="335216"/>
                  <a:pt x="1275888" y="346998"/>
                  <a:pt x="1309254" y="363681"/>
                </a:cubicBezTo>
                <a:cubicBezTo>
                  <a:pt x="1323109" y="370608"/>
                  <a:pt x="1336314" y="379024"/>
                  <a:pt x="1350818" y="384463"/>
                </a:cubicBezTo>
                <a:cubicBezTo>
                  <a:pt x="1364189" y="389477"/>
                  <a:pt x="1378527" y="391390"/>
                  <a:pt x="1392381" y="394854"/>
                </a:cubicBezTo>
                <a:cubicBezTo>
                  <a:pt x="1402772" y="405245"/>
                  <a:pt x="1414146" y="414738"/>
                  <a:pt x="1423554" y="426027"/>
                </a:cubicBezTo>
                <a:cubicBezTo>
                  <a:pt x="1431549" y="435621"/>
                  <a:pt x="1435505" y="448369"/>
                  <a:pt x="1444336" y="457200"/>
                </a:cubicBezTo>
                <a:cubicBezTo>
                  <a:pt x="1460348" y="473211"/>
                  <a:pt x="1484952" y="483543"/>
                  <a:pt x="1506681" y="488372"/>
                </a:cubicBezTo>
                <a:cubicBezTo>
                  <a:pt x="1527248" y="492942"/>
                  <a:pt x="1548426" y="494348"/>
                  <a:pt x="1569027" y="498763"/>
                </a:cubicBezTo>
                <a:cubicBezTo>
                  <a:pt x="1596955" y="504748"/>
                  <a:pt x="1652154" y="519545"/>
                  <a:pt x="1652154" y="519545"/>
                </a:cubicBezTo>
                <a:cubicBezTo>
                  <a:pt x="1675080" y="588322"/>
                  <a:pt x="1659699" y="517690"/>
                  <a:pt x="1620981" y="633845"/>
                </a:cubicBezTo>
                <a:cubicBezTo>
                  <a:pt x="1617517" y="644236"/>
                  <a:pt x="1615909" y="655443"/>
                  <a:pt x="1610590" y="665018"/>
                </a:cubicBezTo>
                <a:cubicBezTo>
                  <a:pt x="1598460" y="686851"/>
                  <a:pt x="1569027" y="727363"/>
                  <a:pt x="1569027" y="727363"/>
                </a:cubicBezTo>
                <a:cubicBezTo>
                  <a:pt x="1555172" y="723899"/>
                  <a:pt x="1541404" y="720070"/>
                  <a:pt x="1527463" y="716972"/>
                </a:cubicBezTo>
                <a:cubicBezTo>
                  <a:pt x="1477310" y="705827"/>
                  <a:pt x="1463386" y="707772"/>
                  <a:pt x="1413163" y="685800"/>
                </a:cubicBezTo>
                <a:cubicBezTo>
                  <a:pt x="1377685" y="670279"/>
                  <a:pt x="1346822" y="643237"/>
                  <a:pt x="1309254" y="633845"/>
                </a:cubicBezTo>
                <a:cubicBezTo>
                  <a:pt x="1276497" y="625656"/>
                  <a:pt x="1266334" y="624244"/>
                  <a:pt x="1236518" y="613063"/>
                </a:cubicBezTo>
                <a:cubicBezTo>
                  <a:pt x="1219053" y="606514"/>
                  <a:pt x="1202558" y="597189"/>
                  <a:pt x="1184563" y="592281"/>
                </a:cubicBezTo>
                <a:cubicBezTo>
                  <a:pt x="1158368" y="585137"/>
                  <a:pt x="1058700" y="574115"/>
                  <a:pt x="1039090" y="571500"/>
                </a:cubicBezTo>
                <a:lnTo>
                  <a:pt x="966354" y="561109"/>
                </a:lnTo>
                <a:cubicBezTo>
                  <a:pt x="910821" y="554167"/>
                  <a:pt x="855216" y="550348"/>
                  <a:pt x="800100" y="540327"/>
                </a:cubicBezTo>
                <a:cubicBezTo>
                  <a:pt x="755036" y="532133"/>
                  <a:pt x="752733" y="526461"/>
                  <a:pt x="706581" y="509154"/>
                </a:cubicBezTo>
                <a:cubicBezTo>
                  <a:pt x="696326" y="505308"/>
                  <a:pt x="685800" y="502227"/>
                  <a:pt x="675409" y="498763"/>
                </a:cubicBezTo>
                <a:cubicBezTo>
                  <a:pt x="664000" y="544400"/>
                  <a:pt x="663893" y="557600"/>
                  <a:pt x="633845" y="602672"/>
                </a:cubicBezTo>
                <a:cubicBezTo>
                  <a:pt x="625694" y="614899"/>
                  <a:pt x="612080" y="622556"/>
                  <a:pt x="602672" y="633845"/>
                </a:cubicBezTo>
                <a:cubicBezTo>
                  <a:pt x="594677" y="643439"/>
                  <a:pt x="588817" y="654627"/>
                  <a:pt x="581890" y="665018"/>
                </a:cubicBezTo>
                <a:cubicBezTo>
                  <a:pt x="578427" y="675409"/>
                  <a:pt x="571500" y="685237"/>
                  <a:pt x="571500" y="696190"/>
                </a:cubicBezTo>
                <a:cubicBezTo>
                  <a:pt x="571500" y="737766"/>
                  <a:pt x="597457" y="759999"/>
                  <a:pt x="623454" y="789709"/>
                </a:cubicBezTo>
                <a:cubicBezTo>
                  <a:pt x="633131" y="800768"/>
                  <a:pt x="645219" y="809592"/>
                  <a:pt x="654627" y="820881"/>
                </a:cubicBezTo>
                <a:cubicBezTo>
                  <a:pt x="662622" y="830475"/>
                  <a:pt x="667414" y="842460"/>
                  <a:pt x="675409" y="852054"/>
                </a:cubicBezTo>
                <a:cubicBezTo>
                  <a:pt x="684816" y="863343"/>
                  <a:pt x="694982" y="874205"/>
                  <a:pt x="706581" y="883227"/>
                </a:cubicBezTo>
                <a:cubicBezTo>
                  <a:pt x="726296" y="898561"/>
                  <a:pt x="768927" y="924790"/>
                  <a:pt x="768927" y="924790"/>
                </a:cubicBezTo>
                <a:cubicBezTo>
                  <a:pt x="789360" y="955440"/>
                  <a:pt x="790880" y="962135"/>
                  <a:pt x="820881" y="987136"/>
                </a:cubicBezTo>
                <a:cubicBezTo>
                  <a:pt x="830475" y="995131"/>
                  <a:pt x="842720" y="999621"/>
                  <a:pt x="852054" y="1007918"/>
                </a:cubicBezTo>
                <a:cubicBezTo>
                  <a:pt x="953337" y="1097946"/>
                  <a:pt x="870319" y="1048222"/>
                  <a:pt x="976745" y="1101436"/>
                </a:cubicBezTo>
                <a:cubicBezTo>
                  <a:pt x="987136" y="1118754"/>
                  <a:pt x="998886" y="1135326"/>
                  <a:pt x="1007918" y="1153390"/>
                </a:cubicBezTo>
                <a:cubicBezTo>
                  <a:pt x="1012816" y="1163187"/>
                  <a:pt x="1025151" y="1176010"/>
                  <a:pt x="1018309" y="1184563"/>
                </a:cubicBezTo>
                <a:cubicBezTo>
                  <a:pt x="1006657" y="1199128"/>
                  <a:pt x="983256" y="1197457"/>
                  <a:pt x="966354" y="1205345"/>
                </a:cubicBezTo>
                <a:cubicBezTo>
                  <a:pt x="931262" y="1221721"/>
                  <a:pt x="898039" y="1242046"/>
                  <a:pt x="862445" y="1257300"/>
                </a:cubicBezTo>
                <a:cubicBezTo>
                  <a:pt x="787097" y="1289591"/>
                  <a:pt x="772990" y="1298885"/>
                  <a:pt x="685800" y="1319645"/>
                </a:cubicBezTo>
                <a:cubicBezTo>
                  <a:pt x="648128" y="1328614"/>
                  <a:pt x="608860" y="1330238"/>
                  <a:pt x="571500" y="1340427"/>
                </a:cubicBezTo>
                <a:cubicBezTo>
                  <a:pt x="532388" y="1351094"/>
                  <a:pt x="495660" y="1369170"/>
                  <a:pt x="457200" y="1381990"/>
                </a:cubicBezTo>
                <a:cubicBezTo>
                  <a:pt x="422894" y="1393425"/>
                  <a:pt x="387149" y="1400466"/>
                  <a:pt x="353290" y="1413163"/>
                </a:cubicBezTo>
                <a:cubicBezTo>
                  <a:pt x="331535" y="1421321"/>
                  <a:pt x="312392" y="1435399"/>
                  <a:pt x="290945" y="1444336"/>
                </a:cubicBezTo>
                <a:cubicBezTo>
                  <a:pt x="270724" y="1452761"/>
                  <a:pt x="248618" y="1456221"/>
                  <a:pt x="228600" y="1465118"/>
                </a:cubicBezTo>
                <a:cubicBezTo>
                  <a:pt x="217188" y="1470190"/>
                  <a:pt x="208270" y="1479704"/>
                  <a:pt x="197427" y="1485900"/>
                </a:cubicBezTo>
                <a:cubicBezTo>
                  <a:pt x="183978" y="1493585"/>
                  <a:pt x="168998" y="1498471"/>
                  <a:pt x="155863" y="1506681"/>
                </a:cubicBezTo>
                <a:cubicBezTo>
                  <a:pt x="141177" y="1515860"/>
                  <a:pt x="129336" y="1529262"/>
                  <a:pt x="114300" y="1537854"/>
                </a:cubicBezTo>
                <a:cubicBezTo>
                  <a:pt x="104790" y="1543288"/>
                  <a:pt x="93194" y="1543930"/>
                  <a:pt x="83127" y="1548245"/>
                </a:cubicBezTo>
                <a:cubicBezTo>
                  <a:pt x="68889" y="1554347"/>
                  <a:pt x="55012" y="1561342"/>
                  <a:pt x="41563" y="1569027"/>
                </a:cubicBezTo>
                <a:cubicBezTo>
                  <a:pt x="1833" y="1591730"/>
                  <a:pt x="24452" y="1589809"/>
                  <a:pt x="0" y="1589809"/>
                </a:cubicBez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E04872B9-3BFD-4147-AACA-4EE51160B952}"/>
              </a:ext>
            </a:extLst>
          </p:cNvPr>
          <p:cNvSpPr>
            <a:spLocks noGrp="1" noChangeArrowheads="1"/>
          </p:cNvSpPr>
          <p:nvPr>
            <p:ph type="subTitle" idx="1"/>
          </p:nvPr>
        </p:nvSpPr>
        <p:spPr>
          <a:xfrm>
            <a:off x="838200" y="1219200"/>
            <a:ext cx="6400800" cy="1752600"/>
          </a:xfrm>
        </p:spPr>
        <p:txBody>
          <a:bodyPr/>
          <a:lstStyle/>
          <a:p>
            <a:pPr algn="l">
              <a:buFontTx/>
              <a:buChar char="•"/>
              <a:defRPr/>
            </a:pPr>
            <a:r>
              <a:rPr lang="en-US" altLang="en-US" dirty="0">
                <a:ea typeface="+mn-ea"/>
              </a:rPr>
              <a:t> </a:t>
            </a:r>
            <a:r>
              <a:rPr lang="en-US" altLang="en-US" dirty="0" err="1">
                <a:ea typeface="+mn-ea"/>
              </a:rPr>
              <a:t>Ungated</a:t>
            </a:r>
            <a:r>
              <a:rPr lang="en-US" altLang="en-US" dirty="0">
                <a:ea typeface="+mn-ea"/>
              </a:rPr>
              <a:t> Listmode (normal for all instruments today)  this means everything is collected</a:t>
            </a:r>
          </a:p>
          <a:p>
            <a:pPr algn="l">
              <a:buFontTx/>
              <a:buChar char="•"/>
              <a:defRPr/>
            </a:pPr>
            <a:r>
              <a:rPr lang="en-US" altLang="en-US" dirty="0">
                <a:ea typeface="+mn-ea"/>
              </a:rPr>
              <a:t> Gated Listmode collection</a:t>
            </a:r>
          </a:p>
          <a:p>
            <a:pPr lvl="1" algn="l">
              <a:defRPr/>
            </a:pPr>
            <a:r>
              <a:rPr lang="en-US" altLang="en-US" dirty="0"/>
              <a:t>(this is essentially no longer done because storage is not a big issue as it was when disc drives were only 5 megabytes)</a:t>
            </a:r>
          </a:p>
        </p:txBody>
      </p:sp>
      <p:sp>
        <p:nvSpPr>
          <p:cNvPr id="24579" name="Rectangle 2">
            <a:extLst>
              <a:ext uri="{FF2B5EF4-FFF2-40B4-BE49-F238E27FC236}">
                <a16:creationId xmlns:a16="http://schemas.microsoft.com/office/drawing/2014/main" id="{80D5500E-B8B0-2340-87D8-64301268EFFB}"/>
              </a:ext>
            </a:extLst>
          </p:cNvPr>
          <p:cNvSpPr>
            <a:spLocks noGrp="1" noChangeArrowheads="1"/>
          </p:cNvSpPr>
          <p:nvPr>
            <p:ph type="ctrTitle"/>
          </p:nvPr>
        </p:nvSpPr>
        <p:spPr>
          <a:xfrm>
            <a:off x="609600" y="0"/>
            <a:ext cx="7772400" cy="990600"/>
          </a:xfrm>
        </p:spPr>
        <p:txBody>
          <a:bodyPr/>
          <a:lstStyle/>
          <a:p>
            <a:pPr>
              <a:defRPr/>
            </a:pPr>
            <a:r>
              <a:rPr lang="en-US" altLang="en-US">
                <a:ea typeface="+mj-ea"/>
              </a:rPr>
              <a:t>Types of Listmode data</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Content Placeholder 2">
            <a:extLst>
              <a:ext uri="{FF2B5EF4-FFF2-40B4-BE49-F238E27FC236}">
                <a16:creationId xmlns:a16="http://schemas.microsoft.com/office/drawing/2014/main" id="{88AE29BC-1ADF-9545-83A5-E7F01027FDBF}"/>
              </a:ext>
            </a:extLst>
          </p:cNvPr>
          <p:cNvSpPr>
            <a:spLocks noGrp="1"/>
          </p:cNvSpPr>
          <p:nvPr>
            <p:ph idx="1"/>
          </p:nvPr>
        </p:nvSpPr>
        <p:spPr>
          <a:xfrm>
            <a:off x="990600" y="1258888"/>
            <a:ext cx="7772400" cy="4114800"/>
          </a:xfrm>
        </p:spPr>
        <p:txBody>
          <a:bodyPr/>
          <a:lstStyle/>
          <a:p>
            <a:endParaRPr lang="en-US" altLang="en-US">
              <a:ea typeface="ＭＳ Ｐゴシック" panose="020B0600070205080204" pitchFamily="34" charset="-128"/>
            </a:endParaRPr>
          </a:p>
        </p:txBody>
      </p:sp>
      <p:sp>
        <p:nvSpPr>
          <p:cNvPr id="4" name="TextBox 3">
            <a:extLst>
              <a:ext uri="{FF2B5EF4-FFF2-40B4-BE49-F238E27FC236}">
                <a16:creationId xmlns:a16="http://schemas.microsoft.com/office/drawing/2014/main" id="{BD3CEF24-DFD2-A94A-A82C-70E214A65162}"/>
              </a:ext>
            </a:extLst>
          </p:cNvPr>
          <p:cNvSpPr txBox="1"/>
          <p:nvPr/>
        </p:nvSpPr>
        <p:spPr>
          <a:xfrm>
            <a:off x="7540625" y="5100638"/>
            <a:ext cx="1468438" cy="523875"/>
          </a:xfrm>
          <a:prstGeom prst="rect">
            <a:avLst/>
          </a:prstGeom>
          <a:solidFill>
            <a:schemeClr val="accent2">
              <a:lumMod val="20000"/>
              <a:lumOff val="80000"/>
            </a:schemeClr>
          </a:solidFill>
          <a:ln>
            <a:solidFill>
              <a:schemeClr val="accent2"/>
            </a:solidFill>
          </a:ln>
        </p:spPr>
        <p:txBody>
          <a:bodyPr wrap="none">
            <a:spAutoFit/>
          </a:bodyPr>
          <a:lstStyle/>
          <a:p>
            <a:pPr>
              <a:defRPr/>
            </a:pPr>
            <a:r>
              <a:rPr lang="en-US" sz="1400" dirty="0" err="1">
                <a:ea typeface="+mn-ea"/>
              </a:rPr>
              <a:t>Valinomycin</a:t>
            </a:r>
            <a:endParaRPr lang="en-US" sz="1400" dirty="0">
              <a:ea typeface="+mn-ea"/>
            </a:endParaRPr>
          </a:p>
          <a:p>
            <a:pPr>
              <a:defRPr/>
            </a:pPr>
            <a:r>
              <a:rPr lang="en-US" sz="1400" dirty="0">
                <a:ea typeface="+mn-ea"/>
              </a:rPr>
              <a:t>positive controls</a:t>
            </a:r>
          </a:p>
        </p:txBody>
      </p:sp>
      <p:sp>
        <p:nvSpPr>
          <p:cNvPr id="9" name="TextBox 8">
            <a:extLst>
              <a:ext uri="{FF2B5EF4-FFF2-40B4-BE49-F238E27FC236}">
                <a16:creationId xmlns:a16="http://schemas.microsoft.com/office/drawing/2014/main" id="{436137DD-C28D-F04C-B7C0-0C57CF626C5A}"/>
              </a:ext>
            </a:extLst>
          </p:cNvPr>
          <p:cNvSpPr txBox="1"/>
          <p:nvPr/>
        </p:nvSpPr>
        <p:spPr>
          <a:xfrm>
            <a:off x="7566025" y="2173288"/>
            <a:ext cx="1169988" cy="523875"/>
          </a:xfrm>
          <a:prstGeom prst="rect">
            <a:avLst/>
          </a:prstGeom>
          <a:solidFill>
            <a:schemeClr val="accent2">
              <a:lumMod val="20000"/>
              <a:lumOff val="80000"/>
            </a:schemeClr>
          </a:solidFill>
          <a:ln>
            <a:solidFill>
              <a:schemeClr val="accent2"/>
            </a:solidFill>
          </a:ln>
        </p:spPr>
        <p:txBody>
          <a:bodyPr wrap="none">
            <a:spAutoFit/>
          </a:bodyPr>
          <a:lstStyle/>
          <a:p>
            <a:pPr>
              <a:defRPr/>
            </a:pPr>
            <a:r>
              <a:rPr lang="en-US" sz="1400" dirty="0">
                <a:ea typeface="+mn-ea"/>
              </a:rPr>
              <a:t>Negative</a:t>
            </a:r>
          </a:p>
          <a:p>
            <a:pPr>
              <a:defRPr/>
            </a:pPr>
            <a:r>
              <a:rPr lang="en-US" sz="1400" dirty="0">
                <a:ea typeface="+mn-ea"/>
              </a:rPr>
              <a:t>control wells</a:t>
            </a:r>
          </a:p>
        </p:txBody>
      </p:sp>
      <p:grpSp>
        <p:nvGrpSpPr>
          <p:cNvPr id="141316" name="Group 13">
            <a:extLst>
              <a:ext uri="{FF2B5EF4-FFF2-40B4-BE49-F238E27FC236}">
                <a16:creationId xmlns:a16="http://schemas.microsoft.com/office/drawing/2014/main" id="{3C0FDC8B-26D5-B047-825E-C6B6A65E6790}"/>
              </a:ext>
            </a:extLst>
          </p:cNvPr>
          <p:cNvGrpSpPr>
            <a:grpSpLocks/>
          </p:cNvGrpSpPr>
          <p:nvPr/>
        </p:nvGrpSpPr>
        <p:grpSpPr bwMode="auto">
          <a:xfrm>
            <a:off x="914400" y="1030288"/>
            <a:ext cx="6597650" cy="5151437"/>
            <a:chOff x="914400" y="1295400"/>
            <a:chExt cx="6597805" cy="5150935"/>
          </a:xfrm>
        </p:grpSpPr>
        <p:pic>
          <p:nvPicPr>
            <p:cNvPr id="141327" name="Picture 2">
              <a:extLst>
                <a:ext uri="{FF2B5EF4-FFF2-40B4-BE49-F238E27FC236}">
                  <a16:creationId xmlns:a16="http://schemas.microsoft.com/office/drawing/2014/main" id="{2B0D0BA7-434D-CB4F-9A4D-497650AD66F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 y="1295400"/>
              <a:ext cx="6597805" cy="5150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a:extLst>
                <a:ext uri="{FF2B5EF4-FFF2-40B4-BE49-F238E27FC236}">
                  <a16:creationId xmlns:a16="http://schemas.microsoft.com/office/drawing/2014/main" id="{C1025FC3-66CF-2644-8D84-62658114D499}"/>
                </a:ext>
              </a:extLst>
            </p:cNvPr>
            <p:cNvSpPr/>
            <p:nvPr/>
          </p:nvSpPr>
          <p:spPr>
            <a:xfrm>
              <a:off x="5334104" y="3557367"/>
              <a:ext cx="219080" cy="200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15" name="Oval 14">
              <a:extLst>
                <a:ext uri="{FF2B5EF4-FFF2-40B4-BE49-F238E27FC236}">
                  <a16:creationId xmlns:a16="http://schemas.microsoft.com/office/drawing/2014/main" id="{E7B3D740-0D06-0540-8E39-312F917DD0C6}"/>
                </a:ext>
              </a:extLst>
            </p:cNvPr>
            <p:cNvSpPr/>
            <p:nvPr/>
          </p:nvSpPr>
          <p:spPr>
            <a:xfrm rot="18900000">
              <a:off x="4319668" y="3809755"/>
              <a:ext cx="219080" cy="200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16" name="Oval 15">
              <a:extLst>
                <a:ext uri="{FF2B5EF4-FFF2-40B4-BE49-F238E27FC236}">
                  <a16:creationId xmlns:a16="http://schemas.microsoft.com/office/drawing/2014/main" id="{9ED8D79C-4D24-E44A-ADD7-5D2E6E0A9DE8}"/>
                </a:ext>
              </a:extLst>
            </p:cNvPr>
            <p:cNvSpPr/>
            <p:nvPr/>
          </p:nvSpPr>
          <p:spPr>
            <a:xfrm rot="18900000">
              <a:off x="4345069" y="4051031"/>
              <a:ext cx="220667" cy="200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17" name="Oval 16">
              <a:extLst>
                <a:ext uri="{FF2B5EF4-FFF2-40B4-BE49-F238E27FC236}">
                  <a16:creationId xmlns:a16="http://schemas.microsoft.com/office/drawing/2014/main" id="{997374EA-3B07-2644-AD13-F15E56FB7D3A}"/>
                </a:ext>
              </a:extLst>
            </p:cNvPr>
            <p:cNvSpPr/>
            <p:nvPr/>
          </p:nvSpPr>
          <p:spPr>
            <a:xfrm rot="18900000">
              <a:off x="4576849" y="4058968"/>
              <a:ext cx="219080" cy="200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18" name="Oval 17">
              <a:extLst>
                <a:ext uri="{FF2B5EF4-FFF2-40B4-BE49-F238E27FC236}">
                  <a16:creationId xmlns:a16="http://schemas.microsoft.com/office/drawing/2014/main" id="{2B086D79-12F0-4645-A4FC-B89C48D5CAF5}"/>
                </a:ext>
              </a:extLst>
            </p:cNvPr>
            <p:cNvSpPr/>
            <p:nvPr/>
          </p:nvSpPr>
          <p:spPr>
            <a:xfrm rot="18900000">
              <a:off x="4576849" y="3565304"/>
              <a:ext cx="219080" cy="198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19" name="Oval 18">
              <a:extLst>
                <a:ext uri="{FF2B5EF4-FFF2-40B4-BE49-F238E27FC236}">
                  <a16:creationId xmlns:a16="http://schemas.microsoft.com/office/drawing/2014/main" id="{DEC57407-4A7B-BA4A-8D62-23BF00EBDBCB}"/>
                </a:ext>
              </a:extLst>
            </p:cNvPr>
            <p:cNvSpPr/>
            <p:nvPr/>
          </p:nvSpPr>
          <p:spPr>
            <a:xfrm rot="18900000">
              <a:off x="4076774" y="4305007"/>
              <a:ext cx="219080" cy="1984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20" name="Oval 19">
              <a:extLst>
                <a:ext uri="{FF2B5EF4-FFF2-40B4-BE49-F238E27FC236}">
                  <a16:creationId xmlns:a16="http://schemas.microsoft.com/office/drawing/2014/main" id="{DB3D1339-73CE-4347-9937-66D784521AAB}"/>
                </a:ext>
              </a:extLst>
            </p:cNvPr>
            <p:cNvSpPr/>
            <p:nvPr/>
          </p:nvSpPr>
          <p:spPr>
            <a:xfrm rot="18900000">
              <a:off x="2324133" y="4301832"/>
              <a:ext cx="219080" cy="200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21" name="Oval 20">
              <a:extLst>
                <a:ext uri="{FF2B5EF4-FFF2-40B4-BE49-F238E27FC236}">
                  <a16:creationId xmlns:a16="http://schemas.microsoft.com/office/drawing/2014/main" id="{7F11F218-36EC-544E-82AF-EEA477D5A48D}"/>
                </a:ext>
              </a:extLst>
            </p:cNvPr>
            <p:cNvSpPr/>
            <p:nvPr/>
          </p:nvSpPr>
          <p:spPr>
            <a:xfrm rot="18900000">
              <a:off x="1835172" y="4316118"/>
              <a:ext cx="219080" cy="1984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22" name="Oval 21">
              <a:extLst>
                <a:ext uri="{FF2B5EF4-FFF2-40B4-BE49-F238E27FC236}">
                  <a16:creationId xmlns:a16="http://schemas.microsoft.com/office/drawing/2014/main" id="{FB78C670-5CEF-554F-BFA1-AD04D1FC19CA}"/>
                </a:ext>
              </a:extLst>
            </p:cNvPr>
            <p:cNvSpPr/>
            <p:nvPr/>
          </p:nvSpPr>
          <p:spPr>
            <a:xfrm rot="18900000">
              <a:off x="2093941" y="4290720"/>
              <a:ext cx="219080" cy="2000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grpSp>
      <p:sp>
        <p:nvSpPr>
          <p:cNvPr id="23" name="Rectangle 22">
            <a:extLst>
              <a:ext uri="{FF2B5EF4-FFF2-40B4-BE49-F238E27FC236}">
                <a16:creationId xmlns:a16="http://schemas.microsoft.com/office/drawing/2014/main" id="{53BBE16D-507C-DA43-951B-B5C40500B562}"/>
              </a:ext>
            </a:extLst>
          </p:cNvPr>
          <p:cNvSpPr/>
          <p:nvPr/>
        </p:nvSpPr>
        <p:spPr>
          <a:xfrm>
            <a:off x="1169988" y="1868488"/>
            <a:ext cx="6256337" cy="4368800"/>
          </a:xfrm>
          <a:prstGeom prst="rect">
            <a:avLst/>
          </a:prstGeom>
          <a:noFill/>
          <a:ln>
            <a:solidFill>
              <a:schemeClr val="accent3">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endParaRPr>
          </a:p>
        </p:txBody>
      </p:sp>
      <p:sp>
        <p:nvSpPr>
          <p:cNvPr id="141318" name="Title 1">
            <a:extLst>
              <a:ext uri="{FF2B5EF4-FFF2-40B4-BE49-F238E27FC236}">
                <a16:creationId xmlns:a16="http://schemas.microsoft.com/office/drawing/2014/main" id="{FDC7F6BE-2DE0-DE47-A2F0-79455E5B6EBF}"/>
              </a:ext>
            </a:extLst>
          </p:cNvPr>
          <p:cNvSpPr>
            <a:spLocks noGrp="1"/>
          </p:cNvSpPr>
          <p:nvPr>
            <p:ph type="title"/>
          </p:nvPr>
        </p:nvSpPr>
        <p:spPr>
          <a:xfrm>
            <a:off x="762000" y="228600"/>
            <a:ext cx="8247063" cy="381000"/>
          </a:xfrm>
        </p:spPr>
        <p:txBody>
          <a:bodyPr/>
          <a:lstStyle/>
          <a:p>
            <a:r>
              <a:rPr lang="en-US" altLang="en-US" sz="2400">
                <a:ea typeface="ＭＳ Ｐゴシック" panose="020B0600070205080204" pitchFamily="34" charset="-128"/>
              </a:rPr>
              <a:t>384 Well Plate layout For drug screen – Mito Memb Pot</a:t>
            </a:r>
          </a:p>
        </p:txBody>
      </p:sp>
      <p:cxnSp>
        <p:nvCxnSpPr>
          <p:cNvPr id="8" name="Straight Arrow Connector 7">
            <a:extLst>
              <a:ext uri="{FF2B5EF4-FFF2-40B4-BE49-F238E27FC236}">
                <a16:creationId xmlns:a16="http://schemas.microsoft.com/office/drawing/2014/main" id="{C6A21504-DE52-6E40-987B-C4FC845DB644}"/>
              </a:ext>
            </a:extLst>
          </p:cNvPr>
          <p:cNvCxnSpPr/>
          <p:nvPr/>
        </p:nvCxnSpPr>
        <p:spPr>
          <a:xfrm flipH="1">
            <a:off x="7239000" y="2859088"/>
            <a:ext cx="13716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21D88CF6-A904-D44D-BF6D-EFBFF1FCC398}"/>
              </a:ext>
            </a:extLst>
          </p:cNvPr>
          <p:cNvCxnSpPr/>
          <p:nvPr/>
        </p:nvCxnSpPr>
        <p:spPr>
          <a:xfrm flipH="1">
            <a:off x="7335838" y="5624513"/>
            <a:ext cx="1371600" cy="228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7D3D04A-2D0F-B748-8B31-255F4BD66263}"/>
              </a:ext>
            </a:extLst>
          </p:cNvPr>
          <p:cNvCxnSpPr/>
          <p:nvPr/>
        </p:nvCxnSpPr>
        <p:spPr>
          <a:xfrm>
            <a:off x="304800" y="2697163"/>
            <a:ext cx="990600" cy="9096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F11EBE7-EADD-114E-9978-3FE29FEEE398}"/>
              </a:ext>
            </a:extLst>
          </p:cNvPr>
          <p:cNvSpPr txBox="1"/>
          <p:nvPr/>
        </p:nvSpPr>
        <p:spPr>
          <a:xfrm>
            <a:off x="0" y="2065338"/>
            <a:ext cx="1169988" cy="522287"/>
          </a:xfrm>
          <a:prstGeom prst="rect">
            <a:avLst/>
          </a:prstGeom>
          <a:solidFill>
            <a:schemeClr val="accent2">
              <a:lumMod val="20000"/>
              <a:lumOff val="80000"/>
            </a:schemeClr>
          </a:solidFill>
          <a:ln>
            <a:solidFill>
              <a:schemeClr val="accent2"/>
            </a:solidFill>
          </a:ln>
        </p:spPr>
        <p:txBody>
          <a:bodyPr wrap="none">
            <a:spAutoFit/>
          </a:bodyPr>
          <a:lstStyle/>
          <a:p>
            <a:pPr>
              <a:defRPr/>
            </a:pPr>
            <a:r>
              <a:rPr lang="en-US" sz="1400" dirty="0">
                <a:ea typeface="+mn-ea"/>
              </a:rPr>
              <a:t>Negative</a:t>
            </a:r>
          </a:p>
          <a:p>
            <a:pPr>
              <a:defRPr/>
            </a:pPr>
            <a:r>
              <a:rPr lang="en-US" sz="1400" dirty="0">
                <a:ea typeface="+mn-ea"/>
              </a:rPr>
              <a:t>control wells</a:t>
            </a:r>
          </a:p>
        </p:txBody>
      </p:sp>
      <p:cxnSp>
        <p:nvCxnSpPr>
          <p:cNvPr id="26" name="Straight Arrow Connector 25">
            <a:extLst>
              <a:ext uri="{FF2B5EF4-FFF2-40B4-BE49-F238E27FC236}">
                <a16:creationId xmlns:a16="http://schemas.microsoft.com/office/drawing/2014/main" id="{731CBB6A-B3E3-494C-8A2B-82F997614DDF}"/>
              </a:ext>
            </a:extLst>
          </p:cNvPr>
          <p:cNvCxnSpPr/>
          <p:nvPr/>
        </p:nvCxnSpPr>
        <p:spPr>
          <a:xfrm flipH="1" flipV="1">
            <a:off x="6934200" y="6059488"/>
            <a:ext cx="228600" cy="304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CD1B93A-F366-8942-B19B-44E70E195F70}"/>
              </a:ext>
            </a:extLst>
          </p:cNvPr>
          <p:cNvCxnSpPr/>
          <p:nvPr/>
        </p:nvCxnSpPr>
        <p:spPr>
          <a:xfrm flipV="1">
            <a:off x="7162800" y="5624513"/>
            <a:ext cx="1544638" cy="7397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1325" name="TextBox 30">
            <a:extLst>
              <a:ext uri="{FF2B5EF4-FFF2-40B4-BE49-F238E27FC236}">
                <a16:creationId xmlns:a16="http://schemas.microsoft.com/office/drawing/2014/main" id="{B29D754C-77E7-5C4C-85BF-B635728FE229}"/>
              </a:ext>
            </a:extLst>
          </p:cNvPr>
          <p:cNvSpPr txBox="1">
            <a:spLocks noChangeArrowheads="1"/>
          </p:cNvSpPr>
          <p:nvPr/>
        </p:nvSpPr>
        <p:spPr bwMode="auto">
          <a:xfrm>
            <a:off x="7566025" y="1106488"/>
            <a:ext cx="14430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Times New Roman" panose="02020603050405020304" pitchFamily="18" charset="0"/>
              </a:rPr>
              <a:t>JC-1</a:t>
            </a:r>
          </a:p>
          <a:p>
            <a:pPr>
              <a:spcBef>
                <a:spcPct val="0"/>
              </a:spcBef>
              <a:buFontTx/>
              <a:buNone/>
            </a:pPr>
            <a:r>
              <a:rPr lang="en-US" altLang="en-US" sz="2000">
                <a:latin typeface="Times New Roman" panose="02020603050405020304" pitchFamily="18" charset="0"/>
              </a:rPr>
              <a:t>2 color assay</a:t>
            </a:r>
          </a:p>
        </p:txBody>
      </p:sp>
      <p:sp>
        <p:nvSpPr>
          <p:cNvPr id="141326" name="TextBox 31">
            <a:extLst>
              <a:ext uri="{FF2B5EF4-FFF2-40B4-BE49-F238E27FC236}">
                <a16:creationId xmlns:a16="http://schemas.microsoft.com/office/drawing/2014/main" id="{AB1ED357-BA68-D447-B02D-983291F5C6E2}"/>
              </a:ext>
            </a:extLst>
          </p:cNvPr>
          <p:cNvSpPr txBox="1">
            <a:spLocks noChangeArrowheads="1"/>
          </p:cNvSpPr>
          <p:nvPr/>
        </p:nvSpPr>
        <p:spPr bwMode="auto">
          <a:xfrm>
            <a:off x="2555875" y="6211888"/>
            <a:ext cx="4454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3-5,000 cells per well (1 to 2 x 10</a:t>
            </a:r>
            <a:r>
              <a:rPr lang="en-US" altLang="en-US" sz="1800" baseline="30000">
                <a:latin typeface="Times New Roman" panose="02020603050405020304" pitchFamily="18" charset="0"/>
              </a:rPr>
              <a:t>6</a:t>
            </a:r>
            <a:r>
              <a:rPr lang="en-US" altLang="en-US" sz="1800">
                <a:latin typeface="Times New Roman" panose="02020603050405020304" pitchFamily="18" charset="0"/>
              </a:rPr>
              <a:t> cells/plate)</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a:extLst>
              <a:ext uri="{FF2B5EF4-FFF2-40B4-BE49-F238E27FC236}">
                <a16:creationId xmlns:a16="http://schemas.microsoft.com/office/drawing/2014/main" id="{4C27332D-2741-CF48-A9A8-7A92F72165CA}"/>
              </a:ext>
            </a:extLst>
          </p:cNvPr>
          <p:cNvSpPr>
            <a:spLocks noGrp="1"/>
          </p:cNvSpPr>
          <p:nvPr>
            <p:ph type="title"/>
          </p:nvPr>
        </p:nvSpPr>
        <p:spPr>
          <a:xfrm>
            <a:off x="473075" y="1219200"/>
            <a:ext cx="7772400" cy="533400"/>
          </a:xfrm>
        </p:spPr>
        <p:txBody>
          <a:bodyPr/>
          <a:lstStyle/>
          <a:p>
            <a:r>
              <a:rPr lang="en-US" altLang="en-US">
                <a:ea typeface="ＭＳ Ｐゴシック" panose="020B0600070205080204" pitchFamily="34" charset="-128"/>
              </a:rPr>
              <a:t>Plate Analyzer – all the parts</a:t>
            </a:r>
          </a:p>
        </p:txBody>
      </p:sp>
      <p:sp>
        <p:nvSpPr>
          <p:cNvPr id="143362" name="Content Placeholder 2">
            <a:extLst>
              <a:ext uri="{FF2B5EF4-FFF2-40B4-BE49-F238E27FC236}">
                <a16:creationId xmlns:a16="http://schemas.microsoft.com/office/drawing/2014/main" id="{A65B6E00-C17C-0B4A-A291-6B69B59C37BC}"/>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143363" name="Picture 2">
            <a:extLst>
              <a:ext uri="{FF2B5EF4-FFF2-40B4-BE49-F238E27FC236}">
                <a16:creationId xmlns:a16="http://schemas.microsoft.com/office/drawing/2014/main" id="{ADD4DABA-980C-4446-B226-C4E481D0DC1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1752600"/>
            <a:ext cx="7315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a:extLst>
              <a:ext uri="{FF2B5EF4-FFF2-40B4-BE49-F238E27FC236}">
                <a16:creationId xmlns:a16="http://schemas.microsoft.com/office/drawing/2014/main" id="{BD5B4EC5-9ACE-B441-9942-E80AC05F5CBE}"/>
              </a:ext>
            </a:extLst>
          </p:cNvPr>
          <p:cNvSpPr/>
          <p:nvPr/>
        </p:nvSpPr>
        <p:spPr>
          <a:xfrm>
            <a:off x="457200" y="1752600"/>
            <a:ext cx="1752600" cy="4648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6" name="Rounded Rectangle 5">
            <a:extLst>
              <a:ext uri="{FF2B5EF4-FFF2-40B4-BE49-F238E27FC236}">
                <a16:creationId xmlns:a16="http://schemas.microsoft.com/office/drawing/2014/main" id="{B6538041-F48B-D54C-8DE8-7B1EBF8887C0}"/>
              </a:ext>
            </a:extLst>
          </p:cNvPr>
          <p:cNvSpPr/>
          <p:nvPr/>
        </p:nvSpPr>
        <p:spPr>
          <a:xfrm>
            <a:off x="3124200" y="3581400"/>
            <a:ext cx="3810000" cy="2514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7" name="Rounded Rectangle 6">
            <a:extLst>
              <a:ext uri="{FF2B5EF4-FFF2-40B4-BE49-F238E27FC236}">
                <a16:creationId xmlns:a16="http://schemas.microsoft.com/office/drawing/2014/main" id="{CDD886A3-8070-7B4A-A3DB-F53A06A2D18F}"/>
              </a:ext>
            </a:extLst>
          </p:cNvPr>
          <p:cNvSpPr/>
          <p:nvPr/>
        </p:nvSpPr>
        <p:spPr>
          <a:xfrm>
            <a:off x="7010400" y="3276600"/>
            <a:ext cx="914400" cy="3200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8" name="Rounded Rectangle 7">
            <a:extLst>
              <a:ext uri="{FF2B5EF4-FFF2-40B4-BE49-F238E27FC236}">
                <a16:creationId xmlns:a16="http://schemas.microsoft.com/office/drawing/2014/main" id="{632F06DC-9EB8-E345-8C6D-C56BFAC4241C}"/>
              </a:ext>
            </a:extLst>
          </p:cNvPr>
          <p:cNvSpPr/>
          <p:nvPr/>
        </p:nvSpPr>
        <p:spPr>
          <a:xfrm>
            <a:off x="2209800" y="2057400"/>
            <a:ext cx="5638800" cy="990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9" name="Rounded Rectangle 8">
            <a:extLst>
              <a:ext uri="{FF2B5EF4-FFF2-40B4-BE49-F238E27FC236}">
                <a16:creationId xmlns:a16="http://schemas.microsoft.com/office/drawing/2014/main" id="{A460411C-652C-AE40-B729-5602D7DCDFEB}"/>
              </a:ext>
            </a:extLst>
          </p:cNvPr>
          <p:cNvSpPr/>
          <p:nvPr/>
        </p:nvSpPr>
        <p:spPr>
          <a:xfrm>
            <a:off x="2133600" y="3171825"/>
            <a:ext cx="17526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0" name="Rounded Rectangle 9">
            <a:extLst>
              <a:ext uri="{FF2B5EF4-FFF2-40B4-BE49-F238E27FC236}">
                <a16:creationId xmlns:a16="http://schemas.microsoft.com/office/drawing/2014/main" id="{0011D0AB-79A3-B342-B645-76D3E59C59C6}"/>
              </a:ext>
            </a:extLst>
          </p:cNvPr>
          <p:cNvSpPr/>
          <p:nvPr/>
        </p:nvSpPr>
        <p:spPr>
          <a:xfrm>
            <a:off x="3962400" y="3124200"/>
            <a:ext cx="17526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1" name="Rounded Rectangle 10">
            <a:extLst>
              <a:ext uri="{FF2B5EF4-FFF2-40B4-BE49-F238E27FC236}">
                <a16:creationId xmlns:a16="http://schemas.microsoft.com/office/drawing/2014/main" id="{8A119308-C58A-E042-BD6C-14B133BAFC94}"/>
              </a:ext>
            </a:extLst>
          </p:cNvPr>
          <p:cNvSpPr/>
          <p:nvPr/>
        </p:nvSpPr>
        <p:spPr>
          <a:xfrm>
            <a:off x="2057400" y="3505200"/>
            <a:ext cx="990600" cy="2362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2" name="Rounded Rectangle 11">
            <a:extLst>
              <a:ext uri="{FF2B5EF4-FFF2-40B4-BE49-F238E27FC236}">
                <a16:creationId xmlns:a16="http://schemas.microsoft.com/office/drawing/2014/main" id="{785C1BA2-5F26-A645-BEB7-A2BF4556CC71}"/>
              </a:ext>
            </a:extLst>
          </p:cNvPr>
          <p:cNvSpPr/>
          <p:nvPr/>
        </p:nvSpPr>
        <p:spPr>
          <a:xfrm>
            <a:off x="1905000" y="1752600"/>
            <a:ext cx="19812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3" name="Rounded Rectangle 12">
            <a:extLst>
              <a:ext uri="{FF2B5EF4-FFF2-40B4-BE49-F238E27FC236}">
                <a16:creationId xmlns:a16="http://schemas.microsoft.com/office/drawing/2014/main" id="{815D6B8B-B35D-994F-92AD-685782D2233D}"/>
              </a:ext>
            </a:extLst>
          </p:cNvPr>
          <p:cNvSpPr/>
          <p:nvPr/>
        </p:nvSpPr>
        <p:spPr>
          <a:xfrm>
            <a:off x="533400" y="1752600"/>
            <a:ext cx="19812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4" name="Rounded Rectangle 13">
            <a:extLst>
              <a:ext uri="{FF2B5EF4-FFF2-40B4-BE49-F238E27FC236}">
                <a16:creationId xmlns:a16="http://schemas.microsoft.com/office/drawing/2014/main" id="{746CDD00-463C-3447-9AE4-B5F72D40630A}"/>
              </a:ext>
            </a:extLst>
          </p:cNvPr>
          <p:cNvSpPr/>
          <p:nvPr/>
        </p:nvSpPr>
        <p:spPr>
          <a:xfrm>
            <a:off x="3200400" y="3352800"/>
            <a:ext cx="21336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5" name="AutoShape 20">
            <a:extLst>
              <a:ext uri="{FF2B5EF4-FFF2-40B4-BE49-F238E27FC236}">
                <a16:creationId xmlns:a16="http://schemas.microsoft.com/office/drawing/2014/main" id="{B5D0F89F-BA8F-1A4F-B1CC-B3EA3F918A05}"/>
              </a:ext>
            </a:extLst>
          </p:cNvPr>
          <p:cNvSpPr>
            <a:spLocks noChangeArrowheads="1"/>
          </p:cNvSpPr>
          <p:nvPr/>
        </p:nvSpPr>
        <p:spPr bwMode="auto">
          <a:xfrm>
            <a:off x="7543800" y="6553200"/>
            <a:ext cx="228600" cy="152400"/>
          </a:xfrm>
          <a:prstGeom prst="sun">
            <a:avLst>
              <a:gd name="adj" fmla="val 25000"/>
            </a:avLst>
          </a:prstGeom>
          <a:solidFill>
            <a:schemeClr val="folHlink"/>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B2B2B2"/>
              </a:solidFill>
            </a:endParaRPr>
          </a:p>
        </p:txBody>
      </p:sp>
      <p:sp>
        <p:nvSpPr>
          <p:cNvPr id="143375" name="Footer Placeholder 15">
            <a:extLst>
              <a:ext uri="{FF2B5EF4-FFF2-40B4-BE49-F238E27FC236}">
                <a16:creationId xmlns:a16="http://schemas.microsoft.com/office/drawing/2014/main" id="{110765E4-1E7F-2342-8071-3CA37DEE8A02}"/>
              </a:ext>
            </a:extLst>
          </p:cNvPr>
          <p:cNvSpPr>
            <a:spLocks noGrp="1"/>
          </p:cNvSpPr>
          <p:nvPr>
            <p:ph type="ftr" sz="quarter" idx="11"/>
          </p:nvPr>
        </p:nvSpPr>
        <p:spPr>
          <a:xfrm>
            <a:off x="1905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nodeType="afterGroup">
                            <p:stCondLst>
                              <p:cond delay="0"/>
                            </p:stCondLst>
                            <p:childTnLst>
                              <p:par>
                                <p:cTn id="44" presetID="9" presetClass="exit" presetSubtype="0" fill="hold" grpId="0" nodeType="afterEffect">
                                  <p:stCondLst>
                                    <p:cond delay="0"/>
                                  </p:stCondLst>
                                  <p:childTnLst>
                                    <p:animEffect transition="out" filter="dissolv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a:extLst>
              <a:ext uri="{FF2B5EF4-FFF2-40B4-BE49-F238E27FC236}">
                <a16:creationId xmlns:a16="http://schemas.microsoft.com/office/drawing/2014/main" id="{CDA41BE8-13B1-1848-9596-E0EE587D71E7}"/>
              </a:ext>
            </a:extLst>
          </p:cNvPr>
          <p:cNvSpPr>
            <a:spLocks noGrp="1"/>
          </p:cNvSpPr>
          <p:nvPr>
            <p:ph type="title"/>
          </p:nvPr>
        </p:nvSpPr>
        <p:spPr>
          <a:xfrm>
            <a:off x="0" y="1219200"/>
            <a:ext cx="9296400" cy="1143000"/>
          </a:xfrm>
        </p:spPr>
        <p:txBody>
          <a:bodyPr/>
          <a:lstStyle/>
          <a:p>
            <a:r>
              <a:rPr lang="en-US" altLang="en-US" sz="2400">
                <a:ea typeface="ＭＳ Ｐゴシック" panose="020B0600070205080204" pitchFamily="34" charset="-128"/>
              </a:rPr>
              <a:t>Instantly see any well or combination of wells with any parameter or combination of parameters</a:t>
            </a:r>
            <a:br>
              <a:rPr lang="en-US" altLang="en-US" sz="2400">
                <a:ea typeface="ＭＳ Ｐゴシック" panose="020B0600070205080204" pitchFamily="34" charset="-128"/>
              </a:rPr>
            </a:br>
            <a:endParaRPr lang="en-US" altLang="en-US" sz="2400">
              <a:ea typeface="ＭＳ Ｐゴシック" panose="020B0600070205080204" pitchFamily="34" charset="-128"/>
            </a:endParaRPr>
          </a:p>
        </p:txBody>
      </p:sp>
      <p:pic>
        <p:nvPicPr>
          <p:cNvPr id="145410" name="Picture 2">
            <a:extLst>
              <a:ext uri="{FF2B5EF4-FFF2-40B4-BE49-F238E27FC236}">
                <a16:creationId xmlns:a16="http://schemas.microsoft.com/office/drawing/2014/main" id="{2B33A21A-225E-B648-8092-448AEC0A9D4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0200" y="2514600"/>
            <a:ext cx="4267200"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8" name="Picture 2">
            <a:extLst>
              <a:ext uri="{FF2B5EF4-FFF2-40B4-BE49-F238E27FC236}">
                <a16:creationId xmlns:a16="http://schemas.microsoft.com/office/drawing/2014/main" id="{33924813-888A-2244-9511-147310234DB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67200" y="5410200"/>
            <a:ext cx="129540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3">
            <a:extLst>
              <a:ext uri="{FF2B5EF4-FFF2-40B4-BE49-F238E27FC236}">
                <a16:creationId xmlns:a16="http://schemas.microsoft.com/office/drawing/2014/main" id="{78BF6574-66FC-CB46-A161-DDDC83979ED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67400" y="1981200"/>
            <a:ext cx="1620838"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4">
            <a:extLst>
              <a:ext uri="{FF2B5EF4-FFF2-40B4-BE49-F238E27FC236}">
                <a16:creationId xmlns:a16="http://schemas.microsoft.com/office/drawing/2014/main" id="{60FA6E2E-449E-1A4D-AD8C-5FF06A31AB0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88225" y="3829050"/>
            <a:ext cx="14239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E492C1E5-9457-EA40-84D7-C2F765D59C14}"/>
              </a:ext>
            </a:extLst>
          </p:cNvPr>
          <p:cNvGrpSpPr>
            <a:grpSpLocks/>
          </p:cNvGrpSpPr>
          <p:nvPr/>
        </p:nvGrpSpPr>
        <p:grpSpPr bwMode="auto">
          <a:xfrm>
            <a:off x="1524000" y="3886200"/>
            <a:ext cx="2147888" cy="2895600"/>
            <a:chOff x="1524000" y="3962400"/>
            <a:chExt cx="2147888" cy="2895600"/>
          </a:xfrm>
        </p:grpSpPr>
        <p:pic>
          <p:nvPicPr>
            <p:cNvPr id="145420" name="Picture 5">
              <a:extLst>
                <a:ext uri="{FF2B5EF4-FFF2-40B4-BE49-F238E27FC236}">
                  <a16:creationId xmlns:a16="http://schemas.microsoft.com/office/drawing/2014/main" id="{8CA24C1F-3FFC-884F-A119-EE9237F167D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62200" y="5471694"/>
              <a:ext cx="1309688" cy="138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Connector 27">
              <a:extLst>
                <a:ext uri="{FF2B5EF4-FFF2-40B4-BE49-F238E27FC236}">
                  <a16:creationId xmlns:a16="http://schemas.microsoft.com/office/drawing/2014/main" id="{8A40FA0D-AFED-FA4A-8320-85AE7552AC2C}"/>
                </a:ext>
              </a:extLst>
            </p:cNvPr>
            <p:cNvCxnSpPr/>
            <p:nvPr/>
          </p:nvCxnSpPr>
          <p:spPr>
            <a:xfrm rot="5400000">
              <a:off x="838200" y="4648200"/>
              <a:ext cx="1371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D00DB22B-5C6F-AA4E-8AB3-8D07C74E9F78}"/>
                </a:ext>
              </a:extLst>
            </p:cNvPr>
            <p:cNvCxnSpPr/>
            <p:nvPr/>
          </p:nvCxnSpPr>
          <p:spPr>
            <a:xfrm>
              <a:off x="1524000" y="4725988"/>
              <a:ext cx="1524000" cy="1141412"/>
            </a:xfrm>
            <a:prstGeom prst="bentConnector3">
              <a:avLst>
                <a:gd name="adj1" fmla="val -10732"/>
              </a:avLst>
            </a:prstGeom>
          </p:spPr>
          <p:style>
            <a:lnRef idx="1">
              <a:schemeClr val="accent1"/>
            </a:lnRef>
            <a:fillRef idx="0">
              <a:schemeClr val="accent1"/>
            </a:fillRef>
            <a:effectRef idx="0">
              <a:schemeClr val="accent1"/>
            </a:effectRef>
            <a:fontRef idx="minor">
              <a:schemeClr val="tx1"/>
            </a:fontRef>
          </p:style>
        </p:cxnSp>
      </p:grpSp>
      <p:pic>
        <p:nvPicPr>
          <p:cNvPr id="3074" name="Picture 2">
            <a:extLst>
              <a:ext uri="{FF2B5EF4-FFF2-40B4-BE49-F238E27FC236}">
                <a16:creationId xmlns:a16="http://schemas.microsoft.com/office/drawing/2014/main" id="{E80B8942-CB72-434D-8453-7ECFAB6BEB7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81888" y="1514475"/>
            <a:ext cx="16827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a:extLst>
              <a:ext uri="{FF2B5EF4-FFF2-40B4-BE49-F238E27FC236}">
                <a16:creationId xmlns:a16="http://schemas.microsoft.com/office/drawing/2014/main" id="{409118A0-6B55-674B-8759-61C4F792A10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19800" y="5389563"/>
            <a:ext cx="1752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a:extLst>
              <a:ext uri="{FF2B5EF4-FFF2-40B4-BE49-F238E27FC236}">
                <a16:creationId xmlns:a16="http://schemas.microsoft.com/office/drawing/2014/main" id="{0FCA45BA-B478-7847-AA53-D82FDF2E5070}"/>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0" y="3389313"/>
            <a:ext cx="145415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a:extLst>
              <a:ext uri="{FF2B5EF4-FFF2-40B4-BE49-F238E27FC236}">
                <a16:creationId xmlns:a16="http://schemas.microsoft.com/office/drawing/2014/main" id="{B4BAFE92-6C1C-B44C-A480-41BC5FBDA79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52400" y="1600200"/>
            <a:ext cx="177482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9" name="Footer Placeholder 15">
            <a:extLst>
              <a:ext uri="{FF2B5EF4-FFF2-40B4-BE49-F238E27FC236}">
                <a16:creationId xmlns:a16="http://schemas.microsoft.com/office/drawing/2014/main" id="{0CE96B78-6A82-BE44-9B10-81C3C83CEEDB}"/>
              </a:ext>
            </a:extLst>
          </p:cNvPr>
          <p:cNvSpPr>
            <a:spLocks noGrp="1"/>
          </p:cNvSpPr>
          <p:nvPr>
            <p:ph type="ftr" sz="quarter" idx="11"/>
          </p:nvPr>
        </p:nvSpPr>
        <p:spPr>
          <a:xfrm>
            <a:off x="1905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21859"/>
                                        </p:tgtEl>
                                        <p:attrNameLst>
                                          <p:attrName>style.visibility</p:attrName>
                                        </p:attrNameLst>
                                      </p:cBhvr>
                                      <p:to>
                                        <p:strVal val="visible"/>
                                      </p:to>
                                    </p:set>
                                    <p:animEffect transition="in" filter="dissolve">
                                      <p:cBhvr>
                                        <p:cTn id="11" dur="500"/>
                                        <p:tgtEl>
                                          <p:spTgt spid="121859"/>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121860"/>
                                        </p:tgtEl>
                                        <p:attrNameLst>
                                          <p:attrName>style.visibility</p:attrName>
                                        </p:attrNameLst>
                                      </p:cBhvr>
                                      <p:to>
                                        <p:strVal val="visible"/>
                                      </p:to>
                                    </p:set>
                                    <p:animEffect transition="in" filter="dissolve">
                                      <p:cBhvr>
                                        <p:cTn id="15" dur="500"/>
                                        <p:tgtEl>
                                          <p:spTgt spid="121860"/>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121858"/>
                                        </p:tgtEl>
                                        <p:attrNameLst>
                                          <p:attrName>style.visibility</p:attrName>
                                        </p:attrNameLst>
                                      </p:cBhvr>
                                      <p:to>
                                        <p:strVal val="visible"/>
                                      </p:to>
                                    </p:set>
                                    <p:animEffect transition="in" filter="dissolve">
                                      <p:cBhvr>
                                        <p:cTn id="19" dur="500"/>
                                        <p:tgtEl>
                                          <p:spTgt spid="121858"/>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childTnLst>
                          </p:cTn>
                        </p:par>
                        <p:par>
                          <p:cTn id="32" fill="hold" nodeType="afterGroup">
                            <p:stCondLst>
                              <p:cond delay="3500"/>
                            </p:stCondLst>
                            <p:childTnLst>
                              <p:par>
                                <p:cTn id="33" presetID="9"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a:extLst>
              <a:ext uri="{FF2B5EF4-FFF2-40B4-BE49-F238E27FC236}">
                <a16:creationId xmlns:a16="http://schemas.microsoft.com/office/drawing/2014/main" id="{C60FD279-3625-3F4A-8173-6CA2DD01D07A}"/>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47458" name="Content Placeholder 2">
            <a:extLst>
              <a:ext uri="{FF2B5EF4-FFF2-40B4-BE49-F238E27FC236}">
                <a16:creationId xmlns:a16="http://schemas.microsoft.com/office/drawing/2014/main" id="{60CE709E-6D27-8745-A499-BA8EF3155B05}"/>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147459" name="Picture 2">
            <a:extLst>
              <a:ext uri="{FF2B5EF4-FFF2-40B4-BE49-F238E27FC236}">
                <a16:creationId xmlns:a16="http://schemas.microsoft.com/office/drawing/2014/main" id="{77A2B727-EDAE-3B4B-A174-BF28791462F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0025" y="1295400"/>
            <a:ext cx="8943975"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a:extLst>
              <a:ext uri="{FF2B5EF4-FFF2-40B4-BE49-F238E27FC236}">
                <a16:creationId xmlns:a16="http://schemas.microsoft.com/office/drawing/2014/main" id="{F7338ACC-709A-1E43-87B7-7C38DAABAFB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28800" y="2057400"/>
            <a:ext cx="5172075" cy="34051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DE7FB19-68D8-7547-AD3D-D48EBE80312D}"/>
              </a:ext>
            </a:extLst>
          </p:cNvPr>
          <p:cNvSpPr/>
          <p:nvPr/>
        </p:nvSpPr>
        <p:spPr>
          <a:xfrm>
            <a:off x="228600" y="1295400"/>
            <a:ext cx="762000" cy="381000"/>
          </a:xfrm>
          <a:prstGeom prst="rect">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1" name="Rectangle 10">
            <a:extLst>
              <a:ext uri="{FF2B5EF4-FFF2-40B4-BE49-F238E27FC236}">
                <a16:creationId xmlns:a16="http://schemas.microsoft.com/office/drawing/2014/main" id="{923EBD7B-40BA-EB47-B104-CD41B071B9E6}"/>
              </a:ext>
            </a:extLst>
          </p:cNvPr>
          <p:cNvSpPr/>
          <p:nvPr/>
        </p:nvSpPr>
        <p:spPr>
          <a:xfrm>
            <a:off x="304800" y="4800600"/>
            <a:ext cx="762000" cy="381000"/>
          </a:xfrm>
          <a:prstGeom prst="rect">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8" name="Rectangle 7">
            <a:extLst>
              <a:ext uri="{FF2B5EF4-FFF2-40B4-BE49-F238E27FC236}">
                <a16:creationId xmlns:a16="http://schemas.microsoft.com/office/drawing/2014/main" id="{C794CBB7-EE31-1349-BEF7-44D5B1A87E81}"/>
              </a:ext>
            </a:extLst>
          </p:cNvPr>
          <p:cNvSpPr/>
          <p:nvPr/>
        </p:nvSpPr>
        <p:spPr>
          <a:xfrm>
            <a:off x="990600" y="1295400"/>
            <a:ext cx="762000" cy="381000"/>
          </a:xfrm>
          <a:prstGeom prst="rect">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47464" name="TextBox 3">
            <a:extLst>
              <a:ext uri="{FF2B5EF4-FFF2-40B4-BE49-F238E27FC236}">
                <a16:creationId xmlns:a16="http://schemas.microsoft.com/office/drawing/2014/main" id="{7175697F-B747-6D4D-AC2D-90B1589972B0}"/>
              </a:ext>
            </a:extLst>
          </p:cNvPr>
          <p:cNvSpPr txBox="1">
            <a:spLocks noChangeArrowheads="1"/>
          </p:cNvSpPr>
          <p:nvPr/>
        </p:nvSpPr>
        <p:spPr bwMode="auto">
          <a:xfrm>
            <a:off x="1912938" y="6392863"/>
            <a:ext cx="551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rPr>
              <a:t>All 384 list mode files are loaded in a few seconds…</a:t>
            </a:r>
          </a:p>
        </p:txBody>
      </p:sp>
      <p:sp>
        <p:nvSpPr>
          <p:cNvPr id="147465" name="Footer Placeholder 15">
            <a:extLst>
              <a:ext uri="{FF2B5EF4-FFF2-40B4-BE49-F238E27FC236}">
                <a16:creationId xmlns:a16="http://schemas.microsoft.com/office/drawing/2014/main" id="{A630E220-10ED-E74A-BCAC-940FC0728436}"/>
              </a:ext>
            </a:extLst>
          </p:cNvPr>
          <p:cNvSpPr>
            <a:spLocks noGrp="1"/>
          </p:cNvSpPr>
          <p:nvPr>
            <p:ph type="ftr" sz="quarter" idx="11"/>
          </p:nvPr>
        </p:nvSpPr>
        <p:spPr>
          <a:xfrm>
            <a:off x="1905000" y="66294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nodeType="afterEffect">
                                  <p:stCondLst>
                                    <p:cond delay="0"/>
                                  </p:stCondLst>
                                  <p:childTnLst>
                                    <p:animMotion origin="layout" path="M 3.33333E-6 3.33333E-6 L 3.33333E-6 0.48333 " pathEditMode="relative" rAng="0" ptsTypes="AA">
                                      <p:cBhvr>
                                        <p:cTn id="6" dur="2000" fill="hold"/>
                                        <p:tgtEl>
                                          <p:spTgt spid="6"/>
                                        </p:tgtEl>
                                        <p:attrNameLst>
                                          <p:attrName>ppt_x</p:attrName>
                                          <p:attrName>ppt_y</p:attrName>
                                        </p:attrNameLst>
                                      </p:cBhvr>
                                      <p:rCtr x="0" y="242"/>
                                    </p:animMotion>
                                  </p:childTnLst>
                                  <p:subTnLst>
                                    <p:set>
                                      <p:cBhvr override="childStyle">
                                        <p:cTn dur="1" fill="hold" display="0" masterRel="sameClick" afterEffect="1">
                                          <p:stCondLst>
                                            <p:cond evt="end" delay="0">
                                              <p:tn val="5"/>
                                            </p:cond>
                                          </p:stCondLst>
                                        </p:cTn>
                                        <p:tgtEl>
                                          <p:spTgt spid="6"/>
                                        </p:tgtEl>
                                        <p:attrNameLst>
                                          <p:attrName>style.visibility</p:attrName>
                                        </p:attrNameLst>
                                      </p:cBhvr>
                                      <p:to>
                                        <p:strVal val="hidden"/>
                                      </p:to>
                                    </p:set>
                                  </p:subTnLst>
                                </p:cTn>
                              </p:par>
                            </p:childTnLst>
                          </p:cTn>
                        </p:par>
                        <p:par>
                          <p:cTn id="7" fill="hold" nodeType="afterGroup">
                            <p:stCondLst>
                              <p:cond delay="2000"/>
                            </p:stCondLst>
                            <p:childTnLst>
                              <p:par>
                                <p:cTn id="8" presetID="9"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subTnLst>
                                    <p:set>
                                      <p:cBhvr override="childStyle">
                                        <p:cTn dur="1" fill="hold" display="0" masterRel="sameClick" afterEffect="1">
                                          <p:stCondLst>
                                            <p:cond evt="end" delay="0">
                                              <p:tn val="8"/>
                                            </p:cond>
                                          </p:stCondLst>
                                        </p:cTn>
                                        <p:tgtEl>
                                          <p:spTgt spid="6"/>
                                        </p:tgtEl>
                                        <p:attrNameLst>
                                          <p:attrName>style.visibility</p:attrName>
                                        </p:attrNameLst>
                                      </p:cBhvr>
                                      <p:to>
                                        <p:strVal val="hidden"/>
                                      </p:to>
                                    </p:set>
                                  </p:subTnLst>
                                </p:cTn>
                              </p:par>
                            </p:childTnLst>
                          </p:cTn>
                        </p:par>
                        <p:par>
                          <p:cTn id="11" fill="hold" nodeType="afterGroup">
                            <p:stCondLst>
                              <p:cond delay="2500"/>
                            </p:stCondLst>
                            <p:childTnLst>
                              <p:par>
                                <p:cTn id="12" presetID="9" presetClass="entr" presetSubtype="0" fill="hold" grpId="1"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childTnLst>
                          </p:cTn>
                        </p:par>
                        <p:par>
                          <p:cTn id="15" fill="hold" nodeType="afterGroup">
                            <p:stCondLst>
                              <p:cond delay="3000"/>
                            </p:stCondLst>
                            <p:childTnLst>
                              <p:par>
                                <p:cTn id="16" presetID="42" presetClass="path" presetSubtype="0" accel="50000" decel="50000" fill="hold" nodeType="afterEffect">
                                  <p:stCondLst>
                                    <p:cond delay="0"/>
                                  </p:stCondLst>
                                  <p:childTnLst>
                                    <p:animMotion origin="layout" path="M 3.33333E-6 -7.51445E-7 L 3.33333E-6 0.21087 " pathEditMode="relative" rAng="0" ptsTypes="AA">
                                      <p:cBhvr>
                                        <p:cTn id="17" dur="2000" fill="hold"/>
                                        <p:tgtEl>
                                          <p:spTgt spid="11"/>
                                        </p:tgtEl>
                                        <p:attrNameLst>
                                          <p:attrName>ppt_x</p:attrName>
                                          <p:attrName>ppt_y</p:attrName>
                                        </p:attrNameLst>
                                      </p:cBhvr>
                                      <p:rCtr x="0" y="105"/>
                                    </p:animMotion>
                                  </p:childTnLst>
                                </p:cTn>
                              </p:par>
                            </p:childTnLst>
                          </p:cTn>
                        </p:par>
                        <p:par>
                          <p:cTn id="18" fill="hold" nodeType="afterGroup">
                            <p:stCondLst>
                              <p:cond delay="5000"/>
                            </p:stCondLst>
                            <p:childTnLst>
                              <p:par>
                                <p:cTn id="19" presetID="9"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subTnLst>
                                    <p:set>
                                      <p:cBhvr override="childStyle">
                                        <p:cTn dur="1" fill="hold" display="0" masterRel="sameClick" afterEffect="1">
                                          <p:stCondLst>
                                            <p:cond evt="end" delay="0">
                                              <p:tn val="19"/>
                                            </p:cond>
                                          </p:stCondLst>
                                        </p:cTn>
                                        <p:tgtEl>
                                          <p:spTgt spid="11"/>
                                        </p:tgtEl>
                                        <p:attrNameLst>
                                          <p:attrName>style.visibility</p:attrName>
                                        </p:attrNameLst>
                                      </p:cBhvr>
                                      <p:to>
                                        <p:strVal val="hidden"/>
                                      </p:to>
                                    </p:set>
                                  </p:subTnLst>
                                </p:cTn>
                              </p:par>
                            </p:childTnLst>
                          </p:cTn>
                        </p:par>
                        <p:par>
                          <p:cTn id="22" fill="hold" nodeType="afterGroup">
                            <p:stCondLst>
                              <p:cond delay="5500"/>
                            </p:stCondLst>
                            <p:childTnLst>
                              <p:par>
                                <p:cTn id="23" presetID="9" presetClass="entr" presetSubtype="0" fill="hold" grpId="1"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par>
                          <p:cTn id="26" fill="hold" nodeType="afterGroup">
                            <p:stCondLst>
                              <p:cond delay="6000"/>
                            </p:stCondLst>
                            <p:childTnLst>
                              <p:par>
                                <p:cTn id="27" presetID="42" presetClass="path" presetSubtype="0" accel="50000" decel="50000" fill="hold" nodeType="afterEffect">
                                  <p:stCondLst>
                                    <p:cond delay="0"/>
                                  </p:stCondLst>
                                  <p:childTnLst>
                                    <p:animMotion origin="layout" path="M 2.77556E-17 3.81503E-6 L 2.77556E-17 0.3274 " pathEditMode="relative" rAng="0" ptsTypes="AA">
                                      <p:cBhvr>
                                        <p:cTn id="28" dur="2000" fill="hold"/>
                                        <p:tgtEl>
                                          <p:spTgt spid="8"/>
                                        </p:tgtEl>
                                        <p:attrNameLst>
                                          <p:attrName>ppt_x</p:attrName>
                                          <p:attrName>ppt_y</p:attrName>
                                        </p:attrNameLst>
                                      </p:cBhvr>
                                      <p:rCtr x="0" y="164"/>
                                    </p:animMotion>
                                  </p:childTnLst>
                                </p:cTn>
                              </p:par>
                            </p:childTnLst>
                          </p:cTn>
                        </p:par>
                        <p:par>
                          <p:cTn id="29" fill="hold" nodeType="afterGroup">
                            <p:stCondLst>
                              <p:cond delay="8000"/>
                            </p:stCondLst>
                            <p:childTnLst>
                              <p:par>
                                <p:cTn id="30" presetID="9"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tgtEl>
                                          <p:spTgt spid="8"/>
                                        </p:tgtEl>
                                      </p:cBhvr>
                                    </p:animEffect>
                                  </p:childTnLst>
                                  <p:subTnLst>
                                    <p:set>
                                      <p:cBhvr override="childStyle">
                                        <p:cTn dur="1" fill="hold" display="0" masterRel="sameClick" afterEffect="1">
                                          <p:stCondLst>
                                            <p:cond evt="end" delay="0">
                                              <p:tn val="30"/>
                                            </p:cond>
                                          </p:stCondLst>
                                        </p:cTn>
                                        <p:tgtEl>
                                          <p:spTgt spid="8"/>
                                        </p:tgtEl>
                                        <p:attrNameLst>
                                          <p:attrName>style.visibility</p:attrName>
                                        </p:attrNameLst>
                                      </p:cBhvr>
                                      <p:to>
                                        <p:strVal val="hidden"/>
                                      </p:to>
                                    </p:set>
                                  </p:subTnLst>
                                </p:cTn>
                              </p:par>
                            </p:childTnLst>
                          </p:cTn>
                        </p:par>
                        <p:par>
                          <p:cTn id="33" fill="hold" nodeType="afterGroup">
                            <p:stCondLst>
                              <p:cond delay="8500"/>
                            </p:stCondLst>
                            <p:childTnLst>
                              <p:par>
                                <p:cTn id="34" presetID="9"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dissolv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1" grpId="1" animBg="1"/>
      <p:bldP spid="8" grpId="0" animBg="1"/>
      <p:bldP spid="8"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B15496-E1AF-C946-A419-F2645D2CBC47}"/>
              </a:ext>
            </a:extLst>
          </p:cNvPr>
          <p:cNvSpPr/>
          <p:nvPr/>
        </p:nvSpPr>
        <p:spPr>
          <a:xfrm>
            <a:off x="0" y="0"/>
            <a:ext cx="92964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49506" name="Title 1">
            <a:extLst>
              <a:ext uri="{FF2B5EF4-FFF2-40B4-BE49-F238E27FC236}">
                <a16:creationId xmlns:a16="http://schemas.microsoft.com/office/drawing/2014/main" id="{ADC0F447-7DDA-F948-8265-979BB85DC40F}"/>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49507" name="Content Placeholder 2">
            <a:extLst>
              <a:ext uri="{FF2B5EF4-FFF2-40B4-BE49-F238E27FC236}">
                <a16:creationId xmlns:a16="http://schemas.microsoft.com/office/drawing/2014/main" id="{97B69FB5-6804-1943-AFD9-F0870B245BA9}"/>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149508" name="Picture 2">
            <a:extLst>
              <a:ext uri="{FF2B5EF4-FFF2-40B4-BE49-F238E27FC236}">
                <a16:creationId xmlns:a16="http://schemas.microsoft.com/office/drawing/2014/main" id="{9CCAA337-0787-9646-BF6D-0753A5610C0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TextBox 5">
            <a:extLst>
              <a:ext uri="{FF2B5EF4-FFF2-40B4-BE49-F238E27FC236}">
                <a16:creationId xmlns:a16="http://schemas.microsoft.com/office/drawing/2014/main" id="{8DFDA5CC-AC08-DD4B-AEF4-E558C906EF3F}"/>
              </a:ext>
            </a:extLst>
          </p:cNvPr>
          <p:cNvSpPr txBox="1">
            <a:spLocks noChangeArrowheads="1"/>
          </p:cNvSpPr>
          <p:nvPr/>
        </p:nvSpPr>
        <p:spPr bwMode="auto">
          <a:xfrm>
            <a:off x="2324100" y="457200"/>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Highlight the </a:t>
            </a:r>
            <a:r>
              <a:rPr lang="en-US" altLang="en-US" sz="2000" b="1">
                <a:solidFill>
                  <a:srgbClr val="FF0000"/>
                </a:solidFill>
              </a:rPr>
              <a:t>Plate Heatmap </a:t>
            </a:r>
            <a:r>
              <a:rPr lang="en-US" altLang="en-US" sz="2000">
                <a:solidFill>
                  <a:srgbClr val="000000"/>
                </a:solidFill>
              </a:rPr>
              <a:t>Format</a:t>
            </a:r>
          </a:p>
        </p:txBody>
      </p:sp>
      <p:sp>
        <p:nvSpPr>
          <p:cNvPr id="149510" name="Footer Placeholder 15">
            <a:extLst>
              <a:ext uri="{FF2B5EF4-FFF2-40B4-BE49-F238E27FC236}">
                <a16:creationId xmlns:a16="http://schemas.microsoft.com/office/drawing/2014/main" id="{7239623E-12EF-E84F-BB72-010C654F7075}"/>
              </a:ext>
            </a:extLst>
          </p:cNvPr>
          <p:cNvSpPr>
            <a:spLocks noGrp="1"/>
          </p:cNvSpPr>
          <p:nvPr>
            <p:ph type="ftr" sz="quarter" idx="11"/>
          </p:nvPr>
        </p:nvSpPr>
        <p:spPr>
          <a:xfrm>
            <a:off x="3505200" y="64770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C17BE3-98F2-1B47-9FE4-8618E085C640}"/>
              </a:ext>
            </a:extLst>
          </p:cNvPr>
          <p:cNvSpPr/>
          <p:nvPr/>
        </p:nvSpPr>
        <p:spPr>
          <a:xfrm>
            <a:off x="0" y="0"/>
            <a:ext cx="92964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51554" name="Title 1">
            <a:extLst>
              <a:ext uri="{FF2B5EF4-FFF2-40B4-BE49-F238E27FC236}">
                <a16:creationId xmlns:a16="http://schemas.microsoft.com/office/drawing/2014/main" id="{F09D2B4A-411A-F141-8B9E-6CE63F8F6754}"/>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51555" name="Content Placeholder 2">
            <a:extLst>
              <a:ext uri="{FF2B5EF4-FFF2-40B4-BE49-F238E27FC236}">
                <a16:creationId xmlns:a16="http://schemas.microsoft.com/office/drawing/2014/main" id="{F871C030-29E4-CA4B-AF9D-335C9EBFC817}"/>
              </a:ext>
            </a:extLst>
          </p:cNvPr>
          <p:cNvSpPr>
            <a:spLocks noGrp="1"/>
          </p:cNvSpPr>
          <p:nvPr>
            <p:ph idx="1"/>
          </p:nvPr>
        </p:nvSpPr>
        <p:spPr/>
        <p:txBody>
          <a:bodyPr/>
          <a:lstStyle/>
          <a:p>
            <a:endParaRPr lang="en-US" altLang="en-US">
              <a:ea typeface="ＭＳ Ｐゴシック" panose="020B0600070205080204" pitchFamily="34" charset="-128"/>
            </a:endParaRPr>
          </a:p>
        </p:txBody>
      </p:sp>
      <p:sp>
        <p:nvSpPr>
          <p:cNvPr id="151556" name="TextBox 5">
            <a:extLst>
              <a:ext uri="{FF2B5EF4-FFF2-40B4-BE49-F238E27FC236}">
                <a16:creationId xmlns:a16="http://schemas.microsoft.com/office/drawing/2014/main" id="{B94E9CA8-2A86-4C44-A9E6-CEC1173C8EBD}"/>
              </a:ext>
            </a:extLst>
          </p:cNvPr>
          <p:cNvSpPr txBox="1">
            <a:spLocks noChangeArrowheads="1"/>
          </p:cNvSpPr>
          <p:nvPr/>
        </p:nvSpPr>
        <p:spPr bwMode="auto">
          <a:xfrm>
            <a:off x="2095500" y="485775"/>
            <a:ext cx="510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Highlight the </a:t>
            </a:r>
            <a:r>
              <a:rPr lang="en-US" altLang="en-US" sz="2000" b="1">
                <a:solidFill>
                  <a:srgbClr val="FF0000"/>
                </a:solidFill>
              </a:rPr>
              <a:t>Histogram/Dotplot</a:t>
            </a:r>
            <a:r>
              <a:rPr lang="en-US" altLang="en-US" sz="2000">
                <a:solidFill>
                  <a:srgbClr val="000000"/>
                </a:solidFill>
              </a:rPr>
              <a:t> Format</a:t>
            </a:r>
          </a:p>
        </p:txBody>
      </p:sp>
      <p:pic>
        <p:nvPicPr>
          <p:cNvPr id="151557" name="Picture 2">
            <a:extLst>
              <a:ext uri="{FF2B5EF4-FFF2-40B4-BE49-F238E27FC236}">
                <a16:creationId xmlns:a16="http://schemas.microsoft.com/office/drawing/2014/main" id="{5EF815DE-4C17-104F-B348-ED9FC931DB8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19200"/>
            <a:ext cx="9296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Footer Placeholder 15">
            <a:extLst>
              <a:ext uri="{FF2B5EF4-FFF2-40B4-BE49-F238E27FC236}">
                <a16:creationId xmlns:a16="http://schemas.microsoft.com/office/drawing/2014/main" id="{0528DB69-BD85-7049-8F46-B70899FA2965}"/>
              </a:ext>
            </a:extLst>
          </p:cNvPr>
          <p:cNvSpPr>
            <a:spLocks noGrp="1"/>
          </p:cNvSpPr>
          <p:nvPr>
            <p:ph type="ftr" sz="quarter" idx="11"/>
          </p:nvPr>
        </p:nvSpPr>
        <p:spPr>
          <a:xfrm>
            <a:off x="1905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177648-7EF8-BA4D-81E6-20838D7EBF40}"/>
              </a:ext>
            </a:extLst>
          </p:cNvPr>
          <p:cNvSpPr/>
          <p:nvPr/>
        </p:nvSpPr>
        <p:spPr>
          <a:xfrm>
            <a:off x="0" y="0"/>
            <a:ext cx="92964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53602" name="Title 1">
            <a:extLst>
              <a:ext uri="{FF2B5EF4-FFF2-40B4-BE49-F238E27FC236}">
                <a16:creationId xmlns:a16="http://schemas.microsoft.com/office/drawing/2014/main" id="{68226682-7C13-5443-8638-67DAF332EE65}"/>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53603" name="Content Placeholder 2">
            <a:extLst>
              <a:ext uri="{FF2B5EF4-FFF2-40B4-BE49-F238E27FC236}">
                <a16:creationId xmlns:a16="http://schemas.microsoft.com/office/drawing/2014/main" id="{B6B87811-5FF3-E845-A398-2820759F15E0}"/>
              </a:ext>
            </a:extLst>
          </p:cNvPr>
          <p:cNvSpPr>
            <a:spLocks noGrp="1"/>
          </p:cNvSpPr>
          <p:nvPr>
            <p:ph idx="1"/>
          </p:nvPr>
        </p:nvSpPr>
        <p:spPr/>
        <p:txBody>
          <a:bodyPr/>
          <a:lstStyle/>
          <a:p>
            <a:endParaRPr lang="en-US" altLang="en-US">
              <a:ea typeface="ＭＳ Ｐゴシック" panose="020B0600070205080204" pitchFamily="34" charset="-128"/>
            </a:endParaRPr>
          </a:p>
        </p:txBody>
      </p:sp>
      <p:sp>
        <p:nvSpPr>
          <p:cNvPr id="153604" name="TextBox 5">
            <a:extLst>
              <a:ext uri="{FF2B5EF4-FFF2-40B4-BE49-F238E27FC236}">
                <a16:creationId xmlns:a16="http://schemas.microsoft.com/office/drawing/2014/main" id="{1721916D-6572-B246-95BA-FF2DA04627C1}"/>
              </a:ext>
            </a:extLst>
          </p:cNvPr>
          <p:cNvSpPr txBox="1">
            <a:spLocks noChangeArrowheads="1"/>
          </p:cNvSpPr>
          <p:nvPr/>
        </p:nvSpPr>
        <p:spPr bwMode="auto">
          <a:xfrm>
            <a:off x="2667000" y="457200"/>
            <a:ext cx="525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Highlight the </a:t>
            </a:r>
            <a:r>
              <a:rPr lang="en-US" altLang="en-US" sz="2000" b="1">
                <a:solidFill>
                  <a:srgbClr val="FF0000"/>
                </a:solidFill>
              </a:rPr>
              <a:t>3D Display </a:t>
            </a:r>
            <a:r>
              <a:rPr lang="en-US" altLang="en-US" sz="2000">
                <a:solidFill>
                  <a:srgbClr val="000000"/>
                </a:solidFill>
              </a:rPr>
              <a:t>Format</a:t>
            </a:r>
          </a:p>
        </p:txBody>
      </p:sp>
      <p:pic>
        <p:nvPicPr>
          <p:cNvPr id="153605" name="Picture 2">
            <a:extLst>
              <a:ext uri="{FF2B5EF4-FFF2-40B4-BE49-F238E27FC236}">
                <a16:creationId xmlns:a16="http://schemas.microsoft.com/office/drawing/2014/main" id="{7B1CDDB9-740F-194A-AAB0-431C4175271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6" name="Footer Placeholder 15">
            <a:extLst>
              <a:ext uri="{FF2B5EF4-FFF2-40B4-BE49-F238E27FC236}">
                <a16:creationId xmlns:a16="http://schemas.microsoft.com/office/drawing/2014/main" id="{255503EC-6268-0B4F-AA65-ABB3E52BD745}"/>
              </a:ext>
            </a:extLst>
          </p:cNvPr>
          <p:cNvSpPr>
            <a:spLocks noGrp="1"/>
          </p:cNvSpPr>
          <p:nvPr>
            <p:ph type="ftr" sz="quarter" idx="11"/>
          </p:nvPr>
        </p:nvSpPr>
        <p:spPr>
          <a:xfrm>
            <a:off x="1905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8E0A8-074F-2F43-9B17-E9A1B50939D0}"/>
              </a:ext>
            </a:extLst>
          </p:cNvPr>
          <p:cNvSpPr/>
          <p:nvPr/>
        </p:nvSpPr>
        <p:spPr>
          <a:xfrm>
            <a:off x="0" y="0"/>
            <a:ext cx="92964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55650" name="Title 1">
            <a:extLst>
              <a:ext uri="{FF2B5EF4-FFF2-40B4-BE49-F238E27FC236}">
                <a16:creationId xmlns:a16="http://schemas.microsoft.com/office/drawing/2014/main" id="{FBB7B9CA-7AFE-8141-9AA7-BAFABADA4D1C}"/>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55651" name="Content Placeholder 2">
            <a:extLst>
              <a:ext uri="{FF2B5EF4-FFF2-40B4-BE49-F238E27FC236}">
                <a16:creationId xmlns:a16="http://schemas.microsoft.com/office/drawing/2014/main" id="{3C0B6302-CF56-AE45-895A-F26C0B5C3E32}"/>
              </a:ext>
            </a:extLst>
          </p:cNvPr>
          <p:cNvSpPr>
            <a:spLocks noGrp="1"/>
          </p:cNvSpPr>
          <p:nvPr>
            <p:ph idx="1"/>
          </p:nvPr>
        </p:nvSpPr>
        <p:spPr/>
        <p:txBody>
          <a:bodyPr/>
          <a:lstStyle/>
          <a:p>
            <a:endParaRPr lang="en-US" altLang="en-US">
              <a:ea typeface="ＭＳ Ｐゴシック" panose="020B0600070205080204" pitchFamily="34" charset="-128"/>
            </a:endParaRPr>
          </a:p>
        </p:txBody>
      </p:sp>
      <p:sp>
        <p:nvSpPr>
          <p:cNvPr id="155652" name="TextBox 5">
            <a:extLst>
              <a:ext uri="{FF2B5EF4-FFF2-40B4-BE49-F238E27FC236}">
                <a16:creationId xmlns:a16="http://schemas.microsoft.com/office/drawing/2014/main" id="{9D36048F-C49A-454F-BECA-73F12710F68D}"/>
              </a:ext>
            </a:extLst>
          </p:cNvPr>
          <p:cNvSpPr txBox="1">
            <a:spLocks noChangeArrowheads="1"/>
          </p:cNvSpPr>
          <p:nvPr/>
        </p:nvSpPr>
        <p:spPr bwMode="auto">
          <a:xfrm>
            <a:off x="2971800" y="457200"/>
            <a:ext cx="441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Highlight the </a:t>
            </a:r>
            <a:r>
              <a:rPr lang="en-US" altLang="en-US" sz="2000" b="1">
                <a:solidFill>
                  <a:srgbClr val="FF0000"/>
                </a:solidFill>
              </a:rPr>
              <a:t>IC 50 Display </a:t>
            </a:r>
            <a:r>
              <a:rPr lang="en-US" altLang="en-US" sz="2000">
                <a:solidFill>
                  <a:srgbClr val="000000"/>
                </a:solidFill>
              </a:rPr>
              <a:t>Format</a:t>
            </a:r>
          </a:p>
        </p:txBody>
      </p:sp>
      <p:pic>
        <p:nvPicPr>
          <p:cNvPr id="155653" name="Picture 2">
            <a:extLst>
              <a:ext uri="{FF2B5EF4-FFF2-40B4-BE49-F238E27FC236}">
                <a16:creationId xmlns:a16="http://schemas.microsoft.com/office/drawing/2014/main" id="{F502B3C2-0E55-E147-A1AF-9096CD734BC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4" name="Picture 2">
            <a:extLst>
              <a:ext uri="{FF2B5EF4-FFF2-40B4-BE49-F238E27FC236}">
                <a16:creationId xmlns:a16="http://schemas.microsoft.com/office/drawing/2014/main" id="{33783DA7-DAD0-4B4C-B2A2-C19D095ADAF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03538" y="3733800"/>
            <a:ext cx="4183062"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5" name="Footer Placeholder 15">
            <a:extLst>
              <a:ext uri="{FF2B5EF4-FFF2-40B4-BE49-F238E27FC236}">
                <a16:creationId xmlns:a16="http://schemas.microsoft.com/office/drawing/2014/main" id="{84E57BDB-5B95-0347-B868-8B4A0BB45BF6}"/>
              </a:ext>
            </a:extLst>
          </p:cNvPr>
          <p:cNvSpPr>
            <a:spLocks noGrp="1"/>
          </p:cNvSpPr>
          <p:nvPr>
            <p:ph type="ftr" sz="quarter" idx="11"/>
          </p:nvPr>
        </p:nvSpPr>
        <p:spPr>
          <a:xfrm>
            <a:off x="1905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4B560A-0600-774C-B2BD-DF3135FE84F6}"/>
              </a:ext>
            </a:extLst>
          </p:cNvPr>
          <p:cNvSpPr/>
          <p:nvPr/>
        </p:nvSpPr>
        <p:spPr>
          <a:xfrm>
            <a:off x="-19050" y="0"/>
            <a:ext cx="91440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endParaRPr>
          </a:p>
        </p:txBody>
      </p:sp>
      <p:sp>
        <p:nvSpPr>
          <p:cNvPr id="157698" name="Title 1">
            <a:extLst>
              <a:ext uri="{FF2B5EF4-FFF2-40B4-BE49-F238E27FC236}">
                <a16:creationId xmlns:a16="http://schemas.microsoft.com/office/drawing/2014/main" id="{1FE33824-324B-B146-B4BA-0F37317448DD}"/>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57699" name="Content Placeholder 2">
            <a:extLst>
              <a:ext uri="{FF2B5EF4-FFF2-40B4-BE49-F238E27FC236}">
                <a16:creationId xmlns:a16="http://schemas.microsoft.com/office/drawing/2014/main" id="{BA2E8395-2F8A-4149-BE4A-6BEF909C422F}"/>
              </a:ext>
            </a:extLst>
          </p:cNvPr>
          <p:cNvSpPr>
            <a:spLocks noGrp="1"/>
          </p:cNvSpPr>
          <p:nvPr>
            <p:ph idx="1"/>
          </p:nvPr>
        </p:nvSpPr>
        <p:spPr/>
        <p:txBody>
          <a:bodyPr/>
          <a:lstStyle/>
          <a:p>
            <a:endParaRPr lang="en-US" altLang="en-US">
              <a:ea typeface="ＭＳ Ｐゴシック" panose="020B0600070205080204" pitchFamily="34" charset="-128"/>
            </a:endParaRPr>
          </a:p>
        </p:txBody>
      </p:sp>
      <p:sp>
        <p:nvSpPr>
          <p:cNvPr id="157700" name="TextBox 5">
            <a:extLst>
              <a:ext uri="{FF2B5EF4-FFF2-40B4-BE49-F238E27FC236}">
                <a16:creationId xmlns:a16="http://schemas.microsoft.com/office/drawing/2014/main" id="{5A55C46B-57F3-0848-B24B-610EA36FF44F}"/>
              </a:ext>
            </a:extLst>
          </p:cNvPr>
          <p:cNvSpPr txBox="1">
            <a:spLocks noChangeArrowheads="1"/>
          </p:cNvSpPr>
          <p:nvPr/>
        </p:nvSpPr>
        <p:spPr bwMode="auto">
          <a:xfrm>
            <a:off x="2819400" y="533400"/>
            <a:ext cx="502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Highlight the </a:t>
            </a:r>
            <a:r>
              <a:rPr lang="en-US" altLang="en-US" sz="2000" b="1">
                <a:solidFill>
                  <a:srgbClr val="FF0000"/>
                </a:solidFill>
              </a:rPr>
              <a:t>Analysis Logic </a:t>
            </a:r>
            <a:r>
              <a:rPr lang="en-US" altLang="en-US" sz="2000">
                <a:solidFill>
                  <a:srgbClr val="000000"/>
                </a:solidFill>
              </a:rPr>
              <a:t>Format</a:t>
            </a:r>
          </a:p>
        </p:txBody>
      </p:sp>
      <p:pic>
        <p:nvPicPr>
          <p:cNvPr id="157701" name="Picture 2">
            <a:extLst>
              <a:ext uri="{FF2B5EF4-FFF2-40B4-BE49-F238E27FC236}">
                <a16:creationId xmlns:a16="http://schemas.microsoft.com/office/drawing/2014/main" id="{4FB7FA23-8AE8-BB4D-BE57-CC5AB93774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478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2" name="Footer Placeholder 15">
            <a:extLst>
              <a:ext uri="{FF2B5EF4-FFF2-40B4-BE49-F238E27FC236}">
                <a16:creationId xmlns:a16="http://schemas.microsoft.com/office/drawing/2014/main" id="{7DBD17F2-6F22-F944-BF30-82313E1E1884}"/>
              </a:ext>
            </a:extLst>
          </p:cNvPr>
          <p:cNvSpPr>
            <a:spLocks noGrp="1"/>
          </p:cNvSpPr>
          <p:nvPr>
            <p:ph type="ftr" sz="quarter" idx="11"/>
          </p:nvPr>
        </p:nvSpPr>
        <p:spPr>
          <a:xfrm>
            <a:off x="1905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3EEAE71-AC03-EE44-A1C1-5C877DA488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r="8031"/>
          <a:stretch>
            <a:fillRect/>
          </a:stretch>
        </p:blipFill>
        <p:spPr bwMode="auto">
          <a:xfrm>
            <a:off x="0" y="1524000"/>
            <a:ext cx="5410200" cy="4100513"/>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6" name="TextBox 2">
            <a:extLst>
              <a:ext uri="{FF2B5EF4-FFF2-40B4-BE49-F238E27FC236}">
                <a16:creationId xmlns:a16="http://schemas.microsoft.com/office/drawing/2014/main" id="{294BB0C9-7C40-1746-8AB7-EA1C3BB29E63}"/>
              </a:ext>
            </a:extLst>
          </p:cNvPr>
          <p:cNvSpPr txBox="1">
            <a:spLocks noChangeArrowheads="1"/>
          </p:cNvSpPr>
          <p:nvPr/>
        </p:nvSpPr>
        <p:spPr bwMode="auto">
          <a:xfrm>
            <a:off x="0" y="1219200"/>
            <a:ext cx="6481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rPr>
              <a:t>Direct IC50 generation (on 4 functional tests simultaneously)</a:t>
            </a:r>
          </a:p>
        </p:txBody>
      </p:sp>
      <p:sp>
        <p:nvSpPr>
          <p:cNvPr id="159747" name="TextBox 3">
            <a:extLst>
              <a:ext uri="{FF2B5EF4-FFF2-40B4-BE49-F238E27FC236}">
                <a16:creationId xmlns:a16="http://schemas.microsoft.com/office/drawing/2014/main" id="{245B5671-6C98-354F-A493-93E4FC5671F7}"/>
              </a:ext>
            </a:extLst>
          </p:cNvPr>
          <p:cNvSpPr txBox="1">
            <a:spLocks noChangeArrowheads="1"/>
          </p:cNvSpPr>
          <p:nvPr/>
        </p:nvSpPr>
        <p:spPr bwMode="auto">
          <a:xfrm>
            <a:off x="7848600" y="1227138"/>
            <a:ext cx="12366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rPr>
              <a:t>IC50-1</a:t>
            </a:r>
          </a:p>
          <a:p>
            <a:pPr eaLnBrk="1" hangingPunct="1">
              <a:spcBef>
                <a:spcPct val="0"/>
              </a:spcBef>
              <a:buFontTx/>
              <a:buNone/>
            </a:pPr>
            <a:r>
              <a:rPr lang="en-US" altLang="en-US" sz="1800">
                <a:solidFill>
                  <a:srgbClr val="000000"/>
                </a:solidFill>
              </a:rPr>
              <a:t>(32 drugs)</a:t>
            </a:r>
          </a:p>
        </p:txBody>
      </p:sp>
      <p:sp>
        <p:nvSpPr>
          <p:cNvPr id="159748" name="TextBox 4">
            <a:extLst>
              <a:ext uri="{FF2B5EF4-FFF2-40B4-BE49-F238E27FC236}">
                <a16:creationId xmlns:a16="http://schemas.microsoft.com/office/drawing/2014/main" id="{61218A19-76CC-C947-9338-A6F98E533E11}"/>
              </a:ext>
            </a:extLst>
          </p:cNvPr>
          <p:cNvSpPr txBox="1">
            <a:spLocks noChangeArrowheads="1"/>
          </p:cNvSpPr>
          <p:nvPr/>
        </p:nvSpPr>
        <p:spPr bwMode="auto">
          <a:xfrm>
            <a:off x="5429250" y="1900238"/>
            <a:ext cx="365601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a:solidFill>
                  <a:srgbClr val="000000"/>
                </a:solidFill>
              </a:rPr>
              <a:t>Conclusion from this</a:t>
            </a:r>
            <a:r>
              <a:rPr lang="en-US" altLang="en-US" sz="1600">
                <a:solidFill>
                  <a:srgbClr val="000000"/>
                </a:solidFill>
              </a:rPr>
              <a:t>:</a:t>
            </a:r>
          </a:p>
          <a:p>
            <a:pPr eaLnBrk="1" hangingPunct="1">
              <a:spcBef>
                <a:spcPct val="0"/>
              </a:spcBef>
              <a:buFontTx/>
              <a:buNone/>
            </a:pPr>
            <a:r>
              <a:rPr lang="en-US" altLang="en-US" sz="1600">
                <a:solidFill>
                  <a:srgbClr val="000000"/>
                </a:solidFill>
              </a:rPr>
              <a:t>The goal is to design assays as </a:t>
            </a:r>
            <a:r>
              <a:rPr lang="en-US" altLang="en-US" sz="1600" u="sng">
                <a:solidFill>
                  <a:srgbClr val="000000"/>
                </a:solidFill>
              </a:rPr>
              <a:t>systems</a:t>
            </a:r>
            <a:r>
              <a:rPr lang="en-US" altLang="en-US" sz="1600">
                <a:solidFill>
                  <a:srgbClr val="000000"/>
                </a:solidFill>
              </a:rPr>
              <a:t> and integrate into the design an analytical process with a </a:t>
            </a:r>
            <a:r>
              <a:rPr lang="en-US" altLang="en-US" sz="1600" u="sng">
                <a:solidFill>
                  <a:srgbClr val="000000"/>
                </a:solidFill>
              </a:rPr>
              <a:t>defined result</a:t>
            </a:r>
            <a:r>
              <a:rPr lang="en-US" altLang="en-US" sz="1600">
                <a:solidFill>
                  <a:srgbClr val="000000"/>
                </a:solidFill>
              </a:rPr>
              <a:t>. The focus of such approaches is a known endpoint. </a:t>
            </a:r>
          </a:p>
        </p:txBody>
      </p:sp>
      <p:pic>
        <p:nvPicPr>
          <p:cNvPr id="159749" name="Picture 2">
            <a:extLst>
              <a:ext uri="{FF2B5EF4-FFF2-40B4-BE49-F238E27FC236}">
                <a16:creationId xmlns:a16="http://schemas.microsoft.com/office/drawing/2014/main" id="{38FEE1FE-A787-5E47-B60F-065B09CCC66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80075" y="3457575"/>
            <a:ext cx="2752725"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Footer Placeholder 15">
            <a:extLst>
              <a:ext uri="{FF2B5EF4-FFF2-40B4-BE49-F238E27FC236}">
                <a16:creationId xmlns:a16="http://schemas.microsoft.com/office/drawing/2014/main" id="{A6679F57-0CD7-9341-A3A6-09218433792B}"/>
              </a:ext>
            </a:extLst>
          </p:cNvPr>
          <p:cNvSpPr>
            <a:spLocks noGrp="1"/>
          </p:cNvSpPr>
          <p:nvPr>
            <p:ph type="ftr" sz="quarter" idx="11"/>
          </p:nvPr>
        </p:nvSpPr>
        <p:spPr>
          <a:xfrm>
            <a:off x="1905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C1597FFA-2B9A-F341-AED4-6D1C7B079745}"/>
              </a:ext>
            </a:extLst>
          </p:cNvPr>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90488" tIns="44450" rIns="90488" bIns="44450"/>
          <a:lstStyle/>
          <a:p>
            <a:r>
              <a:rPr lang="en-US" altLang="en-US">
                <a:ea typeface="ＭＳ Ｐゴシック" panose="020B0600070205080204" pitchFamily="34" charset="-128"/>
              </a:rPr>
              <a:t>Data Acquisition - Listmode</a:t>
            </a:r>
          </a:p>
        </p:txBody>
      </p:sp>
      <p:graphicFrame>
        <p:nvGraphicFramePr>
          <p:cNvPr id="45058" name="Object 3">
            <a:hlinkClick r:id="" action="ppaction://ole?verb=0"/>
            <a:extLst>
              <a:ext uri="{FF2B5EF4-FFF2-40B4-BE49-F238E27FC236}">
                <a16:creationId xmlns:a16="http://schemas.microsoft.com/office/drawing/2014/main" id="{AD252350-F89D-B449-973A-CEA483543B9D}"/>
              </a:ext>
            </a:extLst>
          </p:cNvPr>
          <p:cNvGraphicFramePr>
            <a:graphicFrameLocks/>
          </p:cNvGraphicFramePr>
          <p:nvPr/>
        </p:nvGraphicFramePr>
        <p:xfrm>
          <a:off x="760413" y="1828800"/>
          <a:ext cx="8202612" cy="4713288"/>
        </p:xfrm>
        <a:graphic>
          <a:graphicData uri="http://schemas.openxmlformats.org/presentationml/2006/ole">
            <mc:AlternateContent xmlns:mc="http://schemas.openxmlformats.org/markup-compatibility/2006">
              <mc:Choice xmlns:v="urn:schemas-microsoft-com:vml" Requires="v">
                <p:oleObj spid="_x0000_s45069" name="Document" r:id="rId4" imgW="8318500" imgH="4787900" progId="Word.Document.8">
                  <p:embed/>
                </p:oleObj>
              </mc:Choice>
              <mc:Fallback>
                <p:oleObj name="Document" r:id="rId4" imgW="8318500" imgH="4787900" progId="Word.Document.8">
                  <p:embed/>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413" y="1828800"/>
                        <a:ext cx="8202612" cy="471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5059" name="TextBox 1">
            <a:extLst>
              <a:ext uri="{FF2B5EF4-FFF2-40B4-BE49-F238E27FC236}">
                <a16:creationId xmlns:a16="http://schemas.microsoft.com/office/drawing/2014/main" id="{DCD48EF5-CD52-434E-A2C7-37F76E4300F3}"/>
              </a:ext>
            </a:extLst>
          </p:cNvPr>
          <p:cNvSpPr txBox="1">
            <a:spLocks noChangeArrowheads="1"/>
          </p:cNvSpPr>
          <p:nvPr/>
        </p:nvSpPr>
        <p:spPr bwMode="auto">
          <a:xfrm>
            <a:off x="2438400" y="1058863"/>
            <a:ext cx="3829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Structure of a list mode file</a:t>
            </a:r>
          </a:p>
        </p:txBody>
      </p:sp>
    </p:spTree>
  </p:cSld>
  <p:clrMapOvr>
    <a:masterClrMapping/>
  </p:clrMapOvr>
  <p:transition>
    <p:zo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a:extLst>
              <a:ext uri="{FF2B5EF4-FFF2-40B4-BE49-F238E27FC236}">
                <a16:creationId xmlns:a16="http://schemas.microsoft.com/office/drawing/2014/main" id="{A18C653E-CB5D-124B-80E1-BF7EFE6A1B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828800"/>
            <a:ext cx="8305800"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4" name="TextBox 2">
            <a:extLst>
              <a:ext uri="{FF2B5EF4-FFF2-40B4-BE49-F238E27FC236}">
                <a16:creationId xmlns:a16="http://schemas.microsoft.com/office/drawing/2014/main" id="{B1A0E5ED-977E-8E42-BF1E-D33140DC0DDB}"/>
              </a:ext>
            </a:extLst>
          </p:cNvPr>
          <p:cNvSpPr txBox="1">
            <a:spLocks noChangeArrowheads="1"/>
          </p:cNvSpPr>
          <p:nvPr/>
        </p:nvSpPr>
        <p:spPr bwMode="auto">
          <a:xfrm>
            <a:off x="1524000" y="1295400"/>
            <a:ext cx="6130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rPr>
              <a:t>Data from </a:t>
            </a:r>
            <a:r>
              <a:rPr lang="en-US" altLang="en-US" sz="1800" b="1">
                <a:solidFill>
                  <a:srgbClr val="FF0000"/>
                </a:solidFill>
              </a:rPr>
              <a:t>every</a:t>
            </a:r>
            <a:r>
              <a:rPr lang="en-US" altLang="en-US" sz="1800">
                <a:solidFill>
                  <a:srgbClr val="000000"/>
                </a:solidFill>
              </a:rPr>
              <a:t> graph is available as an </a:t>
            </a:r>
            <a:r>
              <a:rPr lang="en-US" altLang="en-US" sz="1800" b="1">
                <a:solidFill>
                  <a:srgbClr val="FF0000"/>
                </a:solidFill>
              </a:rPr>
              <a:t>XL spreadsheet</a:t>
            </a:r>
          </a:p>
        </p:txBody>
      </p:sp>
      <p:sp>
        <p:nvSpPr>
          <p:cNvPr id="161795" name="Footer Placeholder 15">
            <a:extLst>
              <a:ext uri="{FF2B5EF4-FFF2-40B4-BE49-F238E27FC236}">
                <a16:creationId xmlns:a16="http://schemas.microsoft.com/office/drawing/2014/main" id="{CDF9556A-8B88-864C-9CCA-F44F422F6AC4}"/>
              </a:ext>
            </a:extLst>
          </p:cNvPr>
          <p:cNvSpPr>
            <a:spLocks noGrp="1"/>
          </p:cNvSpPr>
          <p:nvPr>
            <p:ph type="ftr" sz="quarter" idx="11"/>
          </p:nvPr>
        </p:nvSpPr>
        <p:spPr>
          <a:xfrm>
            <a:off x="1905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a:extLst>
              <a:ext uri="{FF2B5EF4-FFF2-40B4-BE49-F238E27FC236}">
                <a16:creationId xmlns:a16="http://schemas.microsoft.com/office/drawing/2014/main" id="{559F194D-F47C-2844-A00A-BCA5C1466A90}"/>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63842" name="Content Placeholder 2">
            <a:extLst>
              <a:ext uri="{FF2B5EF4-FFF2-40B4-BE49-F238E27FC236}">
                <a16:creationId xmlns:a16="http://schemas.microsoft.com/office/drawing/2014/main" id="{ABC6F734-E5DE-2C42-88A7-A6A5B9CFB205}"/>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163843" name="Picture 3" descr="C:\High throughput flow cytrometry\Plate analyzer-2\screen-PAP.jpg">
            <a:extLst>
              <a:ext uri="{FF2B5EF4-FFF2-40B4-BE49-F238E27FC236}">
                <a16:creationId xmlns:a16="http://schemas.microsoft.com/office/drawing/2014/main" id="{CF9A7B54-7513-7947-BA31-F70D0B51E1D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219200"/>
            <a:ext cx="8304213"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F46C18CB-CB07-F541-9800-EEB51B57C92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3000" y="1371600"/>
            <a:ext cx="72215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20">
            <a:extLst>
              <a:ext uri="{FF2B5EF4-FFF2-40B4-BE49-F238E27FC236}">
                <a16:creationId xmlns:a16="http://schemas.microsoft.com/office/drawing/2014/main" id="{1203EFA6-7DAC-4E45-B6FD-C3A6CD05AFD9}"/>
              </a:ext>
            </a:extLst>
          </p:cNvPr>
          <p:cNvSpPr>
            <a:spLocks noChangeArrowheads="1"/>
          </p:cNvSpPr>
          <p:nvPr/>
        </p:nvSpPr>
        <p:spPr bwMode="auto">
          <a:xfrm>
            <a:off x="7467600" y="6629400"/>
            <a:ext cx="228600" cy="152400"/>
          </a:xfrm>
          <a:prstGeom prst="sun">
            <a:avLst>
              <a:gd name="adj" fmla="val 25000"/>
            </a:avLst>
          </a:prstGeom>
          <a:solidFill>
            <a:schemeClr val="folHlink"/>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B2B2B2"/>
              </a:solidFill>
            </a:endParaRPr>
          </a:p>
        </p:txBody>
      </p:sp>
      <p:pic>
        <p:nvPicPr>
          <p:cNvPr id="14" name="Picture 3">
            <a:extLst>
              <a:ext uri="{FF2B5EF4-FFF2-40B4-BE49-F238E27FC236}">
                <a16:creationId xmlns:a16="http://schemas.microsoft.com/office/drawing/2014/main" id="{6911830E-1D7A-D046-95E2-6E6FA56E6AB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 y="1209675"/>
            <a:ext cx="845820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20">
            <a:extLst>
              <a:ext uri="{FF2B5EF4-FFF2-40B4-BE49-F238E27FC236}">
                <a16:creationId xmlns:a16="http://schemas.microsoft.com/office/drawing/2014/main" id="{34428CA0-CB93-B44D-953B-7F1C6F8EAD61}"/>
              </a:ext>
            </a:extLst>
          </p:cNvPr>
          <p:cNvSpPr>
            <a:spLocks noChangeArrowheads="1"/>
          </p:cNvSpPr>
          <p:nvPr/>
        </p:nvSpPr>
        <p:spPr bwMode="auto">
          <a:xfrm>
            <a:off x="7162800" y="6629400"/>
            <a:ext cx="228600" cy="152400"/>
          </a:xfrm>
          <a:prstGeom prst="sun">
            <a:avLst>
              <a:gd name="adj" fmla="val 25000"/>
            </a:avLst>
          </a:prstGeom>
          <a:solidFill>
            <a:schemeClr val="folHlink"/>
          </a:solidFill>
          <a:ln w="9525">
            <a:solidFill>
              <a:schemeClr val="tx1"/>
            </a:solidFill>
            <a:miter lim="800000"/>
            <a:headEnd/>
            <a:tailEnd/>
          </a:ln>
        </p:spPr>
        <p:txBody>
          <a:bodyPr wrap="none" anchor="ct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B2B2B2"/>
              </a:solidFill>
            </a:endParaRPr>
          </a:p>
        </p:txBody>
      </p:sp>
      <p:sp>
        <p:nvSpPr>
          <p:cNvPr id="163848" name="Footer Placeholder 15">
            <a:extLst>
              <a:ext uri="{FF2B5EF4-FFF2-40B4-BE49-F238E27FC236}">
                <a16:creationId xmlns:a16="http://schemas.microsoft.com/office/drawing/2014/main" id="{4ECFA009-EAB1-114E-A5CB-1EF60635AF4D}"/>
              </a:ext>
            </a:extLst>
          </p:cNvPr>
          <p:cNvSpPr>
            <a:spLocks noGrp="1"/>
          </p:cNvSpPr>
          <p:nvPr>
            <p:ph type="ftr" sz="quarter" idx="11"/>
          </p:nvPr>
        </p:nvSpPr>
        <p:spPr>
          <a:xfrm>
            <a:off x="1905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9" presetClass="exit" presetSubtype="0" fill="hold" grpId="0" nodeType="withEffect">
                                  <p:stCondLst>
                                    <p:cond delay="0"/>
                                  </p:stCondLst>
                                  <p:childTnLst>
                                    <p:animEffect transition="out" filter="dissolv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9" presetClass="exit" presetSubtype="0" fill="hold" grpId="0" nodeType="withEffect">
                                  <p:stCondLst>
                                    <p:cond delay="0"/>
                                  </p:stCondLst>
                                  <p:childTnLst>
                                    <p:animEffect transition="out" filter="dissolv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a:extLst>
              <a:ext uri="{FF2B5EF4-FFF2-40B4-BE49-F238E27FC236}">
                <a16:creationId xmlns:a16="http://schemas.microsoft.com/office/drawing/2014/main" id="{78DCC55C-E943-2E40-BEA1-C29916A41906}"/>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165890" name="Content Placeholder 2">
            <a:extLst>
              <a:ext uri="{FF2B5EF4-FFF2-40B4-BE49-F238E27FC236}">
                <a16:creationId xmlns:a16="http://schemas.microsoft.com/office/drawing/2014/main" id="{6FFD1077-CA79-C14D-AED7-A1BBE6910E7B}"/>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165891" name="Picture 2" descr="C:\High throughput flow cytrometry\Plate Analyzer\ic50 section.jpg">
            <a:extLst>
              <a:ext uri="{FF2B5EF4-FFF2-40B4-BE49-F238E27FC236}">
                <a16:creationId xmlns:a16="http://schemas.microsoft.com/office/drawing/2014/main" id="{6F741E0A-BEA3-B04E-9DB6-160BCC8AF85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076450"/>
            <a:ext cx="316865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2" name="Picture 3" descr="C:\High throughput flow cytrometry\for jan talks\Shot0011a.jpg">
            <a:extLst>
              <a:ext uri="{FF2B5EF4-FFF2-40B4-BE49-F238E27FC236}">
                <a16:creationId xmlns:a16="http://schemas.microsoft.com/office/drawing/2014/main" id="{DFCDD1C6-F785-904B-8F29-935C2AC119F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14800" y="1600200"/>
            <a:ext cx="14605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Picture 4" descr="C:\High throughput flow cytrometry\for jan talks\Shot0012a.jpg">
            <a:extLst>
              <a:ext uri="{FF2B5EF4-FFF2-40B4-BE49-F238E27FC236}">
                <a16:creationId xmlns:a16="http://schemas.microsoft.com/office/drawing/2014/main" id="{3A6EB28D-4AF2-4742-9CCA-D994A7E2077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34100" y="1371600"/>
            <a:ext cx="300990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4" name="Picture 5" descr="C:\High throughput flow cytrometry\for jan talks\Shot0011d.jpg">
            <a:extLst>
              <a:ext uri="{FF2B5EF4-FFF2-40B4-BE49-F238E27FC236}">
                <a16:creationId xmlns:a16="http://schemas.microsoft.com/office/drawing/2014/main" id="{427D75AF-E8C7-A647-A069-4BDFA350369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02250" y="3516313"/>
            <a:ext cx="928688"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5" name="Picture 7" descr="C:\High throughput flow cytrometry\Plate Analyzer\gating onlyr.jpg">
            <a:extLst>
              <a:ext uri="{FF2B5EF4-FFF2-40B4-BE49-F238E27FC236}">
                <a16:creationId xmlns:a16="http://schemas.microsoft.com/office/drawing/2014/main" id="{124E76C0-C11E-8E4C-A6F4-77AB11EB91B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4175" y="4046538"/>
            <a:ext cx="2921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6" name="Picture 8" descr="C:\High throughput flow cytrometry\Plate Analyzer\drugset 1-16.jpg">
            <a:extLst>
              <a:ext uri="{FF2B5EF4-FFF2-40B4-BE49-F238E27FC236}">
                <a16:creationId xmlns:a16="http://schemas.microsoft.com/office/drawing/2014/main" id="{A53AADB2-AAEF-C649-9622-FBE56FC61E1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606550" y="4670425"/>
            <a:ext cx="34671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7" name="Picture 9" descr="C:\High throughput flow cytrometry\Plate Analyzer\Shot0001a.jpg">
            <a:extLst>
              <a:ext uri="{FF2B5EF4-FFF2-40B4-BE49-F238E27FC236}">
                <a16:creationId xmlns:a16="http://schemas.microsoft.com/office/drawing/2014/main" id="{A56A50CC-0C91-8A42-AD65-55FC384794B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654925" y="3363913"/>
            <a:ext cx="99060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8" name="Picture 2">
            <a:extLst>
              <a:ext uri="{FF2B5EF4-FFF2-40B4-BE49-F238E27FC236}">
                <a16:creationId xmlns:a16="http://schemas.microsoft.com/office/drawing/2014/main" id="{71C1F1DF-024D-554B-A77A-FDA0B18C1158}"/>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989888" y="4991100"/>
            <a:ext cx="113188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9" name="TextBox 3">
            <a:extLst>
              <a:ext uri="{FF2B5EF4-FFF2-40B4-BE49-F238E27FC236}">
                <a16:creationId xmlns:a16="http://schemas.microsoft.com/office/drawing/2014/main" id="{9EBC8ADA-9E13-C545-AA64-A47435D07794}"/>
              </a:ext>
            </a:extLst>
          </p:cNvPr>
          <p:cNvSpPr txBox="1">
            <a:spLocks noChangeArrowheads="1"/>
          </p:cNvSpPr>
          <p:nvPr/>
        </p:nvSpPr>
        <p:spPr bwMode="auto">
          <a:xfrm>
            <a:off x="4114800" y="1323975"/>
            <a:ext cx="1470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Combinatorial gate</a:t>
            </a:r>
          </a:p>
        </p:txBody>
      </p:sp>
      <p:sp>
        <p:nvSpPr>
          <p:cNvPr id="165900" name="TextBox 12">
            <a:extLst>
              <a:ext uri="{FF2B5EF4-FFF2-40B4-BE49-F238E27FC236}">
                <a16:creationId xmlns:a16="http://schemas.microsoft.com/office/drawing/2014/main" id="{ED7AA08B-C333-754D-8DF2-36E3673503D8}"/>
              </a:ext>
            </a:extLst>
          </p:cNvPr>
          <p:cNvSpPr txBox="1">
            <a:spLocks noChangeArrowheads="1"/>
          </p:cNvSpPr>
          <p:nvPr/>
        </p:nvSpPr>
        <p:spPr bwMode="auto">
          <a:xfrm>
            <a:off x="171450" y="3794125"/>
            <a:ext cx="1393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Any Boolean gate</a:t>
            </a:r>
          </a:p>
        </p:txBody>
      </p:sp>
      <p:sp>
        <p:nvSpPr>
          <p:cNvPr id="165901" name="TextBox 13">
            <a:extLst>
              <a:ext uri="{FF2B5EF4-FFF2-40B4-BE49-F238E27FC236}">
                <a16:creationId xmlns:a16="http://schemas.microsoft.com/office/drawing/2014/main" id="{637F98A6-D7D8-174E-8C7A-C18E8B585448}"/>
              </a:ext>
            </a:extLst>
          </p:cNvPr>
          <p:cNvSpPr txBox="1">
            <a:spLocks noChangeArrowheads="1"/>
          </p:cNvSpPr>
          <p:nvPr/>
        </p:nvSpPr>
        <p:spPr bwMode="auto">
          <a:xfrm>
            <a:off x="2322513" y="4413250"/>
            <a:ext cx="2717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Gate any well or combination of wells</a:t>
            </a:r>
          </a:p>
        </p:txBody>
      </p:sp>
      <p:sp>
        <p:nvSpPr>
          <p:cNvPr id="165902" name="TextBox 14">
            <a:extLst>
              <a:ext uri="{FF2B5EF4-FFF2-40B4-BE49-F238E27FC236}">
                <a16:creationId xmlns:a16="http://schemas.microsoft.com/office/drawing/2014/main" id="{5E53D81D-0B89-5146-ADE5-559CBCAD691C}"/>
              </a:ext>
            </a:extLst>
          </p:cNvPr>
          <p:cNvSpPr txBox="1">
            <a:spLocks noChangeArrowheads="1"/>
          </p:cNvSpPr>
          <p:nvPr/>
        </p:nvSpPr>
        <p:spPr bwMode="auto">
          <a:xfrm>
            <a:off x="5765800" y="3048000"/>
            <a:ext cx="1873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Interactive gate</a:t>
            </a:r>
          </a:p>
          <a:p>
            <a:pPr eaLnBrk="1" hangingPunct="1">
              <a:spcBef>
                <a:spcPct val="0"/>
              </a:spcBef>
              <a:buFontTx/>
              <a:buNone/>
            </a:pPr>
            <a:r>
              <a:rPr lang="en-US" altLang="en-US" sz="1200">
                <a:solidFill>
                  <a:srgbClr val="000000"/>
                </a:solidFill>
              </a:rPr>
              <a:t>On any global parameter</a:t>
            </a:r>
          </a:p>
        </p:txBody>
      </p:sp>
      <p:sp>
        <p:nvSpPr>
          <p:cNvPr id="165903" name="TextBox 15">
            <a:extLst>
              <a:ext uri="{FF2B5EF4-FFF2-40B4-BE49-F238E27FC236}">
                <a16:creationId xmlns:a16="http://schemas.microsoft.com/office/drawing/2014/main" id="{6B3F8FC1-8F1B-E741-BBFF-F2E7482E8674}"/>
              </a:ext>
            </a:extLst>
          </p:cNvPr>
          <p:cNvSpPr txBox="1">
            <a:spLocks noChangeArrowheads="1"/>
          </p:cNvSpPr>
          <p:nvPr/>
        </p:nvSpPr>
        <p:spPr bwMode="auto">
          <a:xfrm>
            <a:off x="6781800" y="1143000"/>
            <a:ext cx="1974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Any single parameter gate</a:t>
            </a:r>
          </a:p>
        </p:txBody>
      </p:sp>
      <p:sp>
        <p:nvSpPr>
          <p:cNvPr id="165904" name="TextBox 16">
            <a:extLst>
              <a:ext uri="{FF2B5EF4-FFF2-40B4-BE49-F238E27FC236}">
                <a16:creationId xmlns:a16="http://schemas.microsoft.com/office/drawing/2014/main" id="{B55415CD-36D6-824E-87F4-72B8F8CCB6F1}"/>
              </a:ext>
            </a:extLst>
          </p:cNvPr>
          <p:cNvSpPr txBox="1">
            <a:spLocks noChangeArrowheads="1"/>
          </p:cNvSpPr>
          <p:nvPr/>
        </p:nvSpPr>
        <p:spPr bwMode="auto">
          <a:xfrm>
            <a:off x="7467600" y="3114675"/>
            <a:ext cx="16605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Any 2 parameter gate</a:t>
            </a:r>
          </a:p>
        </p:txBody>
      </p:sp>
      <p:sp>
        <p:nvSpPr>
          <p:cNvPr id="165905" name="TextBox 4">
            <a:extLst>
              <a:ext uri="{FF2B5EF4-FFF2-40B4-BE49-F238E27FC236}">
                <a16:creationId xmlns:a16="http://schemas.microsoft.com/office/drawing/2014/main" id="{66C95590-BEBD-C045-9D0F-C5AB560C09A4}"/>
              </a:ext>
            </a:extLst>
          </p:cNvPr>
          <p:cNvSpPr txBox="1">
            <a:spLocks noChangeArrowheads="1"/>
          </p:cNvSpPr>
          <p:nvPr/>
        </p:nvSpPr>
        <p:spPr bwMode="auto">
          <a:xfrm>
            <a:off x="171450" y="1765300"/>
            <a:ext cx="2493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solidFill>
                  <a:srgbClr val="000000"/>
                </a:solidFill>
              </a:rPr>
              <a:t>6 IC50 Models, Log/lin conversion</a:t>
            </a:r>
          </a:p>
        </p:txBody>
      </p:sp>
      <p:sp>
        <p:nvSpPr>
          <p:cNvPr id="165906" name="TextBox 5">
            <a:extLst>
              <a:ext uri="{FF2B5EF4-FFF2-40B4-BE49-F238E27FC236}">
                <a16:creationId xmlns:a16="http://schemas.microsoft.com/office/drawing/2014/main" id="{3D111B65-2BA6-3340-8F2D-0E7E9E9C323C}"/>
              </a:ext>
            </a:extLst>
          </p:cNvPr>
          <p:cNvSpPr txBox="1">
            <a:spLocks noChangeArrowheads="1"/>
          </p:cNvSpPr>
          <p:nvPr/>
        </p:nvSpPr>
        <p:spPr bwMode="auto">
          <a:xfrm>
            <a:off x="244475" y="1276350"/>
            <a:ext cx="289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FF0000"/>
                </a:solidFill>
              </a:rPr>
              <a:t>Possible Gate Strategies</a:t>
            </a:r>
          </a:p>
        </p:txBody>
      </p:sp>
      <p:pic>
        <p:nvPicPr>
          <p:cNvPr id="165907" name="Picture 2">
            <a:extLst>
              <a:ext uri="{FF2B5EF4-FFF2-40B4-BE49-F238E27FC236}">
                <a16:creationId xmlns:a16="http://schemas.microsoft.com/office/drawing/2014/main" id="{BE38F562-A22C-B24A-A8AF-8BBC8EC3AFC5}"/>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702425" y="5019675"/>
            <a:ext cx="1038225"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8" name="Picture 3">
            <a:extLst>
              <a:ext uri="{FF2B5EF4-FFF2-40B4-BE49-F238E27FC236}">
                <a16:creationId xmlns:a16="http://schemas.microsoft.com/office/drawing/2014/main" id="{60C48DE5-E7CF-6741-8EA5-900A306A6C63}"/>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491288" y="3932238"/>
            <a:ext cx="919162"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9" name="Picture 4">
            <a:extLst>
              <a:ext uri="{FF2B5EF4-FFF2-40B4-BE49-F238E27FC236}">
                <a16:creationId xmlns:a16="http://schemas.microsoft.com/office/drawing/2014/main" id="{BB9813FC-11B3-B049-98F3-42475A15C635}"/>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410325" y="6110288"/>
            <a:ext cx="12287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10" name="Footer Placeholder 15">
            <a:extLst>
              <a:ext uri="{FF2B5EF4-FFF2-40B4-BE49-F238E27FC236}">
                <a16:creationId xmlns:a16="http://schemas.microsoft.com/office/drawing/2014/main" id="{4C6AB28A-50CE-F348-8C6F-9D6305C7CE4D}"/>
              </a:ext>
            </a:extLst>
          </p:cNvPr>
          <p:cNvSpPr>
            <a:spLocks noGrp="1"/>
          </p:cNvSpPr>
          <p:nvPr>
            <p:ph type="ftr" sz="quarter" idx="11"/>
          </p:nvPr>
        </p:nvSpPr>
        <p:spPr>
          <a:xfrm>
            <a:off x="1143000" y="6553200"/>
            <a:ext cx="4114800"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solidFill>
                  <a:srgbClr val="000000"/>
                </a:solidFill>
                <a:latin typeface="Times New Roman" panose="02020603050405020304" pitchFamily="18" charset="0"/>
              </a:rPr>
              <a:t>Copyright J. Paul Robinson, Purdue University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FBB8-D0A7-C444-A468-A86F6D67D2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DBB09A-BCA2-054E-A608-FCE4BC90496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6DF20E2-5769-6245-97E6-4F5C04226A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386840"/>
            <a:ext cx="9144000" cy="4084320"/>
          </a:xfrm>
          <a:prstGeom prst="rect">
            <a:avLst/>
          </a:prstGeom>
        </p:spPr>
      </p:pic>
    </p:spTree>
    <p:extLst>
      <p:ext uri="{BB962C8B-B14F-4D97-AF65-F5344CB8AC3E}">
        <p14:creationId xmlns:p14="http://schemas.microsoft.com/office/powerpoint/2010/main" val="18374426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0691-B2FD-7342-9914-326E100E42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417F6C-B7E8-3645-94AC-89BB6F37385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DE5A254-D67E-534E-AF9A-6E3794256D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3910" y="1210294"/>
            <a:ext cx="7048090" cy="5257800"/>
          </a:xfrm>
          <a:prstGeom prst="rect">
            <a:avLst/>
          </a:prstGeom>
        </p:spPr>
      </p:pic>
    </p:spTree>
    <p:extLst>
      <p:ext uri="{BB962C8B-B14F-4D97-AF65-F5344CB8AC3E}">
        <p14:creationId xmlns:p14="http://schemas.microsoft.com/office/powerpoint/2010/main" val="25519852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7F4B9-5368-114B-A625-78929BE549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D4B0DDD-7A1E-7F4E-A870-DE5F9BBBCB7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88F71FC-9667-A34E-AD2A-9B8CCD9E9A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79907"/>
            <a:ext cx="9144000" cy="4298186"/>
          </a:xfrm>
          <a:prstGeom prst="rect">
            <a:avLst/>
          </a:prstGeom>
        </p:spPr>
      </p:pic>
    </p:spTree>
    <p:extLst>
      <p:ext uri="{BB962C8B-B14F-4D97-AF65-F5344CB8AC3E}">
        <p14:creationId xmlns:p14="http://schemas.microsoft.com/office/powerpoint/2010/main" val="4909258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3F6F8-F13E-C843-B30D-3BBF1FA736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461C54-CC47-C645-9775-1BA86018B4E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202E2DA-A610-5D46-8745-7A151AE71E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64100" y="1203366"/>
            <a:ext cx="4288312" cy="3216234"/>
          </a:xfrm>
          <a:prstGeom prst="rect">
            <a:avLst/>
          </a:prstGeom>
        </p:spPr>
      </p:pic>
      <p:pic>
        <p:nvPicPr>
          <p:cNvPr id="5" name="Picture 4">
            <a:extLst>
              <a:ext uri="{FF2B5EF4-FFF2-40B4-BE49-F238E27FC236}">
                <a16:creationId xmlns:a16="http://schemas.microsoft.com/office/drawing/2014/main" id="{C842CD19-AC93-E841-B80C-92286E92D9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055" y="1269997"/>
            <a:ext cx="2209800" cy="2187702"/>
          </a:xfrm>
          <a:prstGeom prst="rect">
            <a:avLst/>
          </a:prstGeom>
        </p:spPr>
      </p:pic>
      <p:pic>
        <p:nvPicPr>
          <p:cNvPr id="6" name="Picture 5">
            <a:extLst>
              <a:ext uri="{FF2B5EF4-FFF2-40B4-BE49-F238E27FC236}">
                <a16:creationId xmlns:a16="http://schemas.microsoft.com/office/drawing/2014/main" id="{67FF3AC0-3F5F-0C45-AA6C-A588296815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3550571"/>
            <a:ext cx="4787900" cy="2889016"/>
          </a:xfrm>
          <a:prstGeom prst="rect">
            <a:avLst/>
          </a:prstGeom>
        </p:spPr>
      </p:pic>
      <p:pic>
        <p:nvPicPr>
          <p:cNvPr id="7" name="Picture 6">
            <a:extLst>
              <a:ext uri="{FF2B5EF4-FFF2-40B4-BE49-F238E27FC236}">
                <a16:creationId xmlns:a16="http://schemas.microsoft.com/office/drawing/2014/main" id="{93FFBC9A-FED6-F940-9ACF-9BE3B75663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07774" y="1383235"/>
            <a:ext cx="2444616" cy="2120900"/>
          </a:xfrm>
          <a:prstGeom prst="rect">
            <a:avLst/>
          </a:prstGeom>
        </p:spPr>
      </p:pic>
    </p:spTree>
    <p:extLst>
      <p:ext uri="{BB962C8B-B14F-4D97-AF65-F5344CB8AC3E}">
        <p14:creationId xmlns:p14="http://schemas.microsoft.com/office/powerpoint/2010/main" val="42316969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38CD8-3F9F-8A49-8BAA-6E7CF0D91A9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5D95EDE-114B-4844-9B52-CBFBDFB8A36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39412EE-86C4-5B44-B73A-0B9C2F0F7D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7091" y="1218210"/>
            <a:ext cx="8589818" cy="5181600"/>
          </a:xfrm>
          <a:prstGeom prst="rect">
            <a:avLst/>
          </a:prstGeom>
        </p:spPr>
      </p:pic>
    </p:spTree>
    <p:extLst>
      <p:ext uri="{BB962C8B-B14F-4D97-AF65-F5344CB8AC3E}">
        <p14:creationId xmlns:p14="http://schemas.microsoft.com/office/powerpoint/2010/main" val="25905042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61234CA1-7CD4-CB40-AEF5-50764244CE07}"/>
              </a:ext>
            </a:extLst>
          </p:cNvPr>
          <p:cNvSpPr>
            <a:spLocks noGrp="1" noChangeArrowheads="1"/>
          </p:cNvSpPr>
          <p:nvPr>
            <p:ph type="title"/>
          </p:nvPr>
        </p:nvSpPr>
        <p:spPr>
          <a:xfrm>
            <a:off x="838200" y="555532"/>
            <a:ext cx="6272213" cy="994172"/>
          </a:xfrm>
        </p:spPr>
        <p:txBody>
          <a:bodyPr/>
          <a:lstStyle/>
          <a:p>
            <a:r>
              <a:rPr lang="en-US" altLang="en-US" b="1" dirty="0">
                <a:ea typeface="ＭＳ Ｐゴシック" panose="020B0600070205080204" pitchFamily="34" charset="-128"/>
              </a:rPr>
              <a:t>SPADE-Spanning tree Progression of Density normalized Events </a:t>
            </a:r>
          </a:p>
        </p:txBody>
      </p:sp>
      <p:sp>
        <p:nvSpPr>
          <p:cNvPr id="110594" name="Content Placeholder 2">
            <a:extLst>
              <a:ext uri="{FF2B5EF4-FFF2-40B4-BE49-F238E27FC236}">
                <a16:creationId xmlns:a16="http://schemas.microsoft.com/office/drawing/2014/main" id="{8BA12F3E-CB2A-AB43-9C94-C1FF40E5F526}"/>
              </a:ext>
            </a:extLst>
          </p:cNvPr>
          <p:cNvSpPr>
            <a:spLocks noGrp="1" noChangeArrowheads="1"/>
          </p:cNvSpPr>
          <p:nvPr>
            <p:ph idx="1"/>
          </p:nvPr>
        </p:nvSpPr>
        <p:spPr>
          <a:xfrm>
            <a:off x="685800" y="1476205"/>
            <a:ext cx="8001000" cy="740569"/>
          </a:xfrm>
        </p:spPr>
        <p:txBody>
          <a:bodyPr/>
          <a:lstStyle/>
          <a:p>
            <a:r>
              <a:rPr lang="en-US" altLang="en-US" dirty="0">
                <a:ea typeface="ＭＳ Ｐゴシック" panose="020B0600070205080204" pitchFamily="34" charset="-128"/>
              </a:rPr>
              <a:t>(SPADE) is an algorithmic visualization tool for high-dimensional flow and mass cytometry data. </a:t>
            </a:r>
          </a:p>
        </p:txBody>
      </p:sp>
      <p:sp>
        <p:nvSpPr>
          <p:cNvPr id="110595" name="Rectangle 3">
            <a:extLst>
              <a:ext uri="{FF2B5EF4-FFF2-40B4-BE49-F238E27FC236}">
                <a16:creationId xmlns:a16="http://schemas.microsoft.com/office/drawing/2014/main" id="{984E9829-6A17-854E-9EC2-BE72C7B82022}"/>
              </a:ext>
            </a:extLst>
          </p:cNvPr>
          <p:cNvSpPr>
            <a:spLocks noChangeArrowheads="1"/>
          </p:cNvSpPr>
          <p:nvPr/>
        </p:nvSpPr>
        <p:spPr bwMode="auto">
          <a:xfrm>
            <a:off x="6745011" y="6479232"/>
            <a:ext cx="20762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defTabSz="685800" eaLnBrk="1" fontAlgn="auto" hangingPunct="1">
              <a:spcBef>
                <a:spcPts val="0"/>
              </a:spcBef>
              <a:spcAft>
                <a:spcPts val="0"/>
              </a:spcAft>
            </a:pPr>
            <a:r>
              <a:rPr lang="en-US" altLang="en-US" sz="900" dirty="0">
                <a:solidFill>
                  <a:srgbClr val="0070C0"/>
                </a:solidFill>
              </a:rPr>
              <a:t>http://</a:t>
            </a:r>
            <a:r>
              <a:rPr lang="en-US" altLang="en-US" sz="900" dirty="0" err="1">
                <a:solidFill>
                  <a:srgbClr val="0070C0"/>
                </a:solidFill>
              </a:rPr>
              <a:t>docs.flowjo.com</a:t>
            </a:r>
            <a:r>
              <a:rPr lang="en-US" altLang="en-US" sz="900" dirty="0">
                <a:solidFill>
                  <a:srgbClr val="0070C0"/>
                </a:solidFill>
              </a:rPr>
              <a:t>/d2/plugins/spade/</a:t>
            </a:r>
          </a:p>
        </p:txBody>
      </p:sp>
      <p:pic>
        <p:nvPicPr>
          <p:cNvPr id="110596" name="Picture 4">
            <a:extLst>
              <a:ext uri="{FF2B5EF4-FFF2-40B4-BE49-F238E27FC236}">
                <a16:creationId xmlns:a16="http://schemas.microsoft.com/office/drawing/2014/main" id="{56179CE0-D09A-F346-B2BC-2DDEB50B2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9157"/>
            <a:ext cx="5181600" cy="438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Box 5">
            <a:extLst>
              <a:ext uri="{FF2B5EF4-FFF2-40B4-BE49-F238E27FC236}">
                <a16:creationId xmlns:a16="http://schemas.microsoft.com/office/drawing/2014/main" id="{038EFCE8-1E95-3446-BFC3-F7E8B27211E8}"/>
              </a:ext>
            </a:extLst>
          </p:cNvPr>
          <p:cNvSpPr txBox="1">
            <a:spLocks noChangeArrowheads="1"/>
          </p:cNvSpPr>
          <p:nvPr/>
        </p:nvSpPr>
        <p:spPr bwMode="auto">
          <a:xfrm>
            <a:off x="6245967" y="6248400"/>
            <a:ext cx="256352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defTabSz="685800" eaLnBrk="1" fontAlgn="auto" hangingPunct="1">
              <a:spcBef>
                <a:spcPts val="0"/>
              </a:spcBef>
              <a:spcAft>
                <a:spcPts val="0"/>
              </a:spcAft>
            </a:pPr>
            <a:r>
              <a:rPr lang="en-US" altLang="en-US" sz="900" dirty="0">
                <a:solidFill>
                  <a:srgbClr val="0070C0"/>
                </a:solidFill>
              </a:rPr>
              <a:t>http://</a:t>
            </a:r>
            <a:r>
              <a:rPr lang="en-US" altLang="en-US" sz="900" dirty="0" err="1">
                <a:solidFill>
                  <a:srgbClr val="0070C0"/>
                </a:solidFill>
              </a:rPr>
              <a:t>blog.cytobank.org</a:t>
            </a:r>
            <a:r>
              <a:rPr lang="en-US" altLang="en-US" sz="900" dirty="0">
                <a:solidFill>
                  <a:srgbClr val="0070C0"/>
                </a:solidFill>
              </a:rPr>
              <a:t>/2011/05/20/what-is-spade/</a:t>
            </a:r>
          </a:p>
        </p:txBody>
      </p:sp>
      <p:sp>
        <p:nvSpPr>
          <p:cNvPr id="110598" name="TextBox 6">
            <a:extLst>
              <a:ext uri="{FF2B5EF4-FFF2-40B4-BE49-F238E27FC236}">
                <a16:creationId xmlns:a16="http://schemas.microsoft.com/office/drawing/2014/main" id="{6BF33ED2-DB82-6A43-B98F-97B21E1357CC}"/>
              </a:ext>
            </a:extLst>
          </p:cNvPr>
          <p:cNvSpPr txBox="1">
            <a:spLocks noChangeArrowheads="1"/>
          </p:cNvSpPr>
          <p:nvPr/>
        </p:nvSpPr>
        <p:spPr bwMode="auto">
          <a:xfrm>
            <a:off x="5881279" y="2838978"/>
            <a:ext cx="2955131"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defTabSz="685800" eaLnBrk="1" fontAlgn="auto" hangingPunct="1">
              <a:spcBef>
                <a:spcPts val="0"/>
              </a:spcBef>
              <a:spcAft>
                <a:spcPts val="0"/>
              </a:spcAft>
            </a:pPr>
            <a:r>
              <a:rPr lang="en-US" altLang="en-US" sz="1500" dirty="0">
                <a:solidFill>
                  <a:prstClr val="black"/>
                </a:solidFill>
              </a:rPr>
              <a:t>Bendall SC, Simonds EF, </a:t>
            </a:r>
            <a:r>
              <a:rPr lang="en-US" altLang="en-US" sz="1500" dirty="0" err="1">
                <a:solidFill>
                  <a:prstClr val="black"/>
                </a:solidFill>
              </a:rPr>
              <a:t>Qiu</a:t>
            </a:r>
            <a:r>
              <a:rPr lang="en-US" altLang="en-US" sz="1500" dirty="0">
                <a:solidFill>
                  <a:prstClr val="black"/>
                </a:solidFill>
              </a:rPr>
              <a:t> P, Amir ED, </a:t>
            </a:r>
            <a:r>
              <a:rPr lang="en-US" altLang="en-US" sz="1500" dirty="0" err="1">
                <a:solidFill>
                  <a:prstClr val="black"/>
                </a:solidFill>
              </a:rPr>
              <a:t>Krutzik</a:t>
            </a:r>
            <a:r>
              <a:rPr lang="en-US" altLang="en-US" sz="1500" dirty="0">
                <a:solidFill>
                  <a:prstClr val="black"/>
                </a:solidFill>
              </a:rPr>
              <a:t> PO, </a:t>
            </a:r>
            <a:r>
              <a:rPr lang="en-US" altLang="en-US" sz="1500" dirty="0" err="1">
                <a:solidFill>
                  <a:prstClr val="black"/>
                </a:solidFill>
              </a:rPr>
              <a:t>Finck</a:t>
            </a:r>
            <a:r>
              <a:rPr lang="en-US" altLang="en-US" sz="1500" dirty="0">
                <a:solidFill>
                  <a:prstClr val="black"/>
                </a:solidFill>
              </a:rPr>
              <a:t> R, </a:t>
            </a:r>
            <a:r>
              <a:rPr lang="en-US" altLang="en-US" sz="1500" dirty="0" err="1">
                <a:solidFill>
                  <a:prstClr val="black"/>
                </a:solidFill>
              </a:rPr>
              <a:t>Bruggner</a:t>
            </a:r>
            <a:r>
              <a:rPr lang="en-US" altLang="en-US" sz="1500" dirty="0">
                <a:solidFill>
                  <a:prstClr val="black"/>
                </a:solidFill>
              </a:rPr>
              <a:t> RV, Melamed R, Trejo A, </a:t>
            </a:r>
            <a:r>
              <a:rPr lang="en-US" altLang="en-US" sz="1500" dirty="0" err="1">
                <a:solidFill>
                  <a:prstClr val="black"/>
                </a:solidFill>
              </a:rPr>
              <a:t>Ornatsky</a:t>
            </a:r>
            <a:r>
              <a:rPr lang="en-US" altLang="en-US" sz="1500" dirty="0">
                <a:solidFill>
                  <a:prstClr val="black"/>
                </a:solidFill>
              </a:rPr>
              <a:t> OI, Balderas RS, Plevritis SK, Sachs K, </a:t>
            </a:r>
            <a:r>
              <a:rPr lang="en-US" altLang="en-US" sz="1500" dirty="0" err="1">
                <a:solidFill>
                  <a:prstClr val="black"/>
                </a:solidFill>
              </a:rPr>
              <a:t>Pe’er</a:t>
            </a:r>
            <a:r>
              <a:rPr lang="en-US" altLang="en-US" sz="1500" dirty="0">
                <a:solidFill>
                  <a:prstClr val="black"/>
                </a:solidFill>
              </a:rPr>
              <a:t> D, Tanner SD, Nolan GP. Single-cell mass cytometry of differential immune and drug responses across a human hematopoietic continuum. Science. 2011 May 6; 332(6030):687-96</a:t>
            </a:r>
          </a:p>
        </p:txBody>
      </p:sp>
    </p:spTree>
    <p:extLst>
      <p:ext uri="{BB962C8B-B14F-4D97-AF65-F5344CB8AC3E}">
        <p14:creationId xmlns:p14="http://schemas.microsoft.com/office/powerpoint/2010/main" val="42034198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a:extLst>
              <a:ext uri="{FF2B5EF4-FFF2-40B4-BE49-F238E27FC236}">
                <a16:creationId xmlns:a16="http://schemas.microsoft.com/office/drawing/2014/main" id="{537670C8-AE3C-184A-9E16-51BC34A6EC33}"/>
              </a:ext>
            </a:extLst>
          </p:cNvPr>
          <p:cNvSpPr>
            <a:spLocks noGrp="1" noChangeArrowheads="1"/>
          </p:cNvSpPr>
          <p:nvPr>
            <p:ph type="title"/>
          </p:nvPr>
        </p:nvSpPr>
        <p:spPr>
          <a:xfrm>
            <a:off x="331193" y="125295"/>
            <a:ext cx="7886700" cy="341453"/>
          </a:xfrm>
        </p:spPr>
        <p:txBody>
          <a:bodyPr/>
          <a:lstStyle/>
          <a:p>
            <a:r>
              <a:rPr lang="en-US" altLang="en-US" dirty="0">
                <a:ea typeface="ＭＳ Ｐゴシック" panose="020B0600070205080204" pitchFamily="34" charset="-128"/>
              </a:rPr>
              <a:t>Some free software</a:t>
            </a:r>
          </a:p>
        </p:txBody>
      </p:sp>
      <p:sp>
        <p:nvSpPr>
          <p:cNvPr id="111618" name="Content Placeholder 2">
            <a:extLst>
              <a:ext uri="{FF2B5EF4-FFF2-40B4-BE49-F238E27FC236}">
                <a16:creationId xmlns:a16="http://schemas.microsoft.com/office/drawing/2014/main" id="{57BDD0F9-EF37-0642-8455-2A71FF44E236}"/>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11619" name="Date Placeholder 3">
            <a:extLst>
              <a:ext uri="{FF2B5EF4-FFF2-40B4-BE49-F238E27FC236}">
                <a16:creationId xmlns:a16="http://schemas.microsoft.com/office/drawing/2014/main" id="{BB5C18CA-5DBB-2346-9D4C-2D8B0E15E41E}"/>
              </a:ext>
            </a:extLst>
          </p:cNvPr>
          <p:cNvSpPr>
            <a:spLocks noGrp="1" noChangeArrowheads="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New Roman" panose="02020603050405020304" pitchFamily="18" charset="0"/>
                <a:ea typeface="ＭＳ Ｐゴシック" panose="020B0600070205080204" pitchFamily="34" charset="-128"/>
              </a:defRPr>
            </a:lvl1pPr>
            <a:lvl2pPr marL="557213" indent="-214313">
              <a:defRPr sz="1800">
                <a:solidFill>
                  <a:schemeClr val="tx1"/>
                </a:solidFill>
                <a:latin typeface="Times New Roman" panose="02020603050405020304" pitchFamily="18" charset="0"/>
                <a:ea typeface="ＭＳ Ｐゴシック" panose="020B0600070205080204" pitchFamily="34" charset="-128"/>
              </a:defRPr>
            </a:lvl2pPr>
            <a:lvl3pPr marL="857250" indent="-171450">
              <a:defRPr sz="1800">
                <a:solidFill>
                  <a:schemeClr val="tx1"/>
                </a:solidFill>
                <a:latin typeface="Times New Roman" panose="02020603050405020304" pitchFamily="18" charset="0"/>
                <a:ea typeface="ＭＳ Ｐゴシック" panose="020B0600070205080204" pitchFamily="34" charset="-128"/>
              </a:defRPr>
            </a:lvl3pPr>
            <a:lvl4pPr marL="1200150" indent="-171450">
              <a:defRPr sz="1800">
                <a:solidFill>
                  <a:schemeClr val="tx1"/>
                </a:solidFill>
                <a:latin typeface="Times New Roman" panose="02020603050405020304" pitchFamily="18" charset="0"/>
                <a:ea typeface="ＭＳ Ｐゴシック" panose="020B0600070205080204" pitchFamily="34" charset="-128"/>
              </a:defRPr>
            </a:lvl4pPr>
            <a:lvl5pPr marL="1543050" indent="-171450">
              <a:defRPr sz="1800">
                <a:solidFill>
                  <a:schemeClr val="tx1"/>
                </a:solidFill>
                <a:latin typeface="Times New Roman" panose="02020603050405020304" pitchFamily="18"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9pPr>
          </a:lstStyle>
          <a:p>
            <a:pPr defTabSz="685800" eaLnBrk="1" fontAlgn="auto" hangingPunct="1">
              <a:spcBef>
                <a:spcPts val="0"/>
              </a:spcBef>
              <a:spcAft>
                <a:spcPts val="0"/>
              </a:spcAft>
            </a:pPr>
            <a:fld id="{7BF385EA-4B79-6A4F-BC30-552205B1BD73}" type="datetime12">
              <a:rPr lang="en-US" altLang="en-US" sz="1050">
                <a:solidFill>
                  <a:prstClr val="black"/>
                </a:solidFill>
              </a:rPr>
              <a:pPr defTabSz="685800" eaLnBrk="1" fontAlgn="auto" hangingPunct="1">
                <a:spcBef>
                  <a:spcPts val="0"/>
                </a:spcBef>
                <a:spcAft>
                  <a:spcPts val="0"/>
                </a:spcAft>
              </a:pPr>
              <a:t>2:00 PM</a:t>
            </a:fld>
            <a:endParaRPr lang="en-US" altLang="en-US" sz="1050">
              <a:solidFill>
                <a:prstClr val="black"/>
              </a:solidFill>
            </a:endParaRPr>
          </a:p>
        </p:txBody>
      </p:sp>
      <p:pic>
        <p:nvPicPr>
          <p:cNvPr id="111620" name="Picture 4">
            <a:extLst>
              <a:ext uri="{FF2B5EF4-FFF2-40B4-BE49-F238E27FC236}">
                <a16:creationId xmlns:a16="http://schemas.microsoft.com/office/drawing/2014/main" id="{9D39430E-7BEE-F548-BEDF-A24F3257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57" y="466748"/>
            <a:ext cx="4376010" cy="639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5">
            <a:extLst>
              <a:ext uri="{FF2B5EF4-FFF2-40B4-BE49-F238E27FC236}">
                <a16:creationId xmlns:a16="http://schemas.microsoft.com/office/drawing/2014/main" id="{43643D1C-A37A-1F4B-8516-6F3518CB7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4969" y="609600"/>
            <a:ext cx="377666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513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867FD544-7F84-274A-B263-10367BA4E102}"/>
              </a:ext>
            </a:extLst>
          </p:cNvPr>
          <p:cNvSpPr>
            <a:spLocks noGrp="1" noChangeArrowheads="1"/>
          </p:cNvSpPr>
          <p:nvPr>
            <p:ph type="title"/>
          </p:nvPr>
        </p:nvSpPr>
        <p:spPr>
          <a:xfrm>
            <a:off x="2286000" y="-1588"/>
            <a:ext cx="4648200" cy="1143001"/>
          </a:xfrm>
        </p:spPr>
        <p:txBody>
          <a:bodyPr/>
          <a:lstStyle/>
          <a:p>
            <a:pPr>
              <a:defRPr/>
            </a:pPr>
            <a:r>
              <a:rPr lang="en-US" altLang="en-US">
                <a:ea typeface="+mj-ea"/>
              </a:rPr>
              <a:t>Listmode File Example</a:t>
            </a:r>
          </a:p>
        </p:txBody>
      </p:sp>
      <p:sp>
        <p:nvSpPr>
          <p:cNvPr id="47106" name="Text Box 6">
            <a:extLst>
              <a:ext uri="{FF2B5EF4-FFF2-40B4-BE49-F238E27FC236}">
                <a16:creationId xmlns:a16="http://schemas.microsoft.com/office/drawing/2014/main" id="{689CDBF1-292A-134D-A343-E3E50854135C}"/>
              </a:ext>
            </a:extLst>
          </p:cNvPr>
          <p:cNvSpPr txBox="1">
            <a:spLocks noChangeArrowheads="1"/>
          </p:cNvSpPr>
          <p:nvPr/>
        </p:nvSpPr>
        <p:spPr bwMode="auto">
          <a:xfrm>
            <a:off x="42863" y="831850"/>
            <a:ext cx="8872537" cy="795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000"/>
              <a:t>FILEVERSION;1.15</a:t>
            </a:r>
          </a:p>
          <a:p>
            <a:r>
              <a:rPr lang="en-US" altLang="en-US" sz="1000"/>
              <a:t>BTRIEVE;7058418 IBA13-2  collected 6/27/95;28/6/1995;;2;1</a:t>
            </a:r>
          </a:p>
          <a:p>
            <a:r>
              <a:rPr lang="en-US" altLang="en-US" sz="1600" b="1"/>
              <a:t>PARAM;LS1;400;LS2;600;FL1;460;FL2;400;FL3;300;WID;TIM</a:t>
            </a:r>
          </a:p>
          <a:p>
            <a:r>
              <a:rPr lang="en-US" altLang="en-US" sz="1000"/>
              <a:t>GAIN;1;1;2;2;0</a:t>
            </a:r>
          </a:p>
          <a:p>
            <a:r>
              <a:rPr lang="en-US" altLang="en-US" sz="1000"/>
              <a:t>THRES;0;10;0;5;0;5;1;11;0;5</a:t>
            </a:r>
          </a:p>
          <a:p>
            <a:r>
              <a:rPr lang="en-US" altLang="en-US" sz="1000"/>
              <a:t>FLUIDIC;3;4;1;7.20</a:t>
            </a:r>
          </a:p>
          <a:p>
            <a:r>
              <a:rPr lang="en-US" altLang="en-US" sz="1000"/>
              <a:t>FCM;357;2;2;1;1;0;0;1;1;1;1;0;1;1;0;1</a:t>
            </a:r>
          </a:p>
          <a:p>
            <a:r>
              <a:rPr lang="en-US" altLang="en-US" sz="1000"/>
              <a:t>SUBTRACT;15;0</a:t>
            </a:r>
          </a:p>
          <a:p>
            <a:r>
              <a:rPr lang="en-US" altLang="en-US" sz="1000"/>
              <a:t>AUTOCYCLE;1;0;0;0;0;0;0;-1;1;20000;7;0;1;0;1;0</a:t>
            </a:r>
          </a:p>
          <a:p>
            <a:r>
              <a:rPr lang="en-US" altLang="en-US" sz="1000"/>
              <a:t>PCBUFFER;374000;1</a:t>
            </a:r>
          </a:p>
          <a:p>
            <a:r>
              <a:rPr lang="en-US" altLang="en-US" sz="1000"/>
              <a:t>SERIAL;2</a:t>
            </a:r>
          </a:p>
          <a:p>
            <a:r>
              <a:rPr lang="en-US" altLang="en-US" sz="1000"/>
              <a:t>ADBOARD;1;0;0;30;0</a:t>
            </a:r>
          </a:p>
          <a:p>
            <a:r>
              <a:rPr lang="en-US" altLang="en-US" sz="1000"/>
              <a:t>PEAKAREA;0;0;0;0</a:t>
            </a:r>
          </a:p>
          <a:p>
            <a:r>
              <a:rPr lang="en-US" altLang="en-US" sz="1000"/>
              <a:t>CALIBRATION;300;300;300;300;0;0;0;0</a:t>
            </a:r>
          </a:p>
          <a:p>
            <a:r>
              <a:rPr lang="en-US" altLang="en-US" sz="1000"/>
              <a:t>MAINWINDOW;1</a:t>
            </a:r>
          </a:p>
          <a:p>
            <a:r>
              <a:rPr lang="en-US" altLang="en-US" sz="1000"/>
              <a:t>PRINTHEADER; Flow cytometry Report;Win-Bryte software - Bryte-HS flow cytometer</a:t>
            </a:r>
          </a:p>
          <a:p>
            <a:r>
              <a:rPr lang="en-US" altLang="en-US" sz="1000"/>
              <a:t>PRINTFOOTER; Purdue University Cytometry Laboratories</a:t>
            </a:r>
          </a:p>
          <a:p>
            <a:r>
              <a:rPr lang="en-US" altLang="en-US" sz="1000"/>
              <a:t>PRINTSTATISTICS;1;1;1;1;1;1;1;1;1;1;1;1;1;1;1;1;1;1;1;1;1;1;1;1;1;1;0;0;1;20;15;1;8;12;5;0;0;5</a:t>
            </a:r>
          </a:p>
          <a:p>
            <a:r>
              <a:rPr lang="en-US" altLang="en-US" sz="1000"/>
              <a:t>ROI;1;1;3;3;4;45;65;61;65;0;0;0;0;0;0;0;0;0;0;0;0;0;0;0;0;0;0;0;0;0;0;0;0;0;0;0;0;0;0;0;0;0;0;0;0;bird;1;1;1;0;1;1;1;0;1;1;0;;-1;-1;3;0;255;0;0</a:t>
            </a:r>
          </a:p>
          <a:p>
            <a:r>
              <a:rPr lang="en-US" altLang="en-US" sz="1000"/>
              <a:t>ROI;2;1;3;3;0;121;41;141;41;0;0;0;0;0;0;0;0;0;0;0;0;0;0;0;0;0;0;0;0;0;0;0;0;0;0;0;0;0;0;0;0;0;0;0;0;human;1;1;1;0;1;1;1;0;1;1;0;;-1;-1;3;0;255;0;0</a:t>
            </a:r>
          </a:p>
          <a:p>
            <a:r>
              <a:rPr lang="en-US" altLang="en-US" sz="1000"/>
              <a:t>ROI;7;3;5;1;0;0;18;24;63;52;48;16;2;0;2;0;0;0;0;0;0;0;0;0;0;0;0;0;0;0;0;0;0;0;0;0;0;0;0;0;0;0;0;0;0;;1;1;1;0;1;1;1;0;1;1;0;;-1;-1;3;5;255;0;0</a:t>
            </a:r>
          </a:p>
          <a:p>
            <a:r>
              <a:rPr lang="en-US" altLang="en-US" sz="1000"/>
              <a:t>ROIDATACYTO;7;20022;4845.7;98.7;0.0</a:t>
            </a:r>
          </a:p>
          <a:p>
            <a:r>
              <a:rPr lang="en-US" altLang="en-US" sz="1000"/>
              <a:t>ROIDATAHIST;1;2.4;16712;52;53;4044.6;2.4;53;83.5;0.0</a:t>
            </a:r>
          </a:p>
          <a:p>
            <a:r>
              <a:rPr lang="en-US" altLang="en-US" sz="1000"/>
              <a:t>ROIDATAHIST;2;2.2;1875;128;128;531.3;1.7;128;7.8;0.0</a:t>
            </a:r>
          </a:p>
          <a:p>
            <a:r>
              <a:rPr lang="en-US" altLang="en-US" sz="1000"/>
              <a:t>HISTOGRAM;FALS;24;49;290;320;256;0;Count;1;1;0;0;0;255;0;255;0;0;0;0;0;255;1;1;C;0;1;1;1;S;0;-1;-1;-1;-1;-1;-1;-1;-1;-1;-1;-1;-1;-1;1;1;1;255;0;255</a:t>
            </a:r>
          </a:p>
          <a:p>
            <a:r>
              <a:rPr lang="en-US" altLang="en-US" sz="1000"/>
              <a:t>HISTOGRAM;SIDE-SCATTER;290;49;556;320;256;1;Count;1;1;0;0;0;255;0;255;0;0;0;0;0;255;1;1;C;0;1;1;1;S;0;-1;-1;-1;-1;-1;-1;-1;-1;-1;-1;-1;-1;-1;1;1;1;255;0;255</a:t>
            </a:r>
          </a:p>
          <a:p>
            <a:r>
              <a:rPr lang="en-US" altLang="en-US" sz="1000"/>
              <a:t>CYTOGRAM;LS1-LS2;24;320;290;591;64;1;0;1;1;0;0;0;255;0;255;0;0;0;0;0;0;1;1;O;0;1;0;0;S;0;6;-1;-1;-1;-1;-1;-1;-1;-1;-1;6;-1;-1;1;0;1;0;A;B;C;D;1;1;255;0;0;32;32;0;255;0;255</a:t>
            </a:r>
          </a:p>
          <a:p>
            <a:r>
              <a:rPr lang="en-US" altLang="en-US" sz="1000"/>
              <a:t>HISTOGRAM;FL2;290;320;556;591;256;3;Count;1;1;0;0;0;255;0;255;0;0;0;255;0;0;1;1;C;10;1;1;1;S;0;0;1;-1;-1;-1;-1;-1;-1;-1;-1;0;7;-1;1;1;1;255;0;255</a:t>
            </a:r>
          </a:p>
          <a:p>
            <a:r>
              <a:rPr lang="en-US" altLang="en-US" sz="1000"/>
              <a:t>CYTOGRAM;FL2-TIM;556;320;822;591;64;6;3;1;1;0;0;0;255;0;255;0;0;0;0;0;0;1;1;I;0;1;0;0;S;0;-1;-1;-1;-1;-1;-1;-1;-1;-1;-1;-1;-1;-1;1;0;1;0;A;B;C;D;1;1;255;0;0;32;32;0;255;0;255</a:t>
            </a:r>
          </a:p>
          <a:p>
            <a:r>
              <a:rPr lang="en-US" altLang="en-US" sz="1000" b="1"/>
              <a:t>LISTDATA</a:t>
            </a:r>
          </a:p>
          <a:p>
            <a:r>
              <a:rPr lang="en-US" altLang="en-US" sz="1000" b="1"/>
              <a:t>226;0;426;426;243;81;0</a:t>
            </a:r>
          </a:p>
          <a:p>
            <a:r>
              <a:rPr lang="en-US" altLang="en-US" sz="1000"/>
              <a:t>412;225;8;426;426;239;0</a:t>
            </a:r>
          </a:p>
          <a:p>
            <a:r>
              <a:rPr lang="en-US" altLang="en-US" sz="1000"/>
              <a:t>380;262;2;427;427;245;0</a:t>
            </a:r>
          </a:p>
          <a:p>
            <a:r>
              <a:rPr lang="en-US" altLang="en-US" sz="1000"/>
              <a:t>578;348;0;412;412;239;0</a:t>
            </a:r>
          </a:p>
          <a:p>
            <a:r>
              <a:rPr lang="en-US" altLang="en-US" sz="1000"/>
              <a:t>529;377;0;431;431;240;0</a:t>
            </a:r>
          </a:p>
          <a:p>
            <a:r>
              <a:rPr lang="en-US" altLang="en-US" sz="1000"/>
              <a:t>420;203;0;438;438;243;0</a:t>
            </a:r>
          </a:p>
          <a:p>
            <a:r>
              <a:rPr lang="en-US" altLang="en-US" sz="1000"/>
              <a:t>444;221;0;427;0;240;0</a:t>
            </a:r>
          </a:p>
          <a:p>
            <a:r>
              <a:rPr lang="en-US" altLang="en-US" sz="1000"/>
              <a:t>383;215;0;421;421;238;0</a:t>
            </a:r>
          </a:p>
          <a:p>
            <a:r>
              <a:rPr lang="en-US" altLang="en-US" sz="1000"/>
              <a:t>735;716;0;1027;1027;280;0</a:t>
            </a:r>
          </a:p>
          <a:p>
            <a:r>
              <a:rPr lang="en-US" altLang="en-US" sz="1000"/>
              <a:t>499;228;0;431;431;239;0</a:t>
            </a:r>
          </a:p>
          <a:p>
            <a:r>
              <a:rPr lang="en-US" altLang="en-US" sz="1000"/>
              <a:t>531;328;0;433;433;241;0</a:t>
            </a:r>
          </a:p>
          <a:p>
            <a:r>
              <a:rPr lang="en-US" altLang="en-US" sz="1000"/>
              <a:t>520;218;0;423;423;243;0</a:t>
            </a:r>
          </a:p>
          <a:p>
            <a:r>
              <a:rPr lang="en-US" altLang="en-US" sz="1000"/>
              <a:t>471;252;0;425;425;244;0</a:t>
            </a:r>
          </a:p>
          <a:p>
            <a:r>
              <a:rPr lang="en-US" altLang="en-US" sz="1000"/>
              <a:t>652;298;0;441;441;240;0</a:t>
            </a:r>
          </a:p>
          <a:p>
            <a:r>
              <a:rPr lang="en-US" altLang="en-US" sz="1000"/>
              <a:t>561;291;0;421;421;240;0</a:t>
            </a:r>
          </a:p>
          <a:p>
            <a:r>
              <a:rPr lang="en-US" altLang="en-US" sz="1000"/>
              <a:t>608;307;0;415;415;241;0</a:t>
            </a:r>
          </a:p>
          <a:p>
            <a:r>
              <a:rPr lang="en-US" altLang="en-US" sz="1000"/>
              <a:t>541;231;0;424;424;245;0</a:t>
            </a:r>
          </a:p>
          <a:p>
            <a:pPr>
              <a:spcBef>
                <a:spcPct val="50000"/>
              </a:spcBef>
            </a:pPr>
            <a:endParaRPr lang="en-US" altLang="en-US" sz="1000"/>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97FE4C44-859D-7C41-BF81-B15737C8188A}"/>
              </a:ext>
            </a:extLst>
          </p:cNvPr>
          <p:cNvSpPr>
            <a:spLocks noGrp="1"/>
          </p:cNvSpPr>
          <p:nvPr>
            <p:ph type="title"/>
          </p:nvPr>
        </p:nvSpPr>
        <p:spPr/>
        <p:txBody>
          <a:bodyPr/>
          <a:lstStyle/>
          <a:p>
            <a:pPr>
              <a:defRPr/>
            </a:pPr>
            <a:r>
              <a:rPr lang="en-US" altLang="en-US">
                <a:ea typeface="+mj-ea"/>
              </a:rPr>
              <a:t>Learning objectives</a:t>
            </a:r>
          </a:p>
        </p:txBody>
      </p:sp>
      <p:sp>
        <p:nvSpPr>
          <p:cNvPr id="87043" name="Content Placeholder 2">
            <a:extLst>
              <a:ext uri="{FF2B5EF4-FFF2-40B4-BE49-F238E27FC236}">
                <a16:creationId xmlns:a16="http://schemas.microsoft.com/office/drawing/2014/main" id="{057100B9-9864-EF4C-A21D-9A86B82DF3F1}"/>
              </a:ext>
            </a:extLst>
          </p:cNvPr>
          <p:cNvSpPr>
            <a:spLocks noGrp="1"/>
          </p:cNvSpPr>
          <p:nvPr>
            <p:ph idx="1"/>
          </p:nvPr>
        </p:nvSpPr>
        <p:spPr>
          <a:xfrm>
            <a:off x="228600" y="914400"/>
            <a:ext cx="8610600" cy="4114800"/>
          </a:xfrm>
        </p:spPr>
        <p:txBody>
          <a:bodyPr/>
          <a:lstStyle/>
          <a:p>
            <a:pPr>
              <a:defRPr/>
            </a:pPr>
            <a:r>
              <a:rPr lang="en-US" altLang="en-US" sz="2800">
                <a:ea typeface="+mn-ea"/>
              </a:rPr>
              <a:t>Understand the data structure of flow cytometry data files</a:t>
            </a:r>
          </a:p>
          <a:p>
            <a:pPr>
              <a:defRPr/>
            </a:pPr>
            <a:r>
              <a:rPr lang="en-US" altLang="en-US" sz="2800">
                <a:ea typeface="+mn-ea"/>
              </a:rPr>
              <a:t>Understand the basic concepts for gating populations of cells</a:t>
            </a:r>
          </a:p>
          <a:p>
            <a:pPr>
              <a:defRPr/>
            </a:pPr>
            <a:r>
              <a:rPr lang="en-US" altLang="en-US" sz="2800">
                <a:ea typeface="+mn-ea"/>
              </a:rPr>
              <a:t>Understand the relationships between different parameters</a:t>
            </a:r>
          </a:p>
          <a:p>
            <a:pPr>
              <a:defRPr/>
            </a:pPr>
            <a:r>
              <a:rPr lang="en-US" altLang="en-US" sz="2800">
                <a:ea typeface="+mn-ea"/>
              </a:rPr>
              <a:t>Understand back-gating</a:t>
            </a:r>
          </a:p>
          <a:p>
            <a:pPr>
              <a:defRPr/>
            </a:pPr>
            <a:r>
              <a:rPr lang="en-US" altLang="en-US" sz="2800">
                <a:ea typeface="+mn-ea"/>
              </a:rPr>
              <a:t>Understand the basic principles of multiparameter analysis</a:t>
            </a:r>
          </a:p>
          <a:p>
            <a:pPr>
              <a:defRPr/>
            </a:pPr>
            <a:r>
              <a:rPr lang="en-US" altLang="en-US" sz="2800">
                <a:ea typeface="+mn-ea"/>
              </a:rPr>
              <a:t>Observe how High-Throughput flow (HT Flow) can be achieved</a:t>
            </a:r>
          </a:p>
        </p:txBody>
      </p:sp>
      <p:sp>
        <p:nvSpPr>
          <p:cNvPr id="167939" name="Date Placeholder 3">
            <a:extLst>
              <a:ext uri="{FF2B5EF4-FFF2-40B4-BE49-F238E27FC236}">
                <a16:creationId xmlns:a16="http://schemas.microsoft.com/office/drawing/2014/main" id="{8CB6E3E6-8384-304D-B289-F9394A80B96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C86A95E1-BC24-B341-AF76-ADF8558A59C8}"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Date Placeholder 3">
            <a:extLst>
              <a:ext uri="{FF2B5EF4-FFF2-40B4-BE49-F238E27FC236}">
                <a16:creationId xmlns:a16="http://schemas.microsoft.com/office/drawing/2014/main" id="{38A3D18A-1045-6342-8FF0-8B3CA18BF64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12E8A1CA-88A6-3545-A64C-F50633D8B9A3}" type="datetime12">
              <a:rPr lang="en-US" altLang="en-US" sz="1400">
                <a:latin typeface="Times New Roman" panose="02020603050405020304" pitchFamily="18" charset="0"/>
              </a:rPr>
              <a:pPr>
                <a:spcBef>
                  <a:spcPct val="0"/>
                </a:spcBef>
                <a:buFontTx/>
                <a:buNone/>
              </a:pPr>
              <a:t>1:55 PM</a:t>
            </a:fld>
            <a:endParaRPr lang="en-US" altLang="en-US" sz="1400">
              <a:latin typeface="Times New Roman" panose="02020603050405020304" pitchFamily="18" charset="0"/>
            </a:endParaRPr>
          </a:p>
        </p:txBody>
      </p:sp>
      <p:sp>
        <p:nvSpPr>
          <p:cNvPr id="88067" name="Rectangle 2">
            <a:extLst>
              <a:ext uri="{FF2B5EF4-FFF2-40B4-BE49-F238E27FC236}">
                <a16:creationId xmlns:a16="http://schemas.microsoft.com/office/drawing/2014/main" id="{B02883EC-35C6-054E-B0B9-64EEE1496258}"/>
              </a:ext>
            </a:extLst>
          </p:cNvPr>
          <p:cNvSpPr>
            <a:spLocks noGrp="1" noChangeArrowheads="1"/>
          </p:cNvSpPr>
          <p:nvPr>
            <p:ph type="title"/>
          </p:nvPr>
        </p:nvSpPr>
        <p:spPr>
          <a:xfrm>
            <a:off x="533400" y="122238"/>
            <a:ext cx="7772400" cy="731837"/>
          </a:xfrm>
        </p:spPr>
        <p:txBody>
          <a:bodyPr/>
          <a:lstStyle/>
          <a:p>
            <a:pPr>
              <a:defRPr/>
            </a:pPr>
            <a:r>
              <a:rPr lang="en-US" altLang="en-US">
                <a:ea typeface="+mj-ea"/>
              </a:rPr>
              <a:t>Conclusions</a:t>
            </a:r>
          </a:p>
        </p:txBody>
      </p:sp>
      <p:sp>
        <p:nvSpPr>
          <p:cNvPr id="168963" name="Rectangle 3">
            <a:extLst>
              <a:ext uri="{FF2B5EF4-FFF2-40B4-BE49-F238E27FC236}">
                <a16:creationId xmlns:a16="http://schemas.microsoft.com/office/drawing/2014/main" id="{0B7D618D-BD23-1E4F-BD46-426FBB0C45ED}"/>
              </a:ext>
            </a:extLst>
          </p:cNvPr>
          <p:cNvSpPr>
            <a:spLocks noGrp="1" noChangeArrowheads="1"/>
          </p:cNvSpPr>
          <p:nvPr>
            <p:ph type="body" idx="1"/>
          </p:nvPr>
        </p:nvSpPr>
        <p:spPr>
          <a:xfrm>
            <a:off x="228600" y="990600"/>
            <a:ext cx="8534400" cy="4572000"/>
          </a:xfrm>
        </p:spPr>
        <p:txBody>
          <a:bodyPr/>
          <a:lstStyle/>
          <a:p>
            <a:r>
              <a:rPr lang="en-US" altLang="en-US" sz="2400">
                <a:ea typeface="ＭＳ Ｐゴシック" panose="020B0600070205080204" pitchFamily="34" charset="-128"/>
              </a:rPr>
              <a:t>The more parameters you have, the more complex the analysis will be</a:t>
            </a:r>
          </a:p>
          <a:p>
            <a:r>
              <a:rPr lang="en-US" altLang="en-US" sz="2400">
                <a:ea typeface="ＭＳ Ｐゴシック" panose="020B0600070205080204" pitchFamily="34" charset="-128"/>
              </a:rPr>
              <a:t>But…when you have more parameters (variables) you have more opportunities for population discrimination</a:t>
            </a:r>
          </a:p>
          <a:p>
            <a:r>
              <a:rPr lang="en-US" altLang="en-US" sz="2400">
                <a:ea typeface="ＭＳ Ｐゴシック" panose="020B0600070205080204" pitchFamily="34" charset="-128"/>
              </a:rPr>
              <a:t>Display of data in histogram and dotplot formats assists the analysis process</a:t>
            </a:r>
          </a:p>
          <a:p>
            <a:r>
              <a:rPr lang="en-US" altLang="en-US" sz="2400">
                <a:ea typeface="ＭＳ Ｐゴシック" panose="020B0600070205080204" pitchFamily="34" charset="-128"/>
              </a:rPr>
              <a:t>Displays in 3D are nice but not particularly useful for analysis.</a:t>
            </a:r>
          </a:p>
          <a:p>
            <a:r>
              <a:rPr lang="en-US" altLang="en-US" sz="2400">
                <a:ea typeface="ＭＳ Ｐゴシック" panose="020B0600070205080204" pitchFamily="34" charset="-128"/>
              </a:rPr>
              <a:t>Multiple parameter displays such as PCA or LDA are more useful for high content data sets</a:t>
            </a:r>
          </a:p>
          <a:p>
            <a:r>
              <a:rPr lang="en-US" altLang="en-US" sz="2400">
                <a:ea typeface="ＭＳ Ｐゴシック" panose="020B0600070205080204" pitchFamily="34" charset="-128"/>
              </a:rPr>
              <a:t>Very high throughput (96 to 384 well plates) require special treatment – new forms of data processing are necessary </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908227A-3E35-7846-9CA0-51431F94609B}"/>
              </a:ext>
            </a:extLst>
          </p:cNvPr>
          <p:cNvSpPr>
            <a:spLocks noGrp="1" noChangeArrowheads="1"/>
          </p:cNvSpPr>
          <p:nvPr>
            <p:ph type="ctrTitle"/>
          </p:nvPr>
        </p:nvSpPr>
        <p:spPr>
          <a:xfrm>
            <a:off x="685800" y="0"/>
            <a:ext cx="7772400" cy="914400"/>
          </a:xfrm>
        </p:spPr>
        <p:txBody>
          <a:bodyPr/>
          <a:lstStyle/>
          <a:p>
            <a:pPr>
              <a:defRPr/>
            </a:pPr>
            <a:r>
              <a:rPr lang="en-US" altLang="en-US">
                <a:ea typeface="+mj-ea"/>
              </a:rPr>
              <a:t>Listmode data Analysis</a:t>
            </a:r>
          </a:p>
        </p:txBody>
      </p:sp>
      <p:sp>
        <p:nvSpPr>
          <p:cNvPr id="27651" name="Text Box 4">
            <a:extLst>
              <a:ext uri="{FF2B5EF4-FFF2-40B4-BE49-F238E27FC236}">
                <a16:creationId xmlns:a16="http://schemas.microsoft.com/office/drawing/2014/main" id="{0859908D-56D6-1C46-805C-B8653B5B7E3A}"/>
              </a:ext>
            </a:extLst>
          </p:cNvPr>
          <p:cNvSpPr txBox="1">
            <a:spLocks noChangeArrowheads="1"/>
          </p:cNvSpPr>
          <p:nvPr/>
        </p:nvSpPr>
        <p:spPr bwMode="auto">
          <a:xfrm>
            <a:off x="304800" y="2286000"/>
            <a:ext cx="42672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b="1">
                <a:ea typeface="+mn-ea"/>
              </a:rPr>
              <a:t>226;0;426;426;243;81;0</a:t>
            </a:r>
          </a:p>
        </p:txBody>
      </p:sp>
      <p:sp>
        <p:nvSpPr>
          <p:cNvPr id="27652" name="Text Box 5">
            <a:extLst>
              <a:ext uri="{FF2B5EF4-FFF2-40B4-BE49-F238E27FC236}">
                <a16:creationId xmlns:a16="http://schemas.microsoft.com/office/drawing/2014/main" id="{BD559EB7-B16C-394F-8630-AD359CE35D45}"/>
              </a:ext>
            </a:extLst>
          </p:cNvPr>
          <p:cNvSpPr txBox="1">
            <a:spLocks noChangeArrowheads="1"/>
          </p:cNvSpPr>
          <p:nvPr/>
        </p:nvSpPr>
        <p:spPr bwMode="auto">
          <a:xfrm>
            <a:off x="228600" y="1905000"/>
            <a:ext cx="89154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b="1">
                <a:ea typeface="+mn-ea"/>
              </a:rPr>
              <a:t>PARAM;LS1;400;LS2;600;FL1;460;FL2;400;FL3;300;WID;TIM</a:t>
            </a:r>
          </a:p>
        </p:txBody>
      </p:sp>
      <p:sp>
        <p:nvSpPr>
          <p:cNvPr id="27653" name="Rectangle 8">
            <a:extLst>
              <a:ext uri="{FF2B5EF4-FFF2-40B4-BE49-F238E27FC236}">
                <a16:creationId xmlns:a16="http://schemas.microsoft.com/office/drawing/2014/main" id="{949800C9-6B40-F341-BCD2-B72E20A88338}"/>
              </a:ext>
            </a:extLst>
          </p:cNvPr>
          <p:cNvSpPr>
            <a:spLocks noChangeArrowheads="1"/>
          </p:cNvSpPr>
          <p:nvPr/>
        </p:nvSpPr>
        <p:spPr bwMode="auto">
          <a:xfrm>
            <a:off x="1143000" y="3124200"/>
            <a:ext cx="6324600" cy="1219200"/>
          </a:xfrm>
          <a:prstGeom prst="rect">
            <a:avLst/>
          </a:prstGeom>
          <a:solidFill>
            <a:srgbClr val="C0C0C0"/>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charset="0"/>
              <a:ea typeface="ＭＳ Ｐゴシック" charset="0"/>
            </a:endParaRPr>
          </a:p>
        </p:txBody>
      </p:sp>
      <p:sp>
        <p:nvSpPr>
          <p:cNvPr id="27654" name="Text Box 6">
            <a:extLst>
              <a:ext uri="{FF2B5EF4-FFF2-40B4-BE49-F238E27FC236}">
                <a16:creationId xmlns:a16="http://schemas.microsoft.com/office/drawing/2014/main" id="{A83ECFBC-9E14-A049-93F1-382F46D4E1B9}"/>
              </a:ext>
            </a:extLst>
          </p:cNvPr>
          <p:cNvSpPr txBox="1">
            <a:spLocks noChangeArrowheads="1"/>
          </p:cNvSpPr>
          <p:nvPr/>
        </p:nvSpPr>
        <p:spPr bwMode="auto">
          <a:xfrm>
            <a:off x="1143000" y="3124200"/>
            <a:ext cx="6477000" cy="8223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a:ea typeface="+mn-ea"/>
              </a:rPr>
              <a:t>LS1	LS2	FL1	FL2	FL3	WID	TIM	</a:t>
            </a:r>
          </a:p>
        </p:txBody>
      </p:sp>
      <p:sp>
        <p:nvSpPr>
          <p:cNvPr id="27655" name="Text Box 7">
            <a:extLst>
              <a:ext uri="{FF2B5EF4-FFF2-40B4-BE49-F238E27FC236}">
                <a16:creationId xmlns:a16="http://schemas.microsoft.com/office/drawing/2014/main" id="{9DB29A5C-4F04-5342-AC8F-9E99B0D26B8B}"/>
              </a:ext>
            </a:extLst>
          </p:cNvPr>
          <p:cNvSpPr txBox="1">
            <a:spLocks noChangeArrowheads="1"/>
          </p:cNvSpPr>
          <p:nvPr/>
        </p:nvSpPr>
        <p:spPr bwMode="auto">
          <a:xfrm>
            <a:off x="1219200" y="3733800"/>
            <a:ext cx="66294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en-US" altLang="en-US" b="1">
                <a:ea typeface="+mn-ea"/>
              </a:rPr>
              <a:t>226	  0	426	426	243	  81	  0</a:t>
            </a:r>
          </a:p>
        </p:txBody>
      </p:sp>
    </p:spTree>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indley template">
  <a:themeElements>
    <a:clrScheme name="Bindley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indle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indley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indley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indley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indley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indley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indley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indley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docProps/app.xml><?xml version="1.0" encoding="utf-8"?>
<Properties xmlns="http://schemas.openxmlformats.org/officeDocument/2006/extended-properties" xmlns:vt="http://schemas.openxmlformats.org/officeDocument/2006/docPropsVTypes">
  <TotalTime>93</TotalTime>
  <Words>4158</Words>
  <Application>Microsoft Macintosh PowerPoint</Application>
  <PresentationFormat>On-screen Show (4:3)</PresentationFormat>
  <Paragraphs>940</Paragraphs>
  <Slides>81</Slides>
  <Notes>65</Notes>
  <HiddenSlides>1</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81</vt:i4>
      </vt:variant>
    </vt:vector>
  </HeadingPairs>
  <TitlesOfParts>
    <vt:vector size="90" baseType="lpstr">
      <vt:lpstr>Arial</vt:lpstr>
      <vt:lpstr>Calibri</vt:lpstr>
      <vt:lpstr>Comic Sans MS</vt:lpstr>
      <vt:lpstr>Symbol</vt:lpstr>
      <vt:lpstr>Times New Roman</vt:lpstr>
      <vt:lpstr>Default Design</vt:lpstr>
      <vt:lpstr>Bindley template</vt:lpstr>
      <vt:lpstr>2_Custom Design</vt:lpstr>
      <vt:lpstr>Document</vt:lpstr>
      <vt:lpstr>BMS 631 - LECTURE 10 Flow Cytometry: Theory</vt:lpstr>
      <vt:lpstr>Data Analysis</vt:lpstr>
      <vt:lpstr>Progression of Flow Cytometry</vt:lpstr>
      <vt:lpstr>Data Acquisition</vt:lpstr>
      <vt:lpstr>Flow Cytometer Computer Files</vt:lpstr>
      <vt:lpstr>Types of Listmode data</vt:lpstr>
      <vt:lpstr>Data Acquisition - Listmode</vt:lpstr>
      <vt:lpstr>Listmode File Example</vt:lpstr>
      <vt:lpstr>Listmode data Analysis</vt:lpstr>
      <vt:lpstr>Analog vs digital data collection</vt:lpstr>
      <vt:lpstr>Digital structure (18 bits)</vt:lpstr>
      <vt:lpstr>PowerPoint Presentation</vt:lpstr>
      <vt:lpstr>Gating</vt:lpstr>
      <vt:lpstr>Real-Time vs. Software Gating</vt:lpstr>
      <vt:lpstr>Establishing Regions</vt:lpstr>
      <vt:lpstr>PowerPoint Presentation</vt:lpstr>
      <vt:lpstr>Quadrant Analysis</vt:lpstr>
      <vt:lpstr>Drawing Regions:  Sample Preparation    </vt:lpstr>
      <vt:lpstr> Complex or Boolean Gating</vt:lpstr>
      <vt:lpstr>Boolean Gating</vt:lpstr>
      <vt:lpstr>Boolean Gating</vt:lpstr>
      <vt:lpstr>Boolean Gating</vt:lpstr>
      <vt:lpstr>Boolean Gating</vt:lpstr>
      <vt:lpstr>PowerPoint Presentation</vt:lpstr>
      <vt:lpstr>PowerPoint Presentation</vt:lpstr>
      <vt:lpstr>Back-Gating</vt:lpstr>
      <vt:lpstr>PowerPoint Presentation</vt:lpstr>
      <vt:lpstr>Methods that can change results:</vt:lpstr>
      <vt:lpstr>PowerPoint Presentation</vt:lpstr>
      <vt:lpstr>Time as a quality Control Parameter</vt:lpstr>
      <vt:lpstr>Multi-color studies generate a lot of data</vt:lpstr>
      <vt:lpstr>PowerPoint Presentation</vt:lpstr>
      <vt:lpstr>Typical phenotypic analysis histograms</vt:lpstr>
      <vt:lpstr>Kinetic Analysis</vt:lpstr>
      <vt:lpstr>Color Coded Dot Plots</vt:lpstr>
      <vt:lpstr>Contour Plot with Projection</vt:lpstr>
      <vt:lpstr>3 Color Combinations What does it mean?</vt:lpstr>
      <vt:lpstr>3 Color Combinations</vt:lpstr>
      <vt:lpstr>PowerPoint Presentation</vt:lpstr>
      <vt:lpstr>Lasers used for multicolor studies</vt:lpstr>
      <vt:lpstr>PowerPoint Presentation</vt:lpstr>
      <vt:lpstr>PowerPoint Presentation</vt:lpstr>
      <vt:lpstr>Many color flow cytometry</vt:lpstr>
      <vt:lpstr>Innovative Data Analysis</vt:lpstr>
      <vt:lpstr>PowerPoint Presentation</vt:lpstr>
      <vt:lpstr>PowerPoint Presentation</vt:lpstr>
      <vt:lpstr>PowerPoint Presentation</vt:lpstr>
      <vt:lpstr>Innovation</vt:lpstr>
      <vt:lpstr>Use of time as a parameter for gating</vt:lpstr>
      <vt:lpstr>Creation of data sets for rapid analysis</vt:lpstr>
      <vt:lpstr>Advanced ways of showing data relationships</vt:lpstr>
      <vt:lpstr>PowerPoint Presentation</vt:lpstr>
      <vt:lpstr>Spectral analysis allows classification</vt:lpstr>
      <vt:lpstr>PowerPoint Presentation</vt:lpstr>
      <vt:lpstr>PowerPoint Presentation</vt:lpstr>
      <vt:lpstr>Optical Design of a basic flow cytometer</vt:lpstr>
      <vt:lpstr>PowerPoint Presentation</vt:lpstr>
      <vt:lpstr>PowerPoint Presentation</vt:lpstr>
      <vt:lpstr>PowerPoint Presentation</vt:lpstr>
      <vt:lpstr>384 Well Plate layout For drug screen – Mito Memb Pot</vt:lpstr>
      <vt:lpstr>Plate Analyzer – all the parts</vt:lpstr>
      <vt:lpstr>Instantly see any well or combination of wells with any parameter or combination of parameters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SPADE-Spanning tree Progression of Density normalized Events </vt:lpstr>
      <vt:lpstr>Some free software</vt:lpstr>
      <vt:lpstr>Learning objectives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 LECTURE 10 Flow Cytometry: Theory</dc:title>
  <dc:creator>J.Paul Robinson</dc:creator>
  <cp:lastModifiedBy>Robinson, Joseph Paul</cp:lastModifiedBy>
  <cp:revision>15</cp:revision>
  <dcterms:created xsi:type="dcterms:W3CDTF">2017-09-07T17:14:46Z</dcterms:created>
  <dcterms:modified xsi:type="dcterms:W3CDTF">2022-03-28T18:08:07Z</dcterms:modified>
</cp:coreProperties>
</file>