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1" r:id="rId2"/>
  </p:sldMasterIdLst>
  <p:notesMasterIdLst>
    <p:notesMasterId r:id="rId58"/>
  </p:notesMasterIdLst>
  <p:handoutMasterIdLst>
    <p:handoutMasterId r:id="rId59"/>
  </p:handoutMasterIdLst>
  <p:sldIdLst>
    <p:sldId id="336" r:id="rId3"/>
    <p:sldId id="522" r:id="rId4"/>
    <p:sldId id="257" r:id="rId5"/>
    <p:sldId id="259" r:id="rId6"/>
    <p:sldId id="260" r:id="rId7"/>
    <p:sldId id="261" r:id="rId8"/>
    <p:sldId id="517" r:id="rId9"/>
    <p:sldId id="479" r:id="rId10"/>
    <p:sldId id="263" r:id="rId11"/>
    <p:sldId id="265" r:id="rId12"/>
    <p:sldId id="471" r:id="rId13"/>
    <p:sldId id="480" r:id="rId14"/>
    <p:sldId id="527" r:id="rId15"/>
    <p:sldId id="523" r:id="rId16"/>
    <p:sldId id="518" r:id="rId17"/>
    <p:sldId id="519" r:id="rId18"/>
    <p:sldId id="526" r:id="rId19"/>
    <p:sldId id="520" r:id="rId20"/>
    <p:sldId id="521" r:id="rId21"/>
    <p:sldId id="524" r:id="rId22"/>
    <p:sldId id="525" r:id="rId23"/>
    <p:sldId id="266" r:id="rId24"/>
    <p:sldId id="267" r:id="rId25"/>
    <p:sldId id="268" r:id="rId26"/>
    <p:sldId id="269" r:id="rId27"/>
    <p:sldId id="481" r:id="rId28"/>
    <p:sldId id="270" r:id="rId29"/>
    <p:sldId id="272" r:id="rId30"/>
    <p:sldId id="273" r:id="rId31"/>
    <p:sldId id="271" r:id="rId32"/>
    <p:sldId id="361" r:id="rId33"/>
    <p:sldId id="365" r:id="rId34"/>
    <p:sldId id="364" r:id="rId35"/>
    <p:sldId id="357" r:id="rId36"/>
    <p:sldId id="476" r:id="rId37"/>
    <p:sldId id="472" r:id="rId38"/>
    <p:sldId id="362" r:id="rId39"/>
    <p:sldId id="420" r:id="rId40"/>
    <p:sldId id="419" r:id="rId41"/>
    <p:sldId id="482" r:id="rId42"/>
    <p:sldId id="512" r:id="rId43"/>
    <p:sldId id="513" r:id="rId44"/>
    <p:sldId id="514" r:id="rId45"/>
    <p:sldId id="515" r:id="rId46"/>
    <p:sldId id="516" r:id="rId47"/>
    <p:sldId id="474" r:id="rId48"/>
    <p:sldId id="358" r:id="rId49"/>
    <p:sldId id="359" r:id="rId50"/>
    <p:sldId id="329" r:id="rId51"/>
    <p:sldId id="510" r:id="rId52"/>
    <p:sldId id="528" r:id="rId53"/>
    <p:sldId id="477" r:id="rId54"/>
    <p:sldId id="478" r:id="rId55"/>
    <p:sldId id="508" r:id="rId56"/>
    <p:sldId id="475" r:id="rId57"/>
  </p:sldIdLst>
  <p:sldSz cx="9601200" cy="6858000"/>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457200" algn="l" rtl="0" eaLnBrk="0" fontAlgn="base" hangingPunct="0">
      <a:spcBef>
        <a:spcPct val="0"/>
      </a:spcBef>
      <a:spcAft>
        <a:spcPct val="0"/>
      </a:spcAft>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914400" algn="l" rtl="0" eaLnBrk="0" fontAlgn="base" hangingPunct="0">
      <a:spcBef>
        <a:spcPct val="0"/>
      </a:spcBef>
      <a:spcAft>
        <a:spcPct val="0"/>
      </a:spcAft>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371600" algn="l" rtl="0" eaLnBrk="0" fontAlgn="base" hangingPunct="0">
      <a:spcBef>
        <a:spcPct val="0"/>
      </a:spcBef>
      <a:spcAft>
        <a:spcPct val="0"/>
      </a:spcAft>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1828800" algn="l" rtl="0" eaLnBrk="0" fontAlgn="base" hangingPunct="0">
      <a:spcBef>
        <a:spcPct val="0"/>
      </a:spcBef>
      <a:spcAft>
        <a:spcPct val="0"/>
      </a:spcAft>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286000" algn="l" defTabSz="914400" rtl="0" eaLnBrk="1" latinLnBrk="0" hangingPunct="1">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743200" algn="l" defTabSz="914400" rtl="0" eaLnBrk="1" latinLnBrk="0" hangingPunct="1">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200400" algn="l" defTabSz="914400" rtl="0" eaLnBrk="1" latinLnBrk="0" hangingPunct="1">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657600" algn="l" defTabSz="914400" rtl="0" eaLnBrk="1" latinLnBrk="0" hangingPunct="1">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p:defaultTextStyle>
  <p:extLst>
    <p:ext uri="{EFAFB233-063F-42B5-8137-9DF3F51BA10A}">
      <p15:sldGuideLst xmlns:p15="http://schemas.microsoft.com/office/powerpoint/2012/main">
        <p15:guide id="1" orient="horz" pos="2160">
          <p15:clr>
            <a:srgbClr val="A4A3A4"/>
          </p15:clr>
        </p15:guide>
        <p15:guide id="2" pos="30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2" autoAdjust="0"/>
    <p:restoredTop sz="94150" autoAdjust="0"/>
  </p:normalViewPr>
  <p:slideViewPr>
    <p:cSldViewPr snapToGrid="0">
      <p:cViewPr varScale="1">
        <p:scale>
          <a:sx n="113" d="100"/>
          <a:sy n="113" d="100"/>
        </p:scale>
        <p:origin x="2400" y="176"/>
      </p:cViewPr>
      <p:guideLst>
        <p:guide orient="horz" pos="2160"/>
        <p:guide pos="302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26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1FA4E8B-1347-794B-8A53-3DE32D0EB03B}"/>
              </a:ext>
            </a:extLst>
          </p:cNvPr>
          <p:cNvSpPr>
            <a:spLocks noGrp="1" noChangeArrowheads="1"/>
          </p:cNvSpPr>
          <p:nvPr>
            <p:ph type="body" sz="quarter" idx="3"/>
          </p:nvPr>
        </p:nvSpPr>
        <p:spPr bwMode="auto">
          <a:xfrm>
            <a:off x="935038" y="4416425"/>
            <a:ext cx="5140325" cy="4183063"/>
          </a:xfrm>
          <a:prstGeom prst="rect">
            <a:avLst/>
          </a:prstGeom>
          <a:noFill/>
          <a:ln>
            <a:noFill/>
          </a:ln>
          <a:effectLst/>
          <a:extLst>
            <a:ext uri="{909E8E84-426E-40dd-AFC4-6F175D3DCCD1}"/>
            <a:ext uri="{91240B29-F687-4f45-9708-019B960494DF}"/>
            <a:ext uri="{AF507438-7753-43e0-B8FC-AC1667EBCBE1}"/>
          </a:extLst>
        </p:spPr>
        <p:txBody>
          <a:bodyPr vert="horz" wrap="square" lIns="91945" tIns="45166" rIns="91945" bIns="451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5" name="Rectangle 3">
            <a:extLst>
              <a:ext uri="{FF2B5EF4-FFF2-40B4-BE49-F238E27FC236}">
                <a16:creationId xmlns:a16="http://schemas.microsoft.com/office/drawing/2014/main" id="{6B7B5F97-BF5C-D74C-8801-17F3C19A7EA5}"/>
              </a:ext>
            </a:extLst>
          </p:cNvPr>
          <p:cNvSpPr>
            <a:spLocks noGrp="1" noRot="1" noChangeAspect="1" noChangeArrowheads="1" noTextEdit="1"/>
          </p:cNvSpPr>
          <p:nvPr>
            <p:ph type="sldImg" idx="2"/>
          </p:nvPr>
        </p:nvSpPr>
        <p:spPr bwMode="auto">
          <a:xfrm>
            <a:off x="1073150" y="703263"/>
            <a:ext cx="4864100" cy="34734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a:extLst>
              <a:ext uri="{FF2B5EF4-FFF2-40B4-BE49-F238E27FC236}">
                <a16:creationId xmlns:a16="http://schemas.microsoft.com/office/drawing/2014/main" id="{9A1F9ADC-EC44-B740-AF89-03CDD82A70F5}"/>
              </a:ext>
            </a:extLst>
          </p:cNvPr>
          <p:cNvSpPr>
            <a:spLocks noGrp="1" noRot="1" noChangeAspect="1" noChangeArrowheads="1" noTextEdit="1"/>
          </p:cNvSpPr>
          <p:nvPr>
            <p:ph type="sldImg"/>
          </p:nvPr>
        </p:nvSpPr>
        <p:spPr>
          <a:ln/>
        </p:spPr>
      </p:sp>
      <p:sp>
        <p:nvSpPr>
          <p:cNvPr id="11266" name="Rectangle 3">
            <a:extLst>
              <a:ext uri="{FF2B5EF4-FFF2-40B4-BE49-F238E27FC236}">
                <a16:creationId xmlns:a16="http://schemas.microsoft.com/office/drawing/2014/main" id="{311F0F62-54D4-B146-AA66-5A882A1C5AD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B500BDEC-CE7D-0F45-95B1-E3DBCDEF729E}"/>
              </a:ext>
            </a:extLst>
          </p:cNvPr>
          <p:cNvSpPr>
            <a:spLocks noGrp="1" noRot="1" noChangeAspect="1" noChangeArrowheads="1" noTextEdit="1"/>
          </p:cNvSpPr>
          <p:nvPr>
            <p:ph type="sldImg"/>
          </p:nvPr>
        </p:nvSpPr>
        <p:spPr>
          <a:ln cap="flat"/>
        </p:spPr>
      </p:sp>
      <p:sp>
        <p:nvSpPr>
          <p:cNvPr id="29698" name="Rectangle 3">
            <a:extLst>
              <a:ext uri="{FF2B5EF4-FFF2-40B4-BE49-F238E27FC236}">
                <a16:creationId xmlns:a16="http://schemas.microsoft.com/office/drawing/2014/main" id="{0F0F30DF-78DD-7246-A80F-4A3FCCB6AD5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44AEFDCD-837C-CC45-A033-4F238A8FBA43}"/>
              </a:ext>
            </a:extLst>
          </p:cNvPr>
          <p:cNvSpPr>
            <a:spLocks noGrp="1" noRot="1" noChangeAspect="1" noChangeArrowheads="1" noTextEdit="1"/>
          </p:cNvSpPr>
          <p:nvPr>
            <p:ph type="sldImg"/>
          </p:nvPr>
        </p:nvSpPr>
        <p:spPr>
          <a:ln/>
        </p:spPr>
      </p:sp>
      <p:sp>
        <p:nvSpPr>
          <p:cNvPr id="31746" name="Rectangle 3">
            <a:extLst>
              <a:ext uri="{FF2B5EF4-FFF2-40B4-BE49-F238E27FC236}">
                <a16:creationId xmlns:a16="http://schemas.microsoft.com/office/drawing/2014/main" id="{C237604C-B595-A247-80B6-0EF2DBADDD4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2D649CFC-A922-1446-BF7C-1F1F2EBEF16F}"/>
              </a:ext>
            </a:extLst>
          </p:cNvPr>
          <p:cNvSpPr>
            <a:spLocks noGrp="1" noRot="1" noChangeAspect="1" noTextEdit="1"/>
          </p:cNvSpPr>
          <p:nvPr>
            <p:ph type="sldImg"/>
          </p:nvPr>
        </p:nvSpPr>
        <p:spPr>
          <a:ln/>
        </p:spPr>
      </p:sp>
      <p:sp>
        <p:nvSpPr>
          <p:cNvPr id="33794" name="Notes Placeholder 2">
            <a:extLst>
              <a:ext uri="{FF2B5EF4-FFF2-40B4-BE49-F238E27FC236}">
                <a16:creationId xmlns:a16="http://schemas.microsoft.com/office/drawing/2014/main" id="{9311A217-39B3-6843-9056-FA76DA51AE6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A3232C0A-3790-5246-9FF6-88E8ED4A711B}"/>
              </a:ext>
            </a:extLst>
          </p:cNvPr>
          <p:cNvSpPr>
            <a:spLocks noGrp="1" noRot="1" noChangeAspect="1" noTextEdit="1"/>
          </p:cNvSpPr>
          <p:nvPr>
            <p:ph type="sldImg"/>
          </p:nvPr>
        </p:nvSpPr>
        <p:spPr>
          <a:ln/>
        </p:spPr>
      </p:sp>
      <p:sp>
        <p:nvSpPr>
          <p:cNvPr id="35842" name="Notes Placeholder 2">
            <a:extLst>
              <a:ext uri="{FF2B5EF4-FFF2-40B4-BE49-F238E27FC236}">
                <a16:creationId xmlns:a16="http://schemas.microsoft.com/office/drawing/2014/main" id="{EC053969-8B82-4247-83DA-F32F031F7C9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D5297B44-C47B-A24D-878B-0B4F6CBDCB0C}"/>
              </a:ext>
            </a:extLst>
          </p:cNvPr>
          <p:cNvSpPr>
            <a:spLocks noGrp="1" noRot="1" noChangeAspect="1" noChangeArrowheads="1" noTextEdit="1"/>
          </p:cNvSpPr>
          <p:nvPr>
            <p:ph type="sldImg"/>
          </p:nvPr>
        </p:nvSpPr>
        <p:spPr>
          <a:ln cap="flat"/>
        </p:spPr>
      </p:sp>
      <p:sp>
        <p:nvSpPr>
          <p:cNvPr id="38914" name="Rectangle 3">
            <a:extLst>
              <a:ext uri="{FF2B5EF4-FFF2-40B4-BE49-F238E27FC236}">
                <a16:creationId xmlns:a16="http://schemas.microsoft.com/office/drawing/2014/main" id="{70C61D0E-AD93-C04B-B551-39D109E2B7C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8BB474B3-4EAE-0043-98D9-8E3A1FD2439C}"/>
              </a:ext>
            </a:extLst>
          </p:cNvPr>
          <p:cNvSpPr>
            <a:spLocks noGrp="1" noRot="1" noChangeAspect="1" noChangeArrowheads="1" noTextEdit="1"/>
          </p:cNvSpPr>
          <p:nvPr>
            <p:ph type="sldImg"/>
          </p:nvPr>
        </p:nvSpPr>
        <p:spPr>
          <a:ln cap="flat"/>
        </p:spPr>
      </p:sp>
      <p:sp>
        <p:nvSpPr>
          <p:cNvPr id="40962" name="Rectangle 3">
            <a:extLst>
              <a:ext uri="{FF2B5EF4-FFF2-40B4-BE49-F238E27FC236}">
                <a16:creationId xmlns:a16="http://schemas.microsoft.com/office/drawing/2014/main" id="{5418BE92-69CA-EB42-B0F3-F1B0A109D1C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886D26EF-547E-7C41-8867-09C7A4006EE8}"/>
              </a:ext>
            </a:extLst>
          </p:cNvPr>
          <p:cNvSpPr>
            <a:spLocks noGrp="1" noRot="1" noChangeAspect="1" noChangeArrowheads="1" noTextEdit="1"/>
          </p:cNvSpPr>
          <p:nvPr>
            <p:ph type="sldImg"/>
          </p:nvPr>
        </p:nvSpPr>
        <p:spPr>
          <a:ln cap="flat"/>
        </p:spPr>
      </p:sp>
      <p:sp>
        <p:nvSpPr>
          <p:cNvPr id="43010" name="Rectangle 3">
            <a:extLst>
              <a:ext uri="{FF2B5EF4-FFF2-40B4-BE49-F238E27FC236}">
                <a16:creationId xmlns:a16="http://schemas.microsoft.com/office/drawing/2014/main" id="{77133783-F82B-1F4A-A823-4797607438D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3C6E99C2-F35A-F041-9C1B-45289BE977FD}"/>
              </a:ext>
            </a:extLst>
          </p:cNvPr>
          <p:cNvSpPr>
            <a:spLocks noGrp="1" noRot="1" noChangeAspect="1" noChangeArrowheads="1" noTextEdit="1"/>
          </p:cNvSpPr>
          <p:nvPr>
            <p:ph type="sldImg"/>
          </p:nvPr>
        </p:nvSpPr>
        <p:spPr>
          <a:ln cap="flat"/>
        </p:spPr>
      </p:sp>
      <p:sp>
        <p:nvSpPr>
          <p:cNvPr id="45058" name="Rectangle 3">
            <a:extLst>
              <a:ext uri="{FF2B5EF4-FFF2-40B4-BE49-F238E27FC236}">
                <a16:creationId xmlns:a16="http://schemas.microsoft.com/office/drawing/2014/main" id="{266D3D68-52F8-CC44-997E-63386A12AC6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A5AFD3AF-30EF-DC46-B824-33B38643E26B}"/>
              </a:ext>
            </a:extLst>
          </p:cNvPr>
          <p:cNvSpPr>
            <a:spLocks noGrp="1" noRot="1" noChangeAspect="1" noChangeArrowheads="1" noTextEdit="1"/>
          </p:cNvSpPr>
          <p:nvPr>
            <p:ph type="sldImg"/>
          </p:nvPr>
        </p:nvSpPr>
        <p:spPr>
          <a:ln cap="flat"/>
        </p:spPr>
      </p:sp>
      <p:sp>
        <p:nvSpPr>
          <p:cNvPr id="47106" name="Rectangle 3">
            <a:extLst>
              <a:ext uri="{FF2B5EF4-FFF2-40B4-BE49-F238E27FC236}">
                <a16:creationId xmlns:a16="http://schemas.microsoft.com/office/drawing/2014/main" id="{6F5A2CA3-B7D6-CB4E-BD4F-9C3154E6BF6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581D3E88-935A-D849-A9C6-914DD0EF5A3E}"/>
              </a:ext>
            </a:extLst>
          </p:cNvPr>
          <p:cNvSpPr>
            <a:spLocks noGrp="1" noRot="1" noChangeAspect="1" noChangeArrowheads="1" noTextEdit="1"/>
          </p:cNvSpPr>
          <p:nvPr>
            <p:ph type="sldImg"/>
          </p:nvPr>
        </p:nvSpPr>
        <p:spPr>
          <a:ln cap="flat"/>
        </p:spPr>
      </p:sp>
      <p:sp>
        <p:nvSpPr>
          <p:cNvPr id="49154" name="Rectangle 3">
            <a:extLst>
              <a:ext uri="{FF2B5EF4-FFF2-40B4-BE49-F238E27FC236}">
                <a16:creationId xmlns:a16="http://schemas.microsoft.com/office/drawing/2014/main" id="{45E6B4AD-C3A1-9B46-AC0B-2590CE18871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1130B29E-AD41-FD43-9FDD-38E496B4A882}"/>
              </a:ext>
            </a:extLst>
          </p:cNvPr>
          <p:cNvSpPr>
            <a:spLocks noGrp="1" noRot="1" noChangeAspect="1" noChangeArrowheads="1" noTextEdit="1"/>
          </p:cNvSpPr>
          <p:nvPr>
            <p:ph type="sldImg"/>
          </p:nvPr>
        </p:nvSpPr>
        <p:spPr>
          <a:ln cap="flat"/>
        </p:spPr>
      </p:sp>
      <p:sp>
        <p:nvSpPr>
          <p:cNvPr id="13314" name="Rectangle 3">
            <a:extLst>
              <a:ext uri="{FF2B5EF4-FFF2-40B4-BE49-F238E27FC236}">
                <a16:creationId xmlns:a16="http://schemas.microsoft.com/office/drawing/2014/main" id="{DB56A580-A258-704F-BB6F-5BCC24CC77E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4092D580-FFD8-CF4D-9F6A-8E43DBE2EF44}"/>
              </a:ext>
            </a:extLst>
          </p:cNvPr>
          <p:cNvSpPr>
            <a:spLocks noGrp="1" noRot="1" noChangeAspect="1" noChangeArrowheads="1" noTextEdit="1"/>
          </p:cNvSpPr>
          <p:nvPr>
            <p:ph type="sldImg"/>
          </p:nvPr>
        </p:nvSpPr>
        <p:spPr>
          <a:ln cap="flat"/>
        </p:spPr>
      </p:sp>
      <p:sp>
        <p:nvSpPr>
          <p:cNvPr id="51202" name="Rectangle 3">
            <a:extLst>
              <a:ext uri="{FF2B5EF4-FFF2-40B4-BE49-F238E27FC236}">
                <a16:creationId xmlns:a16="http://schemas.microsoft.com/office/drawing/2014/main" id="{50E99A09-6879-344D-B4CC-9721E19681C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B79F3A9A-BA4A-2F44-BFE9-EE008D1630D7}"/>
              </a:ext>
            </a:extLst>
          </p:cNvPr>
          <p:cNvSpPr>
            <a:spLocks noGrp="1" noRot="1" noChangeAspect="1" noChangeArrowheads="1" noTextEdit="1"/>
          </p:cNvSpPr>
          <p:nvPr>
            <p:ph type="sldImg"/>
          </p:nvPr>
        </p:nvSpPr>
        <p:spPr>
          <a:ln cap="flat"/>
        </p:spPr>
      </p:sp>
      <p:sp>
        <p:nvSpPr>
          <p:cNvPr id="53250" name="Rectangle 3">
            <a:extLst>
              <a:ext uri="{FF2B5EF4-FFF2-40B4-BE49-F238E27FC236}">
                <a16:creationId xmlns:a16="http://schemas.microsoft.com/office/drawing/2014/main" id="{231D7CAC-53D2-C044-BE6F-FB46EF3536B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D677AF06-BFFF-9F48-96F2-A3E85BD053BE}"/>
              </a:ext>
            </a:extLst>
          </p:cNvPr>
          <p:cNvSpPr>
            <a:spLocks noGrp="1" noRot="1" noChangeAspect="1" noChangeArrowheads="1" noTextEdit="1"/>
          </p:cNvSpPr>
          <p:nvPr>
            <p:ph type="sldImg"/>
          </p:nvPr>
        </p:nvSpPr>
        <p:spPr>
          <a:ln cap="flat"/>
        </p:spPr>
      </p:sp>
      <p:sp>
        <p:nvSpPr>
          <p:cNvPr id="55298" name="Rectangle 3">
            <a:extLst>
              <a:ext uri="{FF2B5EF4-FFF2-40B4-BE49-F238E27FC236}">
                <a16:creationId xmlns:a16="http://schemas.microsoft.com/office/drawing/2014/main" id="{2BF11AC8-6812-AC44-8BA2-FE033066073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77EA90B6-8DB6-C541-87FF-86A1B6B24DF3}"/>
              </a:ext>
            </a:extLst>
          </p:cNvPr>
          <p:cNvSpPr>
            <a:spLocks noGrp="1" noRot="1" noChangeAspect="1" noChangeArrowheads="1" noTextEdit="1"/>
          </p:cNvSpPr>
          <p:nvPr>
            <p:ph type="sldImg"/>
          </p:nvPr>
        </p:nvSpPr>
        <p:spPr>
          <a:ln/>
        </p:spPr>
      </p:sp>
      <p:sp>
        <p:nvSpPr>
          <p:cNvPr id="57346" name="Rectangle 3">
            <a:extLst>
              <a:ext uri="{FF2B5EF4-FFF2-40B4-BE49-F238E27FC236}">
                <a16:creationId xmlns:a16="http://schemas.microsoft.com/office/drawing/2014/main" id="{3D99EF24-4E72-E746-887D-9096CC4CAF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E6AFEB55-C973-9540-BD9A-EEDBA25E673B}"/>
              </a:ext>
            </a:extLst>
          </p:cNvPr>
          <p:cNvSpPr>
            <a:spLocks noGrp="1" noRot="1" noChangeAspect="1" noChangeArrowheads="1" noTextEdit="1"/>
          </p:cNvSpPr>
          <p:nvPr>
            <p:ph type="sldImg"/>
          </p:nvPr>
        </p:nvSpPr>
        <p:spPr>
          <a:ln/>
        </p:spPr>
      </p:sp>
      <p:sp>
        <p:nvSpPr>
          <p:cNvPr id="59394" name="Rectangle 3">
            <a:extLst>
              <a:ext uri="{FF2B5EF4-FFF2-40B4-BE49-F238E27FC236}">
                <a16:creationId xmlns:a16="http://schemas.microsoft.com/office/drawing/2014/main" id="{C8D87ABF-F6AD-444A-A248-F85E6D09306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75F8BD0B-67E5-EA40-B37B-7B4945FDE318}"/>
              </a:ext>
            </a:extLst>
          </p:cNvPr>
          <p:cNvSpPr>
            <a:spLocks noGrp="1" noRot="1" noChangeAspect="1" noChangeArrowheads="1" noTextEdit="1"/>
          </p:cNvSpPr>
          <p:nvPr>
            <p:ph type="sldImg"/>
          </p:nvPr>
        </p:nvSpPr>
        <p:spPr>
          <a:ln/>
        </p:spPr>
      </p:sp>
      <p:sp>
        <p:nvSpPr>
          <p:cNvPr id="61442" name="Rectangle 3">
            <a:extLst>
              <a:ext uri="{FF2B5EF4-FFF2-40B4-BE49-F238E27FC236}">
                <a16:creationId xmlns:a16="http://schemas.microsoft.com/office/drawing/2014/main" id="{AA4D39A0-BED8-6845-B4E3-95CD93D9DC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9E09DA37-82EB-3947-B140-4F60711FE749}"/>
              </a:ext>
            </a:extLst>
          </p:cNvPr>
          <p:cNvSpPr>
            <a:spLocks noGrp="1" noRot="1" noChangeAspect="1" noChangeArrowheads="1" noTextEdit="1"/>
          </p:cNvSpPr>
          <p:nvPr>
            <p:ph type="sldImg"/>
          </p:nvPr>
        </p:nvSpPr>
        <p:spPr>
          <a:ln/>
        </p:spPr>
      </p:sp>
      <p:sp>
        <p:nvSpPr>
          <p:cNvPr id="63490" name="Rectangle 3">
            <a:extLst>
              <a:ext uri="{FF2B5EF4-FFF2-40B4-BE49-F238E27FC236}">
                <a16:creationId xmlns:a16="http://schemas.microsoft.com/office/drawing/2014/main" id="{1675F56E-4B97-2541-ACA2-848401AA8C0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059D71C8-FD7B-B746-9C50-1DF7FAA10924}"/>
              </a:ext>
            </a:extLst>
          </p:cNvPr>
          <p:cNvSpPr>
            <a:spLocks noGrp="1" noRot="1" noChangeAspect="1" noChangeArrowheads="1" noTextEdit="1"/>
          </p:cNvSpPr>
          <p:nvPr>
            <p:ph type="sldImg"/>
          </p:nvPr>
        </p:nvSpPr>
        <p:spPr>
          <a:ln/>
        </p:spPr>
      </p:sp>
      <p:sp>
        <p:nvSpPr>
          <p:cNvPr id="65538" name="Rectangle 3">
            <a:extLst>
              <a:ext uri="{FF2B5EF4-FFF2-40B4-BE49-F238E27FC236}">
                <a16:creationId xmlns:a16="http://schemas.microsoft.com/office/drawing/2014/main" id="{04675FDC-BF3A-6748-BA36-007D2FB29A1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F3B019E9-53C9-E54A-88CA-0CB4B32BC6C2}"/>
              </a:ext>
            </a:extLst>
          </p:cNvPr>
          <p:cNvSpPr>
            <a:spLocks noGrp="1" noRot="1" noChangeAspect="1" noChangeArrowheads="1" noTextEdit="1"/>
          </p:cNvSpPr>
          <p:nvPr>
            <p:ph type="sldImg"/>
          </p:nvPr>
        </p:nvSpPr>
        <p:spPr>
          <a:ln/>
        </p:spPr>
      </p:sp>
      <p:sp>
        <p:nvSpPr>
          <p:cNvPr id="67586" name="Rectangle 3">
            <a:extLst>
              <a:ext uri="{FF2B5EF4-FFF2-40B4-BE49-F238E27FC236}">
                <a16:creationId xmlns:a16="http://schemas.microsoft.com/office/drawing/2014/main" id="{F7E16ECC-72AA-6C4E-86FD-D06A4982F4B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7BA5D1CF-3BCD-9D48-9236-F627D880887C}"/>
              </a:ext>
            </a:extLst>
          </p:cNvPr>
          <p:cNvSpPr>
            <a:spLocks noGrp="1" noRot="1" noChangeAspect="1" noChangeArrowheads="1" noTextEdit="1"/>
          </p:cNvSpPr>
          <p:nvPr>
            <p:ph type="sldImg"/>
          </p:nvPr>
        </p:nvSpPr>
        <p:spPr>
          <a:ln/>
        </p:spPr>
      </p:sp>
      <p:sp>
        <p:nvSpPr>
          <p:cNvPr id="69634" name="Rectangle 3">
            <a:extLst>
              <a:ext uri="{FF2B5EF4-FFF2-40B4-BE49-F238E27FC236}">
                <a16:creationId xmlns:a16="http://schemas.microsoft.com/office/drawing/2014/main" id="{F6DB2DD1-F181-5A43-8336-E430069F038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9D57BD9D-C15C-8F47-BF33-3DB72F6FE040}"/>
              </a:ext>
            </a:extLst>
          </p:cNvPr>
          <p:cNvSpPr>
            <a:spLocks noGrp="1" noRot="1" noChangeAspect="1" noChangeArrowheads="1" noTextEdit="1"/>
          </p:cNvSpPr>
          <p:nvPr>
            <p:ph type="sldImg"/>
          </p:nvPr>
        </p:nvSpPr>
        <p:spPr>
          <a:ln cap="flat"/>
        </p:spPr>
      </p:sp>
      <p:sp>
        <p:nvSpPr>
          <p:cNvPr id="15362" name="Rectangle 3">
            <a:extLst>
              <a:ext uri="{FF2B5EF4-FFF2-40B4-BE49-F238E27FC236}">
                <a16:creationId xmlns:a16="http://schemas.microsoft.com/office/drawing/2014/main" id="{A798D7F2-8C0A-3848-8357-752009FAEF4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1BCE409A-C20E-F047-A87C-22D7376FC08D}"/>
              </a:ext>
            </a:extLst>
          </p:cNvPr>
          <p:cNvSpPr>
            <a:spLocks noGrp="1" noRot="1" noChangeAspect="1" noChangeArrowheads="1" noTextEdit="1"/>
          </p:cNvSpPr>
          <p:nvPr>
            <p:ph type="sldImg"/>
          </p:nvPr>
        </p:nvSpPr>
        <p:spPr>
          <a:ln/>
        </p:spPr>
      </p:sp>
      <p:sp>
        <p:nvSpPr>
          <p:cNvPr id="71682" name="Rectangle 3">
            <a:extLst>
              <a:ext uri="{FF2B5EF4-FFF2-40B4-BE49-F238E27FC236}">
                <a16:creationId xmlns:a16="http://schemas.microsoft.com/office/drawing/2014/main" id="{1CA17040-AD57-1646-B1B5-CA775DB9C42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DB5BA8B9-4F8D-7242-ABCF-59F7ADFF41FF}"/>
              </a:ext>
            </a:extLst>
          </p:cNvPr>
          <p:cNvSpPr>
            <a:spLocks noGrp="1" noRot="1" noChangeAspect="1" noChangeArrowheads="1" noTextEdit="1"/>
          </p:cNvSpPr>
          <p:nvPr>
            <p:ph type="sldImg"/>
          </p:nvPr>
        </p:nvSpPr>
        <p:spPr>
          <a:ln/>
        </p:spPr>
      </p:sp>
      <p:sp>
        <p:nvSpPr>
          <p:cNvPr id="73730" name="Rectangle 3">
            <a:extLst>
              <a:ext uri="{FF2B5EF4-FFF2-40B4-BE49-F238E27FC236}">
                <a16:creationId xmlns:a16="http://schemas.microsoft.com/office/drawing/2014/main" id="{0BE2F4F1-F492-344B-A3B7-8432DB6046F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2E4D7284-037A-884B-AD11-E4E16E85B310}"/>
              </a:ext>
            </a:extLst>
          </p:cNvPr>
          <p:cNvSpPr>
            <a:spLocks noGrp="1" noRot="1" noChangeAspect="1" noChangeArrowheads="1" noTextEdit="1"/>
          </p:cNvSpPr>
          <p:nvPr>
            <p:ph type="sldImg"/>
          </p:nvPr>
        </p:nvSpPr>
        <p:spPr>
          <a:ln/>
        </p:spPr>
      </p:sp>
      <p:sp>
        <p:nvSpPr>
          <p:cNvPr id="75778" name="Rectangle 3">
            <a:extLst>
              <a:ext uri="{FF2B5EF4-FFF2-40B4-BE49-F238E27FC236}">
                <a16:creationId xmlns:a16="http://schemas.microsoft.com/office/drawing/2014/main" id="{1310AF1A-FF8E-7A48-A968-986DCB6C72C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B09EA018-3534-7D48-A096-A7E559D69DBB}"/>
              </a:ext>
            </a:extLst>
          </p:cNvPr>
          <p:cNvSpPr>
            <a:spLocks noGrp="1" noRot="1" noChangeAspect="1" noTextEdit="1"/>
          </p:cNvSpPr>
          <p:nvPr>
            <p:ph type="sldImg"/>
          </p:nvPr>
        </p:nvSpPr>
        <p:spPr>
          <a:ln/>
        </p:spPr>
      </p:sp>
      <p:sp>
        <p:nvSpPr>
          <p:cNvPr id="77826" name="Notes Placeholder 2">
            <a:extLst>
              <a:ext uri="{FF2B5EF4-FFF2-40B4-BE49-F238E27FC236}">
                <a16:creationId xmlns:a16="http://schemas.microsoft.com/office/drawing/2014/main" id="{8DF945FB-0C58-6C42-BE1A-E9859CA13A3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C668F7C6-BC7A-C14B-9284-7775D53DCA15}"/>
              </a:ext>
            </a:extLst>
          </p:cNvPr>
          <p:cNvSpPr>
            <a:spLocks noGrp="1" noRot="1" noChangeAspect="1" noTextEdit="1"/>
          </p:cNvSpPr>
          <p:nvPr>
            <p:ph type="sldImg"/>
          </p:nvPr>
        </p:nvSpPr>
        <p:spPr>
          <a:ln/>
        </p:spPr>
      </p:sp>
      <p:sp>
        <p:nvSpPr>
          <p:cNvPr id="79874" name="Notes Placeholder 2">
            <a:extLst>
              <a:ext uri="{FF2B5EF4-FFF2-40B4-BE49-F238E27FC236}">
                <a16:creationId xmlns:a16="http://schemas.microsoft.com/office/drawing/2014/main" id="{38E6DDC8-CB6C-B94A-9A2F-46068F8904E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66FAE5D2-0986-5A48-B916-5141ECE3A67A}"/>
              </a:ext>
            </a:extLst>
          </p:cNvPr>
          <p:cNvSpPr>
            <a:spLocks noGrp="1" noRot="1" noChangeAspect="1" noTextEdit="1"/>
          </p:cNvSpPr>
          <p:nvPr>
            <p:ph type="sldImg"/>
          </p:nvPr>
        </p:nvSpPr>
        <p:spPr>
          <a:ln/>
        </p:spPr>
      </p:sp>
      <p:sp>
        <p:nvSpPr>
          <p:cNvPr id="81922" name="Notes Placeholder 2">
            <a:extLst>
              <a:ext uri="{FF2B5EF4-FFF2-40B4-BE49-F238E27FC236}">
                <a16:creationId xmlns:a16="http://schemas.microsoft.com/office/drawing/2014/main" id="{099AC6E7-722F-684C-B485-80E49D92823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3473B7F9-E578-DA42-A835-1439D37A35EA}"/>
              </a:ext>
            </a:extLst>
          </p:cNvPr>
          <p:cNvSpPr>
            <a:spLocks noGrp="1" noRot="1" noChangeAspect="1" noTextEdit="1"/>
          </p:cNvSpPr>
          <p:nvPr>
            <p:ph type="sldImg"/>
          </p:nvPr>
        </p:nvSpPr>
        <p:spPr>
          <a:ln/>
        </p:spPr>
      </p:sp>
      <p:sp>
        <p:nvSpPr>
          <p:cNvPr id="83970" name="Notes Placeholder 2">
            <a:extLst>
              <a:ext uri="{FF2B5EF4-FFF2-40B4-BE49-F238E27FC236}">
                <a16:creationId xmlns:a16="http://schemas.microsoft.com/office/drawing/2014/main" id="{21326B4B-C623-944F-86F6-9B3A0BECA24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44520779-C337-9247-90E2-E82DF02F6509}"/>
              </a:ext>
            </a:extLst>
          </p:cNvPr>
          <p:cNvSpPr>
            <a:spLocks noGrp="1" noRot="1" noChangeAspect="1" noTextEdit="1"/>
          </p:cNvSpPr>
          <p:nvPr>
            <p:ph type="sldImg"/>
          </p:nvPr>
        </p:nvSpPr>
        <p:spPr>
          <a:ln/>
        </p:spPr>
      </p:sp>
      <p:sp>
        <p:nvSpPr>
          <p:cNvPr id="86018" name="Notes Placeholder 2">
            <a:extLst>
              <a:ext uri="{FF2B5EF4-FFF2-40B4-BE49-F238E27FC236}">
                <a16:creationId xmlns:a16="http://schemas.microsoft.com/office/drawing/2014/main" id="{B129FE37-DAEC-7F4F-922F-03685A1F667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5B47D0FD-6292-8041-8F6A-6ABE4C43346C}"/>
              </a:ext>
            </a:extLst>
          </p:cNvPr>
          <p:cNvSpPr>
            <a:spLocks noGrp="1" noRot="1" noChangeAspect="1" noChangeArrowheads="1" noTextEdit="1"/>
          </p:cNvSpPr>
          <p:nvPr>
            <p:ph type="sldImg"/>
          </p:nvPr>
        </p:nvSpPr>
        <p:spPr>
          <a:ln/>
        </p:spPr>
      </p:sp>
      <p:sp>
        <p:nvSpPr>
          <p:cNvPr id="88066" name="Rectangle 3">
            <a:extLst>
              <a:ext uri="{FF2B5EF4-FFF2-40B4-BE49-F238E27FC236}">
                <a16:creationId xmlns:a16="http://schemas.microsoft.com/office/drawing/2014/main" id="{2850A458-E5F5-D448-AD28-AA8C661C52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a:extLst>
              <a:ext uri="{FF2B5EF4-FFF2-40B4-BE49-F238E27FC236}">
                <a16:creationId xmlns:a16="http://schemas.microsoft.com/office/drawing/2014/main" id="{ACC5FB5E-3E34-4047-9D38-ED852B5C3D3D}"/>
              </a:ext>
            </a:extLst>
          </p:cNvPr>
          <p:cNvSpPr>
            <a:spLocks noGrp="1" noRot="1" noChangeAspect="1" noChangeArrowheads="1" noTextEdit="1"/>
          </p:cNvSpPr>
          <p:nvPr>
            <p:ph type="sldImg"/>
          </p:nvPr>
        </p:nvSpPr>
        <p:spPr>
          <a:ln/>
        </p:spPr>
      </p:sp>
      <p:sp>
        <p:nvSpPr>
          <p:cNvPr id="90114" name="Rectangle 3">
            <a:extLst>
              <a:ext uri="{FF2B5EF4-FFF2-40B4-BE49-F238E27FC236}">
                <a16:creationId xmlns:a16="http://schemas.microsoft.com/office/drawing/2014/main" id="{20515B86-8785-6347-A80B-EC67BCCA822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7BD1847D-2B6D-2041-A2A2-AAD066EB7DD7}"/>
              </a:ext>
            </a:extLst>
          </p:cNvPr>
          <p:cNvSpPr>
            <a:spLocks noGrp="1" noRot="1" noChangeAspect="1" noChangeArrowheads="1" noTextEdit="1"/>
          </p:cNvSpPr>
          <p:nvPr>
            <p:ph type="sldImg"/>
          </p:nvPr>
        </p:nvSpPr>
        <p:spPr>
          <a:ln cap="flat"/>
        </p:spPr>
      </p:sp>
      <p:sp>
        <p:nvSpPr>
          <p:cNvPr id="17410" name="Rectangle 3">
            <a:extLst>
              <a:ext uri="{FF2B5EF4-FFF2-40B4-BE49-F238E27FC236}">
                <a16:creationId xmlns:a16="http://schemas.microsoft.com/office/drawing/2014/main" id="{2945AE3F-7F9A-6649-B755-E4206909AEE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812D616C-DCBD-ED41-9697-C72B7014DD9E}"/>
              </a:ext>
            </a:extLst>
          </p:cNvPr>
          <p:cNvSpPr>
            <a:spLocks noGrp="1" noRot="1" noChangeAspect="1" noChangeArrowheads="1" noTextEdit="1"/>
          </p:cNvSpPr>
          <p:nvPr>
            <p:ph type="sldImg"/>
          </p:nvPr>
        </p:nvSpPr>
        <p:spPr>
          <a:ln/>
        </p:spPr>
      </p:sp>
      <p:sp>
        <p:nvSpPr>
          <p:cNvPr id="92162" name="Rectangle 3">
            <a:extLst>
              <a:ext uri="{FF2B5EF4-FFF2-40B4-BE49-F238E27FC236}">
                <a16:creationId xmlns:a16="http://schemas.microsoft.com/office/drawing/2014/main" id="{C9E6093B-E99D-D342-82D7-3B012ADCD3F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F7CEB438-24A7-6B4E-961C-63F50A83F30C}"/>
              </a:ext>
            </a:extLst>
          </p:cNvPr>
          <p:cNvSpPr>
            <a:spLocks noGrp="1" noRot="1" noChangeAspect="1" noChangeArrowheads="1" noTextEdit="1"/>
          </p:cNvSpPr>
          <p:nvPr>
            <p:ph type="sldImg"/>
          </p:nvPr>
        </p:nvSpPr>
        <p:spPr>
          <a:ln/>
        </p:spPr>
      </p:sp>
      <p:sp>
        <p:nvSpPr>
          <p:cNvPr id="94210" name="Rectangle 3">
            <a:extLst>
              <a:ext uri="{FF2B5EF4-FFF2-40B4-BE49-F238E27FC236}">
                <a16:creationId xmlns:a16="http://schemas.microsoft.com/office/drawing/2014/main" id="{3B5752BF-0908-0747-A948-D00047D7743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3D4DD8FF-15CD-8948-BB33-C49FF5A2784C}"/>
              </a:ext>
            </a:extLst>
          </p:cNvPr>
          <p:cNvSpPr>
            <a:spLocks noGrp="1" noRot="1" noChangeAspect="1" noChangeArrowheads="1" noTextEdit="1"/>
          </p:cNvSpPr>
          <p:nvPr>
            <p:ph type="sldImg"/>
          </p:nvPr>
        </p:nvSpPr>
        <p:spPr>
          <a:ln/>
        </p:spPr>
      </p:sp>
      <p:sp>
        <p:nvSpPr>
          <p:cNvPr id="96258" name="Rectangle 3">
            <a:extLst>
              <a:ext uri="{FF2B5EF4-FFF2-40B4-BE49-F238E27FC236}">
                <a16:creationId xmlns:a16="http://schemas.microsoft.com/office/drawing/2014/main" id="{570A28CA-1959-024E-8DF6-826FBFEFD82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DEE230A7-EB3D-3E44-924A-7F1D8B8C6715}"/>
              </a:ext>
            </a:extLst>
          </p:cNvPr>
          <p:cNvSpPr>
            <a:spLocks noGrp="1" noRot="1" noChangeAspect="1" noChangeArrowheads="1" noTextEdit="1"/>
          </p:cNvSpPr>
          <p:nvPr>
            <p:ph type="sldImg"/>
          </p:nvPr>
        </p:nvSpPr>
        <p:spPr>
          <a:ln cap="flat"/>
        </p:spPr>
      </p:sp>
      <p:sp>
        <p:nvSpPr>
          <p:cNvPr id="98306" name="Rectangle 3">
            <a:extLst>
              <a:ext uri="{FF2B5EF4-FFF2-40B4-BE49-F238E27FC236}">
                <a16:creationId xmlns:a16="http://schemas.microsoft.com/office/drawing/2014/main" id="{4586F60D-A57D-0A42-8A2C-4414AC44AAF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a:extLst>
              <a:ext uri="{FF2B5EF4-FFF2-40B4-BE49-F238E27FC236}">
                <a16:creationId xmlns:a16="http://schemas.microsoft.com/office/drawing/2014/main" id="{D0820E8D-0ECD-1D40-A556-FB9331EA5CF1}"/>
              </a:ext>
            </a:extLst>
          </p:cNvPr>
          <p:cNvSpPr>
            <a:spLocks noGrp="1" noRot="1" noChangeAspect="1" noChangeArrowheads="1" noTextEdit="1"/>
          </p:cNvSpPr>
          <p:nvPr>
            <p:ph type="sldImg"/>
          </p:nvPr>
        </p:nvSpPr>
        <p:spPr>
          <a:ln cap="flat"/>
        </p:spPr>
      </p:sp>
      <p:sp>
        <p:nvSpPr>
          <p:cNvPr id="100354" name="Rectangle 3">
            <a:extLst>
              <a:ext uri="{FF2B5EF4-FFF2-40B4-BE49-F238E27FC236}">
                <a16:creationId xmlns:a16="http://schemas.microsoft.com/office/drawing/2014/main" id="{1C8F8551-5201-754F-B41A-79E7DB0C9CB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E8C7651E-B6D5-0C43-9843-88393A17B0B8}"/>
              </a:ext>
            </a:extLst>
          </p:cNvPr>
          <p:cNvSpPr>
            <a:spLocks noGrp="1" noRot="1" noChangeAspect="1" noChangeArrowheads="1" noTextEdit="1"/>
          </p:cNvSpPr>
          <p:nvPr>
            <p:ph type="sldImg"/>
          </p:nvPr>
        </p:nvSpPr>
        <p:spPr>
          <a:ln/>
        </p:spPr>
      </p:sp>
      <p:sp>
        <p:nvSpPr>
          <p:cNvPr id="102402" name="Rectangle 3">
            <a:extLst>
              <a:ext uri="{FF2B5EF4-FFF2-40B4-BE49-F238E27FC236}">
                <a16:creationId xmlns:a16="http://schemas.microsoft.com/office/drawing/2014/main" id="{5B52525C-64B9-7240-B5E2-5944DDB261A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a:extLst>
              <a:ext uri="{FF2B5EF4-FFF2-40B4-BE49-F238E27FC236}">
                <a16:creationId xmlns:a16="http://schemas.microsoft.com/office/drawing/2014/main" id="{FAC22279-3D88-8646-9455-9A4576E6369E}"/>
              </a:ext>
            </a:extLst>
          </p:cNvPr>
          <p:cNvSpPr>
            <a:spLocks noGrp="1" noRot="1" noChangeAspect="1" noChangeArrowheads="1" noTextEdit="1"/>
          </p:cNvSpPr>
          <p:nvPr>
            <p:ph type="sldImg"/>
          </p:nvPr>
        </p:nvSpPr>
        <p:spPr>
          <a:ln/>
        </p:spPr>
      </p:sp>
      <p:sp>
        <p:nvSpPr>
          <p:cNvPr id="152578" name="Rectangle 3">
            <a:extLst>
              <a:ext uri="{FF2B5EF4-FFF2-40B4-BE49-F238E27FC236}">
                <a16:creationId xmlns:a16="http://schemas.microsoft.com/office/drawing/2014/main" id="{A82A9162-8769-6841-8C82-E6D6FD8FF5D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0383CC17-D4F6-0244-BEC6-58DBF66EC11C}"/>
              </a:ext>
            </a:extLst>
          </p:cNvPr>
          <p:cNvSpPr>
            <a:spLocks noGrp="1" noRot="1" noChangeAspect="1" noChangeArrowheads="1" noTextEdit="1"/>
          </p:cNvSpPr>
          <p:nvPr>
            <p:ph type="sldImg"/>
          </p:nvPr>
        </p:nvSpPr>
        <p:spPr>
          <a:ln cap="flat"/>
        </p:spPr>
      </p:sp>
      <p:sp>
        <p:nvSpPr>
          <p:cNvPr id="19458" name="Rectangle 3">
            <a:extLst>
              <a:ext uri="{FF2B5EF4-FFF2-40B4-BE49-F238E27FC236}">
                <a16:creationId xmlns:a16="http://schemas.microsoft.com/office/drawing/2014/main" id="{D44DFBB8-D5DB-3B4F-8C73-49B51F35595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A62AB4AF-51F7-6342-872B-E9C69FAC7FA5}"/>
              </a:ext>
            </a:extLst>
          </p:cNvPr>
          <p:cNvSpPr>
            <a:spLocks noGrp="1" noRot="1" noChangeAspect="1" noChangeArrowheads="1" noTextEdit="1"/>
          </p:cNvSpPr>
          <p:nvPr>
            <p:ph type="sldImg"/>
          </p:nvPr>
        </p:nvSpPr>
        <p:spPr>
          <a:ln cap="flat"/>
        </p:spPr>
      </p:sp>
      <p:sp>
        <p:nvSpPr>
          <p:cNvPr id="21506" name="Rectangle 3">
            <a:extLst>
              <a:ext uri="{FF2B5EF4-FFF2-40B4-BE49-F238E27FC236}">
                <a16:creationId xmlns:a16="http://schemas.microsoft.com/office/drawing/2014/main" id="{96494E30-DACA-D74C-A708-332F9C55324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26924B77-F3DB-054A-A45D-B89ECC91964F}"/>
              </a:ext>
            </a:extLst>
          </p:cNvPr>
          <p:cNvSpPr>
            <a:spLocks noGrp="1" noRot="1" noChangeAspect="1" noChangeArrowheads="1" noTextEdit="1"/>
          </p:cNvSpPr>
          <p:nvPr>
            <p:ph type="sldImg"/>
          </p:nvPr>
        </p:nvSpPr>
        <p:spPr>
          <a:ln cap="flat"/>
        </p:spPr>
      </p:sp>
      <p:sp>
        <p:nvSpPr>
          <p:cNvPr id="23554" name="Rectangle 3">
            <a:extLst>
              <a:ext uri="{FF2B5EF4-FFF2-40B4-BE49-F238E27FC236}">
                <a16:creationId xmlns:a16="http://schemas.microsoft.com/office/drawing/2014/main" id="{9261CCFD-FDA2-984F-89C3-79DD2D9B4F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059EBD9C-26C9-5F47-A37D-B8C77C3850FD}"/>
              </a:ext>
            </a:extLst>
          </p:cNvPr>
          <p:cNvSpPr>
            <a:spLocks noGrp="1" noRot="1" noChangeAspect="1" noChangeArrowheads="1" noTextEdit="1"/>
          </p:cNvSpPr>
          <p:nvPr>
            <p:ph type="sldImg"/>
          </p:nvPr>
        </p:nvSpPr>
        <p:spPr>
          <a:ln cap="flat"/>
        </p:spPr>
      </p:sp>
      <p:sp>
        <p:nvSpPr>
          <p:cNvPr id="25602" name="Rectangle 3">
            <a:extLst>
              <a:ext uri="{FF2B5EF4-FFF2-40B4-BE49-F238E27FC236}">
                <a16:creationId xmlns:a16="http://schemas.microsoft.com/office/drawing/2014/main" id="{D09D1A82-3AAA-D544-A2FA-12094402166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867DAD07-5387-2E41-9FFC-2441ACB65FA9}"/>
              </a:ext>
            </a:extLst>
          </p:cNvPr>
          <p:cNvSpPr>
            <a:spLocks noGrp="1" noRot="1" noChangeAspect="1" noChangeArrowheads="1" noTextEdit="1"/>
          </p:cNvSpPr>
          <p:nvPr>
            <p:ph type="sldImg"/>
          </p:nvPr>
        </p:nvSpPr>
        <p:spPr>
          <a:ln cap="flat"/>
        </p:spPr>
      </p:sp>
      <p:sp>
        <p:nvSpPr>
          <p:cNvPr id="27650" name="Rectangle 3">
            <a:extLst>
              <a:ext uri="{FF2B5EF4-FFF2-40B4-BE49-F238E27FC236}">
                <a16:creationId xmlns:a16="http://schemas.microsoft.com/office/drawing/2014/main" id="{5625E86E-854D-724C-B9B9-ADFCC4A424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130425"/>
            <a:ext cx="8159750" cy="1470025"/>
          </a:xfrm>
        </p:spPr>
        <p:txBody>
          <a:body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64303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7092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60350"/>
            <a:ext cx="2055813" cy="6211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7388" y="260350"/>
            <a:ext cx="6018212" cy="6211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0510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7388" y="260350"/>
            <a:ext cx="8226425" cy="1143000"/>
          </a:xfrm>
        </p:spPr>
        <p:txBody>
          <a:bodyPr/>
          <a:lstStyle/>
          <a:p>
            <a:r>
              <a:rPr lang="en-US"/>
              <a:t>Click to edit Master title style</a:t>
            </a:r>
          </a:p>
        </p:txBody>
      </p:sp>
      <p:sp>
        <p:nvSpPr>
          <p:cNvPr id="3" name="Content Placeholder 2"/>
          <p:cNvSpPr>
            <a:spLocks noGrp="1"/>
          </p:cNvSpPr>
          <p:nvPr>
            <p:ph sz="half" idx="1"/>
          </p:nvPr>
        </p:nvSpPr>
        <p:spPr>
          <a:xfrm>
            <a:off x="687388" y="1503363"/>
            <a:ext cx="8226425" cy="2408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7388" y="4064000"/>
            <a:ext cx="8226425" cy="2408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8175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7388" y="2603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687388" y="1503363"/>
            <a:ext cx="4037012" cy="2408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6800" y="1503363"/>
            <a:ext cx="4037013" cy="2408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7388" y="4064000"/>
            <a:ext cx="4037012" cy="2408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876800" y="4064000"/>
            <a:ext cx="4037013" cy="2408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6578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2315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5640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8154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130425"/>
            <a:ext cx="8159750" cy="1470025"/>
          </a:xfrm>
        </p:spPr>
        <p:txBody>
          <a:bodyPr/>
          <a:lstStyle>
            <a:lvl1pP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E776F97-596C-3143-9F45-609B2A2C7854}"/>
              </a:ext>
            </a:extLst>
          </p:cNvPr>
          <p:cNvSpPr>
            <a:spLocks noGrp="1" noChangeArrowheads="1"/>
          </p:cNvSpPr>
          <p:nvPr>
            <p:ph type="dt" sz="half" idx="10"/>
          </p:nvPr>
        </p:nvSpPr>
        <p:spPr>
          <a:ln/>
        </p:spPr>
        <p:txBody>
          <a:bodyPr/>
          <a:lstStyle>
            <a:lvl1pPr>
              <a:defRPr/>
            </a:lvl1pPr>
          </a:lstStyle>
          <a:p>
            <a:fld id="{D2DDC1DE-0D97-2145-B2C5-81E06265DCA5}" type="datetime10">
              <a:rPr lang="en-US" altLang="en-US" smtClean="0"/>
              <a:t>17:09</a:t>
            </a:fld>
            <a:endParaRPr lang="en-US" altLang="en-US"/>
          </a:p>
        </p:txBody>
      </p:sp>
      <p:sp>
        <p:nvSpPr>
          <p:cNvPr id="5" name="Rectangle 5">
            <a:extLst>
              <a:ext uri="{FF2B5EF4-FFF2-40B4-BE49-F238E27FC236}">
                <a16:creationId xmlns:a16="http://schemas.microsoft.com/office/drawing/2014/main" id="{91821018-7BDD-0847-ACC7-C1144842E27D}"/>
              </a:ext>
            </a:extLst>
          </p:cNvPr>
          <p:cNvSpPr>
            <a:spLocks noGrp="1" noChangeArrowheads="1"/>
          </p:cNvSpPr>
          <p:nvPr>
            <p:ph type="ftr" sz="quarter" idx="11"/>
          </p:nvPr>
        </p:nvSpPr>
        <p:spPr>
          <a:ln/>
        </p:spPr>
        <p:txBody>
          <a:bodyPr/>
          <a:lstStyle>
            <a:lvl1pPr>
              <a:defRPr/>
            </a:lvl1pPr>
          </a:lstStyle>
          <a:p>
            <a:r>
              <a:rPr lang="en-US" altLang="en-US" dirty="0"/>
              <a:t>2</a:t>
            </a:r>
          </a:p>
        </p:txBody>
      </p:sp>
      <p:sp>
        <p:nvSpPr>
          <p:cNvPr id="6" name="Rectangle 6">
            <a:extLst>
              <a:ext uri="{FF2B5EF4-FFF2-40B4-BE49-F238E27FC236}">
                <a16:creationId xmlns:a16="http://schemas.microsoft.com/office/drawing/2014/main" id="{CCFEA255-9DF2-A945-BDB1-C9F01CB36300}"/>
              </a:ext>
            </a:extLst>
          </p:cNvPr>
          <p:cNvSpPr>
            <a:spLocks noGrp="1" noChangeArrowheads="1"/>
          </p:cNvSpPr>
          <p:nvPr>
            <p:ph type="sldNum" sz="quarter" idx="12"/>
          </p:nvPr>
        </p:nvSpPr>
        <p:spPr>
          <a:ln/>
        </p:spPr>
        <p:txBody>
          <a:bodyPr/>
          <a:lstStyle>
            <a:lvl1pPr>
              <a:defRPr/>
            </a:lvl1pPr>
          </a:lstStyle>
          <a:p>
            <a:fld id="{C6C5F05A-65C6-2148-90F1-C60650EE59AB}" type="slidenum">
              <a:rPr lang="en-US" altLang="en-US"/>
              <a:pPr/>
              <a:t>‹#›</a:t>
            </a:fld>
            <a:endParaRPr lang="en-US" altLang="en-US"/>
          </a:p>
        </p:txBody>
      </p:sp>
    </p:spTree>
    <p:extLst>
      <p:ext uri="{BB962C8B-B14F-4D97-AF65-F5344CB8AC3E}">
        <p14:creationId xmlns:p14="http://schemas.microsoft.com/office/powerpoint/2010/main" val="2239053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2012C5A9-40F1-D84E-9FA0-425074E4B6CE}"/>
              </a:ext>
            </a:extLst>
          </p:cNvPr>
          <p:cNvSpPr>
            <a:spLocks noGrp="1" noChangeArrowheads="1"/>
          </p:cNvSpPr>
          <p:nvPr>
            <p:ph type="dt" sz="half" idx="10"/>
          </p:nvPr>
        </p:nvSpPr>
        <p:spPr>
          <a:ln/>
        </p:spPr>
        <p:txBody>
          <a:bodyPr/>
          <a:lstStyle>
            <a:lvl1pPr>
              <a:defRPr/>
            </a:lvl1pPr>
          </a:lstStyle>
          <a:p>
            <a:fld id="{A8951075-DA59-4E49-8D03-1E0EAD47D6FA}" type="datetime10">
              <a:rPr lang="en-US" altLang="en-US" smtClean="0"/>
              <a:t>17:09</a:t>
            </a:fld>
            <a:endParaRPr lang="en-US" altLang="en-US"/>
          </a:p>
        </p:txBody>
      </p:sp>
      <p:sp>
        <p:nvSpPr>
          <p:cNvPr id="5" name="Rectangle 5">
            <a:extLst>
              <a:ext uri="{FF2B5EF4-FFF2-40B4-BE49-F238E27FC236}">
                <a16:creationId xmlns:a16="http://schemas.microsoft.com/office/drawing/2014/main" id="{CE61FCB3-DCE8-074B-AD6D-35CBED895186}"/>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0B81E29E-B661-6F4E-8451-D21E9DBDD680}"/>
              </a:ext>
            </a:extLst>
          </p:cNvPr>
          <p:cNvSpPr>
            <a:spLocks noGrp="1" noChangeArrowheads="1"/>
          </p:cNvSpPr>
          <p:nvPr>
            <p:ph type="sldNum" sz="quarter" idx="12"/>
          </p:nvPr>
        </p:nvSpPr>
        <p:spPr>
          <a:ln/>
        </p:spPr>
        <p:txBody>
          <a:bodyPr/>
          <a:lstStyle>
            <a:lvl1pPr>
              <a:defRPr/>
            </a:lvl1pPr>
          </a:lstStyle>
          <a:p>
            <a:fld id="{E21280C4-25AC-5C41-9CDF-382E1A54A70A}" type="slidenum">
              <a:rPr lang="en-US" altLang="en-US"/>
              <a:pPr/>
              <a:t>‹#›</a:t>
            </a:fld>
            <a:endParaRPr lang="en-US" altLang="en-US"/>
          </a:p>
        </p:txBody>
      </p:sp>
    </p:spTree>
    <p:extLst>
      <p:ext uri="{BB962C8B-B14F-4D97-AF65-F5344CB8AC3E}">
        <p14:creationId xmlns:p14="http://schemas.microsoft.com/office/powerpoint/2010/main" val="2632588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54AF142-222A-CD47-8413-943EBCFFA17F}"/>
              </a:ext>
            </a:extLst>
          </p:cNvPr>
          <p:cNvSpPr>
            <a:spLocks noGrp="1" noChangeArrowheads="1"/>
          </p:cNvSpPr>
          <p:nvPr>
            <p:ph type="dt" sz="half" idx="10"/>
          </p:nvPr>
        </p:nvSpPr>
        <p:spPr>
          <a:ln/>
        </p:spPr>
        <p:txBody>
          <a:bodyPr/>
          <a:lstStyle>
            <a:lvl1pPr>
              <a:defRPr/>
            </a:lvl1pPr>
          </a:lstStyle>
          <a:p>
            <a:fld id="{89FF8240-91A3-A740-AC0F-CB7DB9484032}" type="datetime10">
              <a:rPr lang="en-US" altLang="en-US" smtClean="0"/>
              <a:t>17:09</a:t>
            </a:fld>
            <a:endParaRPr lang="en-US" altLang="en-US"/>
          </a:p>
        </p:txBody>
      </p:sp>
      <p:sp>
        <p:nvSpPr>
          <p:cNvPr id="5" name="Rectangle 5">
            <a:extLst>
              <a:ext uri="{FF2B5EF4-FFF2-40B4-BE49-F238E27FC236}">
                <a16:creationId xmlns:a16="http://schemas.microsoft.com/office/drawing/2014/main" id="{CFB1714A-5DAC-EB47-BD7D-42A55ACCADBA}"/>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8C13DFB1-4CD5-FE4C-A12F-BA97AD928F18}"/>
              </a:ext>
            </a:extLst>
          </p:cNvPr>
          <p:cNvSpPr>
            <a:spLocks noGrp="1" noChangeArrowheads="1"/>
          </p:cNvSpPr>
          <p:nvPr>
            <p:ph type="sldNum" sz="quarter" idx="12"/>
          </p:nvPr>
        </p:nvSpPr>
        <p:spPr>
          <a:ln/>
        </p:spPr>
        <p:txBody>
          <a:bodyPr/>
          <a:lstStyle>
            <a:lvl1pPr>
              <a:defRPr/>
            </a:lvl1pPr>
          </a:lstStyle>
          <a:p>
            <a:fld id="{5DD1EDE0-FFBA-E84D-9C32-CC76D4E610E8}" type="slidenum">
              <a:rPr lang="en-US" altLang="en-US"/>
              <a:pPr/>
              <a:t>‹#›</a:t>
            </a:fld>
            <a:endParaRPr lang="en-US" altLang="en-US"/>
          </a:p>
        </p:txBody>
      </p:sp>
    </p:spTree>
    <p:extLst>
      <p:ext uri="{BB962C8B-B14F-4D97-AF65-F5344CB8AC3E}">
        <p14:creationId xmlns:p14="http://schemas.microsoft.com/office/powerpoint/2010/main" val="859633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62410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9425"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89E0696-75C7-9E41-A995-5EAF203C8546}"/>
              </a:ext>
            </a:extLst>
          </p:cNvPr>
          <p:cNvSpPr>
            <a:spLocks noGrp="1" noChangeArrowheads="1"/>
          </p:cNvSpPr>
          <p:nvPr>
            <p:ph type="dt" sz="half" idx="10"/>
          </p:nvPr>
        </p:nvSpPr>
        <p:spPr>
          <a:ln/>
        </p:spPr>
        <p:txBody>
          <a:bodyPr/>
          <a:lstStyle>
            <a:lvl1pPr>
              <a:defRPr/>
            </a:lvl1pPr>
          </a:lstStyle>
          <a:p>
            <a:fld id="{E5204C05-11AF-1F42-937F-373813787AFE}" type="datetime10">
              <a:rPr lang="en-US" altLang="en-US" smtClean="0"/>
              <a:t>17:09</a:t>
            </a:fld>
            <a:endParaRPr lang="en-US" altLang="en-US"/>
          </a:p>
        </p:txBody>
      </p:sp>
      <p:sp>
        <p:nvSpPr>
          <p:cNvPr id="6" name="Rectangle 5">
            <a:extLst>
              <a:ext uri="{FF2B5EF4-FFF2-40B4-BE49-F238E27FC236}">
                <a16:creationId xmlns:a16="http://schemas.microsoft.com/office/drawing/2014/main" id="{E4DA1F5C-6B31-0E40-BA7D-DECEE7E49A1D}"/>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162B2750-6194-3E49-ADB0-45FFD3C07DA4}"/>
              </a:ext>
            </a:extLst>
          </p:cNvPr>
          <p:cNvSpPr>
            <a:spLocks noGrp="1" noChangeArrowheads="1"/>
          </p:cNvSpPr>
          <p:nvPr>
            <p:ph type="sldNum" sz="quarter" idx="12"/>
          </p:nvPr>
        </p:nvSpPr>
        <p:spPr>
          <a:ln/>
        </p:spPr>
        <p:txBody>
          <a:bodyPr/>
          <a:lstStyle>
            <a:lvl1pPr>
              <a:defRPr/>
            </a:lvl1pPr>
          </a:lstStyle>
          <a:p>
            <a:fld id="{99EE8D16-20F3-4043-AD26-E14E0BEB88C2}" type="slidenum">
              <a:rPr lang="en-US" altLang="en-US"/>
              <a:pPr/>
              <a:t>‹#›</a:t>
            </a:fld>
            <a:endParaRPr lang="en-US" altLang="en-US"/>
          </a:p>
        </p:txBody>
      </p:sp>
    </p:spTree>
    <p:extLst>
      <p:ext uri="{BB962C8B-B14F-4D97-AF65-F5344CB8AC3E}">
        <p14:creationId xmlns:p14="http://schemas.microsoft.com/office/powerpoint/2010/main" val="982445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2CABB0C-A6D5-AA49-B78E-86B506AEDD3D}"/>
              </a:ext>
            </a:extLst>
          </p:cNvPr>
          <p:cNvSpPr>
            <a:spLocks noGrp="1" noChangeArrowheads="1"/>
          </p:cNvSpPr>
          <p:nvPr>
            <p:ph type="dt" sz="half" idx="10"/>
          </p:nvPr>
        </p:nvSpPr>
        <p:spPr>
          <a:ln/>
        </p:spPr>
        <p:txBody>
          <a:bodyPr/>
          <a:lstStyle>
            <a:lvl1pPr>
              <a:defRPr/>
            </a:lvl1pPr>
          </a:lstStyle>
          <a:p>
            <a:fld id="{A058732C-ECA8-7340-9893-FE95EE5CA6AB}" type="datetime10">
              <a:rPr lang="en-US" altLang="en-US" smtClean="0"/>
              <a:t>17:09</a:t>
            </a:fld>
            <a:endParaRPr lang="en-US" altLang="en-US"/>
          </a:p>
        </p:txBody>
      </p:sp>
      <p:sp>
        <p:nvSpPr>
          <p:cNvPr id="8" name="Rectangle 5">
            <a:extLst>
              <a:ext uri="{FF2B5EF4-FFF2-40B4-BE49-F238E27FC236}">
                <a16:creationId xmlns:a16="http://schemas.microsoft.com/office/drawing/2014/main" id="{BF14D70A-BFE7-C149-8362-D31A5819B471}"/>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DECF2610-526E-E445-844E-A86EDE8CAA01}"/>
              </a:ext>
            </a:extLst>
          </p:cNvPr>
          <p:cNvSpPr>
            <a:spLocks noGrp="1" noChangeArrowheads="1"/>
          </p:cNvSpPr>
          <p:nvPr>
            <p:ph type="sldNum" sz="quarter" idx="12"/>
          </p:nvPr>
        </p:nvSpPr>
        <p:spPr>
          <a:ln/>
        </p:spPr>
        <p:txBody>
          <a:bodyPr/>
          <a:lstStyle>
            <a:lvl1pPr>
              <a:defRPr/>
            </a:lvl1pPr>
          </a:lstStyle>
          <a:p>
            <a:fld id="{F15CC4EA-3B5E-2341-9739-9B69969D110D}" type="slidenum">
              <a:rPr lang="en-US" altLang="en-US"/>
              <a:pPr/>
              <a:t>‹#›</a:t>
            </a:fld>
            <a:endParaRPr lang="en-US" altLang="en-US"/>
          </a:p>
        </p:txBody>
      </p:sp>
    </p:spTree>
    <p:extLst>
      <p:ext uri="{BB962C8B-B14F-4D97-AF65-F5344CB8AC3E}">
        <p14:creationId xmlns:p14="http://schemas.microsoft.com/office/powerpoint/2010/main" val="2541422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DE3A8F6-0D2F-D244-8A98-E11B0F5ACFA5}"/>
              </a:ext>
            </a:extLst>
          </p:cNvPr>
          <p:cNvSpPr>
            <a:spLocks noGrp="1" noChangeArrowheads="1"/>
          </p:cNvSpPr>
          <p:nvPr>
            <p:ph type="dt" sz="half" idx="10"/>
          </p:nvPr>
        </p:nvSpPr>
        <p:spPr>
          <a:ln/>
        </p:spPr>
        <p:txBody>
          <a:bodyPr/>
          <a:lstStyle>
            <a:lvl1pPr>
              <a:defRPr/>
            </a:lvl1pPr>
          </a:lstStyle>
          <a:p>
            <a:fld id="{D9CF4C8E-2242-C446-B04A-5C2BC6788D0F}" type="datetime10">
              <a:rPr lang="en-US" altLang="en-US" smtClean="0"/>
              <a:t>17:09</a:t>
            </a:fld>
            <a:endParaRPr lang="en-US" altLang="en-US"/>
          </a:p>
        </p:txBody>
      </p:sp>
      <p:sp>
        <p:nvSpPr>
          <p:cNvPr id="4" name="Rectangle 5">
            <a:extLst>
              <a:ext uri="{FF2B5EF4-FFF2-40B4-BE49-F238E27FC236}">
                <a16:creationId xmlns:a16="http://schemas.microsoft.com/office/drawing/2014/main" id="{076C1028-A3B9-1D48-84BF-768BE39DED0B}"/>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E1A0C076-0E09-F349-AC98-EBD629430E98}"/>
              </a:ext>
            </a:extLst>
          </p:cNvPr>
          <p:cNvSpPr>
            <a:spLocks noGrp="1" noChangeArrowheads="1"/>
          </p:cNvSpPr>
          <p:nvPr>
            <p:ph type="sldNum" sz="quarter" idx="12"/>
          </p:nvPr>
        </p:nvSpPr>
        <p:spPr>
          <a:ln/>
        </p:spPr>
        <p:txBody>
          <a:bodyPr/>
          <a:lstStyle>
            <a:lvl1pPr>
              <a:defRPr/>
            </a:lvl1pPr>
          </a:lstStyle>
          <a:p>
            <a:fld id="{C8D9C0AA-3B3B-8043-B0AA-F755667690E5}" type="slidenum">
              <a:rPr lang="en-US" altLang="en-US"/>
              <a:pPr/>
              <a:t>‹#›</a:t>
            </a:fld>
            <a:endParaRPr lang="en-US" altLang="en-US"/>
          </a:p>
        </p:txBody>
      </p:sp>
    </p:spTree>
    <p:extLst>
      <p:ext uri="{BB962C8B-B14F-4D97-AF65-F5344CB8AC3E}">
        <p14:creationId xmlns:p14="http://schemas.microsoft.com/office/powerpoint/2010/main" val="2326129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F8A0A23-59FF-3644-9613-2B2A0F64B41E}"/>
              </a:ext>
            </a:extLst>
          </p:cNvPr>
          <p:cNvSpPr>
            <a:spLocks noGrp="1" noChangeArrowheads="1"/>
          </p:cNvSpPr>
          <p:nvPr>
            <p:ph type="dt" sz="half" idx="10"/>
          </p:nvPr>
        </p:nvSpPr>
        <p:spPr>
          <a:ln/>
        </p:spPr>
        <p:txBody>
          <a:bodyPr/>
          <a:lstStyle>
            <a:lvl1pPr>
              <a:defRPr/>
            </a:lvl1pPr>
          </a:lstStyle>
          <a:p>
            <a:fld id="{A0243341-F825-2E4D-9F74-E0EC5A9ECCE2}" type="datetime10">
              <a:rPr lang="en-US" altLang="en-US" smtClean="0"/>
              <a:t>17:09</a:t>
            </a:fld>
            <a:endParaRPr lang="en-US" altLang="en-US"/>
          </a:p>
        </p:txBody>
      </p:sp>
      <p:sp>
        <p:nvSpPr>
          <p:cNvPr id="3" name="Rectangle 5">
            <a:extLst>
              <a:ext uri="{FF2B5EF4-FFF2-40B4-BE49-F238E27FC236}">
                <a16:creationId xmlns:a16="http://schemas.microsoft.com/office/drawing/2014/main" id="{5493AE80-32A7-BF43-90A0-8C5A7713B8FD}"/>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E6C53072-BB7D-E34F-BC71-BC361EDCE0F2}"/>
              </a:ext>
            </a:extLst>
          </p:cNvPr>
          <p:cNvSpPr>
            <a:spLocks noGrp="1" noChangeArrowheads="1"/>
          </p:cNvSpPr>
          <p:nvPr>
            <p:ph type="sldNum" sz="quarter" idx="12"/>
          </p:nvPr>
        </p:nvSpPr>
        <p:spPr>
          <a:ln/>
        </p:spPr>
        <p:txBody>
          <a:bodyPr/>
          <a:lstStyle>
            <a:lvl1pPr>
              <a:defRPr/>
            </a:lvl1pPr>
          </a:lstStyle>
          <a:p>
            <a:fld id="{DC1FBF6F-A7DE-3E4C-A8F4-311754E3784E}" type="slidenum">
              <a:rPr lang="en-US" altLang="en-US"/>
              <a:pPr/>
              <a:t>‹#›</a:t>
            </a:fld>
            <a:endParaRPr lang="en-US" altLang="en-US"/>
          </a:p>
        </p:txBody>
      </p:sp>
    </p:spTree>
    <p:extLst>
      <p:ext uri="{BB962C8B-B14F-4D97-AF65-F5344CB8AC3E}">
        <p14:creationId xmlns:p14="http://schemas.microsoft.com/office/powerpoint/2010/main" val="9242067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E54815C-D140-8048-94C0-BF3CF02D94F3}"/>
              </a:ext>
            </a:extLst>
          </p:cNvPr>
          <p:cNvSpPr>
            <a:spLocks noGrp="1" noChangeArrowheads="1"/>
          </p:cNvSpPr>
          <p:nvPr>
            <p:ph type="dt" sz="half" idx="10"/>
          </p:nvPr>
        </p:nvSpPr>
        <p:spPr>
          <a:ln/>
        </p:spPr>
        <p:txBody>
          <a:bodyPr/>
          <a:lstStyle>
            <a:lvl1pPr>
              <a:defRPr/>
            </a:lvl1pPr>
          </a:lstStyle>
          <a:p>
            <a:fld id="{6151198A-8361-0640-A10E-067AFF4EA22B}" type="datetime10">
              <a:rPr lang="en-US" altLang="en-US" smtClean="0"/>
              <a:t>17:09</a:t>
            </a:fld>
            <a:endParaRPr lang="en-US" altLang="en-US"/>
          </a:p>
        </p:txBody>
      </p:sp>
      <p:sp>
        <p:nvSpPr>
          <p:cNvPr id="6" name="Rectangle 5">
            <a:extLst>
              <a:ext uri="{FF2B5EF4-FFF2-40B4-BE49-F238E27FC236}">
                <a16:creationId xmlns:a16="http://schemas.microsoft.com/office/drawing/2014/main" id="{4202DF69-C87B-0E40-8528-3C43E831278C}"/>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7120D297-982D-FE4E-B3EC-32B3D03FB8D2}"/>
              </a:ext>
            </a:extLst>
          </p:cNvPr>
          <p:cNvSpPr>
            <a:spLocks noGrp="1" noChangeArrowheads="1"/>
          </p:cNvSpPr>
          <p:nvPr>
            <p:ph type="sldNum" sz="quarter" idx="12"/>
          </p:nvPr>
        </p:nvSpPr>
        <p:spPr>
          <a:ln/>
        </p:spPr>
        <p:txBody>
          <a:bodyPr/>
          <a:lstStyle>
            <a:lvl1pPr>
              <a:defRPr/>
            </a:lvl1pPr>
          </a:lstStyle>
          <a:p>
            <a:fld id="{6DFFBD13-7BAA-C64B-86AC-ADA997655AD2}" type="slidenum">
              <a:rPr lang="en-US" altLang="en-US"/>
              <a:pPr/>
              <a:t>‹#›</a:t>
            </a:fld>
            <a:endParaRPr lang="en-US" altLang="en-US"/>
          </a:p>
        </p:txBody>
      </p:sp>
    </p:spTree>
    <p:extLst>
      <p:ext uri="{BB962C8B-B14F-4D97-AF65-F5344CB8AC3E}">
        <p14:creationId xmlns:p14="http://schemas.microsoft.com/office/powerpoint/2010/main" val="3654525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D922E89-5478-6845-A30D-5F90FFB30F34}"/>
              </a:ext>
            </a:extLst>
          </p:cNvPr>
          <p:cNvSpPr>
            <a:spLocks noGrp="1" noChangeArrowheads="1"/>
          </p:cNvSpPr>
          <p:nvPr>
            <p:ph type="dt" sz="half" idx="10"/>
          </p:nvPr>
        </p:nvSpPr>
        <p:spPr>
          <a:ln/>
        </p:spPr>
        <p:txBody>
          <a:bodyPr/>
          <a:lstStyle>
            <a:lvl1pPr>
              <a:defRPr/>
            </a:lvl1pPr>
          </a:lstStyle>
          <a:p>
            <a:fld id="{1E00F44C-CE8D-2641-B0A8-5847B779C992}" type="datetime10">
              <a:rPr lang="en-US" altLang="en-US" smtClean="0"/>
              <a:t>17:09</a:t>
            </a:fld>
            <a:endParaRPr lang="en-US" altLang="en-US"/>
          </a:p>
        </p:txBody>
      </p:sp>
      <p:sp>
        <p:nvSpPr>
          <p:cNvPr id="6" name="Rectangle 5">
            <a:extLst>
              <a:ext uri="{FF2B5EF4-FFF2-40B4-BE49-F238E27FC236}">
                <a16:creationId xmlns:a16="http://schemas.microsoft.com/office/drawing/2014/main" id="{5202E3DD-A27D-1649-9C9F-FF00BE2B26EF}"/>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26BC3FEB-47E1-6949-89AF-4B236944096B}"/>
              </a:ext>
            </a:extLst>
          </p:cNvPr>
          <p:cNvSpPr>
            <a:spLocks noGrp="1" noChangeArrowheads="1"/>
          </p:cNvSpPr>
          <p:nvPr>
            <p:ph type="sldNum" sz="quarter" idx="12"/>
          </p:nvPr>
        </p:nvSpPr>
        <p:spPr>
          <a:ln/>
        </p:spPr>
        <p:txBody>
          <a:bodyPr/>
          <a:lstStyle>
            <a:lvl1pPr>
              <a:defRPr/>
            </a:lvl1pPr>
          </a:lstStyle>
          <a:p>
            <a:fld id="{D13DAC90-B8A0-F14C-B8D6-E4E98589EAD6}" type="slidenum">
              <a:rPr lang="en-US" altLang="en-US"/>
              <a:pPr/>
              <a:t>‹#›</a:t>
            </a:fld>
            <a:endParaRPr lang="en-US" altLang="en-US"/>
          </a:p>
        </p:txBody>
      </p:sp>
    </p:spTree>
    <p:extLst>
      <p:ext uri="{BB962C8B-B14F-4D97-AF65-F5344CB8AC3E}">
        <p14:creationId xmlns:p14="http://schemas.microsoft.com/office/powerpoint/2010/main" val="34207978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3A22D8-BD4F-F94D-98C6-4FFBBB1290F3}"/>
              </a:ext>
            </a:extLst>
          </p:cNvPr>
          <p:cNvSpPr>
            <a:spLocks noGrp="1" noChangeArrowheads="1"/>
          </p:cNvSpPr>
          <p:nvPr>
            <p:ph type="dt" sz="half" idx="10"/>
          </p:nvPr>
        </p:nvSpPr>
        <p:spPr>
          <a:ln/>
        </p:spPr>
        <p:txBody>
          <a:bodyPr/>
          <a:lstStyle>
            <a:lvl1pPr>
              <a:defRPr/>
            </a:lvl1pPr>
          </a:lstStyle>
          <a:p>
            <a:fld id="{2EDB2549-7E19-3F4D-A88A-1A30185939F2}" type="datetime10">
              <a:rPr lang="en-US" altLang="en-US" smtClean="0"/>
              <a:t>17:09</a:t>
            </a:fld>
            <a:endParaRPr lang="en-US" altLang="en-US"/>
          </a:p>
        </p:txBody>
      </p:sp>
      <p:sp>
        <p:nvSpPr>
          <p:cNvPr id="5" name="Rectangle 5">
            <a:extLst>
              <a:ext uri="{FF2B5EF4-FFF2-40B4-BE49-F238E27FC236}">
                <a16:creationId xmlns:a16="http://schemas.microsoft.com/office/drawing/2014/main" id="{0420750E-1A40-AF45-969D-C50C55435B15}"/>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D370F372-A3CE-D344-A2F0-F9F31A8FB3A9}"/>
              </a:ext>
            </a:extLst>
          </p:cNvPr>
          <p:cNvSpPr>
            <a:spLocks noGrp="1" noChangeArrowheads="1"/>
          </p:cNvSpPr>
          <p:nvPr>
            <p:ph type="sldNum" sz="quarter" idx="12"/>
          </p:nvPr>
        </p:nvSpPr>
        <p:spPr>
          <a:ln/>
        </p:spPr>
        <p:txBody>
          <a:bodyPr/>
          <a:lstStyle>
            <a:lvl1pPr>
              <a:defRPr/>
            </a:lvl1pPr>
          </a:lstStyle>
          <a:p>
            <a:fld id="{C9420078-EEAD-9C48-8A4A-2B953E138C02}" type="slidenum">
              <a:rPr lang="en-US" altLang="en-US"/>
              <a:pPr/>
              <a:t>‹#›</a:t>
            </a:fld>
            <a:endParaRPr lang="en-US" altLang="en-US"/>
          </a:p>
        </p:txBody>
      </p:sp>
    </p:spTree>
    <p:extLst>
      <p:ext uri="{BB962C8B-B14F-4D97-AF65-F5344CB8AC3E}">
        <p14:creationId xmlns:p14="http://schemas.microsoft.com/office/powerpoint/2010/main" val="34008092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1188" y="274638"/>
            <a:ext cx="21605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9425" y="274638"/>
            <a:ext cx="63293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3A1D3D-FBFC-6D43-9468-3BFD6E1C5824}"/>
              </a:ext>
            </a:extLst>
          </p:cNvPr>
          <p:cNvSpPr>
            <a:spLocks noGrp="1" noChangeArrowheads="1"/>
          </p:cNvSpPr>
          <p:nvPr>
            <p:ph type="dt" sz="half" idx="10"/>
          </p:nvPr>
        </p:nvSpPr>
        <p:spPr>
          <a:ln/>
        </p:spPr>
        <p:txBody>
          <a:bodyPr/>
          <a:lstStyle>
            <a:lvl1pPr>
              <a:defRPr/>
            </a:lvl1pPr>
          </a:lstStyle>
          <a:p>
            <a:fld id="{C7A8C75F-7DF4-E74F-BDC0-8A47C4600A1B}" type="datetime10">
              <a:rPr lang="en-US" altLang="en-US" smtClean="0"/>
              <a:t>17:09</a:t>
            </a:fld>
            <a:endParaRPr lang="en-US" altLang="en-US"/>
          </a:p>
        </p:txBody>
      </p:sp>
      <p:sp>
        <p:nvSpPr>
          <p:cNvPr id="5" name="Rectangle 5">
            <a:extLst>
              <a:ext uri="{FF2B5EF4-FFF2-40B4-BE49-F238E27FC236}">
                <a16:creationId xmlns:a16="http://schemas.microsoft.com/office/drawing/2014/main" id="{7DE09C33-5A7B-A84A-B5F0-D2BC61C8C27F}"/>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B3D21D0F-EE2A-E543-AD85-AEB05BE6B1F1}"/>
              </a:ext>
            </a:extLst>
          </p:cNvPr>
          <p:cNvSpPr>
            <a:spLocks noGrp="1" noChangeArrowheads="1"/>
          </p:cNvSpPr>
          <p:nvPr>
            <p:ph type="sldNum" sz="quarter" idx="12"/>
          </p:nvPr>
        </p:nvSpPr>
        <p:spPr>
          <a:ln/>
        </p:spPr>
        <p:txBody>
          <a:bodyPr/>
          <a:lstStyle>
            <a:lvl1pPr>
              <a:defRPr/>
            </a:lvl1pPr>
          </a:lstStyle>
          <a:p>
            <a:fld id="{5AA73831-B435-B34D-9250-F9726A6D44AD}" type="slidenum">
              <a:rPr lang="en-US" altLang="en-US"/>
              <a:pPr/>
              <a:t>‹#›</a:t>
            </a:fld>
            <a:endParaRPr lang="en-US" altLang="en-US"/>
          </a:p>
        </p:txBody>
      </p:sp>
    </p:spTree>
    <p:extLst>
      <p:ext uri="{BB962C8B-B14F-4D97-AF65-F5344CB8AC3E}">
        <p14:creationId xmlns:p14="http://schemas.microsoft.com/office/powerpoint/2010/main" val="444972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83081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7388" y="1503363"/>
            <a:ext cx="4037012"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503363"/>
            <a:ext cx="4037013"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1954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6037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02958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080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11640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75998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D5F21FF2-4FCE-664E-8414-B2AA700B83E7}"/>
              </a:ext>
            </a:extLst>
          </p:cNvPr>
          <p:cNvSpPr>
            <a:spLocks noGrp="1" noChangeArrowheads="1"/>
          </p:cNvSpPr>
          <p:nvPr>
            <p:ph type="title"/>
          </p:nvPr>
        </p:nvSpPr>
        <p:spPr bwMode="auto">
          <a:xfrm>
            <a:off x="687388" y="260350"/>
            <a:ext cx="8226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dirty="0"/>
              <a:t>Click to edit Master title style</a:t>
            </a:r>
          </a:p>
        </p:txBody>
      </p:sp>
      <p:sp>
        <p:nvSpPr>
          <p:cNvPr id="4099" name="Rectangle 3">
            <a:extLst>
              <a:ext uri="{FF2B5EF4-FFF2-40B4-BE49-F238E27FC236}">
                <a16:creationId xmlns:a16="http://schemas.microsoft.com/office/drawing/2014/main" id="{9BE23F35-48C1-044B-B991-5A31D8EA65D1}"/>
              </a:ext>
            </a:extLst>
          </p:cNvPr>
          <p:cNvSpPr>
            <a:spLocks noGrp="1" noChangeArrowheads="1"/>
          </p:cNvSpPr>
          <p:nvPr>
            <p:ph type="body" idx="1"/>
          </p:nvPr>
        </p:nvSpPr>
        <p:spPr bwMode="auto">
          <a:xfrm>
            <a:off x="687388" y="1503363"/>
            <a:ext cx="822642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Text Box 4">
            <a:extLst>
              <a:ext uri="{FF2B5EF4-FFF2-40B4-BE49-F238E27FC236}">
                <a16:creationId xmlns:a16="http://schemas.microsoft.com/office/drawing/2014/main" id="{2ECD715D-DB9B-CA40-A640-3FA7D3064F21}"/>
              </a:ext>
            </a:extLst>
          </p:cNvPr>
          <p:cNvSpPr txBox="1">
            <a:spLocks noChangeArrowheads="1"/>
          </p:cNvSpPr>
          <p:nvPr/>
        </p:nvSpPr>
        <p:spPr bwMode="auto">
          <a:xfrm>
            <a:off x="2398727" y="6597650"/>
            <a:ext cx="4354077" cy="26161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eaLnBrk="0" hangingPunct="0">
              <a:defRPr sz="2400">
                <a:solidFill>
                  <a:srgbClr val="FFFFFF"/>
                </a:solidFill>
                <a:latin typeface="Arial" pitchFamily="34" charset="0"/>
                <a:cs typeface="Times New Roman" pitchFamily="18" charset="0"/>
              </a:defRPr>
            </a:lvl1pPr>
            <a:lvl2pPr marL="742950" indent="-285750" eaLnBrk="0" hangingPunct="0">
              <a:defRPr sz="2400">
                <a:solidFill>
                  <a:srgbClr val="FFFFFF"/>
                </a:solidFill>
                <a:latin typeface="Arial" pitchFamily="34" charset="0"/>
                <a:cs typeface="Times New Roman" pitchFamily="18" charset="0"/>
              </a:defRPr>
            </a:lvl2pPr>
            <a:lvl3pPr marL="1143000" indent="-228600" eaLnBrk="0" hangingPunct="0">
              <a:defRPr sz="2400">
                <a:solidFill>
                  <a:srgbClr val="FFFFFF"/>
                </a:solidFill>
                <a:latin typeface="Arial" pitchFamily="34" charset="0"/>
                <a:cs typeface="Times New Roman" pitchFamily="18" charset="0"/>
              </a:defRPr>
            </a:lvl3pPr>
            <a:lvl4pPr marL="1600200" indent="-228600" eaLnBrk="0" hangingPunct="0">
              <a:defRPr sz="2400">
                <a:solidFill>
                  <a:srgbClr val="FFFFFF"/>
                </a:solidFill>
                <a:latin typeface="Arial" pitchFamily="34" charset="0"/>
                <a:cs typeface="Times New Roman" pitchFamily="18" charset="0"/>
              </a:defRPr>
            </a:lvl4pPr>
            <a:lvl5pPr marL="2057400" indent="-228600" eaLnBrk="0" hangingPunct="0">
              <a:defRPr sz="2400">
                <a:solidFill>
                  <a:srgbClr val="FFFFFF"/>
                </a:solidFill>
                <a:latin typeface="Arial" pitchFamily="34" charset="0"/>
                <a:cs typeface="Times New Roman" pitchFamily="18" charset="0"/>
              </a:defRPr>
            </a:lvl5pPr>
            <a:lvl6pPr marL="25146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6pPr>
            <a:lvl7pPr marL="29718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7pPr>
            <a:lvl8pPr marL="34290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8pPr>
            <a:lvl9pPr marL="38862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9pPr>
          </a:lstStyle>
          <a:p>
            <a:pPr>
              <a:defRPr/>
            </a:pPr>
            <a:r>
              <a:rPr lang="en-US" sz="1100" dirty="0">
                <a:solidFill>
                  <a:schemeClr val="tx1"/>
                </a:solidFill>
                <a:latin typeface="Times New Roman" pitchFamily="18" charset="0"/>
                <a:ea typeface="+mn-ea"/>
              </a:rPr>
              <a:t>© 1997-2023 B. Rajwa, J. </a:t>
            </a:r>
            <a:r>
              <a:rPr lang="en-US" sz="1100" dirty="0" err="1">
                <a:solidFill>
                  <a:schemeClr val="tx1"/>
                </a:solidFill>
                <a:latin typeface="Times New Roman" pitchFamily="18" charset="0"/>
                <a:ea typeface="+mn-ea"/>
              </a:rPr>
              <a:t>Turek</a:t>
            </a:r>
            <a:r>
              <a:rPr lang="en-US" sz="1100" dirty="0">
                <a:solidFill>
                  <a:schemeClr val="tx1"/>
                </a:solidFill>
                <a:latin typeface="Times New Roman" pitchFamily="18" charset="0"/>
                <a:ea typeface="+mn-ea"/>
              </a:rPr>
              <a:t> and J. Paul Robinson, Purdue University</a:t>
            </a: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9" r:id="rId16"/>
  </p:sldLayoutIdLst>
  <p:hf sldNum="0" hdr="0" ftr="0" dt="0"/>
  <p:txStyles>
    <p:titleStyle>
      <a:lvl1pPr algn="ctr" rtl="0" eaLnBrk="0" fontAlgn="base" hangingPunct="0">
        <a:spcBef>
          <a:spcPct val="0"/>
        </a:spcBef>
        <a:spcAft>
          <a:spcPct val="0"/>
        </a:spcAft>
        <a:defRPr sz="4400" b="1">
          <a:solidFill>
            <a:srgbClr val="FFFFFF"/>
          </a:solidFill>
          <a:latin typeface="+mj-lt"/>
          <a:ea typeface="+mj-ea"/>
          <a:cs typeface="+mj-cs"/>
        </a:defRPr>
      </a:lvl1pPr>
      <a:lvl2pPr algn="ctr" rtl="0" eaLnBrk="0" fontAlgn="base" hangingPunct="0">
        <a:spcBef>
          <a:spcPct val="0"/>
        </a:spcBef>
        <a:spcAft>
          <a:spcPct val="0"/>
        </a:spcAft>
        <a:defRPr sz="4400" b="1">
          <a:solidFill>
            <a:srgbClr val="FFFFFF"/>
          </a:solidFill>
          <a:latin typeface="Arial Narrow" pitchFamily="34" charset="0"/>
        </a:defRPr>
      </a:lvl2pPr>
      <a:lvl3pPr algn="ctr" rtl="0" eaLnBrk="0" fontAlgn="base" hangingPunct="0">
        <a:spcBef>
          <a:spcPct val="0"/>
        </a:spcBef>
        <a:spcAft>
          <a:spcPct val="0"/>
        </a:spcAft>
        <a:defRPr sz="4400" b="1">
          <a:solidFill>
            <a:srgbClr val="FFFFFF"/>
          </a:solidFill>
          <a:latin typeface="Arial Narrow" pitchFamily="34" charset="0"/>
        </a:defRPr>
      </a:lvl3pPr>
      <a:lvl4pPr algn="ctr" rtl="0" eaLnBrk="0" fontAlgn="base" hangingPunct="0">
        <a:spcBef>
          <a:spcPct val="0"/>
        </a:spcBef>
        <a:spcAft>
          <a:spcPct val="0"/>
        </a:spcAft>
        <a:defRPr sz="4400" b="1">
          <a:solidFill>
            <a:srgbClr val="FFFFFF"/>
          </a:solidFill>
          <a:latin typeface="Arial Narrow" pitchFamily="34" charset="0"/>
        </a:defRPr>
      </a:lvl4pPr>
      <a:lvl5pPr algn="ctr" rtl="0" eaLnBrk="0" fontAlgn="base" hangingPunct="0">
        <a:spcBef>
          <a:spcPct val="0"/>
        </a:spcBef>
        <a:spcAft>
          <a:spcPct val="0"/>
        </a:spcAft>
        <a:defRPr sz="4400" b="1">
          <a:solidFill>
            <a:srgbClr val="FFFFFF"/>
          </a:solidFill>
          <a:latin typeface="Arial Narrow" pitchFamily="34" charset="0"/>
        </a:defRPr>
      </a:lvl5pPr>
      <a:lvl6pPr marL="457200" algn="ctr" rtl="0" fontAlgn="base">
        <a:spcBef>
          <a:spcPct val="0"/>
        </a:spcBef>
        <a:spcAft>
          <a:spcPct val="0"/>
        </a:spcAft>
        <a:defRPr sz="4400" b="1">
          <a:solidFill>
            <a:srgbClr val="FFFFFF"/>
          </a:solidFill>
          <a:latin typeface="Arial Narrow" pitchFamily="34" charset="0"/>
        </a:defRPr>
      </a:lvl6pPr>
      <a:lvl7pPr marL="914400" algn="ctr" rtl="0" fontAlgn="base">
        <a:spcBef>
          <a:spcPct val="0"/>
        </a:spcBef>
        <a:spcAft>
          <a:spcPct val="0"/>
        </a:spcAft>
        <a:defRPr sz="4400" b="1">
          <a:solidFill>
            <a:srgbClr val="FFFFFF"/>
          </a:solidFill>
          <a:latin typeface="Arial Narrow" pitchFamily="34" charset="0"/>
        </a:defRPr>
      </a:lvl7pPr>
      <a:lvl8pPr marL="1371600" algn="ctr" rtl="0" fontAlgn="base">
        <a:spcBef>
          <a:spcPct val="0"/>
        </a:spcBef>
        <a:spcAft>
          <a:spcPct val="0"/>
        </a:spcAft>
        <a:defRPr sz="4400" b="1">
          <a:solidFill>
            <a:srgbClr val="FFFFFF"/>
          </a:solidFill>
          <a:latin typeface="Arial Narrow" pitchFamily="34" charset="0"/>
        </a:defRPr>
      </a:lvl8pPr>
      <a:lvl9pPr marL="1828800" algn="ctr" rtl="0" fontAlgn="base">
        <a:spcBef>
          <a:spcPct val="0"/>
        </a:spcBef>
        <a:spcAft>
          <a:spcPct val="0"/>
        </a:spcAft>
        <a:defRPr sz="4400" b="1">
          <a:solidFill>
            <a:srgbClr val="FFFFFF"/>
          </a:solidFill>
          <a:latin typeface="Arial Narrow" pitchFamily="34" charset="0"/>
        </a:defRPr>
      </a:lvl9pPr>
    </p:titleStyle>
    <p:bodyStyle>
      <a:lvl1pPr marL="342900" indent="-342900" algn="l" rtl="0" eaLnBrk="0" fontAlgn="base" hangingPunct="0">
        <a:spcBef>
          <a:spcPct val="20000"/>
        </a:spcBef>
        <a:spcAft>
          <a:spcPct val="0"/>
        </a:spcAft>
        <a:buSzPct val="100000"/>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rgbClr val="FFFFFF"/>
          </a:solidFill>
          <a:latin typeface="+mn-lt"/>
        </a:defRPr>
      </a:lvl2pPr>
      <a:lvl3pPr marL="1143000" indent="-228600" algn="l" rtl="0" eaLnBrk="0" fontAlgn="base" hangingPunct="0">
        <a:spcBef>
          <a:spcPct val="20000"/>
        </a:spcBef>
        <a:spcAft>
          <a:spcPct val="0"/>
        </a:spcAft>
        <a:buSzPct val="100000"/>
        <a:buChar char="•"/>
        <a:defRPr sz="2400">
          <a:solidFill>
            <a:srgbClr val="FFFFFF"/>
          </a:solidFill>
          <a:latin typeface="+mn-lt"/>
        </a:defRPr>
      </a:lvl3pPr>
      <a:lvl4pPr marL="1600200" indent="-228600" algn="l" rtl="0" eaLnBrk="0" fontAlgn="base" hangingPunct="0">
        <a:spcBef>
          <a:spcPct val="20000"/>
        </a:spcBef>
        <a:spcAft>
          <a:spcPct val="0"/>
        </a:spcAft>
        <a:buSzPct val="100000"/>
        <a:buChar char="–"/>
        <a:defRPr sz="2000">
          <a:solidFill>
            <a:srgbClr val="FFFFFF"/>
          </a:solidFill>
          <a:latin typeface="+mn-lt"/>
        </a:defRPr>
      </a:lvl4pPr>
      <a:lvl5pPr marL="2057400" indent="-228600" algn="l" rtl="0" eaLnBrk="0" fontAlgn="base" hangingPunct="0">
        <a:spcBef>
          <a:spcPct val="20000"/>
        </a:spcBef>
        <a:spcAft>
          <a:spcPct val="0"/>
        </a:spcAft>
        <a:buSzPct val="100000"/>
        <a:buChar char="•"/>
        <a:defRPr sz="2000">
          <a:solidFill>
            <a:srgbClr val="FFFFFF"/>
          </a:solidFill>
          <a:latin typeface="+mn-lt"/>
        </a:defRPr>
      </a:lvl5pPr>
      <a:lvl6pPr marL="2514600" indent="-228600" algn="l" rtl="0" fontAlgn="base">
        <a:spcBef>
          <a:spcPct val="20000"/>
        </a:spcBef>
        <a:spcAft>
          <a:spcPct val="0"/>
        </a:spcAft>
        <a:buSzPct val="100000"/>
        <a:buChar char="•"/>
        <a:defRPr sz="2000">
          <a:solidFill>
            <a:srgbClr val="FFFFFF"/>
          </a:solidFill>
          <a:latin typeface="+mn-lt"/>
        </a:defRPr>
      </a:lvl6pPr>
      <a:lvl7pPr marL="2971800" indent="-228600" algn="l" rtl="0" fontAlgn="base">
        <a:spcBef>
          <a:spcPct val="20000"/>
        </a:spcBef>
        <a:spcAft>
          <a:spcPct val="0"/>
        </a:spcAft>
        <a:buSzPct val="100000"/>
        <a:buChar char="•"/>
        <a:defRPr sz="2000">
          <a:solidFill>
            <a:srgbClr val="FFFFFF"/>
          </a:solidFill>
          <a:latin typeface="+mn-lt"/>
        </a:defRPr>
      </a:lvl7pPr>
      <a:lvl8pPr marL="3429000" indent="-228600" algn="l" rtl="0" fontAlgn="base">
        <a:spcBef>
          <a:spcPct val="20000"/>
        </a:spcBef>
        <a:spcAft>
          <a:spcPct val="0"/>
        </a:spcAft>
        <a:buSzPct val="100000"/>
        <a:buChar char="•"/>
        <a:defRPr sz="2000">
          <a:solidFill>
            <a:srgbClr val="FFFFFF"/>
          </a:solidFill>
          <a:latin typeface="+mn-lt"/>
        </a:defRPr>
      </a:lvl8pPr>
      <a:lvl9pPr marL="3886200" indent="-228600" algn="l" rtl="0" fontAlgn="base">
        <a:spcBef>
          <a:spcPct val="20000"/>
        </a:spcBef>
        <a:spcAft>
          <a:spcPct val="0"/>
        </a:spcAft>
        <a:buSzPct val="100000"/>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9D69B12-5D8B-D04B-87B3-10021E80EFBC}"/>
              </a:ext>
            </a:extLst>
          </p:cNvPr>
          <p:cNvSpPr>
            <a:spLocks noGrp="1" noChangeArrowheads="1"/>
          </p:cNvSpPr>
          <p:nvPr>
            <p:ph type="title"/>
          </p:nvPr>
        </p:nvSpPr>
        <p:spPr bwMode="auto">
          <a:xfrm>
            <a:off x="479425" y="274638"/>
            <a:ext cx="8642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B6BED659-1D14-674E-982F-65760A711593}"/>
              </a:ext>
            </a:extLst>
          </p:cNvPr>
          <p:cNvSpPr>
            <a:spLocks noGrp="1" noChangeArrowheads="1"/>
          </p:cNvSpPr>
          <p:nvPr>
            <p:ph type="body" idx="1"/>
          </p:nvPr>
        </p:nvSpPr>
        <p:spPr bwMode="auto">
          <a:xfrm>
            <a:off x="479425" y="1600200"/>
            <a:ext cx="86423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04516" name="Rectangle 4">
            <a:extLst>
              <a:ext uri="{FF2B5EF4-FFF2-40B4-BE49-F238E27FC236}">
                <a16:creationId xmlns:a16="http://schemas.microsoft.com/office/drawing/2014/main" id="{68CA0E31-B3FA-114F-9D0B-C20BFEB60712}"/>
              </a:ext>
            </a:extLst>
          </p:cNvPr>
          <p:cNvSpPr>
            <a:spLocks noGrp="1" noChangeArrowheads="1"/>
          </p:cNvSpPr>
          <p:nvPr>
            <p:ph type="dt" sz="half" idx="2"/>
          </p:nvPr>
        </p:nvSpPr>
        <p:spPr bwMode="auto">
          <a:xfrm>
            <a:off x="479425" y="6245225"/>
            <a:ext cx="224155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defRPr>
            </a:lvl1pPr>
          </a:lstStyle>
          <a:p>
            <a:fld id="{1438E677-DFF3-914A-A383-224D054DA915}" type="datetime10">
              <a:rPr lang="en-US" altLang="en-US" smtClean="0"/>
              <a:t>17:09</a:t>
            </a:fld>
            <a:endParaRPr lang="en-US" altLang="en-US"/>
          </a:p>
        </p:txBody>
      </p:sp>
      <p:sp>
        <p:nvSpPr>
          <p:cNvPr id="704517" name="Rectangle 5">
            <a:extLst>
              <a:ext uri="{FF2B5EF4-FFF2-40B4-BE49-F238E27FC236}">
                <a16:creationId xmlns:a16="http://schemas.microsoft.com/office/drawing/2014/main" id="{7F52146A-0612-8A42-B7A1-B83196F3B39A}"/>
              </a:ext>
            </a:extLst>
          </p:cNvPr>
          <p:cNvSpPr>
            <a:spLocks noGrp="1" noChangeArrowheads="1"/>
          </p:cNvSpPr>
          <p:nvPr>
            <p:ph type="ftr" sz="quarter" idx="3"/>
          </p:nvPr>
        </p:nvSpPr>
        <p:spPr bwMode="auto">
          <a:xfrm>
            <a:off x="3279775" y="6245225"/>
            <a:ext cx="304165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defRPr>
            </a:lvl1pPr>
          </a:lstStyle>
          <a:p>
            <a:endParaRPr lang="en-US" altLang="en-US"/>
          </a:p>
        </p:txBody>
      </p:sp>
      <p:sp>
        <p:nvSpPr>
          <p:cNvPr id="704518" name="Rectangle 6">
            <a:extLst>
              <a:ext uri="{FF2B5EF4-FFF2-40B4-BE49-F238E27FC236}">
                <a16:creationId xmlns:a16="http://schemas.microsoft.com/office/drawing/2014/main" id="{C109A3B9-EF2E-624E-ACEF-473EEC1E0A33}"/>
              </a:ext>
            </a:extLst>
          </p:cNvPr>
          <p:cNvSpPr>
            <a:spLocks noGrp="1" noChangeArrowheads="1"/>
          </p:cNvSpPr>
          <p:nvPr>
            <p:ph type="sldNum" sz="quarter" idx="4"/>
          </p:nvPr>
        </p:nvSpPr>
        <p:spPr bwMode="auto">
          <a:xfrm>
            <a:off x="6880225" y="6245225"/>
            <a:ext cx="224155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fld id="{A142E789-65D2-0249-AD63-06369F2F62CD}" type="slidenum">
              <a:rPr lang="en-US" altLang="en-US"/>
              <a:pPr/>
              <a:t>‹#›</a:t>
            </a:fld>
            <a:endParaRPr lang="en-US" altLang="en-US"/>
          </a:p>
        </p:txBody>
      </p:sp>
      <p:sp>
        <p:nvSpPr>
          <p:cNvPr id="4104" name="Text Box 8">
            <a:extLst>
              <a:ext uri="{FF2B5EF4-FFF2-40B4-BE49-F238E27FC236}">
                <a16:creationId xmlns:a16="http://schemas.microsoft.com/office/drawing/2014/main" id="{35362A13-1306-C44F-B9F7-52464A3BBE48}"/>
              </a:ext>
            </a:extLst>
          </p:cNvPr>
          <p:cNvSpPr txBox="1">
            <a:spLocks noChangeArrowheads="1"/>
          </p:cNvSpPr>
          <p:nvPr/>
        </p:nvSpPr>
        <p:spPr bwMode="auto">
          <a:xfrm>
            <a:off x="4481513" y="6583363"/>
            <a:ext cx="4719637" cy="246221"/>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rgbClr val="FFFFFF"/>
                </a:solidFill>
                <a:latin typeface="Arial" pitchFamily="34" charset="0"/>
                <a:cs typeface="Times New Roman" pitchFamily="18" charset="0"/>
              </a:defRPr>
            </a:lvl1pPr>
            <a:lvl2pPr marL="742950" indent="-285750" eaLnBrk="0" hangingPunct="0">
              <a:defRPr sz="2400">
                <a:solidFill>
                  <a:srgbClr val="FFFFFF"/>
                </a:solidFill>
                <a:latin typeface="Arial" pitchFamily="34" charset="0"/>
                <a:cs typeface="Times New Roman" pitchFamily="18" charset="0"/>
              </a:defRPr>
            </a:lvl2pPr>
            <a:lvl3pPr marL="1143000" indent="-228600" eaLnBrk="0" hangingPunct="0">
              <a:defRPr sz="2400">
                <a:solidFill>
                  <a:srgbClr val="FFFFFF"/>
                </a:solidFill>
                <a:latin typeface="Arial" pitchFamily="34" charset="0"/>
                <a:cs typeface="Times New Roman" pitchFamily="18" charset="0"/>
              </a:defRPr>
            </a:lvl3pPr>
            <a:lvl4pPr marL="1600200" indent="-228600" eaLnBrk="0" hangingPunct="0">
              <a:defRPr sz="2400">
                <a:solidFill>
                  <a:srgbClr val="FFFFFF"/>
                </a:solidFill>
                <a:latin typeface="Arial" pitchFamily="34" charset="0"/>
                <a:cs typeface="Times New Roman" pitchFamily="18" charset="0"/>
              </a:defRPr>
            </a:lvl4pPr>
            <a:lvl5pPr marL="2057400" indent="-228600" eaLnBrk="0" hangingPunct="0">
              <a:defRPr sz="2400">
                <a:solidFill>
                  <a:srgbClr val="FFFFFF"/>
                </a:solidFill>
                <a:latin typeface="Arial" pitchFamily="34" charset="0"/>
                <a:cs typeface="Times New Roman" pitchFamily="18" charset="0"/>
              </a:defRPr>
            </a:lvl5pPr>
            <a:lvl6pPr marL="25146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6pPr>
            <a:lvl7pPr marL="29718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7pPr>
            <a:lvl8pPr marL="34290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8pPr>
            <a:lvl9pPr marL="38862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9pPr>
          </a:lstStyle>
          <a:p>
            <a:pPr>
              <a:defRPr/>
            </a:pPr>
            <a:r>
              <a:rPr lang="en-US" sz="1000" dirty="0">
                <a:solidFill>
                  <a:srgbClr val="000099"/>
                </a:solidFill>
                <a:latin typeface="Times New Roman" pitchFamily="18" charset="0"/>
                <a:ea typeface="+mn-ea"/>
              </a:rPr>
              <a:t>© 1997-2023 B. Rajwa, J. </a:t>
            </a:r>
            <a:r>
              <a:rPr lang="en-US" sz="1000" dirty="0" err="1">
                <a:solidFill>
                  <a:srgbClr val="000099"/>
                </a:solidFill>
                <a:latin typeface="Times New Roman" pitchFamily="18" charset="0"/>
                <a:ea typeface="+mn-ea"/>
              </a:rPr>
              <a:t>Turek</a:t>
            </a:r>
            <a:r>
              <a:rPr lang="en-US" sz="1000" dirty="0">
                <a:solidFill>
                  <a:srgbClr val="000099"/>
                </a:solidFill>
                <a:latin typeface="Times New Roman" pitchFamily="18" charset="0"/>
                <a:ea typeface="+mn-ea"/>
              </a:rPr>
              <a:t>, &amp; J. Paul Robinson, Purdue University</a:t>
            </a: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hyperlink" Target="http://en.wikipedia.org/wiki/Z%C3%B6llner_illusion" TargetMode="External"/><Relationship Id="rId5" Type="http://schemas.openxmlformats.org/officeDocument/2006/relationships/hyperlink" Target="http://en.wikipedia.org/wiki/Johann_Karl_Friedrich_Z%C3%B6llner" TargetMode="External"/><Relationship Id="rId4" Type="http://schemas.openxmlformats.org/officeDocument/2006/relationships/hyperlink" Target="http://en.wikipedia.org/wiki/Johann_Christian_Poggendorf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hyperlink" Target="https://www.moillusions.com/category/afterimage-optical-illusions/" TargetMode="External"/><Relationship Id="rId2" Type="http://schemas.openxmlformats.org/officeDocument/2006/relationships/image" Target="../media/image9.gif"/><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hyperlink" Target="http://web.mit.edu/persci/gaz/gaz-teaching/flash/koffka-movie.swf" TargetMode="External"/><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hyperlink" Target="http://cvcl.mit.edu/Aude.htm" TargetMode="External"/><Relationship Id="rId2" Type="http://schemas.openxmlformats.org/officeDocument/2006/relationships/notesSlide" Target="../notesSlides/notesSlide42.xml"/><Relationship Id="rId1" Type="http://schemas.openxmlformats.org/officeDocument/2006/relationships/slideLayout" Target="../slideLayouts/slideLayout18.xml"/><Relationship Id="rId5" Type="http://schemas.openxmlformats.org/officeDocument/2006/relationships/image" Target="../media/image50.png"/><Relationship Id="rId4" Type="http://schemas.openxmlformats.org/officeDocument/2006/relationships/hyperlink" Target="http://cvcl.mit.edu/"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twitter.com/historyinmemes/status/1611804675686154240?t=6phDu3KwWT8snvwXItpNYQ&amp;s=08" TargetMode="Externa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3D73367-62AD-B548-99B5-33F5A2E2600F}"/>
              </a:ext>
            </a:extLst>
          </p:cNvPr>
          <p:cNvSpPr>
            <a:spLocks noGrp="1" noChangeArrowheads="1"/>
          </p:cNvSpPr>
          <p:nvPr>
            <p:ph type="ctrTitle"/>
          </p:nvPr>
        </p:nvSpPr>
        <p:spPr>
          <a:xfrm>
            <a:off x="166688" y="-465138"/>
            <a:ext cx="9185275" cy="2092326"/>
          </a:xfrm>
        </p:spPr>
        <p:txBody>
          <a:bodyPr lIns="87828" tIns="43143" rIns="87828" bIns="43143"/>
          <a:lstStyle/>
          <a:p>
            <a:pPr eaLnBrk="1" hangingPunct="1"/>
            <a:r>
              <a:rPr lang="en-US" altLang="en-US" sz="3200"/>
              <a:t>Principles of 2D Image Analysis</a:t>
            </a:r>
            <a:br>
              <a:rPr lang="en-US" altLang="en-US" sz="1800"/>
            </a:br>
            <a:endParaRPr lang="en-US" altLang="en-US" sz="1800"/>
          </a:p>
        </p:txBody>
      </p:sp>
      <p:sp>
        <p:nvSpPr>
          <p:cNvPr id="10243" name="Text Box 3">
            <a:extLst>
              <a:ext uri="{FF2B5EF4-FFF2-40B4-BE49-F238E27FC236}">
                <a16:creationId xmlns:a16="http://schemas.microsoft.com/office/drawing/2014/main" id="{02E5769C-1DEA-FF4D-BB15-A217ED6BCB6F}"/>
              </a:ext>
            </a:extLst>
          </p:cNvPr>
          <p:cNvSpPr txBox="1">
            <a:spLocks noChangeArrowheads="1"/>
          </p:cNvSpPr>
          <p:nvPr/>
        </p:nvSpPr>
        <p:spPr bwMode="auto">
          <a:xfrm>
            <a:off x="1255799" y="6245225"/>
            <a:ext cx="31861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52" tIns="44376" rIns="88752" bIns="44376">
            <a:spAutoFit/>
          </a:bodyPr>
          <a:lstStyle>
            <a:lvl1pPr defTabSz="887413">
              <a:spcBef>
                <a:spcPct val="20000"/>
              </a:spcBef>
              <a:buChar char="•"/>
              <a:defRPr sz="3200">
                <a:solidFill>
                  <a:schemeClr val="tx1"/>
                </a:solidFill>
                <a:latin typeface="Arial" panose="020B0604020202020204" pitchFamily="34" charset="0"/>
              </a:defRPr>
            </a:lvl1pPr>
            <a:lvl2pPr marL="742950" indent="-285750" defTabSz="887413">
              <a:spcBef>
                <a:spcPct val="20000"/>
              </a:spcBef>
              <a:buChar char="–"/>
              <a:defRPr sz="2800">
                <a:solidFill>
                  <a:schemeClr val="tx1"/>
                </a:solidFill>
                <a:latin typeface="Arial" panose="020B0604020202020204" pitchFamily="34" charset="0"/>
              </a:defRPr>
            </a:lvl2pPr>
            <a:lvl3pPr marL="1143000" indent="-228600" defTabSz="887413">
              <a:spcBef>
                <a:spcPct val="20000"/>
              </a:spcBef>
              <a:buChar char="•"/>
              <a:defRPr sz="2400">
                <a:solidFill>
                  <a:schemeClr val="tx1"/>
                </a:solidFill>
                <a:latin typeface="Arial" panose="020B0604020202020204" pitchFamily="34" charset="0"/>
              </a:defRPr>
            </a:lvl3pPr>
            <a:lvl4pPr marL="1600200" indent="-228600" defTabSz="887413">
              <a:spcBef>
                <a:spcPct val="20000"/>
              </a:spcBef>
              <a:buChar char="–"/>
              <a:defRPr sz="2000">
                <a:solidFill>
                  <a:schemeClr val="tx1"/>
                </a:solidFill>
                <a:latin typeface="Arial" panose="020B0604020202020204" pitchFamily="34" charset="0"/>
              </a:defRPr>
            </a:lvl4pPr>
            <a:lvl5pPr marL="2057400" indent="-228600" defTabSz="887413">
              <a:spcBef>
                <a:spcPct val="20000"/>
              </a:spcBef>
              <a:buChar char="»"/>
              <a:defRPr sz="2000">
                <a:solidFill>
                  <a:schemeClr val="tx1"/>
                </a:solidFill>
                <a:latin typeface="Arial" panose="020B0604020202020204" pitchFamily="34" charset="0"/>
              </a:defRPr>
            </a:lvl5pPr>
            <a:lvl6pPr marL="25146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600" i="1" dirty="0">
                <a:latin typeface="Times New Roman" panose="02020603050405020304" pitchFamily="18" charset="0"/>
              </a:rPr>
              <a:t>Last UPDATED January 2023</a:t>
            </a:r>
          </a:p>
        </p:txBody>
      </p:sp>
      <p:sp>
        <p:nvSpPr>
          <p:cNvPr id="10244" name="Text Box 4">
            <a:extLst>
              <a:ext uri="{FF2B5EF4-FFF2-40B4-BE49-F238E27FC236}">
                <a16:creationId xmlns:a16="http://schemas.microsoft.com/office/drawing/2014/main" id="{CF074CF2-5E5D-2648-A201-A63ABCE1055A}"/>
              </a:ext>
            </a:extLst>
          </p:cNvPr>
          <p:cNvSpPr txBox="1">
            <a:spLocks noChangeArrowheads="1"/>
          </p:cNvSpPr>
          <p:nvPr/>
        </p:nvSpPr>
        <p:spPr bwMode="auto">
          <a:xfrm>
            <a:off x="487363" y="2536825"/>
            <a:ext cx="8350250" cy="2282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52" tIns="44376" rIns="88752" bIns="44376">
            <a:spAutoFit/>
          </a:bodyPr>
          <a:lstStyle>
            <a:lvl1pPr defTabSz="887413">
              <a:spcBef>
                <a:spcPct val="20000"/>
              </a:spcBef>
              <a:buChar char="•"/>
              <a:defRPr sz="3200">
                <a:solidFill>
                  <a:schemeClr val="tx1"/>
                </a:solidFill>
                <a:latin typeface="Arial" panose="020B0604020202020204" pitchFamily="34" charset="0"/>
              </a:defRPr>
            </a:lvl1pPr>
            <a:lvl2pPr marL="742950" indent="-285750" defTabSz="887413">
              <a:spcBef>
                <a:spcPct val="20000"/>
              </a:spcBef>
              <a:buChar char="–"/>
              <a:defRPr sz="2800">
                <a:solidFill>
                  <a:schemeClr val="tx1"/>
                </a:solidFill>
                <a:latin typeface="Arial" panose="020B0604020202020204" pitchFamily="34" charset="0"/>
              </a:defRPr>
            </a:lvl2pPr>
            <a:lvl3pPr marL="1143000" indent="-228600" defTabSz="887413">
              <a:spcBef>
                <a:spcPct val="20000"/>
              </a:spcBef>
              <a:buChar char="•"/>
              <a:defRPr sz="2400">
                <a:solidFill>
                  <a:schemeClr val="tx1"/>
                </a:solidFill>
                <a:latin typeface="Arial" panose="020B0604020202020204" pitchFamily="34" charset="0"/>
              </a:defRPr>
            </a:lvl3pPr>
            <a:lvl4pPr marL="1600200" indent="-228600" defTabSz="887413">
              <a:spcBef>
                <a:spcPct val="20000"/>
              </a:spcBef>
              <a:buChar char="–"/>
              <a:defRPr sz="2000">
                <a:solidFill>
                  <a:schemeClr val="tx1"/>
                </a:solidFill>
                <a:latin typeface="Arial" panose="020B0604020202020204" pitchFamily="34" charset="0"/>
              </a:defRPr>
            </a:lvl4pPr>
            <a:lvl5pPr marL="2057400" indent="-228600" defTabSz="887413">
              <a:spcBef>
                <a:spcPct val="20000"/>
              </a:spcBef>
              <a:buChar char="»"/>
              <a:defRPr sz="2000">
                <a:solidFill>
                  <a:schemeClr val="tx1"/>
                </a:solidFill>
                <a:latin typeface="Arial" panose="020B0604020202020204" pitchFamily="34" charset="0"/>
              </a:defRPr>
            </a:lvl5pPr>
            <a:lvl6pPr marL="25146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900" dirty="0">
                <a:latin typeface="Times New Roman" panose="02020603050405020304" pitchFamily="18" charset="0"/>
              </a:rPr>
              <a:t>Notes prepared by Dr. Bartek Rajwa, Prof. John Turek &amp; Prof. J. Paul Robinson</a:t>
            </a:r>
          </a:p>
          <a:p>
            <a:pPr algn="ctr">
              <a:spcBef>
                <a:spcPct val="0"/>
              </a:spcBef>
              <a:buFontTx/>
              <a:buNone/>
            </a:pPr>
            <a:r>
              <a:rPr lang="en-US" altLang="en-US" sz="1400" b="1" dirty="0"/>
              <a:t>Purdue University Department of Basic Medical Sciences, College of Veterinary Medicine &amp; Weldon School of Biomedical Engineering</a:t>
            </a:r>
            <a:r>
              <a:rPr lang="en-US" altLang="en-US" sz="1100" dirty="0">
                <a:solidFill>
                  <a:schemeClr val="tx2"/>
                </a:solidFill>
                <a:latin typeface="Times New Roman" panose="02020603050405020304" pitchFamily="18" charset="0"/>
              </a:rPr>
              <a:t> </a:t>
            </a:r>
          </a:p>
          <a:p>
            <a:pPr algn="ctr">
              <a:spcBef>
                <a:spcPct val="0"/>
              </a:spcBef>
              <a:buFontTx/>
              <a:buNone/>
            </a:pPr>
            <a:endParaRPr lang="en-US" altLang="en-US" sz="1100" dirty="0">
              <a:solidFill>
                <a:schemeClr val="tx2"/>
              </a:solidFill>
              <a:latin typeface="Times New Roman" panose="02020603050405020304" pitchFamily="18" charset="0"/>
            </a:endParaRPr>
          </a:p>
          <a:p>
            <a:pPr algn="ctr">
              <a:spcBef>
                <a:spcPct val="0"/>
              </a:spcBef>
              <a:buFontTx/>
              <a:buNone/>
            </a:pPr>
            <a:endParaRPr lang="en-US" altLang="en-US" sz="1100" dirty="0">
              <a:solidFill>
                <a:schemeClr val="tx2"/>
              </a:solidFill>
              <a:latin typeface="Times New Roman" panose="02020603050405020304" pitchFamily="18" charset="0"/>
            </a:endParaRPr>
          </a:p>
          <a:p>
            <a:pPr algn="ctr">
              <a:spcBef>
                <a:spcPct val="0"/>
              </a:spcBef>
              <a:buFontTx/>
              <a:buNone/>
            </a:pPr>
            <a:endParaRPr lang="en-US" altLang="en-US" sz="900" b="1" dirty="0">
              <a:solidFill>
                <a:schemeClr val="tx2"/>
              </a:solidFill>
              <a:latin typeface="Times New Roman" panose="02020603050405020304" pitchFamily="18" charset="0"/>
            </a:endParaRPr>
          </a:p>
          <a:p>
            <a:pPr algn="ctr">
              <a:spcBef>
                <a:spcPct val="0"/>
              </a:spcBef>
              <a:buFontTx/>
              <a:buNone/>
            </a:pPr>
            <a:r>
              <a:rPr lang="en-US" altLang="en-US" sz="1050" b="1" dirty="0">
                <a:solidFill>
                  <a:srgbClr val="0070C0"/>
                </a:solidFill>
                <a:latin typeface="Times New Roman" panose="02020603050405020304" pitchFamily="18" charset="0"/>
              </a:rPr>
              <a:t>These slides are intended for use in a lecture series. Copies of the graphics are distributed and students encouraged to take their notes on these graphics. The intent is to have the student NOT try to reproduce the figures, but to LISTEN and UNDERSTAND the material. All material copyright J. Paul Robinson unless otherwise stated, however, the material may be freely used for lectures, tutorials and workshops on non-commercial nature. They may not be used for any commercial purpose including for profit courses. </a:t>
            </a:r>
            <a:r>
              <a:rPr lang="en-US" altLang="en-US" sz="1050" b="1" u="sng" dirty="0">
                <a:solidFill>
                  <a:srgbClr val="0070C0"/>
                </a:solidFill>
                <a:latin typeface="Times New Roman" panose="02020603050405020304" pitchFamily="18" charset="0"/>
              </a:rPr>
              <a:t>It is illegal to upload this lecture to </a:t>
            </a:r>
            <a:r>
              <a:rPr lang="en-US" altLang="en-US" sz="1050" b="1" u="sng" dirty="0" err="1">
                <a:solidFill>
                  <a:srgbClr val="0070C0"/>
                </a:solidFill>
                <a:latin typeface="Times New Roman" panose="02020603050405020304" pitchFamily="18" charset="0"/>
              </a:rPr>
              <a:t>CourseHero</a:t>
            </a:r>
            <a:r>
              <a:rPr lang="en-US" altLang="en-US" sz="1050" b="1" u="sng" dirty="0">
                <a:solidFill>
                  <a:srgbClr val="0070C0"/>
                </a:solidFill>
                <a:latin typeface="Times New Roman" panose="02020603050405020304" pitchFamily="18" charset="0"/>
              </a:rPr>
              <a:t> or any other site.</a:t>
            </a:r>
          </a:p>
          <a:p>
            <a:pPr algn="ctr">
              <a:spcBef>
                <a:spcPct val="0"/>
              </a:spcBef>
              <a:buFontTx/>
              <a:buNone/>
            </a:pPr>
            <a:endParaRPr lang="en-US" altLang="en-US" sz="1200" b="1" dirty="0">
              <a:solidFill>
                <a:schemeClr val="tx2"/>
              </a:solidFill>
              <a:latin typeface="Times New Roman" panose="02020603050405020304" pitchFamily="18" charset="0"/>
            </a:endParaRPr>
          </a:p>
        </p:txBody>
      </p:sp>
      <p:sp>
        <p:nvSpPr>
          <p:cNvPr id="10245" name="Text Box 6">
            <a:extLst>
              <a:ext uri="{FF2B5EF4-FFF2-40B4-BE49-F238E27FC236}">
                <a16:creationId xmlns:a16="http://schemas.microsoft.com/office/drawing/2014/main" id="{D54EC564-6B92-604C-BA1F-13B55C17F267}"/>
              </a:ext>
            </a:extLst>
          </p:cNvPr>
          <p:cNvSpPr txBox="1">
            <a:spLocks noChangeArrowheads="1"/>
          </p:cNvSpPr>
          <p:nvPr/>
        </p:nvSpPr>
        <p:spPr bwMode="auto">
          <a:xfrm>
            <a:off x="3292475" y="5715000"/>
            <a:ext cx="2884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0066"/>
                </a:solidFill>
                <a:latin typeface="Times New Roman" panose="02020603050405020304" pitchFamily="18" charset="0"/>
              </a:rPr>
              <a:t>www.cyto.purdue.edu</a:t>
            </a:r>
          </a:p>
        </p:txBody>
      </p:sp>
      <p:sp>
        <p:nvSpPr>
          <p:cNvPr id="10246" name="Text Box 7">
            <a:extLst>
              <a:ext uri="{FF2B5EF4-FFF2-40B4-BE49-F238E27FC236}">
                <a16:creationId xmlns:a16="http://schemas.microsoft.com/office/drawing/2014/main" id="{3EC53D39-9AF9-D040-9EDA-5BB8FF6A499C}"/>
              </a:ext>
            </a:extLst>
          </p:cNvPr>
          <p:cNvSpPr txBox="1">
            <a:spLocks noChangeArrowheads="1"/>
          </p:cNvSpPr>
          <p:nvPr/>
        </p:nvSpPr>
        <p:spPr bwMode="auto">
          <a:xfrm>
            <a:off x="4322763" y="1743075"/>
            <a:ext cx="114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latin typeface="Times New Roman" panose="02020603050405020304" pitchFamily="18" charset="0"/>
              </a:rPr>
              <a:t>Part 1</a:t>
            </a:r>
          </a:p>
        </p:txBody>
      </p:sp>
      <p:pic>
        <p:nvPicPr>
          <p:cNvPr id="10247" name="Picture 8" descr="pucl new">
            <a:extLst>
              <a:ext uri="{FF2B5EF4-FFF2-40B4-BE49-F238E27FC236}">
                <a16:creationId xmlns:a16="http://schemas.microsoft.com/office/drawing/2014/main" id="{29318781-0B99-434B-9CA3-695E36EFA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175" y="5403850"/>
            <a:ext cx="19621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Line 9">
            <a:extLst>
              <a:ext uri="{FF2B5EF4-FFF2-40B4-BE49-F238E27FC236}">
                <a16:creationId xmlns:a16="http://schemas.microsoft.com/office/drawing/2014/main" id="{738E3D55-1DFA-1D48-95E2-07B12D6B6241}"/>
              </a:ext>
            </a:extLst>
          </p:cNvPr>
          <p:cNvSpPr>
            <a:spLocks noChangeShapeType="1"/>
          </p:cNvSpPr>
          <p:nvPr/>
        </p:nvSpPr>
        <p:spPr bwMode="auto">
          <a:xfrm>
            <a:off x="0" y="952500"/>
            <a:ext cx="9601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992C4B3F-0B55-1F46-9F14-B415C6D61FE2}"/>
              </a:ext>
            </a:extLst>
          </p:cNvPr>
          <p:cNvSpPr>
            <a:spLocks noChangeArrowheads="1"/>
          </p:cNvSpPr>
          <p:nvPr/>
        </p:nvSpPr>
        <p:spPr bwMode="auto">
          <a:xfrm>
            <a:off x="5703888" y="522288"/>
            <a:ext cx="3603625"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This line distortion illusion was first published by Johann Zöllner in 1860. The diagonal lines are parallel, but appear not to be. The illusion was  designed to cause errors in optical equipment. It did cause errors, and also great concern among scientists of the time, over the validity of all human observations.</a:t>
            </a:r>
          </a:p>
        </p:txBody>
      </p:sp>
      <p:pic>
        <p:nvPicPr>
          <p:cNvPr id="26627" name="Picture 4">
            <a:extLst>
              <a:ext uri="{FF2B5EF4-FFF2-40B4-BE49-F238E27FC236}">
                <a16:creationId xmlns:a16="http://schemas.microsoft.com/office/drawing/2014/main" id="{382A14DA-0736-1040-9A6E-2BDD97F00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695325"/>
            <a:ext cx="5140325"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423E28AF-FBFD-7A47-AF57-AE9B97462B3D}"/>
              </a:ext>
            </a:extLst>
          </p:cNvPr>
          <p:cNvSpPr>
            <a:spLocks noChangeArrowheads="1"/>
          </p:cNvSpPr>
          <p:nvPr/>
        </p:nvSpPr>
        <p:spPr bwMode="auto">
          <a:xfrm>
            <a:off x="446088" y="5094288"/>
            <a:ext cx="9166225"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FFFFFF"/>
                </a:solidFill>
              </a:rPr>
              <a:t>In 1860 Johann Poggendorff created this line distortion illusion. The two segments of the diagonal line appear to be slightly offset in this figure. </a:t>
            </a:r>
          </a:p>
        </p:txBody>
      </p:sp>
      <p:pic>
        <p:nvPicPr>
          <p:cNvPr id="28675" name="Picture 3">
            <a:extLst>
              <a:ext uri="{FF2B5EF4-FFF2-40B4-BE49-F238E27FC236}">
                <a16:creationId xmlns:a16="http://schemas.microsoft.com/office/drawing/2014/main" id="{ED04B793-B071-724E-8BF1-DA301989D3C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33400"/>
            <a:ext cx="8458200"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Line 4">
            <a:extLst>
              <a:ext uri="{FF2B5EF4-FFF2-40B4-BE49-F238E27FC236}">
                <a16:creationId xmlns:a16="http://schemas.microsoft.com/office/drawing/2014/main" id="{D39F9524-28E8-2246-B371-2461A4AD073B}"/>
              </a:ext>
            </a:extLst>
          </p:cNvPr>
          <p:cNvSpPr>
            <a:spLocks noChangeShapeType="1"/>
          </p:cNvSpPr>
          <p:nvPr/>
        </p:nvSpPr>
        <p:spPr bwMode="auto">
          <a:xfrm flipV="1">
            <a:off x="5562600" y="533400"/>
            <a:ext cx="3000375" cy="1371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789" name="Line 5">
            <a:extLst>
              <a:ext uri="{FF2B5EF4-FFF2-40B4-BE49-F238E27FC236}">
                <a16:creationId xmlns:a16="http://schemas.microsoft.com/office/drawing/2014/main" id="{2739013B-5579-0943-B26D-7298CD03C8E4}"/>
              </a:ext>
            </a:extLst>
          </p:cNvPr>
          <p:cNvSpPr>
            <a:spLocks noChangeShapeType="1"/>
          </p:cNvSpPr>
          <p:nvPr/>
        </p:nvSpPr>
        <p:spPr bwMode="auto">
          <a:xfrm flipV="1">
            <a:off x="5664200" y="506413"/>
            <a:ext cx="3162300" cy="144780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790" name="Line 6">
            <a:extLst>
              <a:ext uri="{FF2B5EF4-FFF2-40B4-BE49-F238E27FC236}">
                <a16:creationId xmlns:a16="http://schemas.microsoft.com/office/drawing/2014/main" id="{1D6B9F24-DEC4-FB47-97E4-019E0179649F}"/>
              </a:ext>
            </a:extLst>
          </p:cNvPr>
          <p:cNvSpPr>
            <a:spLocks noChangeShapeType="1"/>
          </p:cNvSpPr>
          <p:nvPr/>
        </p:nvSpPr>
        <p:spPr bwMode="auto">
          <a:xfrm flipV="1">
            <a:off x="2028825" y="1076325"/>
            <a:ext cx="6029325" cy="2647950"/>
          </a:xfrm>
          <a:prstGeom prst="line">
            <a:avLst/>
          </a:prstGeom>
          <a:noFill/>
          <a:ln w="38100">
            <a:solidFill>
              <a:srgbClr val="ECE67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791" name="AutoShape 7">
            <a:hlinkClick r:id="" action="ppaction://noaction" highlightClick="1"/>
            <a:extLst>
              <a:ext uri="{FF2B5EF4-FFF2-40B4-BE49-F238E27FC236}">
                <a16:creationId xmlns:a16="http://schemas.microsoft.com/office/drawing/2014/main" id="{D564D60F-9658-0C4B-AFA2-03A06E15CA1D}"/>
              </a:ext>
            </a:extLst>
          </p:cNvPr>
          <p:cNvSpPr>
            <a:spLocks noChangeArrowheads="1"/>
          </p:cNvSpPr>
          <p:nvPr/>
        </p:nvSpPr>
        <p:spPr bwMode="auto">
          <a:xfrm>
            <a:off x="9183688" y="6396038"/>
            <a:ext cx="230187" cy="207962"/>
          </a:xfrm>
          <a:prstGeom prst="actionButtonForwardNext">
            <a:avLst/>
          </a:prstGeom>
          <a:solidFill>
            <a:srgbClr val="ECE672"/>
          </a:solidFill>
          <a:ln w="9525">
            <a:solidFill>
              <a:srgbClr val="ECE67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
        <p:nvSpPr>
          <p:cNvPr id="502792" name="AutoShape 8">
            <a:hlinkClick r:id="" action="ppaction://noaction" highlightClick="1"/>
            <a:extLst>
              <a:ext uri="{FF2B5EF4-FFF2-40B4-BE49-F238E27FC236}">
                <a16:creationId xmlns:a16="http://schemas.microsoft.com/office/drawing/2014/main" id="{A3133093-72C5-5140-8D9E-5572FD8A59D7}"/>
              </a:ext>
            </a:extLst>
          </p:cNvPr>
          <p:cNvSpPr>
            <a:spLocks noChangeArrowheads="1"/>
          </p:cNvSpPr>
          <p:nvPr/>
        </p:nvSpPr>
        <p:spPr bwMode="auto">
          <a:xfrm>
            <a:off x="8802688" y="6396038"/>
            <a:ext cx="230187" cy="207962"/>
          </a:xfrm>
          <a:prstGeom prst="actionButtonForwardNext">
            <a:avLst/>
          </a:prstGeom>
          <a:solidFill>
            <a:srgbClr val="ECE672"/>
          </a:solidFill>
          <a:ln w="9525">
            <a:solidFill>
              <a:srgbClr val="ECE67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
        <p:nvSpPr>
          <p:cNvPr id="28681" name="TextBox 1">
            <a:extLst>
              <a:ext uri="{FF2B5EF4-FFF2-40B4-BE49-F238E27FC236}">
                <a16:creationId xmlns:a16="http://schemas.microsoft.com/office/drawing/2014/main" id="{32ABE7A7-6E9D-D447-9119-B2A3F86C214E}"/>
              </a:ext>
            </a:extLst>
          </p:cNvPr>
          <p:cNvSpPr txBox="1">
            <a:spLocks noChangeArrowheads="1"/>
          </p:cNvSpPr>
          <p:nvPr/>
        </p:nvSpPr>
        <p:spPr bwMode="auto">
          <a:xfrm>
            <a:off x="712788" y="5224463"/>
            <a:ext cx="8237537"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r>
              <a:rPr lang="en-US" altLang="en-US">
                <a:solidFill>
                  <a:schemeClr val="tx1"/>
                </a:solidFill>
              </a:rPr>
              <a:t>It is named after </a:t>
            </a:r>
            <a:r>
              <a:rPr lang="en-US" altLang="en-US">
                <a:solidFill>
                  <a:schemeClr val="tx1"/>
                </a:solidFill>
                <a:hlinkClick r:id="rId4" tooltip="Johann Christian Poggendorff"/>
              </a:rPr>
              <a:t>Poggendorff</a:t>
            </a:r>
            <a:r>
              <a:rPr lang="en-US" altLang="en-US">
                <a:solidFill>
                  <a:schemeClr val="tx1"/>
                </a:solidFill>
              </a:rPr>
              <a:t>, the editor of the journal, who discovered it in the figures </a:t>
            </a:r>
            <a:r>
              <a:rPr lang="en-US" altLang="en-US">
                <a:solidFill>
                  <a:schemeClr val="tx1"/>
                </a:solidFill>
                <a:hlinkClick r:id="rId5" tooltip="Johann Karl Friedrich Zöllner"/>
              </a:rPr>
              <a:t>Johann Karl Friedrich Zöllner</a:t>
            </a:r>
            <a:r>
              <a:rPr lang="en-US" altLang="en-US">
                <a:solidFill>
                  <a:schemeClr val="tx1"/>
                </a:solidFill>
              </a:rPr>
              <a:t> submitted when first reporting on what is now known as the </a:t>
            </a:r>
            <a:r>
              <a:rPr lang="en-US" altLang="en-US">
                <a:solidFill>
                  <a:schemeClr val="tx1"/>
                </a:solidFill>
                <a:hlinkClick r:id="rId6" tooltip="Zöllner illusion"/>
              </a:rPr>
              <a:t>Zöllner illusion</a:t>
            </a:r>
            <a:r>
              <a:rPr lang="en-US" altLang="en-US">
                <a:solidFill>
                  <a:schemeClr val="tx1"/>
                </a:solidFill>
              </a:rPr>
              <a:t>, in 1860</a:t>
            </a:r>
          </a:p>
        </p:txBody>
      </p:sp>
      <p:sp>
        <p:nvSpPr>
          <p:cNvPr id="28682" name="TextBox 2">
            <a:extLst>
              <a:ext uri="{FF2B5EF4-FFF2-40B4-BE49-F238E27FC236}">
                <a16:creationId xmlns:a16="http://schemas.microsoft.com/office/drawing/2014/main" id="{2455465D-6C45-3947-9AD9-E83D4D6FA8EB}"/>
              </a:ext>
            </a:extLst>
          </p:cNvPr>
          <p:cNvSpPr txBox="1">
            <a:spLocks noChangeArrowheads="1"/>
          </p:cNvSpPr>
          <p:nvPr/>
        </p:nvSpPr>
        <p:spPr bwMode="auto">
          <a:xfrm>
            <a:off x="650875" y="80963"/>
            <a:ext cx="82994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r>
              <a:rPr lang="en-US" altLang="en-US">
                <a:solidFill>
                  <a:schemeClr val="tx1"/>
                </a:solidFill>
              </a:rPr>
              <a:t>Acute angles in the figure are seen by viewers as expanded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02789"/>
                                        </p:tgtEl>
                                        <p:attrNameLst>
                                          <p:attrName>style.visibility</p:attrName>
                                        </p:attrNameLst>
                                      </p:cBhvr>
                                      <p:to>
                                        <p:strVal val="visible"/>
                                      </p:to>
                                    </p:set>
                                    <p:animEffect transition="in" filter="dissolve">
                                      <p:cBhvr>
                                        <p:cTn id="7" dur="500"/>
                                        <p:tgtEl>
                                          <p:spTgt spid="502789"/>
                                        </p:tgtEl>
                                      </p:cBhvr>
                                    </p:animEffect>
                                  </p:childTnLst>
                                </p:cTn>
                              </p:par>
                              <p:par>
                                <p:cTn id="8" presetID="9" presetClass="exit" presetSubtype="0" fill="hold" grpId="0" nodeType="withEffect">
                                  <p:stCondLst>
                                    <p:cond delay="0"/>
                                  </p:stCondLst>
                                  <p:childTnLst>
                                    <p:animEffect transition="out" filter="dissolve">
                                      <p:cBhvr>
                                        <p:cTn id="9" dur="500"/>
                                        <p:tgtEl>
                                          <p:spTgt spid="502792"/>
                                        </p:tgtEl>
                                      </p:cBhvr>
                                    </p:animEffect>
                                    <p:set>
                                      <p:cBhvr>
                                        <p:cTn id="10" dur="1" fill="hold">
                                          <p:stCondLst>
                                            <p:cond delay="499"/>
                                          </p:stCondLst>
                                        </p:cTn>
                                        <p:tgtEl>
                                          <p:spTgt spid="502792"/>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502790"/>
                                        </p:tgtEl>
                                        <p:attrNameLst>
                                          <p:attrName>style.visibility</p:attrName>
                                        </p:attrNameLst>
                                      </p:cBhvr>
                                      <p:to>
                                        <p:strVal val="visible"/>
                                      </p:to>
                                    </p:set>
                                    <p:animEffect transition="in" filter="dissolve">
                                      <p:cBhvr>
                                        <p:cTn id="15" dur="500"/>
                                        <p:tgtEl>
                                          <p:spTgt spid="502790"/>
                                        </p:tgtEl>
                                      </p:cBhvr>
                                    </p:animEffect>
                                  </p:childTnLst>
                                </p:cTn>
                              </p:par>
                              <p:par>
                                <p:cTn id="16" presetID="9" presetClass="exit" presetSubtype="0" fill="hold" grpId="0" nodeType="withEffect">
                                  <p:stCondLst>
                                    <p:cond delay="0"/>
                                  </p:stCondLst>
                                  <p:childTnLst>
                                    <p:animEffect transition="out" filter="dissolve">
                                      <p:cBhvr>
                                        <p:cTn id="17" dur="500"/>
                                        <p:tgtEl>
                                          <p:spTgt spid="502791"/>
                                        </p:tgtEl>
                                      </p:cBhvr>
                                    </p:animEffect>
                                    <p:set>
                                      <p:cBhvr>
                                        <p:cTn id="18" dur="1" fill="hold">
                                          <p:stCondLst>
                                            <p:cond delay="499"/>
                                          </p:stCondLst>
                                        </p:cTn>
                                        <p:tgtEl>
                                          <p:spTgt spid="5027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91" grpId="0" animBg="1"/>
      <p:bldP spid="50279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AC40C6A7-CCA5-E242-A928-7D24E9D3657E}"/>
              </a:ext>
            </a:extLst>
          </p:cNvPr>
          <p:cNvSpPr>
            <a:spLocks noGrp="1" noChangeArrowheads="1"/>
          </p:cNvSpPr>
          <p:nvPr>
            <p:ph type="title"/>
          </p:nvPr>
        </p:nvSpPr>
        <p:spPr/>
        <p:txBody>
          <a:bodyPr/>
          <a:lstStyle/>
          <a:p>
            <a:pPr eaLnBrk="1" hangingPunct="1"/>
            <a:r>
              <a:rPr lang="en-US" altLang="en-US">
                <a:solidFill>
                  <a:srgbClr val="D60093"/>
                </a:solidFill>
              </a:rPr>
              <a:t>Are your eyes cheating on you?</a:t>
            </a:r>
          </a:p>
        </p:txBody>
      </p:sp>
      <p:pic>
        <p:nvPicPr>
          <p:cNvPr id="30723" name="Picture 3">
            <a:extLst>
              <a:ext uri="{FF2B5EF4-FFF2-40B4-BE49-F238E27FC236}">
                <a16:creationId xmlns:a16="http://schemas.microsoft.com/office/drawing/2014/main" id="{2AD63643-60FF-4B43-B930-620EA990B4E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257425" y="1195388"/>
            <a:ext cx="5086350" cy="5041900"/>
          </a:xfrm>
        </p:spPr>
      </p:pic>
      <p:sp>
        <p:nvSpPr>
          <p:cNvPr id="529412" name="Line 4">
            <a:extLst>
              <a:ext uri="{FF2B5EF4-FFF2-40B4-BE49-F238E27FC236}">
                <a16:creationId xmlns:a16="http://schemas.microsoft.com/office/drawing/2014/main" id="{DD4D8520-BE18-7D43-9376-C2C77F07ABE3}"/>
              </a:ext>
            </a:extLst>
          </p:cNvPr>
          <p:cNvSpPr>
            <a:spLocks noChangeShapeType="1"/>
          </p:cNvSpPr>
          <p:nvPr/>
        </p:nvSpPr>
        <p:spPr bwMode="auto">
          <a:xfrm flipV="1">
            <a:off x="1778000" y="1566863"/>
            <a:ext cx="5989638" cy="1905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9413" name="Line 5">
            <a:extLst>
              <a:ext uri="{FF2B5EF4-FFF2-40B4-BE49-F238E27FC236}">
                <a16:creationId xmlns:a16="http://schemas.microsoft.com/office/drawing/2014/main" id="{595DB146-C784-684E-A5C5-F751138B9ACC}"/>
              </a:ext>
            </a:extLst>
          </p:cNvPr>
          <p:cNvSpPr>
            <a:spLocks noChangeShapeType="1"/>
          </p:cNvSpPr>
          <p:nvPr/>
        </p:nvSpPr>
        <p:spPr bwMode="auto">
          <a:xfrm flipV="1">
            <a:off x="1801813" y="1833563"/>
            <a:ext cx="5989637" cy="1905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Line 5">
            <a:extLst>
              <a:ext uri="{FF2B5EF4-FFF2-40B4-BE49-F238E27FC236}">
                <a16:creationId xmlns:a16="http://schemas.microsoft.com/office/drawing/2014/main" id="{E55C323A-DD9A-1A41-906A-ACD3F99C5D31}"/>
              </a:ext>
            </a:extLst>
          </p:cNvPr>
          <p:cNvSpPr>
            <a:spLocks noChangeShapeType="1"/>
          </p:cNvSpPr>
          <p:nvPr/>
        </p:nvSpPr>
        <p:spPr bwMode="auto">
          <a:xfrm flipV="1">
            <a:off x="1868488" y="3559175"/>
            <a:ext cx="5989637" cy="1905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29412"/>
                                        </p:tgtEl>
                                        <p:attrNameLst>
                                          <p:attrName>style.visibility</p:attrName>
                                        </p:attrNameLst>
                                      </p:cBhvr>
                                      <p:to>
                                        <p:strVal val="visible"/>
                                      </p:to>
                                    </p:set>
                                    <p:animEffect transition="in" filter="dissolve">
                                      <p:cBhvr>
                                        <p:cTn id="7" dur="500"/>
                                        <p:tgtEl>
                                          <p:spTgt spid="5294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path" presetSubtype="0" accel="50000" decel="50000" fill="hold" nodeType="clickEffect">
                                  <p:stCondLst>
                                    <p:cond delay="0"/>
                                  </p:stCondLst>
                                  <p:childTnLst>
                                    <p:animMotion origin="layout" path="M 4.69266E-6 1.52636E-6 L 4.69266E-6 0.33349 " pathEditMode="relative" rAng="0" ptsTypes="AA">
                                      <p:cBhvr>
                                        <p:cTn id="11" dur="5000" fill="hold"/>
                                        <p:tgtEl>
                                          <p:spTgt spid="529412"/>
                                        </p:tgtEl>
                                        <p:attrNameLst>
                                          <p:attrName>ppt_x</p:attrName>
                                          <p:attrName>ppt_y</p:attrName>
                                        </p:attrNameLst>
                                      </p:cBhvr>
                                      <p:rCtr x="0" y="16674"/>
                                    </p:animMotion>
                                  </p:childTnLst>
                                </p:cTn>
                              </p:par>
                            </p:childTnLst>
                          </p:cTn>
                        </p:par>
                        <p:par>
                          <p:cTn id="12" fill="hold" nodeType="withGroup">
                            <p:stCondLst>
                              <p:cond delay="5000"/>
                            </p:stCondLst>
                            <p:childTnLst>
                              <p:par>
                                <p:cTn id="13" presetID="9" presetClass="entr" presetSubtype="0" fill="hold" nodeType="afterEffect">
                                  <p:stCondLst>
                                    <p:cond delay="0"/>
                                  </p:stCondLst>
                                  <p:childTnLst>
                                    <p:set>
                                      <p:cBhvr>
                                        <p:cTn id="14" dur="1" fill="hold">
                                          <p:stCondLst>
                                            <p:cond delay="0"/>
                                          </p:stCondLst>
                                        </p:cTn>
                                        <p:tgtEl>
                                          <p:spTgt spid="529413"/>
                                        </p:tgtEl>
                                        <p:attrNameLst>
                                          <p:attrName>style.visibility</p:attrName>
                                        </p:attrNameLst>
                                      </p:cBhvr>
                                      <p:to>
                                        <p:strVal val="visible"/>
                                      </p:to>
                                    </p:set>
                                    <p:animEffect transition="in" filter="dissolve">
                                      <p:cBhvr>
                                        <p:cTn id="15" dur="500"/>
                                        <p:tgtEl>
                                          <p:spTgt spid="529413"/>
                                        </p:tgtEl>
                                      </p:cBhvr>
                                    </p:animEffect>
                                  </p:childTnLst>
                                </p:cTn>
                              </p:par>
                            </p:childTnLst>
                          </p:cTn>
                        </p:par>
                        <p:par>
                          <p:cTn id="16" fill="hold" nodeType="withGroup">
                            <p:stCondLst>
                              <p:cond delay="5500"/>
                            </p:stCondLst>
                            <p:childTnLst>
                              <p:par>
                                <p:cTn id="17" presetID="42" presetClass="path" presetSubtype="0" accel="50000" decel="50000" fill="hold" nodeType="afterEffect">
                                  <p:stCondLst>
                                    <p:cond delay="0"/>
                                  </p:stCondLst>
                                  <p:childTnLst>
                                    <p:animMotion origin="layout" path="M -3.82683E-6 -1.3876E-6 L -0.00446 0.25162 " pathEditMode="relative" rAng="0" ptsTypes="AA">
                                      <p:cBhvr>
                                        <p:cTn id="18" dur="5000" fill="hold"/>
                                        <p:tgtEl>
                                          <p:spTgt spid="529413"/>
                                        </p:tgtEl>
                                        <p:attrNameLst>
                                          <p:attrName>ppt_x</p:attrName>
                                          <p:attrName>ppt_y</p:attrName>
                                        </p:attrNameLst>
                                      </p:cBhvr>
                                      <p:rCtr x="-231" y="12581"/>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27A3-7388-C5DD-0B3B-03722A172B4D}"/>
              </a:ext>
            </a:extLst>
          </p:cNvPr>
          <p:cNvSpPr>
            <a:spLocks noGrp="1"/>
          </p:cNvSpPr>
          <p:nvPr>
            <p:ph type="title"/>
          </p:nvPr>
        </p:nvSpPr>
        <p:spPr/>
        <p:txBody>
          <a:bodyPr/>
          <a:lstStyle/>
          <a:p>
            <a:endParaRPr lang="en-US"/>
          </a:p>
        </p:txBody>
      </p:sp>
      <p:pic>
        <p:nvPicPr>
          <p:cNvPr id="3074" name="Picture 2">
            <a:extLst>
              <a:ext uri="{FF2B5EF4-FFF2-40B4-BE49-F238E27FC236}">
                <a16:creationId xmlns:a16="http://schemas.microsoft.com/office/drawing/2014/main" id="{C90C8FBE-81C9-2F4D-AEDF-59A83D2411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5147" y="274638"/>
            <a:ext cx="5842141" cy="58421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1B202A9-9463-EB5D-476A-4C1E7DCF2597}"/>
              </a:ext>
            </a:extLst>
          </p:cNvPr>
          <p:cNvSpPr txBox="1"/>
          <p:nvPr/>
        </p:nvSpPr>
        <p:spPr>
          <a:xfrm>
            <a:off x="169933" y="1844983"/>
            <a:ext cx="3018330" cy="3970318"/>
          </a:xfrm>
          <a:prstGeom prst="rect">
            <a:avLst/>
          </a:prstGeom>
          <a:noFill/>
        </p:spPr>
        <p:txBody>
          <a:bodyPr wrap="square" rtlCol="0">
            <a:spAutoFit/>
          </a:bodyPr>
          <a:lstStyle/>
          <a:p>
            <a:r>
              <a:rPr lang="en-US" sz="1800" dirty="0">
                <a:solidFill>
                  <a:srgbClr val="0070C0"/>
                </a:solidFill>
                <a:effectLst/>
                <a:latin typeface="arial" panose="020B0604020202020204" pitchFamily="34" charset="0"/>
              </a:rPr>
              <a:t>If your eyes follow the movement of the rotating pink dot, you will only see one color- pink. If you </a:t>
            </a:r>
            <a:r>
              <a:rPr lang="en-US" sz="1800" dirty="0">
                <a:solidFill>
                  <a:srgbClr val="0070C0"/>
                </a:solidFill>
                <a:effectLst/>
                <a:latin typeface="arial" panose="020B0604020202020204" pitchFamily="34" charset="0"/>
                <a:hlinkClick r:id="rId3">
                  <a:extLst>
                    <a:ext uri="{A12FA001-AC4F-418D-AE19-62706E023703}">
                      <ahyp:hlinkClr xmlns:ahyp="http://schemas.microsoft.com/office/drawing/2018/hyperlinkcolor" val="tx"/>
                    </a:ext>
                  </a:extLst>
                </a:hlinkClick>
              </a:rPr>
              <a:t>stare at the black + in the center</a:t>
            </a:r>
            <a:r>
              <a:rPr lang="en-US" sz="1800" dirty="0">
                <a:solidFill>
                  <a:srgbClr val="0070C0"/>
                </a:solidFill>
                <a:effectLst/>
                <a:latin typeface="arial" panose="020B0604020202020204" pitchFamily="34" charset="0"/>
              </a:rPr>
              <a:t>, the moving dot turns to green. Now, concentrate on the black + in the center of the picture. After a short period of time, all the pink dots will slowly disappear, and you will only see a green dot rotating if you’re lucky!</a:t>
            </a:r>
            <a:endParaRPr lang="en-US" sz="1800" dirty="0">
              <a:solidFill>
                <a:srgbClr val="0070C0"/>
              </a:solidFill>
            </a:endParaRPr>
          </a:p>
        </p:txBody>
      </p:sp>
      <p:sp>
        <p:nvSpPr>
          <p:cNvPr id="6" name="TextBox 5">
            <a:extLst>
              <a:ext uri="{FF2B5EF4-FFF2-40B4-BE49-F238E27FC236}">
                <a16:creationId xmlns:a16="http://schemas.microsoft.com/office/drawing/2014/main" id="{101F5763-F60A-C0EE-F0EE-137F8E67595B}"/>
              </a:ext>
            </a:extLst>
          </p:cNvPr>
          <p:cNvSpPr txBox="1"/>
          <p:nvPr/>
        </p:nvSpPr>
        <p:spPr>
          <a:xfrm>
            <a:off x="323682" y="6444862"/>
            <a:ext cx="3407856" cy="276999"/>
          </a:xfrm>
          <a:prstGeom prst="rect">
            <a:avLst/>
          </a:prstGeom>
          <a:noFill/>
        </p:spPr>
        <p:txBody>
          <a:bodyPr wrap="none" rtlCol="0">
            <a:spAutoFit/>
          </a:bodyPr>
          <a:lstStyle/>
          <a:p>
            <a:r>
              <a:rPr lang="en-US" sz="1200" dirty="0">
                <a:solidFill>
                  <a:srgbClr val="0070C0"/>
                </a:solidFill>
              </a:rPr>
              <a:t>https://</a:t>
            </a:r>
            <a:r>
              <a:rPr lang="en-US" sz="1200" dirty="0" err="1">
                <a:solidFill>
                  <a:srgbClr val="0070C0"/>
                </a:solidFill>
              </a:rPr>
              <a:t>www.moillusions.com</a:t>
            </a:r>
            <a:r>
              <a:rPr lang="en-US" sz="1200" dirty="0">
                <a:solidFill>
                  <a:srgbClr val="0070C0"/>
                </a:solidFill>
              </a:rPr>
              <a:t>/disappearing-dots/</a:t>
            </a:r>
          </a:p>
        </p:txBody>
      </p:sp>
    </p:spTree>
    <p:extLst>
      <p:ext uri="{BB962C8B-B14F-4D97-AF65-F5344CB8AC3E}">
        <p14:creationId xmlns:p14="http://schemas.microsoft.com/office/powerpoint/2010/main" val="2325872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5777F-506E-B2EF-0FB4-14F430A02759}"/>
              </a:ext>
            </a:extLst>
          </p:cNvPr>
          <p:cNvSpPr>
            <a:spLocks noGrp="1"/>
          </p:cNvSpPr>
          <p:nvPr>
            <p:ph type="title"/>
          </p:nvPr>
        </p:nvSpPr>
        <p:spPr/>
        <p:txBody>
          <a:bodyPr/>
          <a:lstStyle/>
          <a:p>
            <a:r>
              <a:rPr lang="en-US" dirty="0"/>
              <a:t>Illusions and their impact</a:t>
            </a:r>
          </a:p>
        </p:txBody>
      </p:sp>
      <p:sp>
        <p:nvSpPr>
          <p:cNvPr id="3" name="Content Placeholder 2">
            <a:extLst>
              <a:ext uri="{FF2B5EF4-FFF2-40B4-BE49-F238E27FC236}">
                <a16:creationId xmlns:a16="http://schemas.microsoft.com/office/drawing/2014/main" id="{6E579370-36FC-052F-537E-EA53B96D7292}"/>
              </a:ext>
            </a:extLst>
          </p:cNvPr>
          <p:cNvSpPr>
            <a:spLocks noGrp="1"/>
          </p:cNvSpPr>
          <p:nvPr>
            <p:ph sz="half" idx="1"/>
          </p:nvPr>
        </p:nvSpPr>
        <p:spPr>
          <a:xfrm>
            <a:off x="479425" y="1618407"/>
            <a:ext cx="6787223" cy="4507756"/>
          </a:xfrm>
        </p:spPr>
        <p:txBody>
          <a:bodyPr/>
          <a:lstStyle/>
          <a:p>
            <a:r>
              <a:rPr lang="en-US" dirty="0"/>
              <a:t>Some real-life examples….</a:t>
            </a:r>
          </a:p>
        </p:txBody>
      </p:sp>
    </p:spTree>
    <p:extLst>
      <p:ext uri="{BB962C8B-B14F-4D97-AF65-F5344CB8AC3E}">
        <p14:creationId xmlns:p14="http://schemas.microsoft.com/office/powerpoint/2010/main" val="102901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63AD7BA5-3110-234C-9BE9-5BC694593A81}"/>
              </a:ext>
            </a:extLst>
          </p:cNvPr>
          <p:cNvSpPr>
            <a:spLocks noGrp="1"/>
          </p:cNvSpPr>
          <p:nvPr>
            <p:ph type="title"/>
          </p:nvPr>
        </p:nvSpPr>
        <p:spPr/>
        <p:txBody>
          <a:bodyPr/>
          <a:lstStyle/>
          <a:p>
            <a:endParaRPr lang="en-US" altLang="en-US"/>
          </a:p>
        </p:txBody>
      </p:sp>
      <p:sp>
        <p:nvSpPr>
          <p:cNvPr id="32770" name="Content Placeholder 2">
            <a:extLst>
              <a:ext uri="{FF2B5EF4-FFF2-40B4-BE49-F238E27FC236}">
                <a16:creationId xmlns:a16="http://schemas.microsoft.com/office/drawing/2014/main" id="{15E01573-8787-6349-9AEB-05CC91BF2C9F}"/>
              </a:ext>
            </a:extLst>
          </p:cNvPr>
          <p:cNvSpPr>
            <a:spLocks noGrp="1"/>
          </p:cNvSpPr>
          <p:nvPr>
            <p:ph sz="half" idx="1"/>
          </p:nvPr>
        </p:nvSpPr>
        <p:spPr/>
        <p:txBody>
          <a:bodyPr/>
          <a:lstStyle/>
          <a:p>
            <a:endParaRPr lang="en-US" altLang="en-US"/>
          </a:p>
        </p:txBody>
      </p:sp>
      <p:sp>
        <p:nvSpPr>
          <p:cNvPr id="32771" name="Content Placeholder 3">
            <a:extLst>
              <a:ext uri="{FF2B5EF4-FFF2-40B4-BE49-F238E27FC236}">
                <a16:creationId xmlns:a16="http://schemas.microsoft.com/office/drawing/2014/main" id="{B9E02878-BD31-7340-9138-C8A6FBF4C999}"/>
              </a:ext>
            </a:extLst>
          </p:cNvPr>
          <p:cNvSpPr>
            <a:spLocks noGrp="1"/>
          </p:cNvSpPr>
          <p:nvPr>
            <p:ph sz="half" idx="2"/>
          </p:nvPr>
        </p:nvSpPr>
        <p:spPr/>
        <p:txBody>
          <a:bodyPr/>
          <a:lstStyle/>
          <a:p>
            <a:endParaRPr lang="en-US" altLang="en-US"/>
          </a:p>
        </p:txBody>
      </p:sp>
      <p:pic>
        <p:nvPicPr>
          <p:cNvPr id="32773" name="Picture 2">
            <a:extLst>
              <a:ext uri="{FF2B5EF4-FFF2-40B4-BE49-F238E27FC236}">
                <a16:creationId xmlns:a16="http://schemas.microsoft.com/office/drawing/2014/main" id="{AD7BA10E-3B4A-F84E-AF33-6B0B435E1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34350" cy="610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Box 6">
            <a:extLst>
              <a:ext uri="{FF2B5EF4-FFF2-40B4-BE49-F238E27FC236}">
                <a16:creationId xmlns:a16="http://schemas.microsoft.com/office/drawing/2014/main" id="{FD7521BE-FBBD-F14F-AEB9-3B2DC073E43F}"/>
              </a:ext>
            </a:extLst>
          </p:cNvPr>
          <p:cNvSpPr txBox="1">
            <a:spLocks noChangeArrowheads="1"/>
          </p:cNvSpPr>
          <p:nvPr/>
        </p:nvSpPr>
        <p:spPr bwMode="auto">
          <a:xfrm>
            <a:off x="3062288" y="6086475"/>
            <a:ext cx="62452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r>
              <a:rPr lang="en-US" altLang="en-US" sz="1200" dirty="0">
                <a:solidFill>
                  <a:schemeClr val="tx1"/>
                </a:solidFill>
              </a:rPr>
              <a:t>Image from: http://</a:t>
            </a:r>
            <a:r>
              <a:rPr lang="en-US" altLang="en-US" sz="1200" dirty="0" err="1">
                <a:solidFill>
                  <a:schemeClr val="tx1"/>
                </a:solidFill>
              </a:rPr>
              <a:t>izismile.com</a:t>
            </a:r>
            <a:r>
              <a:rPr lang="en-US" altLang="en-US" sz="1200" dirty="0">
                <a:solidFill>
                  <a:schemeClr val="tx1"/>
                </a:solidFill>
              </a:rPr>
              <a:t>/2009/09/07/3d_images_-_amusing_illusions_10_pics.html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BD2DBF93-2CB0-B140-BA25-192CE8A09C77}"/>
              </a:ext>
            </a:extLst>
          </p:cNvPr>
          <p:cNvSpPr>
            <a:spLocks noGrp="1"/>
          </p:cNvSpPr>
          <p:nvPr>
            <p:ph type="title"/>
          </p:nvPr>
        </p:nvSpPr>
        <p:spPr/>
        <p:txBody>
          <a:bodyPr/>
          <a:lstStyle/>
          <a:p>
            <a:endParaRPr lang="en-US" altLang="en-US"/>
          </a:p>
        </p:txBody>
      </p:sp>
      <p:sp>
        <p:nvSpPr>
          <p:cNvPr id="34818" name="Content Placeholder 2">
            <a:extLst>
              <a:ext uri="{FF2B5EF4-FFF2-40B4-BE49-F238E27FC236}">
                <a16:creationId xmlns:a16="http://schemas.microsoft.com/office/drawing/2014/main" id="{8234ED5E-6F61-3445-8946-669EA1A130B3}"/>
              </a:ext>
            </a:extLst>
          </p:cNvPr>
          <p:cNvSpPr>
            <a:spLocks noGrp="1"/>
          </p:cNvSpPr>
          <p:nvPr>
            <p:ph sz="half" idx="1"/>
          </p:nvPr>
        </p:nvSpPr>
        <p:spPr/>
        <p:txBody>
          <a:bodyPr/>
          <a:lstStyle/>
          <a:p>
            <a:endParaRPr lang="en-US" altLang="en-US"/>
          </a:p>
        </p:txBody>
      </p:sp>
      <p:sp>
        <p:nvSpPr>
          <p:cNvPr id="34819" name="Content Placeholder 3">
            <a:extLst>
              <a:ext uri="{FF2B5EF4-FFF2-40B4-BE49-F238E27FC236}">
                <a16:creationId xmlns:a16="http://schemas.microsoft.com/office/drawing/2014/main" id="{F6B2A4BF-D2EC-DF4F-A97A-1FC0AA005033}"/>
              </a:ext>
            </a:extLst>
          </p:cNvPr>
          <p:cNvSpPr>
            <a:spLocks noGrp="1"/>
          </p:cNvSpPr>
          <p:nvPr>
            <p:ph sz="half" idx="2"/>
          </p:nvPr>
        </p:nvSpPr>
        <p:spPr/>
        <p:txBody>
          <a:bodyPr/>
          <a:lstStyle/>
          <a:p>
            <a:endParaRPr lang="en-US" altLang="en-US"/>
          </a:p>
        </p:txBody>
      </p:sp>
      <p:pic>
        <p:nvPicPr>
          <p:cNvPr id="34821" name="Picture 3">
            <a:extLst>
              <a:ext uri="{FF2B5EF4-FFF2-40B4-BE49-F238E27FC236}">
                <a16:creationId xmlns:a16="http://schemas.microsoft.com/office/drawing/2014/main" id="{33571B36-12CA-B84E-945D-4F1D3B241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0"/>
            <a:ext cx="81629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Box 5">
            <a:extLst>
              <a:ext uri="{FF2B5EF4-FFF2-40B4-BE49-F238E27FC236}">
                <a16:creationId xmlns:a16="http://schemas.microsoft.com/office/drawing/2014/main" id="{B71ED2DB-86DB-7F4A-B088-72C30E40A0C5}"/>
              </a:ext>
            </a:extLst>
          </p:cNvPr>
          <p:cNvSpPr txBox="1">
            <a:spLocks noChangeArrowheads="1"/>
          </p:cNvSpPr>
          <p:nvPr/>
        </p:nvSpPr>
        <p:spPr bwMode="auto">
          <a:xfrm>
            <a:off x="3062288" y="6086475"/>
            <a:ext cx="62452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r>
              <a:rPr lang="en-US" altLang="en-US" sz="1200">
                <a:solidFill>
                  <a:schemeClr val="tx1"/>
                </a:solidFill>
              </a:rPr>
              <a:t>Image from: http://izismile.com/2009/09/07/3d_images_-_amusing_illusions_10_pics.html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7E54F-DFB8-ACE5-2172-871E54DCA27A}"/>
              </a:ext>
            </a:extLst>
          </p:cNvPr>
          <p:cNvSpPr>
            <a:spLocks noGrp="1"/>
          </p:cNvSpPr>
          <p:nvPr>
            <p:ph type="title"/>
          </p:nvPr>
        </p:nvSpPr>
        <p:spPr/>
        <p:txBody>
          <a:bodyPr/>
          <a:lstStyle/>
          <a:p>
            <a:r>
              <a:rPr lang="en-US" dirty="0"/>
              <a:t>More Images from Julian </a:t>
            </a:r>
            <a:r>
              <a:rPr lang="en-US" dirty="0" err="1"/>
              <a:t>Beever</a:t>
            </a:r>
            <a:endParaRPr lang="en-US" dirty="0"/>
          </a:p>
        </p:txBody>
      </p:sp>
      <p:pic>
        <p:nvPicPr>
          <p:cNvPr id="8" name="Content Placeholder 7">
            <a:extLst>
              <a:ext uri="{FF2B5EF4-FFF2-40B4-BE49-F238E27FC236}">
                <a16:creationId xmlns:a16="http://schemas.microsoft.com/office/drawing/2014/main" id="{E187246E-301F-BECE-8ABF-E2357265F01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4757" y="1337856"/>
            <a:ext cx="4632044" cy="3083692"/>
          </a:xfrm>
        </p:spPr>
      </p:pic>
      <p:pic>
        <p:nvPicPr>
          <p:cNvPr id="11" name="Content Placeholder 10">
            <a:extLst>
              <a:ext uri="{FF2B5EF4-FFF2-40B4-BE49-F238E27FC236}">
                <a16:creationId xmlns:a16="http://schemas.microsoft.com/office/drawing/2014/main" id="{56FAE499-010E-7574-C1D1-967357F1395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29537" y="3147350"/>
            <a:ext cx="4671663" cy="3083692"/>
          </a:xfrm>
        </p:spPr>
      </p:pic>
      <p:sp>
        <p:nvSpPr>
          <p:cNvPr id="9" name="TextBox 8">
            <a:extLst>
              <a:ext uri="{FF2B5EF4-FFF2-40B4-BE49-F238E27FC236}">
                <a16:creationId xmlns:a16="http://schemas.microsoft.com/office/drawing/2014/main" id="{5E3687CE-04DD-281C-0E5A-B1EAEEB00887}"/>
              </a:ext>
            </a:extLst>
          </p:cNvPr>
          <p:cNvSpPr txBox="1"/>
          <p:nvPr/>
        </p:nvSpPr>
        <p:spPr>
          <a:xfrm>
            <a:off x="5093556" y="6313262"/>
            <a:ext cx="4028219" cy="276999"/>
          </a:xfrm>
          <a:prstGeom prst="rect">
            <a:avLst/>
          </a:prstGeom>
          <a:noFill/>
        </p:spPr>
        <p:txBody>
          <a:bodyPr wrap="none" rtlCol="0">
            <a:spAutoFit/>
          </a:bodyPr>
          <a:lstStyle/>
          <a:p>
            <a:r>
              <a:rPr lang="en-US" sz="1200" dirty="0">
                <a:solidFill>
                  <a:srgbClr val="0070C0"/>
                </a:solidFill>
              </a:rPr>
              <a:t>https://</a:t>
            </a:r>
            <a:r>
              <a:rPr lang="en-US" sz="1200" dirty="0" err="1">
                <a:solidFill>
                  <a:srgbClr val="0070C0"/>
                </a:solidFill>
              </a:rPr>
              <a:t>www.moillusions.com</a:t>
            </a:r>
            <a:r>
              <a:rPr lang="en-US" sz="1200" dirty="0">
                <a:solidFill>
                  <a:srgbClr val="0070C0"/>
                </a:solidFill>
              </a:rPr>
              <a:t>/</a:t>
            </a:r>
            <a:r>
              <a:rPr lang="en-US" sz="1200" dirty="0" err="1">
                <a:solidFill>
                  <a:srgbClr val="0070C0"/>
                </a:solidFill>
              </a:rPr>
              <a:t>julian</a:t>
            </a:r>
            <a:r>
              <a:rPr lang="en-US" sz="1200" dirty="0">
                <a:solidFill>
                  <a:srgbClr val="0070C0"/>
                </a:solidFill>
              </a:rPr>
              <a:t>-</a:t>
            </a:r>
            <a:r>
              <a:rPr lang="en-US" sz="1200" dirty="0" err="1">
                <a:solidFill>
                  <a:srgbClr val="0070C0"/>
                </a:solidFill>
              </a:rPr>
              <a:t>beever</a:t>
            </a:r>
            <a:r>
              <a:rPr lang="en-US" sz="1200" dirty="0">
                <a:solidFill>
                  <a:srgbClr val="0070C0"/>
                </a:solidFill>
              </a:rPr>
              <a:t>-is-back-again/</a:t>
            </a:r>
          </a:p>
        </p:txBody>
      </p:sp>
    </p:spTree>
    <p:extLst>
      <p:ext uri="{BB962C8B-B14F-4D97-AF65-F5344CB8AC3E}">
        <p14:creationId xmlns:p14="http://schemas.microsoft.com/office/powerpoint/2010/main" val="1267068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4109FDC9-C7C3-D34D-9FAC-FB2237850DFF}"/>
              </a:ext>
            </a:extLst>
          </p:cNvPr>
          <p:cNvSpPr>
            <a:spLocks noGrp="1"/>
          </p:cNvSpPr>
          <p:nvPr>
            <p:ph type="title"/>
          </p:nvPr>
        </p:nvSpPr>
        <p:spPr/>
        <p:txBody>
          <a:bodyPr/>
          <a:lstStyle/>
          <a:p>
            <a:endParaRPr lang="en-US" altLang="en-US"/>
          </a:p>
        </p:txBody>
      </p:sp>
      <p:pic>
        <p:nvPicPr>
          <p:cNvPr id="36867" name="Picture 5" descr="IMG_0487.JPG">
            <a:extLst>
              <a:ext uri="{FF2B5EF4-FFF2-40B4-BE49-F238E27FC236}">
                <a16:creationId xmlns:a16="http://schemas.microsoft.com/office/drawing/2014/main" id="{38A42863-0F59-EC43-B1C1-7D8928E4F8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151D55AC-9261-A64E-92E1-A6F00A5C8383}"/>
              </a:ext>
            </a:extLst>
          </p:cNvPr>
          <p:cNvSpPr>
            <a:spLocks noGrp="1"/>
          </p:cNvSpPr>
          <p:nvPr>
            <p:ph type="title"/>
          </p:nvPr>
        </p:nvSpPr>
        <p:spPr>
          <a:xfrm>
            <a:off x="-147680" y="129472"/>
            <a:ext cx="9896559" cy="614995"/>
          </a:xfrm>
        </p:spPr>
        <p:txBody>
          <a:bodyPr/>
          <a:lstStyle/>
          <a:p>
            <a:r>
              <a:rPr lang="en-US" altLang="en-US" sz="2400" dirty="0"/>
              <a:t>Originally these were painted on the field in a way that would appear </a:t>
            </a:r>
            <a:r>
              <a:rPr lang="en-US" altLang="en-US" sz="2400" dirty="0" err="1"/>
              <a:t>nornal</a:t>
            </a:r>
            <a:r>
              <a:rPr lang="en-US" altLang="en-US" sz="2400" dirty="0"/>
              <a:t> to a viewer only when viewing from a particular </a:t>
            </a:r>
            <a:r>
              <a:rPr lang="en-US" altLang="en-US" sz="2400" dirty="0" err="1"/>
              <a:t>anagle</a:t>
            </a:r>
            <a:endParaRPr lang="en-US" altLang="en-US" sz="2400" dirty="0"/>
          </a:p>
        </p:txBody>
      </p:sp>
      <p:pic>
        <p:nvPicPr>
          <p:cNvPr id="37891" name="Picture 5" descr="IMG_0488.JPG">
            <a:extLst>
              <a:ext uri="{FF2B5EF4-FFF2-40B4-BE49-F238E27FC236}">
                <a16:creationId xmlns:a16="http://schemas.microsoft.com/office/drawing/2014/main" id="{8855F405-F09C-6F4A-B145-1D4B54232E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7120" y="880567"/>
            <a:ext cx="7969910" cy="597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a:extLst>
              <a:ext uri="{FF2B5EF4-FFF2-40B4-BE49-F238E27FC236}">
                <a16:creationId xmlns:a16="http://schemas.microsoft.com/office/drawing/2014/main" id="{15206999-5821-9C44-BAC2-614DB654FC9F}"/>
              </a:ext>
            </a:extLst>
          </p:cNvPr>
          <p:cNvSpPr/>
          <p:nvPr/>
        </p:nvSpPr>
        <p:spPr bwMode="auto">
          <a:xfrm rot="19462519">
            <a:off x="1828799" y="4449055"/>
            <a:ext cx="3949593" cy="284310"/>
          </a:xfrm>
          <a:prstGeom prst="rightArrow">
            <a:avLst/>
          </a:prstGeom>
          <a:solidFill>
            <a:srgbClr val="FF0000"/>
          </a:solidFill>
          <a:ln>
            <a:solidFill>
              <a:srgbClr val="FF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Arial" pitchFamily="34"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6446B-1408-9942-8308-0122EEA920E3}"/>
              </a:ext>
            </a:extLst>
          </p:cNvPr>
          <p:cNvSpPr>
            <a:spLocks noGrp="1"/>
          </p:cNvSpPr>
          <p:nvPr>
            <p:ph type="title"/>
          </p:nvPr>
        </p:nvSpPr>
        <p:spPr/>
        <p:txBody>
          <a:bodyPr/>
          <a:lstStyle/>
          <a:p>
            <a:r>
              <a:rPr lang="en-US" sz="3200" dirty="0"/>
              <a:t>Learning Objectives – lecture 6</a:t>
            </a:r>
          </a:p>
        </p:txBody>
      </p:sp>
      <p:sp>
        <p:nvSpPr>
          <p:cNvPr id="3" name="Content Placeholder 2">
            <a:extLst>
              <a:ext uri="{FF2B5EF4-FFF2-40B4-BE49-F238E27FC236}">
                <a16:creationId xmlns:a16="http://schemas.microsoft.com/office/drawing/2014/main" id="{459D745A-0C56-604F-BD26-4E3963A29610}"/>
              </a:ext>
            </a:extLst>
          </p:cNvPr>
          <p:cNvSpPr>
            <a:spLocks noGrp="1"/>
          </p:cNvSpPr>
          <p:nvPr>
            <p:ph idx="1"/>
          </p:nvPr>
        </p:nvSpPr>
        <p:spPr/>
        <p:txBody>
          <a:bodyPr/>
          <a:lstStyle/>
          <a:p>
            <a:r>
              <a:rPr lang="en-US" dirty="0"/>
              <a:t>Understand how humans evaluate images</a:t>
            </a:r>
          </a:p>
          <a:p>
            <a:r>
              <a:rPr lang="en-US" dirty="0"/>
              <a:t>See that most of our processes for evaluation of image information is subjective</a:t>
            </a:r>
          </a:p>
          <a:p>
            <a:r>
              <a:rPr lang="en-US" dirty="0"/>
              <a:t>Learn why we must use only objective methods for image evaluation</a:t>
            </a:r>
          </a:p>
          <a:p>
            <a:r>
              <a:rPr lang="en-US" dirty="0"/>
              <a:t>Learn how we make incorrect judgements when we lean upon our brains and not our image analysis software!!</a:t>
            </a:r>
          </a:p>
        </p:txBody>
      </p:sp>
    </p:spTree>
    <p:extLst>
      <p:ext uri="{BB962C8B-B14F-4D97-AF65-F5344CB8AC3E}">
        <p14:creationId xmlns:p14="http://schemas.microsoft.com/office/powerpoint/2010/main" val="2353273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4109FDC9-C7C3-D34D-9FAC-FB2237850DFF}"/>
              </a:ext>
            </a:extLst>
          </p:cNvPr>
          <p:cNvSpPr>
            <a:spLocks noGrp="1"/>
          </p:cNvSpPr>
          <p:nvPr>
            <p:ph type="title"/>
          </p:nvPr>
        </p:nvSpPr>
        <p:spPr/>
        <p:txBody>
          <a:bodyPr/>
          <a:lstStyle/>
          <a:p>
            <a:endParaRPr lang="en-US" altLang="en-US"/>
          </a:p>
        </p:txBody>
      </p:sp>
      <p:pic>
        <p:nvPicPr>
          <p:cNvPr id="36867" name="Picture 5" descr="IMG_0487.JPG">
            <a:extLst>
              <a:ext uri="{FF2B5EF4-FFF2-40B4-BE49-F238E27FC236}">
                <a16:creationId xmlns:a16="http://schemas.microsoft.com/office/drawing/2014/main" id="{38A42863-0F59-EC43-B1C1-7D8928E4F8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6104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99B3A-4C47-9A22-2435-F36E263EACB5}"/>
              </a:ext>
            </a:extLst>
          </p:cNvPr>
          <p:cNvSpPr>
            <a:spLocks noGrp="1"/>
          </p:cNvSpPr>
          <p:nvPr>
            <p:ph type="title"/>
          </p:nvPr>
        </p:nvSpPr>
        <p:spPr>
          <a:xfrm>
            <a:off x="403225" y="54101"/>
            <a:ext cx="8642350" cy="1143000"/>
          </a:xfrm>
        </p:spPr>
        <p:txBody>
          <a:bodyPr/>
          <a:lstStyle/>
          <a:p>
            <a:r>
              <a:rPr lang="en-US" sz="2800" dirty="0"/>
              <a:t>Today they are just inserted on the video screen – so not as interesting as the manufactured images</a:t>
            </a:r>
          </a:p>
        </p:txBody>
      </p:sp>
      <p:sp>
        <p:nvSpPr>
          <p:cNvPr id="4" name="Content Placeholder 3">
            <a:extLst>
              <a:ext uri="{FF2B5EF4-FFF2-40B4-BE49-F238E27FC236}">
                <a16:creationId xmlns:a16="http://schemas.microsoft.com/office/drawing/2014/main" id="{1D2FF91E-A2B2-8E50-123C-1AAFFB0C8A5F}"/>
              </a:ext>
            </a:extLst>
          </p:cNvPr>
          <p:cNvSpPr>
            <a:spLocks noGrp="1"/>
          </p:cNvSpPr>
          <p:nvPr>
            <p:ph sz="half" idx="2"/>
          </p:nvPr>
        </p:nvSpPr>
        <p:spPr/>
        <p:txBody>
          <a:bodyPr/>
          <a:lstStyle/>
          <a:p>
            <a:endParaRPr lang="en-US"/>
          </a:p>
        </p:txBody>
      </p:sp>
      <p:pic>
        <p:nvPicPr>
          <p:cNvPr id="2050" name="Picture 2">
            <a:extLst>
              <a:ext uri="{FF2B5EF4-FFF2-40B4-BE49-F238E27FC236}">
                <a16:creationId xmlns:a16="http://schemas.microsoft.com/office/drawing/2014/main" id="{EDA46C66-0DCA-DB9D-2819-5CDD83F1E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9854" y="1417638"/>
            <a:ext cx="6820631" cy="5111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275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1DFF"/>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214E8E66-152D-FD4F-B100-05F1CE63C3C9}"/>
              </a:ext>
            </a:extLst>
          </p:cNvPr>
          <p:cNvSpPr>
            <a:spLocks noChangeArrowheads="1"/>
          </p:cNvSpPr>
          <p:nvPr/>
        </p:nvSpPr>
        <p:spPr bwMode="auto">
          <a:xfrm>
            <a:off x="6083300" y="709613"/>
            <a:ext cx="3376613"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FFFF"/>
                </a:solidFill>
              </a:rPr>
              <a:t>Research scientists who use the trident illusion to test populations, have divided us into two groups: two-dimensional perceivers and three-dimensional perceivers. Presumably, the perspective in this illustration would not be confusing to a two-dimensional perceiver. </a:t>
            </a:r>
          </a:p>
        </p:txBody>
      </p:sp>
      <p:graphicFrame>
        <p:nvGraphicFramePr>
          <p:cNvPr id="1028" name="Object 3">
            <a:extLst>
              <a:ext uri="{FF2B5EF4-FFF2-40B4-BE49-F238E27FC236}">
                <a16:creationId xmlns:a16="http://schemas.microsoft.com/office/drawing/2014/main" id="{039CF89B-BB35-A342-BEFC-D566683786C3}"/>
              </a:ext>
            </a:extLst>
          </p:cNvPr>
          <p:cNvGraphicFramePr>
            <a:graphicFrameLocks noChangeAspect="1"/>
          </p:cNvGraphicFramePr>
          <p:nvPr/>
        </p:nvGraphicFramePr>
        <p:xfrm>
          <a:off x="328613" y="996950"/>
          <a:ext cx="5349875" cy="4295775"/>
        </p:xfrm>
        <a:graphic>
          <a:graphicData uri="http://schemas.openxmlformats.org/presentationml/2006/ole">
            <mc:AlternateContent xmlns:mc="http://schemas.openxmlformats.org/markup-compatibility/2006">
              <mc:Choice xmlns:v="urn:schemas-microsoft-com:vml" Requires="v">
                <p:oleObj name="Image" r:id="rId3" imgW="4318000" imgH="3467100" progId="Photoshop.Image.7">
                  <p:embed/>
                </p:oleObj>
              </mc:Choice>
              <mc:Fallback>
                <p:oleObj name="Image" r:id="rId3" imgW="4318000" imgH="3467100" progId="Photoshop.Image.7">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3" y="996950"/>
                        <a:ext cx="5349875" cy="4295775"/>
                      </a:xfrm>
                      <a:prstGeom prst="rect">
                        <a:avLst/>
                      </a:prstGeom>
                      <a:noFill/>
                      <a:ln w="28575">
                        <a:solidFill>
                          <a:srgbClr val="FFFF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12998" name="Picture 6">
            <a:extLst>
              <a:ext uri="{FF2B5EF4-FFF2-40B4-BE49-F238E27FC236}">
                <a16:creationId xmlns:a16="http://schemas.microsoft.com/office/drawing/2014/main" id="{0275BB1D-41B3-034F-9754-4C660DDBA8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8" y="957263"/>
            <a:ext cx="5808662"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29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9" name="Rectangle 3">
            <a:extLst>
              <a:ext uri="{FF2B5EF4-FFF2-40B4-BE49-F238E27FC236}">
                <a16:creationId xmlns:a16="http://schemas.microsoft.com/office/drawing/2014/main" id="{AB8C72C6-AF89-CA4C-8B66-A8508B9C873C}"/>
              </a:ext>
            </a:extLst>
          </p:cNvPr>
          <p:cNvSpPr>
            <a:spLocks noChangeArrowheads="1"/>
          </p:cNvSpPr>
          <p:nvPr/>
        </p:nvSpPr>
        <p:spPr bwMode="auto">
          <a:xfrm>
            <a:off x="5319713" y="903288"/>
            <a:ext cx="398780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This illustration was used at the turn of the century by psychologists to study how our mind learns to cope with conflicting images. The figure is either a duck facing left or a rabbit facing right. When both aspects are finally realized, ambiguity conflict occurs.</a:t>
            </a:r>
          </a:p>
        </p:txBody>
      </p:sp>
      <p:pic>
        <p:nvPicPr>
          <p:cNvPr id="39940" name="Picture 5">
            <a:extLst>
              <a:ext uri="{FF2B5EF4-FFF2-40B4-BE49-F238E27FC236}">
                <a16:creationId xmlns:a16="http://schemas.microsoft.com/office/drawing/2014/main" id="{CADB1607-5C90-774D-BFD2-6107CCA52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13" y="1039813"/>
            <a:ext cx="43592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6">
            <a:extLst>
              <a:ext uri="{FF2B5EF4-FFF2-40B4-BE49-F238E27FC236}">
                <a16:creationId xmlns:a16="http://schemas.microsoft.com/office/drawing/2014/main" id="{2CC27BF0-9CCE-E54F-A461-1E1C2AF8C0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063" y="4087813"/>
            <a:ext cx="2133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Line 7">
            <a:extLst>
              <a:ext uri="{FF2B5EF4-FFF2-40B4-BE49-F238E27FC236}">
                <a16:creationId xmlns:a16="http://schemas.microsoft.com/office/drawing/2014/main" id="{3BF463F1-170D-B549-AA10-DFBB4321F6FA}"/>
              </a:ext>
            </a:extLst>
          </p:cNvPr>
          <p:cNvSpPr>
            <a:spLocks noChangeShapeType="1"/>
          </p:cNvSpPr>
          <p:nvPr/>
        </p:nvSpPr>
        <p:spPr bwMode="auto">
          <a:xfrm flipH="1">
            <a:off x="3262313" y="5854700"/>
            <a:ext cx="1771650" cy="0"/>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43" name="Text Box 8">
            <a:extLst>
              <a:ext uri="{FF2B5EF4-FFF2-40B4-BE49-F238E27FC236}">
                <a16:creationId xmlns:a16="http://schemas.microsoft.com/office/drawing/2014/main" id="{6C791855-F705-074C-AE4D-EFF5302FCF0D}"/>
              </a:ext>
            </a:extLst>
          </p:cNvPr>
          <p:cNvSpPr txBox="1">
            <a:spLocks noChangeArrowheads="1"/>
          </p:cNvSpPr>
          <p:nvPr/>
        </p:nvSpPr>
        <p:spPr bwMode="auto">
          <a:xfrm>
            <a:off x="5403850" y="5456238"/>
            <a:ext cx="3844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New version of the old trick</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a:extLst>
              <a:ext uri="{FF2B5EF4-FFF2-40B4-BE49-F238E27FC236}">
                <a16:creationId xmlns:a16="http://schemas.microsoft.com/office/drawing/2014/main" id="{2CAD54ED-B0E8-264E-A510-366AE6A0907D}"/>
              </a:ext>
            </a:extLst>
          </p:cNvPr>
          <p:cNvSpPr>
            <a:spLocks noChangeArrowheads="1"/>
          </p:cNvSpPr>
          <p:nvPr/>
        </p:nvSpPr>
        <p:spPr bwMode="auto">
          <a:xfrm>
            <a:off x="835025" y="5497513"/>
            <a:ext cx="84042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a:t>Reversible Goblet: Classic demonstration of figure-background reversal first used by Edgar Rubin in 1915.</a:t>
            </a:r>
          </a:p>
        </p:txBody>
      </p:sp>
      <p:pic>
        <p:nvPicPr>
          <p:cNvPr id="41987" name="Picture 5">
            <a:extLst>
              <a:ext uri="{FF2B5EF4-FFF2-40B4-BE49-F238E27FC236}">
                <a16:creationId xmlns:a16="http://schemas.microsoft.com/office/drawing/2014/main" id="{D2595060-B524-1246-8FCE-FD28229E2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1588" y="565150"/>
            <a:ext cx="4516437"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4035" name="Picture 4">
            <a:extLst>
              <a:ext uri="{FF2B5EF4-FFF2-40B4-BE49-F238E27FC236}">
                <a16:creationId xmlns:a16="http://schemas.microsoft.com/office/drawing/2014/main" id="{DC171D14-0B9A-7748-8F10-4529BED0D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481013"/>
            <a:ext cx="3951288"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5">
            <a:extLst>
              <a:ext uri="{FF2B5EF4-FFF2-40B4-BE49-F238E27FC236}">
                <a16:creationId xmlns:a16="http://schemas.microsoft.com/office/drawing/2014/main" id="{8CAB2F49-02D3-9D46-B2DB-C2DA74DBA3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509588"/>
            <a:ext cx="1419225"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a:extLst>
              <a:ext uri="{FF2B5EF4-FFF2-40B4-BE49-F238E27FC236}">
                <a16:creationId xmlns:a16="http://schemas.microsoft.com/office/drawing/2014/main" id="{04A51C7F-7796-5D4D-B39E-9E4BA95C19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88" y="411163"/>
            <a:ext cx="4127500"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Rectangle 2">
            <a:extLst>
              <a:ext uri="{FF2B5EF4-FFF2-40B4-BE49-F238E27FC236}">
                <a16:creationId xmlns:a16="http://schemas.microsoft.com/office/drawing/2014/main" id="{C7992814-25E7-EC40-9384-287FB34BE589}"/>
              </a:ext>
            </a:extLst>
          </p:cNvPr>
          <p:cNvSpPr>
            <a:spLocks noChangeArrowheads="1"/>
          </p:cNvSpPr>
          <p:nvPr/>
        </p:nvSpPr>
        <p:spPr bwMode="auto">
          <a:xfrm>
            <a:off x="4527550" y="3030538"/>
            <a:ext cx="474345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An anonymous German postcard from 1888 (left figure) depicts the image in its earliest known form, and a rendition on an advertisement for the Anchor Buggy Company from 1890 (center figure) provides another early example (IllusionWorks). For many years, the creator of this figure was thought to be British cartoonist W. E. Hill, who published it in 1915 in </a:t>
            </a:r>
            <a:r>
              <a:rPr lang="en-US" altLang="en-US" sz="1600" i="1"/>
              <a:t>Puck</a:t>
            </a:r>
            <a:r>
              <a:rPr lang="en-US" altLang="en-US" sz="1600"/>
              <a:t> humor magazine, an American magazine inspired by the British magazine </a:t>
            </a:r>
            <a:r>
              <a:rPr lang="en-US" altLang="en-US" sz="1600" i="1"/>
              <a:t>Punch</a:t>
            </a:r>
            <a:r>
              <a:rPr lang="en-US" altLang="en-US" sz="1600"/>
              <a:t>. (right figure). However, Hill almost certainly adapted the figure from an original concept that was popular throughout the world on trading and puzzle cards. </a:t>
            </a:r>
          </a:p>
        </p:txBody>
      </p:sp>
      <p:pic>
        <p:nvPicPr>
          <p:cNvPr id="44039" name="Picture 3">
            <a:extLst>
              <a:ext uri="{FF2B5EF4-FFF2-40B4-BE49-F238E27FC236}">
                <a16:creationId xmlns:a16="http://schemas.microsoft.com/office/drawing/2014/main" id="{B9736963-41EF-9E44-8047-E47409A17A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7400" y="512763"/>
            <a:ext cx="1693863"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5" name="AutoShape 7">
            <a:hlinkClick r:id="" action="ppaction://noaction" highlightClick="1"/>
            <a:extLst>
              <a:ext uri="{FF2B5EF4-FFF2-40B4-BE49-F238E27FC236}">
                <a16:creationId xmlns:a16="http://schemas.microsoft.com/office/drawing/2014/main" id="{CFBAB2CC-2A34-3941-A58F-4DE3404D8220}"/>
              </a:ext>
            </a:extLst>
          </p:cNvPr>
          <p:cNvSpPr>
            <a:spLocks noChangeArrowheads="1"/>
          </p:cNvSpPr>
          <p:nvPr/>
        </p:nvSpPr>
        <p:spPr bwMode="auto">
          <a:xfrm>
            <a:off x="92122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3000"/>
                                        <p:tgtEl>
                                          <p:spTgt spid="30726"/>
                                        </p:tgtEl>
                                      </p:cBhvr>
                                    </p:animEffect>
                                    <p:set>
                                      <p:cBhvr>
                                        <p:cTn id="7" dur="1" fill="hold">
                                          <p:stCondLst>
                                            <p:cond delay="2999"/>
                                          </p:stCondLst>
                                        </p:cTn>
                                        <p:tgtEl>
                                          <p:spTgt spid="30726"/>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211975"/>
                                        </p:tgtEl>
                                      </p:cBhvr>
                                    </p:animEffect>
                                    <p:set>
                                      <p:cBhvr>
                                        <p:cTn id="10" dur="1" fill="hold">
                                          <p:stCondLst>
                                            <p:cond delay="499"/>
                                          </p:stCondLst>
                                        </p:cTn>
                                        <p:tgtEl>
                                          <p:spTgt spid="2119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86813FFC-A8C0-D544-8F8A-79AF48C1C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481013"/>
            <a:ext cx="3951288"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a:extLst>
              <a:ext uri="{FF2B5EF4-FFF2-40B4-BE49-F238E27FC236}">
                <a16:creationId xmlns:a16="http://schemas.microsoft.com/office/drawing/2014/main" id="{369C8FE6-F6E4-FC44-B147-4C5AF8EA05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509588"/>
            <a:ext cx="1419225"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a:extLst>
              <a:ext uri="{FF2B5EF4-FFF2-40B4-BE49-F238E27FC236}">
                <a16:creationId xmlns:a16="http://schemas.microsoft.com/office/drawing/2014/main" id="{3EFCCA5E-5018-3042-9456-8A96292AC3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8038" y="541338"/>
            <a:ext cx="16891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5">
            <a:extLst>
              <a:ext uri="{FF2B5EF4-FFF2-40B4-BE49-F238E27FC236}">
                <a16:creationId xmlns:a16="http://schemas.microsoft.com/office/drawing/2014/main" id="{E86843A2-306C-EF41-9465-748C66CFD935}"/>
              </a:ext>
            </a:extLst>
          </p:cNvPr>
          <p:cNvSpPr>
            <a:spLocks noChangeArrowheads="1"/>
          </p:cNvSpPr>
          <p:nvPr/>
        </p:nvSpPr>
        <p:spPr bwMode="auto">
          <a:xfrm>
            <a:off x="4527550" y="3030538"/>
            <a:ext cx="474345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An anonymous German postcard from 1888 (left figure) depicts the image in its earliest known form, and a rendition on an advertisement for the Anchor Buggy Company from 1890 (center figure) provides another early example (IllusionWorks). For many years, the creator of this figure was thought to be British cartoonist W. E. Hill, who published it in 1915 in </a:t>
            </a:r>
            <a:r>
              <a:rPr lang="en-US" altLang="en-US" sz="1600" i="1"/>
              <a:t>Puck</a:t>
            </a:r>
            <a:r>
              <a:rPr lang="en-US" altLang="en-US" sz="1600"/>
              <a:t> humor magazine, an American magazine inspired by the British magazine </a:t>
            </a:r>
            <a:r>
              <a:rPr lang="en-US" altLang="en-US" sz="1600" i="1"/>
              <a:t>Punch</a:t>
            </a:r>
            <a:r>
              <a:rPr lang="en-US" altLang="en-US" sz="1600"/>
              <a:t>. (right figure). However, Hill almost certainly adapted the figure from an original concept that was popular throughout the world on trading and puzzle cards. </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a:extLst>
              <a:ext uri="{FF2B5EF4-FFF2-40B4-BE49-F238E27FC236}">
                <a16:creationId xmlns:a16="http://schemas.microsoft.com/office/drawing/2014/main" id="{601CD87A-C546-6944-867C-10E99451871E}"/>
              </a:ext>
            </a:extLst>
          </p:cNvPr>
          <p:cNvSpPr>
            <a:spLocks noChangeArrowheads="1"/>
          </p:cNvSpPr>
          <p:nvPr/>
        </p:nvSpPr>
        <p:spPr bwMode="auto">
          <a:xfrm>
            <a:off x="258763" y="5202238"/>
            <a:ext cx="91249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Several things happen when you stare at the Mystic Wheel. You might see the illusion shimmer or flutter slightly. This is because </a:t>
            </a:r>
            <a:r>
              <a:rPr lang="en-US" altLang="en-US" sz="1400" b="1"/>
              <a:t>the lenses of your eyeballs are slightly out-of-round</a:t>
            </a:r>
            <a:r>
              <a:rPr lang="en-US" altLang="en-US" sz="1400"/>
              <a:t>. Parts of the illusion move in and out of focus as your eye scans the image. Looking closer, you get the impression of three dimensions, where some parts look higher or lower than others. Now, follow the ring of curves nearest the outer edge, around the wheel and you will see the geometry go from hump to hollow, an impossible trick in three dimensions. </a:t>
            </a:r>
          </a:p>
        </p:txBody>
      </p:sp>
      <p:pic>
        <p:nvPicPr>
          <p:cNvPr id="48131" name="Picture 4">
            <a:extLst>
              <a:ext uri="{FF2B5EF4-FFF2-40B4-BE49-F238E27FC236}">
                <a16:creationId xmlns:a16="http://schemas.microsoft.com/office/drawing/2014/main" id="{6F54CC6C-C475-E842-A4DA-BEBF45DD6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25" y="261938"/>
            <a:ext cx="5186363"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5">
            <a:extLst>
              <a:ext uri="{FF2B5EF4-FFF2-40B4-BE49-F238E27FC236}">
                <a16:creationId xmlns:a16="http://schemas.microsoft.com/office/drawing/2014/main" id="{32F58E73-765D-1B4F-9849-0AA3CB7DC8C6}"/>
              </a:ext>
            </a:extLst>
          </p:cNvPr>
          <p:cNvSpPr txBox="1">
            <a:spLocks noChangeArrowheads="1"/>
          </p:cNvSpPr>
          <p:nvPr/>
        </p:nvSpPr>
        <p:spPr bwMode="auto">
          <a:xfrm rot="10800000">
            <a:off x="676275" y="300038"/>
            <a:ext cx="1016000"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5400" b="1">
                <a:latin typeface="Arial Narrow" panose="020B0604020202020204" pitchFamily="34" charset="0"/>
              </a:rPr>
              <a:t>Mystic Wheel</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0179" name="Picture 4">
            <a:extLst>
              <a:ext uri="{FF2B5EF4-FFF2-40B4-BE49-F238E27FC236}">
                <a16:creationId xmlns:a16="http://schemas.microsoft.com/office/drawing/2014/main" id="{CD538B01-5CF0-B144-9855-DCD4C29FB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860425"/>
            <a:ext cx="5865813"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5">
            <a:extLst>
              <a:ext uri="{FF2B5EF4-FFF2-40B4-BE49-F238E27FC236}">
                <a16:creationId xmlns:a16="http://schemas.microsoft.com/office/drawing/2014/main" id="{A1B28ACF-CE35-E94A-8BF8-2887209250C3}"/>
              </a:ext>
            </a:extLst>
          </p:cNvPr>
          <p:cNvSpPr>
            <a:spLocks noChangeArrowheads="1"/>
          </p:cNvSpPr>
          <p:nvPr/>
        </p:nvSpPr>
        <p:spPr bwMode="auto">
          <a:xfrm>
            <a:off x="231775" y="6069013"/>
            <a:ext cx="87090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600"/>
              <a:t>An ambiguous image by Gustave Verbeek </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7E309C75-4846-304F-B381-17160643C17A}"/>
              </a:ext>
            </a:extLst>
          </p:cNvPr>
          <p:cNvSpPr>
            <a:spLocks noChangeArrowheads="1"/>
          </p:cNvSpPr>
          <p:nvPr/>
        </p:nvSpPr>
        <p:spPr bwMode="auto">
          <a:xfrm>
            <a:off x="446088" y="5932488"/>
            <a:ext cx="87090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600"/>
              <a:t>An ambiguous image by Gustave Verbeek </a:t>
            </a:r>
          </a:p>
        </p:txBody>
      </p:sp>
      <p:pic>
        <p:nvPicPr>
          <p:cNvPr id="52228" name="Picture 1028">
            <a:extLst>
              <a:ext uri="{FF2B5EF4-FFF2-40B4-BE49-F238E27FC236}">
                <a16:creationId xmlns:a16="http://schemas.microsoft.com/office/drawing/2014/main" id="{DDD07975-D520-CC45-B04B-544A8C4C5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403225"/>
            <a:ext cx="5865813"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1" name="Rectangle 2">
            <a:extLst>
              <a:ext uri="{FF2B5EF4-FFF2-40B4-BE49-F238E27FC236}">
                <a16:creationId xmlns:a16="http://schemas.microsoft.com/office/drawing/2014/main" id="{99D84F17-BB90-EB4C-AD0A-592D44403A98}"/>
              </a:ext>
            </a:extLst>
          </p:cNvPr>
          <p:cNvSpPr>
            <a:spLocks noChangeArrowheads="1"/>
          </p:cNvSpPr>
          <p:nvPr/>
        </p:nvSpPr>
        <p:spPr bwMode="auto">
          <a:xfrm>
            <a:off x="515938" y="668338"/>
            <a:ext cx="8493125"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6000"/>
              </a:lnSpc>
              <a:spcBef>
                <a:spcPct val="0"/>
              </a:spcBef>
              <a:buFontTx/>
              <a:buNone/>
            </a:pPr>
            <a:r>
              <a:rPr lang="en-US" altLang="en-US" sz="2400" b="1"/>
              <a:t>Morphometry:</a:t>
            </a:r>
            <a:r>
              <a:rPr lang="en-US" altLang="en-US" sz="2400"/>
              <a:t> "The quantitative description of a structure" (Weibel, ER, 1969. Stereological principles for morphometry in electron microscopy. Int. Rev. Cytol. 26:235-302.</a:t>
            </a:r>
          </a:p>
          <a:p>
            <a:pPr>
              <a:spcBef>
                <a:spcPct val="50000"/>
              </a:spcBef>
              <a:buFontTx/>
              <a:buNone/>
            </a:pPr>
            <a:r>
              <a:rPr lang="en-US" altLang="en-US" sz="2400" b="1"/>
              <a:t>Stereology:</a:t>
            </a:r>
            <a:r>
              <a:rPr lang="en-US" altLang="en-US" sz="2400"/>
              <a:t> The extraction/interpretation of 3D data from 2D data (i.e. sections of objects)</a:t>
            </a:r>
          </a:p>
          <a:p>
            <a:pPr>
              <a:lnSpc>
                <a:spcPct val="96000"/>
              </a:lnSpc>
              <a:spcBef>
                <a:spcPct val="0"/>
              </a:spcBef>
              <a:buFontTx/>
              <a:buNone/>
            </a:pPr>
            <a:endParaRPr lang="en-US" altLang="en-US" sz="2400" b="1"/>
          </a:p>
          <a:p>
            <a:pPr>
              <a:lnSpc>
                <a:spcPct val="96000"/>
              </a:lnSpc>
              <a:spcBef>
                <a:spcPct val="0"/>
              </a:spcBef>
              <a:buFontTx/>
              <a:buNone/>
            </a:pPr>
            <a:r>
              <a:rPr lang="en-US" altLang="en-US" sz="2400" b="1"/>
              <a:t>Image processing</a:t>
            </a:r>
            <a:r>
              <a:rPr lang="en-US" altLang="en-US" sz="2400"/>
              <a:t>: Computer </a:t>
            </a:r>
            <a:r>
              <a:rPr lang="en-US" altLang="en-US" sz="2400" u="sng"/>
              <a:t>enhancement</a:t>
            </a:r>
            <a:r>
              <a:rPr lang="en-US" altLang="en-US" sz="2400"/>
              <a:t> of a digitized image (i.e.,  using various filters to remove noise, improve contrast, pseudocoloring. Enhancement of regular structures (virus, crystals)</a:t>
            </a:r>
          </a:p>
          <a:p>
            <a:pPr>
              <a:lnSpc>
                <a:spcPct val="96000"/>
              </a:lnSpc>
              <a:spcBef>
                <a:spcPct val="0"/>
              </a:spcBef>
              <a:buFontTx/>
              <a:buNone/>
            </a:pPr>
            <a:endParaRPr lang="en-US" altLang="en-US" sz="2400"/>
          </a:p>
          <a:p>
            <a:pPr>
              <a:lnSpc>
                <a:spcPct val="96000"/>
              </a:lnSpc>
              <a:spcBef>
                <a:spcPct val="0"/>
              </a:spcBef>
              <a:buFontTx/>
              <a:buNone/>
            </a:pPr>
            <a:r>
              <a:rPr lang="en-US" altLang="en-US" sz="2400" b="1"/>
              <a:t>Image analysis</a:t>
            </a:r>
            <a:r>
              <a:rPr lang="en-US" altLang="en-US" sz="2400"/>
              <a:t>: </a:t>
            </a:r>
            <a:r>
              <a:rPr lang="en-US" altLang="en-US" sz="2400" u="sng"/>
              <a:t>Information extracted </a:t>
            </a:r>
            <a:r>
              <a:rPr lang="en-US" altLang="en-US" sz="2400"/>
              <a:t>from an image (area, perimeter, length, etc.)</a:t>
            </a:r>
          </a:p>
          <a:p>
            <a:pPr eaLnBrk="1" hangingPunct="1">
              <a:lnSpc>
                <a:spcPct val="96000"/>
              </a:lnSpc>
              <a:spcBef>
                <a:spcPct val="0"/>
              </a:spcBef>
              <a:buFontTx/>
              <a:buNone/>
            </a:pPr>
            <a:endParaRPr lang="en-US" altLang="en-US" sz="2400"/>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a:extLst>
              <a:ext uri="{FF2B5EF4-FFF2-40B4-BE49-F238E27FC236}">
                <a16:creationId xmlns:a16="http://schemas.microsoft.com/office/drawing/2014/main" id="{71FE35BD-0129-6C45-8069-8264D28B8E0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
            <a:ext cx="4760913" cy="601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3">
            <a:extLst>
              <a:ext uri="{FF2B5EF4-FFF2-40B4-BE49-F238E27FC236}">
                <a16:creationId xmlns:a16="http://schemas.microsoft.com/office/drawing/2014/main" id="{1C1E461C-3084-B142-9BCA-0289DCC93CAA}"/>
              </a:ext>
            </a:extLst>
          </p:cNvPr>
          <p:cNvSpPr>
            <a:spLocks noChangeArrowheads="1"/>
          </p:cNvSpPr>
          <p:nvPr/>
        </p:nvSpPr>
        <p:spPr bwMode="auto">
          <a:xfrm>
            <a:off x="5456238" y="460375"/>
            <a:ext cx="3984625"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The Schröder Stairs is a variation on the spontaneous perspective reversal illusion. In this illustration, the stairs will turn upside down during a steady gaze. The wall with the glass bead will shift from the foreground to the background or visa versa. The Schroeder stairs appear in M. C. Escher's works "Relativity" and "Convex and Concave"</a:t>
            </a:r>
          </a:p>
          <a:p>
            <a:pPr eaLnBrk="1" hangingPunct="1">
              <a:spcBef>
                <a:spcPct val="0"/>
              </a:spcBef>
              <a:buFontTx/>
              <a:buNone/>
            </a:pPr>
            <a:endParaRPr lang="en-US" altLang="en-US" sz="2400"/>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8F9374AC-84B4-3A4D-B2B2-A998F0E95A41}"/>
              </a:ext>
            </a:extLst>
          </p:cNvPr>
          <p:cNvSpPr>
            <a:spLocks noGrp="1" noChangeArrowheads="1"/>
          </p:cNvSpPr>
          <p:nvPr>
            <p:ph type="title"/>
          </p:nvPr>
        </p:nvSpPr>
        <p:spPr/>
        <p:txBody>
          <a:bodyPr/>
          <a:lstStyle/>
          <a:p>
            <a:pPr eaLnBrk="1" hangingPunct="1"/>
            <a:r>
              <a:rPr lang="en-US" altLang="en-US"/>
              <a:t>Maurits Cornelis Escher “Relativity”</a:t>
            </a:r>
          </a:p>
        </p:txBody>
      </p:sp>
      <p:pic>
        <p:nvPicPr>
          <p:cNvPr id="56323" name="Picture 3">
            <a:extLst>
              <a:ext uri="{FF2B5EF4-FFF2-40B4-BE49-F238E27FC236}">
                <a16:creationId xmlns:a16="http://schemas.microsoft.com/office/drawing/2014/main" id="{AAF50330-5DA2-A74C-9E8C-B5F46BACFAE0}"/>
              </a:ext>
            </a:extLst>
          </p:cNvPr>
          <p:cNvPicPr>
            <a:picLocks noGrp="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322513" y="1574800"/>
            <a:ext cx="4954587" cy="4968875"/>
          </a:xfrm>
        </p:spPr>
      </p:pic>
      <p:sp>
        <p:nvSpPr>
          <p:cNvPr id="56324" name="Text Box 4">
            <a:extLst>
              <a:ext uri="{FF2B5EF4-FFF2-40B4-BE49-F238E27FC236}">
                <a16:creationId xmlns:a16="http://schemas.microsoft.com/office/drawing/2014/main" id="{C12832A6-6BE9-614D-818D-13E7A3B26BF2}"/>
              </a:ext>
            </a:extLst>
          </p:cNvPr>
          <p:cNvSpPr txBox="1">
            <a:spLocks noChangeArrowheads="1"/>
          </p:cNvSpPr>
          <p:nvPr/>
        </p:nvSpPr>
        <p:spPr bwMode="auto">
          <a:xfrm>
            <a:off x="7599363" y="5400675"/>
            <a:ext cx="186213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rgbClr val="FFFFFF"/>
                </a:solidFill>
              </a:rPr>
              <a:t>1953, lithograph, 11 1/8 x 11 5/8 inches (282 x 294 mm), National Gallery of Art, Washington D.C.</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a:extLst>
              <a:ext uri="{FF2B5EF4-FFF2-40B4-BE49-F238E27FC236}">
                <a16:creationId xmlns:a16="http://schemas.microsoft.com/office/drawing/2014/main" id="{C055328E-EDB3-934B-82F2-90D09AF4540C}"/>
              </a:ext>
            </a:extLst>
          </p:cNvPr>
          <p:cNvSpPr>
            <a:spLocks noGrp="1" noChangeArrowheads="1"/>
          </p:cNvSpPr>
          <p:nvPr>
            <p:ph type="title"/>
          </p:nvPr>
        </p:nvSpPr>
        <p:spPr>
          <a:xfrm>
            <a:off x="479425" y="274638"/>
            <a:ext cx="8642350" cy="822325"/>
          </a:xfrm>
        </p:spPr>
        <p:txBody>
          <a:bodyPr/>
          <a:lstStyle/>
          <a:p>
            <a:pPr eaLnBrk="1" hangingPunct="1"/>
            <a:r>
              <a:rPr lang="en-US" altLang="en-US"/>
              <a:t>Primrose's field by Akiyoshi Kitaoka </a:t>
            </a:r>
          </a:p>
        </p:txBody>
      </p:sp>
      <p:pic>
        <p:nvPicPr>
          <p:cNvPr id="58371" name="Picture 4">
            <a:extLst>
              <a:ext uri="{FF2B5EF4-FFF2-40B4-BE49-F238E27FC236}">
                <a16:creationId xmlns:a16="http://schemas.microsoft.com/office/drawing/2014/main" id="{1072E0A9-A90C-BA43-B86E-43B699EB261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52700" y="1311275"/>
            <a:ext cx="4494213" cy="4503738"/>
          </a:xfrm>
        </p:spPr>
      </p:pic>
      <p:sp>
        <p:nvSpPr>
          <p:cNvPr id="58372" name="Text Box 7">
            <a:extLst>
              <a:ext uri="{FF2B5EF4-FFF2-40B4-BE49-F238E27FC236}">
                <a16:creationId xmlns:a16="http://schemas.microsoft.com/office/drawing/2014/main" id="{04B7D77E-1AAE-0B4A-97BA-B6B5A77F4028}"/>
              </a:ext>
            </a:extLst>
          </p:cNvPr>
          <p:cNvSpPr txBox="1">
            <a:spLocks noChangeArrowheads="1"/>
          </p:cNvSpPr>
          <p:nvPr/>
        </p:nvSpPr>
        <p:spPr bwMode="auto">
          <a:xfrm>
            <a:off x="715168" y="5783943"/>
            <a:ext cx="81692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a:solidFill>
                  <a:srgbClr val="0070C0"/>
                </a:solidFill>
              </a:rPr>
              <a:t>More can be found at http://</a:t>
            </a:r>
            <a:r>
              <a:rPr lang="en-US" altLang="en-US" sz="2000" dirty="0" err="1">
                <a:solidFill>
                  <a:srgbClr val="0070C0"/>
                </a:solidFill>
              </a:rPr>
              <a:t>www.ritsumei.ac.jp</a:t>
            </a:r>
            <a:r>
              <a:rPr lang="en-US" altLang="en-US" sz="2000" dirty="0">
                <a:solidFill>
                  <a:srgbClr val="0070C0"/>
                </a:solidFill>
              </a:rPr>
              <a:t>/~</a:t>
            </a:r>
            <a:r>
              <a:rPr lang="en-US" altLang="en-US" sz="2000" dirty="0" err="1">
                <a:solidFill>
                  <a:srgbClr val="0070C0"/>
                </a:solidFill>
              </a:rPr>
              <a:t>akitaoka</a:t>
            </a:r>
            <a:r>
              <a:rPr lang="en-US" altLang="en-US" sz="2000" dirty="0">
                <a:solidFill>
                  <a:srgbClr val="0070C0"/>
                </a:solidFill>
              </a:rPr>
              <a:t>/motion-</a:t>
            </a:r>
            <a:r>
              <a:rPr lang="en-US" altLang="en-US" sz="2000" dirty="0" err="1">
                <a:solidFill>
                  <a:srgbClr val="0070C0"/>
                </a:solidFill>
              </a:rPr>
              <a:t>e.html</a:t>
            </a:r>
            <a:endParaRPr lang="en-US" altLang="en-US" sz="2000" dirty="0">
              <a:solidFill>
                <a:srgbClr val="0070C0"/>
              </a:solidFill>
            </a:endParaRPr>
          </a:p>
          <a:p>
            <a:pPr>
              <a:spcBef>
                <a:spcPct val="0"/>
              </a:spcBef>
              <a:buFontTx/>
              <a:buNone/>
            </a:pPr>
            <a:r>
              <a:rPr lang="en-US" altLang="en-US" sz="2000" dirty="0">
                <a:solidFill>
                  <a:srgbClr val="0070C0"/>
                </a:solidFill>
              </a:rPr>
              <a:t>and http://</a:t>
            </a:r>
            <a:r>
              <a:rPr lang="en-US" altLang="en-US" sz="2000" dirty="0" err="1">
                <a:solidFill>
                  <a:srgbClr val="0070C0"/>
                </a:solidFill>
              </a:rPr>
              <a:t>www.ritsumei.ac.jp</a:t>
            </a:r>
            <a:r>
              <a:rPr lang="en-US" altLang="en-US" sz="2000" dirty="0">
                <a:solidFill>
                  <a:srgbClr val="0070C0"/>
                </a:solidFill>
              </a:rPr>
              <a:t>/~</a:t>
            </a:r>
            <a:r>
              <a:rPr lang="en-US" altLang="en-US" sz="2000" dirty="0" err="1">
                <a:solidFill>
                  <a:srgbClr val="0070C0"/>
                </a:solidFill>
              </a:rPr>
              <a:t>akitaoka</a:t>
            </a:r>
            <a:r>
              <a:rPr lang="en-US" altLang="en-US" sz="2000" dirty="0">
                <a:solidFill>
                  <a:srgbClr val="0070C0"/>
                </a:solidFill>
              </a:rPr>
              <a:t>/index-</a:t>
            </a:r>
            <a:r>
              <a:rPr lang="en-US" altLang="en-US" sz="2000" dirty="0" err="1">
                <a:solidFill>
                  <a:srgbClr val="0070C0"/>
                </a:solidFill>
              </a:rPr>
              <a:t>e.html</a:t>
            </a:r>
            <a:endParaRPr lang="en-US" altLang="en-US" sz="2000" dirty="0">
              <a:solidFill>
                <a:srgbClr val="0070C0"/>
              </a:solidFill>
            </a:endParaRPr>
          </a:p>
          <a:p>
            <a:pPr>
              <a:spcBef>
                <a:spcPct val="0"/>
              </a:spcBef>
              <a:buFontTx/>
              <a:buNone/>
            </a:pPr>
            <a:endParaRPr lang="en-US" altLang="en-US" sz="2000" dirty="0">
              <a:solidFill>
                <a:srgbClr val="0070C0"/>
              </a:solidFill>
            </a:endParaRPr>
          </a:p>
        </p:txBody>
      </p:sp>
      <p:sp>
        <p:nvSpPr>
          <p:cNvPr id="58373" name="Text Box 8">
            <a:extLst>
              <a:ext uri="{FF2B5EF4-FFF2-40B4-BE49-F238E27FC236}">
                <a16:creationId xmlns:a16="http://schemas.microsoft.com/office/drawing/2014/main" id="{15B933EB-9261-314A-A223-300FC6D2A14D}"/>
              </a:ext>
            </a:extLst>
          </p:cNvPr>
          <p:cNvSpPr txBox="1">
            <a:spLocks noChangeArrowheads="1"/>
          </p:cNvSpPr>
          <p:nvPr/>
        </p:nvSpPr>
        <p:spPr bwMode="auto">
          <a:xfrm>
            <a:off x="7270750" y="1092200"/>
            <a:ext cx="210185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solidFill>
                  <a:srgbClr val="FFFFFF"/>
                </a:solidFill>
              </a:rPr>
              <a:t>Department of Psychology, Ritsumeikan University, Kyoto,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9" name="Rectangle 5">
            <a:extLst>
              <a:ext uri="{FF2B5EF4-FFF2-40B4-BE49-F238E27FC236}">
                <a16:creationId xmlns:a16="http://schemas.microsoft.com/office/drawing/2014/main" id="{8802C816-C696-0B44-905D-5DDB03766A6C}"/>
              </a:ext>
            </a:extLst>
          </p:cNvPr>
          <p:cNvSpPr>
            <a:spLocks noGrp="1" noChangeArrowheads="1"/>
          </p:cNvSpPr>
          <p:nvPr>
            <p:ph type="title"/>
          </p:nvPr>
        </p:nvSpPr>
        <p:spPr>
          <a:xfrm>
            <a:off x="687388" y="0"/>
            <a:ext cx="8226425" cy="501650"/>
          </a:xfrm>
        </p:spPr>
        <p:txBody>
          <a:bodyPr/>
          <a:lstStyle/>
          <a:p>
            <a:pPr eaLnBrk="1" hangingPunct="1"/>
            <a:r>
              <a:rPr lang="en-US" altLang="en-US" sz="3600">
                <a:solidFill>
                  <a:schemeClr val="tx1"/>
                </a:solidFill>
              </a:rPr>
              <a:t>Rotating snakes  by Akiyoshi Kitaoka</a:t>
            </a:r>
          </a:p>
        </p:txBody>
      </p:sp>
      <p:pic>
        <p:nvPicPr>
          <p:cNvPr id="60420" name="Picture 10">
            <a:extLst>
              <a:ext uri="{FF2B5EF4-FFF2-40B4-BE49-F238E27FC236}">
                <a16:creationId xmlns:a16="http://schemas.microsoft.com/office/drawing/2014/main" id="{DAB949E4-AF44-2E4A-A13F-1CC775F2F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722313"/>
            <a:ext cx="7802562"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702649A8-CCE5-7548-8418-551A430FE4FB}"/>
              </a:ext>
            </a:extLst>
          </p:cNvPr>
          <p:cNvSpPr>
            <a:spLocks noGrp="1" noChangeArrowheads="1"/>
          </p:cNvSpPr>
          <p:nvPr>
            <p:ph type="title"/>
          </p:nvPr>
        </p:nvSpPr>
        <p:spPr/>
        <p:txBody>
          <a:bodyPr/>
          <a:lstStyle/>
          <a:p>
            <a:pPr eaLnBrk="1" hangingPunct="1"/>
            <a:r>
              <a:rPr lang="en-US" altLang="en-US"/>
              <a:t>Scintillating grid</a:t>
            </a:r>
          </a:p>
        </p:txBody>
      </p:sp>
      <p:pic>
        <p:nvPicPr>
          <p:cNvPr id="62467" name="Picture 5">
            <a:extLst>
              <a:ext uri="{FF2B5EF4-FFF2-40B4-BE49-F238E27FC236}">
                <a16:creationId xmlns:a16="http://schemas.microsoft.com/office/drawing/2014/main" id="{9D3825E2-FE02-1843-8965-CADDB07A3FE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00313" y="1128713"/>
            <a:ext cx="4600575" cy="4600575"/>
          </a:xfrm>
        </p:spPr>
      </p:pic>
      <p:sp>
        <p:nvSpPr>
          <p:cNvPr id="62468" name="Text Box 7">
            <a:extLst>
              <a:ext uri="{FF2B5EF4-FFF2-40B4-BE49-F238E27FC236}">
                <a16:creationId xmlns:a16="http://schemas.microsoft.com/office/drawing/2014/main" id="{D026EA58-530D-A347-B956-A4B6D985EE11}"/>
              </a:ext>
            </a:extLst>
          </p:cNvPr>
          <p:cNvSpPr txBox="1">
            <a:spLocks noChangeArrowheads="1"/>
          </p:cNvSpPr>
          <p:nvPr/>
        </p:nvSpPr>
        <p:spPr bwMode="auto">
          <a:xfrm>
            <a:off x="3402013" y="5957888"/>
            <a:ext cx="2797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FFFF"/>
                </a:solidFill>
                <a:latin typeface="Times New Roman" panose="02020603050405020304" pitchFamily="18" charset="0"/>
              </a:rPr>
              <a:t>Count the black dots!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684A5711-358C-B648-B0F4-AE20CF6B1385}"/>
              </a:ext>
            </a:extLst>
          </p:cNvPr>
          <p:cNvSpPr>
            <a:spLocks noGrp="1" noChangeArrowheads="1"/>
          </p:cNvSpPr>
          <p:nvPr>
            <p:ph type="title"/>
          </p:nvPr>
        </p:nvSpPr>
        <p:spPr/>
        <p:txBody>
          <a:bodyPr/>
          <a:lstStyle/>
          <a:p>
            <a:pPr eaLnBrk="1" hangingPunct="1"/>
            <a:endParaRPr lang="en-US" altLang="en-US"/>
          </a:p>
        </p:txBody>
      </p:sp>
      <p:sp>
        <p:nvSpPr>
          <p:cNvPr id="64515" name="Rectangle 3">
            <a:extLst>
              <a:ext uri="{FF2B5EF4-FFF2-40B4-BE49-F238E27FC236}">
                <a16:creationId xmlns:a16="http://schemas.microsoft.com/office/drawing/2014/main" id="{1F30EA06-ECB4-F448-BD52-CE3C82BFFAD6}"/>
              </a:ext>
            </a:extLst>
          </p:cNvPr>
          <p:cNvSpPr>
            <a:spLocks noGrp="1" noChangeArrowheads="1"/>
          </p:cNvSpPr>
          <p:nvPr>
            <p:ph type="body" idx="1"/>
          </p:nvPr>
        </p:nvSpPr>
        <p:spPr/>
        <p:txBody>
          <a:bodyPr/>
          <a:lstStyle/>
          <a:p>
            <a:pPr eaLnBrk="1" hangingPunct="1"/>
            <a:endParaRPr lang="en-US" altLang="en-US"/>
          </a:p>
        </p:txBody>
      </p:sp>
      <p:pic>
        <p:nvPicPr>
          <p:cNvPr id="64516" name="Picture 4" descr="Slide5">
            <a:extLst>
              <a:ext uri="{FF2B5EF4-FFF2-40B4-BE49-F238E27FC236}">
                <a16:creationId xmlns:a16="http://schemas.microsoft.com/office/drawing/2014/main" id="{C2E047CF-538A-A747-B815-838F2D26C6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75" y="0"/>
            <a:ext cx="8861425" cy="66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1927DD54-58C6-3146-A2FC-75E03F017BB5}"/>
              </a:ext>
            </a:extLst>
          </p:cNvPr>
          <p:cNvSpPr>
            <a:spLocks noGrp="1" noChangeArrowheads="1"/>
          </p:cNvSpPr>
          <p:nvPr>
            <p:ph type="title"/>
          </p:nvPr>
        </p:nvSpPr>
        <p:spPr/>
        <p:txBody>
          <a:bodyPr/>
          <a:lstStyle/>
          <a:p>
            <a:pPr eaLnBrk="1" hangingPunct="1"/>
            <a:endParaRPr lang="en-US" altLang="en-US"/>
          </a:p>
        </p:txBody>
      </p:sp>
      <p:sp>
        <p:nvSpPr>
          <p:cNvPr id="66563" name="Rectangle 3">
            <a:extLst>
              <a:ext uri="{FF2B5EF4-FFF2-40B4-BE49-F238E27FC236}">
                <a16:creationId xmlns:a16="http://schemas.microsoft.com/office/drawing/2014/main" id="{D79D1E09-F25E-364E-8B6A-082B0A3DD821}"/>
              </a:ext>
            </a:extLst>
          </p:cNvPr>
          <p:cNvSpPr>
            <a:spLocks noGrp="1" noChangeArrowheads="1"/>
          </p:cNvSpPr>
          <p:nvPr>
            <p:ph type="body" idx="1"/>
          </p:nvPr>
        </p:nvSpPr>
        <p:spPr/>
        <p:txBody>
          <a:bodyPr/>
          <a:lstStyle/>
          <a:p>
            <a:pPr eaLnBrk="1" hangingPunct="1"/>
            <a:endParaRPr lang="en-US" altLang="en-US"/>
          </a:p>
        </p:txBody>
      </p:sp>
      <p:pic>
        <p:nvPicPr>
          <p:cNvPr id="66564" name="Picture 4" descr="Slide3">
            <a:extLst>
              <a:ext uri="{FF2B5EF4-FFF2-40B4-BE49-F238E27FC236}">
                <a16:creationId xmlns:a16="http://schemas.microsoft.com/office/drawing/2014/main" id="{AD0C2C92-80B8-A24A-AE26-0A524C46F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718550" cy="653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4837" name="Rectangle 5">
            <a:extLst>
              <a:ext uri="{FF2B5EF4-FFF2-40B4-BE49-F238E27FC236}">
                <a16:creationId xmlns:a16="http://schemas.microsoft.com/office/drawing/2014/main" id="{1C39A9FC-158D-6048-8E9C-3549C053D737}"/>
              </a:ext>
            </a:extLst>
          </p:cNvPr>
          <p:cNvSpPr>
            <a:spLocks noChangeArrowheads="1"/>
          </p:cNvSpPr>
          <p:nvPr/>
        </p:nvSpPr>
        <p:spPr bwMode="auto">
          <a:xfrm>
            <a:off x="4371975" y="2038350"/>
            <a:ext cx="2324100" cy="26479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504838" name="Rectangle 6">
            <a:extLst>
              <a:ext uri="{FF2B5EF4-FFF2-40B4-BE49-F238E27FC236}">
                <a16:creationId xmlns:a16="http://schemas.microsoft.com/office/drawing/2014/main" id="{FE91211D-BB21-0A41-824A-DBBC86D92E0D}"/>
              </a:ext>
            </a:extLst>
          </p:cNvPr>
          <p:cNvSpPr>
            <a:spLocks noChangeArrowheads="1"/>
          </p:cNvSpPr>
          <p:nvPr/>
        </p:nvSpPr>
        <p:spPr bwMode="auto">
          <a:xfrm>
            <a:off x="2505075" y="4962525"/>
            <a:ext cx="4305300" cy="1019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p>
        </p:txBody>
      </p:sp>
      <p:sp>
        <p:nvSpPr>
          <p:cNvPr id="504839" name="AutoShape 7">
            <a:hlinkClick r:id="" action="ppaction://noaction" highlightClick="1"/>
            <a:extLst>
              <a:ext uri="{FF2B5EF4-FFF2-40B4-BE49-F238E27FC236}">
                <a16:creationId xmlns:a16="http://schemas.microsoft.com/office/drawing/2014/main" id="{CAAED9C2-EE8D-4845-8612-52C8A9F4CCF6}"/>
              </a:ext>
            </a:extLst>
          </p:cNvPr>
          <p:cNvSpPr>
            <a:spLocks noChangeArrowheads="1"/>
          </p:cNvSpPr>
          <p:nvPr/>
        </p:nvSpPr>
        <p:spPr bwMode="auto">
          <a:xfrm>
            <a:off x="8983663" y="6396038"/>
            <a:ext cx="230187" cy="207962"/>
          </a:xfrm>
          <a:prstGeom prst="actionButtonForwardNext">
            <a:avLst/>
          </a:prstGeom>
          <a:solidFill>
            <a:srgbClr val="ECE672"/>
          </a:solidFill>
          <a:ln w="9525">
            <a:solidFill>
              <a:srgbClr val="ECE67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
        <p:nvSpPr>
          <p:cNvPr id="504840" name="AutoShape 8">
            <a:hlinkClick r:id="" action="ppaction://noaction" highlightClick="1"/>
            <a:extLst>
              <a:ext uri="{FF2B5EF4-FFF2-40B4-BE49-F238E27FC236}">
                <a16:creationId xmlns:a16="http://schemas.microsoft.com/office/drawing/2014/main" id="{1B50FC2B-4F69-3F48-AF6E-89CC19292507}"/>
              </a:ext>
            </a:extLst>
          </p:cNvPr>
          <p:cNvSpPr>
            <a:spLocks noChangeArrowheads="1"/>
          </p:cNvSpPr>
          <p:nvPr/>
        </p:nvSpPr>
        <p:spPr bwMode="auto">
          <a:xfrm>
            <a:off x="9259888" y="6396038"/>
            <a:ext cx="230187" cy="207962"/>
          </a:xfrm>
          <a:prstGeom prst="actionButtonForwardNext">
            <a:avLst/>
          </a:prstGeom>
          <a:solidFill>
            <a:srgbClr val="ECE672"/>
          </a:solidFill>
          <a:ln w="9525">
            <a:solidFill>
              <a:srgbClr val="ECE67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grpId="0" nodeType="clickEffect">
                                  <p:stCondLst>
                                    <p:cond delay="0"/>
                                  </p:stCondLst>
                                  <p:childTnLst>
                                    <p:animMotion origin="layout" path="M 0 0  L -0.25 0  E" pathEditMode="relative" ptsTypes="">
                                      <p:cBhvr>
                                        <p:cTn id="6" dur="2000" fill="hold"/>
                                        <p:tgtEl>
                                          <p:spTgt spid="504837"/>
                                        </p:tgtEl>
                                        <p:attrNameLst>
                                          <p:attrName>ppt_x</p:attrName>
                                          <p:attrName>ppt_y</p:attrName>
                                        </p:attrNameLst>
                                      </p:cBhvr>
                                    </p:animMotion>
                                  </p:childTnLst>
                                </p:cTn>
                              </p:par>
                              <p:par>
                                <p:cTn id="7" presetID="9" presetClass="exit" presetSubtype="0" fill="hold" grpId="0" nodeType="withEffect">
                                  <p:stCondLst>
                                    <p:cond delay="0"/>
                                  </p:stCondLst>
                                  <p:childTnLst>
                                    <p:animEffect transition="out" filter="dissolve">
                                      <p:cBhvr>
                                        <p:cTn id="8" dur="500"/>
                                        <p:tgtEl>
                                          <p:spTgt spid="504840"/>
                                        </p:tgtEl>
                                      </p:cBhvr>
                                    </p:animEffect>
                                    <p:set>
                                      <p:cBhvr>
                                        <p:cTn id="9" dur="1" fill="hold">
                                          <p:stCondLst>
                                            <p:cond delay="499"/>
                                          </p:stCondLst>
                                        </p:cTn>
                                        <p:tgtEl>
                                          <p:spTgt spid="504840"/>
                                        </p:tgtEl>
                                        <p:attrNameLst>
                                          <p:attrName>style.visibility</p:attrName>
                                        </p:attrNameLst>
                                      </p:cBhvr>
                                      <p:to>
                                        <p:strVal val="hidden"/>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xit" presetSubtype="0" fill="hold" grpId="1" nodeType="clickEffect">
                                  <p:stCondLst>
                                    <p:cond delay="0"/>
                                  </p:stCondLst>
                                  <p:childTnLst>
                                    <p:animEffect transition="out" filter="dissolve">
                                      <p:cBhvr>
                                        <p:cTn id="13" dur="500"/>
                                        <p:tgtEl>
                                          <p:spTgt spid="504837"/>
                                        </p:tgtEl>
                                      </p:cBhvr>
                                    </p:animEffect>
                                    <p:set>
                                      <p:cBhvr>
                                        <p:cTn id="14" dur="1" fill="hold">
                                          <p:stCondLst>
                                            <p:cond delay="499"/>
                                          </p:stCondLst>
                                        </p:cTn>
                                        <p:tgtEl>
                                          <p:spTgt spid="504837"/>
                                        </p:tgtEl>
                                        <p:attrNameLst>
                                          <p:attrName>style.visibility</p:attrName>
                                        </p:attrNameLst>
                                      </p:cBhvr>
                                      <p:to>
                                        <p:strVal val="hidden"/>
                                      </p:to>
                                    </p:set>
                                  </p:childTnLst>
                                </p:cTn>
                              </p:par>
                              <p:par>
                                <p:cTn id="15" presetID="9" presetClass="exit" presetSubtype="0" fill="hold" grpId="0" nodeType="withEffect">
                                  <p:stCondLst>
                                    <p:cond delay="0"/>
                                  </p:stCondLst>
                                  <p:childTnLst>
                                    <p:animEffect transition="out" filter="dissolve">
                                      <p:cBhvr>
                                        <p:cTn id="16" dur="500"/>
                                        <p:tgtEl>
                                          <p:spTgt spid="504839"/>
                                        </p:tgtEl>
                                      </p:cBhvr>
                                    </p:animEffect>
                                    <p:set>
                                      <p:cBhvr>
                                        <p:cTn id="17" dur="1" fill="hold">
                                          <p:stCondLst>
                                            <p:cond delay="499"/>
                                          </p:stCondLst>
                                        </p:cTn>
                                        <p:tgtEl>
                                          <p:spTgt spid="504839"/>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xit" presetSubtype="0" fill="hold" grpId="0" nodeType="clickEffect">
                                  <p:stCondLst>
                                    <p:cond delay="0"/>
                                  </p:stCondLst>
                                  <p:childTnLst>
                                    <p:animEffect transition="out" filter="dissolve">
                                      <p:cBhvr>
                                        <p:cTn id="21" dur="500"/>
                                        <p:tgtEl>
                                          <p:spTgt spid="504838"/>
                                        </p:tgtEl>
                                      </p:cBhvr>
                                    </p:animEffect>
                                    <p:set>
                                      <p:cBhvr>
                                        <p:cTn id="22" dur="1" fill="hold">
                                          <p:stCondLst>
                                            <p:cond delay="499"/>
                                          </p:stCondLst>
                                        </p:cTn>
                                        <p:tgtEl>
                                          <p:spTgt spid="5048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7" grpId="0" animBg="1"/>
      <p:bldP spid="504837" grpId="1" animBg="1"/>
      <p:bldP spid="504838" grpId="0" animBg="1"/>
      <p:bldP spid="504839" grpId="0" animBg="1"/>
      <p:bldP spid="50484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1" name="Rectangle 11">
            <a:extLst>
              <a:ext uri="{FF2B5EF4-FFF2-40B4-BE49-F238E27FC236}">
                <a16:creationId xmlns:a16="http://schemas.microsoft.com/office/drawing/2014/main" id="{32E592ED-5D55-A54B-9760-3978C3447830}"/>
              </a:ext>
            </a:extLst>
          </p:cNvPr>
          <p:cNvSpPr>
            <a:spLocks noGrp="1" noChangeArrowheads="1"/>
          </p:cNvSpPr>
          <p:nvPr>
            <p:ph type="title"/>
          </p:nvPr>
        </p:nvSpPr>
        <p:spPr/>
        <p:txBody>
          <a:bodyPr/>
          <a:lstStyle/>
          <a:p>
            <a:pPr eaLnBrk="1" hangingPunct="1"/>
            <a:r>
              <a:rPr lang="en-US" altLang="en-US">
                <a:solidFill>
                  <a:schemeClr val="tx1"/>
                </a:solidFill>
              </a:rPr>
              <a:t>Adelson Illusion</a:t>
            </a:r>
          </a:p>
        </p:txBody>
      </p:sp>
      <p:pic>
        <p:nvPicPr>
          <p:cNvPr id="68612" name="Picture 32">
            <a:extLst>
              <a:ext uri="{FF2B5EF4-FFF2-40B4-BE49-F238E27FC236}">
                <a16:creationId xmlns:a16="http://schemas.microsoft.com/office/drawing/2014/main" id="{1F10D41B-B27C-794D-A759-01BBB52261D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644650" y="1095375"/>
            <a:ext cx="6188075" cy="4811713"/>
          </a:xfrm>
        </p:spPr>
      </p:pic>
      <p:sp>
        <p:nvSpPr>
          <p:cNvPr id="68613" name="Text Box 39">
            <a:extLst>
              <a:ext uri="{FF2B5EF4-FFF2-40B4-BE49-F238E27FC236}">
                <a16:creationId xmlns:a16="http://schemas.microsoft.com/office/drawing/2014/main" id="{5B42B7A3-2B60-3549-AEED-1E20D5513A73}"/>
              </a:ext>
            </a:extLst>
          </p:cNvPr>
          <p:cNvSpPr txBox="1">
            <a:spLocks noChangeArrowheads="1"/>
          </p:cNvSpPr>
          <p:nvPr/>
        </p:nvSpPr>
        <p:spPr bwMode="auto">
          <a:xfrm>
            <a:off x="4708525" y="55324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pic>
        <p:nvPicPr>
          <p:cNvPr id="186396" name="Picture 28">
            <a:extLst>
              <a:ext uri="{FF2B5EF4-FFF2-40B4-BE49-F238E27FC236}">
                <a16:creationId xmlns:a16="http://schemas.microsoft.com/office/drawing/2014/main" id="{F80D5197-B39B-0848-A137-2F1D46A1EAFE}"/>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644650" y="1095375"/>
            <a:ext cx="6161088" cy="4791075"/>
          </a:xfrm>
        </p:spPr>
      </p:pic>
      <p:grpSp>
        <p:nvGrpSpPr>
          <p:cNvPr id="186406" name="Group 38">
            <a:extLst>
              <a:ext uri="{FF2B5EF4-FFF2-40B4-BE49-F238E27FC236}">
                <a16:creationId xmlns:a16="http://schemas.microsoft.com/office/drawing/2014/main" id="{4D088F96-F510-7C42-B02F-5B821B76F99A}"/>
              </a:ext>
            </a:extLst>
          </p:cNvPr>
          <p:cNvGrpSpPr>
            <a:grpSpLocks/>
          </p:cNvGrpSpPr>
          <p:nvPr/>
        </p:nvGrpSpPr>
        <p:grpSpPr bwMode="auto">
          <a:xfrm>
            <a:off x="-3175" y="1112838"/>
            <a:ext cx="9604375" cy="5326062"/>
            <a:chOff x="-2" y="736"/>
            <a:chExt cx="6050" cy="3355"/>
          </a:xfrm>
        </p:grpSpPr>
        <p:sp>
          <p:nvSpPr>
            <p:cNvPr id="68621" name="Rectangle 37">
              <a:extLst>
                <a:ext uri="{FF2B5EF4-FFF2-40B4-BE49-F238E27FC236}">
                  <a16:creationId xmlns:a16="http://schemas.microsoft.com/office/drawing/2014/main" id="{ABCC0227-9086-5C40-B71E-77E5B030B8A5}"/>
                </a:ext>
              </a:extLst>
            </p:cNvPr>
            <p:cNvSpPr>
              <a:spLocks noChangeArrowheads="1"/>
            </p:cNvSpPr>
            <p:nvPr/>
          </p:nvSpPr>
          <p:spPr bwMode="auto">
            <a:xfrm>
              <a:off x="0" y="736"/>
              <a:ext cx="6048" cy="335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pic>
          <p:nvPicPr>
            <p:cNvPr id="68622" name="Picture 36">
              <a:extLst>
                <a:ext uri="{FF2B5EF4-FFF2-40B4-BE49-F238E27FC236}">
                  <a16:creationId xmlns:a16="http://schemas.microsoft.com/office/drawing/2014/main" id="{5F2069F9-E7D0-5542-9DB7-50264B17E0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1095"/>
              <a:ext cx="6032" cy="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8616" name="Picture 42">
            <a:extLst>
              <a:ext uri="{FF2B5EF4-FFF2-40B4-BE49-F238E27FC236}">
                <a16:creationId xmlns:a16="http://schemas.microsoft.com/office/drawing/2014/main" id="{D4C27F02-C804-0746-9B52-76D127DDA9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27138"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Text Box 46">
            <a:extLst>
              <a:ext uri="{FF2B5EF4-FFF2-40B4-BE49-F238E27FC236}">
                <a16:creationId xmlns:a16="http://schemas.microsoft.com/office/drawing/2014/main" id="{0CC5797D-549C-0949-ACB3-D0F360B3CA3E}"/>
              </a:ext>
            </a:extLst>
          </p:cNvPr>
          <p:cNvSpPr txBox="1">
            <a:spLocks noChangeArrowheads="1"/>
          </p:cNvSpPr>
          <p:nvPr/>
        </p:nvSpPr>
        <p:spPr bwMode="auto">
          <a:xfrm>
            <a:off x="1717675" y="5856288"/>
            <a:ext cx="479425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2400"/>
              <a:t>How different are blocks A and B?</a:t>
            </a:r>
          </a:p>
        </p:txBody>
      </p:sp>
      <p:sp>
        <p:nvSpPr>
          <p:cNvPr id="186415" name="AutoShape 47">
            <a:hlinkClick r:id="" action="ppaction://noaction" highlightClick="1"/>
            <a:extLst>
              <a:ext uri="{FF2B5EF4-FFF2-40B4-BE49-F238E27FC236}">
                <a16:creationId xmlns:a16="http://schemas.microsoft.com/office/drawing/2014/main" id="{D5F9C408-B33C-5541-90A3-DE591B95921B}"/>
              </a:ext>
            </a:extLst>
          </p:cNvPr>
          <p:cNvSpPr>
            <a:spLocks noChangeArrowheads="1"/>
          </p:cNvSpPr>
          <p:nvPr/>
        </p:nvSpPr>
        <p:spPr bwMode="auto">
          <a:xfrm>
            <a:off x="92122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
        <p:nvSpPr>
          <p:cNvPr id="186416" name="AutoShape 48">
            <a:hlinkClick r:id="" action="ppaction://noaction" highlightClick="1"/>
            <a:extLst>
              <a:ext uri="{FF2B5EF4-FFF2-40B4-BE49-F238E27FC236}">
                <a16:creationId xmlns:a16="http://schemas.microsoft.com/office/drawing/2014/main" id="{41E9BAF1-9F18-1E46-91D4-97F7FD73AD1F}"/>
              </a:ext>
            </a:extLst>
          </p:cNvPr>
          <p:cNvSpPr>
            <a:spLocks noChangeArrowheads="1"/>
          </p:cNvSpPr>
          <p:nvPr/>
        </p:nvSpPr>
        <p:spPr bwMode="auto">
          <a:xfrm>
            <a:off x="9212263" y="6234113"/>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
        <p:nvSpPr>
          <p:cNvPr id="68620" name="TextBox 14">
            <a:extLst>
              <a:ext uri="{FF2B5EF4-FFF2-40B4-BE49-F238E27FC236}">
                <a16:creationId xmlns:a16="http://schemas.microsoft.com/office/drawing/2014/main" id="{C2415EC6-8706-104E-8E92-2D915AA25221}"/>
              </a:ext>
            </a:extLst>
          </p:cNvPr>
          <p:cNvSpPr txBox="1">
            <a:spLocks noChangeArrowheads="1"/>
          </p:cNvSpPr>
          <p:nvPr/>
        </p:nvSpPr>
        <p:spPr bwMode="auto">
          <a:xfrm>
            <a:off x="3924300" y="6300788"/>
            <a:ext cx="50990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400" dirty="0">
                <a:solidFill>
                  <a:srgbClr val="0033CC"/>
                </a:solidFill>
              </a:rPr>
              <a:t>http://</a:t>
            </a:r>
            <a:r>
              <a:rPr lang="en-US" altLang="en-US" sz="1400" dirty="0" err="1">
                <a:solidFill>
                  <a:srgbClr val="0033CC"/>
                </a:solidFill>
              </a:rPr>
              <a:t>web.mit.edu</a:t>
            </a:r>
            <a:r>
              <a:rPr lang="en-US" altLang="en-US" sz="1400" dirty="0">
                <a:solidFill>
                  <a:srgbClr val="0033CC"/>
                </a:solidFill>
              </a:rPr>
              <a:t>/</a:t>
            </a:r>
            <a:r>
              <a:rPr lang="en-US" altLang="en-US" sz="1400" dirty="0" err="1">
                <a:solidFill>
                  <a:srgbClr val="0033CC"/>
                </a:solidFill>
              </a:rPr>
              <a:t>persci</a:t>
            </a:r>
            <a:r>
              <a:rPr lang="en-US" altLang="en-US" sz="1400" dirty="0">
                <a:solidFill>
                  <a:srgbClr val="0033CC"/>
                </a:solidFill>
              </a:rPr>
              <a:t>/people/</a:t>
            </a:r>
            <a:r>
              <a:rPr lang="en-US" altLang="en-US" sz="1400" dirty="0" err="1">
                <a:solidFill>
                  <a:srgbClr val="0033CC"/>
                </a:solidFill>
              </a:rPr>
              <a:t>adelson</a:t>
            </a:r>
            <a:r>
              <a:rPr lang="en-US" altLang="en-US" sz="1400" dirty="0">
                <a:solidFill>
                  <a:srgbClr val="0033CC"/>
                </a:solidFill>
              </a:rPr>
              <a:t>/</a:t>
            </a:r>
            <a:r>
              <a:rPr lang="en-US" altLang="en-US" sz="1400" dirty="0" err="1">
                <a:solidFill>
                  <a:srgbClr val="0033CC"/>
                </a:solidFill>
              </a:rPr>
              <a:t>illusions_demos.html</a:t>
            </a:r>
            <a:endParaRPr lang="en-US" altLang="en-US" sz="1400" dirty="0">
              <a:solidFill>
                <a:srgbClr val="0033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6396"/>
                                        </p:tgtEl>
                                        <p:attrNameLst>
                                          <p:attrName>style.visibility</p:attrName>
                                        </p:attrNameLst>
                                      </p:cBhvr>
                                      <p:to>
                                        <p:strVal val="visible"/>
                                      </p:to>
                                    </p:set>
                                    <p:animEffect transition="in" filter="fade">
                                      <p:cBhvr>
                                        <p:cTn id="7" dur="5000"/>
                                        <p:tgtEl>
                                          <p:spTgt spid="186396"/>
                                        </p:tgtEl>
                                      </p:cBhvr>
                                    </p:animEffect>
                                  </p:childTnLst>
                                </p:cTn>
                              </p:par>
                              <p:par>
                                <p:cTn id="8" presetID="9" presetClass="exit" presetSubtype="0" fill="hold" grpId="0" nodeType="withEffect">
                                  <p:stCondLst>
                                    <p:cond delay="0"/>
                                  </p:stCondLst>
                                  <p:childTnLst>
                                    <p:animEffect transition="out" filter="dissolve">
                                      <p:cBhvr>
                                        <p:cTn id="9" dur="500"/>
                                        <p:tgtEl>
                                          <p:spTgt spid="186415"/>
                                        </p:tgtEl>
                                      </p:cBhvr>
                                    </p:animEffect>
                                    <p:set>
                                      <p:cBhvr>
                                        <p:cTn id="10" dur="1" fill="hold">
                                          <p:stCondLst>
                                            <p:cond delay="499"/>
                                          </p:stCondLst>
                                        </p:cTn>
                                        <p:tgtEl>
                                          <p:spTgt spid="186415"/>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6406"/>
                                        </p:tgtEl>
                                        <p:attrNameLst>
                                          <p:attrName>style.visibility</p:attrName>
                                        </p:attrNameLst>
                                      </p:cBhvr>
                                      <p:to>
                                        <p:strVal val="visible"/>
                                      </p:to>
                                    </p:set>
                                  </p:childTnLst>
                                </p:cTn>
                              </p:par>
                              <p:par>
                                <p:cTn id="15" presetID="9" presetClass="exit" presetSubtype="0" fill="hold" grpId="0" nodeType="withEffect">
                                  <p:stCondLst>
                                    <p:cond delay="0"/>
                                  </p:stCondLst>
                                  <p:childTnLst>
                                    <p:animEffect transition="out" filter="dissolve">
                                      <p:cBhvr>
                                        <p:cTn id="16" dur="500"/>
                                        <p:tgtEl>
                                          <p:spTgt spid="186416"/>
                                        </p:tgtEl>
                                      </p:cBhvr>
                                    </p:animEffect>
                                    <p:set>
                                      <p:cBhvr>
                                        <p:cTn id="17" dur="1" fill="hold">
                                          <p:stCondLst>
                                            <p:cond delay="499"/>
                                          </p:stCondLst>
                                        </p:cTn>
                                        <p:tgtEl>
                                          <p:spTgt spid="1864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415" grpId="0" animBg="1"/>
      <p:bldP spid="1864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7E693178-557D-C844-9749-FFCFABDE250B}"/>
              </a:ext>
            </a:extLst>
          </p:cNvPr>
          <p:cNvSpPr>
            <a:spLocks noGrp="1" noChangeArrowheads="1"/>
          </p:cNvSpPr>
          <p:nvPr>
            <p:ph type="title"/>
          </p:nvPr>
        </p:nvSpPr>
        <p:spPr/>
        <p:txBody>
          <a:bodyPr/>
          <a:lstStyle/>
          <a:p>
            <a:pPr eaLnBrk="1" hangingPunct="1"/>
            <a:r>
              <a:rPr lang="en-US" altLang="en-US">
                <a:solidFill>
                  <a:schemeClr val="tx1"/>
                </a:solidFill>
              </a:rPr>
              <a:t>Adelson Illusion</a:t>
            </a:r>
          </a:p>
        </p:txBody>
      </p:sp>
      <p:pic>
        <p:nvPicPr>
          <p:cNvPr id="70659" name="Picture 3">
            <a:extLst>
              <a:ext uri="{FF2B5EF4-FFF2-40B4-BE49-F238E27FC236}">
                <a16:creationId xmlns:a16="http://schemas.microsoft.com/office/drawing/2014/main" id="{E844DB91-072A-6E41-8B5F-125FB068A22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644650" y="1095375"/>
            <a:ext cx="6188075" cy="4811713"/>
          </a:xfrm>
        </p:spPr>
      </p:pic>
      <p:sp>
        <p:nvSpPr>
          <p:cNvPr id="70660" name="Text Box 4">
            <a:extLst>
              <a:ext uri="{FF2B5EF4-FFF2-40B4-BE49-F238E27FC236}">
                <a16:creationId xmlns:a16="http://schemas.microsoft.com/office/drawing/2014/main" id="{D42FD900-BF37-D94E-9B0B-6D9C7CA2F41F}"/>
              </a:ext>
            </a:extLst>
          </p:cNvPr>
          <p:cNvSpPr txBox="1">
            <a:spLocks noChangeArrowheads="1"/>
          </p:cNvSpPr>
          <p:nvPr/>
        </p:nvSpPr>
        <p:spPr bwMode="auto">
          <a:xfrm>
            <a:off x="4708525" y="55324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a:spcBef>
                <a:spcPct val="0"/>
              </a:spcBef>
              <a:buSzTx/>
              <a:buFontTx/>
              <a:buNone/>
            </a:pPr>
            <a:endParaRPr lang="en-US" altLang="en-US" sz="2400">
              <a:solidFill>
                <a:schemeClr val="tx1"/>
              </a:solidFill>
              <a:latin typeface="Times New Roman" panose="02020603050405020304" pitchFamily="18" charset="0"/>
            </a:endParaRPr>
          </a:p>
        </p:txBody>
      </p:sp>
      <p:pic>
        <p:nvPicPr>
          <p:cNvPr id="70661" name="Picture 9">
            <a:extLst>
              <a:ext uri="{FF2B5EF4-FFF2-40B4-BE49-F238E27FC236}">
                <a16:creationId xmlns:a16="http://schemas.microsoft.com/office/drawing/2014/main" id="{C02863F6-689F-FD4A-A910-6870F7A2A2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7138"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9264" name="Group 16">
            <a:extLst>
              <a:ext uri="{FF2B5EF4-FFF2-40B4-BE49-F238E27FC236}">
                <a16:creationId xmlns:a16="http://schemas.microsoft.com/office/drawing/2014/main" id="{151F30F4-0877-0E47-951B-8C7C442304EB}"/>
              </a:ext>
            </a:extLst>
          </p:cNvPr>
          <p:cNvGrpSpPr>
            <a:grpSpLocks/>
          </p:cNvGrpSpPr>
          <p:nvPr/>
        </p:nvGrpSpPr>
        <p:grpSpPr bwMode="auto">
          <a:xfrm>
            <a:off x="349250" y="1828800"/>
            <a:ext cx="8674100" cy="4214813"/>
            <a:chOff x="220" y="1152"/>
            <a:chExt cx="5464" cy="2655"/>
          </a:xfrm>
          <a:solidFill>
            <a:srgbClr val="FFFFFF"/>
          </a:solidFill>
        </p:grpSpPr>
        <p:sp>
          <p:nvSpPr>
            <p:cNvPr id="31753" name="Rectangle 11">
              <a:extLst>
                <a:ext uri="{FF2B5EF4-FFF2-40B4-BE49-F238E27FC236}">
                  <a16:creationId xmlns:a16="http://schemas.microsoft.com/office/drawing/2014/main" id="{FCA2AA2B-2489-0F4F-B9F2-4E04EEB4A2F3}"/>
                </a:ext>
              </a:extLst>
            </p:cNvPr>
            <p:cNvSpPr>
              <a:spLocks noChangeArrowheads="1"/>
            </p:cNvSpPr>
            <p:nvPr/>
          </p:nvSpPr>
          <p:spPr bwMode="auto">
            <a:xfrm>
              <a:off x="220" y="1152"/>
              <a:ext cx="2589" cy="2613"/>
            </a:xfrm>
            <a:prstGeom prst="rect">
              <a:avLst/>
            </a:prstGeom>
            <a:grpFill/>
            <a:ln w="12700">
              <a:noFill/>
              <a:miter lim="800000"/>
              <a:headEnd/>
              <a:tailEnd/>
            </a:ln>
            <a:effectLst/>
            <a:extLst>
              <a:ext uri="{AF507438-7753-43e0-B8FC-AC1667EBCBE1}"/>
            </a:extLst>
          </p:spPr>
          <p:txBody>
            <a:bodyPr wrap="none" anchor="ctr"/>
            <a:lstStyle>
              <a:lvl1pPr eaLnBrk="0" hangingPunct="0">
                <a:defRPr sz="2400">
                  <a:solidFill>
                    <a:srgbClr val="FFFFFF"/>
                  </a:solidFill>
                  <a:latin typeface="Arial" pitchFamily="34" charset="0"/>
                  <a:cs typeface="Times New Roman" pitchFamily="18" charset="0"/>
                </a:defRPr>
              </a:lvl1pPr>
              <a:lvl2pPr marL="742950" indent="-285750" eaLnBrk="0" hangingPunct="0">
                <a:defRPr sz="2400">
                  <a:solidFill>
                    <a:srgbClr val="FFFFFF"/>
                  </a:solidFill>
                  <a:latin typeface="Arial" pitchFamily="34" charset="0"/>
                  <a:cs typeface="Times New Roman" pitchFamily="18" charset="0"/>
                </a:defRPr>
              </a:lvl2pPr>
              <a:lvl3pPr marL="1143000" indent="-228600" eaLnBrk="0" hangingPunct="0">
                <a:defRPr sz="2400">
                  <a:solidFill>
                    <a:srgbClr val="FFFFFF"/>
                  </a:solidFill>
                  <a:latin typeface="Arial" pitchFamily="34" charset="0"/>
                  <a:cs typeface="Times New Roman" pitchFamily="18" charset="0"/>
                </a:defRPr>
              </a:lvl3pPr>
              <a:lvl4pPr marL="1600200" indent="-228600" eaLnBrk="0" hangingPunct="0">
                <a:defRPr sz="2400">
                  <a:solidFill>
                    <a:srgbClr val="FFFFFF"/>
                  </a:solidFill>
                  <a:latin typeface="Arial" pitchFamily="34" charset="0"/>
                  <a:cs typeface="Times New Roman" pitchFamily="18" charset="0"/>
                </a:defRPr>
              </a:lvl4pPr>
              <a:lvl5pPr marL="2057400" indent="-228600" eaLnBrk="0" hangingPunct="0">
                <a:defRPr sz="2400">
                  <a:solidFill>
                    <a:srgbClr val="FFFFFF"/>
                  </a:solidFill>
                  <a:latin typeface="Arial" pitchFamily="34" charset="0"/>
                  <a:cs typeface="Times New Roman" pitchFamily="18" charset="0"/>
                </a:defRPr>
              </a:lvl5pPr>
              <a:lvl6pPr marL="25146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6pPr>
              <a:lvl7pPr marL="29718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7pPr>
              <a:lvl8pPr marL="34290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8pPr>
              <a:lvl9pPr marL="38862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9pPr>
            </a:lstStyle>
            <a:p>
              <a:pPr eaLnBrk="1" hangingPunct="1">
                <a:lnSpc>
                  <a:spcPct val="90000"/>
                </a:lnSpc>
                <a:defRPr/>
              </a:pPr>
              <a:endParaRPr lang="en-US" altLang="en-US">
                <a:ea typeface="+mn-ea"/>
              </a:endParaRPr>
            </a:p>
          </p:txBody>
        </p:sp>
        <p:sp>
          <p:nvSpPr>
            <p:cNvPr id="31754" name="Rectangle 12">
              <a:extLst>
                <a:ext uri="{FF2B5EF4-FFF2-40B4-BE49-F238E27FC236}">
                  <a16:creationId xmlns:a16="http://schemas.microsoft.com/office/drawing/2014/main" id="{CAE8C295-631C-A949-A381-6FA5C662C795}"/>
                </a:ext>
              </a:extLst>
            </p:cNvPr>
            <p:cNvSpPr>
              <a:spLocks noChangeArrowheads="1"/>
            </p:cNvSpPr>
            <p:nvPr/>
          </p:nvSpPr>
          <p:spPr bwMode="auto">
            <a:xfrm>
              <a:off x="3095" y="1194"/>
              <a:ext cx="2589" cy="2613"/>
            </a:xfrm>
            <a:prstGeom prst="rect">
              <a:avLst/>
            </a:prstGeom>
            <a:grpFill/>
            <a:ln w="12700">
              <a:noFill/>
              <a:miter lim="800000"/>
              <a:headEnd/>
              <a:tailEnd/>
            </a:ln>
            <a:effectLst/>
            <a:extLst>
              <a:ext uri="{AF507438-7753-43e0-B8FC-AC1667EBCBE1}"/>
            </a:extLst>
          </p:spPr>
          <p:txBody>
            <a:bodyPr wrap="none" anchor="ctr"/>
            <a:lstStyle>
              <a:lvl1pPr eaLnBrk="0" hangingPunct="0">
                <a:defRPr sz="2400">
                  <a:solidFill>
                    <a:srgbClr val="FFFFFF"/>
                  </a:solidFill>
                  <a:latin typeface="Arial" pitchFamily="34" charset="0"/>
                  <a:cs typeface="Times New Roman" pitchFamily="18" charset="0"/>
                </a:defRPr>
              </a:lvl1pPr>
              <a:lvl2pPr marL="742950" indent="-285750" eaLnBrk="0" hangingPunct="0">
                <a:defRPr sz="2400">
                  <a:solidFill>
                    <a:srgbClr val="FFFFFF"/>
                  </a:solidFill>
                  <a:latin typeface="Arial" pitchFamily="34" charset="0"/>
                  <a:cs typeface="Times New Roman" pitchFamily="18" charset="0"/>
                </a:defRPr>
              </a:lvl2pPr>
              <a:lvl3pPr marL="1143000" indent="-228600" eaLnBrk="0" hangingPunct="0">
                <a:defRPr sz="2400">
                  <a:solidFill>
                    <a:srgbClr val="FFFFFF"/>
                  </a:solidFill>
                  <a:latin typeface="Arial" pitchFamily="34" charset="0"/>
                  <a:cs typeface="Times New Roman" pitchFamily="18" charset="0"/>
                </a:defRPr>
              </a:lvl3pPr>
              <a:lvl4pPr marL="1600200" indent="-228600" eaLnBrk="0" hangingPunct="0">
                <a:defRPr sz="2400">
                  <a:solidFill>
                    <a:srgbClr val="FFFFFF"/>
                  </a:solidFill>
                  <a:latin typeface="Arial" pitchFamily="34" charset="0"/>
                  <a:cs typeface="Times New Roman" pitchFamily="18" charset="0"/>
                </a:defRPr>
              </a:lvl4pPr>
              <a:lvl5pPr marL="2057400" indent="-228600" eaLnBrk="0" hangingPunct="0">
                <a:defRPr sz="2400">
                  <a:solidFill>
                    <a:srgbClr val="FFFFFF"/>
                  </a:solidFill>
                  <a:latin typeface="Arial" pitchFamily="34" charset="0"/>
                  <a:cs typeface="Times New Roman" pitchFamily="18" charset="0"/>
                </a:defRPr>
              </a:lvl5pPr>
              <a:lvl6pPr marL="25146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6pPr>
              <a:lvl7pPr marL="29718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7pPr>
              <a:lvl8pPr marL="34290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8pPr>
              <a:lvl9pPr marL="38862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9pPr>
            </a:lstStyle>
            <a:p>
              <a:pPr eaLnBrk="1" hangingPunct="1">
                <a:lnSpc>
                  <a:spcPct val="90000"/>
                </a:lnSpc>
                <a:defRPr/>
              </a:pPr>
              <a:endParaRPr lang="en-US" altLang="en-US">
                <a:ea typeface="+mn-ea"/>
              </a:endParaRPr>
            </a:p>
          </p:txBody>
        </p:sp>
        <p:sp>
          <p:nvSpPr>
            <p:cNvPr id="31755" name="Rectangle 13">
              <a:extLst>
                <a:ext uri="{FF2B5EF4-FFF2-40B4-BE49-F238E27FC236}">
                  <a16:creationId xmlns:a16="http://schemas.microsoft.com/office/drawing/2014/main" id="{379AC88E-891B-914D-A30B-DC3463F8E17A}"/>
                </a:ext>
              </a:extLst>
            </p:cNvPr>
            <p:cNvSpPr>
              <a:spLocks noChangeArrowheads="1"/>
            </p:cNvSpPr>
            <p:nvPr/>
          </p:nvSpPr>
          <p:spPr bwMode="auto">
            <a:xfrm>
              <a:off x="784" y="1845"/>
              <a:ext cx="3747" cy="386"/>
            </a:xfrm>
            <a:prstGeom prst="rect">
              <a:avLst/>
            </a:prstGeom>
            <a:grpFill/>
            <a:ln w="12700">
              <a:noFill/>
              <a:miter lim="800000"/>
              <a:headEnd/>
              <a:tailEnd/>
            </a:ln>
            <a:effectLst/>
            <a:extLst>
              <a:ext uri="{AF507438-7753-43e0-B8FC-AC1667EBCBE1}"/>
            </a:extLst>
          </p:spPr>
          <p:txBody>
            <a:bodyPr wrap="none" anchor="ctr"/>
            <a:lstStyle>
              <a:lvl1pPr eaLnBrk="0" hangingPunct="0">
                <a:defRPr sz="2400">
                  <a:solidFill>
                    <a:srgbClr val="FFFFFF"/>
                  </a:solidFill>
                  <a:latin typeface="Arial" pitchFamily="34" charset="0"/>
                  <a:cs typeface="Times New Roman" pitchFamily="18" charset="0"/>
                </a:defRPr>
              </a:lvl1pPr>
              <a:lvl2pPr marL="742950" indent="-285750" eaLnBrk="0" hangingPunct="0">
                <a:defRPr sz="2400">
                  <a:solidFill>
                    <a:srgbClr val="FFFFFF"/>
                  </a:solidFill>
                  <a:latin typeface="Arial" pitchFamily="34" charset="0"/>
                  <a:cs typeface="Times New Roman" pitchFamily="18" charset="0"/>
                </a:defRPr>
              </a:lvl2pPr>
              <a:lvl3pPr marL="1143000" indent="-228600" eaLnBrk="0" hangingPunct="0">
                <a:defRPr sz="2400">
                  <a:solidFill>
                    <a:srgbClr val="FFFFFF"/>
                  </a:solidFill>
                  <a:latin typeface="Arial" pitchFamily="34" charset="0"/>
                  <a:cs typeface="Times New Roman" pitchFamily="18" charset="0"/>
                </a:defRPr>
              </a:lvl3pPr>
              <a:lvl4pPr marL="1600200" indent="-228600" eaLnBrk="0" hangingPunct="0">
                <a:defRPr sz="2400">
                  <a:solidFill>
                    <a:srgbClr val="FFFFFF"/>
                  </a:solidFill>
                  <a:latin typeface="Arial" pitchFamily="34" charset="0"/>
                  <a:cs typeface="Times New Roman" pitchFamily="18" charset="0"/>
                </a:defRPr>
              </a:lvl4pPr>
              <a:lvl5pPr marL="2057400" indent="-228600" eaLnBrk="0" hangingPunct="0">
                <a:defRPr sz="2400">
                  <a:solidFill>
                    <a:srgbClr val="FFFFFF"/>
                  </a:solidFill>
                  <a:latin typeface="Arial" pitchFamily="34" charset="0"/>
                  <a:cs typeface="Times New Roman" pitchFamily="18" charset="0"/>
                </a:defRPr>
              </a:lvl5pPr>
              <a:lvl6pPr marL="25146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6pPr>
              <a:lvl7pPr marL="29718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7pPr>
              <a:lvl8pPr marL="34290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8pPr>
              <a:lvl9pPr marL="38862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9pPr>
            </a:lstStyle>
            <a:p>
              <a:pPr eaLnBrk="1" hangingPunct="1">
                <a:lnSpc>
                  <a:spcPct val="90000"/>
                </a:lnSpc>
                <a:defRPr/>
              </a:pPr>
              <a:endParaRPr lang="en-US" altLang="en-US">
                <a:ea typeface="+mn-ea"/>
              </a:endParaRPr>
            </a:p>
          </p:txBody>
        </p:sp>
        <p:sp>
          <p:nvSpPr>
            <p:cNvPr id="31756" name="Rectangle 14">
              <a:extLst>
                <a:ext uri="{FF2B5EF4-FFF2-40B4-BE49-F238E27FC236}">
                  <a16:creationId xmlns:a16="http://schemas.microsoft.com/office/drawing/2014/main" id="{27CC0A96-0311-C747-B061-D6CB47D09CAF}"/>
                </a:ext>
              </a:extLst>
            </p:cNvPr>
            <p:cNvSpPr>
              <a:spLocks noChangeArrowheads="1"/>
            </p:cNvSpPr>
            <p:nvPr/>
          </p:nvSpPr>
          <p:spPr bwMode="auto">
            <a:xfrm>
              <a:off x="761" y="2535"/>
              <a:ext cx="3747" cy="386"/>
            </a:xfrm>
            <a:prstGeom prst="rect">
              <a:avLst/>
            </a:prstGeom>
            <a:grpFill/>
            <a:ln w="12700">
              <a:noFill/>
              <a:miter lim="800000"/>
              <a:headEnd/>
              <a:tailEnd/>
            </a:ln>
            <a:effectLst/>
            <a:extLst>
              <a:ext uri="{AF507438-7753-43e0-B8FC-AC1667EBCBE1}"/>
            </a:extLst>
          </p:spPr>
          <p:txBody>
            <a:bodyPr wrap="none" anchor="ctr"/>
            <a:lstStyle>
              <a:lvl1pPr eaLnBrk="0" hangingPunct="0">
                <a:defRPr sz="2400">
                  <a:solidFill>
                    <a:srgbClr val="FFFFFF"/>
                  </a:solidFill>
                  <a:latin typeface="Arial" pitchFamily="34" charset="0"/>
                  <a:cs typeface="Times New Roman" pitchFamily="18" charset="0"/>
                </a:defRPr>
              </a:lvl1pPr>
              <a:lvl2pPr marL="742950" indent="-285750" eaLnBrk="0" hangingPunct="0">
                <a:defRPr sz="2400">
                  <a:solidFill>
                    <a:srgbClr val="FFFFFF"/>
                  </a:solidFill>
                  <a:latin typeface="Arial" pitchFamily="34" charset="0"/>
                  <a:cs typeface="Times New Roman" pitchFamily="18" charset="0"/>
                </a:defRPr>
              </a:lvl2pPr>
              <a:lvl3pPr marL="1143000" indent="-228600" eaLnBrk="0" hangingPunct="0">
                <a:defRPr sz="2400">
                  <a:solidFill>
                    <a:srgbClr val="FFFFFF"/>
                  </a:solidFill>
                  <a:latin typeface="Arial" pitchFamily="34" charset="0"/>
                  <a:cs typeface="Times New Roman" pitchFamily="18" charset="0"/>
                </a:defRPr>
              </a:lvl3pPr>
              <a:lvl4pPr marL="1600200" indent="-228600" eaLnBrk="0" hangingPunct="0">
                <a:defRPr sz="2400">
                  <a:solidFill>
                    <a:srgbClr val="FFFFFF"/>
                  </a:solidFill>
                  <a:latin typeface="Arial" pitchFamily="34" charset="0"/>
                  <a:cs typeface="Times New Roman" pitchFamily="18" charset="0"/>
                </a:defRPr>
              </a:lvl4pPr>
              <a:lvl5pPr marL="2057400" indent="-228600" eaLnBrk="0" hangingPunct="0">
                <a:defRPr sz="2400">
                  <a:solidFill>
                    <a:srgbClr val="FFFFFF"/>
                  </a:solidFill>
                  <a:latin typeface="Arial" pitchFamily="34" charset="0"/>
                  <a:cs typeface="Times New Roman" pitchFamily="18" charset="0"/>
                </a:defRPr>
              </a:lvl5pPr>
              <a:lvl6pPr marL="25146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6pPr>
              <a:lvl7pPr marL="29718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7pPr>
              <a:lvl8pPr marL="34290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8pPr>
              <a:lvl9pPr marL="38862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9pPr>
            </a:lstStyle>
            <a:p>
              <a:pPr eaLnBrk="1" hangingPunct="1">
                <a:lnSpc>
                  <a:spcPct val="90000"/>
                </a:lnSpc>
                <a:defRPr/>
              </a:pPr>
              <a:endParaRPr lang="en-US" altLang="en-US">
                <a:ea typeface="+mn-ea"/>
              </a:endParaRPr>
            </a:p>
          </p:txBody>
        </p:sp>
      </p:grpSp>
      <p:sp>
        <p:nvSpPr>
          <p:cNvPr id="309265" name="AutoShape 17">
            <a:hlinkClick r:id="" action="ppaction://noaction" highlightClick="1"/>
            <a:extLst>
              <a:ext uri="{FF2B5EF4-FFF2-40B4-BE49-F238E27FC236}">
                <a16:creationId xmlns:a16="http://schemas.microsoft.com/office/drawing/2014/main" id="{0E1AD940-E648-224B-83E6-7CD484BC43F2}"/>
              </a:ext>
            </a:extLst>
          </p:cNvPr>
          <p:cNvSpPr>
            <a:spLocks noChangeArrowheads="1"/>
          </p:cNvSpPr>
          <p:nvPr/>
        </p:nvSpPr>
        <p:spPr bwMode="auto">
          <a:xfrm>
            <a:off x="92122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algn="ctr" eaLnBrk="1" hangingPunct="1">
              <a:lnSpc>
                <a:spcPct val="90000"/>
              </a:lnSpc>
              <a:spcBef>
                <a:spcPct val="0"/>
              </a:spcBef>
              <a:buSzTx/>
              <a:buFontTx/>
              <a:buNone/>
            </a:pPr>
            <a:endParaRPr lang="en-US" altLang="en-US" sz="2400">
              <a:solidFill>
                <a:srgbClr val="080808"/>
              </a:solidFill>
            </a:endParaRPr>
          </a:p>
        </p:txBody>
      </p:sp>
      <p:sp>
        <p:nvSpPr>
          <p:cNvPr id="70664" name="TextBox 1">
            <a:extLst>
              <a:ext uri="{FF2B5EF4-FFF2-40B4-BE49-F238E27FC236}">
                <a16:creationId xmlns:a16="http://schemas.microsoft.com/office/drawing/2014/main" id="{60658E95-D1F2-294C-924D-D131FBFC494B}"/>
              </a:ext>
            </a:extLst>
          </p:cNvPr>
          <p:cNvSpPr txBox="1">
            <a:spLocks noChangeArrowheads="1"/>
          </p:cNvSpPr>
          <p:nvPr/>
        </p:nvSpPr>
        <p:spPr bwMode="auto">
          <a:xfrm>
            <a:off x="3924300" y="6300788"/>
            <a:ext cx="50990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lnSpc>
                <a:spcPct val="90000"/>
              </a:lnSpc>
              <a:spcBef>
                <a:spcPct val="0"/>
              </a:spcBef>
              <a:buSzTx/>
              <a:buFontTx/>
              <a:buNone/>
            </a:pPr>
            <a:r>
              <a:rPr lang="en-US" altLang="en-US" sz="1400">
                <a:solidFill>
                  <a:srgbClr val="0033CC"/>
                </a:solidFill>
              </a:rPr>
              <a:t>http://web.mit.edu/persci/people/adelson/illusions_demos.html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9264"/>
                                        </p:tgtEl>
                                        <p:attrNameLst>
                                          <p:attrName>style.visibility</p:attrName>
                                        </p:attrNameLst>
                                      </p:cBhvr>
                                      <p:to>
                                        <p:strVal val="visible"/>
                                      </p:to>
                                    </p:set>
                                    <p:animEffect transition="in" filter="fade">
                                      <p:cBhvr>
                                        <p:cTn id="7" dur="2000"/>
                                        <p:tgtEl>
                                          <p:spTgt spid="309264"/>
                                        </p:tgtEl>
                                      </p:cBhvr>
                                    </p:animEffect>
                                  </p:childTnLst>
                                </p:cTn>
                              </p:par>
                              <p:par>
                                <p:cTn id="8" presetID="9" presetClass="exit" presetSubtype="0" fill="hold" grpId="0" nodeType="withEffect">
                                  <p:stCondLst>
                                    <p:cond delay="0"/>
                                  </p:stCondLst>
                                  <p:childTnLst>
                                    <p:animEffect transition="out" filter="dissolve">
                                      <p:cBhvr>
                                        <p:cTn id="9" dur="500"/>
                                        <p:tgtEl>
                                          <p:spTgt spid="309265"/>
                                        </p:tgtEl>
                                      </p:cBhvr>
                                    </p:animEffect>
                                    <p:set>
                                      <p:cBhvr>
                                        <p:cTn id="10" dur="1" fill="hold">
                                          <p:stCondLst>
                                            <p:cond delay="499"/>
                                          </p:stCondLst>
                                        </p:cTn>
                                        <p:tgtEl>
                                          <p:spTgt spid="3092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6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7" name="Rectangle 7">
            <a:extLst>
              <a:ext uri="{FF2B5EF4-FFF2-40B4-BE49-F238E27FC236}">
                <a16:creationId xmlns:a16="http://schemas.microsoft.com/office/drawing/2014/main" id="{AC9C6827-B734-8948-BB0F-EA9F423A314C}"/>
              </a:ext>
            </a:extLst>
          </p:cNvPr>
          <p:cNvSpPr>
            <a:spLocks noGrp="1" noChangeArrowheads="1"/>
          </p:cNvSpPr>
          <p:nvPr>
            <p:ph type="title"/>
          </p:nvPr>
        </p:nvSpPr>
        <p:spPr/>
        <p:txBody>
          <a:bodyPr/>
          <a:lstStyle/>
          <a:p>
            <a:pPr eaLnBrk="1" hangingPunct="1"/>
            <a:r>
              <a:rPr lang="en-US" altLang="en-US">
                <a:solidFill>
                  <a:schemeClr val="tx1"/>
                </a:solidFill>
              </a:rPr>
              <a:t>Still don’t believe?</a:t>
            </a:r>
          </a:p>
        </p:txBody>
      </p:sp>
      <p:pic>
        <p:nvPicPr>
          <p:cNvPr id="72708" name="Picture 4">
            <a:extLst>
              <a:ext uri="{FF2B5EF4-FFF2-40B4-BE49-F238E27FC236}">
                <a16:creationId xmlns:a16="http://schemas.microsoft.com/office/drawing/2014/main" id="{74322B89-D862-AF4E-8732-88D09E14984E}"/>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706688" y="1079500"/>
            <a:ext cx="4160837" cy="5510213"/>
          </a:xfrm>
        </p:spPr>
      </p:pic>
      <p:sp>
        <p:nvSpPr>
          <p:cNvPr id="306184" name="Line 8">
            <a:extLst>
              <a:ext uri="{FF2B5EF4-FFF2-40B4-BE49-F238E27FC236}">
                <a16:creationId xmlns:a16="http://schemas.microsoft.com/office/drawing/2014/main" id="{F3766330-9541-A643-ACB2-8934847D37EA}"/>
              </a:ext>
            </a:extLst>
          </p:cNvPr>
          <p:cNvSpPr>
            <a:spLocks noChangeShapeType="1"/>
          </p:cNvSpPr>
          <p:nvPr/>
        </p:nvSpPr>
        <p:spPr bwMode="auto">
          <a:xfrm flipH="1" flipV="1">
            <a:off x="2698750" y="1076325"/>
            <a:ext cx="1495425" cy="4137025"/>
          </a:xfrm>
          <a:prstGeom prst="line">
            <a:avLst/>
          </a:prstGeom>
          <a:noFill/>
          <a:ln w="76200">
            <a:solidFill>
              <a:srgbClr val="94949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85" name="Line 9">
            <a:extLst>
              <a:ext uri="{FF2B5EF4-FFF2-40B4-BE49-F238E27FC236}">
                <a16:creationId xmlns:a16="http://schemas.microsoft.com/office/drawing/2014/main" id="{EE512CA6-36EA-954D-81FC-15345982DF7B}"/>
              </a:ext>
            </a:extLst>
          </p:cNvPr>
          <p:cNvSpPr>
            <a:spLocks noChangeShapeType="1"/>
          </p:cNvSpPr>
          <p:nvPr/>
        </p:nvSpPr>
        <p:spPr bwMode="auto">
          <a:xfrm flipH="1" flipV="1">
            <a:off x="2851150" y="1228725"/>
            <a:ext cx="1495425" cy="4137025"/>
          </a:xfrm>
          <a:prstGeom prst="line">
            <a:avLst/>
          </a:prstGeom>
          <a:noFill/>
          <a:ln w="76200">
            <a:solidFill>
              <a:srgbClr val="94949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95" name="Line 19">
            <a:extLst>
              <a:ext uri="{FF2B5EF4-FFF2-40B4-BE49-F238E27FC236}">
                <a16:creationId xmlns:a16="http://schemas.microsoft.com/office/drawing/2014/main" id="{35CF379D-CB7F-C64B-8651-6F97A77B7A43}"/>
              </a:ext>
            </a:extLst>
          </p:cNvPr>
          <p:cNvSpPr>
            <a:spLocks noChangeShapeType="1"/>
          </p:cNvSpPr>
          <p:nvPr/>
        </p:nvSpPr>
        <p:spPr bwMode="auto">
          <a:xfrm flipH="1" flipV="1">
            <a:off x="2946400" y="1200150"/>
            <a:ext cx="1495425" cy="4137025"/>
          </a:xfrm>
          <a:prstGeom prst="line">
            <a:avLst/>
          </a:prstGeom>
          <a:noFill/>
          <a:ln w="76200">
            <a:solidFill>
              <a:srgbClr val="94949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96" name="Line 20">
            <a:extLst>
              <a:ext uri="{FF2B5EF4-FFF2-40B4-BE49-F238E27FC236}">
                <a16:creationId xmlns:a16="http://schemas.microsoft.com/office/drawing/2014/main" id="{9FC7B2C2-C885-BD48-81DD-33DE0FD7F852}"/>
              </a:ext>
            </a:extLst>
          </p:cNvPr>
          <p:cNvSpPr>
            <a:spLocks noChangeShapeType="1"/>
          </p:cNvSpPr>
          <p:nvPr/>
        </p:nvSpPr>
        <p:spPr bwMode="auto">
          <a:xfrm flipH="1" flipV="1">
            <a:off x="3051175" y="1209675"/>
            <a:ext cx="1495425" cy="4137025"/>
          </a:xfrm>
          <a:prstGeom prst="line">
            <a:avLst/>
          </a:prstGeom>
          <a:noFill/>
          <a:ln w="76200">
            <a:solidFill>
              <a:srgbClr val="94949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97" name="Line 21">
            <a:extLst>
              <a:ext uri="{FF2B5EF4-FFF2-40B4-BE49-F238E27FC236}">
                <a16:creationId xmlns:a16="http://schemas.microsoft.com/office/drawing/2014/main" id="{D87A120B-90F4-7848-9490-9A9F453DC20D}"/>
              </a:ext>
            </a:extLst>
          </p:cNvPr>
          <p:cNvSpPr>
            <a:spLocks noChangeShapeType="1"/>
          </p:cNvSpPr>
          <p:nvPr/>
        </p:nvSpPr>
        <p:spPr bwMode="auto">
          <a:xfrm flipH="1" flipV="1">
            <a:off x="3136900" y="1143000"/>
            <a:ext cx="1495425" cy="4137025"/>
          </a:xfrm>
          <a:prstGeom prst="line">
            <a:avLst/>
          </a:prstGeom>
          <a:noFill/>
          <a:ln w="76200">
            <a:solidFill>
              <a:srgbClr val="94949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98" name="Line 22">
            <a:extLst>
              <a:ext uri="{FF2B5EF4-FFF2-40B4-BE49-F238E27FC236}">
                <a16:creationId xmlns:a16="http://schemas.microsoft.com/office/drawing/2014/main" id="{CEDDB9E7-195E-FF4D-8E8E-9FC5A3DA466A}"/>
              </a:ext>
            </a:extLst>
          </p:cNvPr>
          <p:cNvSpPr>
            <a:spLocks noChangeShapeType="1"/>
          </p:cNvSpPr>
          <p:nvPr/>
        </p:nvSpPr>
        <p:spPr bwMode="auto">
          <a:xfrm flipH="1" flipV="1">
            <a:off x="3260725" y="1209675"/>
            <a:ext cx="1495425" cy="4137025"/>
          </a:xfrm>
          <a:prstGeom prst="line">
            <a:avLst/>
          </a:prstGeom>
          <a:noFill/>
          <a:ln w="76200">
            <a:solidFill>
              <a:srgbClr val="94949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99" name="AutoShape 23">
            <a:hlinkClick r:id="" action="ppaction://noaction" highlightClick="1"/>
            <a:extLst>
              <a:ext uri="{FF2B5EF4-FFF2-40B4-BE49-F238E27FC236}">
                <a16:creationId xmlns:a16="http://schemas.microsoft.com/office/drawing/2014/main" id="{94EAB080-ACC6-6F49-BDB6-049944F6D6C1}"/>
              </a:ext>
            </a:extLst>
          </p:cNvPr>
          <p:cNvSpPr>
            <a:spLocks noChangeArrowheads="1"/>
          </p:cNvSpPr>
          <p:nvPr/>
        </p:nvSpPr>
        <p:spPr bwMode="auto">
          <a:xfrm>
            <a:off x="92122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
        <p:nvSpPr>
          <p:cNvPr id="72716" name="TextBox 12">
            <a:extLst>
              <a:ext uri="{FF2B5EF4-FFF2-40B4-BE49-F238E27FC236}">
                <a16:creationId xmlns:a16="http://schemas.microsoft.com/office/drawing/2014/main" id="{27BC0558-CD48-1E4E-AA4F-465FF31AA5B1}"/>
              </a:ext>
            </a:extLst>
          </p:cNvPr>
          <p:cNvSpPr txBox="1">
            <a:spLocks noChangeArrowheads="1"/>
          </p:cNvSpPr>
          <p:nvPr/>
        </p:nvSpPr>
        <p:spPr bwMode="auto">
          <a:xfrm>
            <a:off x="3260725" y="6424613"/>
            <a:ext cx="50990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400" dirty="0">
                <a:solidFill>
                  <a:srgbClr val="0033CC"/>
                </a:solidFill>
              </a:rPr>
              <a:t>http://</a:t>
            </a:r>
            <a:r>
              <a:rPr lang="en-US" altLang="en-US" sz="1400" dirty="0" err="1">
                <a:solidFill>
                  <a:srgbClr val="0033CC"/>
                </a:solidFill>
              </a:rPr>
              <a:t>web.mit.edu</a:t>
            </a:r>
            <a:r>
              <a:rPr lang="en-US" altLang="en-US" sz="1400" dirty="0">
                <a:solidFill>
                  <a:srgbClr val="0033CC"/>
                </a:solidFill>
              </a:rPr>
              <a:t>/</a:t>
            </a:r>
            <a:r>
              <a:rPr lang="en-US" altLang="en-US" sz="1400" dirty="0" err="1">
                <a:solidFill>
                  <a:srgbClr val="0033CC"/>
                </a:solidFill>
              </a:rPr>
              <a:t>persci</a:t>
            </a:r>
            <a:r>
              <a:rPr lang="en-US" altLang="en-US" sz="1400" dirty="0">
                <a:solidFill>
                  <a:srgbClr val="0033CC"/>
                </a:solidFill>
              </a:rPr>
              <a:t>/people/</a:t>
            </a:r>
            <a:r>
              <a:rPr lang="en-US" altLang="en-US" sz="1400" dirty="0" err="1">
                <a:solidFill>
                  <a:srgbClr val="0033CC"/>
                </a:solidFill>
              </a:rPr>
              <a:t>adelson</a:t>
            </a:r>
            <a:r>
              <a:rPr lang="en-US" altLang="en-US" sz="1400" dirty="0">
                <a:solidFill>
                  <a:srgbClr val="0033CC"/>
                </a:solidFill>
              </a:rPr>
              <a:t>/</a:t>
            </a:r>
            <a:r>
              <a:rPr lang="en-US" altLang="en-US" sz="1400" dirty="0" err="1">
                <a:solidFill>
                  <a:srgbClr val="0033CC"/>
                </a:solidFill>
              </a:rPr>
              <a:t>illusions_demos.html</a:t>
            </a:r>
            <a:endParaRPr lang="en-US" altLang="en-US" sz="1400" dirty="0">
              <a:solidFill>
                <a:srgbClr val="0033CC"/>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6184"/>
                                        </p:tgtEl>
                                        <p:attrNameLst>
                                          <p:attrName>style.visibility</p:attrName>
                                        </p:attrNameLst>
                                      </p:cBhvr>
                                      <p:to>
                                        <p:strVal val="visible"/>
                                      </p:to>
                                    </p:set>
                                    <p:animEffect transition="in" filter="fade">
                                      <p:cBhvr>
                                        <p:cTn id="7" dur="2000"/>
                                        <p:tgtEl>
                                          <p:spTgt spid="306184"/>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06185"/>
                                        </p:tgtEl>
                                        <p:attrNameLst>
                                          <p:attrName>style.visibility</p:attrName>
                                        </p:attrNameLst>
                                      </p:cBhvr>
                                      <p:to>
                                        <p:strVal val="visible"/>
                                      </p:to>
                                    </p:set>
                                    <p:animEffect transition="in" filter="fade">
                                      <p:cBhvr>
                                        <p:cTn id="11" dur="2000"/>
                                        <p:tgtEl>
                                          <p:spTgt spid="306185"/>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306195"/>
                                        </p:tgtEl>
                                        <p:attrNameLst>
                                          <p:attrName>style.visibility</p:attrName>
                                        </p:attrNameLst>
                                      </p:cBhvr>
                                      <p:to>
                                        <p:strVal val="visible"/>
                                      </p:to>
                                    </p:set>
                                    <p:animEffect transition="in" filter="fade">
                                      <p:cBhvr>
                                        <p:cTn id="15" dur="2000"/>
                                        <p:tgtEl>
                                          <p:spTgt spid="306195"/>
                                        </p:tgtEl>
                                      </p:cBhvr>
                                    </p:animEffect>
                                  </p:childTnLst>
                                </p:cTn>
                              </p:par>
                            </p:childTnLst>
                          </p:cTn>
                        </p:par>
                        <p:par>
                          <p:cTn id="16" fill="hold" nodeType="after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306196"/>
                                        </p:tgtEl>
                                        <p:attrNameLst>
                                          <p:attrName>style.visibility</p:attrName>
                                        </p:attrNameLst>
                                      </p:cBhvr>
                                      <p:to>
                                        <p:strVal val="visible"/>
                                      </p:to>
                                    </p:set>
                                    <p:animEffect transition="in" filter="fade">
                                      <p:cBhvr>
                                        <p:cTn id="19" dur="2000"/>
                                        <p:tgtEl>
                                          <p:spTgt spid="306196"/>
                                        </p:tgtEl>
                                      </p:cBhvr>
                                    </p:animEffect>
                                  </p:childTnLst>
                                </p:cTn>
                              </p:par>
                            </p:childTnLst>
                          </p:cTn>
                        </p:par>
                        <p:par>
                          <p:cTn id="20" fill="hold" nodeType="afterGroup">
                            <p:stCondLst>
                              <p:cond delay="8000"/>
                            </p:stCondLst>
                            <p:childTnLst>
                              <p:par>
                                <p:cTn id="21" presetID="10" presetClass="entr" presetSubtype="0" fill="hold" nodeType="afterEffect">
                                  <p:stCondLst>
                                    <p:cond delay="0"/>
                                  </p:stCondLst>
                                  <p:childTnLst>
                                    <p:set>
                                      <p:cBhvr>
                                        <p:cTn id="22" dur="1" fill="hold">
                                          <p:stCondLst>
                                            <p:cond delay="0"/>
                                          </p:stCondLst>
                                        </p:cTn>
                                        <p:tgtEl>
                                          <p:spTgt spid="306197"/>
                                        </p:tgtEl>
                                        <p:attrNameLst>
                                          <p:attrName>style.visibility</p:attrName>
                                        </p:attrNameLst>
                                      </p:cBhvr>
                                      <p:to>
                                        <p:strVal val="visible"/>
                                      </p:to>
                                    </p:set>
                                    <p:animEffect transition="in" filter="fade">
                                      <p:cBhvr>
                                        <p:cTn id="23" dur="2000"/>
                                        <p:tgtEl>
                                          <p:spTgt spid="306197"/>
                                        </p:tgtEl>
                                      </p:cBhvr>
                                    </p:animEffect>
                                  </p:childTnLst>
                                </p:cTn>
                              </p:par>
                            </p:childTnLst>
                          </p:cTn>
                        </p:par>
                        <p:par>
                          <p:cTn id="24" fill="hold" nodeType="afterGroup">
                            <p:stCondLst>
                              <p:cond delay="10000"/>
                            </p:stCondLst>
                            <p:childTnLst>
                              <p:par>
                                <p:cTn id="25" presetID="10" presetClass="entr" presetSubtype="0" fill="hold" nodeType="afterEffect">
                                  <p:stCondLst>
                                    <p:cond delay="0"/>
                                  </p:stCondLst>
                                  <p:childTnLst>
                                    <p:set>
                                      <p:cBhvr>
                                        <p:cTn id="26" dur="1" fill="hold">
                                          <p:stCondLst>
                                            <p:cond delay="0"/>
                                          </p:stCondLst>
                                        </p:cTn>
                                        <p:tgtEl>
                                          <p:spTgt spid="306198"/>
                                        </p:tgtEl>
                                        <p:attrNameLst>
                                          <p:attrName>style.visibility</p:attrName>
                                        </p:attrNameLst>
                                      </p:cBhvr>
                                      <p:to>
                                        <p:strVal val="visible"/>
                                      </p:to>
                                    </p:set>
                                    <p:animEffect transition="in" filter="fade">
                                      <p:cBhvr>
                                        <p:cTn id="27" dur="2000"/>
                                        <p:tgtEl>
                                          <p:spTgt spid="306198"/>
                                        </p:tgtEl>
                                      </p:cBhvr>
                                    </p:animEffect>
                                  </p:childTnLst>
                                </p:cTn>
                              </p:par>
                              <p:par>
                                <p:cTn id="28" presetID="9" presetClass="exit" presetSubtype="0" fill="hold" grpId="0" nodeType="withEffect">
                                  <p:stCondLst>
                                    <p:cond delay="0"/>
                                  </p:stCondLst>
                                  <p:childTnLst>
                                    <p:animEffect transition="out" filter="dissolve">
                                      <p:cBhvr>
                                        <p:cTn id="29" dur="500"/>
                                        <p:tgtEl>
                                          <p:spTgt spid="306199"/>
                                        </p:tgtEl>
                                      </p:cBhvr>
                                    </p:animEffect>
                                    <p:set>
                                      <p:cBhvr>
                                        <p:cTn id="30" dur="1" fill="hold">
                                          <p:stCondLst>
                                            <p:cond delay="499"/>
                                          </p:stCondLst>
                                        </p:cTn>
                                        <p:tgtEl>
                                          <p:spTgt spid="3061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9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9" name="Rectangle 2">
            <a:extLst>
              <a:ext uri="{FF2B5EF4-FFF2-40B4-BE49-F238E27FC236}">
                <a16:creationId xmlns:a16="http://schemas.microsoft.com/office/drawing/2014/main" id="{2CD0CEF0-1C2B-8C4C-A5BE-F54552A29D5F}"/>
              </a:ext>
            </a:extLst>
          </p:cNvPr>
          <p:cNvSpPr>
            <a:spLocks noChangeArrowheads="1"/>
          </p:cNvSpPr>
          <p:nvPr/>
        </p:nvSpPr>
        <p:spPr bwMode="auto">
          <a:xfrm>
            <a:off x="477838" y="3201988"/>
            <a:ext cx="8632825"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marL="461963" indent="-46196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AutoNum type="arabicPeriod"/>
            </a:pPr>
            <a:r>
              <a:rPr lang="en-US" altLang="en-US" sz="2600" dirty="0"/>
              <a:t>We are sensitive to differences in </a:t>
            </a:r>
            <a:r>
              <a:rPr lang="en-US" altLang="en-US" sz="2600" b="1" dirty="0"/>
              <a:t>contrast</a:t>
            </a:r>
            <a:r>
              <a:rPr lang="en-US" altLang="en-US" sz="2600" dirty="0"/>
              <a:t>.  We will tend to overestimate the amount or size of an object if there is </a:t>
            </a:r>
            <a:r>
              <a:rPr lang="en-US" altLang="en-US" sz="2600" b="1" dirty="0"/>
              <a:t>high contrast</a:t>
            </a:r>
            <a:r>
              <a:rPr lang="en-US" altLang="en-US" sz="2600" dirty="0"/>
              <a:t> vs </a:t>
            </a:r>
            <a:r>
              <a:rPr lang="en-US" altLang="en-US" sz="2600" b="1" dirty="0">
                <a:solidFill>
                  <a:srgbClr val="8A8A8A"/>
                </a:solidFill>
              </a:rPr>
              <a:t>low contrast</a:t>
            </a:r>
            <a:r>
              <a:rPr lang="en-US" altLang="en-US" sz="2600" dirty="0"/>
              <a:t>.</a:t>
            </a:r>
          </a:p>
          <a:p>
            <a:pPr>
              <a:spcBef>
                <a:spcPct val="0"/>
              </a:spcBef>
              <a:buFontTx/>
              <a:buAutoNum type="arabicPeriod"/>
            </a:pPr>
            <a:r>
              <a:rPr lang="en-US" altLang="en-US" sz="2600" dirty="0"/>
              <a:t>We are sensitive to perspective and depth changes</a:t>
            </a:r>
          </a:p>
          <a:p>
            <a:pPr>
              <a:spcBef>
                <a:spcPct val="0"/>
              </a:spcBef>
              <a:buFontTx/>
              <a:buAutoNum type="arabicPeriod"/>
            </a:pPr>
            <a:r>
              <a:rPr lang="en-US" altLang="en-US" sz="2600" dirty="0"/>
              <a:t>We are sensitive to orientation of lighting.  We prefer light to come from above.</a:t>
            </a:r>
          </a:p>
          <a:p>
            <a:pPr>
              <a:spcBef>
                <a:spcPct val="0"/>
              </a:spcBef>
              <a:buFontTx/>
              <a:buAutoNum type="arabicPeriod"/>
            </a:pPr>
            <a:r>
              <a:rPr lang="en-US" altLang="en-US" sz="2600" dirty="0"/>
              <a:t>We fill in what we think should be in the image</a:t>
            </a:r>
          </a:p>
          <a:p>
            <a:pPr eaLnBrk="1" hangingPunct="1">
              <a:spcBef>
                <a:spcPct val="0"/>
              </a:spcBef>
              <a:buFontTx/>
              <a:buAutoNum type="arabicPeriod"/>
            </a:pPr>
            <a:endParaRPr lang="en-US" altLang="en-US" sz="2600" dirty="0"/>
          </a:p>
        </p:txBody>
      </p:sp>
      <p:sp>
        <p:nvSpPr>
          <p:cNvPr id="14340" name="Rectangle 3">
            <a:extLst>
              <a:ext uri="{FF2B5EF4-FFF2-40B4-BE49-F238E27FC236}">
                <a16:creationId xmlns:a16="http://schemas.microsoft.com/office/drawing/2014/main" id="{DF5489EF-3210-7145-83D9-D50AA2DFDCBF}"/>
              </a:ext>
            </a:extLst>
          </p:cNvPr>
          <p:cNvSpPr>
            <a:spLocks noChangeArrowheads="1"/>
          </p:cNvSpPr>
          <p:nvPr/>
        </p:nvSpPr>
        <p:spPr bwMode="auto">
          <a:xfrm>
            <a:off x="369888" y="1114425"/>
            <a:ext cx="8632825"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t>Human method is pattern recognition based upon multiple exposure to known samples.  We build up mental templates of objects, this image information coupled with other information about an object allows rapid object classification with some degree of objectivity, but there is always a subjective element.  </a:t>
            </a:r>
          </a:p>
        </p:txBody>
      </p:sp>
      <p:sp>
        <p:nvSpPr>
          <p:cNvPr id="14341" name="Rectangle 4">
            <a:extLst>
              <a:ext uri="{FF2B5EF4-FFF2-40B4-BE49-F238E27FC236}">
                <a16:creationId xmlns:a16="http://schemas.microsoft.com/office/drawing/2014/main" id="{7BC97458-854A-CB49-9764-588775486768}"/>
              </a:ext>
            </a:extLst>
          </p:cNvPr>
          <p:cNvSpPr>
            <a:spLocks noGrp="1" noChangeArrowheads="1"/>
          </p:cNvSpPr>
          <p:nvPr>
            <p:ph type="title"/>
          </p:nvPr>
        </p:nvSpPr>
        <p:spPr>
          <a:xfrm>
            <a:off x="479425" y="7938"/>
            <a:ext cx="8642350" cy="1143000"/>
          </a:xfrm>
        </p:spPr>
        <p:txBody>
          <a:bodyPr/>
          <a:lstStyle/>
          <a:p>
            <a:pPr eaLnBrk="1" hangingPunct="1"/>
            <a:r>
              <a:rPr lang="en-US" altLang="en-US" sz="2800" b="1" dirty="0">
                <a:solidFill>
                  <a:schemeClr val="tx1"/>
                </a:solidFill>
              </a:rPr>
              <a:t>How do humans classify objects?</a:t>
            </a:r>
          </a:p>
        </p:txBody>
      </p:sp>
      <p:sp>
        <p:nvSpPr>
          <p:cNvPr id="14342" name="Line 5">
            <a:extLst>
              <a:ext uri="{FF2B5EF4-FFF2-40B4-BE49-F238E27FC236}">
                <a16:creationId xmlns:a16="http://schemas.microsoft.com/office/drawing/2014/main" id="{801CFAB5-6F0E-C14E-A0F8-4D4BF3B49096}"/>
              </a:ext>
            </a:extLst>
          </p:cNvPr>
          <p:cNvSpPr>
            <a:spLocks noChangeShapeType="1"/>
          </p:cNvSpPr>
          <p:nvPr/>
        </p:nvSpPr>
        <p:spPr bwMode="auto">
          <a:xfrm>
            <a:off x="0" y="952500"/>
            <a:ext cx="9601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D2DA1776-4A47-194E-97DA-7CDDC1C0E4F0}"/>
              </a:ext>
            </a:extLst>
          </p:cNvPr>
          <p:cNvSpPr>
            <a:spLocks noGrp="1" noChangeArrowheads="1"/>
          </p:cNvSpPr>
          <p:nvPr>
            <p:ph type="title"/>
          </p:nvPr>
        </p:nvSpPr>
        <p:spPr>
          <a:xfrm>
            <a:off x="527050" y="122238"/>
            <a:ext cx="7921625" cy="763587"/>
          </a:xfrm>
        </p:spPr>
        <p:txBody>
          <a:bodyPr/>
          <a:lstStyle/>
          <a:p>
            <a:pPr eaLnBrk="1" hangingPunct="1"/>
            <a:r>
              <a:rPr lang="en-US" altLang="en-US" sz="2800"/>
              <a:t>Other illusions by Edward H. Adelson</a:t>
            </a:r>
          </a:p>
        </p:txBody>
      </p:sp>
      <p:sp>
        <p:nvSpPr>
          <p:cNvPr id="74755" name="TextBox 1">
            <a:extLst>
              <a:ext uri="{FF2B5EF4-FFF2-40B4-BE49-F238E27FC236}">
                <a16:creationId xmlns:a16="http://schemas.microsoft.com/office/drawing/2014/main" id="{39F6385F-0FED-9B45-81B5-1653616BEFC0}"/>
              </a:ext>
            </a:extLst>
          </p:cNvPr>
          <p:cNvSpPr txBox="1">
            <a:spLocks noChangeArrowheads="1"/>
          </p:cNvSpPr>
          <p:nvPr/>
        </p:nvSpPr>
        <p:spPr bwMode="auto">
          <a:xfrm>
            <a:off x="657225" y="2192338"/>
            <a:ext cx="84963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2400" i="1">
                <a:solidFill>
                  <a:srgbClr val="0070C0"/>
                </a:solidFill>
                <a:hlinkClick r:id="rId3"/>
              </a:rPr>
              <a:t>web.mit.edu/persci/gaz/gaz-teaching/flash/</a:t>
            </a:r>
            <a:r>
              <a:rPr lang="en-US" altLang="en-US" sz="2400" b="1" i="1">
                <a:solidFill>
                  <a:srgbClr val="0070C0"/>
                </a:solidFill>
                <a:hlinkClick r:id="rId3"/>
              </a:rPr>
              <a:t>koffka</a:t>
            </a:r>
            <a:r>
              <a:rPr lang="en-US" altLang="en-US" sz="2400" i="1">
                <a:solidFill>
                  <a:srgbClr val="0070C0"/>
                </a:solidFill>
                <a:hlinkClick r:id="rId3"/>
              </a:rPr>
              <a:t>-</a:t>
            </a:r>
            <a:r>
              <a:rPr lang="en-US" altLang="en-US" sz="2400" b="1" i="1">
                <a:solidFill>
                  <a:srgbClr val="0070C0"/>
                </a:solidFill>
                <a:hlinkClick r:id="rId3"/>
              </a:rPr>
              <a:t>movie</a:t>
            </a:r>
            <a:r>
              <a:rPr lang="en-US" altLang="en-US" sz="2400" i="1">
                <a:solidFill>
                  <a:srgbClr val="0070C0"/>
                </a:solidFill>
                <a:hlinkClick r:id="rId3"/>
              </a:rPr>
              <a:t>.</a:t>
            </a:r>
            <a:r>
              <a:rPr lang="en-US" altLang="en-US" sz="2400" b="1" i="1">
                <a:solidFill>
                  <a:srgbClr val="0070C0"/>
                </a:solidFill>
                <a:hlinkClick r:id="rId3"/>
              </a:rPr>
              <a:t>swf</a:t>
            </a:r>
            <a:endParaRPr lang="en-US" altLang="en-US" sz="2400">
              <a:solidFill>
                <a:srgbClr val="0070C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9BFA1DC4-0A5B-1346-82EC-438A5DD45C5B}"/>
              </a:ext>
            </a:extLst>
          </p:cNvPr>
          <p:cNvSpPr>
            <a:spLocks noGrp="1"/>
          </p:cNvSpPr>
          <p:nvPr>
            <p:ph type="title"/>
          </p:nvPr>
        </p:nvSpPr>
        <p:spPr/>
        <p:txBody>
          <a:bodyPr/>
          <a:lstStyle/>
          <a:p>
            <a:endParaRPr lang="en-US" altLang="en-US"/>
          </a:p>
        </p:txBody>
      </p:sp>
      <p:pic>
        <p:nvPicPr>
          <p:cNvPr id="76803" name="Picture 2">
            <a:extLst>
              <a:ext uri="{FF2B5EF4-FFF2-40B4-BE49-F238E27FC236}">
                <a16:creationId xmlns:a16="http://schemas.microsoft.com/office/drawing/2014/main" id="{58B0F9A0-6E84-C444-AC9A-52F2AA2D6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1288" y="419100"/>
            <a:ext cx="6634162" cy="663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Rectangle 6">
            <a:extLst>
              <a:ext uri="{FF2B5EF4-FFF2-40B4-BE49-F238E27FC236}">
                <a16:creationId xmlns:a16="http://schemas.microsoft.com/office/drawing/2014/main" id="{5A889F0A-723C-FF4F-9EBE-B008AF792ABC}"/>
              </a:ext>
            </a:extLst>
          </p:cNvPr>
          <p:cNvSpPr>
            <a:spLocks noChangeArrowheads="1"/>
          </p:cNvSpPr>
          <p:nvPr/>
        </p:nvSpPr>
        <p:spPr bwMode="auto">
          <a:xfrm>
            <a:off x="4498975" y="6330950"/>
            <a:ext cx="48006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200">
                <a:solidFill>
                  <a:srgbClr val="FFFFFF"/>
                </a:solidFill>
              </a:rPr>
              <a:t>http://www.lottolab.org/articles/illusionsoflight.asp</a:t>
            </a:r>
          </a:p>
        </p:txBody>
      </p:sp>
      <p:sp>
        <p:nvSpPr>
          <p:cNvPr id="3" name="Rectangle 2">
            <a:extLst>
              <a:ext uri="{FF2B5EF4-FFF2-40B4-BE49-F238E27FC236}">
                <a16:creationId xmlns:a16="http://schemas.microsoft.com/office/drawing/2014/main" id="{22D5F6F4-A24B-F241-B86E-A298675E5B8C}"/>
              </a:ext>
            </a:extLst>
          </p:cNvPr>
          <p:cNvSpPr/>
          <p:nvPr/>
        </p:nvSpPr>
        <p:spPr bwMode="auto">
          <a:xfrm>
            <a:off x="2860675" y="2543175"/>
            <a:ext cx="5184775" cy="1466850"/>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9" name="Rectangle 8">
            <a:extLst>
              <a:ext uri="{FF2B5EF4-FFF2-40B4-BE49-F238E27FC236}">
                <a16:creationId xmlns:a16="http://schemas.microsoft.com/office/drawing/2014/main" id="{0C7EB576-E206-444A-8A2D-59134250F79D}"/>
              </a:ext>
            </a:extLst>
          </p:cNvPr>
          <p:cNvSpPr/>
          <p:nvPr/>
        </p:nvSpPr>
        <p:spPr bwMode="auto">
          <a:xfrm>
            <a:off x="1411288" y="1381125"/>
            <a:ext cx="3170237" cy="2628900"/>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10" name="Rectangle 9">
            <a:extLst>
              <a:ext uri="{FF2B5EF4-FFF2-40B4-BE49-F238E27FC236}">
                <a16:creationId xmlns:a16="http://schemas.microsoft.com/office/drawing/2014/main" id="{A2392FD9-4B97-6F40-8895-D81DBA743A69}"/>
              </a:ext>
            </a:extLst>
          </p:cNvPr>
          <p:cNvSpPr/>
          <p:nvPr/>
        </p:nvSpPr>
        <p:spPr bwMode="auto">
          <a:xfrm>
            <a:off x="4552950" y="4010025"/>
            <a:ext cx="3492500" cy="2628900"/>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11" name="Rectangle 10">
            <a:extLst>
              <a:ext uri="{FF2B5EF4-FFF2-40B4-BE49-F238E27FC236}">
                <a16:creationId xmlns:a16="http://schemas.microsoft.com/office/drawing/2014/main" id="{37B17510-9825-9F44-8DF8-825A202F52D2}"/>
              </a:ext>
            </a:extLst>
          </p:cNvPr>
          <p:cNvSpPr/>
          <p:nvPr/>
        </p:nvSpPr>
        <p:spPr bwMode="auto">
          <a:xfrm>
            <a:off x="1411288" y="4010025"/>
            <a:ext cx="2684462" cy="2628900"/>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12" name="Rectangle 11">
            <a:extLst>
              <a:ext uri="{FF2B5EF4-FFF2-40B4-BE49-F238E27FC236}">
                <a16:creationId xmlns:a16="http://schemas.microsoft.com/office/drawing/2014/main" id="{4590961D-E4DA-C84F-81B6-D1391FF350CF}"/>
              </a:ext>
            </a:extLst>
          </p:cNvPr>
          <p:cNvSpPr/>
          <p:nvPr/>
        </p:nvSpPr>
        <p:spPr bwMode="auto">
          <a:xfrm>
            <a:off x="2544763" y="4391025"/>
            <a:ext cx="2684462" cy="2247900"/>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13" name="Rectangle 12">
            <a:extLst>
              <a:ext uri="{FF2B5EF4-FFF2-40B4-BE49-F238E27FC236}">
                <a16:creationId xmlns:a16="http://schemas.microsoft.com/office/drawing/2014/main" id="{0F1DBAAA-A3FC-4F48-BD4E-6E2F1EF78CED}"/>
              </a:ext>
            </a:extLst>
          </p:cNvPr>
          <p:cNvSpPr/>
          <p:nvPr/>
        </p:nvSpPr>
        <p:spPr bwMode="auto">
          <a:xfrm>
            <a:off x="5229225" y="1381125"/>
            <a:ext cx="2816225" cy="2247900"/>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14" name="Rectangle 13">
            <a:extLst>
              <a:ext uri="{FF2B5EF4-FFF2-40B4-BE49-F238E27FC236}">
                <a16:creationId xmlns:a16="http://schemas.microsoft.com/office/drawing/2014/main" id="{266D63AD-AE92-D647-9CBD-58F3F142BB2A}"/>
              </a:ext>
            </a:extLst>
          </p:cNvPr>
          <p:cNvSpPr/>
          <p:nvPr/>
        </p:nvSpPr>
        <p:spPr bwMode="auto">
          <a:xfrm>
            <a:off x="3386138" y="1381125"/>
            <a:ext cx="2684462" cy="733425"/>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3"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E88A42D7-F07C-1547-86A9-3E8CC8FC45C2}"/>
              </a:ext>
            </a:extLst>
          </p:cNvPr>
          <p:cNvSpPr>
            <a:spLocks noGrp="1"/>
          </p:cNvSpPr>
          <p:nvPr>
            <p:ph type="title"/>
          </p:nvPr>
        </p:nvSpPr>
        <p:spPr/>
        <p:txBody>
          <a:bodyPr/>
          <a:lstStyle/>
          <a:p>
            <a:endParaRPr lang="en-US" altLang="en-US"/>
          </a:p>
        </p:txBody>
      </p:sp>
      <p:sp>
        <p:nvSpPr>
          <p:cNvPr id="78850" name="Content Placeholder 2">
            <a:extLst>
              <a:ext uri="{FF2B5EF4-FFF2-40B4-BE49-F238E27FC236}">
                <a16:creationId xmlns:a16="http://schemas.microsoft.com/office/drawing/2014/main" id="{19C17BCD-8656-3843-BD22-46EFFDCCD6C8}"/>
              </a:ext>
            </a:extLst>
          </p:cNvPr>
          <p:cNvSpPr>
            <a:spLocks noGrp="1"/>
          </p:cNvSpPr>
          <p:nvPr>
            <p:ph idx="1"/>
          </p:nvPr>
        </p:nvSpPr>
        <p:spPr/>
        <p:txBody>
          <a:bodyPr/>
          <a:lstStyle/>
          <a:p>
            <a:endParaRPr lang="en-US" altLang="en-US"/>
          </a:p>
        </p:txBody>
      </p:sp>
      <p:pic>
        <p:nvPicPr>
          <p:cNvPr id="78852" name="Picture 2">
            <a:extLst>
              <a:ext uri="{FF2B5EF4-FFF2-40B4-BE49-F238E27FC236}">
                <a16:creationId xmlns:a16="http://schemas.microsoft.com/office/drawing/2014/main" id="{1CCE1BD5-93B4-4A45-9623-030F20B7D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438" y="92075"/>
            <a:ext cx="6486525"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Rectangle 4">
            <a:extLst>
              <a:ext uri="{FF2B5EF4-FFF2-40B4-BE49-F238E27FC236}">
                <a16:creationId xmlns:a16="http://schemas.microsoft.com/office/drawing/2014/main" id="{E993FE57-22BD-1A40-A77F-39EBE8A5003E}"/>
              </a:ext>
            </a:extLst>
          </p:cNvPr>
          <p:cNvSpPr>
            <a:spLocks noChangeArrowheads="1"/>
          </p:cNvSpPr>
          <p:nvPr/>
        </p:nvSpPr>
        <p:spPr bwMode="auto">
          <a:xfrm>
            <a:off x="1485900" y="6292850"/>
            <a:ext cx="4800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100">
                <a:solidFill>
                  <a:srgbClr val="FFFFFF"/>
                </a:solidFill>
              </a:rPr>
              <a:t>http://www.lottolab.org/illusiondemos/Demo%2013.html#</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FE826AF5-6BDF-8645-9700-B358037B1C5C}"/>
              </a:ext>
            </a:extLst>
          </p:cNvPr>
          <p:cNvSpPr>
            <a:spLocks noGrp="1"/>
          </p:cNvSpPr>
          <p:nvPr>
            <p:ph type="title"/>
          </p:nvPr>
        </p:nvSpPr>
        <p:spPr/>
        <p:txBody>
          <a:bodyPr/>
          <a:lstStyle/>
          <a:p>
            <a:endParaRPr lang="en-US" altLang="en-US"/>
          </a:p>
        </p:txBody>
      </p:sp>
      <p:sp>
        <p:nvSpPr>
          <p:cNvPr id="80898" name="Content Placeholder 2">
            <a:extLst>
              <a:ext uri="{FF2B5EF4-FFF2-40B4-BE49-F238E27FC236}">
                <a16:creationId xmlns:a16="http://schemas.microsoft.com/office/drawing/2014/main" id="{D7112FED-3BB7-A04A-B0EB-A7B6FB7DA3E6}"/>
              </a:ext>
            </a:extLst>
          </p:cNvPr>
          <p:cNvSpPr>
            <a:spLocks noGrp="1"/>
          </p:cNvSpPr>
          <p:nvPr>
            <p:ph idx="1"/>
          </p:nvPr>
        </p:nvSpPr>
        <p:spPr/>
        <p:txBody>
          <a:bodyPr/>
          <a:lstStyle/>
          <a:p>
            <a:endParaRPr lang="en-US" altLang="en-US"/>
          </a:p>
        </p:txBody>
      </p:sp>
      <p:pic>
        <p:nvPicPr>
          <p:cNvPr id="80900" name="Picture 2">
            <a:extLst>
              <a:ext uri="{FF2B5EF4-FFF2-40B4-BE49-F238E27FC236}">
                <a16:creationId xmlns:a16="http://schemas.microsoft.com/office/drawing/2014/main" id="{3AAE2CA2-8DEC-F345-A4BD-566D9A6E97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675" y="0"/>
            <a:ext cx="6610350"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5" name="Picture 3">
            <a:extLst>
              <a:ext uri="{FF2B5EF4-FFF2-40B4-BE49-F238E27FC236}">
                <a16:creationId xmlns:a16="http://schemas.microsoft.com/office/drawing/2014/main" id="{49CCEEB1-7C60-B54E-ADA0-1B1B31F6A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011" t="21561" r="56572" b="37772"/>
          <a:stretch>
            <a:fillRect/>
          </a:stretch>
        </p:blipFill>
        <p:spPr bwMode="auto">
          <a:xfrm>
            <a:off x="1768475" y="1257300"/>
            <a:ext cx="6477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Rectangle 4">
            <a:extLst>
              <a:ext uri="{FF2B5EF4-FFF2-40B4-BE49-F238E27FC236}">
                <a16:creationId xmlns:a16="http://schemas.microsoft.com/office/drawing/2014/main" id="{87F6E788-B0AA-2748-AFE5-7827118EDDCC}"/>
              </a:ext>
            </a:extLst>
          </p:cNvPr>
          <p:cNvSpPr>
            <a:spLocks noChangeArrowheads="1"/>
          </p:cNvSpPr>
          <p:nvPr/>
        </p:nvSpPr>
        <p:spPr bwMode="auto">
          <a:xfrm>
            <a:off x="1768475" y="6272213"/>
            <a:ext cx="48006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200">
                <a:solidFill>
                  <a:srgbClr val="FFFFFF"/>
                </a:solidFill>
              </a:rPr>
              <a:t>http://www.lottolab.org/illusiondemos/Demo%2024.html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2035"/>
                                        </p:tgtEl>
                                        <p:attrNameLst>
                                          <p:attrName>style.visibility</p:attrName>
                                        </p:attrNameLst>
                                      </p:cBhvr>
                                      <p:to>
                                        <p:strVal val="visible"/>
                                      </p:to>
                                    </p:set>
                                    <p:animEffect transition="in" filter="fade">
                                      <p:cBhvr>
                                        <p:cTn id="7" dur="500"/>
                                        <p:tgtEl>
                                          <p:spTgt spid="172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162410DD-8E72-1C4E-90BA-37B730A89580}"/>
              </a:ext>
            </a:extLst>
          </p:cNvPr>
          <p:cNvSpPr>
            <a:spLocks noGrp="1"/>
          </p:cNvSpPr>
          <p:nvPr>
            <p:ph type="title"/>
          </p:nvPr>
        </p:nvSpPr>
        <p:spPr/>
        <p:txBody>
          <a:bodyPr/>
          <a:lstStyle/>
          <a:p>
            <a:endParaRPr lang="en-US" altLang="en-US"/>
          </a:p>
        </p:txBody>
      </p:sp>
      <p:sp>
        <p:nvSpPr>
          <p:cNvPr id="82947" name="Content Placeholder 2">
            <a:extLst>
              <a:ext uri="{FF2B5EF4-FFF2-40B4-BE49-F238E27FC236}">
                <a16:creationId xmlns:a16="http://schemas.microsoft.com/office/drawing/2014/main" id="{A6F04E8A-BC84-7D4D-9EC5-D1CDC0595BD2}"/>
              </a:ext>
            </a:extLst>
          </p:cNvPr>
          <p:cNvSpPr>
            <a:spLocks noGrp="1"/>
          </p:cNvSpPr>
          <p:nvPr>
            <p:ph idx="1"/>
          </p:nvPr>
        </p:nvSpPr>
        <p:spPr/>
        <p:txBody>
          <a:bodyPr/>
          <a:lstStyle/>
          <a:p>
            <a:endParaRPr lang="en-US" altLang="en-US"/>
          </a:p>
        </p:txBody>
      </p:sp>
      <p:pic>
        <p:nvPicPr>
          <p:cNvPr id="82949" name="Picture 2">
            <a:extLst>
              <a:ext uri="{FF2B5EF4-FFF2-40B4-BE49-F238E27FC236}">
                <a16:creationId xmlns:a16="http://schemas.microsoft.com/office/drawing/2014/main" id="{B728FC91-7F46-1344-9AD6-17B77E293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0"/>
            <a:ext cx="6648450"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001CD8ED-1CE9-ED4D-8662-1614CAD8E420}"/>
              </a:ext>
            </a:extLst>
          </p:cNvPr>
          <p:cNvGrpSpPr>
            <a:grpSpLocks/>
          </p:cNvGrpSpPr>
          <p:nvPr/>
        </p:nvGrpSpPr>
        <p:grpSpPr bwMode="auto">
          <a:xfrm>
            <a:off x="3152775" y="5054600"/>
            <a:ext cx="2646363" cy="954088"/>
            <a:chOff x="3152256" y="5053913"/>
            <a:chExt cx="2647177" cy="955008"/>
          </a:xfrm>
        </p:grpSpPr>
        <p:sp>
          <p:nvSpPr>
            <p:cNvPr id="82952" name="Rectangle 4">
              <a:extLst>
                <a:ext uri="{FF2B5EF4-FFF2-40B4-BE49-F238E27FC236}">
                  <a16:creationId xmlns:a16="http://schemas.microsoft.com/office/drawing/2014/main" id="{66F24CC6-F889-9E45-B84E-01352B42DD27}"/>
                </a:ext>
              </a:extLst>
            </p:cNvPr>
            <p:cNvSpPr>
              <a:spLocks noChangeArrowheads="1"/>
            </p:cNvSpPr>
            <p:nvPr/>
          </p:nvSpPr>
          <p:spPr bwMode="auto">
            <a:xfrm>
              <a:off x="3152256" y="5053914"/>
              <a:ext cx="530053" cy="938535"/>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82953" name="Rectangle 7">
              <a:extLst>
                <a:ext uri="{FF2B5EF4-FFF2-40B4-BE49-F238E27FC236}">
                  <a16:creationId xmlns:a16="http://schemas.microsoft.com/office/drawing/2014/main" id="{66DD50EA-120F-AA4F-A97F-B7429EA55106}"/>
                </a:ext>
              </a:extLst>
            </p:cNvPr>
            <p:cNvSpPr>
              <a:spLocks noChangeArrowheads="1"/>
            </p:cNvSpPr>
            <p:nvPr/>
          </p:nvSpPr>
          <p:spPr bwMode="auto">
            <a:xfrm>
              <a:off x="3682309" y="5053913"/>
              <a:ext cx="1977086" cy="469267"/>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82954" name="Rectangle 8">
              <a:extLst>
                <a:ext uri="{FF2B5EF4-FFF2-40B4-BE49-F238E27FC236}">
                  <a16:creationId xmlns:a16="http://schemas.microsoft.com/office/drawing/2014/main" id="{C116282E-8A04-1547-ABF0-C82465690FEF}"/>
                </a:ext>
              </a:extLst>
            </p:cNvPr>
            <p:cNvSpPr>
              <a:spLocks noChangeArrowheads="1"/>
            </p:cNvSpPr>
            <p:nvPr/>
          </p:nvSpPr>
          <p:spPr bwMode="auto">
            <a:xfrm>
              <a:off x="3661711" y="5712950"/>
              <a:ext cx="1977086" cy="279499"/>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82955" name="Rectangle 9">
              <a:extLst>
                <a:ext uri="{FF2B5EF4-FFF2-40B4-BE49-F238E27FC236}">
                  <a16:creationId xmlns:a16="http://schemas.microsoft.com/office/drawing/2014/main" id="{921E9415-51D9-C64A-A93E-AA33CC632782}"/>
                </a:ext>
              </a:extLst>
            </p:cNvPr>
            <p:cNvSpPr>
              <a:spLocks noChangeArrowheads="1"/>
            </p:cNvSpPr>
            <p:nvPr/>
          </p:nvSpPr>
          <p:spPr bwMode="auto">
            <a:xfrm>
              <a:off x="5269380" y="5053914"/>
              <a:ext cx="530053" cy="938535"/>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82956" name="Rectangle 10">
              <a:extLst>
                <a:ext uri="{FF2B5EF4-FFF2-40B4-BE49-F238E27FC236}">
                  <a16:creationId xmlns:a16="http://schemas.microsoft.com/office/drawing/2014/main" id="{C38CDD4E-117B-4149-85E2-FF187AE8BC94}"/>
                </a:ext>
              </a:extLst>
            </p:cNvPr>
            <p:cNvSpPr>
              <a:spLocks noChangeArrowheads="1"/>
            </p:cNvSpPr>
            <p:nvPr/>
          </p:nvSpPr>
          <p:spPr bwMode="auto">
            <a:xfrm>
              <a:off x="4120201" y="5070386"/>
              <a:ext cx="748361" cy="938535"/>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grpSp>
      <p:sp>
        <p:nvSpPr>
          <p:cNvPr id="82951" name="Rectangle 11">
            <a:extLst>
              <a:ext uri="{FF2B5EF4-FFF2-40B4-BE49-F238E27FC236}">
                <a16:creationId xmlns:a16="http://schemas.microsoft.com/office/drawing/2014/main" id="{4961BC4B-1205-4B4A-ABA6-C96C1344AE77}"/>
              </a:ext>
            </a:extLst>
          </p:cNvPr>
          <p:cNvSpPr>
            <a:spLocks noChangeArrowheads="1"/>
          </p:cNvSpPr>
          <p:nvPr/>
        </p:nvSpPr>
        <p:spPr bwMode="auto">
          <a:xfrm>
            <a:off x="434975" y="6608763"/>
            <a:ext cx="48006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200"/>
              <a:t>http://www.lottolab.org/illusiondemos/Demo%2019.html#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0144D7A4-5C29-4447-A891-10556294A206}"/>
              </a:ext>
            </a:extLst>
          </p:cNvPr>
          <p:cNvSpPr>
            <a:spLocks noGrp="1"/>
          </p:cNvSpPr>
          <p:nvPr>
            <p:ph type="title"/>
          </p:nvPr>
        </p:nvSpPr>
        <p:spPr/>
        <p:txBody>
          <a:bodyPr/>
          <a:lstStyle/>
          <a:p>
            <a:endParaRPr lang="en-US" altLang="en-US"/>
          </a:p>
        </p:txBody>
      </p:sp>
      <p:sp>
        <p:nvSpPr>
          <p:cNvPr id="84994" name="Content Placeholder 2">
            <a:extLst>
              <a:ext uri="{FF2B5EF4-FFF2-40B4-BE49-F238E27FC236}">
                <a16:creationId xmlns:a16="http://schemas.microsoft.com/office/drawing/2014/main" id="{6E8A88D2-DCAA-B248-960E-3501DD412DF0}"/>
              </a:ext>
            </a:extLst>
          </p:cNvPr>
          <p:cNvSpPr>
            <a:spLocks noGrp="1"/>
          </p:cNvSpPr>
          <p:nvPr>
            <p:ph idx="1"/>
          </p:nvPr>
        </p:nvSpPr>
        <p:spPr/>
        <p:txBody>
          <a:bodyPr/>
          <a:lstStyle/>
          <a:p>
            <a:endParaRPr lang="en-US" altLang="en-US"/>
          </a:p>
        </p:txBody>
      </p:sp>
      <p:pic>
        <p:nvPicPr>
          <p:cNvPr id="84996" name="Picture 2">
            <a:extLst>
              <a:ext uri="{FF2B5EF4-FFF2-40B4-BE49-F238E27FC236}">
                <a16:creationId xmlns:a16="http://schemas.microsoft.com/office/drawing/2014/main" id="{D975C91B-57EA-AA41-B533-C81D843A4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650" y="0"/>
            <a:ext cx="6542088" cy="662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9435577D-BCB5-F44A-AE5F-421F23104F55}"/>
              </a:ext>
            </a:extLst>
          </p:cNvPr>
          <p:cNvGrpSpPr>
            <a:grpSpLocks/>
          </p:cNvGrpSpPr>
          <p:nvPr/>
        </p:nvGrpSpPr>
        <p:grpSpPr bwMode="auto">
          <a:xfrm>
            <a:off x="3354388" y="2286000"/>
            <a:ext cx="2646362" cy="955675"/>
            <a:chOff x="3152256" y="5053913"/>
            <a:chExt cx="2647177" cy="955008"/>
          </a:xfrm>
        </p:grpSpPr>
        <p:sp>
          <p:nvSpPr>
            <p:cNvPr id="84998" name="Rectangle 6">
              <a:extLst>
                <a:ext uri="{FF2B5EF4-FFF2-40B4-BE49-F238E27FC236}">
                  <a16:creationId xmlns:a16="http://schemas.microsoft.com/office/drawing/2014/main" id="{CFD9534B-246C-6C42-B947-EE40D469E8E7}"/>
                </a:ext>
              </a:extLst>
            </p:cNvPr>
            <p:cNvSpPr>
              <a:spLocks noChangeArrowheads="1"/>
            </p:cNvSpPr>
            <p:nvPr/>
          </p:nvSpPr>
          <p:spPr bwMode="auto">
            <a:xfrm>
              <a:off x="3152256" y="5053914"/>
              <a:ext cx="530053" cy="938535"/>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84999" name="Rectangle 7">
              <a:extLst>
                <a:ext uri="{FF2B5EF4-FFF2-40B4-BE49-F238E27FC236}">
                  <a16:creationId xmlns:a16="http://schemas.microsoft.com/office/drawing/2014/main" id="{94E65954-0CA5-6C46-96AA-C0DA8019B67E}"/>
                </a:ext>
              </a:extLst>
            </p:cNvPr>
            <p:cNvSpPr>
              <a:spLocks noChangeArrowheads="1"/>
            </p:cNvSpPr>
            <p:nvPr/>
          </p:nvSpPr>
          <p:spPr bwMode="auto">
            <a:xfrm>
              <a:off x="3682309" y="5053913"/>
              <a:ext cx="1977086" cy="469267"/>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85000" name="Rectangle 8">
              <a:extLst>
                <a:ext uri="{FF2B5EF4-FFF2-40B4-BE49-F238E27FC236}">
                  <a16:creationId xmlns:a16="http://schemas.microsoft.com/office/drawing/2014/main" id="{DB1AABAD-9835-3340-B4B3-F91DD3AE8AAC}"/>
                </a:ext>
              </a:extLst>
            </p:cNvPr>
            <p:cNvSpPr>
              <a:spLocks noChangeArrowheads="1"/>
            </p:cNvSpPr>
            <p:nvPr/>
          </p:nvSpPr>
          <p:spPr bwMode="auto">
            <a:xfrm>
              <a:off x="3661711" y="5712950"/>
              <a:ext cx="1977086" cy="279499"/>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85001" name="Rectangle 9">
              <a:extLst>
                <a:ext uri="{FF2B5EF4-FFF2-40B4-BE49-F238E27FC236}">
                  <a16:creationId xmlns:a16="http://schemas.microsoft.com/office/drawing/2014/main" id="{284FE26D-CD45-7148-8BAB-9A1475ED0FAF}"/>
                </a:ext>
              </a:extLst>
            </p:cNvPr>
            <p:cNvSpPr>
              <a:spLocks noChangeArrowheads="1"/>
            </p:cNvSpPr>
            <p:nvPr/>
          </p:nvSpPr>
          <p:spPr bwMode="auto">
            <a:xfrm>
              <a:off x="5269380" y="5053914"/>
              <a:ext cx="530053" cy="938535"/>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85002" name="Rectangle 10">
              <a:extLst>
                <a:ext uri="{FF2B5EF4-FFF2-40B4-BE49-F238E27FC236}">
                  <a16:creationId xmlns:a16="http://schemas.microsoft.com/office/drawing/2014/main" id="{7DEAAC69-D7DD-E546-AB8F-59BAB2257663}"/>
                </a:ext>
              </a:extLst>
            </p:cNvPr>
            <p:cNvSpPr>
              <a:spLocks noChangeArrowheads="1"/>
            </p:cNvSpPr>
            <p:nvPr/>
          </p:nvSpPr>
          <p:spPr bwMode="auto">
            <a:xfrm>
              <a:off x="4120201" y="5070386"/>
              <a:ext cx="748361" cy="938535"/>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7042" name="Picture 2">
            <a:extLst>
              <a:ext uri="{FF2B5EF4-FFF2-40B4-BE49-F238E27FC236}">
                <a16:creationId xmlns:a16="http://schemas.microsoft.com/office/drawing/2014/main" id="{2E7DEFB6-5A32-5B4A-808F-627AE91B3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1863" y="0"/>
            <a:ext cx="4273550" cy="659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3">
            <a:extLst>
              <a:ext uri="{FF2B5EF4-FFF2-40B4-BE49-F238E27FC236}">
                <a16:creationId xmlns:a16="http://schemas.microsoft.com/office/drawing/2014/main" id="{D61A4BA5-4671-F34C-83BF-ADEB19135C59}"/>
              </a:ext>
            </a:extLst>
          </p:cNvPr>
          <p:cNvSpPr txBox="1">
            <a:spLocks noChangeArrowheads="1"/>
          </p:cNvSpPr>
          <p:nvPr/>
        </p:nvSpPr>
        <p:spPr bwMode="auto">
          <a:xfrm>
            <a:off x="6702425" y="1616075"/>
            <a:ext cx="288925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Times New Roman" panose="02020603050405020304" pitchFamily="18" charset="0"/>
              </a:defRPr>
            </a:lvl1pPr>
            <a:lvl2pPr marL="742950" indent="-285750">
              <a:spcBef>
                <a:spcPct val="20000"/>
              </a:spcBef>
              <a:buSzPct val="100000"/>
              <a:buChar char="–"/>
              <a:defRPr sz="2800">
                <a:solidFill>
                  <a:srgbClr val="FFFFFF"/>
                </a:solidFill>
                <a:latin typeface="Times New Roman" panose="02020603050405020304" pitchFamily="18" charset="0"/>
              </a:defRPr>
            </a:lvl2pPr>
            <a:lvl3pPr marL="1143000" indent="-228600">
              <a:spcBef>
                <a:spcPct val="20000"/>
              </a:spcBef>
              <a:buSzPct val="100000"/>
              <a:buChar char="•"/>
              <a:defRPr sz="2400">
                <a:solidFill>
                  <a:srgbClr val="FFFFFF"/>
                </a:solidFill>
                <a:latin typeface="Times New Roman" panose="02020603050405020304" pitchFamily="18" charset="0"/>
              </a:defRPr>
            </a:lvl3pPr>
            <a:lvl4pPr marL="1600200" indent="-228600">
              <a:spcBef>
                <a:spcPct val="20000"/>
              </a:spcBef>
              <a:buSzPct val="100000"/>
              <a:buChar char="–"/>
              <a:defRPr sz="2000">
                <a:solidFill>
                  <a:srgbClr val="FFFFFF"/>
                </a:solidFill>
                <a:latin typeface="Times New Roman" panose="02020603050405020304" pitchFamily="18" charset="0"/>
              </a:defRPr>
            </a:lvl4pPr>
            <a:lvl5pPr marL="2057400" indent="-228600">
              <a:spcBef>
                <a:spcPct val="20000"/>
              </a:spcBef>
              <a:buSzPct val="100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9pPr>
          </a:lstStyle>
          <a:p>
            <a:pPr>
              <a:spcBef>
                <a:spcPct val="0"/>
              </a:spcBef>
              <a:buSzTx/>
              <a:buFontTx/>
              <a:buNone/>
            </a:pPr>
            <a:r>
              <a:rPr lang="en-US" altLang="en-US" sz="2400">
                <a:solidFill>
                  <a:schemeClr val="tx1"/>
                </a:solidFill>
              </a:rPr>
              <a:t>Image from Cardiff</a:t>
            </a:r>
          </a:p>
          <a:p>
            <a:pPr>
              <a:spcBef>
                <a:spcPct val="0"/>
              </a:spcBef>
              <a:buSzTx/>
              <a:buFontTx/>
              <a:buNone/>
            </a:pPr>
            <a:r>
              <a:rPr lang="en-US" altLang="en-US" sz="2400">
                <a:solidFill>
                  <a:schemeClr val="tx1"/>
                </a:solidFill>
              </a:rPr>
              <a:t>Castle, Cardiff, Wales</a:t>
            </a:r>
          </a:p>
          <a:p>
            <a:pPr>
              <a:spcBef>
                <a:spcPct val="0"/>
              </a:spcBef>
              <a:buSzTx/>
              <a:buFontTx/>
              <a:buNone/>
            </a:pPr>
            <a:endParaRPr lang="en-US" altLang="en-US" sz="2400">
              <a:solidFill>
                <a:schemeClr val="tx1"/>
              </a:solidFill>
            </a:endParaRPr>
          </a:p>
          <a:p>
            <a:pPr>
              <a:spcBef>
                <a:spcPct val="0"/>
              </a:spcBef>
              <a:buSzTx/>
              <a:buFontTx/>
              <a:buNone/>
            </a:pPr>
            <a:endParaRPr lang="en-US" altLang="en-US" sz="2400">
              <a:solidFill>
                <a:schemeClr val="tx1"/>
              </a:solidFill>
            </a:endParaRPr>
          </a:p>
          <a:p>
            <a:pPr>
              <a:spcBef>
                <a:spcPct val="0"/>
              </a:spcBef>
              <a:buSzTx/>
              <a:buFontTx/>
              <a:buNone/>
            </a:pPr>
            <a:r>
              <a:rPr lang="en-US" altLang="en-US" sz="2400">
                <a:solidFill>
                  <a:schemeClr val="tx1"/>
                </a:solidFill>
              </a:rPr>
              <a:t>Find the “man”</a:t>
            </a:r>
          </a:p>
        </p:txBody>
      </p:sp>
      <p:sp>
        <p:nvSpPr>
          <p:cNvPr id="87044" name="Freeform 4">
            <a:extLst>
              <a:ext uri="{FF2B5EF4-FFF2-40B4-BE49-F238E27FC236}">
                <a16:creationId xmlns:a16="http://schemas.microsoft.com/office/drawing/2014/main" id="{066F0117-F936-6641-A79D-88CD8309A427}"/>
              </a:ext>
            </a:extLst>
          </p:cNvPr>
          <p:cNvSpPr>
            <a:spLocks/>
          </p:cNvSpPr>
          <p:nvPr/>
        </p:nvSpPr>
        <p:spPr bwMode="auto">
          <a:xfrm>
            <a:off x="3467100" y="695325"/>
            <a:ext cx="1746250" cy="5403850"/>
          </a:xfrm>
          <a:custGeom>
            <a:avLst/>
            <a:gdLst>
              <a:gd name="T0" fmla="*/ 2147483646 w 1100"/>
              <a:gd name="T1" fmla="*/ 2147483646 h 3404"/>
              <a:gd name="T2" fmla="*/ 2147483646 w 1100"/>
              <a:gd name="T3" fmla="*/ 2147483646 h 3404"/>
              <a:gd name="T4" fmla="*/ 2147483646 w 1100"/>
              <a:gd name="T5" fmla="*/ 2147483646 h 3404"/>
              <a:gd name="T6" fmla="*/ 2147483646 w 1100"/>
              <a:gd name="T7" fmla="*/ 2147483646 h 3404"/>
              <a:gd name="T8" fmla="*/ 2147483646 w 1100"/>
              <a:gd name="T9" fmla="*/ 2147483646 h 3404"/>
              <a:gd name="T10" fmla="*/ 2147483646 w 1100"/>
              <a:gd name="T11" fmla="*/ 2147483646 h 3404"/>
              <a:gd name="T12" fmla="*/ 2147483646 w 1100"/>
              <a:gd name="T13" fmla="*/ 2147483646 h 3404"/>
              <a:gd name="T14" fmla="*/ 2147483646 w 1100"/>
              <a:gd name="T15" fmla="*/ 2147483646 h 3404"/>
              <a:gd name="T16" fmla="*/ 2147483646 w 1100"/>
              <a:gd name="T17" fmla="*/ 2147483646 h 3404"/>
              <a:gd name="T18" fmla="*/ 2147483646 w 1100"/>
              <a:gd name="T19" fmla="*/ 2147483646 h 3404"/>
              <a:gd name="T20" fmla="*/ 2147483646 w 1100"/>
              <a:gd name="T21" fmla="*/ 2147483646 h 3404"/>
              <a:gd name="T22" fmla="*/ 2147483646 w 1100"/>
              <a:gd name="T23" fmla="*/ 2147483646 h 3404"/>
              <a:gd name="T24" fmla="*/ 2147483646 w 1100"/>
              <a:gd name="T25" fmla="*/ 2147483646 h 3404"/>
              <a:gd name="T26" fmla="*/ 2147483646 w 1100"/>
              <a:gd name="T27" fmla="*/ 2147483646 h 3404"/>
              <a:gd name="T28" fmla="*/ 2147483646 w 1100"/>
              <a:gd name="T29" fmla="*/ 2147483646 h 3404"/>
              <a:gd name="T30" fmla="*/ 2147483646 w 1100"/>
              <a:gd name="T31" fmla="*/ 2147483646 h 3404"/>
              <a:gd name="T32" fmla="*/ 2147483646 w 1100"/>
              <a:gd name="T33" fmla="*/ 2147483646 h 3404"/>
              <a:gd name="T34" fmla="*/ 2147483646 w 1100"/>
              <a:gd name="T35" fmla="*/ 2147483646 h 3404"/>
              <a:gd name="T36" fmla="*/ 2147483646 w 1100"/>
              <a:gd name="T37" fmla="*/ 2147483646 h 3404"/>
              <a:gd name="T38" fmla="*/ 2147483646 w 1100"/>
              <a:gd name="T39" fmla="*/ 2147483646 h 3404"/>
              <a:gd name="T40" fmla="*/ 2147483646 w 1100"/>
              <a:gd name="T41" fmla="*/ 2147483646 h 3404"/>
              <a:gd name="T42" fmla="*/ 2147483646 w 1100"/>
              <a:gd name="T43" fmla="*/ 2147483646 h 3404"/>
              <a:gd name="T44" fmla="*/ 2147483646 w 1100"/>
              <a:gd name="T45" fmla="*/ 2147483646 h 3404"/>
              <a:gd name="T46" fmla="*/ 2147483646 w 1100"/>
              <a:gd name="T47" fmla="*/ 2147483646 h 3404"/>
              <a:gd name="T48" fmla="*/ 2147483646 w 1100"/>
              <a:gd name="T49" fmla="*/ 2147483646 h 3404"/>
              <a:gd name="T50" fmla="*/ 2147483646 w 1100"/>
              <a:gd name="T51" fmla="*/ 2147483646 h 3404"/>
              <a:gd name="T52" fmla="*/ 2147483646 w 1100"/>
              <a:gd name="T53" fmla="*/ 2147483646 h 3404"/>
              <a:gd name="T54" fmla="*/ 2147483646 w 1100"/>
              <a:gd name="T55" fmla="*/ 2147483646 h 3404"/>
              <a:gd name="T56" fmla="*/ 2147483646 w 1100"/>
              <a:gd name="T57" fmla="*/ 2147483646 h 3404"/>
              <a:gd name="T58" fmla="*/ 2147483646 w 1100"/>
              <a:gd name="T59" fmla="*/ 2147483646 h 3404"/>
              <a:gd name="T60" fmla="*/ 2147483646 w 1100"/>
              <a:gd name="T61" fmla="*/ 2147483646 h 3404"/>
              <a:gd name="T62" fmla="*/ 2147483646 w 1100"/>
              <a:gd name="T63" fmla="*/ 2147483646 h 3404"/>
              <a:gd name="T64" fmla="*/ 2147483646 w 1100"/>
              <a:gd name="T65" fmla="*/ 2147483646 h 3404"/>
              <a:gd name="T66" fmla="*/ 2147483646 w 1100"/>
              <a:gd name="T67" fmla="*/ 2147483646 h 3404"/>
              <a:gd name="T68" fmla="*/ 2147483646 w 1100"/>
              <a:gd name="T69" fmla="*/ 2147483646 h 3404"/>
              <a:gd name="T70" fmla="*/ 2147483646 w 1100"/>
              <a:gd name="T71" fmla="*/ 2147483646 h 3404"/>
              <a:gd name="T72" fmla="*/ 2147483646 w 1100"/>
              <a:gd name="T73" fmla="*/ 2147483646 h 3404"/>
              <a:gd name="T74" fmla="*/ 2147483646 w 1100"/>
              <a:gd name="T75" fmla="*/ 2147483646 h 3404"/>
              <a:gd name="T76" fmla="*/ 2147483646 w 1100"/>
              <a:gd name="T77" fmla="*/ 2147483646 h 3404"/>
              <a:gd name="T78" fmla="*/ 2147483646 w 1100"/>
              <a:gd name="T79" fmla="*/ 2147483646 h 3404"/>
              <a:gd name="T80" fmla="*/ 2147483646 w 1100"/>
              <a:gd name="T81" fmla="*/ 2147483646 h 3404"/>
              <a:gd name="T82" fmla="*/ 2147483646 w 1100"/>
              <a:gd name="T83" fmla="*/ 2147483646 h 3404"/>
              <a:gd name="T84" fmla="*/ 2147483646 w 1100"/>
              <a:gd name="T85" fmla="*/ 2147483646 h 3404"/>
              <a:gd name="T86" fmla="*/ 2147483646 w 1100"/>
              <a:gd name="T87" fmla="*/ 2147483646 h 3404"/>
              <a:gd name="T88" fmla="*/ 2147483646 w 1100"/>
              <a:gd name="T89" fmla="*/ 2147483646 h 3404"/>
              <a:gd name="T90" fmla="*/ 2147483646 w 1100"/>
              <a:gd name="T91" fmla="*/ 2147483646 h 3404"/>
              <a:gd name="T92" fmla="*/ 2147483646 w 1100"/>
              <a:gd name="T93" fmla="*/ 2147483646 h 3404"/>
              <a:gd name="T94" fmla="*/ 2147483646 w 1100"/>
              <a:gd name="T95" fmla="*/ 2147483646 h 3404"/>
              <a:gd name="T96" fmla="*/ 2147483646 w 1100"/>
              <a:gd name="T97" fmla="*/ 2147483646 h 3404"/>
              <a:gd name="T98" fmla="*/ 2147483646 w 1100"/>
              <a:gd name="T99" fmla="*/ 2147483646 h 3404"/>
              <a:gd name="T100" fmla="*/ 2147483646 w 1100"/>
              <a:gd name="T101" fmla="*/ 0 h 3404"/>
              <a:gd name="T102" fmla="*/ 2147483646 w 1100"/>
              <a:gd name="T103" fmla="*/ 2147483646 h 3404"/>
              <a:gd name="T104" fmla="*/ 2147483646 w 1100"/>
              <a:gd name="T105" fmla="*/ 2147483646 h 3404"/>
              <a:gd name="T106" fmla="*/ 2147483646 w 1100"/>
              <a:gd name="T107" fmla="*/ 2147483646 h 3404"/>
              <a:gd name="T108" fmla="*/ 2147483646 w 1100"/>
              <a:gd name="T109" fmla="*/ 2147483646 h 3404"/>
              <a:gd name="T110" fmla="*/ 2147483646 w 1100"/>
              <a:gd name="T111" fmla="*/ 2147483646 h 3404"/>
              <a:gd name="T112" fmla="*/ 2147483646 w 1100"/>
              <a:gd name="T113" fmla="*/ 2147483646 h 3404"/>
              <a:gd name="T114" fmla="*/ 2147483646 w 1100"/>
              <a:gd name="T115" fmla="*/ 2147483646 h 34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100" h="3404">
                <a:moveTo>
                  <a:pt x="660" y="24"/>
                </a:moveTo>
                <a:cubicBezTo>
                  <a:pt x="641" y="53"/>
                  <a:pt x="623" y="77"/>
                  <a:pt x="594" y="96"/>
                </a:cubicBezTo>
                <a:cubicBezTo>
                  <a:pt x="583" y="112"/>
                  <a:pt x="572" y="132"/>
                  <a:pt x="564" y="150"/>
                </a:cubicBezTo>
                <a:cubicBezTo>
                  <a:pt x="559" y="162"/>
                  <a:pt x="552" y="186"/>
                  <a:pt x="552" y="186"/>
                </a:cubicBezTo>
                <a:cubicBezTo>
                  <a:pt x="550" y="210"/>
                  <a:pt x="550" y="234"/>
                  <a:pt x="546" y="258"/>
                </a:cubicBezTo>
                <a:cubicBezTo>
                  <a:pt x="531" y="348"/>
                  <a:pt x="438" y="332"/>
                  <a:pt x="378" y="372"/>
                </a:cubicBezTo>
                <a:cubicBezTo>
                  <a:pt x="365" y="411"/>
                  <a:pt x="383" y="373"/>
                  <a:pt x="354" y="396"/>
                </a:cubicBezTo>
                <a:cubicBezTo>
                  <a:pt x="334" y="412"/>
                  <a:pt x="348" y="413"/>
                  <a:pt x="336" y="432"/>
                </a:cubicBezTo>
                <a:cubicBezTo>
                  <a:pt x="327" y="445"/>
                  <a:pt x="315" y="455"/>
                  <a:pt x="306" y="468"/>
                </a:cubicBezTo>
                <a:cubicBezTo>
                  <a:pt x="297" y="506"/>
                  <a:pt x="305" y="485"/>
                  <a:pt x="276" y="528"/>
                </a:cubicBezTo>
                <a:cubicBezTo>
                  <a:pt x="267" y="556"/>
                  <a:pt x="262" y="576"/>
                  <a:pt x="246" y="600"/>
                </a:cubicBezTo>
                <a:cubicBezTo>
                  <a:pt x="228" y="671"/>
                  <a:pt x="215" y="747"/>
                  <a:pt x="192" y="816"/>
                </a:cubicBezTo>
                <a:cubicBezTo>
                  <a:pt x="184" y="873"/>
                  <a:pt x="170" y="929"/>
                  <a:pt x="156" y="984"/>
                </a:cubicBezTo>
                <a:cubicBezTo>
                  <a:pt x="160" y="1067"/>
                  <a:pt x="134" y="1199"/>
                  <a:pt x="216" y="1254"/>
                </a:cubicBezTo>
                <a:cubicBezTo>
                  <a:pt x="223" y="1268"/>
                  <a:pt x="233" y="1281"/>
                  <a:pt x="240" y="1296"/>
                </a:cubicBezTo>
                <a:cubicBezTo>
                  <a:pt x="245" y="1308"/>
                  <a:pt x="248" y="1320"/>
                  <a:pt x="252" y="1332"/>
                </a:cubicBezTo>
                <a:cubicBezTo>
                  <a:pt x="254" y="1338"/>
                  <a:pt x="258" y="1350"/>
                  <a:pt x="258" y="1350"/>
                </a:cubicBezTo>
                <a:cubicBezTo>
                  <a:pt x="254" y="1480"/>
                  <a:pt x="250" y="1635"/>
                  <a:pt x="180" y="1752"/>
                </a:cubicBezTo>
                <a:cubicBezTo>
                  <a:pt x="174" y="1827"/>
                  <a:pt x="162" y="1901"/>
                  <a:pt x="144" y="1974"/>
                </a:cubicBezTo>
                <a:cubicBezTo>
                  <a:pt x="137" y="2071"/>
                  <a:pt x="121" y="2164"/>
                  <a:pt x="90" y="2256"/>
                </a:cubicBezTo>
                <a:cubicBezTo>
                  <a:pt x="81" y="2339"/>
                  <a:pt x="86" y="2438"/>
                  <a:pt x="48" y="2514"/>
                </a:cubicBezTo>
                <a:cubicBezTo>
                  <a:pt x="24" y="2740"/>
                  <a:pt x="0" y="2976"/>
                  <a:pt x="72" y="3192"/>
                </a:cubicBezTo>
                <a:cubicBezTo>
                  <a:pt x="74" y="3232"/>
                  <a:pt x="62" y="3275"/>
                  <a:pt x="78" y="3312"/>
                </a:cubicBezTo>
                <a:cubicBezTo>
                  <a:pt x="84" y="3327"/>
                  <a:pt x="110" y="3315"/>
                  <a:pt x="126" y="3318"/>
                </a:cubicBezTo>
                <a:cubicBezTo>
                  <a:pt x="142" y="3321"/>
                  <a:pt x="158" y="3326"/>
                  <a:pt x="174" y="3330"/>
                </a:cubicBezTo>
                <a:cubicBezTo>
                  <a:pt x="287" y="3361"/>
                  <a:pt x="155" y="3351"/>
                  <a:pt x="384" y="3360"/>
                </a:cubicBezTo>
                <a:cubicBezTo>
                  <a:pt x="508" y="3401"/>
                  <a:pt x="438" y="3384"/>
                  <a:pt x="684" y="3390"/>
                </a:cubicBezTo>
                <a:cubicBezTo>
                  <a:pt x="704" y="3393"/>
                  <a:pt x="724" y="3404"/>
                  <a:pt x="744" y="3402"/>
                </a:cubicBezTo>
                <a:cubicBezTo>
                  <a:pt x="824" y="3396"/>
                  <a:pt x="772" y="3392"/>
                  <a:pt x="828" y="3378"/>
                </a:cubicBezTo>
                <a:cubicBezTo>
                  <a:pt x="842" y="3375"/>
                  <a:pt x="915" y="3367"/>
                  <a:pt x="924" y="3366"/>
                </a:cubicBezTo>
                <a:cubicBezTo>
                  <a:pt x="959" y="3343"/>
                  <a:pt x="970" y="3332"/>
                  <a:pt x="1008" y="3324"/>
                </a:cubicBezTo>
                <a:cubicBezTo>
                  <a:pt x="1012" y="3148"/>
                  <a:pt x="1020" y="3028"/>
                  <a:pt x="1038" y="2868"/>
                </a:cubicBezTo>
                <a:cubicBezTo>
                  <a:pt x="1044" y="2758"/>
                  <a:pt x="1051" y="2648"/>
                  <a:pt x="1056" y="2538"/>
                </a:cubicBezTo>
                <a:cubicBezTo>
                  <a:pt x="1052" y="2388"/>
                  <a:pt x="1047" y="2238"/>
                  <a:pt x="1044" y="2088"/>
                </a:cubicBezTo>
                <a:cubicBezTo>
                  <a:pt x="1043" y="2042"/>
                  <a:pt x="1100" y="1724"/>
                  <a:pt x="996" y="1620"/>
                </a:cubicBezTo>
                <a:cubicBezTo>
                  <a:pt x="990" y="1598"/>
                  <a:pt x="984" y="1576"/>
                  <a:pt x="978" y="1554"/>
                </a:cubicBezTo>
                <a:cubicBezTo>
                  <a:pt x="984" y="1524"/>
                  <a:pt x="989" y="1494"/>
                  <a:pt x="996" y="1464"/>
                </a:cubicBezTo>
                <a:cubicBezTo>
                  <a:pt x="998" y="1438"/>
                  <a:pt x="997" y="1412"/>
                  <a:pt x="1002" y="1386"/>
                </a:cubicBezTo>
                <a:cubicBezTo>
                  <a:pt x="1004" y="1377"/>
                  <a:pt x="1012" y="1371"/>
                  <a:pt x="1014" y="1362"/>
                </a:cubicBezTo>
                <a:cubicBezTo>
                  <a:pt x="1018" y="1346"/>
                  <a:pt x="1017" y="1330"/>
                  <a:pt x="1020" y="1314"/>
                </a:cubicBezTo>
                <a:cubicBezTo>
                  <a:pt x="1023" y="1302"/>
                  <a:pt x="1032" y="1278"/>
                  <a:pt x="1032" y="1278"/>
                </a:cubicBezTo>
                <a:cubicBezTo>
                  <a:pt x="1013" y="1104"/>
                  <a:pt x="1027" y="929"/>
                  <a:pt x="1002" y="756"/>
                </a:cubicBezTo>
                <a:cubicBezTo>
                  <a:pt x="999" y="696"/>
                  <a:pt x="1009" y="619"/>
                  <a:pt x="960" y="570"/>
                </a:cubicBezTo>
                <a:cubicBezTo>
                  <a:pt x="942" y="552"/>
                  <a:pt x="918" y="540"/>
                  <a:pt x="900" y="522"/>
                </a:cubicBezTo>
                <a:cubicBezTo>
                  <a:pt x="891" y="513"/>
                  <a:pt x="891" y="495"/>
                  <a:pt x="882" y="486"/>
                </a:cubicBezTo>
                <a:cubicBezTo>
                  <a:pt x="872" y="476"/>
                  <a:pt x="846" y="462"/>
                  <a:pt x="846" y="462"/>
                </a:cubicBezTo>
                <a:cubicBezTo>
                  <a:pt x="826" y="432"/>
                  <a:pt x="812" y="440"/>
                  <a:pt x="822" y="402"/>
                </a:cubicBezTo>
                <a:cubicBezTo>
                  <a:pt x="826" y="324"/>
                  <a:pt x="810" y="268"/>
                  <a:pt x="888" y="252"/>
                </a:cubicBezTo>
                <a:cubicBezTo>
                  <a:pt x="862" y="174"/>
                  <a:pt x="897" y="285"/>
                  <a:pt x="876" y="60"/>
                </a:cubicBezTo>
                <a:cubicBezTo>
                  <a:pt x="873" y="30"/>
                  <a:pt x="810" y="8"/>
                  <a:pt x="786" y="0"/>
                </a:cubicBezTo>
                <a:cubicBezTo>
                  <a:pt x="755" y="5"/>
                  <a:pt x="742" y="15"/>
                  <a:pt x="714" y="24"/>
                </a:cubicBezTo>
                <a:cubicBezTo>
                  <a:pt x="698" y="49"/>
                  <a:pt x="648" y="84"/>
                  <a:pt x="648" y="84"/>
                </a:cubicBezTo>
                <a:cubicBezTo>
                  <a:pt x="632" y="132"/>
                  <a:pt x="656" y="76"/>
                  <a:pt x="624" y="108"/>
                </a:cubicBezTo>
                <a:cubicBezTo>
                  <a:pt x="608" y="124"/>
                  <a:pt x="598" y="146"/>
                  <a:pt x="582" y="162"/>
                </a:cubicBezTo>
                <a:cubicBezTo>
                  <a:pt x="569" y="200"/>
                  <a:pt x="544" y="248"/>
                  <a:pt x="516" y="276"/>
                </a:cubicBezTo>
                <a:cubicBezTo>
                  <a:pt x="505" y="308"/>
                  <a:pt x="501" y="343"/>
                  <a:pt x="468" y="360"/>
                </a:cubicBezTo>
                <a:cubicBezTo>
                  <a:pt x="450" y="369"/>
                  <a:pt x="453" y="369"/>
                  <a:pt x="444" y="36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054" name="Freeform 6">
            <a:extLst>
              <a:ext uri="{FF2B5EF4-FFF2-40B4-BE49-F238E27FC236}">
                <a16:creationId xmlns:a16="http://schemas.microsoft.com/office/drawing/2014/main" id="{11D3FC31-F72C-FC4F-81E3-51AD36259F8A}"/>
              </a:ext>
            </a:extLst>
          </p:cNvPr>
          <p:cNvSpPr>
            <a:spLocks/>
          </p:cNvSpPr>
          <p:nvPr/>
        </p:nvSpPr>
        <p:spPr bwMode="auto">
          <a:xfrm>
            <a:off x="1746250" y="-98425"/>
            <a:ext cx="2808288" cy="6769100"/>
          </a:xfrm>
          <a:custGeom>
            <a:avLst/>
            <a:gdLst>
              <a:gd name="T0" fmla="*/ 2147483646 w 1769"/>
              <a:gd name="T1" fmla="*/ 2147483646 h 4264"/>
              <a:gd name="T2" fmla="*/ 2147483646 w 1769"/>
              <a:gd name="T3" fmla="*/ 2147483646 h 4264"/>
              <a:gd name="T4" fmla="*/ 2147483646 w 1769"/>
              <a:gd name="T5" fmla="*/ 2147483646 h 4264"/>
              <a:gd name="T6" fmla="*/ 2147483646 w 1769"/>
              <a:gd name="T7" fmla="*/ 2147483646 h 4264"/>
              <a:gd name="T8" fmla="*/ 2147483646 w 1769"/>
              <a:gd name="T9" fmla="*/ 2147483646 h 4264"/>
              <a:gd name="T10" fmla="*/ 2147483646 w 1769"/>
              <a:gd name="T11" fmla="*/ 2147483646 h 4264"/>
              <a:gd name="T12" fmla="*/ 2147483646 w 1769"/>
              <a:gd name="T13" fmla="*/ 2147483646 h 4264"/>
              <a:gd name="T14" fmla="*/ 2147483646 w 1769"/>
              <a:gd name="T15" fmla="*/ 2147483646 h 4264"/>
              <a:gd name="T16" fmla="*/ 2147483646 w 1769"/>
              <a:gd name="T17" fmla="*/ 2147483646 h 4264"/>
              <a:gd name="T18" fmla="*/ 2147483646 w 1769"/>
              <a:gd name="T19" fmla="*/ 2147483646 h 4264"/>
              <a:gd name="T20" fmla="*/ 2147483646 w 1769"/>
              <a:gd name="T21" fmla="*/ 2147483646 h 4264"/>
              <a:gd name="T22" fmla="*/ 2147483646 w 1769"/>
              <a:gd name="T23" fmla="*/ 2147483646 h 4264"/>
              <a:gd name="T24" fmla="*/ 2147483646 w 1769"/>
              <a:gd name="T25" fmla="*/ 2147483646 h 4264"/>
              <a:gd name="T26" fmla="*/ 2147483646 w 1769"/>
              <a:gd name="T27" fmla="*/ 2147483646 h 4264"/>
              <a:gd name="T28" fmla="*/ 2147483646 w 1769"/>
              <a:gd name="T29" fmla="*/ 2147483646 h 4264"/>
              <a:gd name="T30" fmla="*/ 2147483646 w 1769"/>
              <a:gd name="T31" fmla="*/ 2147483646 h 4264"/>
              <a:gd name="T32" fmla="*/ 2147483646 w 1769"/>
              <a:gd name="T33" fmla="*/ 2147483646 h 4264"/>
              <a:gd name="T34" fmla="*/ 2147483646 w 1769"/>
              <a:gd name="T35" fmla="*/ 2147483646 h 4264"/>
              <a:gd name="T36" fmla="*/ 2147483646 w 1769"/>
              <a:gd name="T37" fmla="*/ 2147483646 h 4264"/>
              <a:gd name="T38" fmla="*/ 2147483646 w 1769"/>
              <a:gd name="T39" fmla="*/ 2147483646 h 4264"/>
              <a:gd name="T40" fmla="*/ 2147483646 w 1769"/>
              <a:gd name="T41" fmla="*/ 2147483646 h 4264"/>
              <a:gd name="T42" fmla="*/ 2147483646 w 1769"/>
              <a:gd name="T43" fmla="*/ 2147483646 h 4264"/>
              <a:gd name="T44" fmla="*/ 0 w 1769"/>
              <a:gd name="T45" fmla="*/ 2147483646 h 4264"/>
              <a:gd name="T46" fmla="*/ 2147483646 w 1769"/>
              <a:gd name="T47" fmla="*/ 2147483646 h 4264"/>
              <a:gd name="T48" fmla="*/ 2147483646 w 1769"/>
              <a:gd name="T49" fmla="*/ 2147483646 h 4264"/>
              <a:gd name="T50" fmla="*/ 2147483646 w 1769"/>
              <a:gd name="T51" fmla="*/ 2147483646 h 4264"/>
              <a:gd name="T52" fmla="*/ 2147483646 w 1769"/>
              <a:gd name="T53" fmla="*/ 2147483646 h 4264"/>
              <a:gd name="T54" fmla="*/ 2147483646 w 1769"/>
              <a:gd name="T55" fmla="*/ 2147483646 h 4264"/>
              <a:gd name="T56" fmla="*/ 2147483646 w 1769"/>
              <a:gd name="T57" fmla="*/ 2147483646 h 4264"/>
              <a:gd name="T58" fmla="*/ 2147483646 w 1769"/>
              <a:gd name="T59" fmla="*/ 2147483646 h 4264"/>
              <a:gd name="T60" fmla="*/ 2147483646 w 1769"/>
              <a:gd name="T61" fmla="*/ 2147483646 h 4264"/>
              <a:gd name="T62" fmla="*/ 2147483646 w 1769"/>
              <a:gd name="T63" fmla="*/ 2147483646 h 4264"/>
              <a:gd name="T64" fmla="*/ 2147483646 w 1769"/>
              <a:gd name="T65" fmla="*/ 2147483646 h 4264"/>
              <a:gd name="T66" fmla="*/ 2147483646 w 1769"/>
              <a:gd name="T67" fmla="*/ 2147483646 h 4264"/>
              <a:gd name="T68" fmla="*/ 2147483646 w 1769"/>
              <a:gd name="T69" fmla="*/ 2147483646 h 4264"/>
              <a:gd name="T70" fmla="*/ 2147483646 w 1769"/>
              <a:gd name="T71" fmla="*/ 2147483646 h 4264"/>
              <a:gd name="T72" fmla="*/ 2147483646 w 1769"/>
              <a:gd name="T73" fmla="*/ 2147483646 h 4264"/>
              <a:gd name="T74" fmla="*/ 2147483646 w 1769"/>
              <a:gd name="T75" fmla="*/ 2147483646 h 4264"/>
              <a:gd name="T76" fmla="*/ 2147483646 w 1769"/>
              <a:gd name="T77" fmla="*/ 2147483646 h 4264"/>
              <a:gd name="T78" fmla="*/ 2147483646 w 1769"/>
              <a:gd name="T79" fmla="*/ 2147483646 h 42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69" h="4264">
                <a:moveTo>
                  <a:pt x="1728" y="114"/>
                </a:moveTo>
                <a:cubicBezTo>
                  <a:pt x="1713" y="256"/>
                  <a:pt x="1769" y="419"/>
                  <a:pt x="1690" y="541"/>
                </a:cubicBezTo>
                <a:cubicBezTo>
                  <a:pt x="1666" y="614"/>
                  <a:pt x="1662" y="679"/>
                  <a:pt x="1653" y="758"/>
                </a:cubicBezTo>
                <a:cubicBezTo>
                  <a:pt x="1652" y="768"/>
                  <a:pt x="1620" y="799"/>
                  <a:pt x="1615" y="803"/>
                </a:cubicBezTo>
                <a:cubicBezTo>
                  <a:pt x="1566" y="841"/>
                  <a:pt x="1526" y="857"/>
                  <a:pt x="1466" y="870"/>
                </a:cubicBezTo>
                <a:cubicBezTo>
                  <a:pt x="1414" y="904"/>
                  <a:pt x="1465" y="864"/>
                  <a:pt x="1436" y="907"/>
                </a:cubicBezTo>
                <a:cubicBezTo>
                  <a:pt x="1408" y="949"/>
                  <a:pt x="1418" y="911"/>
                  <a:pt x="1398" y="952"/>
                </a:cubicBezTo>
                <a:cubicBezTo>
                  <a:pt x="1374" y="1002"/>
                  <a:pt x="1380" y="1023"/>
                  <a:pt x="1339" y="1064"/>
                </a:cubicBezTo>
                <a:cubicBezTo>
                  <a:pt x="1330" y="1089"/>
                  <a:pt x="1301" y="1132"/>
                  <a:pt x="1301" y="1132"/>
                </a:cubicBezTo>
                <a:cubicBezTo>
                  <a:pt x="1293" y="1164"/>
                  <a:pt x="1289" y="1197"/>
                  <a:pt x="1279" y="1229"/>
                </a:cubicBezTo>
                <a:cubicBezTo>
                  <a:pt x="1270" y="1361"/>
                  <a:pt x="1247" y="1529"/>
                  <a:pt x="1324" y="1648"/>
                </a:cubicBezTo>
                <a:cubicBezTo>
                  <a:pt x="1345" y="1715"/>
                  <a:pt x="1343" y="1752"/>
                  <a:pt x="1384" y="1812"/>
                </a:cubicBezTo>
                <a:cubicBezTo>
                  <a:pt x="1375" y="2086"/>
                  <a:pt x="1361" y="2170"/>
                  <a:pt x="1376" y="2478"/>
                </a:cubicBezTo>
                <a:cubicBezTo>
                  <a:pt x="1378" y="2524"/>
                  <a:pt x="1414" y="2577"/>
                  <a:pt x="1428" y="2620"/>
                </a:cubicBezTo>
                <a:cubicBezTo>
                  <a:pt x="1426" y="2686"/>
                  <a:pt x="1448" y="2908"/>
                  <a:pt x="1398" y="3009"/>
                </a:cubicBezTo>
                <a:cubicBezTo>
                  <a:pt x="1364" y="3156"/>
                  <a:pt x="1370" y="3312"/>
                  <a:pt x="1331" y="3458"/>
                </a:cubicBezTo>
                <a:cubicBezTo>
                  <a:pt x="1315" y="3578"/>
                  <a:pt x="1341" y="3752"/>
                  <a:pt x="1301" y="3862"/>
                </a:cubicBezTo>
                <a:cubicBezTo>
                  <a:pt x="1299" y="3992"/>
                  <a:pt x="1324" y="4125"/>
                  <a:pt x="1294" y="4251"/>
                </a:cubicBezTo>
                <a:cubicBezTo>
                  <a:pt x="1291" y="4264"/>
                  <a:pt x="1116" y="4223"/>
                  <a:pt x="1099" y="4221"/>
                </a:cubicBezTo>
                <a:cubicBezTo>
                  <a:pt x="974" y="4208"/>
                  <a:pt x="640" y="4207"/>
                  <a:pt x="606" y="4206"/>
                </a:cubicBezTo>
                <a:cubicBezTo>
                  <a:pt x="561" y="4201"/>
                  <a:pt x="488" y="4193"/>
                  <a:pt x="448" y="4184"/>
                </a:cubicBezTo>
                <a:cubicBezTo>
                  <a:pt x="426" y="4179"/>
                  <a:pt x="381" y="4169"/>
                  <a:pt x="381" y="4169"/>
                </a:cubicBezTo>
                <a:cubicBezTo>
                  <a:pt x="224" y="4177"/>
                  <a:pt x="164" y="4181"/>
                  <a:pt x="0" y="4161"/>
                </a:cubicBezTo>
                <a:cubicBezTo>
                  <a:pt x="2" y="3503"/>
                  <a:pt x="2" y="2844"/>
                  <a:pt x="7" y="2186"/>
                </a:cubicBezTo>
                <a:cubicBezTo>
                  <a:pt x="8" y="2107"/>
                  <a:pt x="5" y="2003"/>
                  <a:pt x="30" y="1932"/>
                </a:cubicBezTo>
                <a:cubicBezTo>
                  <a:pt x="62" y="1965"/>
                  <a:pt x="55" y="1970"/>
                  <a:pt x="59" y="1902"/>
                </a:cubicBezTo>
                <a:cubicBezTo>
                  <a:pt x="63" y="1842"/>
                  <a:pt x="64" y="1783"/>
                  <a:pt x="67" y="1723"/>
                </a:cubicBezTo>
                <a:cubicBezTo>
                  <a:pt x="59" y="1424"/>
                  <a:pt x="40" y="1153"/>
                  <a:pt x="15" y="862"/>
                </a:cubicBezTo>
                <a:cubicBezTo>
                  <a:pt x="17" y="770"/>
                  <a:pt x="13" y="678"/>
                  <a:pt x="22" y="586"/>
                </a:cubicBezTo>
                <a:cubicBezTo>
                  <a:pt x="23" y="575"/>
                  <a:pt x="39" y="572"/>
                  <a:pt x="45" y="563"/>
                </a:cubicBezTo>
                <a:cubicBezTo>
                  <a:pt x="60" y="541"/>
                  <a:pt x="71" y="505"/>
                  <a:pt x="82" y="481"/>
                </a:cubicBezTo>
                <a:cubicBezTo>
                  <a:pt x="118" y="402"/>
                  <a:pt x="166" y="286"/>
                  <a:pt x="239" y="234"/>
                </a:cubicBezTo>
                <a:cubicBezTo>
                  <a:pt x="265" y="215"/>
                  <a:pt x="289" y="188"/>
                  <a:pt x="321" y="182"/>
                </a:cubicBezTo>
                <a:cubicBezTo>
                  <a:pt x="350" y="177"/>
                  <a:pt x="384" y="173"/>
                  <a:pt x="411" y="159"/>
                </a:cubicBezTo>
                <a:cubicBezTo>
                  <a:pt x="430" y="149"/>
                  <a:pt x="444" y="132"/>
                  <a:pt x="463" y="122"/>
                </a:cubicBezTo>
                <a:cubicBezTo>
                  <a:pt x="528" y="89"/>
                  <a:pt x="593" y="89"/>
                  <a:pt x="665" y="84"/>
                </a:cubicBezTo>
                <a:cubicBezTo>
                  <a:pt x="1045" y="0"/>
                  <a:pt x="710" y="69"/>
                  <a:pt x="1690" y="77"/>
                </a:cubicBezTo>
                <a:cubicBezTo>
                  <a:pt x="1700" y="92"/>
                  <a:pt x="1710" y="107"/>
                  <a:pt x="1720" y="122"/>
                </a:cubicBezTo>
                <a:cubicBezTo>
                  <a:pt x="1724" y="128"/>
                  <a:pt x="1722" y="150"/>
                  <a:pt x="1728" y="144"/>
                </a:cubicBezTo>
                <a:cubicBezTo>
                  <a:pt x="1735" y="137"/>
                  <a:pt x="1728" y="124"/>
                  <a:pt x="1728" y="1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055" name="Freeform 7">
            <a:extLst>
              <a:ext uri="{FF2B5EF4-FFF2-40B4-BE49-F238E27FC236}">
                <a16:creationId xmlns:a16="http://schemas.microsoft.com/office/drawing/2014/main" id="{54EFCE6C-D811-164F-B34A-E20A016D4B27}"/>
              </a:ext>
            </a:extLst>
          </p:cNvPr>
          <p:cNvSpPr>
            <a:spLocks/>
          </p:cNvSpPr>
          <p:nvPr/>
        </p:nvSpPr>
        <p:spPr bwMode="auto">
          <a:xfrm>
            <a:off x="4405313" y="47625"/>
            <a:ext cx="2398712" cy="6705600"/>
          </a:xfrm>
          <a:custGeom>
            <a:avLst/>
            <a:gdLst>
              <a:gd name="T0" fmla="*/ 2147483646 w 1511"/>
              <a:gd name="T1" fmla="*/ 0 h 4224"/>
              <a:gd name="T2" fmla="*/ 0 w 1511"/>
              <a:gd name="T3" fmla="*/ 2147483646 h 4224"/>
              <a:gd name="T4" fmla="*/ 2147483646 w 1511"/>
              <a:gd name="T5" fmla="*/ 2147483646 h 4224"/>
              <a:gd name="T6" fmla="*/ 2147483646 w 1511"/>
              <a:gd name="T7" fmla="*/ 2147483646 h 4224"/>
              <a:gd name="T8" fmla="*/ 2147483646 w 1511"/>
              <a:gd name="T9" fmla="*/ 2147483646 h 4224"/>
              <a:gd name="T10" fmla="*/ 2147483646 w 1511"/>
              <a:gd name="T11" fmla="*/ 2147483646 h 4224"/>
              <a:gd name="T12" fmla="*/ 2147483646 w 1511"/>
              <a:gd name="T13" fmla="*/ 2147483646 h 4224"/>
              <a:gd name="T14" fmla="*/ 2147483646 w 1511"/>
              <a:gd name="T15" fmla="*/ 2147483646 h 4224"/>
              <a:gd name="T16" fmla="*/ 2147483646 w 1511"/>
              <a:gd name="T17" fmla="*/ 2147483646 h 4224"/>
              <a:gd name="T18" fmla="*/ 2147483646 w 1511"/>
              <a:gd name="T19" fmla="*/ 2147483646 h 4224"/>
              <a:gd name="T20" fmla="*/ 2147483646 w 1511"/>
              <a:gd name="T21" fmla="*/ 2147483646 h 4224"/>
              <a:gd name="T22" fmla="*/ 2147483646 w 1511"/>
              <a:gd name="T23" fmla="*/ 2147483646 h 4224"/>
              <a:gd name="T24" fmla="*/ 2147483646 w 1511"/>
              <a:gd name="T25" fmla="*/ 2147483646 h 4224"/>
              <a:gd name="T26" fmla="*/ 2147483646 w 1511"/>
              <a:gd name="T27" fmla="*/ 2147483646 h 4224"/>
              <a:gd name="T28" fmla="*/ 2147483646 w 1511"/>
              <a:gd name="T29" fmla="*/ 2147483646 h 4224"/>
              <a:gd name="T30" fmla="*/ 2147483646 w 1511"/>
              <a:gd name="T31" fmla="*/ 2147483646 h 4224"/>
              <a:gd name="T32" fmla="*/ 2147483646 w 1511"/>
              <a:gd name="T33" fmla="*/ 2147483646 h 4224"/>
              <a:gd name="T34" fmla="*/ 2147483646 w 1511"/>
              <a:gd name="T35" fmla="*/ 2147483646 h 4224"/>
              <a:gd name="T36" fmla="*/ 2147483646 w 1511"/>
              <a:gd name="T37" fmla="*/ 2147483646 h 4224"/>
              <a:gd name="T38" fmla="*/ 2147483646 w 1511"/>
              <a:gd name="T39" fmla="*/ 2147483646 h 4224"/>
              <a:gd name="T40" fmla="*/ 2147483646 w 1511"/>
              <a:gd name="T41" fmla="*/ 2147483646 h 4224"/>
              <a:gd name="T42" fmla="*/ 2147483646 w 1511"/>
              <a:gd name="T43" fmla="*/ 2147483646 h 4224"/>
              <a:gd name="T44" fmla="*/ 2147483646 w 1511"/>
              <a:gd name="T45" fmla="*/ 2147483646 h 4224"/>
              <a:gd name="T46" fmla="*/ 2147483646 w 1511"/>
              <a:gd name="T47" fmla="*/ 2147483646 h 4224"/>
              <a:gd name="T48" fmla="*/ 2147483646 w 1511"/>
              <a:gd name="T49" fmla="*/ 2147483646 h 4224"/>
              <a:gd name="T50" fmla="*/ 2147483646 w 1511"/>
              <a:gd name="T51" fmla="*/ 2147483646 h 4224"/>
              <a:gd name="T52" fmla="*/ 2147483646 w 1511"/>
              <a:gd name="T53" fmla="*/ 2147483646 h 4224"/>
              <a:gd name="T54" fmla="*/ 2147483646 w 1511"/>
              <a:gd name="T55" fmla="*/ 2147483646 h 4224"/>
              <a:gd name="T56" fmla="*/ 2147483646 w 1511"/>
              <a:gd name="T57" fmla="*/ 2147483646 h 4224"/>
              <a:gd name="T58" fmla="*/ 2147483646 w 1511"/>
              <a:gd name="T59" fmla="*/ 2147483646 h 4224"/>
              <a:gd name="T60" fmla="*/ 2147483646 w 1511"/>
              <a:gd name="T61" fmla="*/ 2147483646 h 4224"/>
              <a:gd name="T62" fmla="*/ 2147483646 w 1511"/>
              <a:gd name="T63" fmla="*/ 2147483646 h 4224"/>
              <a:gd name="T64" fmla="*/ 2147483646 w 1511"/>
              <a:gd name="T65" fmla="*/ 2147483646 h 4224"/>
              <a:gd name="T66" fmla="*/ 2147483646 w 1511"/>
              <a:gd name="T67" fmla="*/ 2147483646 h 4224"/>
              <a:gd name="T68" fmla="*/ 2147483646 w 1511"/>
              <a:gd name="T69" fmla="*/ 2147483646 h 4224"/>
              <a:gd name="T70" fmla="*/ 2147483646 w 1511"/>
              <a:gd name="T71" fmla="*/ 2147483646 h 4224"/>
              <a:gd name="T72" fmla="*/ 2147483646 w 1511"/>
              <a:gd name="T73" fmla="*/ 2147483646 h 4224"/>
              <a:gd name="T74" fmla="*/ 2147483646 w 1511"/>
              <a:gd name="T75" fmla="*/ 2147483646 h 4224"/>
              <a:gd name="T76" fmla="*/ 2147483646 w 1511"/>
              <a:gd name="T77" fmla="*/ 2147483646 h 4224"/>
              <a:gd name="T78" fmla="*/ 2147483646 w 1511"/>
              <a:gd name="T79" fmla="*/ 2147483646 h 4224"/>
              <a:gd name="T80" fmla="*/ 2147483646 w 1511"/>
              <a:gd name="T81" fmla="*/ 0 h 42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11" h="4224">
                <a:moveTo>
                  <a:pt x="45" y="0"/>
                </a:moveTo>
                <a:lnTo>
                  <a:pt x="0" y="337"/>
                </a:lnTo>
                <a:cubicBezTo>
                  <a:pt x="29" y="423"/>
                  <a:pt x="14" y="420"/>
                  <a:pt x="68" y="366"/>
                </a:cubicBezTo>
                <a:cubicBezTo>
                  <a:pt x="77" y="336"/>
                  <a:pt x="78" y="325"/>
                  <a:pt x="105" y="307"/>
                </a:cubicBezTo>
                <a:cubicBezTo>
                  <a:pt x="112" y="309"/>
                  <a:pt x="119" y="313"/>
                  <a:pt x="127" y="314"/>
                </a:cubicBezTo>
                <a:cubicBezTo>
                  <a:pt x="157" y="318"/>
                  <a:pt x="188" y="313"/>
                  <a:pt x="217" y="322"/>
                </a:cubicBezTo>
                <a:cubicBezTo>
                  <a:pt x="219" y="323"/>
                  <a:pt x="231" y="365"/>
                  <a:pt x="232" y="366"/>
                </a:cubicBezTo>
                <a:cubicBezTo>
                  <a:pt x="246" y="394"/>
                  <a:pt x="243" y="388"/>
                  <a:pt x="270" y="396"/>
                </a:cubicBezTo>
                <a:cubicBezTo>
                  <a:pt x="291" y="466"/>
                  <a:pt x="268" y="546"/>
                  <a:pt x="307" y="606"/>
                </a:cubicBezTo>
                <a:cubicBezTo>
                  <a:pt x="300" y="667"/>
                  <a:pt x="300" y="674"/>
                  <a:pt x="270" y="718"/>
                </a:cubicBezTo>
                <a:cubicBezTo>
                  <a:pt x="273" y="787"/>
                  <a:pt x="246" y="893"/>
                  <a:pt x="329" y="920"/>
                </a:cubicBezTo>
                <a:cubicBezTo>
                  <a:pt x="330" y="924"/>
                  <a:pt x="333" y="991"/>
                  <a:pt x="344" y="1010"/>
                </a:cubicBezTo>
                <a:cubicBezTo>
                  <a:pt x="363" y="1044"/>
                  <a:pt x="387" y="1072"/>
                  <a:pt x="404" y="1107"/>
                </a:cubicBezTo>
                <a:cubicBezTo>
                  <a:pt x="420" y="1179"/>
                  <a:pt x="399" y="1261"/>
                  <a:pt x="442" y="1324"/>
                </a:cubicBezTo>
                <a:cubicBezTo>
                  <a:pt x="449" y="1346"/>
                  <a:pt x="457" y="1369"/>
                  <a:pt x="464" y="1391"/>
                </a:cubicBezTo>
                <a:cubicBezTo>
                  <a:pt x="467" y="1399"/>
                  <a:pt x="472" y="1414"/>
                  <a:pt x="472" y="1414"/>
                </a:cubicBezTo>
                <a:cubicBezTo>
                  <a:pt x="474" y="1653"/>
                  <a:pt x="479" y="1893"/>
                  <a:pt x="479" y="2132"/>
                </a:cubicBezTo>
                <a:cubicBezTo>
                  <a:pt x="479" y="2358"/>
                  <a:pt x="546" y="2395"/>
                  <a:pt x="427" y="2476"/>
                </a:cubicBezTo>
                <a:cubicBezTo>
                  <a:pt x="385" y="2539"/>
                  <a:pt x="383" y="2586"/>
                  <a:pt x="359" y="2656"/>
                </a:cubicBezTo>
                <a:cubicBezTo>
                  <a:pt x="351" y="2715"/>
                  <a:pt x="345" y="2762"/>
                  <a:pt x="314" y="2813"/>
                </a:cubicBezTo>
                <a:cubicBezTo>
                  <a:pt x="298" y="2882"/>
                  <a:pt x="274" y="2942"/>
                  <a:pt x="247" y="3007"/>
                </a:cubicBezTo>
                <a:cubicBezTo>
                  <a:pt x="236" y="3032"/>
                  <a:pt x="238" y="3054"/>
                  <a:pt x="232" y="3082"/>
                </a:cubicBezTo>
                <a:cubicBezTo>
                  <a:pt x="222" y="3133"/>
                  <a:pt x="201" y="3181"/>
                  <a:pt x="187" y="3232"/>
                </a:cubicBezTo>
                <a:cubicBezTo>
                  <a:pt x="185" y="3269"/>
                  <a:pt x="185" y="3307"/>
                  <a:pt x="180" y="3344"/>
                </a:cubicBezTo>
                <a:cubicBezTo>
                  <a:pt x="177" y="3367"/>
                  <a:pt x="165" y="3411"/>
                  <a:pt x="165" y="3411"/>
                </a:cubicBezTo>
                <a:cubicBezTo>
                  <a:pt x="161" y="3561"/>
                  <a:pt x="141" y="4102"/>
                  <a:pt x="165" y="4174"/>
                </a:cubicBezTo>
                <a:cubicBezTo>
                  <a:pt x="182" y="4224"/>
                  <a:pt x="270" y="4179"/>
                  <a:pt x="322" y="4182"/>
                </a:cubicBezTo>
                <a:cubicBezTo>
                  <a:pt x="619" y="4177"/>
                  <a:pt x="717" y="4193"/>
                  <a:pt x="935" y="4152"/>
                </a:cubicBezTo>
                <a:cubicBezTo>
                  <a:pt x="1131" y="4170"/>
                  <a:pt x="1053" y="4167"/>
                  <a:pt x="1392" y="4159"/>
                </a:cubicBezTo>
                <a:cubicBezTo>
                  <a:pt x="1448" y="4103"/>
                  <a:pt x="1447" y="4027"/>
                  <a:pt x="1489" y="3965"/>
                </a:cubicBezTo>
                <a:cubicBezTo>
                  <a:pt x="1497" y="3932"/>
                  <a:pt x="1501" y="3899"/>
                  <a:pt x="1511" y="3867"/>
                </a:cubicBezTo>
                <a:cubicBezTo>
                  <a:pt x="1494" y="3679"/>
                  <a:pt x="1473" y="3493"/>
                  <a:pt x="1451" y="3306"/>
                </a:cubicBezTo>
                <a:cubicBezTo>
                  <a:pt x="1444" y="2836"/>
                  <a:pt x="1435" y="2441"/>
                  <a:pt x="1414" y="1990"/>
                </a:cubicBezTo>
                <a:cubicBezTo>
                  <a:pt x="1410" y="1902"/>
                  <a:pt x="1399" y="1815"/>
                  <a:pt x="1392" y="1728"/>
                </a:cubicBezTo>
                <a:cubicBezTo>
                  <a:pt x="1387" y="1668"/>
                  <a:pt x="1377" y="1548"/>
                  <a:pt x="1377" y="1548"/>
                </a:cubicBezTo>
                <a:cubicBezTo>
                  <a:pt x="1409" y="1143"/>
                  <a:pt x="1331" y="722"/>
                  <a:pt x="1451" y="329"/>
                </a:cubicBezTo>
                <a:cubicBezTo>
                  <a:pt x="1445" y="174"/>
                  <a:pt x="1458" y="185"/>
                  <a:pt x="1429" y="82"/>
                </a:cubicBezTo>
                <a:cubicBezTo>
                  <a:pt x="1425" y="67"/>
                  <a:pt x="1429" y="42"/>
                  <a:pt x="1414" y="37"/>
                </a:cubicBezTo>
                <a:cubicBezTo>
                  <a:pt x="1399" y="32"/>
                  <a:pt x="1369" y="22"/>
                  <a:pt x="1369" y="22"/>
                </a:cubicBezTo>
                <a:cubicBezTo>
                  <a:pt x="882" y="27"/>
                  <a:pt x="597" y="37"/>
                  <a:pt x="142" y="30"/>
                </a:cubicBezTo>
                <a:cubicBezTo>
                  <a:pt x="123" y="28"/>
                  <a:pt x="45" y="36"/>
                  <a:pt x="4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056" name="AutoShape 8">
            <a:hlinkClick r:id="" action="ppaction://noaction" highlightClick="1"/>
            <a:extLst>
              <a:ext uri="{FF2B5EF4-FFF2-40B4-BE49-F238E27FC236}">
                <a16:creationId xmlns:a16="http://schemas.microsoft.com/office/drawing/2014/main" id="{76E8343E-6312-9F4D-AC75-450CD2A2CF72}"/>
              </a:ext>
            </a:extLst>
          </p:cNvPr>
          <p:cNvSpPr>
            <a:spLocks noChangeArrowheads="1"/>
          </p:cNvSpPr>
          <p:nvPr/>
        </p:nvSpPr>
        <p:spPr bwMode="auto">
          <a:xfrm>
            <a:off x="9212263" y="655478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rgbClr val="FFFFFF"/>
                </a:solidFill>
                <a:latin typeface="Times New Roman" panose="02020603050405020304" pitchFamily="18" charset="0"/>
              </a:defRPr>
            </a:lvl1pPr>
            <a:lvl2pPr marL="742950" indent="-285750">
              <a:spcBef>
                <a:spcPct val="20000"/>
              </a:spcBef>
              <a:buSzPct val="100000"/>
              <a:buChar char="–"/>
              <a:defRPr sz="2800">
                <a:solidFill>
                  <a:srgbClr val="FFFFFF"/>
                </a:solidFill>
                <a:latin typeface="Times New Roman" panose="02020603050405020304" pitchFamily="18" charset="0"/>
              </a:defRPr>
            </a:lvl2pPr>
            <a:lvl3pPr marL="1143000" indent="-228600">
              <a:spcBef>
                <a:spcPct val="20000"/>
              </a:spcBef>
              <a:buSzPct val="100000"/>
              <a:buChar char="•"/>
              <a:defRPr sz="2400">
                <a:solidFill>
                  <a:srgbClr val="FFFFFF"/>
                </a:solidFill>
                <a:latin typeface="Times New Roman" panose="02020603050405020304" pitchFamily="18" charset="0"/>
              </a:defRPr>
            </a:lvl3pPr>
            <a:lvl4pPr marL="1600200" indent="-228600">
              <a:spcBef>
                <a:spcPct val="20000"/>
              </a:spcBef>
              <a:buSzPct val="100000"/>
              <a:buChar char="–"/>
              <a:defRPr sz="2000">
                <a:solidFill>
                  <a:srgbClr val="FFFFFF"/>
                </a:solidFill>
                <a:latin typeface="Times New Roman" panose="02020603050405020304" pitchFamily="18" charset="0"/>
              </a:defRPr>
            </a:lvl4pPr>
            <a:lvl5pPr marL="2057400" indent="-228600">
              <a:spcBef>
                <a:spcPct val="20000"/>
              </a:spcBef>
              <a:buSzPct val="100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9pPr>
          </a:lstStyle>
          <a:p>
            <a:pPr algn="ctr" eaLnBrk="1" hangingPunct="1">
              <a:lnSpc>
                <a:spcPct val="90000"/>
              </a:lnSpc>
              <a:spcBef>
                <a:spcPct val="0"/>
              </a:spcBef>
              <a:buSzTx/>
              <a:buFontTx/>
              <a:buNone/>
            </a:pPr>
            <a:endParaRPr lang="en-US" altLang="en-US" sz="2400">
              <a:solidFill>
                <a:srgbClr val="080808"/>
              </a:solidFill>
              <a:latin typeface="Arial" panose="020B0604020202020204" pitchFamily="34" charset="0"/>
            </a:endParaRPr>
          </a:p>
        </p:txBody>
      </p:sp>
      <p:sp>
        <p:nvSpPr>
          <p:cNvPr id="514057" name="AutoShape 9">
            <a:hlinkClick r:id="" action="ppaction://noaction" highlightClick="1"/>
            <a:extLst>
              <a:ext uri="{FF2B5EF4-FFF2-40B4-BE49-F238E27FC236}">
                <a16:creationId xmlns:a16="http://schemas.microsoft.com/office/drawing/2014/main" id="{C7D6A25E-5D56-244A-BC05-982290A60C27}"/>
              </a:ext>
            </a:extLst>
          </p:cNvPr>
          <p:cNvSpPr>
            <a:spLocks noChangeArrowheads="1"/>
          </p:cNvSpPr>
          <p:nvPr/>
        </p:nvSpPr>
        <p:spPr bwMode="auto">
          <a:xfrm>
            <a:off x="9201150" y="6276975"/>
            <a:ext cx="230188" cy="207963"/>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rgbClr val="FFFFFF"/>
                </a:solidFill>
                <a:latin typeface="Times New Roman" panose="02020603050405020304" pitchFamily="18" charset="0"/>
              </a:defRPr>
            </a:lvl1pPr>
            <a:lvl2pPr marL="742950" indent="-285750">
              <a:spcBef>
                <a:spcPct val="20000"/>
              </a:spcBef>
              <a:buSzPct val="100000"/>
              <a:buChar char="–"/>
              <a:defRPr sz="2800">
                <a:solidFill>
                  <a:srgbClr val="FFFFFF"/>
                </a:solidFill>
                <a:latin typeface="Times New Roman" panose="02020603050405020304" pitchFamily="18" charset="0"/>
              </a:defRPr>
            </a:lvl2pPr>
            <a:lvl3pPr marL="1143000" indent="-228600">
              <a:spcBef>
                <a:spcPct val="20000"/>
              </a:spcBef>
              <a:buSzPct val="100000"/>
              <a:buChar char="•"/>
              <a:defRPr sz="2400">
                <a:solidFill>
                  <a:srgbClr val="FFFFFF"/>
                </a:solidFill>
                <a:latin typeface="Times New Roman" panose="02020603050405020304" pitchFamily="18" charset="0"/>
              </a:defRPr>
            </a:lvl3pPr>
            <a:lvl4pPr marL="1600200" indent="-228600">
              <a:spcBef>
                <a:spcPct val="20000"/>
              </a:spcBef>
              <a:buSzPct val="100000"/>
              <a:buChar char="–"/>
              <a:defRPr sz="2000">
                <a:solidFill>
                  <a:srgbClr val="FFFFFF"/>
                </a:solidFill>
                <a:latin typeface="Times New Roman" panose="02020603050405020304" pitchFamily="18" charset="0"/>
              </a:defRPr>
            </a:lvl4pPr>
            <a:lvl5pPr marL="2057400" indent="-228600">
              <a:spcBef>
                <a:spcPct val="20000"/>
              </a:spcBef>
              <a:buSzPct val="100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9pPr>
          </a:lstStyle>
          <a:p>
            <a:pPr algn="ctr" eaLnBrk="1" hangingPunct="1">
              <a:lnSpc>
                <a:spcPct val="90000"/>
              </a:lnSpc>
              <a:spcBef>
                <a:spcPct val="0"/>
              </a:spcBef>
              <a:buSzTx/>
              <a:buFontTx/>
              <a:buNone/>
            </a:pPr>
            <a:endParaRPr lang="en-US" altLang="en-US" sz="2400">
              <a:solidFill>
                <a:srgbClr val="080808"/>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14055"/>
                                        </p:tgtEl>
                                        <p:attrNameLst>
                                          <p:attrName>style.visibility</p:attrName>
                                        </p:attrNameLst>
                                      </p:cBhvr>
                                      <p:to>
                                        <p:strVal val="visible"/>
                                      </p:to>
                                    </p:set>
                                    <p:animEffect transition="in" filter="dissolve">
                                      <p:cBhvr>
                                        <p:cTn id="7" dur="500"/>
                                        <p:tgtEl>
                                          <p:spTgt spid="5140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14054"/>
                                        </p:tgtEl>
                                        <p:attrNameLst>
                                          <p:attrName>style.visibility</p:attrName>
                                        </p:attrNameLst>
                                      </p:cBhvr>
                                      <p:to>
                                        <p:strVal val="visible"/>
                                      </p:to>
                                    </p:set>
                                    <p:animEffect transition="in" filter="dissolve">
                                      <p:cBhvr>
                                        <p:cTn id="12" dur="500"/>
                                        <p:tgtEl>
                                          <p:spTgt spid="514054"/>
                                        </p:tgtEl>
                                      </p:cBhvr>
                                    </p:animEffect>
                                  </p:childTnLst>
                                </p:cTn>
                              </p:par>
                              <p:par>
                                <p:cTn id="13" presetID="9" presetClass="exit" presetSubtype="0" fill="hold" grpId="0" nodeType="withEffect">
                                  <p:stCondLst>
                                    <p:cond delay="0"/>
                                  </p:stCondLst>
                                  <p:childTnLst>
                                    <p:animEffect transition="out" filter="dissolve">
                                      <p:cBhvr>
                                        <p:cTn id="14" dur="500"/>
                                        <p:tgtEl>
                                          <p:spTgt spid="514056"/>
                                        </p:tgtEl>
                                      </p:cBhvr>
                                    </p:animEffect>
                                    <p:set>
                                      <p:cBhvr>
                                        <p:cTn id="15" dur="1" fill="hold">
                                          <p:stCondLst>
                                            <p:cond delay="499"/>
                                          </p:stCondLst>
                                        </p:cTn>
                                        <p:tgtEl>
                                          <p:spTgt spid="514056"/>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xit" presetSubtype="0" fill="hold" nodeType="clickEffect">
                                  <p:stCondLst>
                                    <p:cond delay="0"/>
                                  </p:stCondLst>
                                  <p:childTnLst>
                                    <p:animEffect transition="out" filter="dissolve">
                                      <p:cBhvr>
                                        <p:cTn id="19" dur="500"/>
                                        <p:tgtEl>
                                          <p:spTgt spid="514054"/>
                                        </p:tgtEl>
                                      </p:cBhvr>
                                    </p:animEffect>
                                    <p:set>
                                      <p:cBhvr>
                                        <p:cTn id="20" dur="1" fill="hold">
                                          <p:stCondLst>
                                            <p:cond delay="499"/>
                                          </p:stCondLst>
                                        </p:cTn>
                                        <p:tgtEl>
                                          <p:spTgt spid="514054"/>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xit" presetSubtype="0" fill="hold" nodeType="clickEffect">
                                  <p:stCondLst>
                                    <p:cond delay="0"/>
                                  </p:stCondLst>
                                  <p:childTnLst>
                                    <p:animEffect transition="out" filter="dissolve">
                                      <p:cBhvr>
                                        <p:cTn id="24" dur="500"/>
                                        <p:tgtEl>
                                          <p:spTgt spid="514055"/>
                                        </p:tgtEl>
                                      </p:cBhvr>
                                    </p:animEffect>
                                    <p:set>
                                      <p:cBhvr>
                                        <p:cTn id="25" dur="1" fill="hold">
                                          <p:stCondLst>
                                            <p:cond delay="499"/>
                                          </p:stCondLst>
                                        </p:cTn>
                                        <p:tgtEl>
                                          <p:spTgt spid="514055"/>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514057"/>
                                        </p:tgtEl>
                                      </p:cBhvr>
                                    </p:animEffect>
                                    <p:set>
                                      <p:cBhvr>
                                        <p:cTn id="28" dur="1" fill="hold">
                                          <p:stCondLst>
                                            <p:cond delay="499"/>
                                          </p:stCondLst>
                                        </p:cTn>
                                        <p:tgtEl>
                                          <p:spTgt spid="5140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6" grpId="0" animBg="1"/>
      <p:bldP spid="51405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descr="Slide13">
            <a:extLst>
              <a:ext uri="{FF2B5EF4-FFF2-40B4-BE49-F238E27FC236}">
                <a16:creationId xmlns:a16="http://schemas.microsoft.com/office/drawing/2014/main" id="{0AEC9EE9-72C3-D344-A2B8-CA1E24651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0" y="0"/>
            <a:ext cx="8759825" cy="656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Slide16">
            <a:extLst>
              <a:ext uri="{FF2B5EF4-FFF2-40B4-BE49-F238E27FC236}">
                <a16:creationId xmlns:a16="http://schemas.microsoft.com/office/drawing/2014/main" id="{54617021-2867-3D43-A074-67127DCC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
            <a:ext cx="8701088" cy="652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8">
            <a:extLst>
              <a:ext uri="{FF2B5EF4-FFF2-40B4-BE49-F238E27FC236}">
                <a16:creationId xmlns:a16="http://schemas.microsoft.com/office/drawing/2014/main" id="{BF2079A5-F90A-8548-8329-3F674922DA7D}"/>
              </a:ext>
            </a:extLst>
          </p:cNvPr>
          <p:cNvSpPr>
            <a:spLocks noChangeArrowheads="1"/>
          </p:cNvSpPr>
          <p:nvPr/>
        </p:nvSpPr>
        <p:spPr bwMode="auto">
          <a:xfrm flipH="1">
            <a:off x="7694613" y="922338"/>
            <a:ext cx="387350" cy="3117850"/>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87" name="Rectangle 1029">
            <a:extLst>
              <a:ext uri="{FF2B5EF4-FFF2-40B4-BE49-F238E27FC236}">
                <a16:creationId xmlns:a16="http://schemas.microsoft.com/office/drawing/2014/main" id="{D0FE6E54-A623-D243-888B-35350D65FD4C}"/>
              </a:ext>
            </a:extLst>
          </p:cNvPr>
          <p:cNvSpPr>
            <a:spLocks noChangeArrowheads="1"/>
          </p:cNvSpPr>
          <p:nvPr/>
        </p:nvSpPr>
        <p:spPr bwMode="auto">
          <a:xfrm flipH="1">
            <a:off x="6540500" y="922338"/>
            <a:ext cx="385763" cy="3117850"/>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88" name="Rectangle 1030">
            <a:extLst>
              <a:ext uri="{FF2B5EF4-FFF2-40B4-BE49-F238E27FC236}">
                <a16:creationId xmlns:a16="http://schemas.microsoft.com/office/drawing/2014/main" id="{7E43F7A6-61A1-9642-8EAA-04FA90C8E550}"/>
              </a:ext>
            </a:extLst>
          </p:cNvPr>
          <p:cNvSpPr>
            <a:spLocks noChangeArrowheads="1"/>
          </p:cNvSpPr>
          <p:nvPr/>
        </p:nvSpPr>
        <p:spPr bwMode="auto">
          <a:xfrm flipH="1">
            <a:off x="8081963" y="922338"/>
            <a:ext cx="385762" cy="3117850"/>
          </a:xfrm>
          <a:prstGeom prst="rect">
            <a:avLst/>
          </a:prstGeom>
          <a:solidFill>
            <a:srgbClr val="1C1C1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89" name="Rectangle 1031">
            <a:extLst>
              <a:ext uri="{FF2B5EF4-FFF2-40B4-BE49-F238E27FC236}">
                <a16:creationId xmlns:a16="http://schemas.microsoft.com/office/drawing/2014/main" id="{F4AC65C1-ED29-3A48-8F7A-9533C1CC531A}"/>
              </a:ext>
            </a:extLst>
          </p:cNvPr>
          <p:cNvSpPr>
            <a:spLocks noChangeArrowheads="1"/>
          </p:cNvSpPr>
          <p:nvPr/>
        </p:nvSpPr>
        <p:spPr bwMode="auto">
          <a:xfrm flipH="1">
            <a:off x="6216650" y="922338"/>
            <a:ext cx="385763" cy="3117850"/>
          </a:xfrm>
          <a:prstGeom prst="rect">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0" name="Rectangle 1032">
            <a:extLst>
              <a:ext uri="{FF2B5EF4-FFF2-40B4-BE49-F238E27FC236}">
                <a16:creationId xmlns:a16="http://schemas.microsoft.com/office/drawing/2014/main" id="{C8B5CF11-6D61-8647-A641-D87BC1105BCC}"/>
              </a:ext>
            </a:extLst>
          </p:cNvPr>
          <p:cNvSpPr>
            <a:spLocks noChangeArrowheads="1"/>
          </p:cNvSpPr>
          <p:nvPr/>
        </p:nvSpPr>
        <p:spPr bwMode="auto">
          <a:xfrm flipH="1">
            <a:off x="5894388" y="922338"/>
            <a:ext cx="387350" cy="311785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1" name="Rectangle 1033">
            <a:extLst>
              <a:ext uri="{FF2B5EF4-FFF2-40B4-BE49-F238E27FC236}">
                <a16:creationId xmlns:a16="http://schemas.microsoft.com/office/drawing/2014/main" id="{4737B9D3-85FA-334F-8413-AAEDA8E5C79A}"/>
              </a:ext>
            </a:extLst>
          </p:cNvPr>
          <p:cNvSpPr>
            <a:spLocks noChangeArrowheads="1"/>
          </p:cNvSpPr>
          <p:nvPr/>
        </p:nvSpPr>
        <p:spPr bwMode="auto">
          <a:xfrm flipH="1">
            <a:off x="5570538" y="922338"/>
            <a:ext cx="385762" cy="3117850"/>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2" name="Rectangle 1034">
            <a:extLst>
              <a:ext uri="{FF2B5EF4-FFF2-40B4-BE49-F238E27FC236}">
                <a16:creationId xmlns:a16="http://schemas.microsoft.com/office/drawing/2014/main" id="{CFDA4FC8-D399-0349-AE5F-19FFBCD18F4F}"/>
              </a:ext>
            </a:extLst>
          </p:cNvPr>
          <p:cNvSpPr>
            <a:spLocks noChangeArrowheads="1"/>
          </p:cNvSpPr>
          <p:nvPr/>
        </p:nvSpPr>
        <p:spPr bwMode="auto">
          <a:xfrm flipH="1">
            <a:off x="5246688" y="922338"/>
            <a:ext cx="385762" cy="31178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3" name="Rectangle 1035">
            <a:extLst>
              <a:ext uri="{FF2B5EF4-FFF2-40B4-BE49-F238E27FC236}">
                <a16:creationId xmlns:a16="http://schemas.microsoft.com/office/drawing/2014/main" id="{27856045-00BC-C546-99A3-8A20D7236C66}"/>
              </a:ext>
            </a:extLst>
          </p:cNvPr>
          <p:cNvSpPr>
            <a:spLocks noChangeArrowheads="1"/>
          </p:cNvSpPr>
          <p:nvPr/>
        </p:nvSpPr>
        <p:spPr bwMode="auto">
          <a:xfrm flipH="1">
            <a:off x="4905375" y="922338"/>
            <a:ext cx="387350" cy="311785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4" name="Rectangle 1036">
            <a:extLst>
              <a:ext uri="{FF2B5EF4-FFF2-40B4-BE49-F238E27FC236}">
                <a16:creationId xmlns:a16="http://schemas.microsoft.com/office/drawing/2014/main" id="{0D5CDCC1-2D05-6C44-A36E-2EECC2923BCD}"/>
              </a:ext>
            </a:extLst>
          </p:cNvPr>
          <p:cNvSpPr>
            <a:spLocks noChangeArrowheads="1"/>
          </p:cNvSpPr>
          <p:nvPr/>
        </p:nvSpPr>
        <p:spPr bwMode="auto">
          <a:xfrm flipH="1">
            <a:off x="4538663" y="922338"/>
            <a:ext cx="385762" cy="311785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5" name="Rectangle 1037">
            <a:extLst>
              <a:ext uri="{FF2B5EF4-FFF2-40B4-BE49-F238E27FC236}">
                <a16:creationId xmlns:a16="http://schemas.microsoft.com/office/drawing/2014/main" id="{EFCC5E7D-7891-B547-ADFF-08114610E7A9}"/>
              </a:ext>
            </a:extLst>
          </p:cNvPr>
          <p:cNvSpPr>
            <a:spLocks noChangeArrowheads="1"/>
          </p:cNvSpPr>
          <p:nvPr/>
        </p:nvSpPr>
        <p:spPr bwMode="auto">
          <a:xfrm flipH="1">
            <a:off x="7308850" y="922338"/>
            <a:ext cx="387350" cy="3117850"/>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6" name="Rectangle 1038">
            <a:extLst>
              <a:ext uri="{FF2B5EF4-FFF2-40B4-BE49-F238E27FC236}">
                <a16:creationId xmlns:a16="http://schemas.microsoft.com/office/drawing/2014/main" id="{5DB51FBA-E796-D641-8B48-92F455D07C71}"/>
              </a:ext>
            </a:extLst>
          </p:cNvPr>
          <p:cNvSpPr>
            <a:spLocks noChangeArrowheads="1"/>
          </p:cNvSpPr>
          <p:nvPr/>
        </p:nvSpPr>
        <p:spPr bwMode="auto">
          <a:xfrm flipH="1">
            <a:off x="6921500" y="922338"/>
            <a:ext cx="387350" cy="3117850"/>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7" name="Rectangle 1039">
            <a:extLst>
              <a:ext uri="{FF2B5EF4-FFF2-40B4-BE49-F238E27FC236}">
                <a16:creationId xmlns:a16="http://schemas.microsoft.com/office/drawing/2014/main" id="{2A4B4859-D3C8-2E48-A1C5-5DCAD9DC2396}"/>
              </a:ext>
            </a:extLst>
          </p:cNvPr>
          <p:cNvSpPr>
            <a:spLocks noChangeArrowheads="1"/>
          </p:cNvSpPr>
          <p:nvPr/>
        </p:nvSpPr>
        <p:spPr bwMode="auto">
          <a:xfrm flipH="1">
            <a:off x="8458200" y="922338"/>
            <a:ext cx="385763" cy="3117850"/>
          </a:xfrm>
          <a:prstGeom prst="rect">
            <a:avLst/>
          </a:prstGeom>
          <a:solidFill>
            <a:srgbClr val="0808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8" name="Rectangle 1040">
            <a:extLst>
              <a:ext uri="{FF2B5EF4-FFF2-40B4-BE49-F238E27FC236}">
                <a16:creationId xmlns:a16="http://schemas.microsoft.com/office/drawing/2014/main" id="{08825695-A68A-CE48-ADF1-54728AB80C6B}"/>
              </a:ext>
            </a:extLst>
          </p:cNvPr>
          <p:cNvSpPr>
            <a:spLocks noChangeArrowheads="1"/>
          </p:cNvSpPr>
          <p:nvPr/>
        </p:nvSpPr>
        <p:spPr bwMode="auto">
          <a:xfrm flipH="1">
            <a:off x="8834438" y="925513"/>
            <a:ext cx="385762" cy="31178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9" name="Rectangle 1041">
            <a:extLst>
              <a:ext uri="{FF2B5EF4-FFF2-40B4-BE49-F238E27FC236}">
                <a16:creationId xmlns:a16="http://schemas.microsoft.com/office/drawing/2014/main" id="{7AE6F458-B01B-844C-8381-0013E0B34F52}"/>
              </a:ext>
            </a:extLst>
          </p:cNvPr>
          <p:cNvSpPr>
            <a:spLocks noChangeArrowheads="1"/>
          </p:cNvSpPr>
          <p:nvPr/>
        </p:nvSpPr>
        <p:spPr bwMode="auto">
          <a:xfrm>
            <a:off x="4159250" y="914400"/>
            <a:ext cx="5051425" cy="3127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200" name="Rectangle 1042">
            <a:extLst>
              <a:ext uri="{FF2B5EF4-FFF2-40B4-BE49-F238E27FC236}">
                <a16:creationId xmlns:a16="http://schemas.microsoft.com/office/drawing/2014/main" id="{44272374-43C6-C341-B2EF-97ECB3F231AA}"/>
              </a:ext>
            </a:extLst>
          </p:cNvPr>
          <p:cNvSpPr>
            <a:spLocks noChangeArrowheads="1"/>
          </p:cNvSpPr>
          <p:nvPr/>
        </p:nvSpPr>
        <p:spPr bwMode="auto">
          <a:xfrm>
            <a:off x="457200" y="914400"/>
            <a:ext cx="1781175" cy="3144838"/>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201" name="Rectangle 1043">
            <a:extLst>
              <a:ext uri="{FF2B5EF4-FFF2-40B4-BE49-F238E27FC236}">
                <a16:creationId xmlns:a16="http://schemas.microsoft.com/office/drawing/2014/main" id="{1F5893C0-C37A-574C-97AE-59206EBEFE0E}"/>
              </a:ext>
            </a:extLst>
          </p:cNvPr>
          <p:cNvSpPr>
            <a:spLocks noChangeArrowheads="1"/>
          </p:cNvSpPr>
          <p:nvPr/>
        </p:nvSpPr>
        <p:spPr bwMode="auto">
          <a:xfrm>
            <a:off x="2241550" y="915988"/>
            <a:ext cx="1766888" cy="3119437"/>
          </a:xfrm>
          <a:prstGeom prst="rect">
            <a:avLst/>
          </a:prstGeom>
          <a:solidFill>
            <a:srgbClr val="FF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202" name="AutoShape 1044">
            <a:extLst>
              <a:ext uri="{FF2B5EF4-FFF2-40B4-BE49-F238E27FC236}">
                <a16:creationId xmlns:a16="http://schemas.microsoft.com/office/drawing/2014/main" id="{21A0021A-9F40-0E4F-82FF-6E895B7CFE5E}"/>
              </a:ext>
            </a:extLst>
          </p:cNvPr>
          <p:cNvSpPr>
            <a:spLocks noChangeArrowheads="1"/>
          </p:cNvSpPr>
          <p:nvPr/>
        </p:nvSpPr>
        <p:spPr bwMode="auto">
          <a:xfrm>
            <a:off x="942975" y="1700213"/>
            <a:ext cx="741363" cy="1292225"/>
          </a:xfrm>
          <a:prstGeom prst="diamond">
            <a:avLst/>
          </a:prstGeom>
          <a:solidFill>
            <a:srgbClr val="DDDDD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203" name="AutoShape 1045">
            <a:extLst>
              <a:ext uri="{FF2B5EF4-FFF2-40B4-BE49-F238E27FC236}">
                <a16:creationId xmlns:a16="http://schemas.microsoft.com/office/drawing/2014/main" id="{A39CB16F-89C0-5F49-A642-190C0AC6BDF3}"/>
              </a:ext>
            </a:extLst>
          </p:cNvPr>
          <p:cNvSpPr>
            <a:spLocks noChangeArrowheads="1"/>
          </p:cNvSpPr>
          <p:nvPr/>
        </p:nvSpPr>
        <p:spPr bwMode="auto">
          <a:xfrm>
            <a:off x="2747963" y="1674813"/>
            <a:ext cx="739775" cy="1292225"/>
          </a:xfrm>
          <a:prstGeom prst="diamond">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204" name="Text Box 1046">
            <a:extLst>
              <a:ext uri="{FF2B5EF4-FFF2-40B4-BE49-F238E27FC236}">
                <a16:creationId xmlns:a16="http://schemas.microsoft.com/office/drawing/2014/main" id="{4DF40285-7BF3-2C45-9264-6697FC99E54B}"/>
              </a:ext>
            </a:extLst>
          </p:cNvPr>
          <p:cNvSpPr txBox="1">
            <a:spLocks noChangeArrowheads="1"/>
          </p:cNvSpPr>
          <p:nvPr/>
        </p:nvSpPr>
        <p:spPr bwMode="auto">
          <a:xfrm>
            <a:off x="461963" y="4098925"/>
            <a:ext cx="8726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a:solidFill>
                  <a:srgbClr val="FFFFFF"/>
                </a:solidFill>
              </a:rPr>
              <a:t>Figure 1. Simultaneous contrast illusion and the Mach band effect</a:t>
            </a:r>
            <a:endParaRPr lang="en-US" altLang="en-US" sz="1400"/>
          </a:p>
        </p:txBody>
      </p:sp>
      <p:sp>
        <p:nvSpPr>
          <p:cNvPr id="93205" name="Text Box 1047">
            <a:extLst>
              <a:ext uri="{FF2B5EF4-FFF2-40B4-BE49-F238E27FC236}">
                <a16:creationId xmlns:a16="http://schemas.microsoft.com/office/drawing/2014/main" id="{6E020D01-65CB-6644-AC2D-5A45CE8D3426}"/>
              </a:ext>
            </a:extLst>
          </p:cNvPr>
          <p:cNvSpPr txBox="1">
            <a:spLocks noChangeArrowheads="1"/>
          </p:cNvSpPr>
          <p:nvPr/>
        </p:nvSpPr>
        <p:spPr bwMode="auto">
          <a:xfrm>
            <a:off x="879475" y="3619500"/>
            <a:ext cx="390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a:solidFill>
                  <a:srgbClr val="FFFFFF"/>
                </a:solidFill>
              </a:rPr>
              <a:t>A</a:t>
            </a:r>
          </a:p>
        </p:txBody>
      </p:sp>
      <p:sp>
        <p:nvSpPr>
          <p:cNvPr id="93206" name="Text Box 1048">
            <a:extLst>
              <a:ext uri="{FF2B5EF4-FFF2-40B4-BE49-F238E27FC236}">
                <a16:creationId xmlns:a16="http://schemas.microsoft.com/office/drawing/2014/main" id="{68D30FEF-4F7D-6047-84AF-20FA56A34576}"/>
              </a:ext>
            </a:extLst>
          </p:cNvPr>
          <p:cNvSpPr txBox="1">
            <a:spLocks noChangeArrowheads="1"/>
          </p:cNvSpPr>
          <p:nvPr/>
        </p:nvSpPr>
        <p:spPr bwMode="auto">
          <a:xfrm>
            <a:off x="3540125" y="3609975"/>
            <a:ext cx="4206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a:t>B</a:t>
            </a:r>
          </a:p>
        </p:txBody>
      </p:sp>
      <p:sp>
        <p:nvSpPr>
          <p:cNvPr id="93207" name="Rectangle 1049">
            <a:extLst>
              <a:ext uri="{FF2B5EF4-FFF2-40B4-BE49-F238E27FC236}">
                <a16:creationId xmlns:a16="http://schemas.microsoft.com/office/drawing/2014/main" id="{931C9517-1BE1-C849-80BD-5969ECE1059E}"/>
              </a:ext>
            </a:extLst>
          </p:cNvPr>
          <p:cNvSpPr>
            <a:spLocks noChangeArrowheads="1"/>
          </p:cNvSpPr>
          <p:nvPr/>
        </p:nvSpPr>
        <p:spPr bwMode="auto">
          <a:xfrm flipH="1">
            <a:off x="4165600" y="933450"/>
            <a:ext cx="385763" cy="3117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208" name="Text Box 1050">
            <a:extLst>
              <a:ext uri="{FF2B5EF4-FFF2-40B4-BE49-F238E27FC236}">
                <a16:creationId xmlns:a16="http://schemas.microsoft.com/office/drawing/2014/main" id="{18D8EA38-C226-294A-B72D-8597523167DE}"/>
              </a:ext>
            </a:extLst>
          </p:cNvPr>
          <p:cNvSpPr txBox="1">
            <a:spLocks noChangeArrowheads="1"/>
          </p:cNvSpPr>
          <p:nvPr/>
        </p:nvSpPr>
        <p:spPr bwMode="auto">
          <a:xfrm>
            <a:off x="365125" y="4699000"/>
            <a:ext cx="8961438"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600"/>
              <a:t>The edge detection is working to enhance object separation.</a:t>
            </a:r>
          </a:p>
          <a:p>
            <a:pPr eaLnBrk="1" hangingPunct="1">
              <a:lnSpc>
                <a:spcPct val="90000"/>
              </a:lnSpc>
              <a:spcBef>
                <a:spcPct val="0"/>
              </a:spcBef>
              <a:buFontTx/>
              <a:buNone/>
            </a:pPr>
            <a:r>
              <a:rPr lang="en-US" altLang="en-US" sz="1600"/>
              <a:t>although the luminance within each block is constant the apparent lightness of each strip seems to vary across its length. Close to the left edge of the strip it appears lighter than at the centre, and close to the right edge of the strip it appears darker than at the centre. The visual system is exaggerating the difference in luminance (contrast) at each edge in order to detect it.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7" name="Rectangle 2">
            <a:extLst>
              <a:ext uri="{FF2B5EF4-FFF2-40B4-BE49-F238E27FC236}">
                <a16:creationId xmlns:a16="http://schemas.microsoft.com/office/drawing/2014/main" id="{4BDDFD0C-DDCE-B14A-86B6-A47AE811591D}"/>
              </a:ext>
            </a:extLst>
          </p:cNvPr>
          <p:cNvSpPr>
            <a:spLocks noChangeArrowheads="1"/>
          </p:cNvSpPr>
          <p:nvPr/>
        </p:nvSpPr>
        <p:spPr bwMode="auto">
          <a:xfrm>
            <a:off x="750888" y="1208088"/>
            <a:ext cx="8099425"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6000"/>
              </a:lnSpc>
              <a:spcBef>
                <a:spcPct val="0"/>
              </a:spcBef>
              <a:buFontTx/>
              <a:buNone/>
            </a:pPr>
            <a:r>
              <a:rPr lang="en-US" altLang="en-US" sz="3600"/>
              <a:t>Biological structures present a continuous spectrum of change.  </a:t>
            </a:r>
          </a:p>
          <a:p>
            <a:pPr>
              <a:lnSpc>
                <a:spcPct val="96000"/>
              </a:lnSpc>
              <a:spcBef>
                <a:spcPct val="0"/>
              </a:spcBef>
              <a:buFontTx/>
              <a:buNone/>
            </a:pPr>
            <a:endParaRPr lang="en-US" altLang="en-US" sz="3600"/>
          </a:p>
          <a:p>
            <a:pPr>
              <a:lnSpc>
                <a:spcPct val="96000"/>
              </a:lnSpc>
              <a:spcBef>
                <a:spcPct val="0"/>
              </a:spcBef>
              <a:buFontTx/>
              <a:buNone/>
            </a:pPr>
            <a:r>
              <a:rPr lang="en-US" altLang="en-US" sz="3600" u="sng"/>
              <a:t>Morphometry eliminates subjectivity</a:t>
            </a:r>
            <a:r>
              <a:rPr lang="en-US" altLang="en-US" sz="3600"/>
              <a:t>, it is more reproducible, and has greater limits of detection.</a:t>
            </a:r>
          </a:p>
          <a:p>
            <a:pPr eaLnBrk="1" hangingPunct="1">
              <a:lnSpc>
                <a:spcPct val="96000"/>
              </a:lnSpc>
              <a:spcBef>
                <a:spcPct val="0"/>
              </a:spcBef>
              <a:buFontTx/>
              <a:buNone/>
            </a:pPr>
            <a:endParaRPr lang="en-US" altLang="en-US" sz="3600"/>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0A5990A4-6080-7B46-AA57-EC970FB79FCB}"/>
              </a:ext>
            </a:extLst>
          </p:cNvPr>
          <p:cNvSpPr>
            <a:spLocks noGrp="1" noChangeArrowheads="1"/>
          </p:cNvSpPr>
          <p:nvPr>
            <p:ph type="title"/>
          </p:nvPr>
        </p:nvSpPr>
        <p:spPr>
          <a:xfrm>
            <a:off x="0" y="0"/>
            <a:ext cx="9601200" cy="939800"/>
          </a:xfrm>
        </p:spPr>
        <p:txBody>
          <a:bodyPr/>
          <a:lstStyle/>
          <a:p>
            <a:pPr eaLnBrk="1" hangingPunct="1"/>
            <a:r>
              <a:rPr lang="en-US" altLang="en-US" sz="2200"/>
              <a:t>We focus on higher frequencies close &amp; register softer shapes from afar.</a:t>
            </a:r>
            <a:br>
              <a:rPr lang="en-US" altLang="en-US" sz="2200"/>
            </a:br>
            <a:endParaRPr lang="en-US" altLang="en-US" sz="2200"/>
          </a:p>
        </p:txBody>
      </p:sp>
      <p:sp>
        <p:nvSpPr>
          <p:cNvPr id="95235" name="Rectangle 3">
            <a:extLst>
              <a:ext uri="{FF2B5EF4-FFF2-40B4-BE49-F238E27FC236}">
                <a16:creationId xmlns:a16="http://schemas.microsoft.com/office/drawing/2014/main" id="{1026BCAA-BC3B-6945-9789-EB27E05B3897}"/>
              </a:ext>
            </a:extLst>
          </p:cNvPr>
          <p:cNvSpPr>
            <a:spLocks noGrp="1" noChangeArrowheads="1"/>
          </p:cNvSpPr>
          <p:nvPr>
            <p:ph type="body" idx="1"/>
          </p:nvPr>
        </p:nvSpPr>
        <p:spPr>
          <a:xfrm>
            <a:off x="4738688" y="720725"/>
            <a:ext cx="4862512" cy="4525963"/>
          </a:xfrm>
        </p:spPr>
        <p:txBody>
          <a:bodyPr/>
          <a:lstStyle/>
          <a:p>
            <a:pPr eaLnBrk="1" hangingPunct="1"/>
            <a:r>
              <a:rPr lang="en-US" altLang="en-US" sz="1400"/>
              <a:t>Look at the picture above and you see Albert Einstein. Now walk across the room. Suddenly, he morphs into Marilyn Monroe. Trippy, right? </a:t>
            </a:r>
            <a:r>
              <a:rPr lang="en-US" altLang="en-US" sz="1400">
                <a:hlinkClick r:id="rId3"/>
              </a:rPr>
              <a:t>Aude Oliva</a:t>
            </a:r>
            <a:r>
              <a:rPr lang="en-US" altLang="en-US" sz="1400"/>
              <a:t>, an associate professor of cognitive science at MIT, uses images like this one to study how our brains </a:t>
            </a:r>
            <a:r>
              <a:rPr lang="en-US" altLang="en-US" sz="1400">
                <a:hlinkClick r:id="rId4"/>
              </a:rPr>
              <a:t>make sense of sight</a:t>
            </a:r>
            <a:r>
              <a:rPr lang="en-US" altLang="en-US" sz="1400"/>
              <a:t>.</a:t>
            </a:r>
          </a:p>
          <a:p>
            <a:pPr eaLnBrk="1" hangingPunct="1"/>
            <a:r>
              <a:rPr lang="en-US" altLang="en-US" sz="1400"/>
              <a:t>Our eyes pick up resolutions with both high spatial frequencies (sharp lines) and low ones (blurred shapes). By blending the high frequencies from one picture with the lows from another, Oliva creates images that change as a function of distance and time—allowing her to parse how humans absorb visual information. Turns out that </a:t>
            </a:r>
            <a:r>
              <a:rPr lang="en-US" altLang="en-US" sz="1400" b="1">
                <a:solidFill>
                  <a:srgbClr val="0070C0"/>
                </a:solidFill>
              </a:rPr>
              <a:t>we perceive coarse features quickly</a:t>
            </a:r>
            <a:r>
              <a:rPr lang="en-US" altLang="en-US" sz="1400"/>
              <a:t>, within the first 30 milliseconds, and then home in on details at around 100 milliseconds. </a:t>
            </a:r>
            <a:r>
              <a:rPr lang="en-US" altLang="en-US" sz="1400" b="1">
                <a:solidFill>
                  <a:srgbClr val="0070C0"/>
                </a:solidFill>
              </a:rPr>
              <a:t>We also focus on the higher frequencies close up and register softer shapes from afar.</a:t>
            </a:r>
          </a:p>
          <a:p>
            <a:pPr eaLnBrk="1" hangingPunct="1"/>
            <a:r>
              <a:rPr lang="en-US" altLang="en-US" sz="1400"/>
              <a:t>"It's something we never think about," Oliva says. "But we still don't know how our brains digest new images so seamlessly and so rapidly." The answer could help treat cognitive disorders or assist in the development of more-perceptive bots. Because, let's be honest: What good is a robot if it can't tell the difference between a sexy, troubled icon and Marilyn Monroe?</a:t>
            </a:r>
          </a:p>
        </p:txBody>
      </p:sp>
      <p:pic>
        <p:nvPicPr>
          <p:cNvPr id="95236" name="Picture 4">
            <a:extLst>
              <a:ext uri="{FF2B5EF4-FFF2-40B4-BE49-F238E27FC236}">
                <a16:creationId xmlns:a16="http://schemas.microsoft.com/office/drawing/2014/main" id="{D47D0A5F-9974-EE44-88DD-FED4A09212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738" y="723900"/>
            <a:ext cx="4445000" cy="587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 Box 5">
            <a:extLst>
              <a:ext uri="{FF2B5EF4-FFF2-40B4-BE49-F238E27FC236}">
                <a16:creationId xmlns:a16="http://schemas.microsoft.com/office/drawing/2014/main" id="{A02693D2-BD5A-8E47-A3D1-259BE7BFF756}"/>
              </a:ext>
            </a:extLst>
          </p:cNvPr>
          <p:cNvSpPr txBox="1">
            <a:spLocks noChangeArrowheads="1"/>
          </p:cNvSpPr>
          <p:nvPr/>
        </p:nvSpPr>
        <p:spPr bwMode="auto">
          <a:xfrm>
            <a:off x="5092700" y="6265863"/>
            <a:ext cx="4008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000">
                <a:solidFill>
                  <a:srgbClr val="3333CC"/>
                </a:solidFill>
              </a:rPr>
              <a:t>http://www.wired.com/medtech/health/magazine/17-05/st_alphageek</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652A-DE90-0DC1-CA59-98F082D67B47}"/>
              </a:ext>
            </a:extLst>
          </p:cNvPr>
          <p:cNvSpPr>
            <a:spLocks noGrp="1"/>
          </p:cNvSpPr>
          <p:nvPr>
            <p:ph type="title"/>
          </p:nvPr>
        </p:nvSpPr>
        <p:spPr/>
        <p:txBody>
          <a:bodyPr/>
          <a:lstStyle/>
          <a:p>
            <a:r>
              <a:rPr lang="en-US" dirty="0"/>
              <a:t>Ames Window</a:t>
            </a:r>
          </a:p>
        </p:txBody>
      </p:sp>
      <p:sp>
        <p:nvSpPr>
          <p:cNvPr id="3" name="Content Placeholder 2">
            <a:extLst>
              <a:ext uri="{FF2B5EF4-FFF2-40B4-BE49-F238E27FC236}">
                <a16:creationId xmlns:a16="http://schemas.microsoft.com/office/drawing/2014/main" id="{7BA9D691-F90C-E540-C2A4-7F63E187DD27}"/>
              </a:ext>
            </a:extLst>
          </p:cNvPr>
          <p:cNvSpPr>
            <a:spLocks noGrp="1"/>
          </p:cNvSpPr>
          <p:nvPr>
            <p:ph idx="1"/>
          </p:nvPr>
        </p:nvSpPr>
        <p:spPr>
          <a:xfrm>
            <a:off x="502003" y="1250245"/>
            <a:ext cx="8642350" cy="4525963"/>
          </a:xfrm>
        </p:spPr>
        <p:txBody>
          <a:bodyPr/>
          <a:lstStyle/>
          <a:p>
            <a:r>
              <a:rPr lang="en-US" dirty="0">
                <a:hlinkClick r:id="rId2"/>
              </a:rPr>
              <a:t>https://twitter.com/historyinmemes/status/1611804675686154240?t=6phDu3KwWT8snvwXItpNYQ&amp;s=08</a:t>
            </a:r>
            <a:r>
              <a:rPr lang="en-US" dirty="0"/>
              <a:t> </a:t>
            </a:r>
          </a:p>
        </p:txBody>
      </p:sp>
      <p:pic>
        <p:nvPicPr>
          <p:cNvPr id="5" name="Picture 4">
            <a:extLst>
              <a:ext uri="{FF2B5EF4-FFF2-40B4-BE49-F238E27FC236}">
                <a16:creationId xmlns:a16="http://schemas.microsoft.com/office/drawing/2014/main" id="{AA047765-3AF6-FB48-2347-4DF76BFCA7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7022" y="3055281"/>
            <a:ext cx="5486400" cy="3528081"/>
          </a:xfrm>
          <a:prstGeom prst="rect">
            <a:avLst/>
          </a:prstGeom>
        </p:spPr>
      </p:pic>
    </p:spTree>
    <p:extLst>
      <p:ext uri="{BB962C8B-B14F-4D97-AF65-F5344CB8AC3E}">
        <p14:creationId xmlns:p14="http://schemas.microsoft.com/office/powerpoint/2010/main" val="28473442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pic>
        <p:nvPicPr>
          <p:cNvPr id="97282" name="Picture 2">
            <a:extLst>
              <a:ext uri="{FF2B5EF4-FFF2-40B4-BE49-F238E27FC236}">
                <a16:creationId xmlns:a16="http://schemas.microsoft.com/office/drawing/2014/main" id="{D674FAE7-D206-8649-A4DA-DC29DDCAB68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1638" y="871538"/>
            <a:ext cx="6367462"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 Box 3">
            <a:extLst>
              <a:ext uri="{FF2B5EF4-FFF2-40B4-BE49-F238E27FC236}">
                <a16:creationId xmlns:a16="http://schemas.microsoft.com/office/drawing/2014/main" id="{4B0960D9-1FEC-DB43-ACB2-03E5655F0D27}"/>
              </a:ext>
            </a:extLst>
          </p:cNvPr>
          <p:cNvSpPr txBox="1">
            <a:spLocks noChangeArrowheads="1"/>
          </p:cNvSpPr>
          <p:nvPr/>
        </p:nvSpPr>
        <p:spPr bwMode="auto">
          <a:xfrm>
            <a:off x="1492250" y="241300"/>
            <a:ext cx="6842125"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Times New Roman" panose="02020603050405020304" pitchFamily="18" charset="0"/>
              </a:defRPr>
            </a:lvl1pPr>
            <a:lvl2pPr marL="742950" indent="-285750">
              <a:spcBef>
                <a:spcPct val="20000"/>
              </a:spcBef>
              <a:buSzPct val="100000"/>
              <a:buChar char="–"/>
              <a:defRPr sz="2800">
                <a:solidFill>
                  <a:srgbClr val="FFFFFF"/>
                </a:solidFill>
                <a:latin typeface="Times New Roman" panose="02020603050405020304" pitchFamily="18" charset="0"/>
              </a:defRPr>
            </a:lvl2pPr>
            <a:lvl3pPr marL="1143000" indent="-228600">
              <a:spcBef>
                <a:spcPct val="20000"/>
              </a:spcBef>
              <a:buSzPct val="100000"/>
              <a:buChar char="•"/>
              <a:defRPr sz="2400">
                <a:solidFill>
                  <a:srgbClr val="FFFFFF"/>
                </a:solidFill>
                <a:latin typeface="Times New Roman" panose="02020603050405020304" pitchFamily="18" charset="0"/>
              </a:defRPr>
            </a:lvl3pPr>
            <a:lvl4pPr marL="1600200" indent="-228600">
              <a:spcBef>
                <a:spcPct val="20000"/>
              </a:spcBef>
              <a:buSzPct val="100000"/>
              <a:buChar char="–"/>
              <a:defRPr sz="2000">
                <a:solidFill>
                  <a:srgbClr val="FFFFFF"/>
                </a:solidFill>
                <a:latin typeface="Times New Roman" panose="02020603050405020304" pitchFamily="18" charset="0"/>
              </a:defRPr>
            </a:lvl4pPr>
            <a:lvl5pPr marL="2057400" indent="-228600">
              <a:spcBef>
                <a:spcPct val="20000"/>
              </a:spcBef>
              <a:buSzPct val="100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9pPr>
          </a:lstStyle>
          <a:p>
            <a:pPr eaLnBrk="1" hangingPunct="1">
              <a:lnSpc>
                <a:spcPct val="90000"/>
              </a:lnSpc>
              <a:spcBef>
                <a:spcPct val="0"/>
              </a:spcBef>
              <a:buSzTx/>
              <a:buFontTx/>
              <a:buNone/>
            </a:pPr>
            <a:r>
              <a:rPr lang="en-US" altLang="en-US" sz="2400">
                <a:latin typeface="Arial" panose="020B0604020202020204" pitchFamily="34" charset="0"/>
              </a:rPr>
              <a:t>Is this the best quality image -…or the next slide..</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pic>
        <p:nvPicPr>
          <p:cNvPr id="99330" name="Picture 2">
            <a:extLst>
              <a:ext uri="{FF2B5EF4-FFF2-40B4-BE49-F238E27FC236}">
                <a16:creationId xmlns:a16="http://schemas.microsoft.com/office/drawing/2014/main" id="{253B219C-11F4-DA4A-9CD2-5D82D9E94BD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4350" y="914400"/>
            <a:ext cx="6016625"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AA821BC0-B2D7-1944-B07B-9CB3DE4013D7}"/>
              </a:ext>
            </a:extLst>
          </p:cNvPr>
          <p:cNvSpPr>
            <a:spLocks noGrp="1" noChangeArrowheads="1"/>
          </p:cNvSpPr>
          <p:nvPr>
            <p:ph type="title"/>
          </p:nvPr>
        </p:nvSpPr>
        <p:spPr/>
        <p:txBody>
          <a:bodyPr/>
          <a:lstStyle/>
          <a:p>
            <a:pPr eaLnBrk="1" hangingPunct="1"/>
            <a:endParaRPr lang="en-US" altLang="en-US"/>
          </a:p>
        </p:txBody>
      </p:sp>
      <p:sp>
        <p:nvSpPr>
          <p:cNvPr id="101379" name="Rectangle 3">
            <a:extLst>
              <a:ext uri="{FF2B5EF4-FFF2-40B4-BE49-F238E27FC236}">
                <a16:creationId xmlns:a16="http://schemas.microsoft.com/office/drawing/2014/main" id="{1FBECF7E-1AFE-E241-8971-C3AB4598A84C}"/>
              </a:ext>
            </a:extLst>
          </p:cNvPr>
          <p:cNvSpPr>
            <a:spLocks noGrp="1" noChangeArrowheads="1"/>
          </p:cNvSpPr>
          <p:nvPr>
            <p:ph idx="1"/>
          </p:nvPr>
        </p:nvSpPr>
        <p:spPr/>
        <p:txBody>
          <a:bodyPr/>
          <a:lstStyle/>
          <a:p>
            <a:pPr eaLnBrk="1" hangingPunct="1"/>
            <a:endParaRPr lang="en-US" altLang="en-US"/>
          </a:p>
          <a:p>
            <a:pPr eaLnBrk="1" hangingPunct="1"/>
            <a:endParaRPr lang="en-US" altLang="en-US"/>
          </a:p>
        </p:txBody>
      </p:sp>
      <p:pic>
        <p:nvPicPr>
          <p:cNvPr id="101380" name="Picture 4">
            <a:extLst>
              <a:ext uri="{FF2B5EF4-FFF2-40B4-BE49-F238E27FC236}">
                <a16:creationId xmlns:a16="http://schemas.microsoft.com/office/drawing/2014/main" id="{3F9CBF4A-431D-7C4A-B192-E5FF21853D0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9638"/>
            <a:ext cx="4656138"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5">
            <a:extLst>
              <a:ext uri="{FF2B5EF4-FFF2-40B4-BE49-F238E27FC236}">
                <a16:creationId xmlns:a16="http://schemas.microsoft.com/office/drawing/2014/main" id="{6B2B9922-A4CF-8D4A-9821-3465983BA04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388" y="914400"/>
            <a:ext cx="4746625"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Text Box 6">
            <a:extLst>
              <a:ext uri="{FF2B5EF4-FFF2-40B4-BE49-F238E27FC236}">
                <a16:creationId xmlns:a16="http://schemas.microsoft.com/office/drawing/2014/main" id="{30B7F028-7308-1D4A-860E-D0BB4217955C}"/>
              </a:ext>
            </a:extLst>
          </p:cNvPr>
          <p:cNvSpPr txBox="1">
            <a:spLocks noChangeArrowheads="1"/>
          </p:cNvSpPr>
          <p:nvPr/>
        </p:nvSpPr>
        <p:spPr bwMode="auto">
          <a:xfrm>
            <a:off x="1584325" y="227013"/>
            <a:ext cx="6557963"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Times New Roman" panose="02020603050405020304" pitchFamily="18" charset="0"/>
              </a:defRPr>
            </a:lvl1pPr>
            <a:lvl2pPr marL="742950" indent="-285750">
              <a:spcBef>
                <a:spcPct val="20000"/>
              </a:spcBef>
              <a:buSzPct val="100000"/>
              <a:buChar char="–"/>
              <a:defRPr sz="2800">
                <a:solidFill>
                  <a:srgbClr val="FFFFFF"/>
                </a:solidFill>
                <a:latin typeface="Times New Roman" panose="02020603050405020304" pitchFamily="18" charset="0"/>
              </a:defRPr>
            </a:lvl2pPr>
            <a:lvl3pPr marL="1143000" indent="-228600">
              <a:spcBef>
                <a:spcPct val="20000"/>
              </a:spcBef>
              <a:buSzPct val="100000"/>
              <a:buChar char="•"/>
              <a:defRPr sz="2400">
                <a:solidFill>
                  <a:srgbClr val="FFFFFF"/>
                </a:solidFill>
                <a:latin typeface="Times New Roman" panose="02020603050405020304" pitchFamily="18" charset="0"/>
              </a:defRPr>
            </a:lvl3pPr>
            <a:lvl4pPr marL="1600200" indent="-228600">
              <a:spcBef>
                <a:spcPct val="20000"/>
              </a:spcBef>
              <a:buSzPct val="100000"/>
              <a:buChar char="–"/>
              <a:defRPr sz="2000">
                <a:solidFill>
                  <a:srgbClr val="FFFFFF"/>
                </a:solidFill>
                <a:latin typeface="Times New Roman" panose="02020603050405020304" pitchFamily="18" charset="0"/>
              </a:defRPr>
            </a:lvl4pPr>
            <a:lvl5pPr marL="2057400" indent="-228600">
              <a:spcBef>
                <a:spcPct val="20000"/>
              </a:spcBef>
              <a:buSzPct val="100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9pPr>
          </a:lstStyle>
          <a:p>
            <a:pPr eaLnBrk="1" hangingPunct="1">
              <a:lnSpc>
                <a:spcPct val="90000"/>
              </a:lnSpc>
              <a:spcBef>
                <a:spcPct val="0"/>
              </a:spcBef>
              <a:buSzTx/>
              <a:buFontTx/>
              <a:buNone/>
            </a:pPr>
            <a:r>
              <a:rPr lang="en-US" altLang="en-US" sz="2400">
                <a:latin typeface="Arial" panose="020B0604020202020204" pitchFamily="34" charset="0"/>
              </a:rPr>
              <a:t>Humans are used to light coming from above…</a:t>
            </a:r>
          </a:p>
        </p:txBody>
      </p:sp>
      <p:sp>
        <p:nvSpPr>
          <p:cNvPr id="101383" name="Text Box 7">
            <a:extLst>
              <a:ext uri="{FF2B5EF4-FFF2-40B4-BE49-F238E27FC236}">
                <a16:creationId xmlns:a16="http://schemas.microsoft.com/office/drawing/2014/main" id="{4FC0E400-E259-2348-B59E-260609AE3888}"/>
              </a:ext>
            </a:extLst>
          </p:cNvPr>
          <p:cNvSpPr txBox="1">
            <a:spLocks noChangeArrowheads="1"/>
          </p:cNvSpPr>
          <p:nvPr/>
        </p:nvSpPr>
        <p:spPr bwMode="auto">
          <a:xfrm>
            <a:off x="1273175" y="5616575"/>
            <a:ext cx="69453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Times New Roman" panose="02020603050405020304" pitchFamily="18" charset="0"/>
              </a:defRPr>
            </a:lvl1pPr>
            <a:lvl2pPr marL="742950" indent="-285750">
              <a:spcBef>
                <a:spcPct val="20000"/>
              </a:spcBef>
              <a:buSzPct val="100000"/>
              <a:buChar char="–"/>
              <a:defRPr sz="2800">
                <a:solidFill>
                  <a:srgbClr val="FFFFFF"/>
                </a:solidFill>
                <a:latin typeface="Times New Roman" panose="02020603050405020304" pitchFamily="18" charset="0"/>
              </a:defRPr>
            </a:lvl2pPr>
            <a:lvl3pPr marL="1143000" indent="-228600">
              <a:spcBef>
                <a:spcPct val="20000"/>
              </a:spcBef>
              <a:buSzPct val="100000"/>
              <a:buChar char="•"/>
              <a:defRPr sz="2400">
                <a:solidFill>
                  <a:srgbClr val="FFFFFF"/>
                </a:solidFill>
                <a:latin typeface="Times New Roman" panose="02020603050405020304" pitchFamily="18" charset="0"/>
              </a:defRPr>
            </a:lvl3pPr>
            <a:lvl4pPr marL="1600200" indent="-228600">
              <a:spcBef>
                <a:spcPct val="20000"/>
              </a:spcBef>
              <a:buSzPct val="100000"/>
              <a:buChar char="–"/>
              <a:defRPr sz="2000">
                <a:solidFill>
                  <a:srgbClr val="FFFFFF"/>
                </a:solidFill>
                <a:latin typeface="Times New Roman" panose="02020603050405020304" pitchFamily="18" charset="0"/>
              </a:defRPr>
            </a:lvl4pPr>
            <a:lvl5pPr marL="2057400" indent="-228600">
              <a:spcBef>
                <a:spcPct val="20000"/>
              </a:spcBef>
              <a:buSzPct val="100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9pPr>
          </a:lstStyle>
          <a:p>
            <a:pPr eaLnBrk="1" hangingPunct="1">
              <a:lnSpc>
                <a:spcPct val="90000"/>
              </a:lnSpc>
              <a:spcBef>
                <a:spcPct val="0"/>
              </a:spcBef>
              <a:buSzTx/>
              <a:buFontTx/>
              <a:buNone/>
            </a:pPr>
            <a:r>
              <a:rPr lang="en-US" altLang="en-US" sz="2400">
                <a:latin typeface="Arial" panose="020B0604020202020204" pitchFamily="34" charset="0"/>
              </a:rPr>
              <a:t>So we have a bias for sample that look that way…</a:t>
            </a:r>
          </a:p>
          <a:p>
            <a:pPr eaLnBrk="1" hangingPunct="1">
              <a:lnSpc>
                <a:spcPct val="90000"/>
              </a:lnSpc>
              <a:spcBef>
                <a:spcPct val="0"/>
              </a:spcBef>
              <a:buSzTx/>
              <a:buFontTx/>
              <a:buNone/>
            </a:pPr>
            <a:r>
              <a:rPr lang="en-US" altLang="en-US" sz="2400">
                <a:latin typeface="Arial" panose="020B0604020202020204" pitchFamily="34" charset="0"/>
              </a:rPr>
              <a:t>In other words, we don’t evaluate objectively…</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E5D59517-FADD-2D4E-9122-88D978811988}"/>
              </a:ext>
            </a:extLst>
          </p:cNvPr>
          <p:cNvSpPr>
            <a:spLocks noGrp="1" noChangeArrowheads="1"/>
          </p:cNvSpPr>
          <p:nvPr>
            <p:ph type="title"/>
          </p:nvPr>
        </p:nvSpPr>
        <p:spPr>
          <a:xfrm>
            <a:off x="1139825" y="298450"/>
            <a:ext cx="7254875" cy="1143000"/>
          </a:xfrm>
        </p:spPr>
        <p:txBody>
          <a:bodyPr/>
          <a:lstStyle/>
          <a:p>
            <a:pPr eaLnBrk="1" hangingPunct="1"/>
            <a:r>
              <a:rPr lang="en-US" altLang="en-US" sz="3600">
                <a:solidFill>
                  <a:schemeClr val="tx1"/>
                </a:solidFill>
              </a:rPr>
              <a:t>Principles of 2D Image Analysis</a:t>
            </a:r>
          </a:p>
        </p:txBody>
      </p:sp>
      <p:sp>
        <p:nvSpPr>
          <p:cNvPr id="151555" name="Rectangle 3">
            <a:extLst>
              <a:ext uri="{FF2B5EF4-FFF2-40B4-BE49-F238E27FC236}">
                <a16:creationId xmlns:a16="http://schemas.microsoft.com/office/drawing/2014/main" id="{2F00658C-8171-284C-B9F8-E51BDC776EE2}"/>
              </a:ext>
            </a:extLst>
          </p:cNvPr>
          <p:cNvSpPr>
            <a:spLocks noGrp="1" noChangeArrowheads="1"/>
          </p:cNvSpPr>
          <p:nvPr>
            <p:ph idx="1"/>
          </p:nvPr>
        </p:nvSpPr>
        <p:spPr>
          <a:xfrm>
            <a:off x="1014666" y="1521977"/>
            <a:ext cx="7254875" cy="4114800"/>
          </a:xfrm>
        </p:spPr>
        <p:txBody>
          <a:bodyPr/>
          <a:lstStyle/>
          <a:p>
            <a:pPr eaLnBrk="1" hangingPunct="1"/>
            <a:r>
              <a:rPr lang="en-US" altLang="en-US" sz="2800" dirty="0">
                <a:solidFill>
                  <a:srgbClr val="11595B"/>
                </a:solidFill>
              </a:rPr>
              <a:t>End of Part 1</a:t>
            </a:r>
          </a:p>
          <a:p>
            <a:pPr eaLnBrk="1" hangingPunct="1"/>
            <a:r>
              <a:rPr lang="en-US" altLang="en-US" sz="2800" dirty="0">
                <a:solidFill>
                  <a:srgbClr val="11595B"/>
                </a:solidFill>
              </a:rPr>
              <a:t>Part 2 is the next lecture</a:t>
            </a:r>
          </a:p>
          <a:p>
            <a:pPr lvl="1" eaLnBrk="1" hangingPunct="1"/>
            <a:r>
              <a:rPr lang="en-US" altLang="en-US" sz="2400" dirty="0">
                <a:solidFill>
                  <a:srgbClr val="11595B"/>
                </a:solidFill>
              </a:rPr>
              <a:t>Histogram operations</a:t>
            </a:r>
          </a:p>
          <a:p>
            <a:pPr lvl="1" eaLnBrk="1" hangingPunct="1"/>
            <a:r>
              <a:rPr lang="en-US" altLang="en-US" sz="2400" dirty="0">
                <a:solidFill>
                  <a:srgbClr val="11595B"/>
                </a:solidFill>
              </a:rPr>
              <a:t>Image Filters</a:t>
            </a:r>
          </a:p>
          <a:p>
            <a:pPr lvl="1" eaLnBrk="1" hangingPunct="1"/>
            <a:r>
              <a:rPr lang="en-US" altLang="en-US" sz="2400" dirty="0">
                <a:solidFill>
                  <a:srgbClr val="11595B"/>
                </a:solidFill>
              </a:rPr>
              <a:t>Shape analysis</a:t>
            </a:r>
          </a:p>
          <a:p>
            <a:pPr lvl="1" eaLnBrk="1" hangingPunct="1"/>
            <a:r>
              <a:rPr lang="en-US" altLang="en-US" sz="2400" dirty="0">
                <a:solidFill>
                  <a:srgbClr val="11595B"/>
                </a:solidFill>
              </a:rPr>
              <a:t>Area, perimeter, aspect ratio, Boolean operators, </a:t>
            </a:r>
            <a:r>
              <a:rPr lang="en-US" altLang="en-US" sz="2400" dirty="0" err="1">
                <a:solidFill>
                  <a:srgbClr val="11595B"/>
                </a:solidFill>
              </a:rPr>
              <a:t>etc</a:t>
            </a:r>
            <a:endParaRPr lang="en-US" altLang="en-US" sz="2400" dirty="0">
              <a:solidFill>
                <a:srgbClr val="11595B"/>
              </a:solidFill>
            </a:endParaRPr>
          </a:p>
          <a:p>
            <a:pPr lvl="1" eaLnBrk="1" hangingPunct="1"/>
            <a:r>
              <a:rPr lang="en-US" altLang="en-US" sz="2400" dirty="0">
                <a:solidFill>
                  <a:srgbClr val="11595B"/>
                </a:solidFill>
              </a:rPr>
              <a:t>Thresholding, segmentation, non-linear filters</a:t>
            </a:r>
          </a:p>
          <a:p>
            <a:pPr lvl="1" eaLnBrk="1" hangingPunct="1"/>
            <a:endParaRPr lang="en-US" altLang="en-US" sz="2400" dirty="0">
              <a:solidFill>
                <a:srgbClr val="11595B"/>
              </a:solidFill>
            </a:endParaRPr>
          </a:p>
        </p:txBody>
      </p:sp>
      <p:pic>
        <p:nvPicPr>
          <p:cNvPr id="151556" name="Picture 4" descr="pucl new">
            <a:extLst>
              <a:ext uri="{FF2B5EF4-FFF2-40B4-BE49-F238E27FC236}">
                <a16:creationId xmlns:a16="http://schemas.microsoft.com/office/drawing/2014/main" id="{28DC7144-9EA0-A946-A9EB-6D472F457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175" y="5403850"/>
            <a:ext cx="19621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5" name="Picture 4">
            <a:extLst>
              <a:ext uri="{FF2B5EF4-FFF2-40B4-BE49-F238E27FC236}">
                <a16:creationId xmlns:a16="http://schemas.microsoft.com/office/drawing/2014/main" id="{C0CF63DB-A524-1C4C-9C41-C85B5E688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563" y="0"/>
            <a:ext cx="6672262"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a:extLst>
              <a:ext uri="{FF2B5EF4-FFF2-40B4-BE49-F238E27FC236}">
                <a16:creationId xmlns:a16="http://schemas.microsoft.com/office/drawing/2014/main" id="{833A3644-0A12-054C-828A-C4DBED8162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563" y="0"/>
            <a:ext cx="6672262"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Freeform 2">
            <a:extLst>
              <a:ext uri="{FF2B5EF4-FFF2-40B4-BE49-F238E27FC236}">
                <a16:creationId xmlns:a16="http://schemas.microsoft.com/office/drawing/2014/main" id="{EA648FE7-21C0-2742-9D2C-1DB9ED1CF217}"/>
              </a:ext>
            </a:extLst>
          </p:cNvPr>
          <p:cNvSpPr>
            <a:spLocks/>
          </p:cNvSpPr>
          <p:nvPr/>
        </p:nvSpPr>
        <p:spPr bwMode="auto">
          <a:xfrm>
            <a:off x="2338388" y="3429000"/>
            <a:ext cx="4605337" cy="2684463"/>
          </a:xfrm>
          <a:custGeom>
            <a:avLst/>
            <a:gdLst/>
            <a:ahLst/>
            <a:cxnLst/>
            <a:rect l="0" t="0" r="r" b="b"/>
            <a:pathLst>
              <a:path w="4316948" h="2434856">
                <a:moveTo>
                  <a:pt x="4063018" y="361507"/>
                </a:moveTo>
                <a:cubicBezTo>
                  <a:pt x="4041753" y="336698"/>
                  <a:pt x="4022944" y="309552"/>
                  <a:pt x="3999223" y="287079"/>
                </a:cubicBezTo>
                <a:cubicBezTo>
                  <a:pt x="3962417" y="252210"/>
                  <a:pt x="3860011" y="161849"/>
                  <a:pt x="3797204" y="127591"/>
                </a:cubicBezTo>
                <a:cubicBezTo>
                  <a:pt x="3780448" y="118452"/>
                  <a:pt x="3761762" y="113414"/>
                  <a:pt x="3744041" y="106326"/>
                </a:cubicBezTo>
                <a:cubicBezTo>
                  <a:pt x="3722776" y="88605"/>
                  <a:pt x="3704547" y="66418"/>
                  <a:pt x="3680246" y="53163"/>
                </a:cubicBezTo>
                <a:cubicBezTo>
                  <a:pt x="3664381" y="44509"/>
                  <a:pt x="3644393" y="47723"/>
                  <a:pt x="3627083" y="42530"/>
                </a:cubicBezTo>
                <a:cubicBezTo>
                  <a:pt x="3608802" y="37046"/>
                  <a:pt x="3592027" y="27300"/>
                  <a:pt x="3573920" y="21265"/>
                </a:cubicBezTo>
                <a:cubicBezTo>
                  <a:pt x="3527882" y="5919"/>
                  <a:pt x="3485236" y="5505"/>
                  <a:pt x="3435697" y="0"/>
                </a:cubicBezTo>
                <a:lnTo>
                  <a:pt x="3191148" y="10633"/>
                </a:lnTo>
                <a:cubicBezTo>
                  <a:pt x="3028146" y="15358"/>
                  <a:pt x="2864829" y="11499"/>
                  <a:pt x="2702051" y="21265"/>
                </a:cubicBezTo>
                <a:cubicBezTo>
                  <a:pt x="2686229" y="22214"/>
                  <a:pt x="2674004" y="36093"/>
                  <a:pt x="2659520" y="42530"/>
                </a:cubicBezTo>
                <a:cubicBezTo>
                  <a:pt x="2642079" y="50281"/>
                  <a:pt x="2624079" y="56707"/>
                  <a:pt x="2606358" y="63795"/>
                </a:cubicBezTo>
                <a:cubicBezTo>
                  <a:pt x="2547811" y="122342"/>
                  <a:pt x="2641067" y="33569"/>
                  <a:pt x="2500032" y="127591"/>
                </a:cubicBezTo>
                <a:cubicBezTo>
                  <a:pt x="2489399" y="134679"/>
                  <a:pt x="2480099" y="144369"/>
                  <a:pt x="2468134" y="148856"/>
                </a:cubicBezTo>
                <a:cubicBezTo>
                  <a:pt x="2451213" y="155201"/>
                  <a:pt x="2432692" y="155944"/>
                  <a:pt x="2414971" y="159488"/>
                </a:cubicBezTo>
                <a:cubicBezTo>
                  <a:pt x="2395193" y="179267"/>
                  <a:pt x="2388634" y="188607"/>
                  <a:pt x="2361809" y="202019"/>
                </a:cubicBezTo>
                <a:cubicBezTo>
                  <a:pt x="2351784" y="207031"/>
                  <a:pt x="2340544" y="209107"/>
                  <a:pt x="2329911" y="212651"/>
                </a:cubicBezTo>
                <a:cubicBezTo>
                  <a:pt x="2319278" y="223284"/>
                  <a:pt x="2306753" y="232313"/>
                  <a:pt x="2298013" y="244549"/>
                </a:cubicBezTo>
                <a:cubicBezTo>
                  <a:pt x="2281589" y="267543"/>
                  <a:pt x="2274793" y="292945"/>
                  <a:pt x="2266116" y="318977"/>
                </a:cubicBezTo>
                <a:cubicBezTo>
                  <a:pt x="2262572" y="347330"/>
                  <a:pt x="2259828" y="375795"/>
                  <a:pt x="2255483" y="404037"/>
                </a:cubicBezTo>
                <a:cubicBezTo>
                  <a:pt x="2252735" y="421899"/>
                  <a:pt x="2246487" y="439202"/>
                  <a:pt x="2244851" y="457200"/>
                </a:cubicBezTo>
                <a:cubicBezTo>
                  <a:pt x="2235844" y="556282"/>
                  <a:pt x="2230674" y="655675"/>
                  <a:pt x="2223585" y="754912"/>
                </a:cubicBezTo>
                <a:cubicBezTo>
                  <a:pt x="2222786" y="766091"/>
                  <a:pt x="2215671" y="775936"/>
                  <a:pt x="2212953" y="786809"/>
                </a:cubicBezTo>
                <a:cubicBezTo>
                  <a:pt x="2208570" y="804341"/>
                  <a:pt x="2205553" y="822192"/>
                  <a:pt x="2202320" y="839972"/>
                </a:cubicBezTo>
                <a:cubicBezTo>
                  <a:pt x="2198464" y="861183"/>
                  <a:pt x="2198505" y="883316"/>
                  <a:pt x="2191688" y="903768"/>
                </a:cubicBezTo>
                <a:cubicBezTo>
                  <a:pt x="2187647" y="915891"/>
                  <a:pt x="2176138" y="924236"/>
                  <a:pt x="2170423" y="935665"/>
                </a:cubicBezTo>
                <a:cubicBezTo>
                  <a:pt x="2165411" y="945690"/>
                  <a:pt x="2164802" y="957538"/>
                  <a:pt x="2159790" y="967563"/>
                </a:cubicBezTo>
                <a:cubicBezTo>
                  <a:pt x="2154075" y="978993"/>
                  <a:pt x="2144240" y="988031"/>
                  <a:pt x="2138525" y="999461"/>
                </a:cubicBezTo>
                <a:cubicBezTo>
                  <a:pt x="2133513" y="1009485"/>
                  <a:pt x="2132904" y="1021334"/>
                  <a:pt x="2127892" y="1031358"/>
                </a:cubicBezTo>
                <a:cubicBezTo>
                  <a:pt x="2122177" y="1042788"/>
                  <a:pt x="2118057" y="1057541"/>
                  <a:pt x="2106627" y="1063256"/>
                </a:cubicBezTo>
                <a:cubicBezTo>
                  <a:pt x="2080487" y="1076326"/>
                  <a:pt x="2049668" y="1076492"/>
                  <a:pt x="2021567" y="1084521"/>
                </a:cubicBezTo>
                <a:cubicBezTo>
                  <a:pt x="1954979" y="1103546"/>
                  <a:pt x="1947007" y="1115320"/>
                  <a:pt x="1872711" y="1127051"/>
                </a:cubicBezTo>
                <a:cubicBezTo>
                  <a:pt x="1834043" y="1133157"/>
                  <a:pt x="1794739" y="1134140"/>
                  <a:pt x="1755753" y="1137684"/>
                </a:cubicBezTo>
                <a:lnTo>
                  <a:pt x="937046" y="1127051"/>
                </a:lnTo>
                <a:cubicBezTo>
                  <a:pt x="908480" y="1126379"/>
                  <a:pt x="880004" y="1122023"/>
                  <a:pt x="851985" y="1116419"/>
                </a:cubicBezTo>
                <a:cubicBezTo>
                  <a:pt x="826684" y="1111359"/>
                  <a:pt x="802589" y="1101412"/>
                  <a:pt x="777558" y="1095154"/>
                </a:cubicBezTo>
                <a:cubicBezTo>
                  <a:pt x="760026" y="1090771"/>
                  <a:pt x="742116" y="1088065"/>
                  <a:pt x="724395" y="1084521"/>
                </a:cubicBezTo>
                <a:cubicBezTo>
                  <a:pt x="688953" y="1088065"/>
                  <a:pt x="652897" y="1087691"/>
                  <a:pt x="618069" y="1095154"/>
                </a:cubicBezTo>
                <a:cubicBezTo>
                  <a:pt x="602571" y="1098475"/>
                  <a:pt x="590255" y="1110532"/>
                  <a:pt x="575539" y="1116419"/>
                </a:cubicBezTo>
                <a:cubicBezTo>
                  <a:pt x="554727" y="1124744"/>
                  <a:pt x="532810" y="1130024"/>
                  <a:pt x="511744" y="1137684"/>
                </a:cubicBezTo>
                <a:cubicBezTo>
                  <a:pt x="398638" y="1178813"/>
                  <a:pt x="525583" y="1139806"/>
                  <a:pt x="384153" y="1180214"/>
                </a:cubicBezTo>
                <a:cubicBezTo>
                  <a:pt x="303808" y="1228422"/>
                  <a:pt x="349474" y="1202870"/>
                  <a:pt x="245930" y="1254642"/>
                </a:cubicBezTo>
                <a:cubicBezTo>
                  <a:pt x="227998" y="1263608"/>
                  <a:pt x="217576" y="1282995"/>
                  <a:pt x="203399" y="1297172"/>
                </a:cubicBezTo>
                <a:cubicBezTo>
                  <a:pt x="196311" y="1311349"/>
                  <a:pt x="191347" y="1326804"/>
                  <a:pt x="182134" y="1339702"/>
                </a:cubicBezTo>
                <a:cubicBezTo>
                  <a:pt x="173394" y="1351938"/>
                  <a:pt x="160023" y="1360183"/>
                  <a:pt x="150237" y="1371600"/>
                </a:cubicBezTo>
                <a:cubicBezTo>
                  <a:pt x="138704" y="1385055"/>
                  <a:pt x="128972" y="1399953"/>
                  <a:pt x="118339" y="1414130"/>
                </a:cubicBezTo>
                <a:cubicBezTo>
                  <a:pt x="98735" y="1492545"/>
                  <a:pt x="119802" y="1421348"/>
                  <a:pt x="86441" y="1499191"/>
                </a:cubicBezTo>
                <a:cubicBezTo>
                  <a:pt x="60028" y="1560821"/>
                  <a:pt x="95411" y="1501684"/>
                  <a:pt x="54544" y="1562986"/>
                </a:cubicBezTo>
                <a:cubicBezTo>
                  <a:pt x="51000" y="1580707"/>
                  <a:pt x="49104" y="1598839"/>
                  <a:pt x="43911" y="1616149"/>
                </a:cubicBezTo>
                <a:cubicBezTo>
                  <a:pt x="38427" y="1634430"/>
                  <a:pt x="29348" y="1651441"/>
                  <a:pt x="22646" y="1669312"/>
                </a:cubicBezTo>
                <a:cubicBezTo>
                  <a:pt x="18711" y="1679806"/>
                  <a:pt x="15557" y="1690577"/>
                  <a:pt x="12013" y="1701209"/>
                </a:cubicBezTo>
                <a:cubicBezTo>
                  <a:pt x="-6224" y="1810639"/>
                  <a:pt x="-4482" y="1761720"/>
                  <a:pt x="22646" y="1924493"/>
                </a:cubicBezTo>
                <a:cubicBezTo>
                  <a:pt x="24489" y="1935548"/>
                  <a:pt x="27835" y="1946594"/>
                  <a:pt x="33278" y="1956391"/>
                </a:cubicBezTo>
                <a:cubicBezTo>
                  <a:pt x="45690" y="1978732"/>
                  <a:pt x="61632" y="1998921"/>
                  <a:pt x="75809" y="2020186"/>
                </a:cubicBezTo>
                <a:cubicBezTo>
                  <a:pt x="84601" y="2033374"/>
                  <a:pt x="88919" y="2049125"/>
                  <a:pt x="97074" y="2062716"/>
                </a:cubicBezTo>
                <a:cubicBezTo>
                  <a:pt x="110223" y="2084632"/>
                  <a:pt x="125427" y="2105247"/>
                  <a:pt x="139604" y="2126512"/>
                </a:cubicBezTo>
                <a:cubicBezTo>
                  <a:pt x="149434" y="2141257"/>
                  <a:pt x="168679" y="2146877"/>
                  <a:pt x="182134" y="2158409"/>
                </a:cubicBezTo>
                <a:cubicBezTo>
                  <a:pt x="193551" y="2168195"/>
                  <a:pt x="202716" y="2180405"/>
                  <a:pt x="214032" y="2190307"/>
                </a:cubicBezTo>
                <a:cubicBezTo>
                  <a:pt x="247252" y="2219374"/>
                  <a:pt x="269470" y="2239006"/>
                  <a:pt x="309725" y="2254102"/>
                </a:cubicBezTo>
                <a:cubicBezTo>
                  <a:pt x="326887" y="2260538"/>
                  <a:pt x="390980" y="2272480"/>
                  <a:pt x="405418" y="2275368"/>
                </a:cubicBezTo>
                <a:cubicBezTo>
                  <a:pt x="419595" y="2282456"/>
                  <a:pt x="432911" y="2291621"/>
                  <a:pt x="447948" y="2296633"/>
                </a:cubicBezTo>
                <a:cubicBezTo>
                  <a:pt x="463698" y="2301883"/>
                  <a:pt x="553134" y="2315758"/>
                  <a:pt x="564906" y="2317898"/>
                </a:cubicBezTo>
                <a:cubicBezTo>
                  <a:pt x="719283" y="2345966"/>
                  <a:pt x="493900" y="2308610"/>
                  <a:pt x="692497" y="2339163"/>
                </a:cubicBezTo>
                <a:cubicBezTo>
                  <a:pt x="733421" y="2345459"/>
                  <a:pt x="790274" y="2356576"/>
                  <a:pt x="830720" y="2360428"/>
                </a:cubicBezTo>
                <a:cubicBezTo>
                  <a:pt x="880241" y="2365144"/>
                  <a:pt x="929957" y="2367517"/>
                  <a:pt x="979576" y="2371061"/>
                </a:cubicBezTo>
                <a:cubicBezTo>
                  <a:pt x="1022106" y="2378149"/>
                  <a:pt x="1064887" y="2383871"/>
                  <a:pt x="1107167" y="2392326"/>
                </a:cubicBezTo>
                <a:lnTo>
                  <a:pt x="1160330" y="2402958"/>
                </a:lnTo>
                <a:cubicBezTo>
                  <a:pt x="1181541" y="2406814"/>
                  <a:pt x="1202985" y="2409363"/>
                  <a:pt x="1224125" y="2413591"/>
                </a:cubicBezTo>
                <a:cubicBezTo>
                  <a:pt x="1238454" y="2416457"/>
                  <a:pt x="1252326" y="2421357"/>
                  <a:pt x="1266655" y="2424223"/>
                </a:cubicBezTo>
                <a:cubicBezTo>
                  <a:pt x="1287795" y="2428451"/>
                  <a:pt x="1309186" y="2431312"/>
                  <a:pt x="1330451" y="2434856"/>
                </a:cubicBezTo>
                <a:cubicBezTo>
                  <a:pt x="1397790" y="2431312"/>
                  <a:pt x="1465954" y="2435309"/>
                  <a:pt x="1532469" y="2424223"/>
                </a:cubicBezTo>
                <a:cubicBezTo>
                  <a:pt x="1552854" y="2420826"/>
                  <a:pt x="1567567" y="2402362"/>
                  <a:pt x="1585632" y="2392326"/>
                </a:cubicBezTo>
                <a:cubicBezTo>
                  <a:pt x="1599487" y="2384629"/>
                  <a:pt x="1614721" y="2379462"/>
                  <a:pt x="1628162" y="2371061"/>
                </a:cubicBezTo>
                <a:cubicBezTo>
                  <a:pt x="1643189" y="2361669"/>
                  <a:pt x="1655201" y="2347769"/>
                  <a:pt x="1670692" y="2339163"/>
                </a:cubicBezTo>
                <a:cubicBezTo>
                  <a:pt x="1826773" y="2252451"/>
                  <a:pt x="1647011" y="2369126"/>
                  <a:pt x="1755753" y="2296633"/>
                </a:cubicBezTo>
                <a:cubicBezTo>
                  <a:pt x="1820420" y="2199631"/>
                  <a:pt x="1712317" y="2354803"/>
                  <a:pt x="1830181" y="2222205"/>
                </a:cubicBezTo>
                <a:cubicBezTo>
                  <a:pt x="1843911" y="2206759"/>
                  <a:pt x="1851446" y="2186763"/>
                  <a:pt x="1862078" y="2169042"/>
                </a:cubicBezTo>
                <a:cubicBezTo>
                  <a:pt x="1865622" y="2151321"/>
                  <a:pt x="1866365" y="2132800"/>
                  <a:pt x="1872711" y="2115879"/>
                </a:cubicBezTo>
                <a:cubicBezTo>
                  <a:pt x="1880758" y="2094421"/>
                  <a:pt x="1899672" y="2078286"/>
                  <a:pt x="1915241" y="2062716"/>
                </a:cubicBezTo>
                <a:cubicBezTo>
                  <a:pt x="1918785" y="2052084"/>
                  <a:pt x="1918873" y="2039571"/>
                  <a:pt x="1925874" y="2030819"/>
                </a:cubicBezTo>
                <a:cubicBezTo>
                  <a:pt x="1940864" y="2012081"/>
                  <a:pt x="1968656" y="2005926"/>
                  <a:pt x="1989669" y="1998921"/>
                </a:cubicBezTo>
                <a:cubicBezTo>
                  <a:pt x="1996757" y="1984744"/>
                  <a:pt x="2003237" y="1970246"/>
                  <a:pt x="2010934" y="1956391"/>
                </a:cubicBezTo>
                <a:cubicBezTo>
                  <a:pt x="2020970" y="1938326"/>
                  <a:pt x="2034439" y="1922113"/>
                  <a:pt x="2042832" y="1903228"/>
                </a:cubicBezTo>
                <a:cubicBezTo>
                  <a:pt x="2048767" y="1889874"/>
                  <a:pt x="2049451" y="1874749"/>
                  <a:pt x="2053465" y="1860698"/>
                </a:cubicBezTo>
                <a:cubicBezTo>
                  <a:pt x="2056544" y="1849921"/>
                  <a:pt x="2060162" y="1839294"/>
                  <a:pt x="2064097" y="1828800"/>
                </a:cubicBezTo>
                <a:cubicBezTo>
                  <a:pt x="2070798" y="1810929"/>
                  <a:pt x="2078660" y="1793508"/>
                  <a:pt x="2085362" y="1775637"/>
                </a:cubicBezTo>
                <a:cubicBezTo>
                  <a:pt x="2089297" y="1765143"/>
                  <a:pt x="2091580" y="1754041"/>
                  <a:pt x="2095995" y="1743740"/>
                </a:cubicBezTo>
                <a:cubicBezTo>
                  <a:pt x="2102239" y="1729171"/>
                  <a:pt x="2110172" y="1715386"/>
                  <a:pt x="2117260" y="1701209"/>
                </a:cubicBezTo>
                <a:cubicBezTo>
                  <a:pt x="2123954" y="1674430"/>
                  <a:pt x="2137650" y="1615023"/>
                  <a:pt x="2149158" y="1594884"/>
                </a:cubicBezTo>
                <a:cubicBezTo>
                  <a:pt x="2198178" y="1509099"/>
                  <a:pt x="2210237" y="1515782"/>
                  <a:pt x="2276748" y="1456661"/>
                </a:cubicBezTo>
                <a:cubicBezTo>
                  <a:pt x="2326324" y="1412594"/>
                  <a:pt x="2286920" y="1430195"/>
                  <a:pt x="2351176" y="1414130"/>
                </a:cubicBezTo>
                <a:cubicBezTo>
                  <a:pt x="2392555" y="1352063"/>
                  <a:pt x="2346313" y="1405929"/>
                  <a:pt x="2414971" y="1371600"/>
                </a:cubicBezTo>
                <a:cubicBezTo>
                  <a:pt x="2580296" y="1288938"/>
                  <a:pt x="2391077" y="1360626"/>
                  <a:pt x="2531930" y="1307805"/>
                </a:cubicBezTo>
                <a:cubicBezTo>
                  <a:pt x="2568732" y="1294004"/>
                  <a:pt x="2575903" y="1296450"/>
                  <a:pt x="2616990" y="1275907"/>
                </a:cubicBezTo>
                <a:cubicBezTo>
                  <a:pt x="2628420" y="1270192"/>
                  <a:pt x="2637458" y="1260357"/>
                  <a:pt x="2648888" y="1254642"/>
                </a:cubicBezTo>
                <a:cubicBezTo>
                  <a:pt x="2659346" y="1249413"/>
                  <a:pt x="2715942" y="1233655"/>
                  <a:pt x="2723316" y="1233377"/>
                </a:cubicBezTo>
                <a:cubicBezTo>
                  <a:pt x="2896894" y="1226827"/>
                  <a:pt x="3070646" y="1226288"/>
                  <a:pt x="3244311" y="1222744"/>
                </a:cubicBezTo>
                <a:cubicBezTo>
                  <a:pt x="3286841" y="1212112"/>
                  <a:pt x="3328914" y="1199444"/>
                  <a:pt x="3371902" y="1190847"/>
                </a:cubicBezTo>
                <a:cubicBezTo>
                  <a:pt x="3501172" y="1164993"/>
                  <a:pt x="3503711" y="1172657"/>
                  <a:pt x="3627083" y="1158949"/>
                </a:cubicBezTo>
                <a:cubicBezTo>
                  <a:pt x="3683882" y="1152638"/>
                  <a:pt x="3797204" y="1137684"/>
                  <a:pt x="3797204" y="1137684"/>
                </a:cubicBezTo>
                <a:cubicBezTo>
                  <a:pt x="3863052" y="1121222"/>
                  <a:pt x="3893223" y="1114683"/>
                  <a:pt x="3956692" y="1095154"/>
                </a:cubicBezTo>
                <a:cubicBezTo>
                  <a:pt x="3978116" y="1088562"/>
                  <a:pt x="3999223" y="1080977"/>
                  <a:pt x="4020488" y="1073888"/>
                </a:cubicBezTo>
                <a:cubicBezTo>
                  <a:pt x="4192559" y="936233"/>
                  <a:pt x="3948231" y="1125604"/>
                  <a:pt x="4137446" y="999461"/>
                </a:cubicBezTo>
                <a:cubicBezTo>
                  <a:pt x="4266766" y="913248"/>
                  <a:pt x="4065019" y="1019726"/>
                  <a:pt x="4211874" y="946298"/>
                </a:cubicBezTo>
                <a:cubicBezTo>
                  <a:pt x="4218962" y="935665"/>
                  <a:pt x="4225711" y="924799"/>
                  <a:pt x="4233139" y="914400"/>
                </a:cubicBezTo>
                <a:cubicBezTo>
                  <a:pt x="4376233" y="714069"/>
                  <a:pt x="4305848" y="939165"/>
                  <a:pt x="4243771" y="297712"/>
                </a:cubicBezTo>
                <a:cubicBezTo>
                  <a:pt x="4240717" y="266159"/>
                  <a:pt x="4223656" y="235066"/>
                  <a:pt x="4201241" y="212651"/>
                </a:cubicBezTo>
                <a:lnTo>
                  <a:pt x="4148078" y="159488"/>
                </a:lnTo>
              </a:path>
            </a:pathLst>
          </a:custGeom>
          <a:noFill/>
          <a:ln w="762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5" name="Picture 5">
            <a:extLst>
              <a:ext uri="{FF2B5EF4-FFF2-40B4-BE49-F238E27FC236}">
                <a16:creationId xmlns:a16="http://schemas.microsoft.com/office/drawing/2014/main" id="{88DF7A5D-1A08-2F49-A679-7D8067B55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949" y="1444430"/>
            <a:ext cx="6846887"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a:extLst>
              <a:ext uri="{FF2B5EF4-FFF2-40B4-BE49-F238E27FC236}">
                <a16:creationId xmlns:a16="http://schemas.microsoft.com/office/drawing/2014/main" id="{5DDF8D90-F841-2141-817E-33FF98DD10D3}"/>
              </a:ext>
            </a:extLst>
          </p:cNvPr>
          <p:cNvSpPr>
            <a:spLocks noChangeArrowheads="1"/>
          </p:cNvSpPr>
          <p:nvPr/>
        </p:nvSpPr>
        <p:spPr bwMode="auto">
          <a:xfrm>
            <a:off x="331788" y="4541838"/>
            <a:ext cx="8937625"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a:t>This illustration was first published in 1861 by Ewald Hering. Astronomers became very interested in Hering's work because they were worried that visual observations might prove unreliable.</a:t>
            </a:r>
          </a:p>
        </p:txBody>
      </p:sp>
      <p:pic>
        <p:nvPicPr>
          <p:cNvPr id="22531" name="Picture 3">
            <a:extLst>
              <a:ext uri="{FF2B5EF4-FFF2-40B4-BE49-F238E27FC236}">
                <a16:creationId xmlns:a16="http://schemas.microsoft.com/office/drawing/2014/main" id="{B7667948-9D95-9B45-AA60-C8C9A01801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217" y="1444430"/>
            <a:ext cx="686435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4">
            <a:extLst>
              <a:ext uri="{FF2B5EF4-FFF2-40B4-BE49-F238E27FC236}">
                <a16:creationId xmlns:a16="http://schemas.microsoft.com/office/drawing/2014/main" id="{E6F86E3F-D863-774A-902F-389D52F39952}"/>
              </a:ext>
            </a:extLst>
          </p:cNvPr>
          <p:cNvSpPr>
            <a:spLocks noGrp="1" noChangeArrowheads="1"/>
          </p:cNvSpPr>
          <p:nvPr>
            <p:ph type="title"/>
          </p:nvPr>
        </p:nvSpPr>
        <p:spPr/>
        <p:txBody>
          <a:bodyPr/>
          <a:lstStyle/>
          <a:p>
            <a:pPr eaLnBrk="1" hangingPunct="1"/>
            <a:r>
              <a:rPr lang="en-US" altLang="en-US"/>
              <a:t>Hering illusion</a:t>
            </a:r>
          </a:p>
        </p:txBody>
      </p:sp>
      <p:sp>
        <p:nvSpPr>
          <p:cNvPr id="7" name="AutoShape 7">
            <a:hlinkClick r:id="" action="ppaction://noaction" highlightClick="1"/>
            <a:extLst>
              <a:ext uri="{FF2B5EF4-FFF2-40B4-BE49-F238E27FC236}">
                <a16:creationId xmlns:a16="http://schemas.microsoft.com/office/drawing/2014/main" id="{1229655B-5485-144D-AC1A-9F37F3E2624B}"/>
              </a:ext>
            </a:extLst>
          </p:cNvPr>
          <p:cNvSpPr>
            <a:spLocks noChangeArrowheads="1"/>
          </p:cNvSpPr>
          <p:nvPr/>
        </p:nvSpPr>
        <p:spPr bwMode="auto">
          <a:xfrm>
            <a:off x="9183688" y="6396038"/>
            <a:ext cx="230187" cy="207962"/>
          </a:xfrm>
          <a:prstGeom prst="actionButtonForwardNext">
            <a:avLst/>
          </a:prstGeom>
          <a:solidFill>
            <a:srgbClr val="ECE672"/>
          </a:solidFill>
          <a:ln w="9525">
            <a:solidFill>
              <a:srgbClr val="ECE67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dissolve">
                                      <p:cBhvr>
                                        <p:cTn id="7" dur="500"/>
                                        <p:tgtEl>
                                          <p:spTgt spid="22531"/>
                                        </p:tgtEl>
                                      </p:cBhvr>
                                    </p:animEffect>
                                  </p:childTnLst>
                                </p:cTn>
                              </p:par>
                              <p:par>
                                <p:cTn id="8" presetID="9" presetClass="exit" presetSubtype="0" fill="hold" grpId="0" nodeType="withEffect">
                                  <p:stCondLst>
                                    <p:cond delay="0"/>
                                  </p:stCondLst>
                                  <p:childTnLst>
                                    <p:animEffect transition="out" filter="dissolv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63A9BE6E-7F0E-3340-8AD2-4187DE213C44}"/>
              </a:ext>
            </a:extLst>
          </p:cNvPr>
          <p:cNvSpPr>
            <a:spLocks noChangeArrowheads="1"/>
          </p:cNvSpPr>
          <p:nvPr/>
        </p:nvSpPr>
        <p:spPr bwMode="auto">
          <a:xfrm>
            <a:off x="5659438" y="1685925"/>
            <a:ext cx="3527425"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t>This illusion was created in 1889 by Franz Müller-Lyon. The lengths of the two identical vertical lines are distorted by reversing the arrowheads. Some researchers think the effect may be related to the way the human eye and brain use perspective to determine depth and distance, even though the objects appear flat.</a:t>
            </a:r>
          </a:p>
        </p:txBody>
      </p:sp>
      <p:pic>
        <p:nvPicPr>
          <p:cNvPr id="24579" name="Picture 4">
            <a:extLst>
              <a:ext uri="{FF2B5EF4-FFF2-40B4-BE49-F238E27FC236}">
                <a16:creationId xmlns:a16="http://schemas.microsoft.com/office/drawing/2014/main" id="{BF9E0751-0D93-D542-888A-3548E065B4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3" y="1624013"/>
            <a:ext cx="4875212" cy="438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8">
            <a:extLst>
              <a:ext uri="{FF2B5EF4-FFF2-40B4-BE49-F238E27FC236}">
                <a16:creationId xmlns:a16="http://schemas.microsoft.com/office/drawing/2014/main" id="{6D1A50A7-DF2E-CD4A-BF2B-1646B8E7CF59}"/>
              </a:ext>
            </a:extLst>
          </p:cNvPr>
          <p:cNvSpPr>
            <a:spLocks noGrp="1" noChangeArrowheads="1"/>
          </p:cNvSpPr>
          <p:nvPr>
            <p:ph type="title"/>
          </p:nvPr>
        </p:nvSpPr>
        <p:spPr/>
        <p:txBody>
          <a:bodyPr/>
          <a:lstStyle/>
          <a:p>
            <a:pPr eaLnBrk="1" hangingPunct="1"/>
            <a:r>
              <a:rPr lang="en-US" altLang="en-US"/>
              <a:t>Moller-Franz illusion</a:t>
            </a:r>
          </a:p>
        </p:txBody>
      </p:sp>
      <p:grpSp>
        <p:nvGrpSpPr>
          <p:cNvPr id="5" name="Group 4">
            <a:extLst>
              <a:ext uri="{FF2B5EF4-FFF2-40B4-BE49-F238E27FC236}">
                <a16:creationId xmlns:a16="http://schemas.microsoft.com/office/drawing/2014/main" id="{83565729-0506-9348-9C03-A24F4F4CDDCF}"/>
              </a:ext>
            </a:extLst>
          </p:cNvPr>
          <p:cNvGrpSpPr/>
          <p:nvPr/>
        </p:nvGrpSpPr>
        <p:grpSpPr>
          <a:xfrm>
            <a:off x="1180139" y="2082373"/>
            <a:ext cx="3620461" cy="3456534"/>
            <a:chOff x="1180139" y="2082373"/>
            <a:chExt cx="3620461" cy="3456534"/>
          </a:xfrm>
        </p:grpSpPr>
        <p:cxnSp>
          <p:nvCxnSpPr>
            <p:cNvPr id="3" name="Straight Connector 2">
              <a:extLst>
                <a:ext uri="{FF2B5EF4-FFF2-40B4-BE49-F238E27FC236}">
                  <a16:creationId xmlns:a16="http://schemas.microsoft.com/office/drawing/2014/main" id="{681504C7-9B83-974D-847A-FF698BFD5C83}"/>
                </a:ext>
              </a:extLst>
            </p:cNvPr>
            <p:cNvCxnSpPr>
              <a:cxnSpLocks/>
            </p:cNvCxnSpPr>
            <p:nvPr/>
          </p:nvCxnSpPr>
          <p:spPr bwMode="auto">
            <a:xfrm>
              <a:off x="1235208" y="2082373"/>
              <a:ext cx="3565392" cy="0"/>
            </a:xfrm>
            <a:prstGeom prst="line">
              <a:avLst/>
            </a:prstGeom>
            <a:noFill/>
            <a:ln w="38100">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 name="Straight Connector 8">
              <a:extLst>
                <a:ext uri="{FF2B5EF4-FFF2-40B4-BE49-F238E27FC236}">
                  <a16:creationId xmlns:a16="http://schemas.microsoft.com/office/drawing/2014/main" id="{8E3ABE53-E9FC-8843-86CC-5A1B503FED10}"/>
                </a:ext>
              </a:extLst>
            </p:cNvPr>
            <p:cNvCxnSpPr>
              <a:cxnSpLocks/>
            </p:cNvCxnSpPr>
            <p:nvPr/>
          </p:nvCxnSpPr>
          <p:spPr bwMode="auto">
            <a:xfrm>
              <a:off x="1180139" y="5538907"/>
              <a:ext cx="3565392" cy="0"/>
            </a:xfrm>
            <a:prstGeom prst="line">
              <a:avLst/>
            </a:prstGeom>
            <a:noFill/>
            <a:ln w="38100">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11" name="AutoShape 7">
            <a:hlinkClick r:id="" action="ppaction://noaction" highlightClick="1"/>
            <a:extLst>
              <a:ext uri="{FF2B5EF4-FFF2-40B4-BE49-F238E27FC236}">
                <a16:creationId xmlns:a16="http://schemas.microsoft.com/office/drawing/2014/main" id="{5787F884-EF63-AB4F-B6B3-71AF7E94EC3A}"/>
              </a:ext>
            </a:extLst>
          </p:cNvPr>
          <p:cNvSpPr>
            <a:spLocks noChangeArrowheads="1"/>
          </p:cNvSpPr>
          <p:nvPr/>
        </p:nvSpPr>
        <p:spPr bwMode="auto">
          <a:xfrm>
            <a:off x="9183688" y="6396038"/>
            <a:ext cx="230187" cy="207962"/>
          </a:xfrm>
          <a:prstGeom prst="actionButtonForwardNext">
            <a:avLst/>
          </a:prstGeom>
          <a:solidFill>
            <a:srgbClr val="ECE672"/>
          </a:solidFill>
          <a:ln w="9525">
            <a:solidFill>
              <a:srgbClr val="ECE67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xit" presetSubtype="0" fill="hold" grpId="0" nodeType="withEffect">
                                  <p:stCondLst>
                                    <p:cond delay="0"/>
                                  </p:stCondLst>
                                  <p:childTnLst>
                                    <p:animEffect transition="out" filter="dissolv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1_powerpoint">
  <a:themeElements>
    <a:clrScheme name="">
      <a:dk1>
        <a:srgbClr val="000000"/>
      </a:dk1>
      <a:lt1>
        <a:srgbClr val="000099"/>
      </a:lt1>
      <a:dk2>
        <a:srgbClr val="000000"/>
      </a:dk2>
      <a:lt2>
        <a:srgbClr val="919191"/>
      </a:lt2>
      <a:accent1>
        <a:srgbClr val="618FFD"/>
      </a:accent1>
      <a:accent2>
        <a:srgbClr val="00AE00"/>
      </a:accent2>
      <a:accent3>
        <a:srgbClr val="AAAACA"/>
      </a:accent3>
      <a:accent4>
        <a:srgbClr val="000000"/>
      </a:accent4>
      <a:accent5>
        <a:srgbClr val="B7C6FE"/>
      </a:accent5>
      <a:accent6>
        <a:srgbClr val="009D00"/>
      </a:accent6>
      <a:hlink>
        <a:srgbClr val="FC0128"/>
      </a:hlink>
      <a:folHlink>
        <a:srgbClr val="CECECE"/>
      </a:folHlink>
    </a:clrScheme>
    <a:fontScheme name="1_powerpoi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pitchFamily="34"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pitchFamily="34" charset="0"/>
            <a:cs typeface="Times New Roman" pitchFamily="18" charset="0"/>
          </a:defRPr>
        </a:defPPr>
      </a:lstStyle>
    </a:lnDef>
  </a:objectDefaults>
  <a:extraClrSchemeLst>
    <a:extraClrScheme>
      <a:clrScheme name="1_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powerpoi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owerpoi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owerpoi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owerpoi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powerpoi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pitchFamily="34"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pitchFamily="34" charset="0"/>
            <a:cs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1447270794</TotalTime>
  <Pages>11</Pages>
  <Words>2139</Words>
  <Application>Microsoft Macintosh PowerPoint</Application>
  <PresentationFormat>Custom</PresentationFormat>
  <Paragraphs>111</Paragraphs>
  <Slides>55</Slides>
  <Notes>46</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55</vt:i4>
      </vt:variant>
    </vt:vector>
  </HeadingPairs>
  <TitlesOfParts>
    <vt:vector size="62" baseType="lpstr">
      <vt:lpstr>Arial</vt:lpstr>
      <vt:lpstr>Arial</vt:lpstr>
      <vt:lpstr>Arial Narrow</vt:lpstr>
      <vt:lpstr>Times New Roman</vt:lpstr>
      <vt:lpstr>1_powerpoint</vt:lpstr>
      <vt:lpstr>Default Design</vt:lpstr>
      <vt:lpstr>Image</vt:lpstr>
      <vt:lpstr>Principles of 2D Image Analysis </vt:lpstr>
      <vt:lpstr>Learning Objectives – lecture 6</vt:lpstr>
      <vt:lpstr>PowerPoint Presentation</vt:lpstr>
      <vt:lpstr>How do humans classify objects?</vt:lpstr>
      <vt:lpstr>PowerPoint Presentation</vt:lpstr>
      <vt:lpstr>PowerPoint Presentation</vt:lpstr>
      <vt:lpstr>PowerPoint Presentation</vt:lpstr>
      <vt:lpstr>Hering illusion</vt:lpstr>
      <vt:lpstr>Moller-Franz illusion</vt:lpstr>
      <vt:lpstr>PowerPoint Presentation</vt:lpstr>
      <vt:lpstr>PowerPoint Presentation</vt:lpstr>
      <vt:lpstr>Are your eyes cheating on you?</vt:lpstr>
      <vt:lpstr>PowerPoint Presentation</vt:lpstr>
      <vt:lpstr>Illusions and their impact</vt:lpstr>
      <vt:lpstr>PowerPoint Presentation</vt:lpstr>
      <vt:lpstr>PowerPoint Presentation</vt:lpstr>
      <vt:lpstr>More Images from Julian Beever</vt:lpstr>
      <vt:lpstr>PowerPoint Presentation</vt:lpstr>
      <vt:lpstr>Originally these were painted on the field in a way that would appear nornal to a viewer only when viewing from a particular anagle</vt:lpstr>
      <vt:lpstr>PowerPoint Presentation</vt:lpstr>
      <vt:lpstr>Today they are just inserted on the video screen – so not as interesting as the manufactured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Maurits Cornelis Escher “Relativity”</vt:lpstr>
      <vt:lpstr>Primrose's field by Akiyoshi Kitaoka </vt:lpstr>
      <vt:lpstr>Rotating snakes  by Akiyoshi Kitaoka</vt:lpstr>
      <vt:lpstr>Scintillating grid</vt:lpstr>
      <vt:lpstr>PowerPoint Presentation</vt:lpstr>
      <vt:lpstr>PowerPoint Presentation</vt:lpstr>
      <vt:lpstr>Adelson Illusion</vt:lpstr>
      <vt:lpstr>Adelson Illusion</vt:lpstr>
      <vt:lpstr>Still don’t believe?</vt:lpstr>
      <vt:lpstr>Other illusions by Edward H. Adelson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focus on higher frequencies close &amp; register softer shapes from afar. </vt:lpstr>
      <vt:lpstr>Ames Window</vt:lpstr>
      <vt:lpstr>PowerPoint Presentation</vt:lpstr>
      <vt:lpstr>PowerPoint Presentation</vt:lpstr>
      <vt:lpstr>PowerPoint Presentation</vt:lpstr>
      <vt:lpstr>Principles of 2D Image Analysis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illusions</dc:title>
  <dc:creator>John J. Turek</dc:creator>
  <cp:keywords>524lect8-intro to image analy 1, 6-lect-6-robinson</cp:keywords>
  <cp:lastModifiedBy>Robinson, Joseph Paul</cp:lastModifiedBy>
  <cp:revision>312</cp:revision>
  <cp:lastPrinted>2014-02-26T12:46:37Z</cp:lastPrinted>
  <dcterms:created xsi:type="dcterms:W3CDTF">1996-02-20T12:18:02Z</dcterms:created>
  <dcterms:modified xsi:type="dcterms:W3CDTF">2023-01-08T22:15:51Z</dcterms:modified>
</cp:coreProperties>
</file>