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651" r:id="rId3"/>
    <p:sldMasterId id="2147483652" r:id="rId4"/>
    <p:sldMasterId id="2147483701" r:id="rId5"/>
    <p:sldMasterId id="2147483715" r:id="rId6"/>
    <p:sldMasterId id="2147483727" r:id="rId7"/>
  </p:sldMasterIdLst>
  <p:notesMasterIdLst>
    <p:notesMasterId r:id="rId58"/>
  </p:notesMasterIdLst>
  <p:handoutMasterIdLst>
    <p:handoutMasterId r:id="rId59"/>
  </p:handoutMasterIdLst>
  <p:sldIdLst>
    <p:sldId id="336" r:id="rId8"/>
    <p:sldId id="257" r:id="rId9"/>
    <p:sldId id="259" r:id="rId10"/>
    <p:sldId id="260" r:id="rId11"/>
    <p:sldId id="512" r:id="rId12"/>
    <p:sldId id="276" r:id="rId13"/>
    <p:sldId id="378" r:id="rId14"/>
    <p:sldId id="379" r:id="rId15"/>
    <p:sldId id="380" r:id="rId16"/>
    <p:sldId id="390" r:id="rId17"/>
    <p:sldId id="502" r:id="rId18"/>
    <p:sldId id="511" r:id="rId19"/>
    <p:sldId id="503" r:id="rId20"/>
    <p:sldId id="504" r:id="rId21"/>
    <p:sldId id="505" r:id="rId22"/>
    <p:sldId id="506" r:id="rId23"/>
    <p:sldId id="468" r:id="rId24"/>
    <p:sldId id="507" r:id="rId25"/>
    <p:sldId id="469" r:id="rId26"/>
    <p:sldId id="467" r:id="rId27"/>
    <p:sldId id="399" r:id="rId28"/>
    <p:sldId id="509" r:id="rId29"/>
    <p:sldId id="381" r:id="rId30"/>
    <p:sldId id="382" r:id="rId31"/>
    <p:sldId id="391" r:id="rId32"/>
    <p:sldId id="396" r:id="rId33"/>
    <p:sldId id="394" r:id="rId34"/>
    <p:sldId id="398" r:id="rId35"/>
    <p:sldId id="383" r:id="rId36"/>
    <p:sldId id="401" r:id="rId37"/>
    <p:sldId id="402" r:id="rId38"/>
    <p:sldId id="513" r:id="rId39"/>
    <p:sldId id="479" r:id="rId40"/>
    <p:sldId id="514" r:id="rId41"/>
    <p:sldId id="386" r:id="rId42"/>
    <p:sldId id="518" r:id="rId43"/>
    <p:sldId id="519" r:id="rId44"/>
    <p:sldId id="520" r:id="rId45"/>
    <p:sldId id="521" r:id="rId46"/>
    <p:sldId id="522" r:id="rId47"/>
    <p:sldId id="523" r:id="rId48"/>
    <p:sldId id="474" r:id="rId49"/>
    <p:sldId id="387" r:id="rId50"/>
    <p:sldId id="516" r:id="rId51"/>
    <p:sldId id="388" r:id="rId52"/>
    <p:sldId id="524" r:id="rId53"/>
    <p:sldId id="515" r:id="rId54"/>
    <p:sldId id="486" r:id="rId55"/>
    <p:sldId id="487" r:id="rId56"/>
    <p:sldId id="475" r:id="rId57"/>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2860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7432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2004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6576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61" autoAdjust="0"/>
    <p:restoredTop sz="94022" autoAdjust="0"/>
  </p:normalViewPr>
  <p:slideViewPr>
    <p:cSldViewPr snapToGrid="0">
      <p:cViewPr varScale="1">
        <p:scale>
          <a:sx n="104" d="100"/>
          <a:sy n="104" d="100"/>
        </p:scale>
        <p:origin x="2064" y="208"/>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 Id="rId5" Type="http://schemas.openxmlformats.org/officeDocument/2006/relationships/image" Target="../media/image10.emf"/><Relationship Id="rId4"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emf"/><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FA4E8B-1347-794B-8A53-3DE32D0EB03B}"/>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ext uri="{91240B29-F687-4f45-9708-019B960494DF}"/>
            <a:ext uri="{AF507438-7753-43e0-B8FC-AC1667EBCBE1}"/>
          </a:ex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5" name="Rectangle 3">
            <a:extLst>
              <a:ext uri="{FF2B5EF4-FFF2-40B4-BE49-F238E27FC236}">
                <a16:creationId xmlns:a16="http://schemas.microsoft.com/office/drawing/2014/main" id="{6B7B5F97-BF5C-D74C-8801-17F3C19A7EA5}"/>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9A1F9ADC-EC44-B740-AF89-03CDD82A70F5}"/>
              </a:ext>
            </a:extLst>
          </p:cNvPr>
          <p:cNvSpPr>
            <a:spLocks noGrp="1" noRot="1" noChangeAspect="1" noChangeArrowheads="1" noTextEdit="1"/>
          </p:cNvSpPr>
          <p:nvPr>
            <p:ph type="sldImg"/>
          </p:nvPr>
        </p:nvSpPr>
        <p:spPr>
          <a:ln/>
        </p:spPr>
      </p:sp>
      <p:sp>
        <p:nvSpPr>
          <p:cNvPr id="11266" name="Rectangle 3">
            <a:extLst>
              <a:ext uri="{FF2B5EF4-FFF2-40B4-BE49-F238E27FC236}">
                <a16:creationId xmlns:a16="http://schemas.microsoft.com/office/drawing/2014/main" id="{311F0F62-54D4-B146-AA66-5A882A1C5A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0B8E83D3-D952-D44F-9A44-F50BE34E3A99}"/>
              </a:ext>
            </a:extLst>
          </p:cNvPr>
          <p:cNvSpPr>
            <a:spLocks noGrp="1" noRot="1" noChangeAspect="1" noChangeArrowheads="1" noTextEdit="1"/>
          </p:cNvSpPr>
          <p:nvPr>
            <p:ph type="sldImg"/>
          </p:nvPr>
        </p:nvSpPr>
        <p:spPr>
          <a:xfrm>
            <a:off x="1065213" y="696913"/>
            <a:ext cx="4881562" cy="3486150"/>
          </a:xfrm>
          <a:ln/>
        </p:spPr>
      </p:sp>
      <p:sp>
        <p:nvSpPr>
          <p:cNvPr id="112642" name="Rectangle 3">
            <a:extLst>
              <a:ext uri="{FF2B5EF4-FFF2-40B4-BE49-F238E27FC236}">
                <a16:creationId xmlns:a16="http://schemas.microsoft.com/office/drawing/2014/main" id="{765F573D-ED6D-D843-A18D-4830EFB7252F}"/>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520FA4B3-FF3F-DA49-8EF7-256C65C7D30A}"/>
              </a:ext>
            </a:extLst>
          </p:cNvPr>
          <p:cNvSpPr>
            <a:spLocks noGrp="1" noRot="1" noChangeAspect="1" noChangeArrowheads="1" noTextEdit="1"/>
          </p:cNvSpPr>
          <p:nvPr>
            <p:ph type="sldImg"/>
          </p:nvPr>
        </p:nvSpPr>
        <p:spPr>
          <a:xfrm>
            <a:off x="1192213" y="787400"/>
            <a:ext cx="4625975" cy="3303588"/>
          </a:xfrm>
          <a:ln/>
        </p:spPr>
      </p:sp>
      <p:sp>
        <p:nvSpPr>
          <p:cNvPr id="114690" name="Rectangle 3">
            <a:extLst>
              <a:ext uri="{FF2B5EF4-FFF2-40B4-BE49-F238E27FC236}">
                <a16:creationId xmlns:a16="http://schemas.microsoft.com/office/drawing/2014/main" id="{89CA4A43-6EA7-3247-A418-1A98E92FD3CA}"/>
              </a:ext>
            </a:extLst>
          </p:cNvPr>
          <p:cNvSpPr>
            <a:spLocks noGrp="1" noChangeArrowheads="1"/>
          </p:cNvSpPr>
          <p:nvPr>
            <p:ph type="body" idx="1"/>
          </p:nvPr>
        </p:nvSpPr>
        <p:spPr>
          <a:xfrm>
            <a:off x="933450" y="4414838"/>
            <a:ext cx="514350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A3B985DF-625D-6A48-945C-EDA555B93F91}"/>
              </a:ext>
            </a:extLst>
          </p:cNvPr>
          <p:cNvSpPr>
            <a:spLocks noGrp="1" noRot="1" noChangeAspect="1" noChangeArrowheads="1" noTextEdit="1"/>
          </p:cNvSpPr>
          <p:nvPr>
            <p:ph type="sldImg"/>
          </p:nvPr>
        </p:nvSpPr>
        <p:spPr>
          <a:xfrm>
            <a:off x="1065213" y="696913"/>
            <a:ext cx="4881562" cy="3486150"/>
          </a:xfrm>
          <a:ln/>
        </p:spPr>
      </p:sp>
      <p:sp>
        <p:nvSpPr>
          <p:cNvPr id="116738" name="Rectangle 3">
            <a:extLst>
              <a:ext uri="{FF2B5EF4-FFF2-40B4-BE49-F238E27FC236}">
                <a16:creationId xmlns:a16="http://schemas.microsoft.com/office/drawing/2014/main" id="{FFC54FE9-1384-7B4C-97A5-9AC27D73B2BB}"/>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A640F063-4DB3-F24C-9F4D-73C9513C490F}"/>
              </a:ext>
            </a:extLst>
          </p:cNvPr>
          <p:cNvSpPr>
            <a:spLocks noGrp="1" noRot="1" noChangeAspect="1" noChangeArrowheads="1" noTextEdit="1"/>
          </p:cNvSpPr>
          <p:nvPr>
            <p:ph type="sldImg"/>
          </p:nvPr>
        </p:nvSpPr>
        <p:spPr>
          <a:xfrm>
            <a:off x="1065213" y="696913"/>
            <a:ext cx="4881562" cy="3486150"/>
          </a:xfrm>
          <a:ln/>
        </p:spPr>
      </p:sp>
      <p:sp>
        <p:nvSpPr>
          <p:cNvPr id="118786" name="Rectangle 3">
            <a:extLst>
              <a:ext uri="{FF2B5EF4-FFF2-40B4-BE49-F238E27FC236}">
                <a16:creationId xmlns:a16="http://schemas.microsoft.com/office/drawing/2014/main" id="{9B6C076A-85DA-9A4F-9F5E-2FA0070934A5}"/>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BCF6F840-06F1-E243-9F38-80DD941A1A9C}"/>
              </a:ext>
            </a:extLst>
          </p:cNvPr>
          <p:cNvSpPr>
            <a:spLocks noGrp="1" noRot="1" noChangeAspect="1" noChangeArrowheads="1" noTextEdit="1"/>
          </p:cNvSpPr>
          <p:nvPr>
            <p:ph type="sldImg"/>
          </p:nvPr>
        </p:nvSpPr>
        <p:spPr>
          <a:xfrm>
            <a:off x="1065213" y="696913"/>
            <a:ext cx="4881562" cy="3486150"/>
          </a:xfrm>
          <a:ln/>
        </p:spPr>
      </p:sp>
      <p:sp>
        <p:nvSpPr>
          <p:cNvPr id="120834" name="Rectangle 3">
            <a:extLst>
              <a:ext uri="{FF2B5EF4-FFF2-40B4-BE49-F238E27FC236}">
                <a16:creationId xmlns:a16="http://schemas.microsoft.com/office/drawing/2014/main" id="{A57F50AC-5026-254F-917F-52342F52E6E6}"/>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9203986D-BC6E-274E-94BF-B99036875CC0}"/>
              </a:ext>
            </a:extLst>
          </p:cNvPr>
          <p:cNvSpPr>
            <a:spLocks noGrp="1" noRot="1" noChangeAspect="1" noChangeArrowheads="1" noTextEdit="1"/>
          </p:cNvSpPr>
          <p:nvPr>
            <p:ph type="sldImg"/>
          </p:nvPr>
        </p:nvSpPr>
        <p:spPr>
          <a:xfrm>
            <a:off x="1065213" y="696913"/>
            <a:ext cx="4881562" cy="3486150"/>
          </a:xfrm>
          <a:ln/>
        </p:spPr>
      </p:sp>
      <p:sp>
        <p:nvSpPr>
          <p:cNvPr id="122882" name="Rectangle 3">
            <a:extLst>
              <a:ext uri="{FF2B5EF4-FFF2-40B4-BE49-F238E27FC236}">
                <a16:creationId xmlns:a16="http://schemas.microsoft.com/office/drawing/2014/main" id="{C64B1EE2-BE53-7F4E-8597-C439CF0EF540}"/>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7472EB2A-0379-D041-B52D-1B065B79DA7B}"/>
              </a:ext>
            </a:extLst>
          </p:cNvPr>
          <p:cNvSpPr>
            <a:spLocks noGrp="1" noRot="1" noChangeAspect="1" noChangeArrowheads="1" noTextEdit="1"/>
          </p:cNvSpPr>
          <p:nvPr>
            <p:ph type="sldImg"/>
          </p:nvPr>
        </p:nvSpPr>
        <p:spPr>
          <a:ln/>
        </p:spPr>
      </p:sp>
      <p:sp>
        <p:nvSpPr>
          <p:cNvPr id="124930" name="Rectangle 3">
            <a:extLst>
              <a:ext uri="{FF2B5EF4-FFF2-40B4-BE49-F238E27FC236}">
                <a16:creationId xmlns:a16="http://schemas.microsoft.com/office/drawing/2014/main" id="{FA567DB7-88C2-784B-A205-5DF6D26435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F31270DF-DAD6-2046-9351-0E06A337822A}"/>
              </a:ext>
            </a:extLst>
          </p:cNvPr>
          <p:cNvSpPr>
            <a:spLocks noGrp="1" noRot="1" noChangeAspect="1" noChangeArrowheads="1" noTextEdit="1"/>
          </p:cNvSpPr>
          <p:nvPr>
            <p:ph type="sldImg"/>
          </p:nvPr>
        </p:nvSpPr>
        <p:spPr>
          <a:ln/>
        </p:spPr>
      </p:sp>
      <p:sp>
        <p:nvSpPr>
          <p:cNvPr id="126978" name="Rectangle 3">
            <a:extLst>
              <a:ext uri="{FF2B5EF4-FFF2-40B4-BE49-F238E27FC236}">
                <a16:creationId xmlns:a16="http://schemas.microsoft.com/office/drawing/2014/main" id="{D4AECBB9-B8E4-5E41-BB63-92AF0FEE53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30363038-8DD5-3B4E-B934-5E164B0F0C52}"/>
              </a:ext>
            </a:extLst>
          </p:cNvPr>
          <p:cNvSpPr>
            <a:spLocks noGrp="1" noRot="1" noChangeAspect="1" noChangeArrowheads="1" noTextEdit="1"/>
          </p:cNvSpPr>
          <p:nvPr>
            <p:ph type="sldImg"/>
          </p:nvPr>
        </p:nvSpPr>
        <p:spPr>
          <a:ln/>
        </p:spPr>
      </p:sp>
      <p:sp>
        <p:nvSpPr>
          <p:cNvPr id="129026" name="Rectangle 3">
            <a:extLst>
              <a:ext uri="{FF2B5EF4-FFF2-40B4-BE49-F238E27FC236}">
                <a16:creationId xmlns:a16="http://schemas.microsoft.com/office/drawing/2014/main" id="{1889A6C9-8DE3-A240-BA13-5A06CBB7F7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BE8195D8-5CA1-7142-8EAE-72CD429E87A5}"/>
              </a:ext>
            </a:extLst>
          </p:cNvPr>
          <p:cNvSpPr>
            <a:spLocks noGrp="1" noRot="1" noChangeAspect="1" noChangeArrowheads="1" noTextEdit="1"/>
          </p:cNvSpPr>
          <p:nvPr>
            <p:ph type="sldImg"/>
          </p:nvPr>
        </p:nvSpPr>
        <p:spPr>
          <a:ln/>
        </p:spPr>
      </p:sp>
      <p:sp>
        <p:nvSpPr>
          <p:cNvPr id="131074" name="Rectangle 3">
            <a:extLst>
              <a:ext uri="{FF2B5EF4-FFF2-40B4-BE49-F238E27FC236}">
                <a16:creationId xmlns:a16="http://schemas.microsoft.com/office/drawing/2014/main" id="{E8870205-19E9-864F-9A07-59A08CB0CB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1130B29E-AD41-FD43-9FDD-38E496B4A882}"/>
              </a:ext>
            </a:extLst>
          </p:cNvPr>
          <p:cNvSpPr>
            <a:spLocks noGrp="1" noRot="1" noChangeAspect="1" noChangeArrowheads="1" noTextEdit="1"/>
          </p:cNvSpPr>
          <p:nvPr>
            <p:ph type="sldImg"/>
          </p:nvPr>
        </p:nvSpPr>
        <p:spPr>
          <a:ln cap="flat"/>
        </p:spPr>
      </p:sp>
      <p:sp>
        <p:nvSpPr>
          <p:cNvPr id="13314" name="Rectangle 3">
            <a:extLst>
              <a:ext uri="{FF2B5EF4-FFF2-40B4-BE49-F238E27FC236}">
                <a16:creationId xmlns:a16="http://schemas.microsoft.com/office/drawing/2014/main" id="{DB56A580-A258-704F-BB6F-5BCC24CC77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E7AF243E-AA72-0541-9715-7D2BB6949B6D}"/>
              </a:ext>
            </a:extLst>
          </p:cNvPr>
          <p:cNvSpPr>
            <a:spLocks noGrp="1" noRot="1" noChangeAspect="1" noChangeArrowheads="1" noTextEdit="1"/>
          </p:cNvSpPr>
          <p:nvPr>
            <p:ph type="sldImg"/>
          </p:nvPr>
        </p:nvSpPr>
        <p:spPr>
          <a:ln/>
        </p:spPr>
      </p:sp>
      <p:sp>
        <p:nvSpPr>
          <p:cNvPr id="133122" name="Rectangle 3">
            <a:extLst>
              <a:ext uri="{FF2B5EF4-FFF2-40B4-BE49-F238E27FC236}">
                <a16:creationId xmlns:a16="http://schemas.microsoft.com/office/drawing/2014/main" id="{045DDE85-516E-E341-B30A-FA5C66217F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DBF3B53B-D517-E34D-8640-A2ECD5F15692}"/>
              </a:ext>
            </a:extLst>
          </p:cNvPr>
          <p:cNvSpPr>
            <a:spLocks noGrp="1" noRot="1" noChangeAspect="1" noChangeArrowheads="1" noTextEdit="1"/>
          </p:cNvSpPr>
          <p:nvPr>
            <p:ph type="sldImg"/>
          </p:nvPr>
        </p:nvSpPr>
        <p:spPr>
          <a:xfrm>
            <a:off x="1192213" y="787400"/>
            <a:ext cx="4625975" cy="3303588"/>
          </a:xfrm>
          <a:ln/>
        </p:spPr>
      </p:sp>
      <p:sp>
        <p:nvSpPr>
          <p:cNvPr id="135170" name="Rectangle 3">
            <a:extLst>
              <a:ext uri="{FF2B5EF4-FFF2-40B4-BE49-F238E27FC236}">
                <a16:creationId xmlns:a16="http://schemas.microsoft.com/office/drawing/2014/main" id="{BE8B44AE-381E-3E40-A939-CF7F8028F57A}"/>
              </a:ext>
            </a:extLst>
          </p:cNvPr>
          <p:cNvSpPr>
            <a:spLocks noGrp="1" noChangeArrowheads="1"/>
          </p:cNvSpPr>
          <p:nvPr>
            <p:ph type="body" idx="1"/>
          </p:nvPr>
        </p:nvSpPr>
        <p:spPr>
          <a:xfrm>
            <a:off x="933450" y="4414838"/>
            <a:ext cx="514350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64F9DF0A-89DB-3E40-9359-C9D8CD2E1733}"/>
              </a:ext>
            </a:extLst>
          </p:cNvPr>
          <p:cNvSpPr>
            <a:spLocks noGrp="1" noRot="1" noChangeAspect="1" noChangeArrowheads="1" noTextEdit="1"/>
          </p:cNvSpPr>
          <p:nvPr>
            <p:ph type="sldImg"/>
          </p:nvPr>
        </p:nvSpPr>
        <p:spPr>
          <a:ln/>
        </p:spPr>
      </p:sp>
      <p:sp>
        <p:nvSpPr>
          <p:cNvPr id="137218" name="Rectangle 3">
            <a:extLst>
              <a:ext uri="{FF2B5EF4-FFF2-40B4-BE49-F238E27FC236}">
                <a16:creationId xmlns:a16="http://schemas.microsoft.com/office/drawing/2014/main" id="{20B7721D-9E5D-D248-8942-7398189E5E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FF3DDD81-DD97-9544-8421-6060246DA897}"/>
              </a:ext>
            </a:extLst>
          </p:cNvPr>
          <p:cNvSpPr>
            <a:spLocks noGrp="1" noRot="1" noChangeAspect="1" noChangeArrowheads="1" noTextEdit="1"/>
          </p:cNvSpPr>
          <p:nvPr>
            <p:ph type="sldImg"/>
          </p:nvPr>
        </p:nvSpPr>
        <p:spPr>
          <a:ln/>
        </p:spPr>
      </p:sp>
      <p:sp>
        <p:nvSpPr>
          <p:cNvPr id="139266" name="Rectangle 3">
            <a:extLst>
              <a:ext uri="{FF2B5EF4-FFF2-40B4-BE49-F238E27FC236}">
                <a16:creationId xmlns:a16="http://schemas.microsoft.com/office/drawing/2014/main" id="{4A159A48-8D0A-7F45-A450-A0ABBF0B19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EF120111-4C36-FB4A-ACE7-96F6566C5B04}"/>
              </a:ext>
            </a:extLst>
          </p:cNvPr>
          <p:cNvSpPr>
            <a:spLocks noGrp="1" noRot="1" noChangeAspect="1" noChangeArrowheads="1" noTextEdit="1"/>
          </p:cNvSpPr>
          <p:nvPr>
            <p:ph type="sldImg"/>
          </p:nvPr>
        </p:nvSpPr>
        <p:spPr>
          <a:ln/>
        </p:spPr>
      </p:sp>
      <p:sp>
        <p:nvSpPr>
          <p:cNvPr id="142338" name="Rectangle 3">
            <a:extLst>
              <a:ext uri="{FF2B5EF4-FFF2-40B4-BE49-F238E27FC236}">
                <a16:creationId xmlns:a16="http://schemas.microsoft.com/office/drawing/2014/main" id="{6AC56451-217F-A743-A031-3ECD9014FF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51B91F23-D992-374C-B1E4-C4E15FBC3364}"/>
              </a:ext>
            </a:extLst>
          </p:cNvPr>
          <p:cNvSpPr>
            <a:spLocks noGrp="1" noRot="1" noChangeAspect="1" noChangeArrowheads="1" noTextEdit="1"/>
          </p:cNvSpPr>
          <p:nvPr>
            <p:ph type="sldImg"/>
          </p:nvPr>
        </p:nvSpPr>
        <p:spPr>
          <a:ln/>
        </p:spPr>
      </p:sp>
      <p:sp>
        <p:nvSpPr>
          <p:cNvPr id="146434" name="Rectangle 3">
            <a:extLst>
              <a:ext uri="{FF2B5EF4-FFF2-40B4-BE49-F238E27FC236}">
                <a16:creationId xmlns:a16="http://schemas.microsoft.com/office/drawing/2014/main" id="{77BFDA83-F9C4-2D4C-966B-AC8D0A56B5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E5B1BAEA-A006-A346-93BC-DD742A92625F}"/>
              </a:ext>
            </a:extLst>
          </p:cNvPr>
          <p:cNvSpPr>
            <a:spLocks noGrp="1" noRot="1" noChangeAspect="1" noChangeArrowheads="1" noTextEdit="1"/>
          </p:cNvSpPr>
          <p:nvPr>
            <p:ph type="sldImg"/>
          </p:nvPr>
        </p:nvSpPr>
        <p:spPr>
          <a:ln/>
        </p:spPr>
      </p:sp>
      <p:sp>
        <p:nvSpPr>
          <p:cNvPr id="148482" name="Rectangle 3">
            <a:extLst>
              <a:ext uri="{FF2B5EF4-FFF2-40B4-BE49-F238E27FC236}">
                <a16:creationId xmlns:a16="http://schemas.microsoft.com/office/drawing/2014/main" id="{CB680785-B27B-F044-A120-F875047855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90970543-8AF3-5342-9E96-EF75A284EBD7}"/>
              </a:ext>
            </a:extLst>
          </p:cNvPr>
          <p:cNvSpPr>
            <a:spLocks noGrp="1" noRot="1" noChangeAspect="1" noChangeArrowheads="1" noTextEdit="1"/>
          </p:cNvSpPr>
          <p:nvPr>
            <p:ph type="sldImg"/>
          </p:nvPr>
        </p:nvSpPr>
        <p:spPr>
          <a:ln/>
        </p:spPr>
      </p:sp>
      <p:sp>
        <p:nvSpPr>
          <p:cNvPr id="150530" name="Rectangle 3">
            <a:extLst>
              <a:ext uri="{FF2B5EF4-FFF2-40B4-BE49-F238E27FC236}">
                <a16:creationId xmlns:a16="http://schemas.microsoft.com/office/drawing/2014/main" id="{BF599650-0E49-8049-BAB3-DCDEC02E4D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CA499A99-6573-A34E-8250-CBB80B9D3A0F}"/>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FDEBE075-DC6B-0749-AEAB-1625986277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03392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F2585470-0DF3-344D-B453-3BC717E70E44}"/>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266E0472-A8B5-A349-AFCD-FDB989798D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0752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9D57BD9D-C15C-8F47-BF33-3DB72F6FE040}"/>
              </a:ext>
            </a:extLst>
          </p:cNvPr>
          <p:cNvSpPr>
            <a:spLocks noGrp="1" noRot="1" noChangeAspect="1" noChangeArrowheads="1" noTextEdit="1"/>
          </p:cNvSpPr>
          <p:nvPr>
            <p:ph type="sldImg"/>
          </p:nvPr>
        </p:nvSpPr>
        <p:spPr>
          <a:ln cap="flat"/>
        </p:spPr>
      </p:sp>
      <p:sp>
        <p:nvSpPr>
          <p:cNvPr id="15362" name="Rectangle 3">
            <a:extLst>
              <a:ext uri="{FF2B5EF4-FFF2-40B4-BE49-F238E27FC236}">
                <a16:creationId xmlns:a16="http://schemas.microsoft.com/office/drawing/2014/main" id="{A798D7F2-8C0A-3848-8357-752009FAEF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CC7ACBAD-88BF-E14F-9D28-F2EF2EFEC325}"/>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C0D11373-0836-3D40-A16F-F9B83ACAA6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207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8C4D0B46-937B-B646-9969-E0BD85145E4E}"/>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0644CE06-63BC-C54B-A068-DFCE7631C9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01376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CF0B4DC7-3F5B-C94F-A999-5CEC45BA3936}"/>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867D4005-956B-DB43-AAA9-2E26229BA4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84584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23736EA6-07DD-6A4F-82FC-90EB8E295542}"/>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9E82DF28-E872-7943-8F54-AE875291B7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48664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893D240-3786-5048-B549-6B0230C3AA71}"/>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0C0D1EF1-1AD8-6A44-8AF1-FE2D103A5A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95425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FD2F1059-88B5-CD4A-83CD-F7CEFAB7D883}"/>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C8A2BB1B-1874-1D43-99F8-AB2C87EE840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34510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B9565E4C-D39B-B540-8F4F-2AA999B4DD02}"/>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7E197392-18F3-5F40-9CF5-11F036A14D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25054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1AB12475-B4A9-AC45-A215-5C09C12A742A}"/>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ED1D7D98-9563-7A41-8781-9EA2B96999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42857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430D3373-984F-974D-8758-4ABF5ABCAD77}"/>
              </a:ext>
            </a:extLst>
          </p:cNvPr>
          <p:cNvSpPr>
            <a:spLocks noGrp="1" noRot="1" noChangeAspect="1" noChangeArrowheads="1" noTextEdit="1"/>
          </p:cNvSpPr>
          <p:nvPr>
            <p:ph type="sldImg"/>
          </p:nvPr>
        </p:nvSpPr>
        <p:spPr>
          <a:xfrm>
            <a:off x="1065213" y="696913"/>
            <a:ext cx="4879975" cy="3486150"/>
          </a:xfrm>
          <a:ln/>
        </p:spPr>
      </p:sp>
      <p:sp>
        <p:nvSpPr>
          <p:cNvPr id="44034" name="Rectangle 3">
            <a:extLst>
              <a:ext uri="{FF2B5EF4-FFF2-40B4-BE49-F238E27FC236}">
                <a16:creationId xmlns:a16="http://schemas.microsoft.com/office/drawing/2014/main" id="{90A6FF9E-2043-0B40-994B-8EC22B7A87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53184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C4218F9E-2DF0-A34B-8562-07523765B390}"/>
              </a:ext>
            </a:extLst>
          </p:cNvPr>
          <p:cNvSpPr>
            <a:spLocks noGrp="1" noRot="1" noChangeAspect="1" noChangeArrowheads="1" noTextEdit="1"/>
          </p:cNvSpPr>
          <p:nvPr>
            <p:ph type="sldImg"/>
          </p:nvPr>
        </p:nvSpPr>
        <p:spPr>
          <a:xfrm>
            <a:off x="1065213" y="696913"/>
            <a:ext cx="4879975" cy="3486150"/>
          </a:xfrm>
          <a:ln/>
        </p:spPr>
      </p:sp>
      <p:sp>
        <p:nvSpPr>
          <p:cNvPr id="46082" name="Rectangle 3">
            <a:extLst>
              <a:ext uri="{FF2B5EF4-FFF2-40B4-BE49-F238E27FC236}">
                <a16:creationId xmlns:a16="http://schemas.microsoft.com/office/drawing/2014/main" id="{FB7E851B-BC0E-C948-A5C7-2446DE8428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1803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7BD1847D-2B6D-2041-A2A2-AAD066EB7DD7}"/>
              </a:ext>
            </a:extLst>
          </p:cNvPr>
          <p:cNvSpPr>
            <a:spLocks noGrp="1" noRot="1" noChangeAspect="1" noChangeArrowheads="1" noTextEdit="1"/>
          </p:cNvSpPr>
          <p:nvPr>
            <p:ph type="sldImg"/>
          </p:nvPr>
        </p:nvSpPr>
        <p:spPr>
          <a:ln cap="flat"/>
        </p:spPr>
      </p:sp>
      <p:sp>
        <p:nvSpPr>
          <p:cNvPr id="17410" name="Rectangle 3">
            <a:extLst>
              <a:ext uri="{FF2B5EF4-FFF2-40B4-BE49-F238E27FC236}">
                <a16:creationId xmlns:a16="http://schemas.microsoft.com/office/drawing/2014/main" id="{2945AE3F-7F9A-6649-B755-E4206909A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A9070626-B73B-4649-93CE-4E99BC6BDBDF}"/>
              </a:ext>
            </a:extLst>
          </p:cNvPr>
          <p:cNvSpPr>
            <a:spLocks noGrp="1" noRot="1" noChangeAspect="1" noChangeArrowheads="1" noTextEdit="1"/>
          </p:cNvSpPr>
          <p:nvPr>
            <p:ph type="sldImg"/>
          </p:nvPr>
        </p:nvSpPr>
        <p:spPr>
          <a:xfrm>
            <a:off x="1065213" y="696913"/>
            <a:ext cx="4879975" cy="3486150"/>
          </a:xfrm>
          <a:ln/>
        </p:spPr>
      </p:sp>
      <p:sp>
        <p:nvSpPr>
          <p:cNvPr id="48130" name="Rectangle 3">
            <a:extLst>
              <a:ext uri="{FF2B5EF4-FFF2-40B4-BE49-F238E27FC236}">
                <a16:creationId xmlns:a16="http://schemas.microsoft.com/office/drawing/2014/main" id="{A8210CDA-2CA7-F547-9FF2-9CD0B1304D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73025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9291551-763C-8040-8365-888D1A12631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9813230D-EE02-3443-A1C0-1F144C9ACA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09153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B2D460A-6B4D-DA40-9B09-65F1B4B79A14}"/>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24455779-C053-854F-914D-7C5B642EC2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4607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576CA942-73E5-A840-8C8C-74EC060646CA}"/>
              </a:ext>
            </a:extLst>
          </p:cNvPr>
          <p:cNvSpPr>
            <a:spLocks noGrp="1" noRot="1" noChangeAspect="1" noTextEdit="1"/>
          </p:cNvSpPr>
          <p:nvPr>
            <p:ph type="sldImg"/>
          </p:nvPr>
        </p:nvSpPr>
        <p:spPr>
          <a:ln/>
        </p:spPr>
      </p:sp>
      <p:sp>
        <p:nvSpPr>
          <p:cNvPr id="54274" name="Notes Placeholder 2">
            <a:extLst>
              <a:ext uri="{FF2B5EF4-FFF2-40B4-BE49-F238E27FC236}">
                <a16:creationId xmlns:a16="http://schemas.microsoft.com/office/drawing/2014/main" id="{DCCF13BD-D6AC-7C4E-A52A-3050C262460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62691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7B610BD9-A8FA-D243-ADC8-379A2F45C7FF}"/>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F26F3CC1-E372-AC49-83BA-126DF2BD6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63764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5116717C-25D9-5F47-A1D7-D712329FB4D1}"/>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E4947057-4F8D-F74C-AA48-E0DE084B6E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56995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E76D8DD5-4C9E-7642-BE53-8AB2211ED621}"/>
              </a:ext>
            </a:extLst>
          </p:cNvPr>
          <p:cNvSpPr>
            <a:spLocks noGrp="1" noRot="1" noChangeAspect="1" noTextEdit="1"/>
          </p:cNvSpPr>
          <p:nvPr>
            <p:ph type="sldImg"/>
          </p:nvPr>
        </p:nvSpPr>
        <p:spPr>
          <a:ln/>
        </p:spPr>
      </p:sp>
      <p:sp>
        <p:nvSpPr>
          <p:cNvPr id="60418" name="Notes Placeholder 2">
            <a:extLst>
              <a:ext uri="{FF2B5EF4-FFF2-40B4-BE49-F238E27FC236}">
                <a16:creationId xmlns:a16="http://schemas.microsoft.com/office/drawing/2014/main" id="{3E3DA50F-61D1-FE43-91DF-A95AC5540CD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89723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B0B581E1-9672-5644-A5B1-629E5DEC5D81}"/>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DF380F9E-4CC0-A243-BBA0-E19DB2ED17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27533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39DE7297-AB59-114A-8A61-3FBDAEC12677}"/>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8BE46B5-C6C4-CC4A-A2C1-3E12BCE15D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88863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FAC22279-3D88-8646-9455-9A4576E6369E}"/>
              </a:ext>
            </a:extLst>
          </p:cNvPr>
          <p:cNvSpPr>
            <a:spLocks noGrp="1" noRot="1" noChangeAspect="1" noChangeArrowheads="1" noTextEdit="1"/>
          </p:cNvSpPr>
          <p:nvPr>
            <p:ph type="sldImg"/>
          </p:nvPr>
        </p:nvSpPr>
        <p:spPr>
          <a:ln/>
        </p:spPr>
      </p:sp>
      <p:sp>
        <p:nvSpPr>
          <p:cNvPr id="152578" name="Rectangle 3">
            <a:extLst>
              <a:ext uri="{FF2B5EF4-FFF2-40B4-BE49-F238E27FC236}">
                <a16:creationId xmlns:a16="http://schemas.microsoft.com/office/drawing/2014/main" id="{A82A9162-8769-6841-8C82-E6D6FD8FF5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3C157579-DE97-DE4A-89B3-DE62D88F645C}"/>
              </a:ext>
            </a:extLst>
          </p:cNvPr>
          <p:cNvSpPr>
            <a:spLocks noGrp="1" noRot="1" noChangeAspect="1" noChangeArrowheads="1" noTextEdit="1"/>
          </p:cNvSpPr>
          <p:nvPr>
            <p:ph type="sldImg"/>
          </p:nvPr>
        </p:nvSpPr>
        <p:spPr>
          <a:ln cap="flat"/>
        </p:spPr>
      </p:sp>
      <p:sp>
        <p:nvSpPr>
          <p:cNvPr id="104450" name="Rectangle 3">
            <a:extLst>
              <a:ext uri="{FF2B5EF4-FFF2-40B4-BE49-F238E27FC236}">
                <a16:creationId xmlns:a16="http://schemas.microsoft.com/office/drawing/2014/main" id="{3BE2E2B8-DABD-CC48-8049-D5C99F58DA70}"/>
              </a:ext>
            </a:extLst>
          </p:cNvPr>
          <p:cNvSpPr>
            <a:spLocks noGrp="1" noChangeArrowheads="1"/>
          </p:cNvSpPr>
          <p:nvPr>
            <p:ph type="body" idx="1"/>
          </p:nvPr>
        </p:nvSpPr>
        <p:spPr>
          <a:xfrm>
            <a:off x="935038" y="4414838"/>
            <a:ext cx="514032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5174C79-ADA1-854F-B55F-0B3C18A2A3D4}"/>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12B73381-6AB7-1E48-8B18-261EC12CCC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0E1329AD-ABB9-C344-9E62-96D521B8A34C}"/>
              </a:ext>
            </a:extLst>
          </p:cNvPr>
          <p:cNvSpPr>
            <a:spLocks noGrp="1" noRot="1" noChangeAspect="1" noChangeArrowheads="1" noTextEdit="1"/>
          </p:cNvSpPr>
          <p:nvPr>
            <p:ph type="sldImg"/>
          </p:nvPr>
        </p:nvSpPr>
        <p:spPr>
          <a:xfrm>
            <a:off x="1065213" y="696913"/>
            <a:ext cx="4881562" cy="3486150"/>
          </a:xfrm>
          <a:ln/>
        </p:spPr>
      </p:sp>
      <p:sp>
        <p:nvSpPr>
          <p:cNvPr id="107522" name="Rectangle 3">
            <a:extLst>
              <a:ext uri="{FF2B5EF4-FFF2-40B4-BE49-F238E27FC236}">
                <a16:creationId xmlns:a16="http://schemas.microsoft.com/office/drawing/2014/main" id="{752ED836-6731-614C-BF58-6FBE014039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0CF3A7F-171C-2746-B0A0-400DA79BBFF8}"/>
              </a:ext>
            </a:extLst>
          </p:cNvPr>
          <p:cNvSpPr>
            <a:spLocks noGrp="1" noRot="1" noChangeAspect="1" noChangeArrowheads="1" noTextEdit="1"/>
          </p:cNvSpPr>
          <p:nvPr>
            <p:ph type="sldImg"/>
          </p:nvPr>
        </p:nvSpPr>
        <p:spPr>
          <a:ln/>
        </p:spPr>
      </p:sp>
      <p:sp>
        <p:nvSpPr>
          <p:cNvPr id="108546" name="Rectangle 3">
            <a:extLst>
              <a:ext uri="{FF2B5EF4-FFF2-40B4-BE49-F238E27FC236}">
                <a16:creationId xmlns:a16="http://schemas.microsoft.com/office/drawing/2014/main" id="{49EB16F7-78E8-9945-861E-3976349A5F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E525E68A-509C-F642-9BD5-189D5FBD462F}"/>
              </a:ext>
            </a:extLst>
          </p:cNvPr>
          <p:cNvSpPr>
            <a:spLocks noGrp="1" noRot="1" noChangeAspect="1" noChangeArrowheads="1" noTextEdit="1"/>
          </p:cNvSpPr>
          <p:nvPr>
            <p:ph type="sldImg"/>
          </p:nvPr>
        </p:nvSpPr>
        <p:spPr>
          <a:ln/>
        </p:spPr>
      </p:sp>
      <p:sp>
        <p:nvSpPr>
          <p:cNvPr id="110594" name="Rectangle 3">
            <a:extLst>
              <a:ext uri="{FF2B5EF4-FFF2-40B4-BE49-F238E27FC236}">
                <a16:creationId xmlns:a16="http://schemas.microsoft.com/office/drawing/2014/main" id="{461E5534-F6DF-F741-A03C-2CE031A4E7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430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09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60350"/>
            <a:ext cx="2055813" cy="621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260350"/>
            <a:ext cx="6018212" cy="621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1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half" idx="1"/>
          </p:nvPr>
        </p:nvSpPr>
        <p:spPr>
          <a:xfrm>
            <a:off x="687388" y="1503363"/>
            <a:ext cx="8226425"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7388" y="4064000"/>
            <a:ext cx="8226425"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17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687388" y="1503363"/>
            <a:ext cx="4037012"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503363"/>
            <a:ext cx="4037013"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7388" y="4064000"/>
            <a:ext cx="4037012"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4064000"/>
            <a:ext cx="4037013"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57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31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5640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8194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154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8597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97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24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013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0110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70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80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837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379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484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776F97-596C-3143-9F45-609B2A2C7854}"/>
              </a:ext>
            </a:extLst>
          </p:cNvPr>
          <p:cNvSpPr>
            <a:spLocks noGrp="1" noChangeArrowheads="1"/>
          </p:cNvSpPr>
          <p:nvPr>
            <p:ph type="dt" sz="half" idx="10"/>
          </p:nvPr>
        </p:nvSpPr>
        <p:spPr>
          <a:ln/>
        </p:spPr>
        <p:txBody>
          <a:bodyPr/>
          <a:lstStyle>
            <a:lvl1pPr>
              <a:defRPr/>
            </a:lvl1pPr>
          </a:lstStyle>
          <a:p>
            <a:fld id="{D2DDC1DE-0D97-2145-B2C5-81E06265DCA5}" type="datetime10">
              <a:rPr lang="en-US" altLang="en-US" smtClean="0"/>
              <a:t>22:47</a:t>
            </a:fld>
            <a:endParaRPr lang="en-US" altLang="en-US"/>
          </a:p>
        </p:txBody>
      </p:sp>
      <p:sp>
        <p:nvSpPr>
          <p:cNvPr id="5" name="Rectangle 5">
            <a:extLst>
              <a:ext uri="{FF2B5EF4-FFF2-40B4-BE49-F238E27FC236}">
                <a16:creationId xmlns:a16="http://schemas.microsoft.com/office/drawing/2014/main" id="{91821018-7BDD-0847-ACC7-C1144842E27D}"/>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CCFEA255-9DF2-A945-BDB1-C9F01CB36300}"/>
              </a:ext>
            </a:extLst>
          </p:cNvPr>
          <p:cNvSpPr>
            <a:spLocks noGrp="1" noChangeArrowheads="1"/>
          </p:cNvSpPr>
          <p:nvPr>
            <p:ph type="sldNum" sz="quarter" idx="12"/>
          </p:nvPr>
        </p:nvSpPr>
        <p:spPr>
          <a:ln/>
        </p:spPr>
        <p:txBody>
          <a:bodyPr/>
          <a:lstStyle>
            <a:lvl1pPr>
              <a:defRPr/>
            </a:lvl1pPr>
          </a:lstStyle>
          <a:p>
            <a:fld id="{C6C5F05A-65C6-2148-90F1-C60650EE59AB}" type="slidenum">
              <a:rPr lang="en-US" altLang="en-US"/>
              <a:pPr/>
              <a:t>‹#›</a:t>
            </a:fld>
            <a:endParaRPr lang="en-US" altLang="en-US"/>
          </a:p>
        </p:txBody>
      </p:sp>
    </p:spTree>
    <p:extLst>
      <p:ext uri="{BB962C8B-B14F-4D97-AF65-F5344CB8AC3E}">
        <p14:creationId xmlns:p14="http://schemas.microsoft.com/office/powerpoint/2010/main" val="2239053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12C5A9-40F1-D84E-9FA0-425074E4B6CE}"/>
              </a:ext>
            </a:extLst>
          </p:cNvPr>
          <p:cNvSpPr>
            <a:spLocks noGrp="1" noChangeArrowheads="1"/>
          </p:cNvSpPr>
          <p:nvPr>
            <p:ph type="dt" sz="half" idx="10"/>
          </p:nvPr>
        </p:nvSpPr>
        <p:spPr>
          <a:ln/>
        </p:spPr>
        <p:txBody>
          <a:bodyPr/>
          <a:lstStyle>
            <a:lvl1pPr>
              <a:defRPr/>
            </a:lvl1pPr>
          </a:lstStyle>
          <a:p>
            <a:fld id="{A8951075-DA59-4E49-8D03-1E0EAD47D6FA}" type="datetime10">
              <a:rPr lang="en-US" altLang="en-US" smtClean="0"/>
              <a:t>22:47</a:t>
            </a:fld>
            <a:endParaRPr lang="en-US" altLang="en-US"/>
          </a:p>
        </p:txBody>
      </p:sp>
      <p:sp>
        <p:nvSpPr>
          <p:cNvPr id="5" name="Rectangle 5">
            <a:extLst>
              <a:ext uri="{FF2B5EF4-FFF2-40B4-BE49-F238E27FC236}">
                <a16:creationId xmlns:a16="http://schemas.microsoft.com/office/drawing/2014/main" id="{CE61FCB3-DCE8-074B-AD6D-35CBED89518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81E29E-B661-6F4E-8451-D21E9DBDD680}"/>
              </a:ext>
            </a:extLst>
          </p:cNvPr>
          <p:cNvSpPr>
            <a:spLocks noGrp="1" noChangeArrowheads="1"/>
          </p:cNvSpPr>
          <p:nvPr>
            <p:ph type="sldNum" sz="quarter" idx="12"/>
          </p:nvPr>
        </p:nvSpPr>
        <p:spPr>
          <a:ln/>
        </p:spPr>
        <p:txBody>
          <a:bodyPr/>
          <a:lstStyle>
            <a:lvl1pPr>
              <a:defRPr/>
            </a:lvl1pPr>
          </a:lstStyle>
          <a:p>
            <a:fld id="{E21280C4-25AC-5C41-9CDF-382E1A54A70A}" type="slidenum">
              <a:rPr lang="en-US" altLang="en-US"/>
              <a:pPr/>
              <a:t>‹#›</a:t>
            </a:fld>
            <a:endParaRPr lang="en-US" altLang="en-US"/>
          </a:p>
        </p:txBody>
      </p:sp>
    </p:spTree>
    <p:extLst>
      <p:ext uri="{BB962C8B-B14F-4D97-AF65-F5344CB8AC3E}">
        <p14:creationId xmlns:p14="http://schemas.microsoft.com/office/powerpoint/2010/main" val="2632588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4AF142-222A-CD47-8413-943EBCFFA17F}"/>
              </a:ext>
            </a:extLst>
          </p:cNvPr>
          <p:cNvSpPr>
            <a:spLocks noGrp="1" noChangeArrowheads="1"/>
          </p:cNvSpPr>
          <p:nvPr>
            <p:ph type="dt" sz="half" idx="10"/>
          </p:nvPr>
        </p:nvSpPr>
        <p:spPr>
          <a:ln/>
        </p:spPr>
        <p:txBody>
          <a:bodyPr/>
          <a:lstStyle>
            <a:lvl1pPr>
              <a:defRPr/>
            </a:lvl1pPr>
          </a:lstStyle>
          <a:p>
            <a:fld id="{89FF8240-91A3-A740-AC0F-CB7DB9484032}" type="datetime10">
              <a:rPr lang="en-US" altLang="en-US" smtClean="0"/>
              <a:t>22:47</a:t>
            </a:fld>
            <a:endParaRPr lang="en-US" altLang="en-US"/>
          </a:p>
        </p:txBody>
      </p:sp>
      <p:sp>
        <p:nvSpPr>
          <p:cNvPr id="5" name="Rectangle 5">
            <a:extLst>
              <a:ext uri="{FF2B5EF4-FFF2-40B4-BE49-F238E27FC236}">
                <a16:creationId xmlns:a16="http://schemas.microsoft.com/office/drawing/2014/main" id="{CFB1714A-5DAC-EB47-BD7D-42A55ACCADB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8C13DFB1-4CD5-FE4C-A12F-BA97AD928F18}"/>
              </a:ext>
            </a:extLst>
          </p:cNvPr>
          <p:cNvSpPr>
            <a:spLocks noGrp="1" noChangeArrowheads="1"/>
          </p:cNvSpPr>
          <p:nvPr>
            <p:ph type="sldNum" sz="quarter" idx="12"/>
          </p:nvPr>
        </p:nvSpPr>
        <p:spPr>
          <a:ln/>
        </p:spPr>
        <p:txBody>
          <a:bodyPr/>
          <a:lstStyle>
            <a:lvl1pPr>
              <a:defRPr/>
            </a:lvl1pPr>
          </a:lstStyle>
          <a:p>
            <a:fld id="{5DD1EDE0-FFBA-E84D-9C32-CC76D4E610E8}" type="slidenum">
              <a:rPr lang="en-US" altLang="en-US"/>
              <a:pPr/>
              <a:t>‹#›</a:t>
            </a:fld>
            <a:endParaRPr lang="en-US" altLang="en-US"/>
          </a:p>
        </p:txBody>
      </p:sp>
    </p:spTree>
    <p:extLst>
      <p:ext uri="{BB962C8B-B14F-4D97-AF65-F5344CB8AC3E}">
        <p14:creationId xmlns:p14="http://schemas.microsoft.com/office/powerpoint/2010/main" val="85963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3081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9E0696-75C7-9E41-A995-5EAF203C8546}"/>
              </a:ext>
            </a:extLst>
          </p:cNvPr>
          <p:cNvSpPr>
            <a:spLocks noGrp="1" noChangeArrowheads="1"/>
          </p:cNvSpPr>
          <p:nvPr>
            <p:ph type="dt" sz="half" idx="10"/>
          </p:nvPr>
        </p:nvSpPr>
        <p:spPr>
          <a:ln/>
        </p:spPr>
        <p:txBody>
          <a:bodyPr/>
          <a:lstStyle>
            <a:lvl1pPr>
              <a:defRPr/>
            </a:lvl1pPr>
          </a:lstStyle>
          <a:p>
            <a:fld id="{E5204C05-11AF-1F42-937F-373813787AFE}" type="datetime10">
              <a:rPr lang="en-US" altLang="en-US" smtClean="0"/>
              <a:t>22:47</a:t>
            </a:fld>
            <a:endParaRPr lang="en-US" altLang="en-US"/>
          </a:p>
        </p:txBody>
      </p:sp>
      <p:sp>
        <p:nvSpPr>
          <p:cNvPr id="6" name="Rectangle 5">
            <a:extLst>
              <a:ext uri="{FF2B5EF4-FFF2-40B4-BE49-F238E27FC236}">
                <a16:creationId xmlns:a16="http://schemas.microsoft.com/office/drawing/2014/main" id="{E4DA1F5C-6B31-0E40-BA7D-DECEE7E49A1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62B2750-6194-3E49-ADB0-45FFD3C07DA4}"/>
              </a:ext>
            </a:extLst>
          </p:cNvPr>
          <p:cNvSpPr>
            <a:spLocks noGrp="1" noChangeArrowheads="1"/>
          </p:cNvSpPr>
          <p:nvPr>
            <p:ph type="sldNum" sz="quarter" idx="12"/>
          </p:nvPr>
        </p:nvSpPr>
        <p:spPr>
          <a:ln/>
        </p:spPr>
        <p:txBody>
          <a:bodyPr/>
          <a:lstStyle>
            <a:lvl1pPr>
              <a:defRPr/>
            </a:lvl1pPr>
          </a:lstStyle>
          <a:p>
            <a:fld id="{99EE8D16-20F3-4043-AD26-E14E0BEB88C2}" type="slidenum">
              <a:rPr lang="en-US" altLang="en-US"/>
              <a:pPr/>
              <a:t>‹#›</a:t>
            </a:fld>
            <a:endParaRPr lang="en-US" altLang="en-US"/>
          </a:p>
        </p:txBody>
      </p:sp>
    </p:spTree>
    <p:extLst>
      <p:ext uri="{BB962C8B-B14F-4D97-AF65-F5344CB8AC3E}">
        <p14:creationId xmlns:p14="http://schemas.microsoft.com/office/powerpoint/2010/main" val="982445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CABB0C-A6D5-AA49-B78E-86B506AEDD3D}"/>
              </a:ext>
            </a:extLst>
          </p:cNvPr>
          <p:cNvSpPr>
            <a:spLocks noGrp="1" noChangeArrowheads="1"/>
          </p:cNvSpPr>
          <p:nvPr>
            <p:ph type="dt" sz="half" idx="10"/>
          </p:nvPr>
        </p:nvSpPr>
        <p:spPr>
          <a:ln/>
        </p:spPr>
        <p:txBody>
          <a:bodyPr/>
          <a:lstStyle>
            <a:lvl1pPr>
              <a:defRPr/>
            </a:lvl1pPr>
          </a:lstStyle>
          <a:p>
            <a:fld id="{A058732C-ECA8-7340-9893-FE95EE5CA6AB}" type="datetime10">
              <a:rPr lang="en-US" altLang="en-US" smtClean="0"/>
              <a:t>22:47</a:t>
            </a:fld>
            <a:endParaRPr lang="en-US" altLang="en-US"/>
          </a:p>
        </p:txBody>
      </p:sp>
      <p:sp>
        <p:nvSpPr>
          <p:cNvPr id="8" name="Rectangle 5">
            <a:extLst>
              <a:ext uri="{FF2B5EF4-FFF2-40B4-BE49-F238E27FC236}">
                <a16:creationId xmlns:a16="http://schemas.microsoft.com/office/drawing/2014/main" id="{BF14D70A-BFE7-C149-8362-D31A5819B471}"/>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DECF2610-526E-E445-844E-A86EDE8CAA01}"/>
              </a:ext>
            </a:extLst>
          </p:cNvPr>
          <p:cNvSpPr>
            <a:spLocks noGrp="1" noChangeArrowheads="1"/>
          </p:cNvSpPr>
          <p:nvPr>
            <p:ph type="sldNum" sz="quarter" idx="12"/>
          </p:nvPr>
        </p:nvSpPr>
        <p:spPr>
          <a:ln/>
        </p:spPr>
        <p:txBody>
          <a:bodyPr/>
          <a:lstStyle>
            <a:lvl1pPr>
              <a:defRPr/>
            </a:lvl1pPr>
          </a:lstStyle>
          <a:p>
            <a:fld id="{F15CC4EA-3B5E-2341-9739-9B69969D110D}" type="slidenum">
              <a:rPr lang="en-US" altLang="en-US"/>
              <a:pPr/>
              <a:t>‹#›</a:t>
            </a:fld>
            <a:endParaRPr lang="en-US" altLang="en-US"/>
          </a:p>
        </p:txBody>
      </p:sp>
    </p:spTree>
    <p:extLst>
      <p:ext uri="{BB962C8B-B14F-4D97-AF65-F5344CB8AC3E}">
        <p14:creationId xmlns:p14="http://schemas.microsoft.com/office/powerpoint/2010/main" val="2541422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E3A8F6-0D2F-D244-8A98-E11B0F5ACFA5}"/>
              </a:ext>
            </a:extLst>
          </p:cNvPr>
          <p:cNvSpPr>
            <a:spLocks noGrp="1" noChangeArrowheads="1"/>
          </p:cNvSpPr>
          <p:nvPr>
            <p:ph type="dt" sz="half" idx="10"/>
          </p:nvPr>
        </p:nvSpPr>
        <p:spPr>
          <a:ln/>
        </p:spPr>
        <p:txBody>
          <a:bodyPr/>
          <a:lstStyle>
            <a:lvl1pPr>
              <a:defRPr/>
            </a:lvl1pPr>
          </a:lstStyle>
          <a:p>
            <a:fld id="{D9CF4C8E-2242-C446-B04A-5C2BC6788D0F}" type="datetime10">
              <a:rPr lang="en-US" altLang="en-US" smtClean="0"/>
              <a:t>22:47</a:t>
            </a:fld>
            <a:endParaRPr lang="en-US" altLang="en-US"/>
          </a:p>
        </p:txBody>
      </p:sp>
      <p:sp>
        <p:nvSpPr>
          <p:cNvPr id="4" name="Rectangle 5">
            <a:extLst>
              <a:ext uri="{FF2B5EF4-FFF2-40B4-BE49-F238E27FC236}">
                <a16:creationId xmlns:a16="http://schemas.microsoft.com/office/drawing/2014/main" id="{076C1028-A3B9-1D48-84BF-768BE39DED0B}"/>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E1A0C076-0E09-F349-AC98-EBD629430E98}"/>
              </a:ext>
            </a:extLst>
          </p:cNvPr>
          <p:cNvSpPr>
            <a:spLocks noGrp="1" noChangeArrowheads="1"/>
          </p:cNvSpPr>
          <p:nvPr>
            <p:ph type="sldNum" sz="quarter" idx="12"/>
          </p:nvPr>
        </p:nvSpPr>
        <p:spPr>
          <a:ln/>
        </p:spPr>
        <p:txBody>
          <a:bodyPr/>
          <a:lstStyle>
            <a:lvl1pPr>
              <a:defRPr/>
            </a:lvl1pPr>
          </a:lstStyle>
          <a:p>
            <a:fld id="{C8D9C0AA-3B3B-8043-B0AA-F755667690E5}" type="slidenum">
              <a:rPr lang="en-US" altLang="en-US"/>
              <a:pPr/>
              <a:t>‹#›</a:t>
            </a:fld>
            <a:endParaRPr lang="en-US" altLang="en-US"/>
          </a:p>
        </p:txBody>
      </p:sp>
    </p:spTree>
    <p:extLst>
      <p:ext uri="{BB962C8B-B14F-4D97-AF65-F5344CB8AC3E}">
        <p14:creationId xmlns:p14="http://schemas.microsoft.com/office/powerpoint/2010/main" val="2326129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8A0A23-59FF-3644-9613-2B2A0F64B41E}"/>
              </a:ext>
            </a:extLst>
          </p:cNvPr>
          <p:cNvSpPr>
            <a:spLocks noGrp="1" noChangeArrowheads="1"/>
          </p:cNvSpPr>
          <p:nvPr>
            <p:ph type="dt" sz="half" idx="10"/>
          </p:nvPr>
        </p:nvSpPr>
        <p:spPr>
          <a:ln/>
        </p:spPr>
        <p:txBody>
          <a:bodyPr/>
          <a:lstStyle>
            <a:lvl1pPr>
              <a:defRPr/>
            </a:lvl1pPr>
          </a:lstStyle>
          <a:p>
            <a:fld id="{A0243341-F825-2E4D-9F74-E0EC5A9ECCE2}" type="datetime10">
              <a:rPr lang="en-US" altLang="en-US" smtClean="0"/>
              <a:t>22:47</a:t>
            </a:fld>
            <a:endParaRPr lang="en-US" altLang="en-US"/>
          </a:p>
        </p:txBody>
      </p:sp>
      <p:sp>
        <p:nvSpPr>
          <p:cNvPr id="3" name="Rectangle 5">
            <a:extLst>
              <a:ext uri="{FF2B5EF4-FFF2-40B4-BE49-F238E27FC236}">
                <a16:creationId xmlns:a16="http://schemas.microsoft.com/office/drawing/2014/main" id="{5493AE80-32A7-BF43-90A0-8C5A7713B8FD}"/>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E6C53072-BB7D-E34F-BC71-BC361EDCE0F2}"/>
              </a:ext>
            </a:extLst>
          </p:cNvPr>
          <p:cNvSpPr>
            <a:spLocks noGrp="1" noChangeArrowheads="1"/>
          </p:cNvSpPr>
          <p:nvPr>
            <p:ph type="sldNum" sz="quarter" idx="12"/>
          </p:nvPr>
        </p:nvSpPr>
        <p:spPr>
          <a:ln/>
        </p:spPr>
        <p:txBody>
          <a:bodyPr/>
          <a:lstStyle>
            <a:lvl1pPr>
              <a:defRPr/>
            </a:lvl1pPr>
          </a:lstStyle>
          <a:p>
            <a:fld id="{DC1FBF6F-A7DE-3E4C-A8F4-311754E3784E}" type="slidenum">
              <a:rPr lang="en-US" altLang="en-US"/>
              <a:pPr/>
              <a:t>‹#›</a:t>
            </a:fld>
            <a:endParaRPr lang="en-US" altLang="en-US"/>
          </a:p>
        </p:txBody>
      </p:sp>
    </p:spTree>
    <p:extLst>
      <p:ext uri="{BB962C8B-B14F-4D97-AF65-F5344CB8AC3E}">
        <p14:creationId xmlns:p14="http://schemas.microsoft.com/office/powerpoint/2010/main" val="924206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54815C-D140-8048-94C0-BF3CF02D94F3}"/>
              </a:ext>
            </a:extLst>
          </p:cNvPr>
          <p:cNvSpPr>
            <a:spLocks noGrp="1" noChangeArrowheads="1"/>
          </p:cNvSpPr>
          <p:nvPr>
            <p:ph type="dt" sz="half" idx="10"/>
          </p:nvPr>
        </p:nvSpPr>
        <p:spPr>
          <a:ln/>
        </p:spPr>
        <p:txBody>
          <a:bodyPr/>
          <a:lstStyle>
            <a:lvl1pPr>
              <a:defRPr/>
            </a:lvl1pPr>
          </a:lstStyle>
          <a:p>
            <a:fld id="{6151198A-8361-0640-A10E-067AFF4EA22B}" type="datetime10">
              <a:rPr lang="en-US" altLang="en-US" smtClean="0"/>
              <a:t>22:47</a:t>
            </a:fld>
            <a:endParaRPr lang="en-US" altLang="en-US"/>
          </a:p>
        </p:txBody>
      </p:sp>
      <p:sp>
        <p:nvSpPr>
          <p:cNvPr id="6" name="Rectangle 5">
            <a:extLst>
              <a:ext uri="{FF2B5EF4-FFF2-40B4-BE49-F238E27FC236}">
                <a16:creationId xmlns:a16="http://schemas.microsoft.com/office/drawing/2014/main" id="{4202DF69-C87B-0E40-8528-3C43E831278C}"/>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7120D297-982D-FE4E-B3EC-32B3D03FB8D2}"/>
              </a:ext>
            </a:extLst>
          </p:cNvPr>
          <p:cNvSpPr>
            <a:spLocks noGrp="1" noChangeArrowheads="1"/>
          </p:cNvSpPr>
          <p:nvPr>
            <p:ph type="sldNum" sz="quarter" idx="12"/>
          </p:nvPr>
        </p:nvSpPr>
        <p:spPr>
          <a:ln/>
        </p:spPr>
        <p:txBody>
          <a:bodyPr/>
          <a:lstStyle>
            <a:lvl1pPr>
              <a:defRPr/>
            </a:lvl1pPr>
          </a:lstStyle>
          <a:p>
            <a:fld id="{6DFFBD13-7BAA-C64B-86AC-ADA997655AD2}" type="slidenum">
              <a:rPr lang="en-US" altLang="en-US"/>
              <a:pPr/>
              <a:t>‹#›</a:t>
            </a:fld>
            <a:endParaRPr lang="en-US" altLang="en-US"/>
          </a:p>
        </p:txBody>
      </p:sp>
    </p:spTree>
    <p:extLst>
      <p:ext uri="{BB962C8B-B14F-4D97-AF65-F5344CB8AC3E}">
        <p14:creationId xmlns:p14="http://schemas.microsoft.com/office/powerpoint/2010/main" val="3654525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922E89-5478-6845-A30D-5F90FFB30F34}"/>
              </a:ext>
            </a:extLst>
          </p:cNvPr>
          <p:cNvSpPr>
            <a:spLocks noGrp="1" noChangeArrowheads="1"/>
          </p:cNvSpPr>
          <p:nvPr>
            <p:ph type="dt" sz="half" idx="10"/>
          </p:nvPr>
        </p:nvSpPr>
        <p:spPr>
          <a:ln/>
        </p:spPr>
        <p:txBody>
          <a:bodyPr/>
          <a:lstStyle>
            <a:lvl1pPr>
              <a:defRPr/>
            </a:lvl1pPr>
          </a:lstStyle>
          <a:p>
            <a:fld id="{1E00F44C-CE8D-2641-B0A8-5847B779C992}" type="datetime10">
              <a:rPr lang="en-US" altLang="en-US" smtClean="0"/>
              <a:t>22:47</a:t>
            </a:fld>
            <a:endParaRPr lang="en-US" altLang="en-US"/>
          </a:p>
        </p:txBody>
      </p:sp>
      <p:sp>
        <p:nvSpPr>
          <p:cNvPr id="6" name="Rectangle 5">
            <a:extLst>
              <a:ext uri="{FF2B5EF4-FFF2-40B4-BE49-F238E27FC236}">
                <a16:creationId xmlns:a16="http://schemas.microsoft.com/office/drawing/2014/main" id="{5202E3DD-A27D-1649-9C9F-FF00BE2B26E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6BC3FEB-47E1-6949-89AF-4B236944096B}"/>
              </a:ext>
            </a:extLst>
          </p:cNvPr>
          <p:cNvSpPr>
            <a:spLocks noGrp="1" noChangeArrowheads="1"/>
          </p:cNvSpPr>
          <p:nvPr>
            <p:ph type="sldNum" sz="quarter" idx="12"/>
          </p:nvPr>
        </p:nvSpPr>
        <p:spPr>
          <a:ln/>
        </p:spPr>
        <p:txBody>
          <a:bodyPr/>
          <a:lstStyle>
            <a:lvl1pPr>
              <a:defRPr/>
            </a:lvl1pPr>
          </a:lstStyle>
          <a:p>
            <a:fld id="{D13DAC90-B8A0-F14C-B8D6-E4E98589EAD6}" type="slidenum">
              <a:rPr lang="en-US" altLang="en-US"/>
              <a:pPr/>
              <a:t>‹#›</a:t>
            </a:fld>
            <a:endParaRPr lang="en-US" altLang="en-US"/>
          </a:p>
        </p:txBody>
      </p:sp>
    </p:spTree>
    <p:extLst>
      <p:ext uri="{BB962C8B-B14F-4D97-AF65-F5344CB8AC3E}">
        <p14:creationId xmlns:p14="http://schemas.microsoft.com/office/powerpoint/2010/main" val="3420797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3A22D8-BD4F-F94D-98C6-4FFBBB1290F3}"/>
              </a:ext>
            </a:extLst>
          </p:cNvPr>
          <p:cNvSpPr>
            <a:spLocks noGrp="1" noChangeArrowheads="1"/>
          </p:cNvSpPr>
          <p:nvPr>
            <p:ph type="dt" sz="half" idx="10"/>
          </p:nvPr>
        </p:nvSpPr>
        <p:spPr>
          <a:ln/>
        </p:spPr>
        <p:txBody>
          <a:bodyPr/>
          <a:lstStyle>
            <a:lvl1pPr>
              <a:defRPr/>
            </a:lvl1pPr>
          </a:lstStyle>
          <a:p>
            <a:fld id="{2EDB2549-7E19-3F4D-A88A-1A30185939F2}" type="datetime10">
              <a:rPr lang="en-US" altLang="en-US" smtClean="0"/>
              <a:t>22:47</a:t>
            </a:fld>
            <a:endParaRPr lang="en-US" altLang="en-US"/>
          </a:p>
        </p:txBody>
      </p:sp>
      <p:sp>
        <p:nvSpPr>
          <p:cNvPr id="5" name="Rectangle 5">
            <a:extLst>
              <a:ext uri="{FF2B5EF4-FFF2-40B4-BE49-F238E27FC236}">
                <a16:creationId xmlns:a16="http://schemas.microsoft.com/office/drawing/2014/main" id="{0420750E-1A40-AF45-969D-C50C55435B1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370F372-A3CE-D344-A2F0-F9F31A8FB3A9}"/>
              </a:ext>
            </a:extLst>
          </p:cNvPr>
          <p:cNvSpPr>
            <a:spLocks noGrp="1" noChangeArrowheads="1"/>
          </p:cNvSpPr>
          <p:nvPr>
            <p:ph type="sldNum" sz="quarter" idx="12"/>
          </p:nvPr>
        </p:nvSpPr>
        <p:spPr>
          <a:ln/>
        </p:spPr>
        <p:txBody>
          <a:bodyPr/>
          <a:lstStyle>
            <a:lvl1pPr>
              <a:defRPr/>
            </a:lvl1pPr>
          </a:lstStyle>
          <a:p>
            <a:fld id="{C9420078-EEAD-9C48-8A4A-2B953E138C02}" type="slidenum">
              <a:rPr lang="en-US" altLang="en-US"/>
              <a:pPr/>
              <a:t>‹#›</a:t>
            </a:fld>
            <a:endParaRPr lang="en-US" altLang="en-US"/>
          </a:p>
        </p:txBody>
      </p:sp>
    </p:spTree>
    <p:extLst>
      <p:ext uri="{BB962C8B-B14F-4D97-AF65-F5344CB8AC3E}">
        <p14:creationId xmlns:p14="http://schemas.microsoft.com/office/powerpoint/2010/main" val="3400809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3A1D3D-FBFC-6D43-9468-3BFD6E1C5824}"/>
              </a:ext>
            </a:extLst>
          </p:cNvPr>
          <p:cNvSpPr>
            <a:spLocks noGrp="1" noChangeArrowheads="1"/>
          </p:cNvSpPr>
          <p:nvPr>
            <p:ph type="dt" sz="half" idx="10"/>
          </p:nvPr>
        </p:nvSpPr>
        <p:spPr>
          <a:ln/>
        </p:spPr>
        <p:txBody>
          <a:bodyPr/>
          <a:lstStyle>
            <a:lvl1pPr>
              <a:defRPr/>
            </a:lvl1pPr>
          </a:lstStyle>
          <a:p>
            <a:fld id="{C7A8C75F-7DF4-E74F-BDC0-8A47C4600A1B}" type="datetime10">
              <a:rPr lang="en-US" altLang="en-US" smtClean="0"/>
              <a:t>22:47</a:t>
            </a:fld>
            <a:endParaRPr lang="en-US" altLang="en-US"/>
          </a:p>
        </p:txBody>
      </p:sp>
      <p:sp>
        <p:nvSpPr>
          <p:cNvPr id="5" name="Rectangle 5">
            <a:extLst>
              <a:ext uri="{FF2B5EF4-FFF2-40B4-BE49-F238E27FC236}">
                <a16:creationId xmlns:a16="http://schemas.microsoft.com/office/drawing/2014/main" id="{7DE09C33-5A7B-A84A-B5F0-D2BC61C8C27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3D21D0F-EE2A-E543-AD85-AEB05BE6B1F1}"/>
              </a:ext>
            </a:extLst>
          </p:cNvPr>
          <p:cNvSpPr>
            <a:spLocks noGrp="1" noChangeArrowheads="1"/>
          </p:cNvSpPr>
          <p:nvPr>
            <p:ph type="sldNum" sz="quarter" idx="12"/>
          </p:nvPr>
        </p:nvSpPr>
        <p:spPr>
          <a:ln/>
        </p:spPr>
        <p:txBody>
          <a:bodyPr/>
          <a:lstStyle>
            <a:lvl1pPr>
              <a:defRPr/>
            </a:lvl1pPr>
          </a:lstStyle>
          <a:p>
            <a:fld id="{5AA73831-B435-B34D-9250-F9726A6D44AD}" type="slidenum">
              <a:rPr lang="en-US" altLang="en-US"/>
              <a:pPr/>
              <a:t>‹#›</a:t>
            </a:fld>
            <a:endParaRPr lang="en-US" altLang="en-US"/>
          </a:p>
        </p:txBody>
      </p:sp>
    </p:spTree>
    <p:extLst>
      <p:ext uri="{BB962C8B-B14F-4D97-AF65-F5344CB8AC3E}">
        <p14:creationId xmlns:p14="http://schemas.microsoft.com/office/powerpoint/2010/main" val="444972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269BEFB-C642-104E-BE4D-11FB51B70F7C}"/>
              </a:ext>
            </a:extLst>
          </p:cNvPr>
          <p:cNvSpPr>
            <a:spLocks noGrp="1" noChangeArrowheads="1"/>
          </p:cNvSpPr>
          <p:nvPr>
            <p:ph type="dt" sz="half" idx="10"/>
          </p:nvPr>
        </p:nvSpPr>
        <p:spPr>
          <a:ln/>
        </p:spPr>
        <p:txBody>
          <a:bodyPr/>
          <a:lstStyle>
            <a:lvl1pPr>
              <a:defRPr/>
            </a:lvl1pPr>
          </a:lstStyle>
          <a:p>
            <a:fld id="{FCF01085-6B21-0B46-ABA5-B4A3C2E870DD}" type="datetime10">
              <a:rPr lang="en-US" altLang="en-US" smtClean="0"/>
              <a:t>22:47</a:t>
            </a:fld>
            <a:endParaRPr lang="en-US" altLang="en-US"/>
          </a:p>
        </p:txBody>
      </p:sp>
      <p:sp>
        <p:nvSpPr>
          <p:cNvPr id="5" name="Rectangle 5">
            <a:extLst>
              <a:ext uri="{FF2B5EF4-FFF2-40B4-BE49-F238E27FC236}">
                <a16:creationId xmlns:a16="http://schemas.microsoft.com/office/drawing/2014/main" id="{B2F310E2-DC89-DC4E-978B-714D49901C3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5D8A84BF-F6F5-AE4F-A5A1-CB515F38B9BD}"/>
              </a:ext>
            </a:extLst>
          </p:cNvPr>
          <p:cNvSpPr>
            <a:spLocks noGrp="1" noChangeArrowheads="1"/>
          </p:cNvSpPr>
          <p:nvPr>
            <p:ph type="sldNum" sz="quarter" idx="12"/>
          </p:nvPr>
        </p:nvSpPr>
        <p:spPr>
          <a:ln/>
        </p:spPr>
        <p:txBody>
          <a:bodyPr/>
          <a:lstStyle>
            <a:lvl1pPr>
              <a:defRPr/>
            </a:lvl1pPr>
          </a:lstStyle>
          <a:p>
            <a:fld id="{FBB73885-282F-BE4A-909F-E551BE1EE513}" type="slidenum">
              <a:rPr lang="en-US" altLang="en-US"/>
              <a:pPr/>
              <a:t>‹#›</a:t>
            </a:fld>
            <a:endParaRPr lang="en-US" altLang="en-US"/>
          </a:p>
        </p:txBody>
      </p:sp>
    </p:spTree>
    <p:extLst>
      <p:ext uri="{BB962C8B-B14F-4D97-AF65-F5344CB8AC3E}">
        <p14:creationId xmlns:p14="http://schemas.microsoft.com/office/powerpoint/2010/main" val="2651851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1E7376-4BC6-4A4D-80B4-30F42ABD6497}"/>
              </a:ext>
            </a:extLst>
          </p:cNvPr>
          <p:cNvSpPr>
            <a:spLocks noGrp="1" noChangeArrowheads="1"/>
          </p:cNvSpPr>
          <p:nvPr>
            <p:ph type="dt" sz="half" idx="10"/>
          </p:nvPr>
        </p:nvSpPr>
        <p:spPr>
          <a:ln/>
        </p:spPr>
        <p:txBody>
          <a:bodyPr/>
          <a:lstStyle>
            <a:lvl1pPr>
              <a:defRPr/>
            </a:lvl1pPr>
          </a:lstStyle>
          <a:p>
            <a:fld id="{9B7EFC5C-0A16-9445-8128-3F15A2D8C1BF}" type="datetime10">
              <a:rPr lang="en-US" altLang="en-US" smtClean="0"/>
              <a:t>22:47</a:t>
            </a:fld>
            <a:endParaRPr lang="en-US" altLang="en-US"/>
          </a:p>
        </p:txBody>
      </p:sp>
      <p:sp>
        <p:nvSpPr>
          <p:cNvPr id="5" name="Rectangle 5">
            <a:extLst>
              <a:ext uri="{FF2B5EF4-FFF2-40B4-BE49-F238E27FC236}">
                <a16:creationId xmlns:a16="http://schemas.microsoft.com/office/drawing/2014/main" id="{2100195A-3346-DF48-94A6-810B9CD8B65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93B7C8F-8B7F-2045-B46B-27A6B57FDFAD}"/>
              </a:ext>
            </a:extLst>
          </p:cNvPr>
          <p:cNvSpPr>
            <a:spLocks noGrp="1" noChangeArrowheads="1"/>
          </p:cNvSpPr>
          <p:nvPr>
            <p:ph type="sldNum" sz="quarter" idx="12"/>
          </p:nvPr>
        </p:nvSpPr>
        <p:spPr>
          <a:ln/>
        </p:spPr>
        <p:txBody>
          <a:bodyPr/>
          <a:lstStyle>
            <a:lvl1pPr>
              <a:defRPr/>
            </a:lvl1pPr>
          </a:lstStyle>
          <a:p>
            <a:fld id="{47285A4A-84B9-0D43-ACE1-FC53BEA3E723}" type="slidenum">
              <a:rPr lang="en-US" altLang="en-US"/>
              <a:pPr/>
              <a:t>‹#›</a:t>
            </a:fld>
            <a:endParaRPr lang="en-US" altLang="en-US"/>
          </a:p>
        </p:txBody>
      </p:sp>
    </p:spTree>
    <p:extLst>
      <p:ext uri="{BB962C8B-B14F-4D97-AF65-F5344CB8AC3E}">
        <p14:creationId xmlns:p14="http://schemas.microsoft.com/office/powerpoint/2010/main" val="411906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388" y="1503363"/>
            <a:ext cx="403701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503363"/>
            <a:ext cx="403701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954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987B4A-5812-8E4E-8B98-4F30A1D049A7}"/>
              </a:ext>
            </a:extLst>
          </p:cNvPr>
          <p:cNvSpPr>
            <a:spLocks noGrp="1" noChangeArrowheads="1"/>
          </p:cNvSpPr>
          <p:nvPr>
            <p:ph type="dt" sz="half" idx="10"/>
          </p:nvPr>
        </p:nvSpPr>
        <p:spPr>
          <a:ln/>
        </p:spPr>
        <p:txBody>
          <a:bodyPr/>
          <a:lstStyle>
            <a:lvl1pPr>
              <a:defRPr/>
            </a:lvl1pPr>
          </a:lstStyle>
          <a:p>
            <a:fld id="{9E0C7C45-F01B-F247-B716-63340F303E9F}" type="datetime10">
              <a:rPr lang="en-US" altLang="en-US" smtClean="0"/>
              <a:t>22:47</a:t>
            </a:fld>
            <a:endParaRPr lang="en-US" altLang="en-US"/>
          </a:p>
        </p:txBody>
      </p:sp>
      <p:sp>
        <p:nvSpPr>
          <p:cNvPr id="5" name="Rectangle 5">
            <a:extLst>
              <a:ext uri="{FF2B5EF4-FFF2-40B4-BE49-F238E27FC236}">
                <a16:creationId xmlns:a16="http://schemas.microsoft.com/office/drawing/2014/main" id="{992F980D-1F22-6C41-AB36-A2B71B67A5ED}"/>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158894-3B36-704B-82D6-3662397C8B7A}"/>
              </a:ext>
            </a:extLst>
          </p:cNvPr>
          <p:cNvSpPr>
            <a:spLocks noGrp="1" noChangeArrowheads="1"/>
          </p:cNvSpPr>
          <p:nvPr>
            <p:ph type="sldNum" sz="quarter" idx="12"/>
          </p:nvPr>
        </p:nvSpPr>
        <p:spPr>
          <a:ln/>
        </p:spPr>
        <p:txBody>
          <a:bodyPr/>
          <a:lstStyle>
            <a:lvl1pPr>
              <a:defRPr/>
            </a:lvl1pPr>
          </a:lstStyle>
          <a:p>
            <a:fld id="{3AB86F8A-2DB0-F044-989A-6A2EF27CD2CC}" type="slidenum">
              <a:rPr lang="en-US" altLang="en-US"/>
              <a:pPr/>
              <a:t>‹#›</a:t>
            </a:fld>
            <a:endParaRPr lang="en-US" altLang="en-US"/>
          </a:p>
        </p:txBody>
      </p:sp>
    </p:spTree>
    <p:extLst>
      <p:ext uri="{BB962C8B-B14F-4D97-AF65-F5344CB8AC3E}">
        <p14:creationId xmlns:p14="http://schemas.microsoft.com/office/powerpoint/2010/main" val="2870024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81BD928-7C60-F64A-960E-942B861EF9AC}"/>
              </a:ext>
            </a:extLst>
          </p:cNvPr>
          <p:cNvSpPr>
            <a:spLocks noGrp="1" noChangeArrowheads="1"/>
          </p:cNvSpPr>
          <p:nvPr>
            <p:ph type="dt" sz="half" idx="10"/>
          </p:nvPr>
        </p:nvSpPr>
        <p:spPr>
          <a:ln/>
        </p:spPr>
        <p:txBody>
          <a:bodyPr/>
          <a:lstStyle>
            <a:lvl1pPr>
              <a:defRPr/>
            </a:lvl1pPr>
          </a:lstStyle>
          <a:p>
            <a:fld id="{CDB7C557-1A66-B449-A4D6-3CA7994A5046}" type="datetime10">
              <a:rPr lang="en-US" altLang="en-US" smtClean="0"/>
              <a:t>22:47</a:t>
            </a:fld>
            <a:endParaRPr lang="en-US" altLang="en-US"/>
          </a:p>
        </p:txBody>
      </p:sp>
      <p:sp>
        <p:nvSpPr>
          <p:cNvPr id="6" name="Rectangle 5">
            <a:extLst>
              <a:ext uri="{FF2B5EF4-FFF2-40B4-BE49-F238E27FC236}">
                <a16:creationId xmlns:a16="http://schemas.microsoft.com/office/drawing/2014/main" id="{F21C5097-53DF-2148-A19D-5B6E0FB4E59A}"/>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D9B5B4EF-0942-0A48-B8C8-4210F0AC6122}"/>
              </a:ext>
            </a:extLst>
          </p:cNvPr>
          <p:cNvSpPr>
            <a:spLocks noGrp="1" noChangeArrowheads="1"/>
          </p:cNvSpPr>
          <p:nvPr>
            <p:ph type="sldNum" sz="quarter" idx="12"/>
          </p:nvPr>
        </p:nvSpPr>
        <p:spPr>
          <a:ln/>
        </p:spPr>
        <p:txBody>
          <a:bodyPr/>
          <a:lstStyle>
            <a:lvl1pPr>
              <a:defRPr/>
            </a:lvl1pPr>
          </a:lstStyle>
          <a:p>
            <a:fld id="{3AC2DCC2-2205-AD4B-8D6A-4E47DF4A9257}" type="slidenum">
              <a:rPr lang="en-US" altLang="en-US"/>
              <a:pPr/>
              <a:t>‹#›</a:t>
            </a:fld>
            <a:endParaRPr lang="en-US" altLang="en-US"/>
          </a:p>
        </p:txBody>
      </p:sp>
    </p:spTree>
    <p:extLst>
      <p:ext uri="{BB962C8B-B14F-4D97-AF65-F5344CB8AC3E}">
        <p14:creationId xmlns:p14="http://schemas.microsoft.com/office/powerpoint/2010/main" val="2688411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8B8878-BCA9-F644-A02F-FDABBBF48B74}"/>
              </a:ext>
            </a:extLst>
          </p:cNvPr>
          <p:cNvSpPr>
            <a:spLocks noGrp="1" noChangeArrowheads="1"/>
          </p:cNvSpPr>
          <p:nvPr>
            <p:ph type="dt" sz="half" idx="10"/>
          </p:nvPr>
        </p:nvSpPr>
        <p:spPr>
          <a:ln/>
        </p:spPr>
        <p:txBody>
          <a:bodyPr/>
          <a:lstStyle>
            <a:lvl1pPr>
              <a:defRPr/>
            </a:lvl1pPr>
          </a:lstStyle>
          <a:p>
            <a:fld id="{B87B875E-26E7-3141-BC6A-ECFA3312EC04}" type="datetime10">
              <a:rPr lang="en-US" altLang="en-US" smtClean="0"/>
              <a:t>22:47</a:t>
            </a:fld>
            <a:endParaRPr lang="en-US" altLang="en-US"/>
          </a:p>
        </p:txBody>
      </p:sp>
      <p:sp>
        <p:nvSpPr>
          <p:cNvPr id="8" name="Rectangle 5">
            <a:extLst>
              <a:ext uri="{FF2B5EF4-FFF2-40B4-BE49-F238E27FC236}">
                <a16:creationId xmlns:a16="http://schemas.microsoft.com/office/drawing/2014/main" id="{7671B94A-E7C3-2942-B31C-BFD379E0AD90}"/>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8A9646E-AA8A-504D-9E60-B8E4F1CCC0E1}"/>
              </a:ext>
            </a:extLst>
          </p:cNvPr>
          <p:cNvSpPr>
            <a:spLocks noGrp="1" noChangeArrowheads="1"/>
          </p:cNvSpPr>
          <p:nvPr>
            <p:ph type="sldNum" sz="quarter" idx="12"/>
          </p:nvPr>
        </p:nvSpPr>
        <p:spPr>
          <a:ln/>
        </p:spPr>
        <p:txBody>
          <a:bodyPr/>
          <a:lstStyle>
            <a:lvl1pPr>
              <a:defRPr/>
            </a:lvl1pPr>
          </a:lstStyle>
          <a:p>
            <a:fld id="{2D150B39-18FA-C144-8B9E-5615DA72A2A3}" type="slidenum">
              <a:rPr lang="en-US" altLang="en-US"/>
              <a:pPr/>
              <a:t>‹#›</a:t>
            </a:fld>
            <a:endParaRPr lang="en-US" altLang="en-US"/>
          </a:p>
        </p:txBody>
      </p:sp>
    </p:spTree>
    <p:extLst>
      <p:ext uri="{BB962C8B-B14F-4D97-AF65-F5344CB8AC3E}">
        <p14:creationId xmlns:p14="http://schemas.microsoft.com/office/powerpoint/2010/main" val="1280929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4DAECB-1235-5141-9E2D-45BFB3250DF5}"/>
              </a:ext>
            </a:extLst>
          </p:cNvPr>
          <p:cNvSpPr>
            <a:spLocks noGrp="1" noChangeArrowheads="1"/>
          </p:cNvSpPr>
          <p:nvPr>
            <p:ph type="dt" sz="half" idx="10"/>
          </p:nvPr>
        </p:nvSpPr>
        <p:spPr>
          <a:ln/>
        </p:spPr>
        <p:txBody>
          <a:bodyPr/>
          <a:lstStyle>
            <a:lvl1pPr>
              <a:defRPr/>
            </a:lvl1pPr>
          </a:lstStyle>
          <a:p>
            <a:fld id="{F59FBE2E-E132-3D41-AB43-BD7BB262F876}" type="datetime10">
              <a:rPr lang="en-US" altLang="en-US" smtClean="0"/>
              <a:t>22:47</a:t>
            </a:fld>
            <a:endParaRPr lang="en-US" altLang="en-US"/>
          </a:p>
        </p:txBody>
      </p:sp>
      <p:sp>
        <p:nvSpPr>
          <p:cNvPr id="4" name="Rectangle 5">
            <a:extLst>
              <a:ext uri="{FF2B5EF4-FFF2-40B4-BE49-F238E27FC236}">
                <a16:creationId xmlns:a16="http://schemas.microsoft.com/office/drawing/2014/main" id="{E2B6C017-00C2-3A47-BF30-DE1D033CB674}"/>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A626329-11B0-DD43-9254-D76192FDE80C}"/>
              </a:ext>
            </a:extLst>
          </p:cNvPr>
          <p:cNvSpPr>
            <a:spLocks noGrp="1" noChangeArrowheads="1"/>
          </p:cNvSpPr>
          <p:nvPr>
            <p:ph type="sldNum" sz="quarter" idx="12"/>
          </p:nvPr>
        </p:nvSpPr>
        <p:spPr>
          <a:ln/>
        </p:spPr>
        <p:txBody>
          <a:bodyPr/>
          <a:lstStyle>
            <a:lvl1pPr>
              <a:defRPr/>
            </a:lvl1pPr>
          </a:lstStyle>
          <a:p>
            <a:fld id="{20D5C54B-F3B2-CE41-A606-F97CAF4E02E3}" type="slidenum">
              <a:rPr lang="en-US" altLang="en-US"/>
              <a:pPr/>
              <a:t>‹#›</a:t>
            </a:fld>
            <a:endParaRPr lang="en-US" altLang="en-US"/>
          </a:p>
        </p:txBody>
      </p:sp>
    </p:spTree>
    <p:extLst>
      <p:ext uri="{BB962C8B-B14F-4D97-AF65-F5344CB8AC3E}">
        <p14:creationId xmlns:p14="http://schemas.microsoft.com/office/powerpoint/2010/main" val="2311377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72DBA8-FEA6-0C47-A90A-FB0F00AA95BE}"/>
              </a:ext>
            </a:extLst>
          </p:cNvPr>
          <p:cNvSpPr>
            <a:spLocks noGrp="1" noChangeArrowheads="1"/>
          </p:cNvSpPr>
          <p:nvPr>
            <p:ph type="dt" sz="half" idx="10"/>
          </p:nvPr>
        </p:nvSpPr>
        <p:spPr>
          <a:ln/>
        </p:spPr>
        <p:txBody>
          <a:bodyPr/>
          <a:lstStyle>
            <a:lvl1pPr>
              <a:defRPr/>
            </a:lvl1pPr>
          </a:lstStyle>
          <a:p>
            <a:fld id="{E107F9ED-EDB3-374A-BAD7-D1BB40BDC51A}" type="datetime10">
              <a:rPr lang="en-US" altLang="en-US" smtClean="0"/>
              <a:t>22:47</a:t>
            </a:fld>
            <a:endParaRPr lang="en-US" altLang="en-US"/>
          </a:p>
        </p:txBody>
      </p:sp>
      <p:sp>
        <p:nvSpPr>
          <p:cNvPr id="3" name="Rectangle 5">
            <a:extLst>
              <a:ext uri="{FF2B5EF4-FFF2-40B4-BE49-F238E27FC236}">
                <a16:creationId xmlns:a16="http://schemas.microsoft.com/office/drawing/2014/main" id="{B788DAE5-E18E-E54F-AAB9-0D76A2ED1F58}"/>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8FC391CC-16BF-6B44-BEC5-74873795E7D2}"/>
              </a:ext>
            </a:extLst>
          </p:cNvPr>
          <p:cNvSpPr>
            <a:spLocks noGrp="1" noChangeArrowheads="1"/>
          </p:cNvSpPr>
          <p:nvPr>
            <p:ph type="sldNum" sz="quarter" idx="12"/>
          </p:nvPr>
        </p:nvSpPr>
        <p:spPr>
          <a:ln/>
        </p:spPr>
        <p:txBody>
          <a:bodyPr/>
          <a:lstStyle>
            <a:lvl1pPr>
              <a:defRPr/>
            </a:lvl1pPr>
          </a:lstStyle>
          <a:p>
            <a:fld id="{2CB8D3EF-629C-6A4F-B001-D446D3027181}" type="slidenum">
              <a:rPr lang="en-US" altLang="en-US"/>
              <a:pPr/>
              <a:t>‹#›</a:t>
            </a:fld>
            <a:endParaRPr lang="en-US" altLang="en-US"/>
          </a:p>
        </p:txBody>
      </p:sp>
    </p:spTree>
    <p:extLst>
      <p:ext uri="{BB962C8B-B14F-4D97-AF65-F5344CB8AC3E}">
        <p14:creationId xmlns:p14="http://schemas.microsoft.com/office/powerpoint/2010/main" val="1026743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A5A6DE-62D6-5846-B54A-11F8DE6B490B}"/>
              </a:ext>
            </a:extLst>
          </p:cNvPr>
          <p:cNvSpPr>
            <a:spLocks noGrp="1" noChangeArrowheads="1"/>
          </p:cNvSpPr>
          <p:nvPr>
            <p:ph type="dt" sz="half" idx="10"/>
          </p:nvPr>
        </p:nvSpPr>
        <p:spPr>
          <a:ln/>
        </p:spPr>
        <p:txBody>
          <a:bodyPr/>
          <a:lstStyle>
            <a:lvl1pPr>
              <a:defRPr/>
            </a:lvl1pPr>
          </a:lstStyle>
          <a:p>
            <a:fld id="{EA45BAA3-D0F8-5E4C-B5AD-3FF585DB95E2}" type="datetime10">
              <a:rPr lang="en-US" altLang="en-US" smtClean="0"/>
              <a:t>22:47</a:t>
            </a:fld>
            <a:endParaRPr lang="en-US" altLang="en-US"/>
          </a:p>
        </p:txBody>
      </p:sp>
      <p:sp>
        <p:nvSpPr>
          <p:cNvPr id="6" name="Rectangle 5">
            <a:extLst>
              <a:ext uri="{FF2B5EF4-FFF2-40B4-BE49-F238E27FC236}">
                <a16:creationId xmlns:a16="http://schemas.microsoft.com/office/drawing/2014/main" id="{F47CC8B2-9054-F04A-B147-E28371583CF7}"/>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218521B-F2B1-C140-A6EB-C70629C20F9E}"/>
              </a:ext>
            </a:extLst>
          </p:cNvPr>
          <p:cNvSpPr>
            <a:spLocks noGrp="1" noChangeArrowheads="1"/>
          </p:cNvSpPr>
          <p:nvPr>
            <p:ph type="sldNum" sz="quarter" idx="12"/>
          </p:nvPr>
        </p:nvSpPr>
        <p:spPr>
          <a:ln/>
        </p:spPr>
        <p:txBody>
          <a:bodyPr/>
          <a:lstStyle>
            <a:lvl1pPr>
              <a:defRPr/>
            </a:lvl1pPr>
          </a:lstStyle>
          <a:p>
            <a:fld id="{3306F01F-4F95-3147-8B45-370A9B1D2376}" type="slidenum">
              <a:rPr lang="en-US" altLang="en-US"/>
              <a:pPr/>
              <a:t>‹#›</a:t>
            </a:fld>
            <a:endParaRPr lang="en-US" altLang="en-US"/>
          </a:p>
        </p:txBody>
      </p:sp>
    </p:spTree>
    <p:extLst>
      <p:ext uri="{BB962C8B-B14F-4D97-AF65-F5344CB8AC3E}">
        <p14:creationId xmlns:p14="http://schemas.microsoft.com/office/powerpoint/2010/main" val="1152073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97CE5F-E0D3-B945-9D1A-C9BE04D7C04D}"/>
              </a:ext>
            </a:extLst>
          </p:cNvPr>
          <p:cNvSpPr>
            <a:spLocks noGrp="1" noChangeArrowheads="1"/>
          </p:cNvSpPr>
          <p:nvPr>
            <p:ph type="dt" sz="half" idx="10"/>
          </p:nvPr>
        </p:nvSpPr>
        <p:spPr>
          <a:ln/>
        </p:spPr>
        <p:txBody>
          <a:bodyPr/>
          <a:lstStyle>
            <a:lvl1pPr>
              <a:defRPr/>
            </a:lvl1pPr>
          </a:lstStyle>
          <a:p>
            <a:fld id="{D784BCD2-5ECE-A942-B47A-5EBB8BC34E78}" type="datetime10">
              <a:rPr lang="en-US" altLang="en-US" smtClean="0"/>
              <a:t>22:47</a:t>
            </a:fld>
            <a:endParaRPr lang="en-US" altLang="en-US"/>
          </a:p>
        </p:txBody>
      </p:sp>
      <p:sp>
        <p:nvSpPr>
          <p:cNvPr id="6" name="Rectangle 5">
            <a:extLst>
              <a:ext uri="{FF2B5EF4-FFF2-40B4-BE49-F238E27FC236}">
                <a16:creationId xmlns:a16="http://schemas.microsoft.com/office/drawing/2014/main" id="{372CA5B3-B891-5C40-80FE-681BA6D347D4}"/>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5C267C86-F283-E04E-8C13-00C701072221}"/>
              </a:ext>
            </a:extLst>
          </p:cNvPr>
          <p:cNvSpPr>
            <a:spLocks noGrp="1" noChangeArrowheads="1"/>
          </p:cNvSpPr>
          <p:nvPr>
            <p:ph type="sldNum" sz="quarter" idx="12"/>
          </p:nvPr>
        </p:nvSpPr>
        <p:spPr>
          <a:ln/>
        </p:spPr>
        <p:txBody>
          <a:bodyPr/>
          <a:lstStyle>
            <a:lvl1pPr>
              <a:defRPr/>
            </a:lvl1pPr>
          </a:lstStyle>
          <a:p>
            <a:fld id="{5BDE469A-E7D6-DE4C-B0D8-BC5FB02B8725}" type="slidenum">
              <a:rPr lang="en-US" altLang="en-US"/>
              <a:pPr/>
              <a:t>‹#›</a:t>
            </a:fld>
            <a:endParaRPr lang="en-US" altLang="en-US"/>
          </a:p>
        </p:txBody>
      </p:sp>
    </p:spTree>
    <p:extLst>
      <p:ext uri="{BB962C8B-B14F-4D97-AF65-F5344CB8AC3E}">
        <p14:creationId xmlns:p14="http://schemas.microsoft.com/office/powerpoint/2010/main" val="1483462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60FE6D-3F1C-BF42-85E4-6D4BD04296E0}"/>
              </a:ext>
            </a:extLst>
          </p:cNvPr>
          <p:cNvSpPr>
            <a:spLocks noGrp="1" noChangeArrowheads="1"/>
          </p:cNvSpPr>
          <p:nvPr>
            <p:ph type="dt" sz="half" idx="10"/>
          </p:nvPr>
        </p:nvSpPr>
        <p:spPr>
          <a:ln/>
        </p:spPr>
        <p:txBody>
          <a:bodyPr/>
          <a:lstStyle>
            <a:lvl1pPr>
              <a:defRPr/>
            </a:lvl1pPr>
          </a:lstStyle>
          <a:p>
            <a:fld id="{7A5A844B-B053-D64D-B025-447C1AB96C37}" type="datetime10">
              <a:rPr lang="en-US" altLang="en-US" smtClean="0"/>
              <a:t>22:47</a:t>
            </a:fld>
            <a:endParaRPr lang="en-US" altLang="en-US"/>
          </a:p>
        </p:txBody>
      </p:sp>
      <p:sp>
        <p:nvSpPr>
          <p:cNvPr id="5" name="Rectangle 5">
            <a:extLst>
              <a:ext uri="{FF2B5EF4-FFF2-40B4-BE49-F238E27FC236}">
                <a16:creationId xmlns:a16="http://schemas.microsoft.com/office/drawing/2014/main" id="{C6652512-20D4-8348-8F88-8C6035A3C2B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82B24C1-B0B8-8749-961D-9662175CCA21}"/>
              </a:ext>
            </a:extLst>
          </p:cNvPr>
          <p:cNvSpPr>
            <a:spLocks noGrp="1" noChangeArrowheads="1"/>
          </p:cNvSpPr>
          <p:nvPr>
            <p:ph type="sldNum" sz="quarter" idx="12"/>
          </p:nvPr>
        </p:nvSpPr>
        <p:spPr>
          <a:ln/>
        </p:spPr>
        <p:txBody>
          <a:bodyPr/>
          <a:lstStyle>
            <a:lvl1pPr>
              <a:defRPr/>
            </a:lvl1pPr>
          </a:lstStyle>
          <a:p>
            <a:fld id="{E289FF3D-8FD0-E044-96E2-E7BC535D7420}" type="slidenum">
              <a:rPr lang="en-US" altLang="en-US"/>
              <a:pPr/>
              <a:t>‹#›</a:t>
            </a:fld>
            <a:endParaRPr lang="en-US" altLang="en-US"/>
          </a:p>
        </p:txBody>
      </p:sp>
    </p:spTree>
    <p:extLst>
      <p:ext uri="{BB962C8B-B14F-4D97-AF65-F5344CB8AC3E}">
        <p14:creationId xmlns:p14="http://schemas.microsoft.com/office/powerpoint/2010/main" val="49221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7D96FA-03BC-BE47-8302-4F74357F107E}"/>
              </a:ext>
            </a:extLst>
          </p:cNvPr>
          <p:cNvSpPr>
            <a:spLocks noGrp="1" noChangeArrowheads="1"/>
          </p:cNvSpPr>
          <p:nvPr>
            <p:ph type="dt" sz="half" idx="10"/>
          </p:nvPr>
        </p:nvSpPr>
        <p:spPr>
          <a:ln/>
        </p:spPr>
        <p:txBody>
          <a:bodyPr/>
          <a:lstStyle>
            <a:lvl1pPr>
              <a:defRPr/>
            </a:lvl1pPr>
          </a:lstStyle>
          <a:p>
            <a:fld id="{6184BD07-532B-DB4F-9687-EB32996E20BB}" type="datetime10">
              <a:rPr lang="en-US" altLang="en-US" smtClean="0"/>
              <a:t>22:47</a:t>
            </a:fld>
            <a:endParaRPr lang="en-US" altLang="en-US"/>
          </a:p>
        </p:txBody>
      </p:sp>
      <p:sp>
        <p:nvSpPr>
          <p:cNvPr id="5" name="Rectangle 5">
            <a:extLst>
              <a:ext uri="{FF2B5EF4-FFF2-40B4-BE49-F238E27FC236}">
                <a16:creationId xmlns:a16="http://schemas.microsoft.com/office/drawing/2014/main" id="{664AC8F4-1489-034D-9940-6E4F133AEF08}"/>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740F0E2F-DF7A-264C-B4E5-F6049F62659B}"/>
              </a:ext>
            </a:extLst>
          </p:cNvPr>
          <p:cNvSpPr>
            <a:spLocks noGrp="1" noChangeArrowheads="1"/>
          </p:cNvSpPr>
          <p:nvPr>
            <p:ph type="sldNum" sz="quarter" idx="12"/>
          </p:nvPr>
        </p:nvSpPr>
        <p:spPr>
          <a:ln/>
        </p:spPr>
        <p:txBody>
          <a:bodyPr/>
          <a:lstStyle>
            <a:lvl1pPr>
              <a:defRPr/>
            </a:lvl1pPr>
          </a:lstStyle>
          <a:p>
            <a:fld id="{58F378B5-8256-8349-8F31-7E753CFCDAEF}" type="slidenum">
              <a:rPr lang="en-US" altLang="en-US"/>
              <a:pPr/>
              <a:t>‹#›</a:t>
            </a:fld>
            <a:endParaRPr lang="en-US" altLang="en-US"/>
          </a:p>
        </p:txBody>
      </p:sp>
    </p:spTree>
    <p:extLst>
      <p:ext uri="{BB962C8B-B14F-4D97-AF65-F5344CB8AC3E}">
        <p14:creationId xmlns:p14="http://schemas.microsoft.com/office/powerpoint/2010/main" val="35109284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7A60BB-839D-1149-B04C-0B0C91E32FB0}"/>
              </a:ext>
            </a:extLst>
          </p:cNvPr>
          <p:cNvSpPr>
            <a:spLocks noGrp="1" noChangeArrowheads="1"/>
          </p:cNvSpPr>
          <p:nvPr>
            <p:ph type="dt" sz="half" idx="10"/>
          </p:nvPr>
        </p:nvSpPr>
        <p:spPr>
          <a:ln/>
        </p:spPr>
        <p:txBody>
          <a:bodyPr/>
          <a:lstStyle>
            <a:lvl1pPr>
              <a:defRPr/>
            </a:lvl1pPr>
          </a:lstStyle>
          <a:p>
            <a:pPr>
              <a:defRPr/>
            </a:pPr>
            <a:fld id="{3E2D5F0F-8450-9047-A587-EAB68166AA63}" type="datetime10">
              <a:rPr lang="en-US" altLang="en-US"/>
              <a:pPr>
                <a:defRPr/>
              </a:pPr>
              <a:t>22:47</a:t>
            </a:fld>
            <a:endParaRPr lang="en-US" altLang="en-US"/>
          </a:p>
        </p:txBody>
      </p:sp>
      <p:sp>
        <p:nvSpPr>
          <p:cNvPr id="5" name="Rectangle 5">
            <a:extLst>
              <a:ext uri="{FF2B5EF4-FFF2-40B4-BE49-F238E27FC236}">
                <a16:creationId xmlns:a16="http://schemas.microsoft.com/office/drawing/2014/main" id="{E0D4A0D1-ABFA-D245-B38A-DC5D9EC10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DC2BEB-B1E5-224A-98D9-6B6DAE45F595}"/>
              </a:ext>
            </a:extLst>
          </p:cNvPr>
          <p:cNvSpPr>
            <a:spLocks noGrp="1" noChangeArrowheads="1"/>
          </p:cNvSpPr>
          <p:nvPr>
            <p:ph type="sldNum" sz="quarter" idx="12"/>
          </p:nvPr>
        </p:nvSpPr>
        <p:spPr>
          <a:ln/>
        </p:spPr>
        <p:txBody>
          <a:bodyPr/>
          <a:lstStyle>
            <a:lvl1pPr>
              <a:defRPr/>
            </a:lvl1pPr>
          </a:lstStyle>
          <a:p>
            <a:pPr>
              <a:defRPr/>
            </a:pPr>
            <a:fld id="{1D345C9B-B9BE-F345-984B-2E3CC239DAA7}" type="slidenum">
              <a:rPr lang="en-US" altLang="en-US"/>
              <a:pPr>
                <a:defRPr/>
              </a:pPr>
              <a:t>‹#›</a:t>
            </a:fld>
            <a:endParaRPr lang="en-US" altLang="en-US"/>
          </a:p>
        </p:txBody>
      </p:sp>
    </p:spTree>
    <p:extLst>
      <p:ext uri="{BB962C8B-B14F-4D97-AF65-F5344CB8AC3E}">
        <p14:creationId xmlns:p14="http://schemas.microsoft.com/office/powerpoint/2010/main" val="420229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037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768EAD-30F0-A54A-A883-B92E7EAB7788}"/>
              </a:ext>
            </a:extLst>
          </p:cNvPr>
          <p:cNvSpPr>
            <a:spLocks noGrp="1" noChangeArrowheads="1"/>
          </p:cNvSpPr>
          <p:nvPr>
            <p:ph type="dt" sz="half" idx="10"/>
          </p:nvPr>
        </p:nvSpPr>
        <p:spPr>
          <a:ln/>
        </p:spPr>
        <p:txBody>
          <a:bodyPr/>
          <a:lstStyle>
            <a:lvl1pPr>
              <a:defRPr/>
            </a:lvl1pPr>
          </a:lstStyle>
          <a:p>
            <a:pPr>
              <a:defRPr/>
            </a:pPr>
            <a:fld id="{381280AA-76BE-3D4B-BCE5-A1D92DCDD22A}" type="datetime10">
              <a:rPr lang="en-US" altLang="en-US"/>
              <a:pPr>
                <a:defRPr/>
              </a:pPr>
              <a:t>22:47</a:t>
            </a:fld>
            <a:endParaRPr lang="en-US" altLang="en-US"/>
          </a:p>
        </p:txBody>
      </p:sp>
      <p:sp>
        <p:nvSpPr>
          <p:cNvPr id="5" name="Rectangle 5">
            <a:extLst>
              <a:ext uri="{FF2B5EF4-FFF2-40B4-BE49-F238E27FC236}">
                <a16:creationId xmlns:a16="http://schemas.microsoft.com/office/drawing/2014/main" id="{566EAAE5-9CC2-2544-AA79-7F22070C6B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8B9DA6-C247-D04F-BFA4-F62A9D017711}"/>
              </a:ext>
            </a:extLst>
          </p:cNvPr>
          <p:cNvSpPr>
            <a:spLocks noGrp="1" noChangeArrowheads="1"/>
          </p:cNvSpPr>
          <p:nvPr>
            <p:ph type="sldNum" sz="quarter" idx="12"/>
          </p:nvPr>
        </p:nvSpPr>
        <p:spPr>
          <a:ln/>
        </p:spPr>
        <p:txBody>
          <a:bodyPr/>
          <a:lstStyle>
            <a:lvl1pPr>
              <a:defRPr/>
            </a:lvl1pPr>
          </a:lstStyle>
          <a:p>
            <a:pPr>
              <a:defRPr/>
            </a:pPr>
            <a:fld id="{DE20807C-60BC-4B40-9C4A-BBFFABAF5938}" type="slidenum">
              <a:rPr lang="en-US" altLang="en-US"/>
              <a:pPr>
                <a:defRPr/>
              </a:pPr>
              <a:t>‹#›</a:t>
            </a:fld>
            <a:endParaRPr lang="en-US" altLang="en-US"/>
          </a:p>
        </p:txBody>
      </p:sp>
    </p:spTree>
    <p:extLst>
      <p:ext uri="{BB962C8B-B14F-4D97-AF65-F5344CB8AC3E}">
        <p14:creationId xmlns:p14="http://schemas.microsoft.com/office/powerpoint/2010/main" val="2778171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BE550E0-CD9B-3747-9C0A-9A2304656318}"/>
              </a:ext>
            </a:extLst>
          </p:cNvPr>
          <p:cNvSpPr>
            <a:spLocks noGrp="1" noChangeArrowheads="1"/>
          </p:cNvSpPr>
          <p:nvPr>
            <p:ph type="dt" sz="half" idx="10"/>
          </p:nvPr>
        </p:nvSpPr>
        <p:spPr>
          <a:ln/>
        </p:spPr>
        <p:txBody>
          <a:bodyPr/>
          <a:lstStyle>
            <a:lvl1pPr>
              <a:defRPr/>
            </a:lvl1pPr>
          </a:lstStyle>
          <a:p>
            <a:pPr>
              <a:defRPr/>
            </a:pPr>
            <a:fld id="{9319BEC9-C547-7D46-9AC7-61B4F72C7E75}" type="datetime10">
              <a:rPr lang="en-US" altLang="en-US"/>
              <a:pPr>
                <a:defRPr/>
              </a:pPr>
              <a:t>22:47</a:t>
            </a:fld>
            <a:endParaRPr lang="en-US" altLang="en-US"/>
          </a:p>
        </p:txBody>
      </p:sp>
      <p:sp>
        <p:nvSpPr>
          <p:cNvPr id="5" name="Rectangle 5">
            <a:extLst>
              <a:ext uri="{FF2B5EF4-FFF2-40B4-BE49-F238E27FC236}">
                <a16:creationId xmlns:a16="http://schemas.microsoft.com/office/drawing/2014/main" id="{7A9A95E4-F387-9F41-8759-C401D16564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BF4AC2-5D4F-944B-A026-E39DED2F008D}"/>
              </a:ext>
            </a:extLst>
          </p:cNvPr>
          <p:cNvSpPr>
            <a:spLocks noGrp="1" noChangeArrowheads="1"/>
          </p:cNvSpPr>
          <p:nvPr>
            <p:ph type="sldNum" sz="quarter" idx="12"/>
          </p:nvPr>
        </p:nvSpPr>
        <p:spPr>
          <a:ln/>
        </p:spPr>
        <p:txBody>
          <a:bodyPr/>
          <a:lstStyle>
            <a:lvl1pPr>
              <a:defRPr/>
            </a:lvl1pPr>
          </a:lstStyle>
          <a:p>
            <a:pPr>
              <a:defRPr/>
            </a:pPr>
            <a:fld id="{6B521987-2F29-2942-938D-7DECE78DC038}" type="slidenum">
              <a:rPr lang="en-US" altLang="en-US"/>
              <a:pPr>
                <a:defRPr/>
              </a:pPr>
              <a:t>‹#›</a:t>
            </a:fld>
            <a:endParaRPr lang="en-US" altLang="en-US"/>
          </a:p>
        </p:txBody>
      </p:sp>
    </p:spTree>
    <p:extLst>
      <p:ext uri="{BB962C8B-B14F-4D97-AF65-F5344CB8AC3E}">
        <p14:creationId xmlns:p14="http://schemas.microsoft.com/office/powerpoint/2010/main" val="20170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C0B99A-8D54-EB4E-88CD-6B118C0F8674}"/>
              </a:ext>
            </a:extLst>
          </p:cNvPr>
          <p:cNvSpPr>
            <a:spLocks noGrp="1" noChangeArrowheads="1"/>
          </p:cNvSpPr>
          <p:nvPr>
            <p:ph type="dt" sz="half" idx="10"/>
          </p:nvPr>
        </p:nvSpPr>
        <p:spPr>
          <a:ln/>
        </p:spPr>
        <p:txBody>
          <a:bodyPr/>
          <a:lstStyle>
            <a:lvl1pPr>
              <a:defRPr/>
            </a:lvl1pPr>
          </a:lstStyle>
          <a:p>
            <a:pPr>
              <a:defRPr/>
            </a:pPr>
            <a:fld id="{965A951F-5120-EC4F-B6DB-E0B17FB17BB9}" type="datetime10">
              <a:rPr lang="en-US" altLang="en-US"/>
              <a:pPr>
                <a:defRPr/>
              </a:pPr>
              <a:t>22:47</a:t>
            </a:fld>
            <a:endParaRPr lang="en-US" altLang="en-US"/>
          </a:p>
        </p:txBody>
      </p:sp>
      <p:sp>
        <p:nvSpPr>
          <p:cNvPr id="6" name="Rectangle 5">
            <a:extLst>
              <a:ext uri="{FF2B5EF4-FFF2-40B4-BE49-F238E27FC236}">
                <a16:creationId xmlns:a16="http://schemas.microsoft.com/office/drawing/2014/main" id="{364136FB-FD58-984D-ABCC-1AE9512717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5D7EDC-A554-A948-8CF3-14F36BC5E54D}"/>
              </a:ext>
            </a:extLst>
          </p:cNvPr>
          <p:cNvSpPr>
            <a:spLocks noGrp="1" noChangeArrowheads="1"/>
          </p:cNvSpPr>
          <p:nvPr>
            <p:ph type="sldNum" sz="quarter" idx="12"/>
          </p:nvPr>
        </p:nvSpPr>
        <p:spPr>
          <a:ln/>
        </p:spPr>
        <p:txBody>
          <a:bodyPr/>
          <a:lstStyle>
            <a:lvl1pPr>
              <a:defRPr/>
            </a:lvl1pPr>
          </a:lstStyle>
          <a:p>
            <a:pPr>
              <a:defRPr/>
            </a:pPr>
            <a:fld id="{E2362262-5F29-654F-B35C-9CB211B52E01}" type="slidenum">
              <a:rPr lang="en-US" altLang="en-US"/>
              <a:pPr>
                <a:defRPr/>
              </a:pPr>
              <a:t>‹#›</a:t>
            </a:fld>
            <a:endParaRPr lang="en-US" altLang="en-US"/>
          </a:p>
        </p:txBody>
      </p:sp>
    </p:spTree>
    <p:extLst>
      <p:ext uri="{BB962C8B-B14F-4D97-AF65-F5344CB8AC3E}">
        <p14:creationId xmlns:p14="http://schemas.microsoft.com/office/powerpoint/2010/main" val="596634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89C3A7-926E-D24B-810B-5522F2A601F4}"/>
              </a:ext>
            </a:extLst>
          </p:cNvPr>
          <p:cNvSpPr>
            <a:spLocks noGrp="1" noChangeArrowheads="1"/>
          </p:cNvSpPr>
          <p:nvPr>
            <p:ph type="dt" sz="half" idx="10"/>
          </p:nvPr>
        </p:nvSpPr>
        <p:spPr>
          <a:ln/>
        </p:spPr>
        <p:txBody>
          <a:bodyPr/>
          <a:lstStyle>
            <a:lvl1pPr>
              <a:defRPr/>
            </a:lvl1pPr>
          </a:lstStyle>
          <a:p>
            <a:pPr>
              <a:defRPr/>
            </a:pPr>
            <a:fld id="{78371A00-45F7-3847-96CA-D16BACF81625}" type="datetime10">
              <a:rPr lang="en-US" altLang="en-US"/>
              <a:pPr>
                <a:defRPr/>
              </a:pPr>
              <a:t>22:47</a:t>
            </a:fld>
            <a:endParaRPr lang="en-US" altLang="en-US"/>
          </a:p>
        </p:txBody>
      </p:sp>
      <p:sp>
        <p:nvSpPr>
          <p:cNvPr id="8" name="Rectangle 5">
            <a:extLst>
              <a:ext uri="{FF2B5EF4-FFF2-40B4-BE49-F238E27FC236}">
                <a16:creationId xmlns:a16="http://schemas.microsoft.com/office/drawing/2014/main" id="{96DFD295-B342-F748-BFF8-30EA04BDFB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4A53906-1792-0449-95E7-2094236DADD0}"/>
              </a:ext>
            </a:extLst>
          </p:cNvPr>
          <p:cNvSpPr>
            <a:spLocks noGrp="1" noChangeArrowheads="1"/>
          </p:cNvSpPr>
          <p:nvPr>
            <p:ph type="sldNum" sz="quarter" idx="12"/>
          </p:nvPr>
        </p:nvSpPr>
        <p:spPr>
          <a:ln/>
        </p:spPr>
        <p:txBody>
          <a:bodyPr/>
          <a:lstStyle>
            <a:lvl1pPr>
              <a:defRPr/>
            </a:lvl1pPr>
          </a:lstStyle>
          <a:p>
            <a:pPr>
              <a:defRPr/>
            </a:pPr>
            <a:fld id="{E2F24912-104F-8846-9ACD-EEFA4675EEDF}" type="slidenum">
              <a:rPr lang="en-US" altLang="en-US"/>
              <a:pPr>
                <a:defRPr/>
              </a:pPr>
              <a:t>‹#›</a:t>
            </a:fld>
            <a:endParaRPr lang="en-US" altLang="en-US"/>
          </a:p>
        </p:txBody>
      </p:sp>
    </p:spTree>
    <p:extLst>
      <p:ext uri="{BB962C8B-B14F-4D97-AF65-F5344CB8AC3E}">
        <p14:creationId xmlns:p14="http://schemas.microsoft.com/office/powerpoint/2010/main" val="2050465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D012B0F-C181-6045-A37A-5DA2452D0A6F}"/>
              </a:ext>
            </a:extLst>
          </p:cNvPr>
          <p:cNvSpPr>
            <a:spLocks noGrp="1" noChangeArrowheads="1"/>
          </p:cNvSpPr>
          <p:nvPr>
            <p:ph type="dt" sz="half" idx="10"/>
          </p:nvPr>
        </p:nvSpPr>
        <p:spPr>
          <a:ln/>
        </p:spPr>
        <p:txBody>
          <a:bodyPr/>
          <a:lstStyle>
            <a:lvl1pPr>
              <a:defRPr/>
            </a:lvl1pPr>
          </a:lstStyle>
          <a:p>
            <a:pPr>
              <a:defRPr/>
            </a:pPr>
            <a:fld id="{DF8B3EFB-2D26-1645-AFD2-615237540D34}" type="datetime10">
              <a:rPr lang="en-US" altLang="en-US"/>
              <a:pPr>
                <a:defRPr/>
              </a:pPr>
              <a:t>22:47</a:t>
            </a:fld>
            <a:endParaRPr lang="en-US" altLang="en-US"/>
          </a:p>
        </p:txBody>
      </p:sp>
      <p:sp>
        <p:nvSpPr>
          <p:cNvPr id="4" name="Rectangle 5">
            <a:extLst>
              <a:ext uri="{FF2B5EF4-FFF2-40B4-BE49-F238E27FC236}">
                <a16:creationId xmlns:a16="http://schemas.microsoft.com/office/drawing/2014/main" id="{99FDBF34-4EA1-D949-BFCF-F3A217FC05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81949EB-A6E6-3340-B603-B62C04C496B7}"/>
              </a:ext>
            </a:extLst>
          </p:cNvPr>
          <p:cNvSpPr>
            <a:spLocks noGrp="1" noChangeArrowheads="1"/>
          </p:cNvSpPr>
          <p:nvPr>
            <p:ph type="sldNum" sz="quarter" idx="12"/>
          </p:nvPr>
        </p:nvSpPr>
        <p:spPr>
          <a:ln/>
        </p:spPr>
        <p:txBody>
          <a:bodyPr/>
          <a:lstStyle>
            <a:lvl1pPr>
              <a:defRPr/>
            </a:lvl1pPr>
          </a:lstStyle>
          <a:p>
            <a:pPr>
              <a:defRPr/>
            </a:pPr>
            <a:fld id="{7D41C7F5-FEAD-874A-89F6-8D762DCB66B5}" type="slidenum">
              <a:rPr lang="en-US" altLang="en-US"/>
              <a:pPr>
                <a:defRPr/>
              </a:pPr>
              <a:t>‹#›</a:t>
            </a:fld>
            <a:endParaRPr lang="en-US" altLang="en-US"/>
          </a:p>
        </p:txBody>
      </p:sp>
    </p:spTree>
    <p:extLst>
      <p:ext uri="{BB962C8B-B14F-4D97-AF65-F5344CB8AC3E}">
        <p14:creationId xmlns:p14="http://schemas.microsoft.com/office/powerpoint/2010/main" val="2854774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9124B9-A15A-A34A-8DC2-ACB85867F5AB}"/>
              </a:ext>
            </a:extLst>
          </p:cNvPr>
          <p:cNvSpPr>
            <a:spLocks noGrp="1" noChangeArrowheads="1"/>
          </p:cNvSpPr>
          <p:nvPr>
            <p:ph type="dt" sz="half" idx="10"/>
          </p:nvPr>
        </p:nvSpPr>
        <p:spPr>
          <a:ln/>
        </p:spPr>
        <p:txBody>
          <a:bodyPr/>
          <a:lstStyle>
            <a:lvl1pPr>
              <a:defRPr/>
            </a:lvl1pPr>
          </a:lstStyle>
          <a:p>
            <a:pPr>
              <a:defRPr/>
            </a:pPr>
            <a:fld id="{CDE2CFE3-F661-EC4F-9D02-A59AFFCAD654}" type="datetime10">
              <a:rPr lang="en-US" altLang="en-US"/>
              <a:pPr>
                <a:defRPr/>
              </a:pPr>
              <a:t>22:47</a:t>
            </a:fld>
            <a:endParaRPr lang="en-US" altLang="en-US"/>
          </a:p>
        </p:txBody>
      </p:sp>
      <p:sp>
        <p:nvSpPr>
          <p:cNvPr id="3" name="Rectangle 5">
            <a:extLst>
              <a:ext uri="{FF2B5EF4-FFF2-40B4-BE49-F238E27FC236}">
                <a16:creationId xmlns:a16="http://schemas.microsoft.com/office/drawing/2014/main" id="{CA05BDBE-415A-194D-A5EC-105B5F808B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D755CFE-EE25-3A41-AA9E-301973D4DFE0}"/>
              </a:ext>
            </a:extLst>
          </p:cNvPr>
          <p:cNvSpPr>
            <a:spLocks noGrp="1" noChangeArrowheads="1"/>
          </p:cNvSpPr>
          <p:nvPr>
            <p:ph type="sldNum" sz="quarter" idx="12"/>
          </p:nvPr>
        </p:nvSpPr>
        <p:spPr>
          <a:ln/>
        </p:spPr>
        <p:txBody>
          <a:bodyPr/>
          <a:lstStyle>
            <a:lvl1pPr>
              <a:defRPr/>
            </a:lvl1pPr>
          </a:lstStyle>
          <a:p>
            <a:pPr>
              <a:defRPr/>
            </a:pPr>
            <a:fld id="{13EB5FD3-EAD9-0649-852E-695E9CEEED39}" type="slidenum">
              <a:rPr lang="en-US" altLang="en-US"/>
              <a:pPr>
                <a:defRPr/>
              </a:pPr>
              <a:t>‹#›</a:t>
            </a:fld>
            <a:endParaRPr lang="en-US" altLang="en-US"/>
          </a:p>
        </p:txBody>
      </p:sp>
    </p:spTree>
    <p:extLst>
      <p:ext uri="{BB962C8B-B14F-4D97-AF65-F5344CB8AC3E}">
        <p14:creationId xmlns:p14="http://schemas.microsoft.com/office/powerpoint/2010/main" val="3681518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A7826E-0569-2C46-B498-6BDF6683AF19}"/>
              </a:ext>
            </a:extLst>
          </p:cNvPr>
          <p:cNvSpPr>
            <a:spLocks noGrp="1" noChangeArrowheads="1"/>
          </p:cNvSpPr>
          <p:nvPr>
            <p:ph type="dt" sz="half" idx="10"/>
          </p:nvPr>
        </p:nvSpPr>
        <p:spPr>
          <a:ln/>
        </p:spPr>
        <p:txBody>
          <a:bodyPr/>
          <a:lstStyle>
            <a:lvl1pPr>
              <a:defRPr/>
            </a:lvl1pPr>
          </a:lstStyle>
          <a:p>
            <a:pPr>
              <a:defRPr/>
            </a:pPr>
            <a:fld id="{05950AD1-5960-A846-A1EE-4620F335662C}" type="datetime10">
              <a:rPr lang="en-US" altLang="en-US"/>
              <a:pPr>
                <a:defRPr/>
              </a:pPr>
              <a:t>22:47</a:t>
            </a:fld>
            <a:endParaRPr lang="en-US" altLang="en-US"/>
          </a:p>
        </p:txBody>
      </p:sp>
      <p:sp>
        <p:nvSpPr>
          <p:cNvPr id="6" name="Rectangle 5">
            <a:extLst>
              <a:ext uri="{FF2B5EF4-FFF2-40B4-BE49-F238E27FC236}">
                <a16:creationId xmlns:a16="http://schemas.microsoft.com/office/drawing/2014/main" id="{97237F48-FA5F-B54F-AC17-4003F2E2EC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DD46CB-5EA0-4942-ACC3-67F2E743F6BC}"/>
              </a:ext>
            </a:extLst>
          </p:cNvPr>
          <p:cNvSpPr>
            <a:spLocks noGrp="1" noChangeArrowheads="1"/>
          </p:cNvSpPr>
          <p:nvPr>
            <p:ph type="sldNum" sz="quarter" idx="12"/>
          </p:nvPr>
        </p:nvSpPr>
        <p:spPr>
          <a:ln/>
        </p:spPr>
        <p:txBody>
          <a:bodyPr/>
          <a:lstStyle>
            <a:lvl1pPr>
              <a:defRPr/>
            </a:lvl1pPr>
          </a:lstStyle>
          <a:p>
            <a:pPr>
              <a:defRPr/>
            </a:pPr>
            <a:fld id="{2D501E59-058F-624E-B569-4718B8A5950D}" type="slidenum">
              <a:rPr lang="en-US" altLang="en-US"/>
              <a:pPr>
                <a:defRPr/>
              </a:pPr>
              <a:t>‹#›</a:t>
            </a:fld>
            <a:endParaRPr lang="en-US" altLang="en-US"/>
          </a:p>
        </p:txBody>
      </p:sp>
    </p:spTree>
    <p:extLst>
      <p:ext uri="{BB962C8B-B14F-4D97-AF65-F5344CB8AC3E}">
        <p14:creationId xmlns:p14="http://schemas.microsoft.com/office/powerpoint/2010/main" val="3333925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42BCE3-65E4-1D45-9D54-F30528992103}"/>
              </a:ext>
            </a:extLst>
          </p:cNvPr>
          <p:cNvSpPr>
            <a:spLocks noGrp="1" noChangeArrowheads="1"/>
          </p:cNvSpPr>
          <p:nvPr>
            <p:ph type="dt" sz="half" idx="10"/>
          </p:nvPr>
        </p:nvSpPr>
        <p:spPr>
          <a:ln/>
        </p:spPr>
        <p:txBody>
          <a:bodyPr/>
          <a:lstStyle>
            <a:lvl1pPr>
              <a:defRPr/>
            </a:lvl1pPr>
          </a:lstStyle>
          <a:p>
            <a:pPr>
              <a:defRPr/>
            </a:pPr>
            <a:fld id="{73DCE885-B1E5-E045-8BEA-06C7A4CB99DA}" type="datetime10">
              <a:rPr lang="en-US" altLang="en-US"/>
              <a:pPr>
                <a:defRPr/>
              </a:pPr>
              <a:t>22:47</a:t>
            </a:fld>
            <a:endParaRPr lang="en-US" altLang="en-US"/>
          </a:p>
        </p:txBody>
      </p:sp>
      <p:sp>
        <p:nvSpPr>
          <p:cNvPr id="6" name="Rectangle 5">
            <a:extLst>
              <a:ext uri="{FF2B5EF4-FFF2-40B4-BE49-F238E27FC236}">
                <a16:creationId xmlns:a16="http://schemas.microsoft.com/office/drawing/2014/main" id="{AF161F85-8BAC-F847-A3C9-5FAE34907D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1390EC-DED9-DE47-8314-47CCE3EF8FEA}"/>
              </a:ext>
            </a:extLst>
          </p:cNvPr>
          <p:cNvSpPr>
            <a:spLocks noGrp="1" noChangeArrowheads="1"/>
          </p:cNvSpPr>
          <p:nvPr>
            <p:ph type="sldNum" sz="quarter" idx="12"/>
          </p:nvPr>
        </p:nvSpPr>
        <p:spPr>
          <a:ln/>
        </p:spPr>
        <p:txBody>
          <a:bodyPr/>
          <a:lstStyle>
            <a:lvl1pPr>
              <a:defRPr/>
            </a:lvl1pPr>
          </a:lstStyle>
          <a:p>
            <a:pPr>
              <a:defRPr/>
            </a:pPr>
            <a:fld id="{A62B83E5-5169-374A-98FE-162F63070FCF}" type="slidenum">
              <a:rPr lang="en-US" altLang="en-US"/>
              <a:pPr>
                <a:defRPr/>
              </a:pPr>
              <a:t>‹#›</a:t>
            </a:fld>
            <a:endParaRPr lang="en-US" altLang="en-US"/>
          </a:p>
        </p:txBody>
      </p:sp>
    </p:spTree>
    <p:extLst>
      <p:ext uri="{BB962C8B-B14F-4D97-AF65-F5344CB8AC3E}">
        <p14:creationId xmlns:p14="http://schemas.microsoft.com/office/powerpoint/2010/main" val="1351088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3BFC5-CC58-3B4F-A360-952093AE8320}"/>
              </a:ext>
            </a:extLst>
          </p:cNvPr>
          <p:cNvSpPr>
            <a:spLocks noGrp="1" noChangeArrowheads="1"/>
          </p:cNvSpPr>
          <p:nvPr>
            <p:ph type="dt" sz="half" idx="10"/>
          </p:nvPr>
        </p:nvSpPr>
        <p:spPr>
          <a:ln/>
        </p:spPr>
        <p:txBody>
          <a:bodyPr/>
          <a:lstStyle>
            <a:lvl1pPr>
              <a:defRPr/>
            </a:lvl1pPr>
          </a:lstStyle>
          <a:p>
            <a:pPr>
              <a:defRPr/>
            </a:pPr>
            <a:fld id="{2F789CF9-C302-CB40-8916-F530E681DD59}" type="datetime10">
              <a:rPr lang="en-US" altLang="en-US"/>
              <a:pPr>
                <a:defRPr/>
              </a:pPr>
              <a:t>22:47</a:t>
            </a:fld>
            <a:endParaRPr lang="en-US" altLang="en-US"/>
          </a:p>
        </p:txBody>
      </p:sp>
      <p:sp>
        <p:nvSpPr>
          <p:cNvPr id="5" name="Rectangle 5">
            <a:extLst>
              <a:ext uri="{FF2B5EF4-FFF2-40B4-BE49-F238E27FC236}">
                <a16:creationId xmlns:a16="http://schemas.microsoft.com/office/drawing/2014/main" id="{2E12F70B-2A04-9747-8CED-5F11C760A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E16D4-67C7-3843-AD46-0A4C7F563FF4}"/>
              </a:ext>
            </a:extLst>
          </p:cNvPr>
          <p:cNvSpPr>
            <a:spLocks noGrp="1" noChangeArrowheads="1"/>
          </p:cNvSpPr>
          <p:nvPr>
            <p:ph type="sldNum" sz="quarter" idx="12"/>
          </p:nvPr>
        </p:nvSpPr>
        <p:spPr>
          <a:ln/>
        </p:spPr>
        <p:txBody>
          <a:bodyPr/>
          <a:lstStyle>
            <a:lvl1pPr>
              <a:defRPr/>
            </a:lvl1pPr>
          </a:lstStyle>
          <a:p>
            <a:pPr>
              <a:defRPr/>
            </a:pPr>
            <a:fld id="{AC397F39-B7C2-1343-9AA1-470AD7E98140}" type="slidenum">
              <a:rPr lang="en-US" altLang="en-US"/>
              <a:pPr>
                <a:defRPr/>
              </a:pPr>
              <a:t>‹#›</a:t>
            </a:fld>
            <a:endParaRPr lang="en-US" altLang="en-US"/>
          </a:p>
        </p:txBody>
      </p:sp>
    </p:spTree>
    <p:extLst>
      <p:ext uri="{BB962C8B-B14F-4D97-AF65-F5344CB8AC3E}">
        <p14:creationId xmlns:p14="http://schemas.microsoft.com/office/powerpoint/2010/main" val="2490558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A3240A-3CBB-C849-8EC6-E9238D220274}"/>
              </a:ext>
            </a:extLst>
          </p:cNvPr>
          <p:cNvSpPr>
            <a:spLocks noGrp="1" noChangeArrowheads="1"/>
          </p:cNvSpPr>
          <p:nvPr>
            <p:ph type="dt" sz="half" idx="10"/>
          </p:nvPr>
        </p:nvSpPr>
        <p:spPr>
          <a:ln/>
        </p:spPr>
        <p:txBody>
          <a:bodyPr/>
          <a:lstStyle>
            <a:lvl1pPr>
              <a:defRPr/>
            </a:lvl1pPr>
          </a:lstStyle>
          <a:p>
            <a:pPr>
              <a:defRPr/>
            </a:pPr>
            <a:fld id="{86E845A6-8752-F24E-B4A6-CF82B551DCFD}" type="datetime10">
              <a:rPr lang="en-US" altLang="en-US"/>
              <a:pPr>
                <a:defRPr/>
              </a:pPr>
              <a:t>22:47</a:t>
            </a:fld>
            <a:endParaRPr lang="en-US" altLang="en-US"/>
          </a:p>
        </p:txBody>
      </p:sp>
      <p:sp>
        <p:nvSpPr>
          <p:cNvPr id="5" name="Rectangle 5">
            <a:extLst>
              <a:ext uri="{FF2B5EF4-FFF2-40B4-BE49-F238E27FC236}">
                <a16:creationId xmlns:a16="http://schemas.microsoft.com/office/drawing/2014/main" id="{ED7358F2-80C2-D245-B7C1-6BAFF85BD9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5D057D-A71E-F14A-9116-8BF247F3C353}"/>
              </a:ext>
            </a:extLst>
          </p:cNvPr>
          <p:cNvSpPr>
            <a:spLocks noGrp="1" noChangeArrowheads="1"/>
          </p:cNvSpPr>
          <p:nvPr>
            <p:ph type="sldNum" sz="quarter" idx="12"/>
          </p:nvPr>
        </p:nvSpPr>
        <p:spPr>
          <a:ln/>
        </p:spPr>
        <p:txBody>
          <a:bodyPr/>
          <a:lstStyle>
            <a:lvl1pPr>
              <a:defRPr/>
            </a:lvl1pPr>
          </a:lstStyle>
          <a:p>
            <a:pPr>
              <a:defRPr/>
            </a:pPr>
            <a:fld id="{AE152106-DE14-8B4A-909C-FE2DD98C4E93}" type="slidenum">
              <a:rPr lang="en-US" altLang="en-US"/>
              <a:pPr>
                <a:defRPr/>
              </a:pPr>
              <a:t>‹#›</a:t>
            </a:fld>
            <a:endParaRPr lang="en-US" altLang="en-US"/>
          </a:p>
        </p:txBody>
      </p:sp>
    </p:spTree>
    <p:extLst>
      <p:ext uri="{BB962C8B-B14F-4D97-AF65-F5344CB8AC3E}">
        <p14:creationId xmlns:p14="http://schemas.microsoft.com/office/powerpoint/2010/main" val="4005895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29583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1559D1-74A5-2348-AB54-EAAE2A2993A2}"/>
              </a:ext>
            </a:extLst>
          </p:cNvPr>
          <p:cNvSpPr>
            <a:spLocks noGrp="1" noChangeArrowheads="1"/>
          </p:cNvSpPr>
          <p:nvPr>
            <p:ph type="dt" sz="half" idx="10"/>
          </p:nvPr>
        </p:nvSpPr>
        <p:spPr>
          <a:ln/>
        </p:spPr>
        <p:txBody>
          <a:bodyPr/>
          <a:lstStyle>
            <a:lvl1pPr>
              <a:defRPr/>
            </a:lvl1pPr>
          </a:lstStyle>
          <a:p>
            <a:pPr>
              <a:defRPr/>
            </a:pPr>
            <a:fld id="{467376C7-4EAE-A843-A17B-C5A9D4128134}" type="datetime10">
              <a:rPr lang="en-US" altLang="en-US"/>
              <a:pPr>
                <a:defRPr/>
              </a:pPr>
              <a:t>22:47</a:t>
            </a:fld>
            <a:endParaRPr lang="en-US" altLang="en-US"/>
          </a:p>
        </p:txBody>
      </p:sp>
      <p:sp>
        <p:nvSpPr>
          <p:cNvPr id="6" name="Rectangle 5">
            <a:extLst>
              <a:ext uri="{FF2B5EF4-FFF2-40B4-BE49-F238E27FC236}">
                <a16:creationId xmlns:a16="http://schemas.microsoft.com/office/drawing/2014/main" id="{A809F38E-0575-314D-A3B0-635D70412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185006-7E08-7340-9BD0-B4ECCCAD1407}"/>
              </a:ext>
            </a:extLst>
          </p:cNvPr>
          <p:cNvSpPr>
            <a:spLocks noGrp="1" noChangeArrowheads="1"/>
          </p:cNvSpPr>
          <p:nvPr>
            <p:ph type="sldNum" sz="quarter" idx="12"/>
          </p:nvPr>
        </p:nvSpPr>
        <p:spPr>
          <a:ln/>
        </p:spPr>
        <p:txBody>
          <a:bodyPr/>
          <a:lstStyle>
            <a:lvl1pPr>
              <a:defRPr/>
            </a:lvl1pPr>
          </a:lstStyle>
          <a:p>
            <a:pPr>
              <a:defRPr/>
            </a:pPr>
            <a:fld id="{7EDA5EEE-0BC5-3D49-8B8B-0661936102F6}" type="slidenum">
              <a:rPr lang="en-US" altLang="en-US"/>
              <a:pPr>
                <a:defRPr/>
              </a:pPr>
              <a:t>‹#›</a:t>
            </a:fld>
            <a:endParaRPr lang="en-US" altLang="en-US"/>
          </a:p>
        </p:txBody>
      </p:sp>
    </p:spTree>
    <p:extLst>
      <p:ext uri="{BB962C8B-B14F-4D97-AF65-F5344CB8AC3E}">
        <p14:creationId xmlns:p14="http://schemas.microsoft.com/office/powerpoint/2010/main" val="1180145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741CE520-6F97-E44D-8692-447D54EF0898}"/>
              </a:ext>
            </a:extLst>
          </p:cNvPr>
          <p:cNvSpPr>
            <a:spLocks noGrp="1" noChangeArrowheads="1"/>
          </p:cNvSpPr>
          <p:nvPr>
            <p:ph type="dt" sz="half" idx="10"/>
          </p:nvPr>
        </p:nvSpPr>
        <p:spPr>
          <a:ln/>
        </p:spPr>
        <p:txBody>
          <a:bodyPr/>
          <a:lstStyle>
            <a:lvl1pPr>
              <a:defRPr/>
            </a:lvl1pPr>
          </a:lstStyle>
          <a:p>
            <a:pPr>
              <a:defRPr/>
            </a:pPr>
            <a:fld id="{E4412348-2EF5-274E-8B73-BA5F147D6525}" type="datetime10">
              <a:rPr lang="en-US" altLang="en-US"/>
              <a:pPr>
                <a:defRPr/>
              </a:pPr>
              <a:t>22:47</a:t>
            </a:fld>
            <a:endParaRPr lang="en-US" altLang="en-US"/>
          </a:p>
        </p:txBody>
      </p:sp>
      <p:sp>
        <p:nvSpPr>
          <p:cNvPr id="6" name="Rectangle 5">
            <a:extLst>
              <a:ext uri="{FF2B5EF4-FFF2-40B4-BE49-F238E27FC236}">
                <a16:creationId xmlns:a16="http://schemas.microsoft.com/office/drawing/2014/main" id="{E17FB862-B85A-2E4E-8606-62DBCE62FC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E703CB-9F5A-024C-835F-2D8AA0FF1DB3}"/>
              </a:ext>
            </a:extLst>
          </p:cNvPr>
          <p:cNvSpPr>
            <a:spLocks noGrp="1" noChangeArrowheads="1"/>
          </p:cNvSpPr>
          <p:nvPr>
            <p:ph type="sldNum" sz="quarter" idx="12"/>
          </p:nvPr>
        </p:nvSpPr>
        <p:spPr>
          <a:ln/>
        </p:spPr>
        <p:txBody>
          <a:bodyPr/>
          <a:lstStyle>
            <a:lvl1pPr>
              <a:defRPr/>
            </a:lvl1pPr>
          </a:lstStyle>
          <a:p>
            <a:pPr>
              <a:defRPr/>
            </a:pPr>
            <a:fld id="{E395CC3E-8E61-7243-ABF9-A6FB6D2633BA}" type="slidenum">
              <a:rPr lang="en-US" altLang="en-US"/>
              <a:pPr>
                <a:defRPr/>
              </a:pPr>
              <a:t>‹#›</a:t>
            </a:fld>
            <a:endParaRPr lang="en-US" altLang="en-US"/>
          </a:p>
        </p:txBody>
      </p:sp>
    </p:spTree>
    <p:extLst>
      <p:ext uri="{BB962C8B-B14F-4D97-AF65-F5344CB8AC3E}">
        <p14:creationId xmlns:p14="http://schemas.microsoft.com/office/powerpoint/2010/main" val="3808927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130426"/>
            <a:ext cx="8161020" cy="1470025"/>
          </a:xfrm>
        </p:spPr>
        <p:txBody>
          <a:bodyPr/>
          <a:lstStyle/>
          <a:p>
            <a:r>
              <a:rPr lang="en-US"/>
              <a:t>Click to edit Master title style</a:t>
            </a:r>
          </a:p>
        </p:txBody>
      </p:sp>
      <p:sp>
        <p:nvSpPr>
          <p:cNvPr id="3" name="Subtitle 2"/>
          <p:cNvSpPr>
            <a:spLocks noGrp="1"/>
          </p:cNvSpPr>
          <p:nvPr>
            <p:ph type="subTitle" idx="1"/>
          </p:nvPr>
        </p:nvSpPr>
        <p:spPr>
          <a:xfrm>
            <a:off x="1440180" y="3886200"/>
            <a:ext cx="672084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3783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137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406901"/>
            <a:ext cx="816102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429" y="2906713"/>
            <a:ext cx="816102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88825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480" y="1981200"/>
            <a:ext cx="354711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0610" y="1981200"/>
            <a:ext cx="354711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003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60" y="274638"/>
            <a:ext cx="864108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80060" y="1535113"/>
            <a:ext cx="42421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0060" y="2174875"/>
            <a:ext cx="42421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7277" y="1535113"/>
            <a:ext cx="42438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7277" y="2174875"/>
            <a:ext cx="42438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234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9086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317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73050"/>
            <a:ext cx="315872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3802" y="273051"/>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060" y="1435101"/>
            <a:ext cx="31587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8982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080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800600"/>
            <a:ext cx="576072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902" y="612775"/>
            <a:ext cx="57607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902" y="5367338"/>
            <a:ext cx="57607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852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033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4160" y="609600"/>
            <a:ext cx="181356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480" y="609600"/>
            <a:ext cx="528066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5628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56538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28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6122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388" y="1503363"/>
            <a:ext cx="403701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503363"/>
            <a:ext cx="403701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230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36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8186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73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1640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1737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5419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765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60350"/>
            <a:ext cx="2055813" cy="621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260350"/>
            <a:ext cx="6018212" cy="621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992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599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5F21FF2-4FCE-664E-8414-B2AA700B83E7}"/>
              </a:ext>
            </a:extLst>
          </p:cNvPr>
          <p:cNvSpPr>
            <a:spLocks noGrp="1" noChangeArrowheads="1"/>
          </p:cNvSpPr>
          <p:nvPr>
            <p:ph type="title"/>
          </p:nvPr>
        </p:nvSpPr>
        <p:spPr bwMode="auto">
          <a:xfrm>
            <a:off x="687388" y="26035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title style</a:t>
            </a:r>
          </a:p>
        </p:txBody>
      </p:sp>
      <p:sp>
        <p:nvSpPr>
          <p:cNvPr id="4099" name="Rectangle 3">
            <a:extLst>
              <a:ext uri="{FF2B5EF4-FFF2-40B4-BE49-F238E27FC236}">
                <a16:creationId xmlns:a16="http://schemas.microsoft.com/office/drawing/2014/main" id="{9BE23F35-48C1-044B-B991-5A31D8EA65D1}"/>
              </a:ext>
            </a:extLst>
          </p:cNvPr>
          <p:cNvSpPr>
            <a:spLocks noGrp="1" noChangeArrowheads="1"/>
          </p:cNvSpPr>
          <p:nvPr>
            <p:ph type="body" idx="1"/>
          </p:nvPr>
        </p:nvSpPr>
        <p:spPr bwMode="auto">
          <a:xfrm>
            <a:off x="687388" y="1503363"/>
            <a:ext cx="8226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Text Box 4">
            <a:extLst>
              <a:ext uri="{FF2B5EF4-FFF2-40B4-BE49-F238E27FC236}">
                <a16:creationId xmlns:a16="http://schemas.microsoft.com/office/drawing/2014/main" id="{2ECD715D-DB9B-CA40-A640-3FA7D3064F21}"/>
              </a:ext>
            </a:extLst>
          </p:cNvPr>
          <p:cNvSpPr txBox="1">
            <a:spLocks noChangeArrowheads="1"/>
          </p:cNvSpPr>
          <p:nvPr/>
        </p:nvSpPr>
        <p:spPr bwMode="auto">
          <a:xfrm>
            <a:off x="103188" y="6583363"/>
            <a:ext cx="4697412"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chemeClr val="tx1"/>
                </a:solidFill>
                <a:latin typeface="Times New Roman" pitchFamily="18" charset="0"/>
                <a:ea typeface="+mn-ea"/>
              </a:rPr>
              <a:t>© 1997-2020 B. Rajwa, J. </a:t>
            </a:r>
            <a:r>
              <a:rPr lang="en-US" sz="1200" dirty="0" err="1">
                <a:solidFill>
                  <a:schemeClr val="tx1"/>
                </a:solidFill>
                <a:latin typeface="Times New Roman" pitchFamily="18" charset="0"/>
                <a:ea typeface="+mn-ea"/>
              </a:rPr>
              <a:t>Turek</a:t>
            </a:r>
            <a:r>
              <a:rPr lang="en-US" sz="1200" dirty="0">
                <a:solidFill>
                  <a:schemeClr val="tx1"/>
                </a:solidFill>
                <a:latin typeface="Times New Roman" pitchFamily="18" charset="0"/>
                <a:ea typeface="+mn-ea"/>
              </a:rPr>
              <a:t> and J. Paul Robinson, Purdue University</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hf sldNum="0" hdr="0" ftr="0" dt="0"/>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Narrow" pitchFamily="34" charset="0"/>
        </a:defRPr>
      </a:lvl2pPr>
      <a:lvl3pPr algn="ctr" rtl="0" eaLnBrk="0" fontAlgn="base" hangingPunct="0">
        <a:spcBef>
          <a:spcPct val="0"/>
        </a:spcBef>
        <a:spcAft>
          <a:spcPct val="0"/>
        </a:spcAft>
        <a:defRPr sz="4400" b="1">
          <a:solidFill>
            <a:srgbClr val="FFFFFF"/>
          </a:solidFill>
          <a:latin typeface="Arial Narrow" pitchFamily="34" charset="0"/>
        </a:defRPr>
      </a:lvl3pPr>
      <a:lvl4pPr algn="ctr" rtl="0" eaLnBrk="0" fontAlgn="base" hangingPunct="0">
        <a:spcBef>
          <a:spcPct val="0"/>
        </a:spcBef>
        <a:spcAft>
          <a:spcPct val="0"/>
        </a:spcAft>
        <a:defRPr sz="4400" b="1">
          <a:solidFill>
            <a:srgbClr val="FFFFFF"/>
          </a:solidFill>
          <a:latin typeface="Arial Narrow" pitchFamily="34" charset="0"/>
        </a:defRPr>
      </a:lvl4pPr>
      <a:lvl5pPr algn="ctr" rtl="0" eaLnBrk="0" fontAlgn="base" hangingPunct="0">
        <a:spcBef>
          <a:spcPct val="0"/>
        </a:spcBef>
        <a:spcAft>
          <a:spcPct val="0"/>
        </a:spcAft>
        <a:defRPr sz="4400" b="1">
          <a:solidFill>
            <a:srgbClr val="FFFFFF"/>
          </a:solidFill>
          <a:latin typeface="Arial Narrow" pitchFamily="34" charset="0"/>
        </a:defRPr>
      </a:lvl5pPr>
      <a:lvl6pPr marL="457200" algn="ctr" rtl="0" fontAlgn="base">
        <a:spcBef>
          <a:spcPct val="0"/>
        </a:spcBef>
        <a:spcAft>
          <a:spcPct val="0"/>
        </a:spcAft>
        <a:defRPr sz="4400" b="1">
          <a:solidFill>
            <a:srgbClr val="FFFFFF"/>
          </a:solidFill>
          <a:latin typeface="Arial Narrow" pitchFamily="34" charset="0"/>
        </a:defRPr>
      </a:lvl6pPr>
      <a:lvl7pPr marL="914400" algn="ctr" rtl="0" fontAlgn="base">
        <a:spcBef>
          <a:spcPct val="0"/>
        </a:spcBef>
        <a:spcAft>
          <a:spcPct val="0"/>
        </a:spcAft>
        <a:defRPr sz="4400" b="1">
          <a:solidFill>
            <a:srgbClr val="FFFFFF"/>
          </a:solidFill>
          <a:latin typeface="Arial Narrow" pitchFamily="34" charset="0"/>
        </a:defRPr>
      </a:lvl7pPr>
      <a:lvl8pPr marL="1371600" algn="ctr" rtl="0" fontAlgn="base">
        <a:spcBef>
          <a:spcPct val="0"/>
        </a:spcBef>
        <a:spcAft>
          <a:spcPct val="0"/>
        </a:spcAft>
        <a:defRPr sz="4400" b="1">
          <a:solidFill>
            <a:srgbClr val="FFFFFF"/>
          </a:solidFill>
          <a:latin typeface="Arial Narrow" pitchFamily="34" charset="0"/>
        </a:defRPr>
      </a:lvl8pPr>
      <a:lvl9pPr marL="1828800" algn="ctr" rtl="0" fontAlgn="base">
        <a:spcBef>
          <a:spcPct val="0"/>
        </a:spcBef>
        <a:spcAft>
          <a:spcPct val="0"/>
        </a:spcAft>
        <a:defRPr sz="44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400">
          <a:solidFill>
            <a:srgbClr val="FFFFFF"/>
          </a:solidFill>
          <a:latin typeface="+mn-lt"/>
        </a:defRPr>
      </a:lvl3pPr>
      <a:lvl4pPr marL="1600200" indent="-228600" algn="l" rtl="0" eaLnBrk="0" fontAlgn="base" hangingPunct="0">
        <a:spcBef>
          <a:spcPct val="20000"/>
        </a:spcBef>
        <a:spcAft>
          <a:spcPct val="0"/>
        </a:spcAft>
        <a:buSzPct val="100000"/>
        <a:buChar char="–"/>
        <a:defRPr sz="2000">
          <a:solidFill>
            <a:srgbClr val="FFFFFF"/>
          </a:solidFill>
          <a:latin typeface="+mn-lt"/>
        </a:defRPr>
      </a:lvl4pPr>
      <a:lvl5pPr marL="2057400" indent="-228600" algn="l" rtl="0" eaLnBrk="0" fontAlgn="base" hangingPunct="0">
        <a:spcBef>
          <a:spcPct val="20000"/>
        </a:spcBef>
        <a:spcAft>
          <a:spcPct val="0"/>
        </a:spcAft>
        <a:buSzPct val="100000"/>
        <a:buChar char="•"/>
        <a:defRPr sz="2000">
          <a:solidFill>
            <a:srgbClr val="FFFFFF"/>
          </a:solidFill>
          <a:latin typeface="+mn-lt"/>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286130B-8FC8-2A4A-AA90-530CE38C2B0D}"/>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1BB260B1-A864-A148-8B6E-AB1B2016CBC2}"/>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Text Box 4">
            <a:extLst>
              <a:ext uri="{FF2B5EF4-FFF2-40B4-BE49-F238E27FC236}">
                <a16:creationId xmlns:a16="http://schemas.microsoft.com/office/drawing/2014/main" id="{CFC2118A-0D5C-754D-9489-537E4B897DF0}"/>
              </a:ext>
            </a:extLst>
          </p:cNvPr>
          <p:cNvSpPr txBox="1">
            <a:spLocks noChangeArrowheads="1"/>
          </p:cNvSpPr>
          <p:nvPr/>
        </p:nvSpPr>
        <p:spPr bwMode="auto">
          <a:xfrm>
            <a:off x="207963" y="6581775"/>
            <a:ext cx="4669740" cy="27699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chemeClr val="tx1"/>
                </a:solidFill>
                <a:latin typeface="Times New Roman" pitchFamily="18" charset="0"/>
                <a:ea typeface="+mn-ea"/>
              </a:rPr>
              <a:t>© 1997-2020  B. Rajwa, J. </a:t>
            </a:r>
            <a:r>
              <a:rPr lang="en-US" sz="1200" dirty="0" err="1">
                <a:solidFill>
                  <a:schemeClr val="tx1"/>
                </a:solidFill>
                <a:latin typeface="Times New Roman" pitchFamily="18" charset="0"/>
                <a:ea typeface="+mn-ea"/>
              </a:rPr>
              <a:t>Turek</a:t>
            </a:r>
            <a:r>
              <a:rPr lang="en-US" sz="1200" dirty="0">
                <a:solidFill>
                  <a:schemeClr val="tx1"/>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Times New Roman" pitchFamily="18" charset="0"/>
        </a:defRPr>
      </a:lvl2pPr>
      <a:lvl3pPr algn="ctr" rtl="0" eaLnBrk="0" fontAlgn="base" hangingPunct="0">
        <a:spcBef>
          <a:spcPct val="0"/>
        </a:spcBef>
        <a:spcAft>
          <a:spcPct val="0"/>
        </a:spcAft>
        <a:defRPr sz="4400">
          <a:solidFill>
            <a:srgbClr val="FFFFFF"/>
          </a:solidFill>
          <a:latin typeface="Times New Roman" pitchFamily="18" charset="0"/>
        </a:defRPr>
      </a:lvl3pPr>
      <a:lvl4pPr algn="ctr" rtl="0" eaLnBrk="0" fontAlgn="base" hangingPunct="0">
        <a:spcBef>
          <a:spcPct val="0"/>
        </a:spcBef>
        <a:spcAft>
          <a:spcPct val="0"/>
        </a:spcAft>
        <a:defRPr sz="4400">
          <a:solidFill>
            <a:srgbClr val="FFFFFF"/>
          </a:solidFill>
          <a:latin typeface="Times New Roman" pitchFamily="18" charset="0"/>
        </a:defRPr>
      </a:lvl4pPr>
      <a:lvl5pPr algn="ctr" rtl="0" eaLnBrk="0" fontAlgn="base" hangingPunct="0">
        <a:spcBef>
          <a:spcPct val="0"/>
        </a:spcBef>
        <a:spcAft>
          <a:spcPct val="0"/>
        </a:spcAft>
        <a:defRPr sz="4400">
          <a:solidFill>
            <a:srgbClr val="FFFFFF"/>
          </a:solidFill>
          <a:latin typeface="Times New Roman" pitchFamily="18"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400">
          <a:solidFill>
            <a:srgbClr val="FFFFFF"/>
          </a:solidFill>
          <a:latin typeface="+mn-lt"/>
        </a:defRPr>
      </a:lvl3pPr>
      <a:lvl4pPr marL="1600200" indent="-228600" algn="l" rtl="0" eaLnBrk="0" fontAlgn="base" hangingPunct="0">
        <a:spcBef>
          <a:spcPct val="20000"/>
        </a:spcBef>
        <a:spcAft>
          <a:spcPct val="0"/>
        </a:spcAft>
        <a:buSzPct val="100000"/>
        <a:buChar char="–"/>
        <a:defRPr sz="2000">
          <a:solidFill>
            <a:srgbClr val="FFFFFF"/>
          </a:solidFill>
          <a:latin typeface="+mn-lt"/>
        </a:defRPr>
      </a:lvl4pPr>
      <a:lvl5pPr marL="2057400" indent="-228600" algn="l" rtl="0" eaLnBrk="0" fontAlgn="base" hangingPunct="0">
        <a:spcBef>
          <a:spcPct val="20000"/>
        </a:spcBef>
        <a:spcAft>
          <a:spcPct val="0"/>
        </a:spcAft>
        <a:buSzPct val="100000"/>
        <a:buChar char="•"/>
        <a:defRPr sz="2000">
          <a:solidFill>
            <a:srgbClr val="FFFFFF"/>
          </a:solidFill>
          <a:latin typeface="+mn-lt"/>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9D69B12-5D8B-D04B-87B3-10021E80EFBC}"/>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6BED659-1D14-674E-982F-65760A711593}"/>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4516" name="Rectangle 4">
            <a:extLst>
              <a:ext uri="{FF2B5EF4-FFF2-40B4-BE49-F238E27FC236}">
                <a16:creationId xmlns:a16="http://schemas.microsoft.com/office/drawing/2014/main" id="{68CA0E31-B3FA-114F-9D0B-C20BFEB60712}"/>
              </a:ext>
            </a:extLst>
          </p:cNvPr>
          <p:cNvSpPr>
            <a:spLocks noGrp="1" noChangeArrowheads="1"/>
          </p:cNvSpPr>
          <p:nvPr>
            <p:ph type="dt" sz="half" idx="2"/>
          </p:nvPr>
        </p:nvSpPr>
        <p:spPr bwMode="auto">
          <a:xfrm>
            <a:off x="4794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fld id="{1438E677-DFF3-914A-A383-224D054DA915}" type="datetime10">
              <a:rPr lang="en-US" altLang="en-US" smtClean="0"/>
              <a:t>22:47</a:t>
            </a:fld>
            <a:endParaRPr lang="en-US" altLang="en-US"/>
          </a:p>
        </p:txBody>
      </p:sp>
      <p:sp>
        <p:nvSpPr>
          <p:cNvPr id="704517" name="Rectangle 5">
            <a:extLst>
              <a:ext uri="{FF2B5EF4-FFF2-40B4-BE49-F238E27FC236}">
                <a16:creationId xmlns:a16="http://schemas.microsoft.com/office/drawing/2014/main" id="{7F52146A-0612-8A42-B7A1-B83196F3B39A}"/>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704518" name="Rectangle 6">
            <a:extLst>
              <a:ext uri="{FF2B5EF4-FFF2-40B4-BE49-F238E27FC236}">
                <a16:creationId xmlns:a16="http://schemas.microsoft.com/office/drawing/2014/main" id="{C109A3B9-EF2E-624E-ACEF-473EEC1E0A3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142E789-65D2-0249-AD63-06369F2F62CD}" type="slidenum">
              <a:rPr lang="en-US" altLang="en-US"/>
              <a:pPr/>
              <a:t>‹#›</a:t>
            </a:fld>
            <a:endParaRPr lang="en-US" altLang="en-US"/>
          </a:p>
        </p:txBody>
      </p:sp>
      <p:sp>
        <p:nvSpPr>
          <p:cNvPr id="4104" name="Text Box 8">
            <a:extLst>
              <a:ext uri="{FF2B5EF4-FFF2-40B4-BE49-F238E27FC236}">
                <a16:creationId xmlns:a16="http://schemas.microsoft.com/office/drawing/2014/main" id="{35362A13-1306-C44F-B9F7-52464A3BBE48}"/>
              </a:ext>
            </a:extLst>
          </p:cNvPr>
          <p:cNvSpPr txBox="1">
            <a:spLocks noChangeArrowheads="1"/>
          </p:cNvSpPr>
          <p:nvPr/>
        </p:nvSpPr>
        <p:spPr bwMode="auto">
          <a:xfrm>
            <a:off x="4481513" y="6583363"/>
            <a:ext cx="4719637" cy="276225"/>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rgbClr val="000099"/>
                </a:solidFill>
                <a:latin typeface="Times New Roman" pitchFamily="18" charset="0"/>
                <a:ea typeface="+mn-ea"/>
              </a:rPr>
              <a:t>© 1997-2019 B. Rajwa, J. </a:t>
            </a:r>
            <a:r>
              <a:rPr lang="en-US" sz="1200" dirty="0" err="1">
                <a:solidFill>
                  <a:srgbClr val="000099"/>
                </a:solidFill>
                <a:latin typeface="Times New Roman" pitchFamily="18" charset="0"/>
                <a:ea typeface="+mn-ea"/>
              </a:rPr>
              <a:t>Turek</a:t>
            </a:r>
            <a:r>
              <a:rPr lang="en-US" sz="1200" dirty="0">
                <a:solidFill>
                  <a:srgbClr val="000099"/>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2F03096-A408-3048-9A64-EBAF619DE161}"/>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2ECDA0D6-8FF1-EB46-9A09-CC96D373DA57}"/>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49572" name="Rectangle 4">
            <a:extLst>
              <a:ext uri="{FF2B5EF4-FFF2-40B4-BE49-F238E27FC236}">
                <a16:creationId xmlns:a16="http://schemas.microsoft.com/office/drawing/2014/main" id="{7E8B56ED-E203-9D42-BB56-43EC57668108}"/>
              </a:ext>
            </a:extLst>
          </p:cNvPr>
          <p:cNvSpPr>
            <a:spLocks noGrp="1" noChangeArrowheads="1"/>
          </p:cNvSpPr>
          <p:nvPr>
            <p:ph type="dt" sz="half" idx="2"/>
          </p:nvPr>
        </p:nvSpPr>
        <p:spPr bwMode="auto">
          <a:xfrm>
            <a:off x="4794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fld id="{1B63AF78-2062-474B-827D-04AD05F0F661}" type="datetime10">
              <a:rPr lang="en-US" altLang="en-US" smtClean="0"/>
              <a:t>22:47</a:t>
            </a:fld>
            <a:endParaRPr lang="en-US" altLang="en-US"/>
          </a:p>
        </p:txBody>
      </p:sp>
      <p:sp>
        <p:nvSpPr>
          <p:cNvPr id="749573" name="Rectangle 5">
            <a:extLst>
              <a:ext uri="{FF2B5EF4-FFF2-40B4-BE49-F238E27FC236}">
                <a16:creationId xmlns:a16="http://schemas.microsoft.com/office/drawing/2014/main" id="{0976BEA4-FBF3-A841-9F71-428C858A8CF5}"/>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749574" name="Rectangle 6">
            <a:extLst>
              <a:ext uri="{FF2B5EF4-FFF2-40B4-BE49-F238E27FC236}">
                <a16:creationId xmlns:a16="http://schemas.microsoft.com/office/drawing/2014/main" id="{9F3238FD-3BB4-8F4A-B95F-296C969E90D8}"/>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1CCB6D93-3495-E649-A381-529C90043FE1}" type="slidenum">
              <a:rPr lang="en-US" altLang="en-US"/>
              <a:pPr/>
              <a:t>‹#›</a:t>
            </a:fld>
            <a:endParaRPr lang="en-US" altLang="en-US"/>
          </a:p>
        </p:txBody>
      </p:sp>
      <p:sp>
        <p:nvSpPr>
          <p:cNvPr id="7" name="Text Box 8">
            <a:extLst>
              <a:ext uri="{FF2B5EF4-FFF2-40B4-BE49-F238E27FC236}">
                <a16:creationId xmlns:a16="http://schemas.microsoft.com/office/drawing/2014/main" id="{7B52E26B-8208-7E47-AB85-3978E1E239F5}"/>
              </a:ext>
            </a:extLst>
          </p:cNvPr>
          <p:cNvSpPr txBox="1">
            <a:spLocks noChangeArrowheads="1"/>
          </p:cNvSpPr>
          <p:nvPr userDrawn="1"/>
        </p:nvSpPr>
        <p:spPr bwMode="auto">
          <a:xfrm>
            <a:off x="4481513" y="6583363"/>
            <a:ext cx="4719637" cy="276225"/>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rgbClr val="000099"/>
                </a:solidFill>
                <a:latin typeface="Times New Roman" pitchFamily="18" charset="0"/>
                <a:ea typeface="+mn-ea"/>
              </a:rPr>
              <a:t>© 1997-2020 B. Rajwa, J. </a:t>
            </a:r>
            <a:r>
              <a:rPr lang="en-US" sz="1200" dirty="0" err="1">
                <a:solidFill>
                  <a:srgbClr val="000099"/>
                </a:solidFill>
                <a:latin typeface="Times New Roman" pitchFamily="18" charset="0"/>
                <a:ea typeface="+mn-ea"/>
              </a:rPr>
              <a:t>Turek</a:t>
            </a:r>
            <a:r>
              <a:rPr lang="en-US" sz="1200" dirty="0">
                <a:solidFill>
                  <a:srgbClr val="000099"/>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65CCB75-EF89-8F4D-B603-E33E7A8345DF}"/>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1D2FEBF-DCAE-DF4D-89E4-9A50CC26FAFF}"/>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E113F836-F7DF-EE4D-9F42-694C72A4BBCD}"/>
              </a:ext>
            </a:extLst>
          </p:cNvPr>
          <p:cNvSpPr>
            <a:spLocks noGrp="1" noChangeArrowheads="1"/>
          </p:cNvSpPr>
          <p:nvPr>
            <p:ph type="dt" sz="half" idx="2"/>
          </p:nvPr>
        </p:nvSpPr>
        <p:spPr bwMode="auto">
          <a:xfrm>
            <a:off x="-60325" y="6350000"/>
            <a:ext cx="1084263" cy="2921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lnSpc>
                <a:spcPct val="100000"/>
              </a:lnSpc>
              <a:defRPr sz="1400">
                <a:solidFill>
                  <a:schemeClr val="tx1"/>
                </a:solidFill>
                <a:latin typeface="Arial" charset="0"/>
                <a:ea typeface="ＭＳ Ｐゴシック" charset="-128"/>
              </a:defRPr>
            </a:lvl1pPr>
          </a:lstStyle>
          <a:p>
            <a:pPr>
              <a:defRPr/>
            </a:pPr>
            <a:fld id="{6F349536-4770-754F-A006-CACDAC2090E3}" type="datetime10">
              <a:rPr lang="en-US" altLang="en-US"/>
              <a:pPr>
                <a:defRPr/>
              </a:pPr>
              <a:t>22:47</a:t>
            </a:fld>
            <a:endParaRPr lang="en-US" altLang="en-US"/>
          </a:p>
        </p:txBody>
      </p:sp>
      <p:sp>
        <p:nvSpPr>
          <p:cNvPr id="492549" name="Rectangle 5">
            <a:extLst>
              <a:ext uri="{FF2B5EF4-FFF2-40B4-BE49-F238E27FC236}">
                <a16:creationId xmlns:a16="http://schemas.microsoft.com/office/drawing/2014/main" id="{96D7D0FF-099C-904A-A5FA-3C18AC3CB8F6}"/>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solidFill>
                  <a:schemeClr val="tx1"/>
                </a:solidFill>
                <a:latin typeface="Arial" charset="0"/>
                <a:ea typeface="+mn-ea"/>
                <a:cs typeface="Times New Roman" pitchFamily="18" charset="0"/>
              </a:defRPr>
            </a:lvl1pPr>
          </a:lstStyle>
          <a:p>
            <a:pPr>
              <a:defRPr/>
            </a:pPr>
            <a:endParaRPr lang="en-US"/>
          </a:p>
        </p:txBody>
      </p:sp>
      <p:sp>
        <p:nvSpPr>
          <p:cNvPr id="492550" name="Rectangle 6">
            <a:extLst>
              <a:ext uri="{FF2B5EF4-FFF2-40B4-BE49-F238E27FC236}">
                <a16:creationId xmlns:a16="http://schemas.microsoft.com/office/drawing/2014/main" id="{401FCED5-057F-A346-AB0F-859423C2648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solidFill>
                  <a:schemeClr val="tx1"/>
                </a:solidFill>
                <a:latin typeface="Arial" charset="0"/>
                <a:ea typeface="ＭＳ Ｐゴシック" charset="-128"/>
              </a:defRPr>
            </a:lvl1pPr>
          </a:lstStyle>
          <a:p>
            <a:pPr>
              <a:defRPr/>
            </a:pPr>
            <a:fld id="{1BD100D5-BC30-FE4A-A4AF-B3CD3823A1D6}" type="slidenum">
              <a:rPr lang="en-US" altLang="en-US"/>
              <a:pPr>
                <a:defRPr/>
              </a:pPr>
              <a:t>‹#›</a:t>
            </a:fld>
            <a:endParaRPr lang="en-US" altLang="en-US"/>
          </a:p>
        </p:txBody>
      </p:sp>
      <p:sp>
        <p:nvSpPr>
          <p:cNvPr id="2055" name="Text Box 7">
            <a:extLst>
              <a:ext uri="{FF2B5EF4-FFF2-40B4-BE49-F238E27FC236}">
                <a16:creationId xmlns:a16="http://schemas.microsoft.com/office/drawing/2014/main" id="{EE6E91FC-AE71-6745-BCD3-542B495DF880}"/>
              </a:ext>
            </a:extLst>
          </p:cNvPr>
          <p:cNvSpPr txBox="1">
            <a:spLocks noChangeArrowheads="1"/>
          </p:cNvSpPr>
          <p:nvPr userDrawn="1"/>
        </p:nvSpPr>
        <p:spPr bwMode="auto">
          <a:xfrm>
            <a:off x="233363" y="6548438"/>
            <a:ext cx="4708525" cy="2762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latin typeface="Times New Roman" charset="0"/>
              </a:rPr>
              <a:t>© 1997-2020  J. </a:t>
            </a:r>
            <a:r>
              <a:rPr lang="en-US" altLang="en-US" sz="1200" dirty="0" err="1">
                <a:solidFill>
                  <a:schemeClr val="tx1"/>
                </a:solidFill>
                <a:latin typeface="Times New Roman" charset="0"/>
              </a:rPr>
              <a:t>Turek</a:t>
            </a:r>
            <a:r>
              <a:rPr lang="en-US" altLang="en-US" sz="1200" dirty="0">
                <a:solidFill>
                  <a:schemeClr val="tx1"/>
                </a:solidFill>
                <a:latin typeface="Times New Roman" charset="0"/>
              </a:rPr>
              <a:t>, B. </a:t>
            </a:r>
            <a:r>
              <a:rPr lang="en-US" altLang="en-US" sz="1200" dirty="0" err="1">
                <a:solidFill>
                  <a:schemeClr val="tx1"/>
                </a:solidFill>
                <a:latin typeface="Times New Roman" charset="0"/>
              </a:rPr>
              <a:t>Rajwa</a:t>
            </a:r>
            <a:r>
              <a:rPr lang="en-US" altLang="en-US" sz="1200" dirty="0">
                <a:solidFill>
                  <a:schemeClr val="tx1"/>
                </a:solidFill>
                <a:latin typeface="Times New Roman" charset="0"/>
              </a:rPr>
              <a:t> &amp;  J. Paul Robinson, Purdue University</a:t>
            </a:r>
          </a:p>
        </p:txBody>
      </p:sp>
      <p:pic>
        <p:nvPicPr>
          <p:cNvPr id="2056" name="Picture 8" descr="pucl new">
            <a:extLst>
              <a:ext uri="{FF2B5EF4-FFF2-40B4-BE49-F238E27FC236}">
                <a16:creationId xmlns:a16="http://schemas.microsoft.com/office/drawing/2014/main" id="{F07FED39-CE60-6641-8AAF-377DB8598B6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46518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08CD147-0FC4-E04F-8B61-E10A51243C63}"/>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B1ED15A0-DC55-3A4E-9C43-F29EEE5123E9}"/>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a:extLst>
              <a:ext uri="{FF2B5EF4-FFF2-40B4-BE49-F238E27FC236}">
                <a16:creationId xmlns:a16="http://schemas.microsoft.com/office/drawing/2014/main" id="{5048EF85-AB22-AE4F-AF7F-451F7DE37ADD}"/>
              </a:ext>
            </a:extLst>
          </p:cNvPr>
          <p:cNvSpPr>
            <a:spLocks noChangeArrowheads="1"/>
          </p:cNvSpPr>
          <p:nvPr/>
        </p:nvSpPr>
        <p:spPr bwMode="auto">
          <a:xfrm>
            <a:off x="5761038" y="6630988"/>
            <a:ext cx="30273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700">
                <a:solidFill>
                  <a:srgbClr val="000000"/>
                </a:solidFill>
                <a:latin typeface="Times New Roman" charset="0"/>
              </a:rPr>
              <a:t>Slide </a:t>
            </a:r>
            <a:fld id="{CB11D2EB-3720-9141-8920-AC5B7FF3F75F}" type="slidenum">
              <a:rPr lang="en-US" altLang="en-US" sz="700" smtClean="0">
                <a:solidFill>
                  <a:srgbClr val="000000"/>
                </a:solidFill>
                <a:latin typeface="Times New Roman" charset="0"/>
              </a:rPr>
              <a:pPr>
                <a:defRPr/>
              </a:pPr>
              <a:t>‹#›</a:t>
            </a:fld>
            <a:r>
              <a:rPr lang="en-US" altLang="en-US" sz="700">
                <a:solidFill>
                  <a:srgbClr val="000000"/>
                </a:solidFill>
                <a:latin typeface="Times New Roman" charset="0"/>
              </a:rPr>
              <a:t>  t:/powerpnt/course/BMS524/BMS524-Lecture-10-sample prep-1.ppt</a:t>
            </a:r>
          </a:p>
        </p:txBody>
      </p:sp>
      <p:sp>
        <p:nvSpPr>
          <p:cNvPr id="17413" name="Rectangle 6">
            <a:extLst>
              <a:ext uri="{FF2B5EF4-FFF2-40B4-BE49-F238E27FC236}">
                <a16:creationId xmlns:a16="http://schemas.microsoft.com/office/drawing/2014/main" id="{D920D930-BE22-E240-B1E6-97C288552AE3}"/>
              </a:ext>
            </a:extLst>
          </p:cNvPr>
          <p:cNvSpPr>
            <a:spLocks noChangeArrowheads="1"/>
          </p:cNvSpPr>
          <p:nvPr/>
        </p:nvSpPr>
        <p:spPr bwMode="auto">
          <a:xfrm>
            <a:off x="244475" y="6553200"/>
            <a:ext cx="4918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1200" b="1" i="1" dirty="0">
                <a:solidFill>
                  <a:srgbClr val="000000"/>
                </a:solidFill>
                <a:latin typeface="Times New Roman" charset="0"/>
              </a:rPr>
              <a:t>© 1994-2020  J. Paul Robinson Purdue University Cytometry Laboratories</a:t>
            </a:r>
          </a:p>
        </p:txBody>
      </p:sp>
      <p:pic>
        <p:nvPicPr>
          <p:cNvPr id="17414" name="Picture 7" descr="puclnew">
            <a:extLst>
              <a:ext uri="{FF2B5EF4-FFF2-40B4-BE49-F238E27FC236}">
                <a16:creationId xmlns:a16="http://schemas.microsoft.com/office/drawing/2014/main" id="{35675177-2892-DA44-8BFE-46690A7DF1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20675" y="5943600"/>
            <a:ext cx="13128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719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E5590D7-563F-5F4E-A4D7-26F9A450DCFA}"/>
              </a:ext>
            </a:extLst>
          </p:cNvPr>
          <p:cNvSpPr>
            <a:spLocks noGrp="1" noChangeArrowheads="1"/>
          </p:cNvSpPr>
          <p:nvPr>
            <p:ph type="title"/>
          </p:nvPr>
        </p:nvSpPr>
        <p:spPr bwMode="auto">
          <a:xfrm>
            <a:off x="687388" y="26035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9B9FE3F4-71CF-2B4C-917E-214C28518575}"/>
              </a:ext>
            </a:extLst>
          </p:cNvPr>
          <p:cNvSpPr>
            <a:spLocks noGrp="1" noChangeArrowheads="1"/>
          </p:cNvSpPr>
          <p:nvPr>
            <p:ph type="body" idx="1"/>
          </p:nvPr>
        </p:nvSpPr>
        <p:spPr bwMode="auto">
          <a:xfrm>
            <a:off x="687388" y="1503363"/>
            <a:ext cx="8226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Text Box 4">
            <a:extLst>
              <a:ext uri="{FF2B5EF4-FFF2-40B4-BE49-F238E27FC236}">
                <a16:creationId xmlns:a16="http://schemas.microsoft.com/office/drawing/2014/main" id="{E976257D-E5E9-3C45-8639-0E14BC160824}"/>
              </a:ext>
            </a:extLst>
          </p:cNvPr>
          <p:cNvSpPr txBox="1">
            <a:spLocks noChangeArrowheads="1"/>
          </p:cNvSpPr>
          <p:nvPr userDrawn="1"/>
        </p:nvSpPr>
        <p:spPr bwMode="auto">
          <a:xfrm>
            <a:off x="233363" y="6572250"/>
            <a:ext cx="4670425" cy="2762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latin typeface="Times New Roman" charset="0"/>
              </a:rPr>
              <a:t>© 1997-2020   J. </a:t>
            </a:r>
            <a:r>
              <a:rPr lang="en-US" altLang="en-US" sz="1200" dirty="0" err="1">
                <a:solidFill>
                  <a:schemeClr val="tx1"/>
                </a:solidFill>
                <a:latin typeface="Times New Roman" charset="0"/>
              </a:rPr>
              <a:t>Turek</a:t>
            </a:r>
            <a:r>
              <a:rPr lang="en-US" altLang="en-US" sz="1200" dirty="0">
                <a:solidFill>
                  <a:schemeClr val="tx1"/>
                </a:solidFill>
                <a:latin typeface="Times New Roman" charset="0"/>
              </a:rPr>
              <a:t>, B. </a:t>
            </a:r>
            <a:r>
              <a:rPr lang="en-US" altLang="en-US" sz="1200" dirty="0" err="1">
                <a:solidFill>
                  <a:schemeClr val="tx1"/>
                </a:solidFill>
                <a:latin typeface="Times New Roman" charset="0"/>
              </a:rPr>
              <a:t>Rajwa</a:t>
            </a:r>
            <a:r>
              <a:rPr lang="en-US" altLang="en-US" sz="1200" dirty="0">
                <a:solidFill>
                  <a:schemeClr val="tx1"/>
                </a:solidFill>
                <a:latin typeface="Times New Roman" charset="0"/>
              </a:rPr>
              <a:t> &amp; J. Paul Robinson, Purdue University</a:t>
            </a:r>
          </a:p>
        </p:txBody>
      </p:sp>
    </p:spTree>
    <p:extLst>
      <p:ext uri="{BB962C8B-B14F-4D97-AF65-F5344CB8AC3E}">
        <p14:creationId xmlns:p14="http://schemas.microsoft.com/office/powerpoint/2010/main" val="46870367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Narrow" pitchFamily="34" charset="0"/>
          <a:ea typeface="ＭＳ Ｐゴシック" charset="0"/>
        </a:defRPr>
      </a:lvl2pPr>
      <a:lvl3pPr algn="ctr" rtl="0" eaLnBrk="0" fontAlgn="base" hangingPunct="0">
        <a:spcBef>
          <a:spcPct val="0"/>
        </a:spcBef>
        <a:spcAft>
          <a:spcPct val="0"/>
        </a:spcAft>
        <a:defRPr sz="4400" b="1">
          <a:solidFill>
            <a:srgbClr val="FFFFFF"/>
          </a:solidFill>
          <a:latin typeface="Arial Narrow" pitchFamily="34" charset="0"/>
          <a:ea typeface="ＭＳ Ｐゴシック" charset="0"/>
        </a:defRPr>
      </a:lvl3pPr>
      <a:lvl4pPr algn="ctr" rtl="0" eaLnBrk="0" fontAlgn="base" hangingPunct="0">
        <a:spcBef>
          <a:spcPct val="0"/>
        </a:spcBef>
        <a:spcAft>
          <a:spcPct val="0"/>
        </a:spcAft>
        <a:defRPr sz="4400" b="1">
          <a:solidFill>
            <a:srgbClr val="FFFFFF"/>
          </a:solidFill>
          <a:latin typeface="Arial Narrow" pitchFamily="34" charset="0"/>
          <a:ea typeface="ＭＳ Ｐゴシック" charset="0"/>
        </a:defRPr>
      </a:lvl4pPr>
      <a:lvl5pPr algn="ctr" rtl="0" eaLnBrk="0" fontAlgn="base" hangingPunct="0">
        <a:spcBef>
          <a:spcPct val="0"/>
        </a:spcBef>
        <a:spcAft>
          <a:spcPct val="0"/>
        </a:spcAft>
        <a:defRPr sz="4400" b="1">
          <a:solidFill>
            <a:srgbClr val="FFFFFF"/>
          </a:solidFill>
          <a:latin typeface="Arial Narrow" pitchFamily="34" charset="0"/>
          <a:ea typeface="ＭＳ Ｐゴシック" charset="0"/>
        </a:defRPr>
      </a:lvl5pPr>
      <a:lvl6pPr marL="457200" algn="ctr" rtl="0" fontAlgn="base">
        <a:spcBef>
          <a:spcPct val="0"/>
        </a:spcBef>
        <a:spcAft>
          <a:spcPct val="0"/>
        </a:spcAft>
        <a:defRPr sz="4400" b="1">
          <a:solidFill>
            <a:srgbClr val="FFFFFF"/>
          </a:solidFill>
          <a:latin typeface="Arial Narrow" pitchFamily="34" charset="0"/>
        </a:defRPr>
      </a:lvl6pPr>
      <a:lvl7pPr marL="914400" algn="ctr" rtl="0" fontAlgn="base">
        <a:spcBef>
          <a:spcPct val="0"/>
        </a:spcBef>
        <a:spcAft>
          <a:spcPct val="0"/>
        </a:spcAft>
        <a:defRPr sz="4400" b="1">
          <a:solidFill>
            <a:srgbClr val="FFFFFF"/>
          </a:solidFill>
          <a:latin typeface="Arial Narrow" pitchFamily="34" charset="0"/>
        </a:defRPr>
      </a:lvl7pPr>
      <a:lvl8pPr marL="1371600" algn="ctr" rtl="0" fontAlgn="base">
        <a:spcBef>
          <a:spcPct val="0"/>
        </a:spcBef>
        <a:spcAft>
          <a:spcPct val="0"/>
        </a:spcAft>
        <a:defRPr sz="4400" b="1">
          <a:solidFill>
            <a:srgbClr val="FFFFFF"/>
          </a:solidFill>
          <a:latin typeface="Arial Narrow" pitchFamily="34" charset="0"/>
        </a:defRPr>
      </a:lvl8pPr>
      <a:lvl9pPr marL="1828800" algn="ctr" rtl="0" fontAlgn="base">
        <a:spcBef>
          <a:spcPct val="0"/>
        </a:spcBef>
        <a:spcAft>
          <a:spcPct val="0"/>
        </a:spcAft>
        <a:defRPr sz="44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emf"/><Relationship Id="rId4" Type="http://schemas.openxmlformats.org/officeDocument/2006/relationships/image" Target="../media/image24.png"/><Relationship Id="rId9"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45.png"/><Relationship Id="rId3" Type="http://schemas.openxmlformats.org/officeDocument/2006/relationships/notesSlide" Target="../notesSlides/notesSlide31.xml"/><Relationship Id="rId7" Type="http://schemas.openxmlformats.org/officeDocument/2006/relationships/image" Target="../media/image42.png"/><Relationship Id="rId12" Type="http://schemas.openxmlformats.org/officeDocument/2006/relationships/oleObject" Target="../embeddings/oleObject20.bin"/><Relationship Id="rId2" Type="http://schemas.openxmlformats.org/officeDocument/2006/relationships/slideLayout" Target="../slideLayouts/slideLayout54.xml"/><Relationship Id="rId1" Type="http://schemas.openxmlformats.org/officeDocument/2006/relationships/vmlDrawing" Target="../drawings/vmlDrawing3.vml"/><Relationship Id="rId6" Type="http://schemas.openxmlformats.org/officeDocument/2006/relationships/oleObject" Target="../embeddings/oleObject17.bin"/><Relationship Id="rId11" Type="http://schemas.openxmlformats.org/officeDocument/2006/relationships/image" Target="../media/image44.emf"/><Relationship Id="rId5" Type="http://schemas.openxmlformats.org/officeDocument/2006/relationships/image" Target="../media/image41.emf"/><Relationship Id="rId15" Type="http://schemas.openxmlformats.org/officeDocument/2006/relationships/image" Target="../media/image46.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43.png"/><Relationship Id="rId14" Type="http://schemas.openxmlformats.org/officeDocument/2006/relationships/oleObject" Target="../embeddings/oleObject2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51.emf"/><Relationship Id="rId3" Type="http://schemas.openxmlformats.org/officeDocument/2006/relationships/notesSlide" Target="../notesSlides/notesSlide33.xml"/><Relationship Id="rId7" Type="http://schemas.openxmlformats.org/officeDocument/2006/relationships/image" Target="../media/image48.png"/><Relationship Id="rId12" Type="http://schemas.openxmlformats.org/officeDocument/2006/relationships/oleObject" Target="../embeddings/oleObject26.bin"/><Relationship Id="rId2" Type="http://schemas.openxmlformats.org/officeDocument/2006/relationships/slideLayout" Target="../slideLayouts/slideLayout50.xml"/><Relationship Id="rId1" Type="http://schemas.openxmlformats.org/officeDocument/2006/relationships/vmlDrawing" Target="../drawings/vmlDrawing4.vml"/><Relationship Id="rId6" Type="http://schemas.openxmlformats.org/officeDocument/2006/relationships/oleObject" Target="../embeddings/oleObject23.bin"/><Relationship Id="rId11" Type="http://schemas.openxmlformats.org/officeDocument/2006/relationships/image" Target="../media/image50.emf"/><Relationship Id="rId5" Type="http://schemas.openxmlformats.org/officeDocument/2006/relationships/image" Target="../media/image47.png"/><Relationship Id="rId15" Type="http://schemas.openxmlformats.org/officeDocument/2006/relationships/image" Target="../media/image52.png"/><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49.emf"/><Relationship Id="rId14" Type="http://schemas.openxmlformats.org/officeDocument/2006/relationships/oleObject" Target="../embeddings/oleObject27.bin"/></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58.png"/><Relationship Id="rId2" Type="http://schemas.openxmlformats.org/officeDocument/2006/relationships/slideLayout" Target="../slideLayouts/slideLayout63.xml"/><Relationship Id="rId1" Type="http://schemas.openxmlformats.org/officeDocument/2006/relationships/themeOverride" Target="../theme/themeOverride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8.png"/><Relationship Id="rId2" Type="http://schemas.openxmlformats.org/officeDocument/2006/relationships/slideLayout" Target="../slideLayouts/slideLayout62.xml"/><Relationship Id="rId1" Type="http://schemas.openxmlformats.org/officeDocument/2006/relationships/themeOverride" Target="../theme/themeOverride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3.xml"/><Relationship Id="rId1" Type="http://schemas.openxmlformats.org/officeDocument/2006/relationships/themeOverride" Target="../theme/themeOverride3.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68.png"/><Relationship Id="rId1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image" Target="../media/image65.png"/><Relationship Id="rId12" Type="http://schemas.openxmlformats.org/officeDocument/2006/relationships/oleObject" Target="../embeddings/oleObject32.bin"/><Relationship Id="rId17" Type="http://schemas.openxmlformats.org/officeDocument/2006/relationships/image" Target="../media/image70.png"/><Relationship Id="rId2" Type="http://schemas.openxmlformats.org/officeDocument/2006/relationships/slideLayout" Target="../slideLayouts/slideLayout54.xml"/><Relationship Id="rId16" Type="http://schemas.openxmlformats.org/officeDocument/2006/relationships/oleObject" Target="../embeddings/oleObject34.bin"/><Relationship Id="rId1" Type="http://schemas.openxmlformats.org/officeDocument/2006/relationships/vmlDrawing" Target="../drawings/vmlDrawing5.vml"/><Relationship Id="rId6" Type="http://schemas.openxmlformats.org/officeDocument/2006/relationships/oleObject" Target="../embeddings/oleObject29.bin"/><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66.png"/><Relationship Id="rId14" Type="http://schemas.openxmlformats.org/officeDocument/2006/relationships/oleObject" Target="../embeddings/oleObject33.bin"/></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5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7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oleObject" Target="../embeddings/oleObject6.bin"/><Relationship Id="rId3" Type="http://schemas.openxmlformats.org/officeDocument/2006/relationships/notesSlide" Target="../notesSlides/notesSlide6.xml"/><Relationship Id="rId7" Type="http://schemas.openxmlformats.org/officeDocument/2006/relationships/oleObject" Target="../embeddings/oleObject3.bin"/><Relationship Id="rId12" Type="http://schemas.openxmlformats.org/officeDocument/2006/relationships/image" Target="../media/image9.emf"/><Relationship Id="rId2" Type="http://schemas.openxmlformats.org/officeDocument/2006/relationships/slideLayout" Target="../slideLayouts/slideLayout28.xml"/><Relationship Id="rId16" Type="http://schemas.openxmlformats.org/officeDocument/2006/relationships/image" Target="../media/image11.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6.emf"/><Relationship Id="rId15" Type="http://schemas.openxmlformats.org/officeDocument/2006/relationships/image" Target="../media/image10.emf"/><Relationship Id="rId10" Type="http://schemas.openxmlformats.org/officeDocument/2006/relationships/image" Target="../media/image8.emf"/><Relationship Id="rId4" Type="http://schemas.openxmlformats.org/officeDocument/2006/relationships/oleObject" Target="../embeddings/oleObject1.bin"/><Relationship Id="rId9" Type="http://schemas.openxmlformats.org/officeDocument/2006/relationships/oleObject" Target="../embeddings/oleObject4.bin"/><Relationship Id="rId1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6.png"/><Relationship Id="rId18" Type="http://schemas.openxmlformats.org/officeDocument/2006/relationships/oleObject" Target="../embeddings/oleObject15.bin"/><Relationship Id="rId3" Type="http://schemas.openxmlformats.org/officeDocument/2006/relationships/notesSlide" Target="../notesSlides/notesSlide8.xml"/><Relationship Id="rId7" Type="http://schemas.openxmlformats.org/officeDocument/2006/relationships/image" Target="../media/image13.png"/><Relationship Id="rId12" Type="http://schemas.openxmlformats.org/officeDocument/2006/relationships/oleObject" Target="../embeddings/oleObject12.bin"/><Relationship Id="rId17" Type="http://schemas.openxmlformats.org/officeDocument/2006/relationships/image" Target="../media/image18.png"/><Relationship Id="rId2" Type="http://schemas.openxmlformats.org/officeDocument/2006/relationships/slideLayout" Target="../slideLayouts/slideLayout28.xml"/><Relationship Id="rId16"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oleObject" Target="../embeddings/oleObject9.bin"/><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oleObject" Target="../embeddings/oleObject11.bin"/><Relationship Id="rId19" Type="http://schemas.openxmlformats.org/officeDocument/2006/relationships/image" Target="../media/image19.png"/><Relationship Id="rId4" Type="http://schemas.openxmlformats.org/officeDocument/2006/relationships/oleObject" Target="../embeddings/oleObject8.bin"/><Relationship Id="rId9" Type="http://schemas.openxmlformats.org/officeDocument/2006/relationships/image" Target="../media/image14.png"/><Relationship Id="rId14"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3D73367-62AD-B548-99B5-33F5A2E2600F}"/>
              </a:ext>
            </a:extLst>
          </p:cNvPr>
          <p:cNvSpPr>
            <a:spLocks noGrp="1" noChangeArrowheads="1"/>
          </p:cNvSpPr>
          <p:nvPr>
            <p:ph type="ctrTitle"/>
          </p:nvPr>
        </p:nvSpPr>
        <p:spPr>
          <a:xfrm>
            <a:off x="166688" y="-465138"/>
            <a:ext cx="9185275" cy="2092326"/>
          </a:xfrm>
        </p:spPr>
        <p:txBody>
          <a:bodyPr lIns="87828" tIns="43143" rIns="87828" bIns="43143"/>
          <a:lstStyle/>
          <a:p>
            <a:pPr eaLnBrk="1" hangingPunct="1"/>
            <a:r>
              <a:rPr lang="en-US" altLang="en-US" sz="3200"/>
              <a:t>Principles of 2D Image Analysis</a:t>
            </a:r>
            <a:br>
              <a:rPr lang="en-US" altLang="en-US" sz="1800"/>
            </a:br>
            <a:endParaRPr lang="en-US" altLang="en-US" sz="1800"/>
          </a:p>
        </p:txBody>
      </p:sp>
      <p:sp>
        <p:nvSpPr>
          <p:cNvPr id="10243" name="Text Box 3">
            <a:extLst>
              <a:ext uri="{FF2B5EF4-FFF2-40B4-BE49-F238E27FC236}">
                <a16:creationId xmlns:a16="http://schemas.microsoft.com/office/drawing/2014/main" id="{02E5769C-1DEA-FF4D-BB15-A217ED6BCB6F}"/>
              </a:ext>
            </a:extLst>
          </p:cNvPr>
          <p:cNvSpPr txBox="1">
            <a:spLocks noChangeArrowheads="1"/>
          </p:cNvSpPr>
          <p:nvPr/>
        </p:nvSpPr>
        <p:spPr bwMode="auto">
          <a:xfrm>
            <a:off x="1255799" y="6245225"/>
            <a:ext cx="3186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i="1" dirty="0">
                <a:latin typeface="Times New Roman" panose="02020603050405020304" pitchFamily="18" charset="0"/>
              </a:rPr>
              <a:t>Last </a:t>
            </a:r>
            <a:r>
              <a:rPr lang="en-US" altLang="en-US" sz="1600" i="1">
                <a:latin typeface="Times New Roman" panose="02020603050405020304" pitchFamily="18" charset="0"/>
              </a:rPr>
              <a:t>UPDATED January </a:t>
            </a:r>
            <a:r>
              <a:rPr lang="en-US" altLang="en-US" sz="1600" i="1" dirty="0">
                <a:latin typeface="Times New Roman" panose="02020603050405020304" pitchFamily="18" charset="0"/>
              </a:rPr>
              <a:t>2020</a:t>
            </a:r>
          </a:p>
        </p:txBody>
      </p:sp>
      <p:sp>
        <p:nvSpPr>
          <p:cNvPr id="10244" name="Text Box 4">
            <a:extLst>
              <a:ext uri="{FF2B5EF4-FFF2-40B4-BE49-F238E27FC236}">
                <a16:creationId xmlns:a16="http://schemas.microsoft.com/office/drawing/2014/main" id="{CF074CF2-5E5D-2648-A201-A63ABCE1055A}"/>
              </a:ext>
            </a:extLst>
          </p:cNvPr>
          <p:cNvSpPr txBox="1">
            <a:spLocks noChangeArrowheads="1"/>
          </p:cNvSpPr>
          <p:nvPr/>
        </p:nvSpPr>
        <p:spPr bwMode="auto">
          <a:xfrm>
            <a:off x="487363" y="2536825"/>
            <a:ext cx="835025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900">
                <a:latin typeface="Times New Roman" panose="02020603050405020304" pitchFamily="18" charset="0"/>
              </a:rPr>
              <a:t>Notes prepared by Dr. Bartek Rajwa, Prof. John Turek &amp; Prof. J. Paul Robinson</a:t>
            </a:r>
          </a:p>
          <a:p>
            <a:pPr algn="ctr">
              <a:spcBef>
                <a:spcPct val="0"/>
              </a:spcBef>
              <a:buFontTx/>
              <a:buNone/>
            </a:pPr>
            <a:r>
              <a:rPr lang="en-US" altLang="en-US" sz="1400" b="1"/>
              <a:t>Purdue University Department of Basic Medical Sciences, College of Veterinary Medicine &amp; Weldon School of Biomedical Engineering</a:t>
            </a:r>
            <a:r>
              <a:rPr lang="en-US" altLang="en-US" sz="1100">
                <a:solidFill>
                  <a:schemeClr val="tx2"/>
                </a:solidFill>
                <a:latin typeface="Times New Roman" panose="02020603050405020304" pitchFamily="18" charset="0"/>
              </a:rPr>
              <a:t> </a:t>
            </a:r>
          </a:p>
          <a:p>
            <a:pPr algn="ctr">
              <a:spcBef>
                <a:spcPct val="0"/>
              </a:spcBef>
              <a:buFontTx/>
              <a:buNone/>
            </a:pPr>
            <a:endParaRPr lang="en-US" altLang="en-US" sz="1100">
              <a:solidFill>
                <a:schemeClr val="tx2"/>
              </a:solidFill>
              <a:latin typeface="Times New Roman" panose="02020603050405020304" pitchFamily="18" charset="0"/>
            </a:endParaRPr>
          </a:p>
          <a:p>
            <a:pPr algn="ctr">
              <a:spcBef>
                <a:spcPct val="0"/>
              </a:spcBef>
              <a:buFontTx/>
              <a:buNone/>
            </a:pPr>
            <a:endParaRPr lang="en-US" altLang="en-US" sz="1100">
              <a:solidFill>
                <a:schemeClr val="tx2"/>
              </a:solidFill>
              <a:latin typeface="Times New Roman" panose="02020603050405020304" pitchFamily="18" charset="0"/>
            </a:endParaRPr>
          </a:p>
          <a:p>
            <a:pPr algn="ctr">
              <a:spcBef>
                <a:spcPct val="0"/>
              </a:spcBef>
              <a:buFontTx/>
              <a:buNone/>
            </a:pPr>
            <a:endParaRPr lang="en-US" altLang="en-US" sz="900" b="1">
              <a:solidFill>
                <a:schemeClr val="tx2"/>
              </a:solidFill>
              <a:latin typeface="Times New Roman" panose="02020603050405020304" pitchFamily="18" charset="0"/>
            </a:endParaRPr>
          </a:p>
          <a:p>
            <a:pPr algn="ctr">
              <a:spcBef>
                <a:spcPct val="0"/>
              </a:spcBef>
              <a:buFontTx/>
              <a:buNone/>
            </a:pPr>
            <a:r>
              <a:rPr lang="en-US" altLang="en-US" sz="1200" b="1">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on non-commercial nature. They may not be used for any commercial purpose including for profit courses. </a:t>
            </a:r>
            <a:r>
              <a:rPr lang="en-US" altLang="en-US" sz="1200" b="1" u="sng">
                <a:solidFill>
                  <a:srgbClr val="0070C0"/>
                </a:solidFill>
                <a:latin typeface="Times New Roman" panose="02020603050405020304" pitchFamily="18" charset="0"/>
              </a:rPr>
              <a:t>It is illegal to upload this lecture to CourseHero or any other site.</a:t>
            </a:r>
          </a:p>
          <a:p>
            <a:pPr algn="ctr">
              <a:spcBef>
                <a:spcPct val="0"/>
              </a:spcBef>
              <a:buFontTx/>
              <a:buNone/>
            </a:pPr>
            <a:endParaRPr lang="en-US" altLang="en-US" sz="1200" b="1">
              <a:solidFill>
                <a:schemeClr val="tx2"/>
              </a:solidFill>
              <a:latin typeface="Times New Roman" panose="02020603050405020304" pitchFamily="18" charset="0"/>
            </a:endParaRPr>
          </a:p>
        </p:txBody>
      </p:sp>
      <p:sp>
        <p:nvSpPr>
          <p:cNvPr id="10245" name="Text Box 6">
            <a:extLst>
              <a:ext uri="{FF2B5EF4-FFF2-40B4-BE49-F238E27FC236}">
                <a16:creationId xmlns:a16="http://schemas.microsoft.com/office/drawing/2014/main" id="{D54EC564-6B92-604C-BA1F-13B55C17F267}"/>
              </a:ext>
            </a:extLst>
          </p:cNvPr>
          <p:cNvSpPr txBox="1">
            <a:spLocks noChangeArrowheads="1"/>
          </p:cNvSpPr>
          <p:nvPr/>
        </p:nvSpPr>
        <p:spPr bwMode="auto">
          <a:xfrm>
            <a:off x="3292475" y="5715000"/>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sp>
        <p:nvSpPr>
          <p:cNvPr id="10246" name="Text Box 7">
            <a:extLst>
              <a:ext uri="{FF2B5EF4-FFF2-40B4-BE49-F238E27FC236}">
                <a16:creationId xmlns:a16="http://schemas.microsoft.com/office/drawing/2014/main" id="{3EC53D39-9AF9-D040-9EDA-5BB8FF6A499C}"/>
              </a:ext>
            </a:extLst>
          </p:cNvPr>
          <p:cNvSpPr txBox="1">
            <a:spLocks noChangeArrowheads="1"/>
          </p:cNvSpPr>
          <p:nvPr/>
        </p:nvSpPr>
        <p:spPr bwMode="auto">
          <a:xfrm>
            <a:off x="4322763" y="1743075"/>
            <a:ext cx="19046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latin typeface="Times New Roman" panose="02020603050405020304" pitchFamily="18" charset="0"/>
              </a:rPr>
              <a:t>Part 2 of 3</a:t>
            </a:r>
          </a:p>
        </p:txBody>
      </p:sp>
      <p:pic>
        <p:nvPicPr>
          <p:cNvPr id="10247" name="Picture 8" descr="pucl new">
            <a:extLst>
              <a:ext uri="{FF2B5EF4-FFF2-40B4-BE49-F238E27FC236}">
                <a16:creationId xmlns:a16="http://schemas.microsoft.com/office/drawing/2014/main" id="{29318781-0B99-434B-9CA3-695E36EFA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9">
            <a:extLst>
              <a:ext uri="{FF2B5EF4-FFF2-40B4-BE49-F238E27FC236}">
                <a16:creationId xmlns:a16="http://schemas.microsoft.com/office/drawing/2014/main" id="{738E3D55-1DFA-1D48-95E2-07B12D6B6241}"/>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1" name="Rectangle 2">
            <a:extLst>
              <a:ext uri="{FF2B5EF4-FFF2-40B4-BE49-F238E27FC236}">
                <a16:creationId xmlns:a16="http://schemas.microsoft.com/office/drawing/2014/main" id="{CA4EAA30-AD95-F049-A6E3-0ED3664F25F8}"/>
              </a:ext>
            </a:extLst>
          </p:cNvPr>
          <p:cNvSpPr>
            <a:spLocks noGrp="1" noChangeArrowheads="1"/>
          </p:cNvSpPr>
          <p:nvPr>
            <p:ph type="ctrTitle"/>
          </p:nvPr>
        </p:nvSpPr>
        <p:spPr>
          <a:xfrm>
            <a:off x="0" y="0"/>
            <a:ext cx="9067800" cy="990600"/>
          </a:xfrm>
        </p:spPr>
        <p:txBody>
          <a:bodyPr/>
          <a:lstStyle/>
          <a:p>
            <a:pPr eaLnBrk="1" hangingPunct="1"/>
            <a:r>
              <a:rPr lang="en-US" altLang="en-US" sz="3600">
                <a:solidFill>
                  <a:srgbClr val="080808"/>
                </a:solidFill>
              </a:rPr>
              <a:t>Image resolution in electronic publishing</a:t>
            </a:r>
          </a:p>
        </p:txBody>
      </p:sp>
      <p:sp>
        <p:nvSpPr>
          <p:cNvPr id="109572" name="Rectangle 3">
            <a:extLst>
              <a:ext uri="{FF2B5EF4-FFF2-40B4-BE49-F238E27FC236}">
                <a16:creationId xmlns:a16="http://schemas.microsoft.com/office/drawing/2014/main" id="{6ECC60E4-8E39-CD4B-A147-A122BF3B58E8}"/>
              </a:ext>
            </a:extLst>
          </p:cNvPr>
          <p:cNvSpPr>
            <a:spLocks noGrp="1" noChangeArrowheads="1"/>
          </p:cNvSpPr>
          <p:nvPr>
            <p:ph type="subTitle" idx="1"/>
          </p:nvPr>
        </p:nvSpPr>
        <p:spPr>
          <a:xfrm>
            <a:off x="533400" y="1066800"/>
            <a:ext cx="8610600" cy="5257800"/>
          </a:xfrm>
        </p:spPr>
        <p:txBody>
          <a:bodyPr/>
          <a:lstStyle/>
          <a:p>
            <a:pPr marL="461963" indent="-461963" algn="l" eaLnBrk="1" hangingPunct="1">
              <a:buFontTx/>
              <a:buChar char="•"/>
            </a:pPr>
            <a:r>
              <a:rPr lang="en-US" altLang="en-US" sz="2000" b="1">
                <a:solidFill>
                  <a:srgbClr val="080808"/>
                </a:solidFill>
              </a:rPr>
              <a:t>Image resolution</a:t>
            </a:r>
            <a:r>
              <a:rPr lang="en-US" altLang="en-US" sz="2000">
                <a:solidFill>
                  <a:srgbClr val="080808"/>
                </a:solidFill>
              </a:rPr>
              <a:t> is measured in pixels per inch (ppi). </a:t>
            </a:r>
          </a:p>
          <a:p>
            <a:pPr marL="461963" indent="-461963" algn="l" eaLnBrk="1" hangingPunct="1">
              <a:buFontTx/>
              <a:buChar char="•"/>
            </a:pPr>
            <a:r>
              <a:rPr lang="en-US" altLang="en-US" sz="2000">
                <a:solidFill>
                  <a:srgbClr val="080808"/>
                </a:solidFill>
              </a:rPr>
              <a:t>An image with a resolution of 100 ppi, contains 10,000 pixels in a square inch (100 pixels wide x 100 pixels high = 10,000).</a:t>
            </a:r>
          </a:p>
          <a:p>
            <a:pPr marL="461963" indent="-461963" algn="l" eaLnBrk="1" hangingPunct="1">
              <a:buFontTx/>
              <a:buChar char="•"/>
            </a:pPr>
            <a:r>
              <a:rPr lang="en-US" altLang="en-US" sz="2000">
                <a:solidFill>
                  <a:srgbClr val="080808"/>
                </a:solidFill>
              </a:rPr>
              <a:t>The higher the resolution, the more pixels in the image. A 2-by-2-inch image with a resolution of 100 ppi would have 40000 pixels.</a:t>
            </a:r>
          </a:p>
          <a:p>
            <a:pPr marL="461963" indent="-461963" algn="l" eaLnBrk="1" hangingPunct="1">
              <a:buFontTx/>
              <a:buChar char="•"/>
            </a:pPr>
            <a:r>
              <a:rPr lang="en-US" altLang="en-US" sz="2000">
                <a:solidFill>
                  <a:srgbClr val="080808"/>
                </a:solidFill>
              </a:rPr>
              <a:t>The same image with a resolution of 300 ppi would have 360,000 pixels in the same 2-by-2-inch area.</a:t>
            </a:r>
          </a:p>
          <a:p>
            <a:pPr marL="461963" indent="-461963" algn="l" eaLnBrk="1" hangingPunct="1">
              <a:buFontTx/>
              <a:buChar char="•"/>
            </a:pPr>
            <a:r>
              <a:rPr lang="en-US" altLang="en-US" sz="2000">
                <a:solidFill>
                  <a:srgbClr val="080808"/>
                </a:solidFill>
              </a:rPr>
              <a:t>To perform image analysis it is necessary that the features of interest are captured so that the measurements are performed on images that are not “</a:t>
            </a:r>
            <a:r>
              <a:rPr lang="en-US" altLang="en-US" sz="2000" b="1">
                <a:solidFill>
                  <a:srgbClr val="080808"/>
                </a:solidFill>
              </a:rPr>
              <a:t>pixelated</a:t>
            </a:r>
            <a:r>
              <a:rPr lang="en-US" altLang="en-US" sz="2000">
                <a:solidFill>
                  <a:srgbClr val="080808"/>
                </a:solidFill>
              </a:rPr>
              <a:t>”.</a:t>
            </a:r>
          </a:p>
          <a:p>
            <a:pPr marL="461963" indent="-461963" algn="l" eaLnBrk="1" hangingPunct="1">
              <a:buFontTx/>
              <a:buChar char="•"/>
            </a:pPr>
            <a:r>
              <a:rPr lang="en-US" altLang="en-US" sz="2000">
                <a:solidFill>
                  <a:srgbClr val="080808"/>
                </a:solidFill>
              </a:rPr>
              <a:t>A round object when pixelated will have jagged edges.</a:t>
            </a:r>
          </a:p>
          <a:p>
            <a:pPr marL="461963" indent="-461963" algn="l" eaLnBrk="1" hangingPunct="1">
              <a:buFontTx/>
              <a:buChar char="•"/>
            </a:pPr>
            <a:endParaRPr lang="en-US" altLang="en-US" sz="2000">
              <a:solidFill>
                <a:srgbClr val="08080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F07CFF9-9574-AB4A-A70D-AA741D139AA3}"/>
              </a:ext>
            </a:extLst>
          </p:cNvPr>
          <p:cNvSpPr>
            <a:spLocks noGrp="1" noChangeArrowheads="1"/>
          </p:cNvSpPr>
          <p:nvPr>
            <p:ph type="ctrTitle"/>
          </p:nvPr>
        </p:nvSpPr>
        <p:spPr>
          <a:xfrm>
            <a:off x="639763" y="0"/>
            <a:ext cx="8161337" cy="1470025"/>
          </a:xfrm>
        </p:spPr>
        <p:txBody>
          <a:bodyPr/>
          <a:lstStyle/>
          <a:p>
            <a:pPr eaLnBrk="1" hangingPunct="1"/>
            <a:r>
              <a:rPr lang="en-US" altLang="en-US" sz="3200"/>
              <a:t>Henry Nyquist </a:t>
            </a:r>
          </a:p>
        </p:txBody>
      </p:sp>
      <p:sp>
        <p:nvSpPr>
          <p:cNvPr id="111619" name="Rectangle 3">
            <a:extLst>
              <a:ext uri="{FF2B5EF4-FFF2-40B4-BE49-F238E27FC236}">
                <a16:creationId xmlns:a16="http://schemas.microsoft.com/office/drawing/2014/main" id="{149CEDDE-69E8-6745-B6E0-0A2CD304523F}"/>
              </a:ext>
            </a:extLst>
          </p:cNvPr>
          <p:cNvSpPr>
            <a:spLocks noGrp="1" noChangeArrowheads="1"/>
          </p:cNvSpPr>
          <p:nvPr>
            <p:ph type="subTitle" idx="1"/>
          </p:nvPr>
        </p:nvSpPr>
        <p:spPr>
          <a:xfrm>
            <a:off x="550863" y="1352550"/>
            <a:ext cx="8505825" cy="1752600"/>
          </a:xfrm>
        </p:spPr>
        <p:txBody>
          <a:bodyPr/>
          <a:lstStyle/>
          <a:p>
            <a:pPr algn="l" eaLnBrk="1" hangingPunct="1">
              <a:buFontTx/>
              <a:buChar char="•"/>
            </a:pPr>
            <a:r>
              <a:rPr lang="en-US" altLang="en-US" sz="2000"/>
              <a:t> Henry Nyquist worked at Bell Telephone Laboratories in the early 20th century. </a:t>
            </a:r>
          </a:p>
          <a:p>
            <a:pPr algn="l" eaLnBrk="1" hangingPunct="1">
              <a:buFontTx/>
              <a:buChar char="•"/>
            </a:pPr>
            <a:r>
              <a:rPr lang="en-US" altLang="en-US" sz="2000"/>
              <a:t> In 1928, was interested in sound quality and discovered that to accurately represent an analog wave digitally, that analog wave needs to be sampled by at least </a:t>
            </a:r>
            <a:r>
              <a:rPr lang="en-US" altLang="en-US" sz="2000">
                <a:solidFill>
                  <a:srgbClr val="FF0000"/>
                </a:solidFill>
              </a:rPr>
              <a:t>TWICE</a:t>
            </a:r>
            <a:r>
              <a:rPr lang="en-US" altLang="en-US" sz="2000"/>
              <a:t> the amount of the highest perceived frequency that is desired for playback. </a:t>
            </a:r>
          </a:p>
          <a:p>
            <a:pPr algn="l" eaLnBrk="1" hangingPunct="1">
              <a:buFontTx/>
              <a:buChar char="•"/>
            </a:pPr>
            <a:r>
              <a:rPr lang="en-US" altLang="en-US" sz="2000"/>
              <a:t> Originally this was designed for the human voice which is around 90 to 1200 Hz. </a:t>
            </a:r>
          </a:p>
          <a:p>
            <a:pPr algn="l" eaLnBrk="1" hangingPunct="1">
              <a:buFontTx/>
              <a:buChar char="•"/>
            </a:pPr>
            <a:r>
              <a:rPr lang="en-US" altLang="en-US" sz="2000"/>
              <a:t> Nyquist determined that he had to digitize the analog wave at 8KHz</a:t>
            </a:r>
          </a:p>
          <a:p>
            <a:pPr algn="l" eaLnBrk="1" hangingPunct="1">
              <a:buFontTx/>
              <a:buChar char="•"/>
            </a:pPr>
            <a:r>
              <a:rPr lang="en-US" altLang="en-US" sz="2000"/>
              <a:t> Thus the highest perceived frequency would only be half of that, 4KHz - but this was more than adequate for the human voice</a:t>
            </a:r>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E4987B9-6AD7-0740-A421-6AB8B89B8D9D}"/>
              </a:ext>
            </a:extLst>
          </p:cNvPr>
          <p:cNvSpPr>
            <a:spLocks noGrp="1" noChangeArrowheads="1"/>
          </p:cNvSpPr>
          <p:nvPr>
            <p:ph type="title"/>
          </p:nvPr>
        </p:nvSpPr>
        <p:spPr>
          <a:xfrm>
            <a:off x="700088" y="0"/>
            <a:ext cx="8161337" cy="873125"/>
          </a:xfrm>
        </p:spPr>
        <p:txBody>
          <a:bodyPr lIns="90488" tIns="44450" rIns="90488" bIns="44450"/>
          <a:lstStyle/>
          <a:p>
            <a:pPr eaLnBrk="1" hangingPunct="1"/>
            <a:r>
              <a:rPr lang="en-US" altLang="en-US"/>
              <a:t>Sampling Theory</a:t>
            </a:r>
          </a:p>
        </p:txBody>
      </p:sp>
      <p:sp>
        <p:nvSpPr>
          <p:cNvPr id="113667" name="Rectangle 3">
            <a:extLst>
              <a:ext uri="{FF2B5EF4-FFF2-40B4-BE49-F238E27FC236}">
                <a16:creationId xmlns:a16="http://schemas.microsoft.com/office/drawing/2014/main" id="{DC21A480-5222-C44B-A3A7-E53393ADA47E}"/>
              </a:ext>
            </a:extLst>
          </p:cNvPr>
          <p:cNvSpPr>
            <a:spLocks noGrp="1" noChangeArrowheads="1"/>
          </p:cNvSpPr>
          <p:nvPr>
            <p:ph type="body" idx="1"/>
          </p:nvPr>
        </p:nvSpPr>
        <p:spPr>
          <a:xfrm>
            <a:off x="423863" y="1041400"/>
            <a:ext cx="8161337" cy="4114800"/>
          </a:xfrm>
        </p:spPr>
        <p:txBody>
          <a:bodyPr lIns="90488" tIns="44450" rIns="90488" bIns="44450"/>
          <a:lstStyle/>
          <a:p>
            <a:pPr eaLnBrk="1" hangingPunct="1">
              <a:lnSpc>
                <a:spcPct val="90000"/>
              </a:lnSpc>
            </a:pPr>
            <a:r>
              <a:rPr lang="en-US" altLang="en-US" sz="2400"/>
              <a:t>The Nyquist Theorem</a:t>
            </a:r>
          </a:p>
          <a:p>
            <a:pPr lvl="1" eaLnBrk="1" hangingPunct="1">
              <a:lnSpc>
                <a:spcPct val="90000"/>
              </a:lnSpc>
            </a:pPr>
            <a:r>
              <a:rPr lang="en-US" altLang="en-US" sz="2000"/>
              <a:t>Nyquest theory describes the </a:t>
            </a:r>
            <a:r>
              <a:rPr lang="en-US" altLang="en-US" sz="2000">
                <a:solidFill>
                  <a:schemeClr val="hlink"/>
                </a:solidFill>
              </a:rPr>
              <a:t>sampling frequency (</a:t>
            </a:r>
            <a:r>
              <a:rPr lang="en-US" altLang="en-US" sz="2000" i="1">
                <a:solidFill>
                  <a:schemeClr val="hlink"/>
                </a:solidFill>
              </a:rPr>
              <a:t>f</a:t>
            </a:r>
            <a:r>
              <a:rPr lang="en-US" altLang="en-US" sz="2000">
                <a:solidFill>
                  <a:schemeClr val="hlink"/>
                </a:solidFill>
              </a:rPr>
              <a:t>)</a:t>
            </a:r>
            <a:r>
              <a:rPr lang="en-US" altLang="en-US" sz="2000"/>
              <a:t> required to represent the true identity of the sample.</a:t>
            </a:r>
          </a:p>
          <a:p>
            <a:pPr lvl="1" eaLnBrk="1" hangingPunct="1">
              <a:lnSpc>
                <a:spcPct val="90000"/>
              </a:lnSpc>
            </a:pPr>
            <a:r>
              <a:rPr lang="en-US" altLang="en-US" sz="2000" i="1"/>
              <a:t>i.e.,</a:t>
            </a:r>
            <a:r>
              <a:rPr lang="en-US" altLang="en-US" sz="2000"/>
              <a:t> how many times must you sample an image to know that your sample truly represents the image?</a:t>
            </a:r>
          </a:p>
          <a:p>
            <a:pPr lvl="1" eaLnBrk="1" hangingPunct="1">
              <a:lnSpc>
                <a:spcPct val="90000"/>
              </a:lnSpc>
            </a:pPr>
            <a:r>
              <a:rPr lang="en-US" altLang="en-US" sz="2000"/>
              <a:t>In other words to capture the periodic components of frequency </a:t>
            </a:r>
            <a:r>
              <a:rPr lang="en-US" altLang="en-US" sz="2000" i="1"/>
              <a:t>f</a:t>
            </a:r>
            <a:r>
              <a:rPr lang="en-US" altLang="en-US" sz="2000"/>
              <a:t> in a signal we need to sample at least 2</a:t>
            </a:r>
            <a:r>
              <a:rPr lang="en-US" altLang="en-US" sz="2000" i="1"/>
              <a:t>f</a:t>
            </a:r>
            <a:r>
              <a:rPr lang="en-US" altLang="en-US" sz="2000"/>
              <a:t>  times</a:t>
            </a:r>
          </a:p>
          <a:p>
            <a:pPr eaLnBrk="1" hangingPunct="1">
              <a:lnSpc>
                <a:spcPct val="90000"/>
              </a:lnSpc>
            </a:pPr>
            <a:r>
              <a:rPr lang="en-US" altLang="en-US" sz="2400"/>
              <a:t>Nyquist claimed that the rate was 2</a:t>
            </a:r>
            <a:r>
              <a:rPr lang="en-US" altLang="en-US" sz="2400" i="1"/>
              <a:t>f</a:t>
            </a:r>
            <a:r>
              <a:rPr lang="en-US" altLang="en-US" sz="2400"/>
              <a:t>. It has been determined that in reality the rate is 2.3</a:t>
            </a:r>
            <a:r>
              <a:rPr lang="en-US" altLang="en-US" sz="2400" i="1"/>
              <a:t>f</a:t>
            </a:r>
            <a:r>
              <a:rPr lang="en-US" altLang="en-US" sz="2400"/>
              <a:t> - in essence you must sample at least </a:t>
            </a:r>
            <a:r>
              <a:rPr lang="en-US" altLang="en-US" sz="2400">
                <a:solidFill>
                  <a:schemeClr val="hlink"/>
                </a:solidFill>
              </a:rPr>
              <a:t>2 times the highest frequency</a:t>
            </a:r>
            <a:r>
              <a:rPr lang="en-US" altLang="en-US" sz="2400"/>
              <a:t>.</a:t>
            </a:r>
          </a:p>
          <a:p>
            <a:pPr eaLnBrk="1" hangingPunct="1">
              <a:lnSpc>
                <a:spcPct val="90000"/>
              </a:lnSpc>
            </a:pPr>
            <a:r>
              <a:rPr lang="en-US" altLang="en-US" sz="2400"/>
              <a:t>For example in audio, to capture the 22 kHz in the digitized signal, we need to sample at least 44.1 kHz </a:t>
            </a:r>
          </a:p>
        </p:txBody>
      </p:sp>
      <p:sp>
        <p:nvSpPr>
          <p:cNvPr id="113668" name="Line 4">
            <a:extLst>
              <a:ext uri="{FF2B5EF4-FFF2-40B4-BE49-F238E27FC236}">
                <a16:creationId xmlns:a16="http://schemas.microsoft.com/office/drawing/2014/main" id="{18A04A4C-832C-1D44-B116-697F8DDE82B3}"/>
              </a:ext>
            </a:extLst>
          </p:cNvPr>
          <p:cNvSpPr>
            <a:spLocks noChangeShapeType="1"/>
          </p:cNvSpPr>
          <p:nvPr/>
        </p:nvSpPr>
        <p:spPr bwMode="auto">
          <a:xfrm flipV="1">
            <a:off x="0" y="1001713"/>
            <a:ext cx="9601200" cy="190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69" name="TextBox 1">
            <a:extLst>
              <a:ext uri="{FF2B5EF4-FFF2-40B4-BE49-F238E27FC236}">
                <a16:creationId xmlns:a16="http://schemas.microsoft.com/office/drawing/2014/main" id="{AA4FEEB6-355B-754E-A501-247A9619050C}"/>
              </a:ext>
            </a:extLst>
          </p:cNvPr>
          <p:cNvSpPr txBox="1">
            <a:spLocks noChangeArrowheads="1"/>
          </p:cNvSpPr>
          <p:nvPr/>
        </p:nvSpPr>
        <p:spPr bwMode="auto">
          <a:xfrm>
            <a:off x="1200150" y="6011863"/>
            <a:ext cx="80740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800">
                <a:solidFill>
                  <a:srgbClr val="0000FF"/>
                </a:solidFill>
              </a:rPr>
              <a:t>http://www.olympusmicro.com/primer/techniques/confocal/resolutionintro.html </a:t>
            </a:r>
          </a:p>
        </p:txBody>
      </p:sp>
      <p:sp>
        <p:nvSpPr>
          <p:cNvPr id="113670" name="TextBox 2">
            <a:extLst>
              <a:ext uri="{FF2B5EF4-FFF2-40B4-BE49-F238E27FC236}">
                <a16:creationId xmlns:a16="http://schemas.microsoft.com/office/drawing/2014/main" id="{E6AAB883-F664-E84E-BE54-231FFB65F781}"/>
              </a:ext>
            </a:extLst>
          </p:cNvPr>
          <p:cNvSpPr txBox="1">
            <a:spLocks noChangeArrowheads="1"/>
          </p:cNvSpPr>
          <p:nvPr/>
        </p:nvSpPr>
        <p:spPr bwMode="auto">
          <a:xfrm flipH="1">
            <a:off x="554038" y="4967288"/>
            <a:ext cx="33686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t>Excellent example here:</a:t>
            </a:r>
          </a:p>
          <a:p>
            <a:pPr eaLnBrk="1" hangingPunct="1"/>
            <a:endParaRPr lang="en-US" altLang="en-US"/>
          </a:p>
        </p:txBody>
      </p:sp>
      <p:sp>
        <p:nvSpPr>
          <p:cNvPr id="113671" name="TextBox 3">
            <a:extLst>
              <a:ext uri="{FF2B5EF4-FFF2-40B4-BE49-F238E27FC236}">
                <a16:creationId xmlns:a16="http://schemas.microsoft.com/office/drawing/2014/main" id="{E32890DB-CA33-E540-93FB-E32ACEC0DE5D}"/>
              </a:ext>
            </a:extLst>
          </p:cNvPr>
          <p:cNvSpPr txBox="1">
            <a:spLocks noChangeArrowheads="1"/>
          </p:cNvSpPr>
          <p:nvPr/>
        </p:nvSpPr>
        <p:spPr bwMode="auto">
          <a:xfrm>
            <a:off x="1058863" y="5518150"/>
            <a:ext cx="34178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rgbClr val="0000FF"/>
                </a:solidFill>
              </a:rPr>
              <a:t>Excellent Example here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C17E39F-7DDA-D04F-8F5F-DB42805B14FC}"/>
              </a:ext>
            </a:extLst>
          </p:cNvPr>
          <p:cNvSpPr>
            <a:spLocks noGrp="1" noChangeArrowheads="1"/>
          </p:cNvSpPr>
          <p:nvPr>
            <p:ph type="title"/>
          </p:nvPr>
        </p:nvSpPr>
        <p:spPr>
          <a:xfrm>
            <a:off x="320675" y="0"/>
            <a:ext cx="8640763" cy="990600"/>
          </a:xfrm>
        </p:spPr>
        <p:txBody>
          <a:bodyPr/>
          <a:lstStyle/>
          <a:p>
            <a:pPr eaLnBrk="1" hangingPunct="1"/>
            <a:r>
              <a:rPr lang="en-US" altLang="en-US"/>
              <a:t>Sampling and Nyquist</a:t>
            </a:r>
          </a:p>
        </p:txBody>
      </p:sp>
      <p:sp>
        <p:nvSpPr>
          <p:cNvPr id="115715" name="AutoShape 3">
            <a:extLst>
              <a:ext uri="{FF2B5EF4-FFF2-40B4-BE49-F238E27FC236}">
                <a16:creationId xmlns:a16="http://schemas.microsoft.com/office/drawing/2014/main" id="{188F5551-97E9-7742-AA36-30E8D41A9D34}"/>
              </a:ext>
            </a:extLst>
          </p:cNvPr>
          <p:cNvSpPr>
            <a:spLocks noChangeAspect="1" noChangeArrowheads="1" noTextEdit="1"/>
          </p:cNvSpPr>
          <p:nvPr/>
        </p:nvSpPr>
        <p:spPr bwMode="auto">
          <a:xfrm>
            <a:off x="400050"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5716" name="Line 4">
            <a:extLst>
              <a:ext uri="{FF2B5EF4-FFF2-40B4-BE49-F238E27FC236}">
                <a16:creationId xmlns:a16="http://schemas.microsoft.com/office/drawing/2014/main" id="{92676536-0995-A240-A859-3DAF8AA3DC74}"/>
              </a:ext>
            </a:extLst>
          </p:cNvPr>
          <p:cNvSpPr>
            <a:spLocks noChangeShapeType="1"/>
          </p:cNvSpPr>
          <p:nvPr/>
        </p:nvSpPr>
        <p:spPr bwMode="auto">
          <a:xfrm>
            <a:off x="663575" y="2916238"/>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17" name="Freeform 5">
            <a:extLst>
              <a:ext uri="{FF2B5EF4-FFF2-40B4-BE49-F238E27FC236}">
                <a16:creationId xmlns:a16="http://schemas.microsoft.com/office/drawing/2014/main" id="{B3277427-6634-544E-B04A-FC91A145BFCB}"/>
              </a:ext>
            </a:extLst>
          </p:cNvPr>
          <p:cNvSpPr>
            <a:spLocks/>
          </p:cNvSpPr>
          <p:nvPr/>
        </p:nvSpPr>
        <p:spPr bwMode="auto">
          <a:xfrm>
            <a:off x="777875" y="2076450"/>
            <a:ext cx="561975"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18" name="Freeform 6">
            <a:extLst>
              <a:ext uri="{FF2B5EF4-FFF2-40B4-BE49-F238E27FC236}">
                <a16:creationId xmlns:a16="http://schemas.microsoft.com/office/drawing/2014/main" id="{94FA4550-85CA-AD49-9003-99E13A70EF53}"/>
              </a:ext>
            </a:extLst>
          </p:cNvPr>
          <p:cNvSpPr>
            <a:spLocks/>
          </p:cNvSpPr>
          <p:nvPr/>
        </p:nvSpPr>
        <p:spPr bwMode="auto">
          <a:xfrm>
            <a:off x="1339850" y="2114550"/>
            <a:ext cx="427038"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19" name="Freeform 7">
            <a:extLst>
              <a:ext uri="{FF2B5EF4-FFF2-40B4-BE49-F238E27FC236}">
                <a16:creationId xmlns:a16="http://schemas.microsoft.com/office/drawing/2014/main" id="{CBF270FC-5C8D-4C4C-9318-919879FCACD8}"/>
              </a:ext>
            </a:extLst>
          </p:cNvPr>
          <p:cNvSpPr>
            <a:spLocks/>
          </p:cNvSpPr>
          <p:nvPr/>
        </p:nvSpPr>
        <p:spPr bwMode="auto">
          <a:xfrm>
            <a:off x="1766888"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20" name="Line 8">
            <a:extLst>
              <a:ext uri="{FF2B5EF4-FFF2-40B4-BE49-F238E27FC236}">
                <a16:creationId xmlns:a16="http://schemas.microsoft.com/office/drawing/2014/main" id="{DCD7CE8F-8E01-8542-923B-36E4C6EC5031}"/>
              </a:ext>
            </a:extLst>
          </p:cNvPr>
          <p:cNvSpPr>
            <a:spLocks noChangeShapeType="1"/>
          </p:cNvSpPr>
          <p:nvPr/>
        </p:nvSpPr>
        <p:spPr bwMode="auto">
          <a:xfrm>
            <a:off x="2595563" y="2012950"/>
            <a:ext cx="93662" cy="10683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1" name="Line 9">
            <a:extLst>
              <a:ext uri="{FF2B5EF4-FFF2-40B4-BE49-F238E27FC236}">
                <a16:creationId xmlns:a16="http://schemas.microsoft.com/office/drawing/2014/main" id="{8EDCF853-2711-5340-BA5F-ED847430D684}"/>
              </a:ext>
            </a:extLst>
          </p:cNvPr>
          <p:cNvSpPr>
            <a:spLocks noChangeShapeType="1"/>
          </p:cNvSpPr>
          <p:nvPr/>
        </p:nvSpPr>
        <p:spPr bwMode="auto">
          <a:xfrm flipV="1">
            <a:off x="2689225" y="2535238"/>
            <a:ext cx="146050" cy="5461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2" name="Line 10">
            <a:extLst>
              <a:ext uri="{FF2B5EF4-FFF2-40B4-BE49-F238E27FC236}">
                <a16:creationId xmlns:a16="http://schemas.microsoft.com/office/drawing/2014/main" id="{307772E6-B08F-5D4D-9948-FA9419C486B6}"/>
              </a:ext>
            </a:extLst>
          </p:cNvPr>
          <p:cNvSpPr>
            <a:spLocks noChangeShapeType="1"/>
          </p:cNvSpPr>
          <p:nvPr/>
        </p:nvSpPr>
        <p:spPr bwMode="auto">
          <a:xfrm>
            <a:off x="2835275" y="2535238"/>
            <a:ext cx="93663" cy="7747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3" name="Line 11">
            <a:extLst>
              <a:ext uri="{FF2B5EF4-FFF2-40B4-BE49-F238E27FC236}">
                <a16:creationId xmlns:a16="http://schemas.microsoft.com/office/drawing/2014/main" id="{44C1D216-D65D-C944-B57A-D61C9AEF3777}"/>
              </a:ext>
            </a:extLst>
          </p:cNvPr>
          <p:cNvSpPr>
            <a:spLocks noChangeShapeType="1"/>
          </p:cNvSpPr>
          <p:nvPr/>
        </p:nvSpPr>
        <p:spPr bwMode="auto">
          <a:xfrm flipV="1">
            <a:off x="2928938" y="2000250"/>
            <a:ext cx="293687" cy="1309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4" name="Line 12">
            <a:extLst>
              <a:ext uri="{FF2B5EF4-FFF2-40B4-BE49-F238E27FC236}">
                <a16:creationId xmlns:a16="http://schemas.microsoft.com/office/drawing/2014/main" id="{4FD52C5C-6BCC-994B-BAC0-2C64A3EFFDAB}"/>
              </a:ext>
            </a:extLst>
          </p:cNvPr>
          <p:cNvSpPr>
            <a:spLocks noChangeShapeType="1"/>
          </p:cNvSpPr>
          <p:nvPr/>
        </p:nvSpPr>
        <p:spPr bwMode="auto">
          <a:xfrm>
            <a:off x="3222625" y="2000250"/>
            <a:ext cx="185738" cy="1436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5" name="Line 13">
            <a:extLst>
              <a:ext uri="{FF2B5EF4-FFF2-40B4-BE49-F238E27FC236}">
                <a16:creationId xmlns:a16="http://schemas.microsoft.com/office/drawing/2014/main" id="{B313CE60-BCD3-F04E-81CB-CC26E77CEE76}"/>
              </a:ext>
            </a:extLst>
          </p:cNvPr>
          <p:cNvSpPr>
            <a:spLocks noChangeShapeType="1"/>
          </p:cNvSpPr>
          <p:nvPr/>
        </p:nvSpPr>
        <p:spPr bwMode="auto">
          <a:xfrm flipV="1">
            <a:off x="3408363" y="2230438"/>
            <a:ext cx="293687" cy="1206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6" name="Line 14">
            <a:extLst>
              <a:ext uri="{FF2B5EF4-FFF2-40B4-BE49-F238E27FC236}">
                <a16:creationId xmlns:a16="http://schemas.microsoft.com/office/drawing/2014/main" id="{F262628F-DDE1-3D4A-95F9-B269A3343509}"/>
              </a:ext>
            </a:extLst>
          </p:cNvPr>
          <p:cNvSpPr>
            <a:spLocks noChangeShapeType="1"/>
          </p:cNvSpPr>
          <p:nvPr/>
        </p:nvSpPr>
        <p:spPr bwMode="auto">
          <a:xfrm>
            <a:off x="3702050" y="2230438"/>
            <a:ext cx="201613" cy="1079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7" name="Line 15">
            <a:extLst>
              <a:ext uri="{FF2B5EF4-FFF2-40B4-BE49-F238E27FC236}">
                <a16:creationId xmlns:a16="http://schemas.microsoft.com/office/drawing/2014/main" id="{D65A9EEE-40DE-3240-B10C-A4A98EE9AA66}"/>
              </a:ext>
            </a:extLst>
          </p:cNvPr>
          <p:cNvSpPr>
            <a:spLocks noChangeShapeType="1"/>
          </p:cNvSpPr>
          <p:nvPr/>
        </p:nvSpPr>
        <p:spPr bwMode="auto">
          <a:xfrm flipV="1">
            <a:off x="3903663" y="2649538"/>
            <a:ext cx="93662" cy="660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8" name="Line 16">
            <a:extLst>
              <a:ext uri="{FF2B5EF4-FFF2-40B4-BE49-F238E27FC236}">
                <a16:creationId xmlns:a16="http://schemas.microsoft.com/office/drawing/2014/main" id="{53372289-9623-BF44-BAD0-95A14C5A163B}"/>
              </a:ext>
            </a:extLst>
          </p:cNvPr>
          <p:cNvSpPr>
            <a:spLocks noChangeShapeType="1"/>
          </p:cNvSpPr>
          <p:nvPr/>
        </p:nvSpPr>
        <p:spPr bwMode="auto">
          <a:xfrm>
            <a:off x="3997325" y="2649538"/>
            <a:ext cx="120650" cy="533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9" name="Line 17">
            <a:extLst>
              <a:ext uri="{FF2B5EF4-FFF2-40B4-BE49-F238E27FC236}">
                <a16:creationId xmlns:a16="http://schemas.microsoft.com/office/drawing/2014/main" id="{3CF70136-8A41-FD46-B32D-B1E5886A84DE}"/>
              </a:ext>
            </a:extLst>
          </p:cNvPr>
          <p:cNvSpPr>
            <a:spLocks noChangeShapeType="1"/>
          </p:cNvSpPr>
          <p:nvPr/>
        </p:nvSpPr>
        <p:spPr bwMode="auto">
          <a:xfrm flipV="1">
            <a:off x="4117975" y="2217738"/>
            <a:ext cx="173038" cy="9652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30" name="Line 18">
            <a:extLst>
              <a:ext uri="{FF2B5EF4-FFF2-40B4-BE49-F238E27FC236}">
                <a16:creationId xmlns:a16="http://schemas.microsoft.com/office/drawing/2014/main" id="{C5EC9366-74ED-0449-A16D-EB310B078CDA}"/>
              </a:ext>
            </a:extLst>
          </p:cNvPr>
          <p:cNvSpPr>
            <a:spLocks noChangeShapeType="1"/>
          </p:cNvSpPr>
          <p:nvPr/>
        </p:nvSpPr>
        <p:spPr bwMode="auto">
          <a:xfrm>
            <a:off x="4291013" y="2217738"/>
            <a:ext cx="225425" cy="1550987"/>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31" name="AutoShape 19">
            <a:extLst>
              <a:ext uri="{FF2B5EF4-FFF2-40B4-BE49-F238E27FC236}">
                <a16:creationId xmlns:a16="http://schemas.microsoft.com/office/drawing/2014/main" id="{2242EB50-5C75-1144-AE83-A12D6E544E17}"/>
              </a:ext>
            </a:extLst>
          </p:cNvPr>
          <p:cNvSpPr>
            <a:spLocks noChangeAspect="1" noChangeArrowheads="1" noTextEdit="1"/>
          </p:cNvSpPr>
          <p:nvPr/>
        </p:nvSpPr>
        <p:spPr bwMode="auto">
          <a:xfrm>
            <a:off x="4640263"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52660" name="Group 20">
            <a:extLst>
              <a:ext uri="{FF2B5EF4-FFF2-40B4-BE49-F238E27FC236}">
                <a16:creationId xmlns:a16="http://schemas.microsoft.com/office/drawing/2014/main" id="{FE5A3E97-E24A-3D4E-95DA-560ADC3A0D6C}"/>
              </a:ext>
            </a:extLst>
          </p:cNvPr>
          <p:cNvGrpSpPr>
            <a:grpSpLocks/>
          </p:cNvGrpSpPr>
          <p:nvPr/>
        </p:nvGrpSpPr>
        <p:grpSpPr bwMode="auto">
          <a:xfrm>
            <a:off x="4903788" y="2000250"/>
            <a:ext cx="3976687" cy="2009775"/>
            <a:chOff x="2942" y="1260"/>
            <a:chExt cx="2386" cy="1266"/>
          </a:xfrm>
        </p:grpSpPr>
        <p:sp>
          <p:nvSpPr>
            <p:cNvPr id="115756" name="Line 21">
              <a:extLst>
                <a:ext uri="{FF2B5EF4-FFF2-40B4-BE49-F238E27FC236}">
                  <a16:creationId xmlns:a16="http://schemas.microsoft.com/office/drawing/2014/main" id="{7CD4688C-C4E3-8C4E-8349-EACA067BCAF9}"/>
                </a:ext>
              </a:extLst>
            </p:cNvPr>
            <p:cNvSpPr>
              <a:spLocks noChangeShapeType="1"/>
            </p:cNvSpPr>
            <p:nvPr/>
          </p:nvSpPr>
          <p:spPr bwMode="auto">
            <a:xfrm>
              <a:off x="2942" y="1837"/>
              <a:ext cx="2386"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5757" name="Group 22">
              <a:extLst>
                <a:ext uri="{FF2B5EF4-FFF2-40B4-BE49-F238E27FC236}">
                  <a16:creationId xmlns:a16="http://schemas.microsoft.com/office/drawing/2014/main" id="{6207410A-9524-0640-88E7-B817936CDCB5}"/>
                </a:ext>
              </a:extLst>
            </p:cNvPr>
            <p:cNvGrpSpPr>
              <a:grpSpLocks/>
            </p:cNvGrpSpPr>
            <p:nvPr/>
          </p:nvGrpSpPr>
          <p:grpSpPr bwMode="auto">
            <a:xfrm>
              <a:off x="3011" y="1260"/>
              <a:ext cx="2243" cy="1266"/>
              <a:chOff x="3011" y="1260"/>
              <a:chExt cx="2243" cy="1266"/>
            </a:xfrm>
          </p:grpSpPr>
          <p:sp>
            <p:nvSpPr>
              <p:cNvPr id="115758" name="Line 23">
                <a:extLst>
                  <a:ext uri="{FF2B5EF4-FFF2-40B4-BE49-F238E27FC236}">
                    <a16:creationId xmlns:a16="http://schemas.microsoft.com/office/drawing/2014/main" id="{835B58B6-7A7C-8C44-94B5-2F5C964E29C7}"/>
                  </a:ext>
                </a:extLst>
              </p:cNvPr>
              <p:cNvSpPr>
                <a:spLocks noChangeShapeType="1"/>
              </p:cNvSpPr>
              <p:nvPr/>
            </p:nvSpPr>
            <p:spPr bwMode="auto">
              <a:xfrm flipV="1">
                <a:off x="4157" y="1597"/>
                <a:ext cx="88" cy="344"/>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5759" name="Group 24">
                <a:extLst>
                  <a:ext uri="{FF2B5EF4-FFF2-40B4-BE49-F238E27FC236}">
                    <a16:creationId xmlns:a16="http://schemas.microsoft.com/office/drawing/2014/main" id="{D51F0890-25FE-0547-8F28-3F0AE97C5D51}"/>
                  </a:ext>
                </a:extLst>
              </p:cNvPr>
              <p:cNvGrpSpPr>
                <a:grpSpLocks/>
              </p:cNvGrpSpPr>
              <p:nvPr/>
            </p:nvGrpSpPr>
            <p:grpSpPr bwMode="auto">
              <a:xfrm>
                <a:off x="3011" y="1260"/>
                <a:ext cx="2243" cy="1266"/>
                <a:chOff x="3011" y="1260"/>
                <a:chExt cx="2243" cy="1266"/>
              </a:xfrm>
            </p:grpSpPr>
            <p:sp>
              <p:nvSpPr>
                <p:cNvPr id="115760" name="Freeform 25">
                  <a:extLst>
                    <a:ext uri="{FF2B5EF4-FFF2-40B4-BE49-F238E27FC236}">
                      <a16:creationId xmlns:a16="http://schemas.microsoft.com/office/drawing/2014/main" id="{2EB3ED4D-9740-544A-8188-8A0050D4F47C}"/>
                    </a:ext>
                  </a:extLst>
                </p:cNvPr>
                <p:cNvSpPr>
                  <a:spLocks/>
                </p:cNvSpPr>
                <p:nvPr/>
              </p:nvSpPr>
              <p:spPr bwMode="auto">
                <a:xfrm>
                  <a:off x="3011" y="1308"/>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61" name="Freeform 26">
                  <a:extLst>
                    <a:ext uri="{FF2B5EF4-FFF2-40B4-BE49-F238E27FC236}">
                      <a16:creationId xmlns:a16="http://schemas.microsoft.com/office/drawing/2014/main" id="{FF7EE6BF-5600-094E-BA47-AE6C47077A34}"/>
                    </a:ext>
                  </a:extLst>
                </p:cNvPr>
                <p:cNvSpPr>
                  <a:spLocks/>
                </p:cNvSpPr>
                <p:nvPr/>
              </p:nvSpPr>
              <p:spPr bwMode="auto">
                <a:xfrm>
                  <a:off x="3348" y="1332"/>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62" name="Freeform 27">
                  <a:extLst>
                    <a:ext uri="{FF2B5EF4-FFF2-40B4-BE49-F238E27FC236}">
                      <a16:creationId xmlns:a16="http://schemas.microsoft.com/office/drawing/2014/main" id="{7F787248-6B07-CC4A-BFED-CCD5CED3350F}"/>
                    </a:ext>
                  </a:extLst>
                </p:cNvPr>
                <p:cNvSpPr>
                  <a:spLocks/>
                </p:cNvSpPr>
                <p:nvPr/>
              </p:nvSpPr>
              <p:spPr bwMode="auto">
                <a:xfrm>
                  <a:off x="3604" y="1268"/>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63" name="Line 28">
                  <a:extLst>
                    <a:ext uri="{FF2B5EF4-FFF2-40B4-BE49-F238E27FC236}">
                      <a16:creationId xmlns:a16="http://schemas.microsoft.com/office/drawing/2014/main" id="{80FC342D-9AEB-1A4D-B1A1-1A578B3686A1}"/>
                    </a:ext>
                  </a:extLst>
                </p:cNvPr>
                <p:cNvSpPr>
                  <a:spLocks noChangeShapeType="1"/>
                </p:cNvSpPr>
                <p:nvPr/>
              </p:nvSpPr>
              <p:spPr bwMode="auto">
                <a:xfrm>
                  <a:off x="4101" y="1268"/>
                  <a:ext cx="56" cy="673"/>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4" name="Line 29">
                  <a:extLst>
                    <a:ext uri="{FF2B5EF4-FFF2-40B4-BE49-F238E27FC236}">
                      <a16:creationId xmlns:a16="http://schemas.microsoft.com/office/drawing/2014/main" id="{56012956-42C8-5E40-83D2-EB55C5F1ADC4}"/>
                    </a:ext>
                  </a:extLst>
                </p:cNvPr>
                <p:cNvSpPr>
                  <a:spLocks noChangeShapeType="1"/>
                </p:cNvSpPr>
                <p:nvPr/>
              </p:nvSpPr>
              <p:spPr bwMode="auto">
                <a:xfrm>
                  <a:off x="4245" y="1597"/>
                  <a:ext cx="56" cy="4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5" name="Line 30">
                  <a:extLst>
                    <a:ext uri="{FF2B5EF4-FFF2-40B4-BE49-F238E27FC236}">
                      <a16:creationId xmlns:a16="http://schemas.microsoft.com/office/drawing/2014/main" id="{4EE73142-5191-784E-B02D-24448338C936}"/>
                    </a:ext>
                  </a:extLst>
                </p:cNvPr>
                <p:cNvSpPr>
                  <a:spLocks noChangeShapeType="1"/>
                </p:cNvSpPr>
                <p:nvPr/>
              </p:nvSpPr>
              <p:spPr bwMode="auto">
                <a:xfrm flipV="1">
                  <a:off x="4301" y="1260"/>
                  <a:ext cx="176" cy="825"/>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6" name="Line 31">
                  <a:extLst>
                    <a:ext uri="{FF2B5EF4-FFF2-40B4-BE49-F238E27FC236}">
                      <a16:creationId xmlns:a16="http://schemas.microsoft.com/office/drawing/2014/main" id="{714B1C03-8B59-A747-AE8D-A020F4A30102}"/>
                    </a:ext>
                  </a:extLst>
                </p:cNvPr>
                <p:cNvSpPr>
                  <a:spLocks noChangeShapeType="1"/>
                </p:cNvSpPr>
                <p:nvPr/>
              </p:nvSpPr>
              <p:spPr bwMode="auto">
                <a:xfrm>
                  <a:off x="4477" y="1260"/>
                  <a:ext cx="112" cy="905"/>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7" name="Line 32">
                  <a:extLst>
                    <a:ext uri="{FF2B5EF4-FFF2-40B4-BE49-F238E27FC236}">
                      <a16:creationId xmlns:a16="http://schemas.microsoft.com/office/drawing/2014/main" id="{4926A256-D31C-4E48-8C8F-F3242841B6EA}"/>
                    </a:ext>
                  </a:extLst>
                </p:cNvPr>
                <p:cNvSpPr>
                  <a:spLocks noChangeShapeType="1"/>
                </p:cNvSpPr>
                <p:nvPr/>
              </p:nvSpPr>
              <p:spPr bwMode="auto">
                <a:xfrm flipV="1">
                  <a:off x="4589" y="1405"/>
                  <a:ext cx="176" cy="76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8" name="Line 33">
                  <a:extLst>
                    <a:ext uri="{FF2B5EF4-FFF2-40B4-BE49-F238E27FC236}">
                      <a16:creationId xmlns:a16="http://schemas.microsoft.com/office/drawing/2014/main" id="{16A5A0C6-8A14-BA42-A1B3-FBA6AB270048}"/>
                    </a:ext>
                  </a:extLst>
                </p:cNvPr>
                <p:cNvSpPr>
                  <a:spLocks noChangeShapeType="1"/>
                </p:cNvSpPr>
                <p:nvPr/>
              </p:nvSpPr>
              <p:spPr bwMode="auto">
                <a:xfrm>
                  <a:off x="4765" y="1405"/>
                  <a:ext cx="121" cy="68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9" name="Line 34">
                  <a:extLst>
                    <a:ext uri="{FF2B5EF4-FFF2-40B4-BE49-F238E27FC236}">
                      <a16:creationId xmlns:a16="http://schemas.microsoft.com/office/drawing/2014/main" id="{83666F5C-691B-5D40-B8A5-1B004AF35901}"/>
                    </a:ext>
                  </a:extLst>
                </p:cNvPr>
                <p:cNvSpPr>
                  <a:spLocks noChangeShapeType="1"/>
                </p:cNvSpPr>
                <p:nvPr/>
              </p:nvSpPr>
              <p:spPr bwMode="auto">
                <a:xfrm flipV="1">
                  <a:off x="4886" y="1669"/>
                  <a:ext cx="56" cy="416"/>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70" name="Line 35">
                  <a:extLst>
                    <a:ext uri="{FF2B5EF4-FFF2-40B4-BE49-F238E27FC236}">
                      <a16:creationId xmlns:a16="http://schemas.microsoft.com/office/drawing/2014/main" id="{AA7878EE-391A-C04F-8CBD-029CFD5BD174}"/>
                    </a:ext>
                  </a:extLst>
                </p:cNvPr>
                <p:cNvSpPr>
                  <a:spLocks noChangeShapeType="1"/>
                </p:cNvSpPr>
                <p:nvPr/>
              </p:nvSpPr>
              <p:spPr bwMode="auto">
                <a:xfrm>
                  <a:off x="4942" y="1669"/>
                  <a:ext cx="72" cy="336"/>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71" name="Line 36">
                  <a:extLst>
                    <a:ext uri="{FF2B5EF4-FFF2-40B4-BE49-F238E27FC236}">
                      <a16:creationId xmlns:a16="http://schemas.microsoft.com/office/drawing/2014/main" id="{00E6E231-B26A-6C41-B494-26B2DAE28AA4}"/>
                    </a:ext>
                  </a:extLst>
                </p:cNvPr>
                <p:cNvSpPr>
                  <a:spLocks noChangeShapeType="1"/>
                </p:cNvSpPr>
                <p:nvPr/>
              </p:nvSpPr>
              <p:spPr bwMode="auto">
                <a:xfrm flipV="1">
                  <a:off x="5014" y="1397"/>
                  <a:ext cx="104" cy="60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72" name="Line 37">
                  <a:extLst>
                    <a:ext uri="{FF2B5EF4-FFF2-40B4-BE49-F238E27FC236}">
                      <a16:creationId xmlns:a16="http://schemas.microsoft.com/office/drawing/2014/main" id="{527225AB-F879-5440-A998-EEF9399ACB51}"/>
                    </a:ext>
                  </a:extLst>
                </p:cNvPr>
                <p:cNvSpPr>
                  <a:spLocks noChangeShapeType="1"/>
                </p:cNvSpPr>
                <p:nvPr/>
              </p:nvSpPr>
              <p:spPr bwMode="auto">
                <a:xfrm>
                  <a:off x="5118" y="1397"/>
                  <a:ext cx="136" cy="977"/>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52678" name="Group 38">
            <a:extLst>
              <a:ext uri="{FF2B5EF4-FFF2-40B4-BE49-F238E27FC236}">
                <a16:creationId xmlns:a16="http://schemas.microsoft.com/office/drawing/2014/main" id="{11482547-7938-1B41-92A0-4B632A85D475}"/>
              </a:ext>
            </a:extLst>
          </p:cNvPr>
          <p:cNvGrpSpPr>
            <a:grpSpLocks/>
          </p:cNvGrpSpPr>
          <p:nvPr/>
        </p:nvGrpSpPr>
        <p:grpSpPr bwMode="auto">
          <a:xfrm>
            <a:off x="879475" y="1676400"/>
            <a:ext cx="3200400" cy="2667000"/>
            <a:chOff x="528" y="1248"/>
            <a:chExt cx="1920" cy="1680"/>
          </a:xfrm>
        </p:grpSpPr>
        <p:sp>
          <p:nvSpPr>
            <p:cNvPr id="115750" name="Line 39">
              <a:extLst>
                <a:ext uri="{FF2B5EF4-FFF2-40B4-BE49-F238E27FC236}">
                  <a16:creationId xmlns:a16="http://schemas.microsoft.com/office/drawing/2014/main" id="{EEFBB9E5-C590-2942-9A9E-FA8B6A109AAC}"/>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1" name="Line 40">
              <a:extLst>
                <a:ext uri="{FF2B5EF4-FFF2-40B4-BE49-F238E27FC236}">
                  <a16:creationId xmlns:a16="http://schemas.microsoft.com/office/drawing/2014/main" id="{C622CB22-02EC-F64A-9017-FED43EBF1A3E}"/>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2" name="Line 41">
              <a:extLst>
                <a:ext uri="{FF2B5EF4-FFF2-40B4-BE49-F238E27FC236}">
                  <a16:creationId xmlns:a16="http://schemas.microsoft.com/office/drawing/2014/main" id="{CFDC1B63-A14E-1043-9EAC-C91E652840CD}"/>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3" name="Line 42">
              <a:extLst>
                <a:ext uri="{FF2B5EF4-FFF2-40B4-BE49-F238E27FC236}">
                  <a16:creationId xmlns:a16="http://schemas.microsoft.com/office/drawing/2014/main" id="{9C3C1BB5-4C3E-FC4A-98C5-61F8E2A438D6}"/>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4" name="Line 43">
              <a:extLst>
                <a:ext uri="{FF2B5EF4-FFF2-40B4-BE49-F238E27FC236}">
                  <a16:creationId xmlns:a16="http://schemas.microsoft.com/office/drawing/2014/main" id="{834C77EA-B3C4-3348-8B42-C0425866C944}"/>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5" name="Line 44">
              <a:extLst>
                <a:ext uri="{FF2B5EF4-FFF2-40B4-BE49-F238E27FC236}">
                  <a16:creationId xmlns:a16="http://schemas.microsoft.com/office/drawing/2014/main" id="{DB2983F1-648D-AB4D-8BC0-A71ED1E92117}"/>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52685" name="Group 45">
            <a:extLst>
              <a:ext uri="{FF2B5EF4-FFF2-40B4-BE49-F238E27FC236}">
                <a16:creationId xmlns:a16="http://schemas.microsoft.com/office/drawing/2014/main" id="{A9055AA3-F89C-8D45-8E57-9530FABA0FF9}"/>
              </a:ext>
            </a:extLst>
          </p:cNvPr>
          <p:cNvGrpSpPr>
            <a:grpSpLocks/>
          </p:cNvGrpSpPr>
          <p:nvPr/>
        </p:nvGrpSpPr>
        <p:grpSpPr bwMode="auto">
          <a:xfrm>
            <a:off x="5121275" y="1695450"/>
            <a:ext cx="3519488" cy="2676525"/>
            <a:chOff x="3072" y="1098"/>
            <a:chExt cx="2112" cy="1686"/>
          </a:xfrm>
        </p:grpSpPr>
        <p:grpSp>
          <p:nvGrpSpPr>
            <p:cNvPr id="115736" name="Group 46">
              <a:extLst>
                <a:ext uri="{FF2B5EF4-FFF2-40B4-BE49-F238E27FC236}">
                  <a16:creationId xmlns:a16="http://schemas.microsoft.com/office/drawing/2014/main" id="{CDE206D5-543F-6444-AA8F-C7E34C53BA4E}"/>
                </a:ext>
              </a:extLst>
            </p:cNvPr>
            <p:cNvGrpSpPr>
              <a:grpSpLocks/>
            </p:cNvGrpSpPr>
            <p:nvPr/>
          </p:nvGrpSpPr>
          <p:grpSpPr bwMode="auto">
            <a:xfrm>
              <a:off x="3072" y="1104"/>
              <a:ext cx="1920" cy="1680"/>
              <a:chOff x="528" y="1248"/>
              <a:chExt cx="1920" cy="1680"/>
            </a:xfrm>
          </p:grpSpPr>
          <p:sp>
            <p:nvSpPr>
              <p:cNvPr id="115744" name="Line 47">
                <a:extLst>
                  <a:ext uri="{FF2B5EF4-FFF2-40B4-BE49-F238E27FC236}">
                    <a16:creationId xmlns:a16="http://schemas.microsoft.com/office/drawing/2014/main" id="{A22EAA37-C02D-1E40-A4FC-A94A94F104A7}"/>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5" name="Line 48">
                <a:extLst>
                  <a:ext uri="{FF2B5EF4-FFF2-40B4-BE49-F238E27FC236}">
                    <a16:creationId xmlns:a16="http://schemas.microsoft.com/office/drawing/2014/main" id="{3A7AAD3A-5D7D-174B-B742-7048E60EE48B}"/>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6" name="Line 49">
                <a:extLst>
                  <a:ext uri="{FF2B5EF4-FFF2-40B4-BE49-F238E27FC236}">
                    <a16:creationId xmlns:a16="http://schemas.microsoft.com/office/drawing/2014/main" id="{5942B87F-AE88-8E4E-9218-B1668CC60434}"/>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7" name="Line 50">
                <a:extLst>
                  <a:ext uri="{FF2B5EF4-FFF2-40B4-BE49-F238E27FC236}">
                    <a16:creationId xmlns:a16="http://schemas.microsoft.com/office/drawing/2014/main" id="{6060AA62-AA35-2D40-9CB5-195ECB7D661F}"/>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8" name="Line 51">
                <a:extLst>
                  <a:ext uri="{FF2B5EF4-FFF2-40B4-BE49-F238E27FC236}">
                    <a16:creationId xmlns:a16="http://schemas.microsoft.com/office/drawing/2014/main" id="{A3D6F973-3921-F949-8A58-36E5829D3C22}"/>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9" name="Line 52">
                <a:extLst>
                  <a:ext uri="{FF2B5EF4-FFF2-40B4-BE49-F238E27FC236}">
                    <a16:creationId xmlns:a16="http://schemas.microsoft.com/office/drawing/2014/main" id="{57318A31-DE1A-1B4D-85FE-69559BAEC095}"/>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37" name="Group 53">
              <a:extLst>
                <a:ext uri="{FF2B5EF4-FFF2-40B4-BE49-F238E27FC236}">
                  <a16:creationId xmlns:a16="http://schemas.microsoft.com/office/drawing/2014/main" id="{9A77D351-7149-4B40-A72C-B798DA58D0C0}"/>
                </a:ext>
              </a:extLst>
            </p:cNvPr>
            <p:cNvGrpSpPr>
              <a:grpSpLocks/>
            </p:cNvGrpSpPr>
            <p:nvPr/>
          </p:nvGrpSpPr>
          <p:grpSpPr bwMode="auto">
            <a:xfrm>
              <a:off x="3264" y="1098"/>
              <a:ext cx="1920" cy="1680"/>
              <a:chOff x="528" y="1248"/>
              <a:chExt cx="1920" cy="1680"/>
            </a:xfrm>
          </p:grpSpPr>
          <p:sp>
            <p:nvSpPr>
              <p:cNvPr id="115738" name="Line 54">
                <a:extLst>
                  <a:ext uri="{FF2B5EF4-FFF2-40B4-BE49-F238E27FC236}">
                    <a16:creationId xmlns:a16="http://schemas.microsoft.com/office/drawing/2014/main" id="{67817231-BE16-D648-A846-87608759A7FA}"/>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39" name="Line 55">
                <a:extLst>
                  <a:ext uri="{FF2B5EF4-FFF2-40B4-BE49-F238E27FC236}">
                    <a16:creationId xmlns:a16="http://schemas.microsoft.com/office/drawing/2014/main" id="{8D15E07C-5A31-6C41-8F4E-F2A547AC5B64}"/>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0" name="Line 56">
                <a:extLst>
                  <a:ext uri="{FF2B5EF4-FFF2-40B4-BE49-F238E27FC236}">
                    <a16:creationId xmlns:a16="http://schemas.microsoft.com/office/drawing/2014/main" id="{62188812-A150-2F48-A19E-5AEBEFC81212}"/>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1" name="Line 57">
                <a:extLst>
                  <a:ext uri="{FF2B5EF4-FFF2-40B4-BE49-F238E27FC236}">
                    <a16:creationId xmlns:a16="http://schemas.microsoft.com/office/drawing/2014/main" id="{E48688D7-FED9-3B45-A453-9A1E0C5B99BD}"/>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2" name="Line 58">
                <a:extLst>
                  <a:ext uri="{FF2B5EF4-FFF2-40B4-BE49-F238E27FC236}">
                    <a16:creationId xmlns:a16="http://schemas.microsoft.com/office/drawing/2014/main" id="{BB69BA95-CE95-0E49-AE76-D23A2B5D3507}"/>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3" name="Line 59">
                <a:extLst>
                  <a:ext uri="{FF2B5EF4-FFF2-40B4-BE49-F238E27FC236}">
                    <a16:creationId xmlns:a16="http://schemas.microsoft.com/office/drawing/2014/main" id="{DC0A09E1-2A33-0F48-A342-F102E1E13D96}"/>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5735" name="Text Box 61">
            <a:extLst>
              <a:ext uri="{FF2B5EF4-FFF2-40B4-BE49-F238E27FC236}">
                <a16:creationId xmlns:a16="http://schemas.microsoft.com/office/drawing/2014/main" id="{1B91CCD4-373D-6048-9370-EAA66862E383}"/>
              </a:ext>
            </a:extLst>
          </p:cNvPr>
          <p:cNvSpPr txBox="1">
            <a:spLocks noChangeArrowheads="1"/>
          </p:cNvSpPr>
          <p:nvPr/>
        </p:nvSpPr>
        <p:spPr bwMode="auto">
          <a:xfrm>
            <a:off x="8853488" y="6365875"/>
            <a:ext cx="282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2678"/>
                                        </p:tgtEl>
                                        <p:attrNameLst>
                                          <p:attrName>style.visibility</p:attrName>
                                        </p:attrNameLst>
                                      </p:cBhvr>
                                      <p:to>
                                        <p:strVal val="visible"/>
                                      </p:to>
                                    </p:set>
                                    <p:animEffect transition="in" filter="dissolve">
                                      <p:cBhvr>
                                        <p:cTn id="7" dur="500"/>
                                        <p:tgtEl>
                                          <p:spTgt spid="752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52660"/>
                                        </p:tgtEl>
                                        <p:attrNameLst>
                                          <p:attrName>style.visibility</p:attrName>
                                        </p:attrNameLst>
                                      </p:cBhvr>
                                      <p:to>
                                        <p:strVal val="visible"/>
                                      </p:to>
                                    </p:set>
                                    <p:animEffect transition="in" filter="dissolve">
                                      <p:cBhvr>
                                        <p:cTn id="12" dur="500"/>
                                        <p:tgtEl>
                                          <p:spTgt spid="7526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2685"/>
                                        </p:tgtEl>
                                        <p:attrNameLst>
                                          <p:attrName>style.visibility</p:attrName>
                                        </p:attrNameLst>
                                      </p:cBhvr>
                                      <p:to>
                                        <p:strVal val="visible"/>
                                      </p:to>
                                    </p:set>
                                    <p:animEffect transition="in" filter="dissolve">
                                      <p:cBhvr>
                                        <p:cTn id="17" dur="500"/>
                                        <p:tgtEl>
                                          <p:spTgt spid="752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4690" name="Group 2">
            <a:extLst>
              <a:ext uri="{FF2B5EF4-FFF2-40B4-BE49-F238E27FC236}">
                <a16:creationId xmlns:a16="http://schemas.microsoft.com/office/drawing/2014/main" id="{005847DC-52F4-C345-BBF1-E6C1BC6AE6C8}"/>
              </a:ext>
            </a:extLst>
          </p:cNvPr>
          <p:cNvGrpSpPr>
            <a:grpSpLocks/>
          </p:cNvGrpSpPr>
          <p:nvPr/>
        </p:nvGrpSpPr>
        <p:grpSpPr bwMode="auto">
          <a:xfrm>
            <a:off x="5121275" y="4495800"/>
            <a:ext cx="3519488" cy="1143000"/>
            <a:chOff x="3072" y="2832"/>
            <a:chExt cx="2112" cy="720"/>
          </a:xfrm>
        </p:grpSpPr>
        <p:sp>
          <p:nvSpPr>
            <p:cNvPr id="117898" name="Line 3">
              <a:extLst>
                <a:ext uri="{FF2B5EF4-FFF2-40B4-BE49-F238E27FC236}">
                  <a16:creationId xmlns:a16="http://schemas.microsoft.com/office/drawing/2014/main" id="{91641A3C-43CA-C648-BED8-CCC7D02524C1}"/>
                </a:ext>
              </a:extLst>
            </p:cNvPr>
            <p:cNvSpPr>
              <a:spLocks noChangeShapeType="1"/>
            </p:cNvSpPr>
            <p:nvPr/>
          </p:nvSpPr>
          <p:spPr bwMode="auto">
            <a:xfrm flipV="1">
              <a:off x="3072" y="2832"/>
              <a:ext cx="192" cy="52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99" name="Line 4">
              <a:extLst>
                <a:ext uri="{FF2B5EF4-FFF2-40B4-BE49-F238E27FC236}">
                  <a16:creationId xmlns:a16="http://schemas.microsoft.com/office/drawing/2014/main" id="{07001B14-5C8F-334C-A543-1A226C1A9C9F}"/>
                </a:ext>
              </a:extLst>
            </p:cNvPr>
            <p:cNvSpPr>
              <a:spLocks noChangeShapeType="1"/>
            </p:cNvSpPr>
            <p:nvPr/>
          </p:nvSpPr>
          <p:spPr bwMode="auto">
            <a:xfrm>
              <a:off x="3264" y="2832"/>
              <a:ext cx="192" cy="38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0" name="Line 5">
              <a:extLst>
                <a:ext uri="{FF2B5EF4-FFF2-40B4-BE49-F238E27FC236}">
                  <a16:creationId xmlns:a16="http://schemas.microsoft.com/office/drawing/2014/main" id="{2883BDD7-B284-4443-9704-73EBE76ECC40}"/>
                </a:ext>
              </a:extLst>
            </p:cNvPr>
            <p:cNvSpPr>
              <a:spLocks noChangeShapeType="1"/>
            </p:cNvSpPr>
            <p:nvPr/>
          </p:nvSpPr>
          <p:spPr bwMode="auto">
            <a:xfrm flipV="1">
              <a:off x="3456" y="3024"/>
              <a:ext cx="192" cy="15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1" name="Line 6">
              <a:extLst>
                <a:ext uri="{FF2B5EF4-FFF2-40B4-BE49-F238E27FC236}">
                  <a16:creationId xmlns:a16="http://schemas.microsoft.com/office/drawing/2014/main" id="{A4F352FE-7E15-B846-B789-E5828BD5802E}"/>
                </a:ext>
              </a:extLst>
            </p:cNvPr>
            <p:cNvSpPr>
              <a:spLocks noChangeShapeType="1"/>
            </p:cNvSpPr>
            <p:nvPr/>
          </p:nvSpPr>
          <p:spPr bwMode="auto">
            <a:xfrm>
              <a:off x="3648" y="3024"/>
              <a:ext cx="192" cy="52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2" name="Line 7">
              <a:extLst>
                <a:ext uri="{FF2B5EF4-FFF2-40B4-BE49-F238E27FC236}">
                  <a16:creationId xmlns:a16="http://schemas.microsoft.com/office/drawing/2014/main" id="{DE1AC782-A6EC-6F41-87A8-661FA1C530AC}"/>
                </a:ext>
              </a:extLst>
            </p:cNvPr>
            <p:cNvSpPr>
              <a:spLocks noChangeShapeType="1"/>
            </p:cNvSpPr>
            <p:nvPr/>
          </p:nvSpPr>
          <p:spPr bwMode="auto">
            <a:xfrm flipV="1">
              <a:off x="3834" y="3426"/>
              <a:ext cx="192" cy="9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3" name="Line 8">
              <a:extLst>
                <a:ext uri="{FF2B5EF4-FFF2-40B4-BE49-F238E27FC236}">
                  <a16:creationId xmlns:a16="http://schemas.microsoft.com/office/drawing/2014/main" id="{833E04C6-DC8D-6E45-AD15-3E48B4127843}"/>
                </a:ext>
              </a:extLst>
            </p:cNvPr>
            <p:cNvSpPr>
              <a:spLocks noChangeShapeType="1"/>
            </p:cNvSpPr>
            <p:nvPr/>
          </p:nvSpPr>
          <p:spPr bwMode="auto">
            <a:xfrm flipV="1">
              <a:off x="4044" y="3114"/>
              <a:ext cx="192" cy="28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4" name="Line 9">
              <a:extLst>
                <a:ext uri="{FF2B5EF4-FFF2-40B4-BE49-F238E27FC236}">
                  <a16:creationId xmlns:a16="http://schemas.microsoft.com/office/drawing/2014/main" id="{F7383DA3-78FC-F247-AA95-E5128B86FBA5}"/>
                </a:ext>
              </a:extLst>
            </p:cNvPr>
            <p:cNvSpPr>
              <a:spLocks noChangeShapeType="1"/>
            </p:cNvSpPr>
            <p:nvPr/>
          </p:nvSpPr>
          <p:spPr bwMode="auto">
            <a:xfrm>
              <a:off x="4230" y="3090"/>
              <a:ext cx="192"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5" name="Line 10">
              <a:extLst>
                <a:ext uri="{FF2B5EF4-FFF2-40B4-BE49-F238E27FC236}">
                  <a16:creationId xmlns:a16="http://schemas.microsoft.com/office/drawing/2014/main" id="{11A5CA85-A69C-EF48-9E35-844BDB25F37E}"/>
                </a:ext>
              </a:extLst>
            </p:cNvPr>
            <p:cNvSpPr>
              <a:spLocks noChangeShapeType="1"/>
            </p:cNvSpPr>
            <p:nvPr/>
          </p:nvSpPr>
          <p:spPr bwMode="auto">
            <a:xfrm>
              <a:off x="4416" y="3072"/>
              <a:ext cx="240" cy="432"/>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6" name="Line 11">
              <a:extLst>
                <a:ext uri="{FF2B5EF4-FFF2-40B4-BE49-F238E27FC236}">
                  <a16:creationId xmlns:a16="http://schemas.microsoft.com/office/drawing/2014/main" id="{4B16845F-8780-ED46-8927-69B5D64B4524}"/>
                </a:ext>
              </a:extLst>
            </p:cNvPr>
            <p:cNvSpPr>
              <a:spLocks noChangeShapeType="1"/>
            </p:cNvSpPr>
            <p:nvPr/>
          </p:nvSpPr>
          <p:spPr bwMode="auto">
            <a:xfrm flipV="1">
              <a:off x="4644" y="3186"/>
              <a:ext cx="192" cy="28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7" name="Line 12">
              <a:extLst>
                <a:ext uri="{FF2B5EF4-FFF2-40B4-BE49-F238E27FC236}">
                  <a16:creationId xmlns:a16="http://schemas.microsoft.com/office/drawing/2014/main" id="{2B9B23E6-54E8-5342-9BAB-5FCC94898C23}"/>
                </a:ext>
              </a:extLst>
            </p:cNvPr>
            <p:cNvSpPr>
              <a:spLocks noChangeShapeType="1"/>
            </p:cNvSpPr>
            <p:nvPr/>
          </p:nvSpPr>
          <p:spPr bwMode="auto">
            <a:xfrm>
              <a:off x="4818" y="3168"/>
              <a:ext cx="192" cy="24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8" name="Line 13">
              <a:extLst>
                <a:ext uri="{FF2B5EF4-FFF2-40B4-BE49-F238E27FC236}">
                  <a16:creationId xmlns:a16="http://schemas.microsoft.com/office/drawing/2014/main" id="{C8CEE1AB-9585-C04E-BA51-B4F1958B233A}"/>
                </a:ext>
              </a:extLst>
            </p:cNvPr>
            <p:cNvSpPr>
              <a:spLocks noChangeShapeType="1"/>
            </p:cNvSpPr>
            <p:nvPr/>
          </p:nvSpPr>
          <p:spPr bwMode="auto">
            <a:xfrm flipV="1">
              <a:off x="4992" y="3342"/>
              <a:ext cx="192" cy="4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54702" name="Group 14">
            <a:extLst>
              <a:ext uri="{FF2B5EF4-FFF2-40B4-BE49-F238E27FC236}">
                <a16:creationId xmlns:a16="http://schemas.microsoft.com/office/drawing/2014/main" id="{6C23AB70-BBAC-5C45-8CB2-6D53BF42D314}"/>
              </a:ext>
            </a:extLst>
          </p:cNvPr>
          <p:cNvGrpSpPr>
            <a:grpSpLocks/>
          </p:cNvGrpSpPr>
          <p:nvPr/>
        </p:nvGrpSpPr>
        <p:grpSpPr bwMode="auto">
          <a:xfrm>
            <a:off x="890588" y="4919663"/>
            <a:ext cx="3189287" cy="700087"/>
            <a:chOff x="534" y="3111"/>
            <a:chExt cx="1914" cy="441"/>
          </a:xfrm>
        </p:grpSpPr>
        <p:sp>
          <p:nvSpPr>
            <p:cNvPr id="117893" name="Line 15">
              <a:extLst>
                <a:ext uri="{FF2B5EF4-FFF2-40B4-BE49-F238E27FC236}">
                  <a16:creationId xmlns:a16="http://schemas.microsoft.com/office/drawing/2014/main" id="{F0B7F1B3-0C53-724B-958A-9493251D0547}"/>
                </a:ext>
              </a:extLst>
            </p:cNvPr>
            <p:cNvSpPr>
              <a:spLocks noChangeShapeType="1"/>
            </p:cNvSpPr>
            <p:nvPr/>
          </p:nvSpPr>
          <p:spPr bwMode="auto">
            <a:xfrm flipV="1">
              <a:off x="534" y="3192"/>
              <a:ext cx="384" cy="14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94" name="Freeform 16">
              <a:extLst>
                <a:ext uri="{FF2B5EF4-FFF2-40B4-BE49-F238E27FC236}">
                  <a16:creationId xmlns:a16="http://schemas.microsoft.com/office/drawing/2014/main" id="{9698BFAB-C200-2C4E-93EF-2521C2EE6602}"/>
                </a:ext>
              </a:extLst>
            </p:cNvPr>
            <p:cNvSpPr>
              <a:spLocks/>
            </p:cNvSpPr>
            <p:nvPr/>
          </p:nvSpPr>
          <p:spPr bwMode="auto">
            <a:xfrm>
              <a:off x="918" y="3189"/>
              <a:ext cx="378" cy="363"/>
            </a:xfrm>
            <a:custGeom>
              <a:avLst/>
              <a:gdLst>
                <a:gd name="T0" fmla="*/ 0 w 378"/>
                <a:gd name="T1" fmla="*/ 0 h 363"/>
                <a:gd name="T2" fmla="*/ 378 w 378"/>
                <a:gd name="T3" fmla="*/ 363 h 363"/>
                <a:gd name="T4" fmla="*/ 0 60000 65536"/>
                <a:gd name="T5" fmla="*/ 0 60000 65536"/>
              </a:gdLst>
              <a:ahLst/>
              <a:cxnLst>
                <a:cxn ang="T4">
                  <a:pos x="T0" y="T1"/>
                </a:cxn>
                <a:cxn ang="T5">
                  <a:pos x="T2" y="T3"/>
                </a:cxn>
              </a:cxnLst>
              <a:rect l="0" t="0" r="r" b="b"/>
              <a:pathLst>
                <a:path w="378" h="363">
                  <a:moveTo>
                    <a:pt x="0" y="0"/>
                  </a:moveTo>
                  <a:lnTo>
                    <a:pt x="378" y="363"/>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95" name="Freeform 17">
              <a:extLst>
                <a:ext uri="{FF2B5EF4-FFF2-40B4-BE49-F238E27FC236}">
                  <a16:creationId xmlns:a16="http://schemas.microsoft.com/office/drawing/2014/main" id="{F0D98632-5102-E546-8E81-DD47FBC93A19}"/>
                </a:ext>
              </a:extLst>
            </p:cNvPr>
            <p:cNvSpPr>
              <a:spLocks/>
            </p:cNvSpPr>
            <p:nvPr/>
          </p:nvSpPr>
          <p:spPr bwMode="auto">
            <a:xfrm>
              <a:off x="1278" y="3111"/>
              <a:ext cx="426" cy="423"/>
            </a:xfrm>
            <a:custGeom>
              <a:avLst/>
              <a:gdLst>
                <a:gd name="T0" fmla="*/ 0 w 426"/>
                <a:gd name="T1" fmla="*/ 423 h 423"/>
                <a:gd name="T2" fmla="*/ 426 w 426"/>
                <a:gd name="T3" fmla="*/ 0 h 423"/>
                <a:gd name="T4" fmla="*/ 0 60000 65536"/>
                <a:gd name="T5" fmla="*/ 0 60000 65536"/>
              </a:gdLst>
              <a:ahLst/>
              <a:cxnLst>
                <a:cxn ang="T4">
                  <a:pos x="T0" y="T1"/>
                </a:cxn>
                <a:cxn ang="T5">
                  <a:pos x="T2" y="T3"/>
                </a:cxn>
              </a:cxnLst>
              <a:rect l="0" t="0" r="r" b="b"/>
              <a:pathLst>
                <a:path w="426" h="423">
                  <a:moveTo>
                    <a:pt x="0" y="423"/>
                  </a:moveTo>
                  <a:lnTo>
                    <a:pt x="42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96" name="Freeform 18">
              <a:extLst>
                <a:ext uri="{FF2B5EF4-FFF2-40B4-BE49-F238E27FC236}">
                  <a16:creationId xmlns:a16="http://schemas.microsoft.com/office/drawing/2014/main" id="{A119FF9C-4E32-F842-B86E-73073B233ACC}"/>
                </a:ext>
              </a:extLst>
            </p:cNvPr>
            <p:cNvSpPr>
              <a:spLocks/>
            </p:cNvSpPr>
            <p:nvPr/>
          </p:nvSpPr>
          <p:spPr bwMode="auto">
            <a:xfrm>
              <a:off x="1692" y="3123"/>
              <a:ext cx="396" cy="360"/>
            </a:xfrm>
            <a:custGeom>
              <a:avLst/>
              <a:gdLst>
                <a:gd name="T0" fmla="*/ 0 w 396"/>
                <a:gd name="T1" fmla="*/ 0 h 360"/>
                <a:gd name="T2" fmla="*/ 396 w 396"/>
                <a:gd name="T3" fmla="*/ 360 h 360"/>
                <a:gd name="T4" fmla="*/ 0 60000 65536"/>
                <a:gd name="T5" fmla="*/ 0 60000 65536"/>
              </a:gdLst>
              <a:ahLst/>
              <a:cxnLst>
                <a:cxn ang="T4">
                  <a:pos x="T0" y="T1"/>
                </a:cxn>
                <a:cxn ang="T5">
                  <a:pos x="T2" y="T3"/>
                </a:cxn>
              </a:cxnLst>
              <a:rect l="0" t="0" r="r" b="b"/>
              <a:pathLst>
                <a:path w="396" h="360">
                  <a:moveTo>
                    <a:pt x="0" y="0"/>
                  </a:moveTo>
                  <a:lnTo>
                    <a:pt x="396" y="36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97" name="Line 19">
              <a:extLst>
                <a:ext uri="{FF2B5EF4-FFF2-40B4-BE49-F238E27FC236}">
                  <a16:creationId xmlns:a16="http://schemas.microsoft.com/office/drawing/2014/main" id="{8E9DF778-4FAC-864A-8776-8CB40D418A17}"/>
                </a:ext>
              </a:extLst>
            </p:cNvPr>
            <p:cNvSpPr>
              <a:spLocks noChangeShapeType="1"/>
            </p:cNvSpPr>
            <p:nvPr/>
          </p:nvSpPr>
          <p:spPr bwMode="auto">
            <a:xfrm flipV="1">
              <a:off x="2112" y="3384"/>
              <a:ext cx="336" cy="9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7764" name="Rectangle 20">
            <a:extLst>
              <a:ext uri="{FF2B5EF4-FFF2-40B4-BE49-F238E27FC236}">
                <a16:creationId xmlns:a16="http://schemas.microsoft.com/office/drawing/2014/main" id="{15959613-B5A0-1A4F-B5E5-2799E0DA34CD}"/>
              </a:ext>
            </a:extLst>
          </p:cNvPr>
          <p:cNvSpPr>
            <a:spLocks noGrp="1" noChangeArrowheads="1"/>
          </p:cNvSpPr>
          <p:nvPr>
            <p:ph type="title"/>
          </p:nvPr>
        </p:nvSpPr>
        <p:spPr>
          <a:xfrm>
            <a:off x="320675" y="0"/>
            <a:ext cx="8640763" cy="990600"/>
          </a:xfrm>
        </p:spPr>
        <p:txBody>
          <a:bodyPr/>
          <a:lstStyle/>
          <a:p>
            <a:pPr eaLnBrk="1" hangingPunct="1"/>
            <a:r>
              <a:rPr lang="en-US" altLang="en-US"/>
              <a:t>Sampling and Nyquist</a:t>
            </a:r>
          </a:p>
        </p:txBody>
      </p:sp>
      <p:sp>
        <p:nvSpPr>
          <p:cNvPr id="117765" name="AutoShape 21">
            <a:extLst>
              <a:ext uri="{FF2B5EF4-FFF2-40B4-BE49-F238E27FC236}">
                <a16:creationId xmlns:a16="http://schemas.microsoft.com/office/drawing/2014/main" id="{C4059C30-8674-E84F-8868-D7F7EDE3B6C1}"/>
              </a:ext>
            </a:extLst>
          </p:cNvPr>
          <p:cNvSpPr>
            <a:spLocks noChangeAspect="1" noChangeArrowheads="1" noTextEdit="1"/>
          </p:cNvSpPr>
          <p:nvPr/>
        </p:nvSpPr>
        <p:spPr bwMode="auto">
          <a:xfrm>
            <a:off x="400050"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7766" name="Line 22">
            <a:extLst>
              <a:ext uri="{FF2B5EF4-FFF2-40B4-BE49-F238E27FC236}">
                <a16:creationId xmlns:a16="http://schemas.microsoft.com/office/drawing/2014/main" id="{368B49A1-D6B1-2344-8FC5-8CB109D74F93}"/>
              </a:ext>
            </a:extLst>
          </p:cNvPr>
          <p:cNvSpPr>
            <a:spLocks noChangeShapeType="1"/>
          </p:cNvSpPr>
          <p:nvPr/>
        </p:nvSpPr>
        <p:spPr bwMode="auto">
          <a:xfrm>
            <a:off x="663575" y="2916238"/>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67" name="Freeform 23">
            <a:extLst>
              <a:ext uri="{FF2B5EF4-FFF2-40B4-BE49-F238E27FC236}">
                <a16:creationId xmlns:a16="http://schemas.microsoft.com/office/drawing/2014/main" id="{A9AF7B58-6DC9-6746-9A89-A2992C50000A}"/>
              </a:ext>
            </a:extLst>
          </p:cNvPr>
          <p:cNvSpPr>
            <a:spLocks/>
          </p:cNvSpPr>
          <p:nvPr/>
        </p:nvSpPr>
        <p:spPr bwMode="auto">
          <a:xfrm>
            <a:off x="777875" y="2076450"/>
            <a:ext cx="561975"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8" name="Freeform 24">
            <a:extLst>
              <a:ext uri="{FF2B5EF4-FFF2-40B4-BE49-F238E27FC236}">
                <a16:creationId xmlns:a16="http://schemas.microsoft.com/office/drawing/2014/main" id="{737C9F89-6D98-EA4D-B42B-B7F31E421680}"/>
              </a:ext>
            </a:extLst>
          </p:cNvPr>
          <p:cNvSpPr>
            <a:spLocks/>
          </p:cNvSpPr>
          <p:nvPr/>
        </p:nvSpPr>
        <p:spPr bwMode="auto">
          <a:xfrm>
            <a:off x="1339850" y="2114550"/>
            <a:ext cx="427038"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9" name="Freeform 25">
            <a:extLst>
              <a:ext uri="{FF2B5EF4-FFF2-40B4-BE49-F238E27FC236}">
                <a16:creationId xmlns:a16="http://schemas.microsoft.com/office/drawing/2014/main" id="{C091A84A-0E40-484F-BE0C-6ABF5507326C}"/>
              </a:ext>
            </a:extLst>
          </p:cNvPr>
          <p:cNvSpPr>
            <a:spLocks/>
          </p:cNvSpPr>
          <p:nvPr/>
        </p:nvSpPr>
        <p:spPr bwMode="auto">
          <a:xfrm>
            <a:off x="1766888"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70" name="Line 26">
            <a:extLst>
              <a:ext uri="{FF2B5EF4-FFF2-40B4-BE49-F238E27FC236}">
                <a16:creationId xmlns:a16="http://schemas.microsoft.com/office/drawing/2014/main" id="{1CEB33D2-9BCC-7F4D-BC7B-B9024951B7C9}"/>
              </a:ext>
            </a:extLst>
          </p:cNvPr>
          <p:cNvSpPr>
            <a:spLocks noChangeShapeType="1"/>
          </p:cNvSpPr>
          <p:nvPr/>
        </p:nvSpPr>
        <p:spPr bwMode="auto">
          <a:xfrm>
            <a:off x="2595563" y="2012950"/>
            <a:ext cx="93662" cy="10683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1" name="Line 27">
            <a:extLst>
              <a:ext uri="{FF2B5EF4-FFF2-40B4-BE49-F238E27FC236}">
                <a16:creationId xmlns:a16="http://schemas.microsoft.com/office/drawing/2014/main" id="{0D1ACCC3-8741-C04F-8B29-83F11A312C8E}"/>
              </a:ext>
            </a:extLst>
          </p:cNvPr>
          <p:cNvSpPr>
            <a:spLocks noChangeShapeType="1"/>
          </p:cNvSpPr>
          <p:nvPr/>
        </p:nvSpPr>
        <p:spPr bwMode="auto">
          <a:xfrm flipV="1">
            <a:off x="2689225" y="2535238"/>
            <a:ext cx="146050" cy="5461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2" name="Line 28">
            <a:extLst>
              <a:ext uri="{FF2B5EF4-FFF2-40B4-BE49-F238E27FC236}">
                <a16:creationId xmlns:a16="http://schemas.microsoft.com/office/drawing/2014/main" id="{B075B451-3054-F74B-9CD7-D119975A2427}"/>
              </a:ext>
            </a:extLst>
          </p:cNvPr>
          <p:cNvSpPr>
            <a:spLocks noChangeShapeType="1"/>
          </p:cNvSpPr>
          <p:nvPr/>
        </p:nvSpPr>
        <p:spPr bwMode="auto">
          <a:xfrm>
            <a:off x="2835275" y="2535238"/>
            <a:ext cx="93663" cy="7747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3" name="Line 29">
            <a:extLst>
              <a:ext uri="{FF2B5EF4-FFF2-40B4-BE49-F238E27FC236}">
                <a16:creationId xmlns:a16="http://schemas.microsoft.com/office/drawing/2014/main" id="{6D5D9A78-40C7-4945-AAA7-64030B153BC8}"/>
              </a:ext>
            </a:extLst>
          </p:cNvPr>
          <p:cNvSpPr>
            <a:spLocks noChangeShapeType="1"/>
          </p:cNvSpPr>
          <p:nvPr/>
        </p:nvSpPr>
        <p:spPr bwMode="auto">
          <a:xfrm flipV="1">
            <a:off x="2928938" y="2000250"/>
            <a:ext cx="293687" cy="1309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4" name="Line 30">
            <a:extLst>
              <a:ext uri="{FF2B5EF4-FFF2-40B4-BE49-F238E27FC236}">
                <a16:creationId xmlns:a16="http://schemas.microsoft.com/office/drawing/2014/main" id="{00D3026B-587A-1D43-B314-5EE86C0B2232}"/>
              </a:ext>
            </a:extLst>
          </p:cNvPr>
          <p:cNvSpPr>
            <a:spLocks noChangeShapeType="1"/>
          </p:cNvSpPr>
          <p:nvPr/>
        </p:nvSpPr>
        <p:spPr bwMode="auto">
          <a:xfrm>
            <a:off x="3222625" y="2000250"/>
            <a:ext cx="185738" cy="1436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5" name="Line 31">
            <a:extLst>
              <a:ext uri="{FF2B5EF4-FFF2-40B4-BE49-F238E27FC236}">
                <a16:creationId xmlns:a16="http://schemas.microsoft.com/office/drawing/2014/main" id="{9FE2A92C-E2DC-6648-9FD6-D184EDA044BB}"/>
              </a:ext>
            </a:extLst>
          </p:cNvPr>
          <p:cNvSpPr>
            <a:spLocks noChangeShapeType="1"/>
          </p:cNvSpPr>
          <p:nvPr/>
        </p:nvSpPr>
        <p:spPr bwMode="auto">
          <a:xfrm flipV="1">
            <a:off x="3408363" y="2230438"/>
            <a:ext cx="293687" cy="1206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6" name="Line 32">
            <a:extLst>
              <a:ext uri="{FF2B5EF4-FFF2-40B4-BE49-F238E27FC236}">
                <a16:creationId xmlns:a16="http://schemas.microsoft.com/office/drawing/2014/main" id="{1491F03C-CB11-4F4F-9F79-9CC79390AFED}"/>
              </a:ext>
            </a:extLst>
          </p:cNvPr>
          <p:cNvSpPr>
            <a:spLocks noChangeShapeType="1"/>
          </p:cNvSpPr>
          <p:nvPr/>
        </p:nvSpPr>
        <p:spPr bwMode="auto">
          <a:xfrm>
            <a:off x="3702050" y="2230438"/>
            <a:ext cx="201613" cy="1079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7" name="Line 33">
            <a:extLst>
              <a:ext uri="{FF2B5EF4-FFF2-40B4-BE49-F238E27FC236}">
                <a16:creationId xmlns:a16="http://schemas.microsoft.com/office/drawing/2014/main" id="{74F1095E-B28A-1E45-96F9-D3F4B776FDE7}"/>
              </a:ext>
            </a:extLst>
          </p:cNvPr>
          <p:cNvSpPr>
            <a:spLocks noChangeShapeType="1"/>
          </p:cNvSpPr>
          <p:nvPr/>
        </p:nvSpPr>
        <p:spPr bwMode="auto">
          <a:xfrm flipV="1">
            <a:off x="3903663" y="2649538"/>
            <a:ext cx="93662" cy="660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8" name="Line 34">
            <a:extLst>
              <a:ext uri="{FF2B5EF4-FFF2-40B4-BE49-F238E27FC236}">
                <a16:creationId xmlns:a16="http://schemas.microsoft.com/office/drawing/2014/main" id="{1A753755-CB27-F04B-9F47-6F5A5EC16080}"/>
              </a:ext>
            </a:extLst>
          </p:cNvPr>
          <p:cNvSpPr>
            <a:spLocks noChangeShapeType="1"/>
          </p:cNvSpPr>
          <p:nvPr/>
        </p:nvSpPr>
        <p:spPr bwMode="auto">
          <a:xfrm>
            <a:off x="3997325" y="2649538"/>
            <a:ext cx="120650" cy="533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9" name="Line 35">
            <a:extLst>
              <a:ext uri="{FF2B5EF4-FFF2-40B4-BE49-F238E27FC236}">
                <a16:creationId xmlns:a16="http://schemas.microsoft.com/office/drawing/2014/main" id="{47A44994-C471-8244-BCAA-B864E4A309D3}"/>
              </a:ext>
            </a:extLst>
          </p:cNvPr>
          <p:cNvSpPr>
            <a:spLocks noChangeShapeType="1"/>
          </p:cNvSpPr>
          <p:nvPr/>
        </p:nvSpPr>
        <p:spPr bwMode="auto">
          <a:xfrm flipV="1">
            <a:off x="4117975" y="2217738"/>
            <a:ext cx="173038" cy="9652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0" name="Line 36">
            <a:extLst>
              <a:ext uri="{FF2B5EF4-FFF2-40B4-BE49-F238E27FC236}">
                <a16:creationId xmlns:a16="http://schemas.microsoft.com/office/drawing/2014/main" id="{F9D1515B-C38D-E140-8FD7-2DA2FDDEEC28}"/>
              </a:ext>
            </a:extLst>
          </p:cNvPr>
          <p:cNvSpPr>
            <a:spLocks noChangeShapeType="1"/>
          </p:cNvSpPr>
          <p:nvPr/>
        </p:nvSpPr>
        <p:spPr bwMode="auto">
          <a:xfrm>
            <a:off x="4291013" y="2217738"/>
            <a:ext cx="225425" cy="1550987"/>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1" name="AutoShape 37">
            <a:extLst>
              <a:ext uri="{FF2B5EF4-FFF2-40B4-BE49-F238E27FC236}">
                <a16:creationId xmlns:a16="http://schemas.microsoft.com/office/drawing/2014/main" id="{E2997AD8-3465-6F4D-B4BF-74AEFD15C4AE}"/>
              </a:ext>
            </a:extLst>
          </p:cNvPr>
          <p:cNvSpPr>
            <a:spLocks noChangeAspect="1" noChangeArrowheads="1" noTextEdit="1"/>
          </p:cNvSpPr>
          <p:nvPr/>
        </p:nvSpPr>
        <p:spPr bwMode="auto">
          <a:xfrm>
            <a:off x="4640263"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7782" name="Line 38">
            <a:extLst>
              <a:ext uri="{FF2B5EF4-FFF2-40B4-BE49-F238E27FC236}">
                <a16:creationId xmlns:a16="http://schemas.microsoft.com/office/drawing/2014/main" id="{24B935CD-C654-6549-AFF5-DA0A37D064C2}"/>
              </a:ext>
            </a:extLst>
          </p:cNvPr>
          <p:cNvSpPr>
            <a:spLocks noChangeShapeType="1"/>
          </p:cNvSpPr>
          <p:nvPr/>
        </p:nvSpPr>
        <p:spPr bwMode="auto">
          <a:xfrm>
            <a:off x="4903788" y="2916238"/>
            <a:ext cx="3976687"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3" name="Freeform 39">
            <a:extLst>
              <a:ext uri="{FF2B5EF4-FFF2-40B4-BE49-F238E27FC236}">
                <a16:creationId xmlns:a16="http://schemas.microsoft.com/office/drawing/2014/main" id="{98B0F857-3461-9A41-AD5B-FF0E2060E3AC}"/>
              </a:ext>
            </a:extLst>
          </p:cNvPr>
          <p:cNvSpPr>
            <a:spLocks/>
          </p:cNvSpPr>
          <p:nvPr/>
        </p:nvSpPr>
        <p:spPr bwMode="auto">
          <a:xfrm>
            <a:off x="5019675" y="2076450"/>
            <a:ext cx="560388"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84" name="Freeform 40">
            <a:extLst>
              <a:ext uri="{FF2B5EF4-FFF2-40B4-BE49-F238E27FC236}">
                <a16:creationId xmlns:a16="http://schemas.microsoft.com/office/drawing/2014/main" id="{86397FF0-0431-D441-AA8B-AE2C1EF3A678}"/>
              </a:ext>
            </a:extLst>
          </p:cNvPr>
          <p:cNvSpPr>
            <a:spLocks/>
          </p:cNvSpPr>
          <p:nvPr/>
        </p:nvSpPr>
        <p:spPr bwMode="auto">
          <a:xfrm>
            <a:off x="5580063" y="2114550"/>
            <a:ext cx="427037"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85" name="Freeform 41">
            <a:extLst>
              <a:ext uri="{FF2B5EF4-FFF2-40B4-BE49-F238E27FC236}">
                <a16:creationId xmlns:a16="http://schemas.microsoft.com/office/drawing/2014/main" id="{93FA8A97-6689-F64E-9BAC-89E919A7533B}"/>
              </a:ext>
            </a:extLst>
          </p:cNvPr>
          <p:cNvSpPr>
            <a:spLocks/>
          </p:cNvSpPr>
          <p:nvPr/>
        </p:nvSpPr>
        <p:spPr bwMode="auto">
          <a:xfrm>
            <a:off x="6007100"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86" name="Line 42">
            <a:extLst>
              <a:ext uri="{FF2B5EF4-FFF2-40B4-BE49-F238E27FC236}">
                <a16:creationId xmlns:a16="http://schemas.microsoft.com/office/drawing/2014/main" id="{F455A183-9A02-D84C-B125-E7AB7C252A5A}"/>
              </a:ext>
            </a:extLst>
          </p:cNvPr>
          <p:cNvSpPr>
            <a:spLocks noChangeShapeType="1"/>
          </p:cNvSpPr>
          <p:nvPr/>
        </p:nvSpPr>
        <p:spPr bwMode="auto">
          <a:xfrm>
            <a:off x="6835775" y="2012950"/>
            <a:ext cx="93663" cy="10683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7" name="Line 43">
            <a:extLst>
              <a:ext uri="{FF2B5EF4-FFF2-40B4-BE49-F238E27FC236}">
                <a16:creationId xmlns:a16="http://schemas.microsoft.com/office/drawing/2014/main" id="{2BDFA796-6A95-5D45-9E42-A32D78D1F898}"/>
              </a:ext>
            </a:extLst>
          </p:cNvPr>
          <p:cNvSpPr>
            <a:spLocks noChangeShapeType="1"/>
          </p:cNvSpPr>
          <p:nvPr/>
        </p:nvSpPr>
        <p:spPr bwMode="auto">
          <a:xfrm flipV="1">
            <a:off x="6929438" y="2535238"/>
            <a:ext cx="146050" cy="5461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8" name="Line 44">
            <a:extLst>
              <a:ext uri="{FF2B5EF4-FFF2-40B4-BE49-F238E27FC236}">
                <a16:creationId xmlns:a16="http://schemas.microsoft.com/office/drawing/2014/main" id="{E3D73208-58C3-4E47-AB04-6D7AE85194F3}"/>
              </a:ext>
            </a:extLst>
          </p:cNvPr>
          <p:cNvSpPr>
            <a:spLocks noChangeShapeType="1"/>
          </p:cNvSpPr>
          <p:nvPr/>
        </p:nvSpPr>
        <p:spPr bwMode="auto">
          <a:xfrm>
            <a:off x="7075488" y="2535238"/>
            <a:ext cx="93662" cy="7747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9" name="Line 45">
            <a:extLst>
              <a:ext uri="{FF2B5EF4-FFF2-40B4-BE49-F238E27FC236}">
                <a16:creationId xmlns:a16="http://schemas.microsoft.com/office/drawing/2014/main" id="{60793915-7423-0547-8680-91E21AAF17FA}"/>
              </a:ext>
            </a:extLst>
          </p:cNvPr>
          <p:cNvSpPr>
            <a:spLocks noChangeShapeType="1"/>
          </p:cNvSpPr>
          <p:nvPr/>
        </p:nvSpPr>
        <p:spPr bwMode="auto">
          <a:xfrm flipV="1">
            <a:off x="7169150" y="2000250"/>
            <a:ext cx="293688" cy="13096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0" name="Line 46">
            <a:extLst>
              <a:ext uri="{FF2B5EF4-FFF2-40B4-BE49-F238E27FC236}">
                <a16:creationId xmlns:a16="http://schemas.microsoft.com/office/drawing/2014/main" id="{5C39CFE1-80AB-9D4E-B123-7D9532F1C724}"/>
              </a:ext>
            </a:extLst>
          </p:cNvPr>
          <p:cNvSpPr>
            <a:spLocks noChangeShapeType="1"/>
          </p:cNvSpPr>
          <p:nvPr/>
        </p:nvSpPr>
        <p:spPr bwMode="auto">
          <a:xfrm>
            <a:off x="7462838" y="2000250"/>
            <a:ext cx="185737" cy="14366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1" name="Line 47">
            <a:extLst>
              <a:ext uri="{FF2B5EF4-FFF2-40B4-BE49-F238E27FC236}">
                <a16:creationId xmlns:a16="http://schemas.microsoft.com/office/drawing/2014/main" id="{BC4B23B1-9530-484A-8021-44164F96CF93}"/>
              </a:ext>
            </a:extLst>
          </p:cNvPr>
          <p:cNvSpPr>
            <a:spLocks noChangeShapeType="1"/>
          </p:cNvSpPr>
          <p:nvPr/>
        </p:nvSpPr>
        <p:spPr bwMode="auto">
          <a:xfrm flipV="1">
            <a:off x="7648575" y="2230438"/>
            <a:ext cx="293688" cy="12065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2" name="Line 48">
            <a:extLst>
              <a:ext uri="{FF2B5EF4-FFF2-40B4-BE49-F238E27FC236}">
                <a16:creationId xmlns:a16="http://schemas.microsoft.com/office/drawing/2014/main" id="{D11F86A0-74BF-7445-B01E-F648EA2C9152}"/>
              </a:ext>
            </a:extLst>
          </p:cNvPr>
          <p:cNvSpPr>
            <a:spLocks noChangeShapeType="1"/>
          </p:cNvSpPr>
          <p:nvPr/>
        </p:nvSpPr>
        <p:spPr bwMode="auto">
          <a:xfrm>
            <a:off x="7942263" y="2230438"/>
            <a:ext cx="201612" cy="10795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3" name="Line 49">
            <a:extLst>
              <a:ext uri="{FF2B5EF4-FFF2-40B4-BE49-F238E27FC236}">
                <a16:creationId xmlns:a16="http://schemas.microsoft.com/office/drawing/2014/main" id="{0DC9FEB5-3E4C-8649-B232-4F977E4D6FE8}"/>
              </a:ext>
            </a:extLst>
          </p:cNvPr>
          <p:cNvSpPr>
            <a:spLocks noChangeShapeType="1"/>
          </p:cNvSpPr>
          <p:nvPr/>
        </p:nvSpPr>
        <p:spPr bwMode="auto">
          <a:xfrm flipV="1">
            <a:off x="8143875" y="2649538"/>
            <a:ext cx="93663" cy="6604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4" name="Line 50">
            <a:extLst>
              <a:ext uri="{FF2B5EF4-FFF2-40B4-BE49-F238E27FC236}">
                <a16:creationId xmlns:a16="http://schemas.microsoft.com/office/drawing/2014/main" id="{C1946ABF-389C-F248-9EBE-CA74E4E93ABC}"/>
              </a:ext>
            </a:extLst>
          </p:cNvPr>
          <p:cNvSpPr>
            <a:spLocks noChangeShapeType="1"/>
          </p:cNvSpPr>
          <p:nvPr/>
        </p:nvSpPr>
        <p:spPr bwMode="auto">
          <a:xfrm>
            <a:off x="8237538" y="2649538"/>
            <a:ext cx="120650" cy="5334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5" name="Line 51">
            <a:extLst>
              <a:ext uri="{FF2B5EF4-FFF2-40B4-BE49-F238E27FC236}">
                <a16:creationId xmlns:a16="http://schemas.microsoft.com/office/drawing/2014/main" id="{2482FE5D-4E3E-0743-8D6B-F5C3597044A6}"/>
              </a:ext>
            </a:extLst>
          </p:cNvPr>
          <p:cNvSpPr>
            <a:spLocks noChangeShapeType="1"/>
          </p:cNvSpPr>
          <p:nvPr/>
        </p:nvSpPr>
        <p:spPr bwMode="auto">
          <a:xfrm flipV="1">
            <a:off x="8358188" y="2217738"/>
            <a:ext cx="173037" cy="9652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6" name="Line 52">
            <a:extLst>
              <a:ext uri="{FF2B5EF4-FFF2-40B4-BE49-F238E27FC236}">
                <a16:creationId xmlns:a16="http://schemas.microsoft.com/office/drawing/2014/main" id="{637FAF24-FB60-1F43-83E0-BCDBEF5776B3}"/>
              </a:ext>
            </a:extLst>
          </p:cNvPr>
          <p:cNvSpPr>
            <a:spLocks noChangeShapeType="1"/>
          </p:cNvSpPr>
          <p:nvPr/>
        </p:nvSpPr>
        <p:spPr bwMode="auto">
          <a:xfrm>
            <a:off x="8531225" y="2217738"/>
            <a:ext cx="227013" cy="1550987"/>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7797" name="Group 53">
            <a:extLst>
              <a:ext uri="{FF2B5EF4-FFF2-40B4-BE49-F238E27FC236}">
                <a16:creationId xmlns:a16="http://schemas.microsoft.com/office/drawing/2014/main" id="{47ACACA5-8F50-6241-9989-5B1AB074174F}"/>
              </a:ext>
            </a:extLst>
          </p:cNvPr>
          <p:cNvGrpSpPr>
            <a:grpSpLocks/>
          </p:cNvGrpSpPr>
          <p:nvPr/>
        </p:nvGrpSpPr>
        <p:grpSpPr bwMode="auto">
          <a:xfrm>
            <a:off x="879475" y="1676400"/>
            <a:ext cx="3200400" cy="2667000"/>
            <a:chOff x="528" y="1248"/>
            <a:chExt cx="1920" cy="1680"/>
          </a:xfrm>
        </p:grpSpPr>
        <p:sp>
          <p:nvSpPr>
            <p:cNvPr id="117887" name="Line 54">
              <a:extLst>
                <a:ext uri="{FF2B5EF4-FFF2-40B4-BE49-F238E27FC236}">
                  <a16:creationId xmlns:a16="http://schemas.microsoft.com/office/drawing/2014/main" id="{19E7E8A2-0C05-964D-BBF7-D6B60342C484}"/>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8" name="Line 55">
              <a:extLst>
                <a:ext uri="{FF2B5EF4-FFF2-40B4-BE49-F238E27FC236}">
                  <a16:creationId xmlns:a16="http://schemas.microsoft.com/office/drawing/2014/main" id="{3BAE15D2-5C9C-024E-A3DF-0113AD50E2F2}"/>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9" name="Line 56">
              <a:extLst>
                <a:ext uri="{FF2B5EF4-FFF2-40B4-BE49-F238E27FC236}">
                  <a16:creationId xmlns:a16="http://schemas.microsoft.com/office/drawing/2014/main" id="{D37DBE13-B86B-6342-ABD3-2B2C3BD244BA}"/>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90" name="Line 57">
              <a:extLst>
                <a:ext uri="{FF2B5EF4-FFF2-40B4-BE49-F238E27FC236}">
                  <a16:creationId xmlns:a16="http://schemas.microsoft.com/office/drawing/2014/main" id="{724B2A96-B9B8-8648-BF59-D64C90A4BC64}"/>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91" name="Line 58">
              <a:extLst>
                <a:ext uri="{FF2B5EF4-FFF2-40B4-BE49-F238E27FC236}">
                  <a16:creationId xmlns:a16="http://schemas.microsoft.com/office/drawing/2014/main" id="{AF20417F-B8EA-C94D-B470-635F8D200E68}"/>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92" name="Line 59">
              <a:extLst>
                <a:ext uri="{FF2B5EF4-FFF2-40B4-BE49-F238E27FC236}">
                  <a16:creationId xmlns:a16="http://schemas.microsoft.com/office/drawing/2014/main" id="{824C2FBC-2ED5-9C4B-AF21-C44369B05C77}"/>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7798" name="Group 60">
            <a:extLst>
              <a:ext uri="{FF2B5EF4-FFF2-40B4-BE49-F238E27FC236}">
                <a16:creationId xmlns:a16="http://schemas.microsoft.com/office/drawing/2014/main" id="{2F485DD1-31EB-504F-989A-A08021162061}"/>
              </a:ext>
            </a:extLst>
          </p:cNvPr>
          <p:cNvGrpSpPr>
            <a:grpSpLocks/>
          </p:cNvGrpSpPr>
          <p:nvPr/>
        </p:nvGrpSpPr>
        <p:grpSpPr bwMode="auto">
          <a:xfrm>
            <a:off x="5121275" y="1752600"/>
            <a:ext cx="3200400" cy="2667000"/>
            <a:chOff x="528" y="1248"/>
            <a:chExt cx="1920" cy="1680"/>
          </a:xfrm>
        </p:grpSpPr>
        <p:sp>
          <p:nvSpPr>
            <p:cNvPr id="117881" name="Line 61">
              <a:extLst>
                <a:ext uri="{FF2B5EF4-FFF2-40B4-BE49-F238E27FC236}">
                  <a16:creationId xmlns:a16="http://schemas.microsoft.com/office/drawing/2014/main" id="{8200B31F-3878-3D47-982A-8FFD6DB8CA9F}"/>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2" name="Line 62">
              <a:extLst>
                <a:ext uri="{FF2B5EF4-FFF2-40B4-BE49-F238E27FC236}">
                  <a16:creationId xmlns:a16="http://schemas.microsoft.com/office/drawing/2014/main" id="{DCA30311-810A-A04F-976A-86928A1E7A17}"/>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3" name="Line 63">
              <a:extLst>
                <a:ext uri="{FF2B5EF4-FFF2-40B4-BE49-F238E27FC236}">
                  <a16:creationId xmlns:a16="http://schemas.microsoft.com/office/drawing/2014/main" id="{3AFDED0E-F5D1-B248-9243-0E47EBA6C49B}"/>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4" name="Line 64">
              <a:extLst>
                <a:ext uri="{FF2B5EF4-FFF2-40B4-BE49-F238E27FC236}">
                  <a16:creationId xmlns:a16="http://schemas.microsoft.com/office/drawing/2014/main" id="{E3FCFC16-4DFF-B54E-BDC2-29272FC5A4CD}"/>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5" name="Line 65">
              <a:extLst>
                <a:ext uri="{FF2B5EF4-FFF2-40B4-BE49-F238E27FC236}">
                  <a16:creationId xmlns:a16="http://schemas.microsoft.com/office/drawing/2014/main" id="{56DB0AAC-61C9-E04A-AAE3-50429BED721E}"/>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6" name="Line 66">
              <a:extLst>
                <a:ext uri="{FF2B5EF4-FFF2-40B4-BE49-F238E27FC236}">
                  <a16:creationId xmlns:a16="http://schemas.microsoft.com/office/drawing/2014/main" id="{747D6D1F-BDC9-624B-B623-FE0E965E5CBB}"/>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7799" name="Group 67">
            <a:extLst>
              <a:ext uri="{FF2B5EF4-FFF2-40B4-BE49-F238E27FC236}">
                <a16:creationId xmlns:a16="http://schemas.microsoft.com/office/drawing/2014/main" id="{425F2FD7-0FC4-C14C-AF2C-39DB1CC4FE63}"/>
              </a:ext>
            </a:extLst>
          </p:cNvPr>
          <p:cNvGrpSpPr>
            <a:grpSpLocks/>
          </p:cNvGrpSpPr>
          <p:nvPr/>
        </p:nvGrpSpPr>
        <p:grpSpPr bwMode="auto">
          <a:xfrm>
            <a:off x="5440363" y="1676400"/>
            <a:ext cx="3200400" cy="2667000"/>
            <a:chOff x="528" y="1248"/>
            <a:chExt cx="1920" cy="1680"/>
          </a:xfrm>
        </p:grpSpPr>
        <p:sp>
          <p:nvSpPr>
            <p:cNvPr id="117875" name="Line 68">
              <a:extLst>
                <a:ext uri="{FF2B5EF4-FFF2-40B4-BE49-F238E27FC236}">
                  <a16:creationId xmlns:a16="http://schemas.microsoft.com/office/drawing/2014/main" id="{47CBBE9C-2CDE-0A40-B0FE-BCA5EDC4085C}"/>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76" name="Line 69">
              <a:extLst>
                <a:ext uri="{FF2B5EF4-FFF2-40B4-BE49-F238E27FC236}">
                  <a16:creationId xmlns:a16="http://schemas.microsoft.com/office/drawing/2014/main" id="{3248C6D8-9766-6143-882C-E379595AAF52}"/>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77" name="Line 70">
              <a:extLst>
                <a:ext uri="{FF2B5EF4-FFF2-40B4-BE49-F238E27FC236}">
                  <a16:creationId xmlns:a16="http://schemas.microsoft.com/office/drawing/2014/main" id="{3E310B5F-15A8-E547-84AB-CE4E5992ACA3}"/>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78" name="Line 71">
              <a:extLst>
                <a:ext uri="{FF2B5EF4-FFF2-40B4-BE49-F238E27FC236}">
                  <a16:creationId xmlns:a16="http://schemas.microsoft.com/office/drawing/2014/main" id="{DBA38530-6C3D-CE47-80DB-F05A7638BBC4}"/>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79" name="Line 72">
              <a:extLst>
                <a:ext uri="{FF2B5EF4-FFF2-40B4-BE49-F238E27FC236}">
                  <a16:creationId xmlns:a16="http://schemas.microsoft.com/office/drawing/2014/main" id="{091F958F-77B4-9E4F-8830-0AD379808F8E}"/>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0" name="Line 73">
              <a:extLst>
                <a:ext uri="{FF2B5EF4-FFF2-40B4-BE49-F238E27FC236}">
                  <a16:creationId xmlns:a16="http://schemas.microsoft.com/office/drawing/2014/main" id="{8E2A7332-61EA-EB42-962C-F2EDAFA9ED0D}"/>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7800" name="Line 74">
            <a:extLst>
              <a:ext uri="{FF2B5EF4-FFF2-40B4-BE49-F238E27FC236}">
                <a16:creationId xmlns:a16="http://schemas.microsoft.com/office/drawing/2014/main" id="{2A4467B1-6D92-C14A-9130-3C6865F318A5}"/>
              </a:ext>
            </a:extLst>
          </p:cNvPr>
          <p:cNvSpPr>
            <a:spLocks noChangeShapeType="1"/>
          </p:cNvSpPr>
          <p:nvPr/>
        </p:nvSpPr>
        <p:spPr bwMode="auto">
          <a:xfrm>
            <a:off x="663575" y="5287963"/>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754763" name="AutoShape 75">
            <a:extLst>
              <a:ext uri="{FF2B5EF4-FFF2-40B4-BE49-F238E27FC236}">
                <a16:creationId xmlns:a16="http://schemas.microsoft.com/office/drawing/2014/main" id="{A0566E8F-17FD-AA4B-90D0-642C548C8E05}"/>
              </a:ext>
            </a:extLst>
          </p:cNvPr>
          <p:cNvSpPr>
            <a:spLocks noChangeAspect="1" noChangeArrowheads="1" noTextEdit="1"/>
          </p:cNvSpPr>
          <p:nvPr/>
        </p:nvSpPr>
        <p:spPr bwMode="auto">
          <a:xfrm>
            <a:off x="4640263" y="4352925"/>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7802" name="Line 76">
            <a:extLst>
              <a:ext uri="{FF2B5EF4-FFF2-40B4-BE49-F238E27FC236}">
                <a16:creationId xmlns:a16="http://schemas.microsoft.com/office/drawing/2014/main" id="{C984216D-01FE-7544-8BEA-2E80CDC6CA69}"/>
              </a:ext>
            </a:extLst>
          </p:cNvPr>
          <p:cNvSpPr>
            <a:spLocks noChangeShapeType="1"/>
          </p:cNvSpPr>
          <p:nvPr/>
        </p:nvSpPr>
        <p:spPr bwMode="auto">
          <a:xfrm>
            <a:off x="4903788" y="5287963"/>
            <a:ext cx="3976687"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7803" name="Group 77">
            <a:extLst>
              <a:ext uri="{FF2B5EF4-FFF2-40B4-BE49-F238E27FC236}">
                <a16:creationId xmlns:a16="http://schemas.microsoft.com/office/drawing/2014/main" id="{E3EAFA13-3970-784C-8DB9-1687FAABB600}"/>
              </a:ext>
            </a:extLst>
          </p:cNvPr>
          <p:cNvGrpSpPr>
            <a:grpSpLocks/>
          </p:cNvGrpSpPr>
          <p:nvPr/>
        </p:nvGrpSpPr>
        <p:grpSpPr bwMode="auto">
          <a:xfrm>
            <a:off x="788988" y="4371975"/>
            <a:ext cx="3738562" cy="2009775"/>
            <a:chOff x="467" y="2754"/>
            <a:chExt cx="2243" cy="1266"/>
          </a:xfrm>
        </p:grpSpPr>
        <p:grpSp>
          <p:nvGrpSpPr>
            <p:cNvPr id="117859" name="Group 78">
              <a:extLst>
                <a:ext uri="{FF2B5EF4-FFF2-40B4-BE49-F238E27FC236}">
                  <a16:creationId xmlns:a16="http://schemas.microsoft.com/office/drawing/2014/main" id="{AF5A8CCB-1B33-FE46-81B3-BA267A6DBBB0}"/>
                </a:ext>
              </a:extLst>
            </p:cNvPr>
            <p:cNvGrpSpPr>
              <a:grpSpLocks/>
            </p:cNvGrpSpPr>
            <p:nvPr/>
          </p:nvGrpSpPr>
          <p:grpSpPr bwMode="auto">
            <a:xfrm>
              <a:off x="467" y="2754"/>
              <a:ext cx="2243" cy="1266"/>
              <a:chOff x="467" y="2754"/>
              <a:chExt cx="2243" cy="1266"/>
            </a:xfrm>
          </p:grpSpPr>
          <p:sp>
            <p:nvSpPr>
              <p:cNvPr id="117866" name="Freeform 79">
                <a:extLst>
                  <a:ext uri="{FF2B5EF4-FFF2-40B4-BE49-F238E27FC236}">
                    <a16:creationId xmlns:a16="http://schemas.microsoft.com/office/drawing/2014/main" id="{709B615D-F718-AC4D-BF26-D3168F3749D0}"/>
                  </a:ext>
                </a:extLst>
              </p:cNvPr>
              <p:cNvSpPr>
                <a:spLocks/>
              </p:cNvSpPr>
              <p:nvPr/>
            </p:nvSpPr>
            <p:spPr bwMode="auto">
              <a:xfrm>
                <a:off x="467" y="2802"/>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67" name="Freeform 80">
                <a:extLst>
                  <a:ext uri="{FF2B5EF4-FFF2-40B4-BE49-F238E27FC236}">
                    <a16:creationId xmlns:a16="http://schemas.microsoft.com/office/drawing/2014/main" id="{2637C0AD-7D93-5F46-B192-4B97DDED8D3E}"/>
                  </a:ext>
                </a:extLst>
              </p:cNvPr>
              <p:cNvSpPr>
                <a:spLocks/>
              </p:cNvSpPr>
              <p:nvPr/>
            </p:nvSpPr>
            <p:spPr bwMode="auto">
              <a:xfrm>
                <a:off x="804" y="2826"/>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68" name="Freeform 81">
                <a:extLst>
                  <a:ext uri="{FF2B5EF4-FFF2-40B4-BE49-F238E27FC236}">
                    <a16:creationId xmlns:a16="http://schemas.microsoft.com/office/drawing/2014/main" id="{31014246-28E4-EC43-8C4B-B94A9D16B61C}"/>
                  </a:ext>
                </a:extLst>
              </p:cNvPr>
              <p:cNvSpPr>
                <a:spLocks/>
              </p:cNvSpPr>
              <p:nvPr/>
            </p:nvSpPr>
            <p:spPr bwMode="auto">
              <a:xfrm>
                <a:off x="1060" y="2762"/>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69" name="Line 82">
                <a:extLst>
                  <a:ext uri="{FF2B5EF4-FFF2-40B4-BE49-F238E27FC236}">
                    <a16:creationId xmlns:a16="http://schemas.microsoft.com/office/drawing/2014/main" id="{13DB1AB5-7F7E-5A44-AA9B-BDA352E756F2}"/>
                  </a:ext>
                </a:extLst>
              </p:cNvPr>
              <p:cNvSpPr>
                <a:spLocks noChangeShapeType="1"/>
              </p:cNvSpPr>
              <p:nvPr/>
            </p:nvSpPr>
            <p:spPr bwMode="auto">
              <a:xfrm>
                <a:off x="1933" y="2754"/>
                <a:ext cx="112" cy="905"/>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0" name="Line 83">
                <a:extLst>
                  <a:ext uri="{FF2B5EF4-FFF2-40B4-BE49-F238E27FC236}">
                    <a16:creationId xmlns:a16="http://schemas.microsoft.com/office/drawing/2014/main" id="{79541ED3-B1C5-9D4F-A7C2-E0163CCEE7B6}"/>
                  </a:ext>
                </a:extLst>
              </p:cNvPr>
              <p:cNvSpPr>
                <a:spLocks noChangeShapeType="1"/>
              </p:cNvSpPr>
              <p:nvPr/>
            </p:nvSpPr>
            <p:spPr bwMode="auto">
              <a:xfrm>
                <a:off x="2221" y="2899"/>
                <a:ext cx="121" cy="680"/>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1" name="Line 84">
                <a:extLst>
                  <a:ext uri="{FF2B5EF4-FFF2-40B4-BE49-F238E27FC236}">
                    <a16:creationId xmlns:a16="http://schemas.microsoft.com/office/drawing/2014/main" id="{DF1F05FE-12CF-5C47-8049-0EB6A829CAFB}"/>
                  </a:ext>
                </a:extLst>
              </p:cNvPr>
              <p:cNvSpPr>
                <a:spLocks noChangeShapeType="1"/>
              </p:cNvSpPr>
              <p:nvPr/>
            </p:nvSpPr>
            <p:spPr bwMode="auto">
              <a:xfrm flipV="1">
                <a:off x="2470" y="2891"/>
                <a:ext cx="104" cy="608"/>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2" name="Line 85">
                <a:extLst>
                  <a:ext uri="{FF2B5EF4-FFF2-40B4-BE49-F238E27FC236}">
                    <a16:creationId xmlns:a16="http://schemas.microsoft.com/office/drawing/2014/main" id="{84BC94D7-D0A7-754E-A790-A0E4346246B0}"/>
                  </a:ext>
                </a:extLst>
              </p:cNvPr>
              <p:cNvSpPr>
                <a:spLocks noChangeShapeType="1"/>
              </p:cNvSpPr>
              <p:nvPr/>
            </p:nvSpPr>
            <p:spPr bwMode="auto">
              <a:xfrm>
                <a:off x="2574" y="2891"/>
                <a:ext cx="136" cy="977"/>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3" name="Line 86">
                <a:extLst>
                  <a:ext uri="{FF2B5EF4-FFF2-40B4-BE49-F238E27FC236}">
                    <a16:creationId xmlns:a16="http://schemas.microsoft.com/office/drawing/2014/main" id="{FD0142E2-0587-0944-9B7E-3812AC6E5A24}"/>
                  </a:ext>
                </a:extLst>
              </p:cNvPr>
              <p:cNvSpPr>
                <a:spLocks noChangeShapeType="1"/>
              </p:cNvSpPr>
              <p:nvPr/>
            </p:nvSpPr>
            <p:spPr bwMode="auto">
              <a:xfrm>
                <a:off x="1701" y="3091"/>
                <a:ext cx="56" cy="488"/>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4" name="Line 87">
                <a:extLst>
                  <a:ext uri="{FF2B5EF4-FFF2-40B4-BE49-F238E27FC236}">
                    <a16:creationId xmlns:a16="http://schemas.microsoft.com/office/drawing/2014/main" id="{D123BA80-0A1A-6D40-903B-469E28FC41E0}"/>
                  </a:ext>
                </a:extLst>
              </p:cNvPr>
              <p:cNvSpPr>
                <a:spLocks noChangeShapeType="1"/>
              </p:cNvSpPr>
              <p:nvPr/>
            </p:nvSpPr>
            <p:spPr bwMode="auto">
              <a:xfrm flipV="1">
                <a:off x="2342" y="3163"/>
                <a:ext cx="56" cy="416"/>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7860" name="Group 88">
              <a:extLst>
                <a:ext uri="{FF2B5EF4-FFF2-40B4-BE49-F238E27FC236}">
                  <a16:creationId xmlns:a16="http://schemas.microsoft.com/office/drawing/2014/main" id="{97D0C98B-71AC-4C4F-9847-00220C6203A0}"/>
                </a:ext>
              </a:extLst>
            </p:cNvPr>
            <p:cNvGrpSpPr>
              <a:grpSpLocks/>
            </p:cNvGrpSpPr>
            <p:nvPr/>
          </p:nvGrpSpPr>
          <p:grpSpPr bwMode="auto">
            <a:xfrm>
              <a:off x="1557" y="2754"/>
              <a:ext cx="913" cy="905"/>
              <a:chOff x="1557" y="2754"/>
              <a:chExt cx="913" cy="905"/>
            </a:xfrm>
          </p:grpSpPr>
          <p:sp>
            <p:nvSpPr>
              <p:cNvPr id="117861" name="Line 89">
                <a:extLst>
                  <a:ext uri="{FF2B5EF4-FFF2-40B4-BE49-F238E27FC236}">
                    <a16:creationId xmlns:a16="http://schemas.microsoft.com/office/drawing/2014/main" id="{B4A9F78E-A1E3-214F-BE89-37FEB349C9F5}"/>
                  </a:ext>
                </a:extLst>
              </p:cNvPr>
              <p:cNvSpPr>
                <a:spLocks noChangeShapeType="1"/>
              </p:cNvSpPr>
              <p:nvPr/>
            </p:nvSpPr>
            <p:spPr bwMode="auto">
              <a:xfrm>
                <a:off x="1557" y="2762"/>
                <a:ext cx="56" cy="673"/>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62" name="Line 90">
                <a:extLst>
                  <a:ext uri="{FF2B5EF4-FFF2-40B4-BE49-F238E27FC236}">
                    <a16:creationId xmlns:a16="http://schemas.microsoft.com/office/drawing/2014/main" id="{AE51C4F7-CECB-0843-B98B-06588239853C}"/>
                  </a:ext>
                </a:extLst>
              </p:cNvPr>
              <p:cNvSpPr>
                <a:spLocks noChangeShapeType="1"/>
              </p:cNvSpPr>
              <p:nvPr/>
            </p:nvSpPr>
            <p:spPr bwMode="auto">
              <a:xfrm flipV="1">
                <a:off x="1757" y="2754"/>
                <a:ext cx="176" cy="825"/>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63" name="Line 91">
                <a:extLst>
                  <a:ext uri="{FF2B5EF4-FFF2-40B4-BE49-F238E27FC236}">
                    <a16:creationId xmlns:a16="http://schemas.microsoft.com/office/drawing/2014/main" id="{03FD06A2-3095-884A-8ED5-9F10C59A3A96}"/>
                  </a:ext>
                </a:extLst>
              </p:cNvPr>
              <p:cNvSpPr>
                <a:spLocks noChangeShapeType="1"/>
              </p:cNvSpPr>
              <p:nvPr/>
            </p:nvSpPr>
            <p:spPr bwMode="auto">
              <a:xfrm flipV="1">
                <a:off x="2045" y="2899"/>
                <a:ext cx="176" cy="760"/>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64" name="Line 92">
                <a:extLst>
                  <a:ext uri="{FF2B5EF4-FFF2-40B4-BE49-F238E27FC236}">
                    <a16:creationId xmlns:a16="http://schemas.microsoft.com/office/drawing/2014/main" id="{D1B8AD77-848F-9641-A444-DDB62C83FE06}"/>
                  </a:ext>
                </a:extLst>
              </p:cNvPr>
              <p:cNvSpPr>
                <a:spLocks noChangeShapeType="1"/>
              </p:cNvSpPr>
              <p:nvPr/>
            </p:nvSpPr>
            <p:spPr bwMode="auto">
              <a:xfrm flipV="1">
                <a:off x="1613" y="3091"/>
                <a:ext cx="88" cy="344"/>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65" name="Line 93">
                <a:extLst>
                  <a:ext uri="{FF2B5EF4-FFF2-40B4-BE49-F238E27FC236}">
                    <a16:creationId xmlns:a16="http://schemas.microsoft.com/office/drawing/2014/main" id="{F61DD373-48EB-874E-9E01-D069B5BDB455}"/>
                  </a:ext>
                </a:extLst>
              </p:cNvPr>
              <p:cNvSpPr>
                <a:spLocks noChangeShapeType="1"/>
              </p:cNvSpPr>
              <p:nvPr/>
            </p:nvSpPr>
            <p:spPr bwMode="auto">
              <a:xfrm>
                <a:off x="2398" y="3163"/>
                <a:ext cx="72" cy="336"/>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17804" name="Group 94">
            <a:extLst>
              <a:ext uri="{FF2B5EF4-FFF2-40B4-BE49-F238E27FC236}">
                <a16:creationId xmlns:a16="http://schemas.microsoft.com/office/drawing/2014/main" id="{55970F43-DB9A-D248-A93E-64CA79ED0574}"/>
              </a:ext>
            </a:extLst>
          </p:cNvPr>
          <p:cNvGrpSpPr>
            <a:grpSpLocks/>
          </p:cNvGrpSpPr>
          <p:nvPr/>
        </p:nvGrpSpPr>
        <p:grpSpPr bwMode="auto">
          <a:xfrm>
            <a:off x="879475" y="4876800"/>
            <a:ext cx="3254375" cy="762000"/>
            <a:chOff x="528" y="3072"/>
            <a:chExt cx="1952" cy="480"/>
          </a:xfrm>
        </p:grpSpPr>
        <p:sp>
          <p:nvSpPr>
            <p:cNvPr id="117853" name="Oval 95">
              <a:extLst>
                <a:ext uri="{FF2B5EF4-FFF2-40B4-BE49-F238E27FC236}">
                  <a16:creationId xmlns:a16="http://schemas.microsoft.com/office/drawing/2014/main" id="{CD0FD180-7BC1-8142-BBCE-9705BD067300}"/>
                </a:ext>
              </a:extLst>
            </p:cNvPr>
            <p:cNvSpPr>
              <a:spLocks noChangeArrowheads="1"/>
            </p:cNvSpPr>
            <p:nvPr/>
          </p:nvSpPr>
          <p:spPr bwMode="auto">
            <a:xfrm>
              <a:off x="528" y="331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4" name="Oval 96">
              <a:extLst>
                <a:ext uri="{FF2B5EF4-FFF2-40B4-BE49-F238E27FC236}">
                  <a16:creationId xmlns:a16="http://schemas.microsoft.com/office/drawing/2014/main" id="{F456D164-A912-2646-A0C1-86D73E8E3F84}"/>
                </a:ext>
              </a:extLst>
            </p:cNvPr>
            <p:cNvSpPr>
              <a:spLocks noChangeArrowheads="1"/>
            </p:cNvSpPr>
            <p:nvPr/>
          </p:nvSpPr>
          <p:spPr bwMode="auto">
            <a:xfrm>
              <a:off x="888" y="3168"/>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5" name="Oval 97">
              <a:extLst>
                <a:ext uri="{FF2B5EF4-FFF2-40B4-BE49-F238E27FC236}">
                  <a16:creationId xmlns:a16="http://schemas.microsoft.com/office/drawing/2014/main" id="{FECED128-C8A7-0B4D-AC71-6567E59B879A}"/>
                </a:ext>
              </a:extLst>
            </p:cNvPr>
            <p:cNvSpPr>
              <a:spLocks noChangeArrowheads="1"/>
            </p:cNvSpPr>
            <p:nvPr/>
          </p:nvSpPr>
          <p:spPr bwMode="auto">
            <a:xfrm>
              <a:off x="1256" y="3504"/>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6" name="Oval 98">
              <a:extLst>
                <a:ext uri="{FF2B5EF4-FFF2-40B4-BE49-F238E27FC236}">
                  <a16:creationId xmlns:a16="http://schemas.microsoft.com/office/drawing/2014/main" id="{A5E1D310-A6C7-354E-8CF1-0C32589771AF}"/>
                </a:ext>
              </a:extLst>
            </p:cNvPr>
            <p:cNvSpPr>
              <a:spLocks noChangeArrowheads="1"/>
            </p:cNvSpPr>
            <p:nvPr/>
          </p:nvSpPr>
          <p:spPr bwMode="auto">
            <a:xfrm>
              <a:off x="1680" y="307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7" name="Oval 99">
              <a:extLst>
                <a:ext uri="{FF2B5EF4-FFF2-40B4-BE49-F238E27FC236}">
                  <a16:creationId xmlns:a16="http://schemas.microsoft.com/office/drawing/2014/main" id="{3B2C1ADD-6C54-9143-B783-1DA4CBF8BFA7}"/>
                </a:ext>
              </a:extLst>
            </p:cNvPr>
            <p:cNvSpPr>
              <a:spLocks noChangeArrowheads="1"/>
            </p:cNvSpPr>
            <p:nvPr/>
          </p:nvSpPr>
          <p:spPr bwMode="auto">
            <a:xfrm>
              <a:off x="2064" y="345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8" name="Oval 100">
              <a:extLst>
                <a:ext uri="{FF2B5EF4-FFF2-40B4-BE49-F238E27FC236}">
                  <a16:creationId xmlns:a16="http://schemas.microsoft.com/office/drawing/2014/main" id="{676F4EA0-C9DB-CD4F-BD96-2DE94657D58E}"/>
                </a:ext>
              </a:extLst>
            </p:cNvPr>
            <p:cNvSpPr>
              <a:spLocks noChangeArrowheads="1"/>
            </p:cNvSpPr>
            <p:nvPr/>
          </p:nvSpPr>
          <p:spPr bwMode="auto">
            <a:xfrm>
              <a:off x="2432" y="336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grpSp>
        <p:nvGrpSpPr>
          <p:cNvPr id="117805" name="Group 101">
            <a:extLst>
              <a:ext uri="{FF2B5EF4-FFF2-40B4-BE49-F238E27FC236}">
                <a16:creationId xmlns:a16="http://schemas.microsoft.com/office/drawing/2014/main" id="{87D7FA67-2B18-5F48-9CF1-15D79C1DB135}"/>
              </a:ext>
            </a:extLst>
          </p:cNvPr>
          <p:cNvGrpSpPr>
            <a:grpSpLocks/>
          </p:cNvGrpSpPr>
          <p:nvPr/>
        </p:nvGrpSpPr>
        <p:grpSpPr bwMode="auto">
          <a:xfrm>
            <a:off x="5019675" y="4371975"/>
            <a:ext cx="3738563" cy="2009775"/>
            <a:chOff x="3011" y="2754"/>
            <a:chExt cx="2243" cy="1266"/>
          </a:xfrm>
        </p:grpSpPr>
        <p:sp>
          <p:nvSpPr>
            <p:cNvPr id="117826" name="Line 102">
              <a:extLst>
                <a:ext uri="{FF2B5EF4-FFF2-40B4-BE49-F238E27FC236}">
                  <a16:creationId xmlns:a16="http://schemas.microsoft.com/office/drawing/2014/main" id="{5A3274E4-3AE0-774A-8A28-5BB2F23EC7F1}"/>
                </a:ext>
              </a:extLst>
            </p:cNvPr>
            <p:cNvSpPr>
              <a:spLocks noChangeShapeType="1"/>
            </p:cNvSpPr>
            <p:nvPr/>
          </p:nvSpPr>
          <p:spPr bwMode="auto">
            <a:xfrm flipV="1">
              <a:off x="5014" y="2891"/>
              <a:ext cx="104" cy="608"/>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7827" name="Group 103">
              <a:extLst>
                <a:ext uri="{FF2B5EF4-FFF2-40B4-BE49-F238E27FC236}">
                  <a16:creationId xmlns:a16="http://schemas.microsoft.com/office/drawing/2014/main" id="{7BB7F1F4-B92E-4240-8142-6EA92DAF5AAC}"/>
                </a:ext>
              </a:extLst>
            </p:cNvPr>
            <p:cNvGrpSpPr>
              <a:grpSpLocks/>
            </p:cNvGrpSpPr>
            <p:nvPr/>
          </p:nvGrpSpPr>
          <p:grpSpPr bwMode="auto">
            <a:xfrm>
              <a:off x="3011" y="2754"/>
              <a:ext cx="2243" cy="1266"/>
              <a:chOff x="3011" y="2754"/>
              <a:chExt cx="2243" cy="1266"/>
            </a:xfrm>
          </p:grpSpPr>
          <p:sp>
            <p:nvSpPr>
              <p:cNvPr id="117828" name="Freeform 104">
                <a:extLst>
                  <a:ext uri="{FF2B5EF4-FFF2-40B4-BE49-F238E27FC236}">
                    <a16:creationId xmlns:a16="http://schemas.microsoft.com/office/drawing/2014/main" id="{3B46C84E-28C8-7D45-840C-6EE52E74CED3}"/>
                  </a:ext>
                </a:extLst>
              </p:cNvPr>
              <p:cNvSpPr>
                <a:spLocks/>
              </p:cNvSpPr>
              <p:nvPr/>
            </p:nvSpPr>
            <p:spPr bwMode="auto">
              <a:xfrm>
                <a:off x="3011" y="2802"/>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9" name="Freeform 105">
                <a:extLst>
                  <a:ext uri="{FF2B5EF4-FFF2-40B4-BE49-F238E27FC236}">
                    <a16:creationId xmlns:a16="http://schemas.microsoft.com/office/drawing/2014/main" id="{473E5814-B8C8-204F-9F1C-59EC0D430214}"/>
                  </a:ext>
                </a:extLst>
              </p:cNvPr>
              <p:cNvSpPr>
                <a:spLocks/>
              </p:cNvSpPr>
              <p:nvPr/>
            </p:nvSpPr>
            <p:spPr bwMode="auto">
              <a:xfrm>
                <a:off x="3348" y="2826"/>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30" name="Freeform 106">
                <a:extLst>
                  <a:ext uri="{FF2B5EF4-FFF2-40B4-BE49-F238E27FC236}">
                    <a16:creationId xmlns:a16="http://schemas.microsoft.com/office/drawing/2014/main" id="{A4C402A3-61BE-BC49-AF5A-3883E1E16E4C}"/>
                  </a:ext>
                </a:extLst>
              </p:cNvPr>
              <p:cNvSpPr>
                <a:spLocks/>
              </p:cNvSpPr>
              <p:nvPr/>
            </p:nvSpPr>
            <p:spPr bwMode="auto">
              <a:xfrm>
                <a:off x="3604" y="2762"/>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31" name="Line 107">
                <a:extLst>
                  <a:ext uri="{FF2B5EF4-FFF2-40B4-BE49-F238E27FC236}">
                    <a16:creationId xmlns:a16="http://schemas.microsoft.com/office/drawing/2014/main" id="{02A70199-E305-914F-B264-6D6EF95DCEFE}"/>
                  </a:ext>
                </a:extLst>
              </p:cNvPr>
              <p:cNvSpPr>
                <a:spLocks noChangeShapeType="1"/>
              </p:cNvSpPr>
              <p:nvPr/>
            </p:nvSpPr>
            <p:spPr bwMode="auto">
              <a:xfrm>
                <a:off x="4101" y="2762"/>
                <a:ext cx="56" cy="673"/>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2" name="Line 108">
                <a:extLst>
                  <a:ext uri="{FF2B5EF4-FFF2-40B4-BE49-F238E27FC236}">
                    <a16:creationId xmlns:a16="http://schemas.microsoft.com/office/drawing/2014/main" id="{07B98D07-9579-984B-B42E-6ABDA3E5C032}"/>
                  </a:ext>
                </a:extLst>
              </p:cNvPr>
              <p:cNvSpPr>
                <a:spLocks noChangeShapeType="1"/>
              </p:cNvSpPr>
              <p:nvPr/>
            </p:nvSpPr>
            <p:spPr bwMode="auto">
              <a:xfrm flipV="1">
                <a:off x="4157" y="3091"/>
                <a:ext cx="88" cy="344"/>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3" name="Line 109">
                <a:extLst>
                  <a:ext uri="{FF2B5EF4-FFF2-40B4-BE49-F238E27FC236}">
                    <a16:creationId xmlns:a16="http://schemas.microsoft.com/office/drawing/2014/main" id="{EAD8070F-A99A-7D4A-980A-71A7F068BE01}"/>
                  </a:ext>
                </a:extLst>
              </p:cNvPr>
              <p:cNvSpPr>
                <a:spLocks noChangeShapeType="1"/>
              </p:cNvSpPr>
              <p:nvPr/>
            </p:nvSpPr>
            <p:spPr bwMode="auto">
              <a:xfrm>
                <a:off x="4245" y="3091"/>
                <a:ext cx="56" cy="488"/>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4" name="Line 110">
                <a:extLst>
                  <a:ext uri="{FF2B5EF4-FFF2-40B4-BE49-F238E27FC236}">
                    <a16:creationId xmlns:a16="http://schemas.microsoft.com/office/drawing/2014/main" id="{EF677B0D-B008-B84B-8D33-3A2E4FEE25E1}"/>
                  </a:ext>
                </a:extLst>
              </p:cNvPr>
              <p:cNvSpPr>
                <a:spLocks noChangeShapeType="1"/>
              </p:cNvSpPr>
              <p:nvPr/>
            </p:nvSpPr>
            <p:spPr bwMode="auto">
              <a:xfrm flipV="1">
                <a:off x="4301" y="2754"/>
                <a:ext cx="176" cy="825"/>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5" name="Line 111">
                <a:extLst>
                  <a:ext uri="{FF2B5EF4-FFF2-40B4-BE49-F238E27FC236}">
                    <a16:creationId xmlns:a16="http://schemas.microsoft.com/office/drawing/2014/main" id="{341594DF-E1D9-F045-AD58-3136A2778300}"/>
                  </a:ext>
                </a:extLst>
              </p:cNvPr>
              <p:cNvSpPr>
                <a:spLocks noChangeShapeType="1"/>
              </p:cNvSpPr>
              <p:nvPr/>
            </p:nvSpPr>
            <p:spPr bwMode="auto">
              <a:xfrm>
                <a:off x="4477" y="2754"/>
                <a:ext cx="112" cy="905"/>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6" name="Line 112">
                <a:extLst>
                  <a:ext uri="{FF2B5EF4-FFF2-40B4-BE49-F238E27FC236}">
                    <a16:creationId xmlns:a16="http://schemas.microsoft.com/office/drawing/2014/main" id="{230AC1DE-907F-4340-8B65-9AA30CF83979}"/>
                  </a:ext>
                </a:extLst>
              </p:cNvPr>
              <p:cNvSpPr>
                <a:spLocks noChangeShapeType="1"/>
              </p:cNvSpPr>
              <p:nvPr/>
            </p:nvSpPr>
            <p:spPr bwMode="auto">
              <a:xfrm flipV="1">
                <a:off x="4589" y="2899"/>
                <a:ext cx="176" cy="760"/>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7" name="Line 113">
                <a:extLst>
                  <a:ext uri="{FF2B5EF4-FFF2-40B4-BE49-F238E27FC236}">
                    <a16:creationId xmlns:a16="http://schemas.microsoft.com/office/drawing/2014/main" id="{3FF5532B-BB90-7848-B45A-A3802F313205}"/>
                  </a:ext>
                </a:extLst>
              </p:cNvPr>
              <p:cNvSpPr>
                <a:spLocks noChangeShapeType="1"/>
              </p:cNvSpPr>
              <p:nvPr/>
            </p:nvSpPr>
            <p:spPr bwMode="auto">
              <a:xfrm>
                <a:off x="4765" y="2899"/>
                <a:ext cx="121" cy="680"/>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8" name="Line 114">
                <a:extLst>
                  <a:ext uri="{FF2B5EF4-FFF2-40B4-BE49-F238E27FC236}">
                    <a16:creationId xmlns:a16="http://schemas.microsoft.com/office/drawing/2014/main" id="{CC95D6A2-EBD7-084A-B1C0-4FA7BD017C65}"/>
                  </a:ext>
                </a:extLst>
              </p:cNvPr>
              <p:cNvSpPr>
                <a:spLocks noChangeShapeType="1"/>
              </p:cNvSpPr>
              <p:nvPr/>
            </p:nvSpPr>
            <p:spPr bwMode="auto">
              <a:xfrm flipV="1">
                <a:off x="4886" y="3163"/>
                <a:ext cx="56" cy="416"/>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9" name="Line 115">
                <a:extLst>
                  <a:ext uri="{FF2B5EF4-FFF2-40B4-BE49-F238E27FC236}">
                    <a16:creationId xmlns:a16="http://schemas.microsoft.com/office/drawing/2014/main" id="{2BE15389-AB58-E441-A211-85A7A36BC745}"/>
                  </a:ext>
                </a:extLst>
              </p:cNvPr>
              <p:cNvSpPr>
                <a:spLocks noChangeShapeType="1"/>
              </p:cNvSpPr>
              <p:nvPr/>
            </p:nvSpPr>
            <p:spPr bwMode="auto">
              <a:xfrm>
                <a:off x="4942" y="3163"/>
                <a:ext cx="72" cy="336"/>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40" name="Line 116">
                <a:extLst>
                  <a:ext uri="{FF2B5EF4-FFF2-40B4-BE49-F238E27FC236}">
                    <a16:creationId xmlns:a16="http://schemas.microsoft.com/office/drawing/2014/main" id="{2FEB5A64-82FF-6F4A-ADE1-BE9031F95752}"/>
                  </a:ext>
                </a:extLst>
              </p:cNvPr>
              <p:cNvSpPr>
                <a:spLocks noChangeShapeType="1"/>
              </p:cNvSpPr>
              <p:nvPr/>
            </p:nvSpPr>
            <p:spPr bwMode="auto">
              <a:xfrm>
                <a:off x="5118" y="2891"/>
                <a:ext cx="136" cy="977"/>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41" name="Oval 117">
                <a:extLst>
                  <a:ext uri="{FF2B5EF4-FFF2-40B4-BE49-F238E27FC236}">
                    <a16:creationId xmlns:a16="http://schemas.microsoft.com/office/drawing/2014/main" id="{36DAA495-8CB5-7745-8217-9BC5C24EAF35}"/>
                  </a:ext>
                </a:extLst>
              </p:cNvPr>
              <p:cNvSpPr>
                <a:spLocks noChangeArrowheads="1"/>
              </p:cNvSpPr>
              <p:nvPr/>
            </p:nvSpPr>
            <p:spPr bwMode="auto">
              <a:xfrm>
                <a:off x="3248" y="281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2" name="Oval 118">
                <a:extLst>
                  <a:ext uri="{FF2B5EF4-FFF2-40B4-BE49-F238E27FC236}">
                    <a16:creationId xmlns:a16="http://schemas.microsoft.com/office/drawing/2014/main" id="{C9758010-8CFD-D649-8FB7-72D2DBC455C4}"/>
                  </a:ext>
                </a:extLst>
              </p:cNvPr>
              <p:cNvSpPr>
                <a:spLocks noChangeArrowheads="1"/>
              </p:cNvSpPr>
              <p:nvPr/>
            </p:nvSpPr>
            <p:spPr bwMode="auto">
              <a:xfrm>
                <a:off x="3632" y="2984"/>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nvGrpSpPr>
              <p:cNvPr id="117843" name="Group 119">
                <a:extLst>
                  <a:ext uri="{FF2B5EF4-FFF2-40B4-BE49-F238E27FC236}">
                    <a16:creationId xmlns:a16="http://schemas.microsoft.com/office/drawing/2014/main" id="{AC4AA00A-21F7-8145-877B-4441B586F733}"/>
                  </a:ext>
                </a:extLst>
              </p:cNvPr>
              <p:cNvGrpSpPr>
                <a:grpSpLocks/>
              </p:cNvGrpSpPr>
              <p:nvPr/>
            </p:nvGrpSpPr>
            <p:grpSpPr bwMode="auto">
              <a:xfrm>
                <a:off x="3072" y="3072"/>
                <a:ext cx="1952" cy="480"/>
                <a:chOff x="528" y="3072"/>
                <a:chExt cx="1952" cy="480"/>
              </a:xfrm>
            </p:grpSpPr>
            <p:sp>
              <p:nvSpPr>
                <p:cNvPr id="117847" name="Oval 120">
                  <a:extLst>
                    <a:ext uri="{FF2B5EF4-FFF2-40B4-BE49-F238E27FC236}">
                      <a16:creationId xmlns:a16="http://schemas.microsoft.com/office/drawing/2014/main" id="{775F2794-0204-5347-810A-34608397B484}"/>
                    </a:ext>
                  </a:extLst>
                </p:cNvPr>
                <p:cNvSpPr>
                  <a:spLocks noChangeArrowheads="1"/>
                </p:cNvSpPr>
                <p:nvPr/>
              </p:nvSpPr>
              <p:spPr bwMode="auto">
                <a:xfrm>
                  <a:off x="528" y="3312"/>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8" name="Oval 121">
                  <a:extLst>
                    <a:ext uri="{FF2B5EF4-FFF2-40B4-BE49-F238E27FC236}">
                      <a16:creationId xmlns:a16="http://schemas.microsoft.com/office/drawing/2014/main" id="{A0101F2E-0161-C84A-9179-41CD18022CD6}"/>
                    </a:ext>
                  </a:extLst>
                </p:cNvPr>
                <p:cNvSpPr>
                  <a:spLocks noChangeArrowheads="1"/>
                </p:cNvSpPr>
                <p:nvPr/>
              </p:nvSpPr>
              <p:spPr bwMode="auto">
                <a:xfrm>
                  <a:off x="888" y="3168"/>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9" name="Oval 122">
                  <a:extLst>
                    <a:ext uri="{FF2B5EF4-FFF2-40B4-BE49-F238E27FC236}">
                      <a16:creationId xmlns:a16="http://schemas.microsoft.com/office/drawing/2014/main" id="{BEF544CA-19D3-414A-8FCA-2245A36BAC19}"/>
                    </a:ext>
                  </a:extLst>
                </p:cNvPr>
                <p:cNvSpPr>
                  <a:spLocks noChangeArrowheads="1"/>
                </p:cNvSpPr>
                <p:nvPr/>
              </p:nvSpPr>
              <p:spPr bwMode="auto">
                <a:xfrm>
                  <a:off x="1256" y="3504"/>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0" name="Oval 123">
                  <a:extLst>
                    <a:ext uri="{FF2B5EF4-FFF2-40B4-BE49-F238E27FC236}">
                      <a16:creationId xmlns:a16="http://schemas.microsoft.com/office/drawing/2014/main" id="{74C85CAD-B4F0-6346-91EF-1BA0EFC05665}"/>
                    </a:ext>
                  </a:extLst>
                </p:cNvPr>
                <p:cNvSpPr>
                  <a:spLocks noChangeArrowheads="1"/>
                </p:cNvSpPr>
                <p:nvPr/>
              </p:nvSpPr>
              <p:spPr bwMode="auto">
                <a:xfrm>
                  <a:off x="1680" y="3072"/>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1" name="Oval 124">
                  <a:extLst>
                    <a:ext uri="{FF2B5EF4-FFF2-40B4-BE49-F238E27FC236}">
                      <a16:creationId xmlns:a16="http://schemas.microsoft.com/office/drawing/2014/main" id="{A82E3885-4797-5C40-942A-360714081128}"/>
                    </a:ext>
                  </a:extLst>
                </p:cNvPr>
                <p:cNvSpPr>
                  <a:spLocks noChangeArrowheads="1"/>
                </p:cNvSpPr>
                <p:nvPr/>
              </p:nvSpPr>
              <p:spPr bwMode="auto">
                <a:xfrm>
                  <a:off x="2064" y="345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2" name="Oval 125">
                  <a:extLst>
                    <a:ext uri="{FF2B5EF4-FFF2-40B4-BE49-F238E27FC236}">
                      <a16:creationId xmlns:a16="http://schemas.microsoft.com/office/drawing/2014/main" id="{3702D5AC-D518-6E43-A81F-6BDEF57E87C4}"/>
                    </a:ext>
                  </a:extLst>
                </p:cNvPr>
                <p:cNvSpPr>
                  <a:spLocks noChangeArrowheads="1"/>
                </p:cNvSpPr>
                <p:nvPr/>
              </p:nvSpPr>
              <p:spPr bwMode="auto">
                <a:xfrm>
                  <a:off x="2432" y="3360"/>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
            <p:nvSpPr>
              <p:cNvPr id="117844" name="Oval 126">
                <a:extLst>
                  <a:ext uri="{FF2B5EF4-FFF2-40B4-BE49-F238E27FC236}">
                    <a16:creationId xmlns:a16="http://schemas.microsoft.com/office/drawing/2014/main" id="{74C1E8F4-7878-8D40-8DD7-6E71AD82A0D0}"/>
                  </a:ext>
                </a:extLst>
              </p:cNvPr>
              <p:cNvSpPr>
                <a:spLocks noChangeArrowheads="1"/>
              </p:cNvSpPr>
              <p:nvPr/>
            </p:nvSpPr>
            <p:spPr bwMode="auto">
              <a:xfrm>
                <a:off x="4008" y="3400"/>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5" name="Oval 127">
                <a:extLst>
                  <a:ext uri="{FF2B5EF4-FFF2-40B4-BE49-F238E27FC236}">
                    <a16:creationId xmlns:a16="http://schemas.microsoft.com/office/drawing/2014/main" id="{37EE1DF5-2AD6-9E4E-931D-81BF27405A56}"/>
                  </a:ext>
                </a:extLst>
              </p:cNvPr>
              <p:cNvSpPr>
                <a:spLocks noChangeArrowheads="1"/>
              </p:cNvSpPr>
              <p:nvPr/>
            </p:nvSpPr>
            <p:spPr bwMode="auto">
              <a:xfrm>
                <a:off x="4800" y="3168"/>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6" name="Oval 128">
                <a:extLst>
                  <a:ext uri="{FF2B5EF4-FFF2-40B4-BE49-F238E27FC236}">
                    <a16:creationId xmlns:a16="http://schemas.microsoft.com/office/drawing/2014/main" id="{1591D55D-B7B9-3349-B671-8ACEBD827A0F}"/>
                  </a:ext>
                </a:extLst>
              </p:cNvPr>
              <p:cNvSpPr>
                <a:spLocks noChangeArrowheads="1"/>
              </p:cNvSpPr>
              <p:nvPr/>
            </p:nvSpPr>
            <p:spPr bwMode="auto">
              <a:xfrm>
                <a:off x="4384" y="305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grpSp>
      <p:sp>
        <p:nvSpPr>
          <p:cNvPr id="117806" name="Oval 129">
            <a:extLst>
              <a:ext uri="{FF2B5EF4-FFF2-40B4-BE49-F238E27FC236}">
                <a16:creationId xmlns:a16="http://schemas.microsoft.com/office/drawing/2014/main" id="{55CDD6F0-0C97-E44D-8494-BF184557A47A}"/>
              </a:ext>
            </a:extLst>
          </p:cNvPr>
          <p:cNvSpPr>
            <a:spLocks noChangeArrowheads="1"/>
          </p:cNvSpPr>
          <p:nvPr/>
        </p:nvSpPr>
        <p:spPr bwMode="auto">
          <a:xfrm>
            <a:off x="8588375" y="5245100"/>
            <a:ext cx="79375"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nvGrpSpPr>
          <p:cNvPr id="754818" name="Group 130">
            <a:extLst>
              <a:ext uri="{FF2B5EF4-FFF2-40B4-BE49-F238E27FC236}">
                <a16:creationId xmlns:a16="http://schemas.microsoft.com/office/drawing/2014/main" id="{539B1543-9419-844E-A8F0-6B89685C4EA2}"/>
              </a:ext>
            </a:extLst>
          </p:cNvPr>
          <p:cNvGrpSpPr>
            <a:grpSpLocks/>
          </p:cNvGrpSpPr>
          <p:nvPr/>
        </p:nvGrpSpPr>
        <p:grpSpPr bwMode="auto">
          <a:xfrm>
            <a:off x="879475" y="2562225"/>
            <a:ext cx="3190875" cy="685800"/>
            <a:chOff x="528" y="1614"/>
            <a:chExt cx="1914" cy="432"/>
          </a:xfrm>
        </p:grpSpPr>
        <p:sp>
          <p:nvSpPr>
            <p:cNvPr id="117821" name="Freeform 131">
              <a:extLst>
                <a:ext uri="{FF2B5EF4-FFF2-40B4-BE49-F238E27FC236}">
                  <a16:creationId xmlns:a16="http://schemas.microsoft.com/office/drawing/2014/main" id="{DACBC21C-30CD-4C44-816A-6CA19E54F520}"/>
                </a:ext>
              </a:extLst>
            </p:cNvPr>
            <p:cNvSpPr>
              <a:spLocks/>
            </p:cNvSpPr>
            <p:nvPr/>
          </p:nvSpPr>
          <p:spPr bwMode="auto">
            <a:xfrm>
              <a:off x="528" y="1680"/>
              <a:ext cx="382" cy="168"/>
            </a:xfrm>
            <a:custGeom>
              <a:avLst/>
              <a:gdLst>
                <a:gd name="T0" fmla="*/ 0 w 382"/>
                <a:gd name="T1" fmla="*/ 168 h 168"/>
                <a:gd name="T2" fmla="*/ 382 w 382"/>
                <a:gd name="T3" fmla="*/ 0 h 168"/>
                <a:gd name="T4" fmla="*/ 0 60000 65536"/>
                <a:gd name="T5" fmla="*/ 0 60000 65536"/>
              </a:gdLst>
              <a:ahLst/>
              <a:cxnLst>
                <a:cxn ang="T4">
                  <a:pos x="T0" y="T1"/>
                </a:cxn>
                <a:cxn ang="T5">
                  <a:pos x="T2" y="T3"/>
                </a:cxn>
              </a:cxnLst>
              <a:rect l="0" t="0" r="r" b="b"/>
              <a:pathLst>
                <a:path w="382" h="168">
                  <a:moveTo>
                    <a:pt x="0" y="168"/>
                  </a:moveTo>
                  <a:lnTo>
                    <a:pt x="382"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2" name="Freeform 132">
              <a:extLst>
                <a:ext uri="{FF2B5EF4-FFF2-40B4-BE49-F238E27FC236}">
                  <a16:creationId xmlns:a16="http://schemas.microsoft.com/office/drawing/2014/main" id="{FED429A9-F706-784C-A6AB-FCE0BA4550D7}"/>
                </a:ext>
              </a:extLst>
            </p:cNvPr>
            <p:cNvSpPr>
              <a:spLocks/>
            </p:cNvSpPr>
            <p:nvPr/>
          </p:nvSpPr>
          <p:spPr bwMode="auto">
            <a:xfrm>
              <a:off x="912" y="1680"/>
              <a:ext cx="358" cy="360"/>
            </a:xfrm>
            <a:custGeom>
              <a:avLst/>
              <a:gdLst>
                <a:gd name="T0" fmla="*/ 0 w 358"/>
                <a:gd name="T1" fmla="*/ 0 h 360"/>
                <a:gd name="T2" fmla="*/ 358 w 358"/>
                <a:gd name="T3" fmla="*/ 360 h 360"/>
                <a:gd name="T4" fmla="*/ 0 60000 65536"/>
                <a:gd name="T5" fmla="*/ 0 60000 65536"/>
              </a:gdLst>
              <a:ahLst/>
              <a:cxnLst>
                <a:cxn ang="T4">
                  <a:pos x="T0" y="T1"/>
                </a:cxn>
                <a:cxn ang="T5">
                  <a:pos x="T2" y="T3"/>
                </a:cxn>
              </a:cxnLst>
              <a:rect l="0" t="0" r="r" b="b"/>
              <a:pathLst>
                <a:path w="358" h="360">
                  <a:moveTo>
                    <a:pt x="0" y="0"/>
                  </a:moveTo>
                  <a:lnTo>
                    <a:pt x="358" y="36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3" name="Line 133">
              <a:extLst>
                <a:ext uri="{FF2B5EF4-FFF2-40B4-BE49-F238E27FC236}">
                  <a16:creationId xmlns:a16="http://schemas.microsoft.com/office/drawing/2014/main" id="{859A4F2B-A1DF-8948-B28E-339EE1AED2A4}"/>
                </a:ext>
              </a:extLst>
            </p:cNvPr>
            <p:cNvSpPr>
              <a:spLocks noChangeShapeType="1"/>
            </p:cNvSpPr>
            <p:nvPr/>
          </p:nvSpPr>
          <p:spPr bwMode="auto">
            <a:xfrm flipV="1">
              <a:off x="1272" y="1614"/>
              <a:ext cx="432" cy="432"/>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24" name="Freeform 134">
              <a:extLst>
                <a:ext uri="{FF2B5EF4-FFF2-40B4-BE49-F238E27FC236}">
                  <a16:creationId xmlns:a16="http://schemas.microsoft.com/office/drawing/2014/main" id="{885E18A6-EE7E-7B4B-9036-644C5D155F3F}"/>
                </a:ext>
              </a:extLst>
            </p:cNvPr>
            <p:cNvSpPr>
              <a:spLocks/>
            </p:cNvSpPr>
            <p:nvPr/>
          </p:nvSpPr>
          <p:spPr bwMode="auto">
            <a:xfrm>
              <a:off x="1700" y="1616"/>
              <a:ext cx="386" cy="380"/>
            </a:xfrm>
            <a:custGeom>
              <a:avLst/>
              <a:gdLst>
                <a:gd name="T0" fmla="*/ 0 w 386"/>
                <a:gd name="T1" fmla="*/ 0 h 380"/>
                <a:gd name="T2" fmla="*/ 386 w 386"/>
                <a:gd name="T3" fmla="*/ 380 h 380"/>
                <a:gd name="T4" fmla="*/ 0 60000 65536"/>
                <a:gd name="T5" fmla="*/ 0 60000 65536"/>
              </a:gdLst>
              <a:ahLst/>
              <a:cxnLst>
                <a:cxn ang="T4">
                  <a:pos x="T0" y="T1"/>
                </a:cxn>
                <a:cxn ang="T5">
                  <a:pos x="T2" y="T3"/>
                </a:cxn>
              </a:cxnLst>
              <a:rect l="0" t="0" r="r" b="b"/>
              <a:pathLst>
                <a:path w="386" h="380">
                  <a:moveTo>
                    <a:pt x="0" y="0"/>
                  </a:moveTo>
                  <a:lnTo>
                    <a:pt x="386" y="38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5" name="Freeform 135">
              <a:extLst>
                <a:ext uri="{FF2B5EF4-FFF2-40B4-BE49-F238E27FC236}">
                  <a16:creationId xmlns:a16="http://schemas.microsoft.com/office/drawing/2014/main" id="{8850AEAA-CE16-7F4F-A907-F81BFD134963}"/>
                </a:ext>
              </a:extLst>
            </p:cNvPr>
            <p:cNvSpPr>
              <a:spLocks/>
            </p:cNvSpPr>
            <p:nvPr/>
          </p:nvSpPr>
          <p:spPr bwMode="auto">
            <a:xfrm>
              <a:off x="2086" y="1896"/>
              <a:ext cx="356" cy="98"/>
            </a:xfrm>
            <a:custGeom>
              <a:avLst/>
              <a:gdLst>
                <a:gd name="T0" fmla="*/ 0 w 356"/>
                <a:gd name="T1" fmla="*/ 98 h 98"/>
                <a:gd name="T2" fmla="*/ 356 w 356"/>
                <a:gd name="T3" fmla="*/ 0 h 98"/>
                <a:gd name="T4" fmla="*/ 0 60000 65536"/>
                <a:gd name="T5" fmla="*/ 0 60000 65536"/>
              </a:gdLst>
              <a:ahLst/>
              <a:cxnLst>
                <a:cxn ang="T4">
                  <a:pos x="T0" y="T1"/>
                </a:cxn>
                <a:cxn ang="T5">
                  <a:pos x="T2" y="T3"/>
                </a:cxn>
              </a:cxnLst>
              <a:rect l="0" t="0" r="r" b="b"/>
              <a:pathLst>
                <a:path w="356" h="98">
                  <a:moveTo>
                    <a:pt x="0" y="98"/>
                  </a:moveTo>
                  <a:lnTo>
                    <a:pt x="35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54824" name="Group 136">
            <a:extLst>
              <a:ext uri="{FF2B5EF4-FFF2-40B4-BE49-F238E27FC236}">
                <a16:creationId xmlns:a16="http://schemas.microsoft.com/office/drawing/2014/main" id="{C6B28143-52B5-4B48-B8A9-38B692B64586}"/>
              </a:ext>
            </a:extLst>
          </p:cNvPr>
          <p:cNvGrpSpPr>
            <a:grpSpLocks/>
          </p:cNvGrpSpPr>
          <p:nvPr/>
        </p:nvGrpSpPr>
        <p:grpSpPr bwMode="auto">
          <a:xfrm>
            <a:off x="5116513" y="2105025"/>
            <a:ext cx="3524250" cy="1095375"/>
            <a:chOff x="3070" y="1326"/>
            <a:chExt cx="2114" cy="690"/>
          </a:xfrm>
        </p:grpSpPr>
        <p:sp>
          <p:nvSpPr>
            <p:cNvPr id="117810" name="Freeform 137">
              <a:extLst>
                <a:ext uri="{FF2B5EF4-FFF2-40B4-BE49-F238E27FC236}">
                  <a16:creationId xmlns:a16="http://schemas.microsoft.com/office/drawing/2014/main" id="{FE3854D0-FA6B-EB48-B2F3-B1013807B79E}"/>
                </a:ext>
              </a:extLst>
            </p:cNvPr>
            <p:cNvSpPr>
              <a:spLocks/>
            </p:cNvSpPr>
            <p:nvPr/>
          </p:nvSpPr>
          <p:spPr bwMode="auto">
            <a:xfrm>
              <a:off x="3070" y="1326"/>
              <a:ext cx="194" cy="518"/>
            </a:xfrm>
            <a:custGeom>
              <a:avLst/>
              <a:gdLst>
                <a:gd name="T0" fmla="*/ 0 w 194"/>
                <a:gd name="T1" fmla="*/ 518 h 518"/>
                <a:gd name="T2" fmla="*/ 194 w 194"/>
                <a:gd name="T3" fmla="*/ 0 h 518"/>
                <a:gd name="T4" fmla="*/ 0 60000 65536"/>
                <a:gd name="T5" fmla="*/ 0 60000 65536"/>
              </a:gdLst>
              <a:ahLst/>
              <a:cxnLst>
                <a:cxn ang="T4">
                  <a:pos x="T0" y="T1"/>
                </a:cxn>
                <a:cxn ang="T5">
                  <a:pos x="T2" y="T3"/>
                </a:cxn>
              </a:cxnLst>
              <a:rect l="0" t="0" r="r" b="b"/>
              <a:pathLst>
                <a:path w="194" h="518">
                  <a:moveTo>
                    <a:pt x="0" y="518"/>
                  </a:moveTo>
                  <a:lnTo>
                    <a:pt x="194"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1" name="Line 138">
              <a:extLst>
                <a:ext uri="{FF2B5EF4-FFF2-40B4-BE49-F238E27FC236}">
                  <a16:creationId xmlns:a16="http://schemas.microsoft.com/office/drawing/2014/main" id="{7CC3B966-2F42-8B40-86FF-6DB6B190AB5F}"/>
                </a:ext>
              </a:extLst>
            </p:cNvPr>
            <p:cNvSpPr>
              <a:spLocks noChangeShapeType="1"/>
            </p:cNvSpPr>
            <p:nvPr/>
          </p:nvSpPr>
          <p:spPr bwMode="auto">
            <a:xfrm>
              <a:off x="3264" y="1326"/>
              <a:ext cx="192" cy="38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12" name="Freeform 139">
              <a:extLst>
                <a:ext uri="{FF2B5EF4-FFF2-40B4-BE49-F238E27FC236}">
                  <a16:creationId xmlns:a16="http://schemas.microsoft.com/office/drawing/2014/main" id="{9D594250-E8E3-B14D-B973-1700AB140CAA}"/>
                </a:ext>
              </a:extLst>
            </p:cNvPr>
            <p:cNvSpPr>
              <a:spLocks/>
            </p:cNvSpPr>
            <p:nvPr/>
          </p:nvSpPr>
          <p:spPr bwMode="auto">
            <a:xfrm>
              <a:off x="3452" y="1518"/>
              <a:ext cx="196" cy="180"/>
            </a:xfrm>
            <a:custGeom>
              <a:avLst/>
              <a:gdLst>
                <a:gd name="T0" fmla="*/ 0 w 196"/>
                <a:gd name="T1" fmla="*/ 180 h 180"/>
                <a:gd name="T2" fmla="*/ 196 w 196"/>
                <a:gd name="T3" fmla="*/ 0 h 180"/>
                <a:gd name="T4" fmla="*/ 0 60000 65536"/>
                <a:gd name="T5" fmla="*/ 0 60000 65536"/>
              </a:gdLst>
              <a:ahLst/>
              <a:cxnLst>
                <a:cxn ang="T4">
                  <a:pos x="T0" y="T1"/>
                </a:cxn>
                <a:cxn ang="T5">
                  <a:pos x="T2" y="T3"/>
                </a:cxn>
              </a:cxnLst>
              <a:rect l="0" t="0" r="r" b="b"/>
              <a:pathLst>
                <a:path w="196" h="180">
                  <a:moveTo>
                    <a:pt x="0" y="180"/>
                  </a:moveTo>
                  <a:lnTo>
                    <a:pt x="19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3" name="Freeform 140">
              <a:extLst>
                <a:ext uri="{FF2B5EF4-FFF2-40B4-BE49-F238E27FC236}">
                  <a16:creationId xmlns:a16="http://schemas.microsoft.com/office/drawing/2014/main" id="{B47769C5-9F8E-3D4F-8684-2A52C8744C5C}"/>
                </a:ext>
              </a:extLst>
            </p:cNvPr>
            <p:cNvSpPr>
              <a:spLocks/>
            </p:cNvSpPr>
            <p:nvPr/>
          </p:nvSpPr>
          <p:spPr bwMode="auto">
            <a:xfrm>
              <a:off x="3648" y="1518"/>
              <a:ext cx="194" cy="498"/>
            </a:xfrm>
            <a:custGeom>
              <a:avLst/>
              <a:gdLst>
                <a:gd name="T0" fmla="*/ 0 w 194"/>
                <a:gd name="T1" fmla="*/ 0 h 498"/>
                <a:gd name="T2" fmla="*/ 194 w 194"/>
                <a:gd name="T3" fmla="*/ 498 h 498"/>
                <a:gd name="T4" fmla="*/ 0 60000 65536"/>
                <a:gd name="T5" fmla="*/ 0 60000 65536"/>
              </a:gdLst>
              <a:ahLst/>
              <a:cxnLst>
                <a:cxn ang="T4">
                  <a:pos x="T0" y="T1"/>
                </a:cxn>
                <a:cxn ang="T5">
                  <a:pos x="T2" y="T3"/>
                </a:cxn>
              </a:cxnLst>
              <a:rect l="0" t="0" r="r" b="b"/>
              <a:pathLst>
                <a:path w="194" h="498">
                  <a:moveTo>
                    <a:pt x="0" y="0"/>
                  </a:moveTo>
                  <a:lnTo>
                    <a:pt x="194" y="498"/>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4" name="Freeform 141">
              <a:extLst>
                <a:ext uri="{FF2B5EF4-FFF2-40B4-BE49-F238E27FC236}">
                  <a16:creationId xmlns:a16="http://schemas.microsoft.com/office/drawing/2014/main" id="{F1D5D25F-18BC-0A45-9502-5ACDF1D69CDA}"/>
                </a:ext>
              </a:extLst>
            </p:cNvPr>
            <p:cNvSpPr>
              <a:spLocks/>
            </p:cNvSpPr>
            <p:nvPr/>
          </p:nvSpPr>
          <p:spPr bwMode="auto">
            <a:xfrm>
              <a:off x="3834" y="1908"/>
              <a:ext cx="200" cy="108"/>
            </a:xfrm>
            <a:custGeom>
              <a:avLst/>
              <a:gdLst>
                <a:gd name="T0" fmla="*/ 0 w 200"/>
                <a:gd name="T1" fmla="*/ 108 h 108"/>
                <a:gd name="T2" fmla="*/ 200 w 200"/>
                <a:gd name="T3" fmla="*/ 0 h 108"/>
                <a:gd name="T4" fmla="*/ 0 60000 65536"/>
                <a:gd name="T5" fmla="*/ 0 60000 65536"/>
              </a:gdLst>
              <a:ahLst/>
              <a:cxnLst>
                <a:cxn ang="T4">
                  <a:pos x="T0" y="T1"/>
                </a:cxn>
                <a:cxn ang="T5">
                  <a:pos x="T2" y="T3"/>
                </a:cxn>
              </a:cxnLst>
              <a:rect l="0" t="0" r="r" b="b"/>
              <a:pathLst>
                <a:path w="200" h="108">
                  <a:moveTo>
                    <a:pt x="0" y="108"/>
                  </a:moveTo>
                  <a:lnTo>
                    <a:pt x="200"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5" name="Freeform 142">
              <a:extLst>
                <a:ext uri="{FF2B5EF4-FFF2-40B4-BE49-F238E27FC236}">
                  <a16:creationId xmlns:a16="http://schemas.microsoft.com/office/drawing/2014/main" id="{976A3632-7089-AF43-B47E-294639CCF541}"/>
                </a:ext>
              </a:extLst>
            </p:cNvPr>
            <p:cNvSpPr>
              <a:spLocks/>
            </p:cNvSpPr>
            <p:nvPr/>
          </p:nvSpPr>
          <p:spPr bwMode="auto">
            <a:xfrm>
              <a:off x="4032" y="1608"/>
              <a:ext cx="204" cy="302"/>
            </a:xfrm>
            <a:custGeom>
              <a:avLst/>
              <a:gdLst>
                <a:gd name="T0" fmla="*/ 0 w 204"/>
                <a:gd name="T1" fmla="*/ 302 h 302"/>
                <a:gd name="T2" fmla="*/ 204 w 204"/>
                <a:gd name="T3" fmla="*/ 0 h 302"/>
                <a:gd name="T4" fmla="*/ 0 60000 65536"/>
                <a:gd name="T5" fmla="*/ 0 60000 65536"/>
              </a:gdLst>
              <a:ahLst/>
              <a:cxnLst>
                <a:cxn ang="T4">
                  <a:pos x="T0" y="T1"/>
                </a:cxn>
                <a:cxn ang="T5">
                  <a:pos x="T2" y="T3"/>
                </a:cxn>
              </a:cxnLst>
              <a:rect l="0" t="0" r="r" b="b"/>
              <a:pathLst>
                <a:path w="204" h="302">
                  <a:moveTo>
                    <a:pt x="0" y="302"/>
                  </a:moveTo>
                  <a:lnTo>
                    <a:pt x="204"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6" name="Freeform 143">
              <a:extLst>
                <a:ext uri="{FF2B5EF4-FFF2-40B4-BE49-F238E27FC236}">
                  <a16:creationId xmlns:a16="http://schemas.microsoft.com/office/drawing/2014/main" id="{6ED384DA-41E8-8941-9C08-67DEF20C0464}"/>
                </a:ext>
              </a:extLst>
            </p:cNvPr>
            <p:cNvSpPr>
              <a:spLocks/>
            </p:cNvSpPr>
            <p:nvPr/>
          </p:nvSpPr>
          <p:spPr bwMode="auto">
            <a:xfrm>
              <a:off x="4228" y="1568"/>
              <a:ext cx="186" cy="46"/>
            </a:xfrm>
            <a:custGeom>
              <a:avLst/>
              <a:gdLst>
                <a:gd name="T0" fmla="*/ 0 w 186"/>
                <a:gd name="T1" fmla="*/ 46 h 46"/>
                <a:gd name="T2" fmla="*/ 186 w 186"/>
                <a:gd name="T3" fmla="*/ 0 h 46"/>
                <a:gd name="T4" fmla="*/ 0 60000 65536"/>
                <a:gd name="T5" fmla="*/ 0 60000 65536"/>
              </a:gdLst>
              <a:ahLst/>
              <a:cxnLst>
                <a:cxn ang="T4">
                  <a:pos x="T0" y="T1"/>
                </a:cxn>
                <a:cxn ang="T5">
                  <a:pos x="T2" y="T3"/>
                </a:cxn>
              </a:cxnLst>
              <a:rect l="0" t="0" r="r" b="b"/>
              <a:pathLst>
                <a:path w="186" h="46">
                  <a:moveTo>
                    <a:pt x="0" y="46"/>
                  </a:moveTo>
                  <a:lnTo>
                    <a:pt x="18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7" name="Freeform 144">
              <a:extLst>
                <a:ext uri="{FF2B5EF4-FFF2-40B4-BE49-F238E27FC236}">
                  <a16:creationId xmlns:a16="http://schemas.microsoft.com/office/drawing/2014/main" id="{B9C290A7-782A-5F49-8955-31040ED237D3}"/>
                </a:ext>
              </a:extLst>
            </p:cNvPr>
            <p:cNvSpPr>
              <a:spLocks/>
            </p:cNvSpPr>
            <p:nvPr/>
          </p:nvSpPr>
          <p:spPr bwMode="auto">
            <a:xfrm>
              <a:off x="4416" y="1566"/>
              <a:ext cx="224" cy="404"/>
            </a:xfrm>
            <a:custGeom>
              <a:avLst/>
              <a:gdLst>
                <a:gd name="T0" fmla="*/ 0 w 224"/>
                <a:gd name="T1" fmla="*/ 0 h 404"/>
                <a:gd name="T2" fmla="*/ 224 w 224"/>
                <a:gd name="T3" fmla="*/ 404 h 404"/>
                <a:gd name="T4" fmla="*/ 0 60000 65536"/>
                <a:gd name="T5" fmla="*/ 0 60000 65536"/>
              </a:gdLst>
              <a:ahLst/>
              <a:cxnLst>
                <a:cxn ang="T4">
                  <a:pos x="T0" y="T1"/>
                </a:cxn>
                <a:cxn ang="T5">
                  <a:pos x="T2" y="T3"/>
                </a:cxn>
              </a:cxnLst>
              <a:rect l="0" t="0" r="r" b="b"/>
              <a:pathLst>
                <a:path w="224" h="404">
                  <a:moveTo>
                    <a:pt x="0" y="0"/>
                  </a:moveTo>
                  <a:lnTo>
                    <a:pt x="224" y="404"/>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8" name="Freeform 145">
              <a:extLst>
                <a:ext uri="{FF2B5EF4-FFF2-40B4-BE49-F238E27FC236}">
                  <a16:creationId xmlns:a16="http://schemas.microsoft.com/office/drawing/2014/main" id="{3D041742-F1BA-574E-BE90-4179910511E2}"/>
                </a:ext>
              </a:extLst>
            </p:cNvPr>
            <p:cNvSpPr>
              <a:spLocks/>
            </p:cNvSpPr>
            <p:nvPr/>
          </p:nvSpPr>
          <p:spPr bwMode="auto">
            <a:xfrm>
              <a:off x="4644" y="1668"/>
              <a:ext cx="168" cy="300"/>
            </a:xfrm>
            <a:custGeom>
              <a:avLst/>
              <a:gdLst>
                <a:gd name="T0" fmla="*/ 0 w 168"/>
                <a:gd name="T1" fmla="*/ 300 h 300"/>
                <a:gd name="T2" fmla="*/ 168 w 168"/>
                <a:gd name="T3" fmla="*/ 0 h 300"/>
                <a:gd name="T4" fmla="*/ 0 60000 65536"/>
                <a:gd name="T5" fmla="*/ 0 60000 65536"/>
              </a:gdLst>
              <a:ahLst/>
              <a:cxnLst>
                <a:cxn ang="T4">
                  <a:pos x="T0" y="T1"/>
                </a:cxn>
                <a:cxn ang="T5">
                  <a:pos x="T2" y="T3"/>
                </a:cxn>
              </a:cxnLst>
              <a:rect l="0" t="0" r="r" b="b"/>
              <a:pathLst>
                <a:path w="168" h="300">
                  <a:moveTo>
                    <a:pt x="0" y="300"/>
                  </a:moveTo>
                  <a:lnTo>
                    <a:pt x="168"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9" name="Freeform 146">
              <a:extLst>
                <a:ext uri="{FF2B5EF4-FFF2-40B4-BE49-F238E27FC236}">
                  <a16:creationId xmlns:a16="http://schemas.microsoft.com/office/drawing/2014/main" id="{42D93DBA-3B6D-CF41-BB86-61014DF23E64}"/>
                </a:ext>
              </a:extLst>
            </p:cNvPr>
            <p:cNvSpPr>
              <a:spLocks/>
            </p:cNvSpPr>
            <p:nvPr/>
          </p:nvSpPr>
          <p:spPr bwMode="auto">
            <a:xfrm>
              <a:off x="4818" y="1662"/>
              <a:ext cx="176" cy="222"/>
            </a:xfrm>
            <a:custGeom>
              <a:avLst/>
              <a:gdLst>
                <a:gd name="T0" fmla="*/ 0 w 176"/>
                <a:gd name="T1" fmla="*/ 0 h 222"/>
                <a:gd name="T2" fmla="*/ 176 w 176"/>
                <a:gd name="T3" fmla="*/ 222 h 222"/>
                <a:gd name="T4" fmla="*/ 0 60000 65536"/>
                <a:gd name="T5" fmla="*/ 0 60000 65536"/>
              </a:gdLst>
              <a:ahLst/>
              <a:cxnLst>
                <a:cxn ang="T4">
                  <a:pos x="T0" y="T1"/>
                </a:cxn>
                <a:cxn ang="T5">
                  <a:pos x="T2" y="T3"/>
                </a:cxn>
              </a:cxnLst>
              <a:rect l="0" t="0" r="r" b="b"/>
              <a:pathLst>
                <a:path w="176" h="222">
                  <a:moveTo>
                    <a:pt x="0" y="0"/>
                  </a:moveTo>
                  <a:lnTo>
                    <a:pt x="176" y="222"/>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0" name="Line 147">
              <a:extLst>
                <a:ext uri="{FF2B5EF4-FFF2-40B4-BE49-F238E27FC236}">
                  <a16:creationId xmlns:a16="http://schemas.microsoft.com/office/drawing/2014/main" id="{A7BB81BA-9E22-0145-9CBC-76DA33AB1F83}"/>
                </a:ext>
              </a:extLst>
            </p:cNvPr>
            <p:cNvSpPr>
              <a:spLocks noChangeShapeType="1"/>
            </p:cNvSpPr>
            <p:nvPr/>
          </p:nvSpPr>
          <p:spPr bwMode="auto">
            <a:xfrm flipV="1">
              <a:off x="4992" y="1836"/>
              <a:ext cx="192" cy="4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7809" name="Text Box 148">
            <a:extLst>
              <a:ext uri="{FF2B5EF4-FFF2-40B4-BE49-F238E27FC236}">
                <a16:creationId xmlns:a16="http://schemas.microsoft.com/office/drawing/2014/main" id="{694D7A8C-C58C-6249-ADD5-2580EF6E5A00}"/>
              </a:ext>
            </a:extLst>
          </p:cNvPr>
          <p:cNvSpPr txBox="1">
            <a:spLocks noChangeArrowheads="1"/>
          </p:cNvSpPr>
          <p:nvPr/>
        </p:nvSpPr>
        <p:spPr bwMode="auto">
          <a:xfrm>
            <a:off x="8853488" y="6365875"/>
            <a:ext cx="282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4702"/>
                                        </p:tgtEl>
                                        <p:attrNameLst>
                                          <p:attrName>style.visibility</p:attrName>
                                        </p:attrNameLst>
                                      </p:cBhvr>
                                      <p:to>
                                        <p:strVal val="visible"/>
                                      </p:to>
                                    </p:set>
                                    <p:animEffect transition="in" filter="dissolve">
                                      <p:cBhvr>
                                        <p:cTn id="7" dur="500"/>
                                        <p:tgtEl>
                                          <p:spTgt spid="754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54690"/>
                                        </p:tgtEl>
                                        <p:attrNameLst>
                                          <p:attrName>style.visibility</p:attrName>
                                        </p:attrNameLst>
                                      </p:cBhvr>
                                      <p:to>
                                        <p:strVal val="visible"/>
                                      </p:to>
                                    </p:set>
                                    <p:animEffect transition="in" filter="dissolve">
                                      <p:cBhvr>
                                        <p:cTn id="12" dur="500"/>
                                        <p:tgtEl>
                                          <p:spTgt spid="7546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4818"/>
                                        </p:tgtEl>
                                        <p:attrNameLst>
                                          <p:attrName>style.visibility</p:attrName>
                                        </p:attrNameLst>
                                      </p:cBhvr>
                                      <p:to>
                                        <p:strVal val="visible"/>
                                      </p:to>
                                    </p:set>
                                    <p:animEffect transition="in" filter="dissolve">
                                      <p:cBhvr>
                                        <p:cTn id="17" dur="500"/>
                                        <p:tgtEl>
                                          <p:spTgt spid="7548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54824"/>
                                        </p:tgtEl>
                                        <p:attrNameLst>
                                          <p:attrName>style.visibility</p:attrName>
                                        </p:attrNameLst>
                                      </p:cBhvr>
                                      <p:to>
                                        <p:strVal val="visible"/>
                                      </p:to>
                                    </p:set>
                                    <p:animEffect transition="in" filter="dissolve">
                                      <p:cBhvr>
                                        <p:cTn id="22" dur="500"/>
                                        <p:tgtEl>
                                          <p:spTgt spid="754824"/>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754763"/>
                                        </p:tgtEl>
                                        <p:attrNameLst>
                                          <p:attrName>style.visibility</p:attrName>
                                        </p:attrNameLst>
                                      </p:cBhvr>
                                      <p:to>
                                        <p:strVal val="visible"/>
                                      </p:to>
                                    </p:set>
                                    <p:animEffect transition="in" filter="dissolve">
                                      <p:cBhvr>
                                        <p:cTn id="26" dur="500"/>
                                        <p:tgtEl>
                                          <p:spTgt spid="75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a:extLst>
              <a:ext uri="{FF2B5EF4-FFF2-40B4-BE49-F238E27FC236}">
                <a16:creationId xmlns:a16="http://schemas.microsoft.com/office/drawing/2014/main" id="{F63BA36B-7C45-A64C-A427-939F3D103A84}"/>
              </a:ext>
            </a:extLst>
          </p:cNvPr>
          <p:cNvGrpSpPr>
            <a:grpSpLocks/>
          </p:cNvGrpSpPr>
          <p:nvPr/>
        </p:nvGrpSpPr>
        <p:grpSpPr bwMode="auto">
          <a:xfrm>
            <a:off x="890588" y="4914900"/>
            <a:ext cx="3189287" cy="700088"/>
            <a:chOff x="534" y="3111"/>
            <a:chExt cx="1914" cy="441"/>
          </a:xfrm>
        </p:grpSpPr>
        <p:sp>
          <p:nvSpPr>
            <p:cNvPr id="119935" name="Line 3">
              <a:extLst>
                <a:ext uri="{FF2B5EF4-FFF2-40B4-BE49-F238E27FC236}">
                  <a16:creationId xmlns:a16="http://schemas.microsoft.com/office/drawing/2014/main" id="{5684F93D-5D7D-8149-BA54-27054227F8B3}"/>
                </a:ext>
              </a:extLst>
            </p:cNvPr>
            <p:cNvSpPr>
              <a:spLocks noChangeShapeType="1"/>
            </p:cNvSpPr>
            <p:nvPr/>
          </p:nvSpPr>
          <p:spPr bwMode="auto">
            <a:xfrm flipV="1">
              <a:off x="534" y="3192"/>
              <a:ext cx="384" cy="14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36" name="Freeform 4">
              <a:extLst>
                <a:ext uri="{FF2B5EF4-FFF2-40B4-BE49-F238E27FC236}">
                  <a16:creationId xmlns:a16="http://schemas.microsoft.com/office/drawing/2014/main" id="{3E79F36A-C9D4-334D-A722-C0E36C8D40E0}"/>
                </a:ext>
              </a:extLst>
            </p:cNvPr>
            <p:cNvSpPr>
              <a:spLocks/>
            </p:cNvSpPr>
            <p:nvPr/>
          </p:nvSpPr>
          <p:spPr bwMode="auto">
            <a:xfrm>
              <a:off x="918" y="3189"/>
              <a:ext cx="378" cy="363"/>
            </a:xfrm>
            <a:custGeom>
              <a:avLst/>
              <a:gdLst>
                <a:gd name="T0" fmla="*/ 0 w 378"/>
                <a:gd name="T1" fmla="*/ 0 h 363"/>
                <a:gd name="T2" fmla="*/ 378 w 378"/>
                <a:gd name="T3" fmla="*/ 363 h 363"/>
                <a:gd name="T4" fmla="*/ 0 60000 65536"/>
                <a:gd name="T5" fmla="*/ 0 60000 65536"/>
              </a:gdLst>
              <a:ahLst/>
              <a:cxnLst>
                <a:cxn ang="T4">
                  <a:pos x="T0" y="T1"/>
                </a:cxn>
                <a:cxn ang="T5">
                  <a:pos x="T2" y="T3"/>
                </a:cxn>
              </a:cxnLst>
              <a:rect l="0" t="0" r="r" b="b"/>
              <a:pathLst>
                <a:path w="378" h="363">
                  <a:moveTo>
                    <a:pt x="0" y="0"/>
                  </a:moveTo>
                  <a:lnTo>
                    <a:pt x="378" y="363"/>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937" name="Freeform 5">
              <a:extLst>
                <a:ext uri="{FF2B5EF4-FFF2-40B4-BE49-F238E27FC236}">
                  <a16:creationId xmlns:a16="http://schemas.microsoft.com/office/drawing/2014/main" id="{8D1DC1F6-D04B-E544-BAB4-8C5479BAD897}"/>
                </a:ext>
              </a:extLst>
            </p:cNvPr>
            <p:cNvSpPr>
              <a:spLocks/>
            </p:cNvSpPr>
            <p:nvPr/>
          </p:nvSpPr>
          <p:spPr bwMode="auto">
            <a:xfrm>
              <a:off x="1278" y="3111"/>
              <a:ext cx="426" cy="423"/>
            </a:xfrm>
            <a:custGeom>
              <a:avLst/>
              <a:gdLst>
                <a:gd name="T0" fmla="*/ 0 w 426"/>
                <a:gd name="T1" fmla="*/ 423 h 423"/>
                <a:gd name="T2" fmla="*/ 426 w 426"/>
                <a:gd name="T3" fmla="*/ 0 h 423"/>
                <a:gd name="T4" fmla="*/ 0 60000 65536"/>
                <a:gd name="T5" fmla="*/ 0 60000 65536"/>
              </a:gdLst>
              <a:ahLst/>
              <a:cxnLst>
                <a:cxn ang="T4">
                  <a:pos x="T0" y="T1"/>
                </a:cxn>
                <a:cxn ang="T5">
                  <a:pos x="T2" y="T3"/>
                </a:cxn>
              </a:cxnLst>
              <a:rect l="0" t="0" r="r" b="b"/>
              <a:pathLst>
                <a:path w="426" h="423">
                  <a:moveTo>
                    <a:pt x="0" y="423"/>
                  </a:moveTo>
                  <a:lnTo>
                    <a:pt x="42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938" name="Freeform 6">
              <a:extLst>
                <a:ext uri="{FF2B5EF4-FFF2-40B4-BE49-F238E27FC236}">
                  <a16:creationId xmlns:a16="http://schemas.microsoft.com/office/drawing/2014/main" id="{9B0CA795-375B-524D-8599-23DCC1A14644}"/>
                </a:ext>
              </a:extLst>
            </p:cNvPr>
            <p:cNvSpPr>
              <a:spLocks/>
            </p:cNvSpPr>
            <p:nvPr/>
          </p:nvSpPr>
          <p:spPr bwMode="auto">
            <a:xfrm>
              <a:off x="1692" y="3123"/>
              <a:ext cx="396" cy="360"/>
            </a:xfrm>
            <a:custGeom>
              <a:avLst/>
              <a:gdLst>
                <a:gd name="T0" fmla="*/ 0 w 396"/>
                <a:gd name="T1" fmla="*/ 0 h 360"/>
                <a:gd name="T2" fmla="*/ 396 w 396"/>
                <a:gd name="T3" fmla="*/ 360 h 360"/>
                <a:gd name="T4" fmla="*/ 0 60000 65536"/>
                <a:gd name="T5" fmla="*/ 0 60000 65536"/>
              </a:gdLst>
              <a:ahLst/>
              <a:cxnLst>
                <a:cxn ang="T4">
                  <a:pos x="T0" y="T1"/>
                </a:cxn>
                <a:cxn ang="T5">
                  <a:pos x="T2" y="T3"/>
                </a:cxn>
              </a:cxnLst>
              <a:rect l="0" t="0" r="r" b="b"/>
              <a:pathLst>
                <a:path w="396" h="360">
                  <a:moveTo>
                    <a:pt x="0" y="0"/>
                  </a:moveTo>
                  <a:lnTo>
                    <a:pt x="396" y="36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939" name="Line 7">
              <a:extLst>
                <a:ext uri="{FF2B5EF4-FFF2-40B4-BE49-F238E27FC236}">
                  <a16:creationId xmlns:a16="http://schemas.microsoft.com/office/drawing/2014/main" id="{05F57662-8209-9840-A044-B9A29864C44D}"/>
                </a:ext>
              </a:extLst>
            </p:cNvPr>
            <p:cNvSpPr>
              <a:spLocks noChangeShapeType="1"/>
            </p:cNvSpPr>
            <p:nvPr/>
          </p:nvSpPr>
          <p:spPr bwMode="auto">
            <a:xfrm flipV="1">
              <a:off x="2112" y="3384"/>
              <a:ext cx="336" cy="9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9811" name="Group 8">
            <a:extLst>
              <a:ext uri="{FF2B5EF4-FFF2-40B4-BE49-F238E27FC236}">
                <a16:creationId xmlns:a16="http://schemas.microsoft.com/office/drawing/2014/main" id="{3D002C30-394B-D241-9706-15F29BB719A2}"/>
              </a:ext>
            </a:extLst>
          </p:cNvPr>
          <p:cNvGrpSpPr>
            <a:grpSpLocks/>
          </p:cNvGrpSpPr>
          <p:nvPr/>
        </p:nvGrpSpPr>
        <p:grpSpPr bwMode="auto">
          <a:xfrm>
            <a:off x="5121275" y="4495800"/>
            <a:ext cx="3519488" cy="1143000"/>
            <a:chOff x="3072" y="2832"/>
            <a:chExt cx="2112" cy="720"/>
          </a:xfrm>
        </p:grpSpPr>
        <p:sp>
          <p:nvSpPr>
            <p:cNvPr id="119924" name="Line 9">
              <a:extLst>
                <a:ext uri="{FF2B5EF4-FFF2-40B4-BE49-F238E27FC236}">
                  <a16:creationId xmlns:a16="http://schemas.microsoft.com/office/drawing/2014/main" id="{94FCA724-D176-6148-863A-A5885B92D59C}"/>
                </a:ext>
              </a:extLst>
            </p:cNvPr>
            <p:cNvSpPr>
              <a:spLocks noChangeShapeType="1"/>
            </p:cNvSpPr>
            <p:nvPr/>
          </p:nvSpPr>
          <p:spPr bwMode="auto">
            <a:xfrm flipV="1">
              <a:off x="3072" y="2832"/>
              <a:ext cx="192" cy="52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25" name="Line 10">
              <a:extLst>
                <a:ext uri="{FF2B5EF4-FFF2-40B4-BE49-F238E27FC236}">
                  <a16:creationId xmlns:a16="http://schemas.microsoft.com/office/drawing/2014/main" id="{5E13E66D-E0C6-8E4D-9CFD-F4741BA28EFB}"/>
                </a:ext>
              </a:extLst>
            </p:cNvPr>
            <p:cNvSpPr>
              <a:spLocks noChangeShapeType="1"/>
            </p:cNvSpPr>
            <p:nvPr/>
          </p:nvSpPr>
          <p:spPr bwMode="auto">
            <a:xfrm>
              <a:off x="3264" y="2832"/>
              <a:ext cx="192" cy="38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26" name="Line 11">
              <a:extLst>
                <a:ext uri="{FF2B5EF4-FFF2-40B4-BE49-F238E27FC236}">
                  <a16:creationId xmlns:a16="http://schemas.microsoft.com/office/drawing/2014/main" id="{0E26E36E-7D6A-1A45-BCE0-164F60BDDA0D}"/>
                </a:ext>
              </a:extLst>
            </p:cNvPr>
            <p:cNvSpPr>
              <a:spLocks noChangeShapeType="1"/>
            </p:cNvSpPr>
            <p:nvPr/>
          </p:nvSpPr>
          <p:spPr bwMode="auto">
            <a:xfrm flipV="1">
              <a:off x="3456" y="3024"/>
              <a:ext cx="192" cy="15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27" name="Line 12">
              <a:extLst>
                <a:ext uri="{FF2B5EF4-FFF2-40B4-BE49-F238E27FC236}">
                  <a16:creationId xmlns:a16="http://schemas.microsoft.com/office/drawing/2014/main" id="{8B40D1A6-09E0-B245-9989-1B216F1DDDBA}"/>
                </a:ext>
              </a:extLst>
            </p:cNvPr>
            <p:cNvSpPr>
              <a:spLocks noChangeShapeType="1"/>
            </p:cNvSpPr>
            <p:nvPr/>
          </p:nvSpPr>
          <p:spPr bwMode="auto">
            <a:xfrm>
              <a:off x="3648" y="3024"/>
              <a:ext cx="192" cy="52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28" name="Line 13">
              <a:extLst>
                <a:ext uri="{FF2B5EF4-FFF2-40B4-BE49-F238E27FC236}">
                  <a16:creationId xmlns:a16="http://schemas.microsoft.com/office/drawing/2014/main" id="{70C1AF24-E4D3-3549-A46A-697FE3622DF6}"/>
                </a:ext>
              </a:extLst>
            </p:cNvPr>
            <p:cNvSpPr>
              <a:spLocks noChangeShapeType="1"/>
            </p:cNvSpPr>
            <p:nvPr/>
          </p:nvSpPr>
          <p:spPr bwMode="auto">
            <a:xfrm flipV="1">
              <a:off x="3834" y="3426"/>
              <a:ext cx="192" cy="9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29" name="Line 14">
              <a:extLst>
                <a:ext uri="{FF2B5EF4-FFF2-40B4-BE49-F238E27FC236}">
                  <a16:creationId xmlns:a16="http://schemas.microsoft.com/office/drawing/2014/main" id="{B7763429-1970-DF46-A73D-48FAF6017918}"/>
                </a:ext>
              </a:extLst>
            </p:cNvPr>
            <p:cNvSpPr>
              <a:spLocks noChangeShapeType="1"/>
            </p:cNvSpPr>
            <p:nvPr/>
          </p:nvSpPr>
          <p:spPr bwMode="auto">
            <a:xfrm flipV="1">
              <a:off x="4044" y="3114"/>
              <a:ext cx="192" cy="28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30" name="Line 15">
              <a:extLst>
                <a:ext uri="{FF2B5EF4-FFF2-40B4-BE49-F238E27FC236}">
                  <a16:creationId xmlns:a16="http://schemas.microsoft.com/office/drawing/2014/main" id="{B42615F2-16DE-C045-8AE5-690C9F0FEB1E}"/>
                </a:ext>
              </a:extLst>
            </p:cNvPr>
            <p:cNvSpPr>
              <a:spLocks noChangeShapeType="1"/>
            </p:cNvSpPr>
            <p:nvPr/>
          </p:nvSpPr>
          <p:spPr bwMode="auto">
            <a:xfrm>
              <a:off x="4230" y="3090"/>
              <a:ext cx="192"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31" name="Line 16">
              <a:extLst>
                <a:ext uri="{FF2B5EF4-FFF2-40B4-BE49-F238E27FC236}">
                  <a16:creationId xmlns:a16="http://schemas.microsoft.com/office/drawing/2014/main" id="{09D8B5E6-91B2-1D43-B394-816DD17E76A1}"/>
                </a:ext>
              </a:extLst>
            </p:cNvPr>
            <p:cNvSpPr>
              <a:spLocks noChangeShapeType="1"/>
            </p:cNvSpPr>
            <p:nvPr/>
          </p:nvSpPr>
          <p:spPr bwMode="auto">
            <a:xfrm>
              <a:off x="4416" y="3072"/>
              <a:ext cx="240" cy="432"/>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32" name="Line 17">
              <a:extLst>
                <a:ext uri="{FF2B5EF4-FFF2-40B4-BE49-F238E27FC236}">
                  <a16:creationId xmlns:a16="http://schemas.microsoft.com/office/drawing/2014/main" id="{1ED3C442-D527-5B4C-B20B-4932087BB82A}"/>
                </a:ext>
              </a:extLst>
            </p:cNvPr>
            <p:cNvSpPr>
              <a:spLocks noChangeShapeType="1"/>
            </p:cNvSpPr>
            <p:nvPr/>
          </p:nvSpPr>
          <p:spPr bwMode="auto">
            <a:xfrm flipV="1">
              <a:off x="4644" y="3186"/>
              <a:ext cx="192" cy="28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33" name="Line 18">
              <a:extLst>
                <a:ext uri="{FF2B5EF4-FFF2-40B4-BE49-F238E27FC236}">
                  <a16:creationId xmlns:a16="http://schemas.microsoft.com/office/drawing/2014/main" id="{D56EB116-1600-014E-81BC-36176BE2F654}"/>
                </a:ext>
              </a:extLst>
            </p:cNvPr>
            <p:cNvSpPr>
              <a:spLocks noChangeShapeType="1"/>
            </p:cNvSpPr>
            <p:nvPr/>
          </p:nvSpPr>
          <p:spPr bwMode="auto">
            <a:xfrm>
              <a:off x="4818" y="3168"/>
              <a:ext cx="192" cy="24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34" name="Line 19">
              <a:extLst>
                <a:ext uri="{FF2B5EF4-FFF2-40B4-BE49-F238E27FC236}">
                  <a16:creationId xmlns:a16="http://schemas.microsoft.com/office/drawing/2014/main" id="{F48D89B3-B67F-0F47-B7F7-09EBE3B4B4A5}"/>
                </a:ext>
              </a:extLst>
            </p:cNvPr>
            <p:cNvSpPr>
              <a:spLocks noChangeShapeType="1"/>
            </p:cNvSpPr>
            <p:nvPr/>
          </p:nvSpPr>
          <p:spPr bwMode="auto">
            <a:xfrm flipV="1">
              <a:off x="4992" y="3342"/>
              <a:ext cx="192" cy="4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9812" name="Rectangle 20">
            <a:extLst>
              <a:ext uri="{FF2B5EF4-FFF2-40B4-BE49-F238E27FC236}">
                <a16:creationId xmlns:a16="http://schemas.microsoft.com/office/drawing/2014/main" id="{75700AB1-54A1-B649-8300-45E7C6B6C776}"/>
              </a:ext>
            </a:extLst>
          </p:cNvPr>
          <p:cNvSpPr>
            <a:spLocks noGrp="1" noChangeArrowheads="1"/>
          </p:cNvSpPr>
          <p:nvPr>
            <p:ph type="title"/>
          </p:nvPr>
        </p:nvSpPr>
        <p:spPr>
          <a:xfrm>
            <a:off x="320675" y="0"/>
            <a:ext cx="8640763" cy="990600"/>
          </a:xfrm>
        </p:spPr>
        <p:txBody>
          <a:bodyPr/>
          <a:lstStyle/>
          <a:p>
            <a:pPr eaLnBrk="1" hangingPunct="1"/>
            <a:r>
              <a:rPr lang="en-US" altLang="en-US"/>
              <a:t>Sampling and Nyquist</a:t>
            </a:r>
          </a:p>
        </p:txBody>
      </p:sp>
      <p:sp>
        <p:nvSpPr>
          <p:cNvPr id="119813" name="AutoShape 21">
            <a:extLst>
              <a:ext uri="{FF2B5EF4-FFF2-40B4-BE49-F238E27FC236}">
                <a16:creationId xmlns:a16="http://schemas.microsoft.com/office/drawing/2014/main" id="{A38B4E84-C150-6A43-9255-EF0243D6295A}"/>
              </a:ext>
            </a:extLst>
          </p:cNvPr>
          <p:cNvSpPr>
            <a:spLocks noChangeAspect="1" noChangeArrowheads="1" noTextEdit="1"/>
          </p:cNvSpPr>
          <p:nvPr/>
        </p:nvSpPr>
        <p:spPr bwMode="auto">
          <a:xfrm>
            <a:off x="400050"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9814" name="Line 22">
            <a:extLst>
              <a:ext uri="{FF2B5EF4-FFF2-40B4-BE49-F238E27FC236}">
                <a16:creationId xmlns:a16="http://schemas.microsoft.com/office/drawing/2014/main" id="{1856A497-887A-5A4B-8D4B-714CCBE5D8EA}"/>
              </a:ext>
            </a:extLst>
          </p:cNvPr>
          <p:cNvSpPr>
            <a:spLocks noChangeShapeType="1"/>
          </p:cNvSpPr>
          <p:nvPr/>
        </p:nvSpPr>
        <p:spPr bwMode="auto">
          <a:xfrm>
            <a:off x="663575" y="2916238"/>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15" name="Freeform 23">
            <a:extLst>
              <a:ext uri="{FF2B5EF4-FFF2-40B4-BE49-F238E27FC236}">
                <a16:creationId xmlns:a16="http://schemas.microsoft.com/office/drawing/2014/main" id="{01B195C9-2048-234D-96F4-2C39533732BA}"/>
              </a:ext>
            </a:extLst>
          </p:cNvPr>
          <p:cNvSpPr>
            <a:spLocks/>
          </p:cNvSpPr>
          <p:nvPr/>
        </p:nvSpPr>
        <p:spPr bwMode="auto">
          <a:xfrm>
            <a:off x="777875" y="2076450"/>
            <a:ext cx="561975"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16" name="Freeform 24">
            <a:extLst>
              <a:ext uri="{FF2B5EF4-FFF2-40B4-BE49-F238E27FC236}">
                <a16:creationId xmlns:a16="http://schemas.microsoft.com/office/drawing/2014/main" id="{2A1CE728-0774-694F-A0AB-08145C000F48}"/>
              </a:ext>
            </a:extLst>
          </p:cNvPr>
          <p:cNvSpPr>
            <a:spLocks/>
          </p:cNvSpPr>
          <p:nvPr/>
        </p:nvSpPr>
        <p:spPr bwMode="auto">
          <a:xfrm>
            <a:off x="1339850" y="2114550"/>
            <a:ext cx="427038"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17" name="Freeform 25">
            <a:extLst>
              <a:ext uri="{FF2B5EF4-FFF2-40B4-BE49-F238E27FC236}">
                <a16:creationId xmlns:a16="http://schemas.microsoft.com/office/drawing/2014/main" id="{090E29CD-80C2-984C-86CA-9029106150D7}"/>
              </a:ext>
            </a:extLst>
          </p:cNvPr>
          <p:cNvSpPr>
            <a:spLocks/>
          </p:cNvSpPr>
          <p:nvPr/>
        </p:nvSpPr>
        <p:spPr bwMode="auto">
          <a:xfrm>
            <a:off x="1766888"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18" name="Line 26">
            <a:extLst>
              <a:ext uri="{FF2B5EF4-FFF2-40B4-BE49-F238E27FC236}">
                <a16:creationId xmlns:a16="http://schemas.microsoft.com/office/drawing/2014/main" id="{85009A6C-CE1A-3D43-97D3-DCDB48347121}"/>
              </a:ext>
            </a:extLst>
          </p:cNvPr>
          <p:cNvSpPr>
            <a:spLocks noChangeShapeType="1"/>
          </p:cNvSpPr>
          <p:nvPr/>
        </p:nvSpPr>
        <p:spPr bwMode="auto">
          <a:xfrm>
            <a:off x="2595563" y="2012950"/>
            <a:ext cx="93662" cy="10683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19" name="Line 27">
            <a:extLst>
              <a:ext uri="{FF2B5EF4-FFF2-40B4-BE49-F238E27FC236}">
                <a16:creationId xmlns:a16="http://schemas.microsoft.com/office/drawing/2014/main" id="{7DC1BA89-971E-6F4A-B7E6-C7071286362C}"/>
              </a:ext>
            </a:extLst>
          </p:cNvPr>
          <p:cNvSpPr>
            <a:spLocks noChangeShapeType="1"/>
          </p:cNvSpPr>
          <p:nvPr/>
        </p:nvSpPr>
        <p:spPr bwMode="auto">
          <a:xfrm flipV="1">
            <a:off x="2689225" y="2535238"/>
            <a:ext cx="146050" cy="5461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0" name="Line 28">
            <a:extLst>
              <a:ext uri="{FF2B5EF4-FFF2-40B4-BE49-F238E27FC236}">
                <a16:creationId xmlns:a16="http://schemas.microsoft.com/office/drawing/2014/main" id="{FDC75829-8EB1-9A40-9C11-A957839436C1}"/>
              </a:ext>
            </a:extLst>
          </p:cNvPr>
          <p:cNvSpPr>
            <a:spLocks noChangeShapeType="1"/>
          </p:cNvSpPr>
          <p:nvPr/>
        </p:nvSpPr>
        <p:spPr bwMode="auto">
          <a:xfrm>
            <a:off x="2835275" y="2535238"/>
            <a:ext cx="93663" cy="7747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1" name="Line 29">
            <a:extLst>
              <a:ext uri="{FF2B5EF4-FFF2-40B4-BE49-F238E27FC236}">
                <a16:creationId xmlns:a16="http://schemas.microsoft.com/office/drawing/2014/main" id="{0409CADC-08BF-9341-9F79-7EC15F0410D7}"/>
              </a:ext>
            </a:extLst>
          </p:cNvPr>
          <p:cNvSpPr>
            <a:spLocks noChangeShapeType="1"/>
          </p:cNvSpPr>
          <p:nvPr/>
        </p:nvSpPr>
        <p:spPr bwMode="auto">
          <a:xfrm flipV="1">
            <a:off x="2928938" y="2000250"/>
            <a:ext cx="293687" cy="1309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2" name="Line 30">
            <a:extLst>
              <a:ext uri="{FF2B5EF4-FFF2-40B4-BE49-F238E27FC236}">
                <a16:creationId xmlns:a16="http://schemas.microsoft.com/office/drawing/2014/main" id="{66D37F13-87D2-AB4E-AEB4-A77F0FEF76C9}"/>
              </a:ext>
            </a:extLst>
          </p:cNvPr>
          <p:cNvSpPr>
            <a:spLocks noChangeShapeType="1"/>
          </p:cNvSpPr>
          <p:nvPr/>
        </p:nvSpPr>
        <p:spPr bwMode="auto">
          <a:xfrm>
            <a:off x="3222625" y="2000250"/>
            <a:ext cx="185738" cy="1436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3" name="Line 31">
            <a:extLst>
              <a:ext uri="{FF2B5EF4-FFF2-40B4-BE49-F238E27FC236}">
                <a16:creationId xmlns:a16="http://schemas.microsoft.com/office/drawing/2014/main" id="{505A84D5-8A3B-1649-8D29-262E627D938E}"/>
              </a:ext>
            </a:extLst>
          </p:cNvPr>
          <p:cNvSpPr>
            <a:spLocks noChangeShapeType="1"/>
          </p:cNvSpPr>
          <p:nvPr/>
        </p:nvSpPr>
        <p:spPr bwMode="auto">
          <a:xfrm flipV="1">
            <a:off x="3408363" y="2230438"/>
            <a:ext cx="293687" cy="1206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4" name="Line 32">
            <a:extLst>
              <a:ext uri="{FF2B5EF4-FFF2-40B4-BE49-F238E27FC236}">
                <a16:creationId xmlns:a16="http://schemas.microsoft.com/office/drawing/2014/main" id="{6E16E7D5-3684-994E-99AF-6CFECC9C6FF9}"/>
              </a:ext>
            </a:extLst>
          </p:cNvPr>
          <p:cNvSpPr>
            <a:spLocks noChangeShapeType="1"/>
          </p:cNvSpPr>
          <p:nvPr/>
        </p:nvSpPr>
        <p:spPr bwMode="auto">
          <a:xfrm>
            <a:off x="3702050" y="2230438"/>
            <a:ext cx="201613" cy="1079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5" name="Line 33">
            <a:extLst>
              <a:ext uri="{FF2B5EF4-FFF2-40B4-BE49-F238E27FC236}">
                <a16:creationId xmlns:a16="http://schemas.microsoft.com/office/drawing/2014/main" id="{04057DE1-0571-EB45-87FC-BC74107527A5}"/>
              </a:ext>
            </a:extLst>
          </p:cNvPr>
          <p:cNvSpPr>
            <a:spLocks noChangeShapeType="1"/>
          </p:cNvSpPr>
          <p:nvPr/>
        </p:nvSpPr>
        <p:spPr bwMode="auto">
          <a:xfrm flipV="1">
            <a:off x="3903663" y="2649538"/>
            <a:ext cx="93662" cy="660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6" name="Line 34">
            <a:extLst>
              <a:ext uri="{FF2B5EF4-FFF2-40B4-BE49-F238E27FC236}">
                <a16:creationId xmlns:a16="http://schemas.microsoft.com/office/drawing/2014/main" id="{AB0C0D1A-120B-A749-8EBB-B5EA880BA997}"/>
              </a:ext>
            </a:extLst>
          </p:cNvPr>
          <p:cNvSpPr>
            <a:spLocks noChangeShapeType="1"/>
          </p:cNvSpPr>
          <p:nvPr/>
        </p:nvSpPr>
        <p:spPr bwMode="auto">
          <a:xfrm>
            <a:off x="3997325" y="2649538"/>
            <a:ext cx="120650" cy="533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35">
            <a:extLst>
              <a:ext uri="{FF2B5EF4-FFF2-40B4-BE49-F238E27FC236}">
                <a16:creationId xmlns:a16="http://schemas.microsoft.com/office/drawing/2014/main" id="{B58DE15E-79EE-954F-99F6-DCC039DFE87E}"/>
              </a:ext>
            </a:extLst>
          </p:cNvPr>
          <p:cNvSpPr>
            <a:spLocks noChangeShapeType="1"/>
          </p:cNvSpPr>
          <p:nvPr/>
        </p:nvSpPr>
        <p:spPr bwMode="auto">
          <a:xfrm flipV="1">
            <a:off x="4117975" y="2217738"/>
            <a:ext cx="173038" cy="9652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8" name="Line 36">
            <a:extLst>
              <a:ext uri="{FF2B5EF4-FFF2-40B4-BE49-F238E27FC236}">
                <a16:creationId xmlns:a16="http://schemas.microsoft.com/office/drawing/2014/main" id="{6750D282-23B1-D94C-9930-B3AF7ABC8D3B}"/>
              </a:ext>
            </a:extLst>
          </p:cNvPr>
          <p:cNvSpPr>
            <a:spLocks noChangeShapeType="1"/>
          </p:cNvSpPr>
          <p:nvPr/>
        </p:nvSpPr>
        <p:spPr bwMode="auto">
          <a:xfrm>
            <a:off x="4291013" y="2217738"/>
            <a:ext cx="225425" cy="1550987"/>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29" name="AutoShape 37">
            <a:extLst>
              <a:ext uri="{FF2B5EF4-FFF2-40B4-BE49-F238E27FC236}">
                <a16:creationId xmlns:a16="http://schemas.microsoft.com/office/drawing/2014/main" id="{BBBA140B-C5EA-AB46-847E-89ED313FB621}"/>
              </a:ext>
            </a:extLst>
          </p:cNvPr>
          <p:cNvSpPr>
            <a:spLocks noChangeAspect="1" noChangeArrowheads="1" noTextEdit="1"/>
          </p:cNvSpPr>
          <p:nvPr/>
        </p:nvSpPr>
        <p:spPr bwMode="auto">
          <a:xfrm>
            <a:off x="4640263"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9830" name="Line 38">
            <a:extLst>
              <a:ext uri="{FF2B5EF4-FFF2-40B4-BE49-F238E27FC236}">
                <a16:creationId xmlns:a16="http://schemas.microsoft.com/office/drawing/2014/main" id="{014E7109-D5DB-294E-98ED-86D852FB14E5}"/>
              </a:ext>
            </a:extLst>
          </p:cNvPr>
          <p:cNvSpPr>
            <a:spLocks noChangeShapeType="1"/>
          </p:cNvSpPr>
          <p:nvPr/>
        </p:nvSpPr>
        <p:spPr bwMode="auto">
          <a:xfrm>
            <a:off x="4903788" y="2916238"/>
            <a:ext cx="3976687"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31" name="Freeform 39">
            <a:extLst>
              <a:ext uri="{FF2B5EF4-FFF2-40B4-BE49-F238E27FC236}">
                <a16:creationId xmlns:a16="http://schemas.microsoft.com/office/drawing/2014/main" id="{E4D0C47D-4C23-374E-B235-DB630C17D0AB}"/>
              </a:ext>
            </a:extLst>
          </p:cNvPr>
          <p:cNvSpPr>
            <a:spLocks/>
          </p:cNvSpPr>
          <p:nvPr/>
        </p:nvSpPr>
        <p:spPr bwMode="auto">
          <a:xfrm>
            <a:off x="5019675" y="2076450"/>
            <a:ext cx="560388"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32" name="Freeform 40">
            <a:extLst>
              <a:ext uri="{FF2B5EF4-FFF2-40B4-BE49-F238E27FC236}">
                <a16:creationId xmlns:a16="http://schemas.microsoft.com/office/drawing/2014/main" id="{A4A6DE19-0CA5-3E45-8C40-8C99E72033A0}"/>
              </a:ext>
            </a:extLst>
          </p:cNvPr>
          <p:cNvSpPr>
            <a:spLocks/>
          </p:cNvSpPr>
          <p:nvPr/>
        </p:nvSpPr>
        <p:spPr bwMode="auto">
          <a:xfrm>
            <a:off x="5580063" y="2114550"/>
            <a:ext cx="427037"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33" name="Freeform 41">
            <a:extLst>
              <a:ext uri="{FF2B5EF4-FFF2-40B4-BE49-F238E27FC236}">
                <a16:creationId xmlns:a16="http://schemas.microsoft.com/office/drawing/2014/main" id="{3DF30797-C2FD-234D-BEE6-434104CEB96E}"/>
              </a:ext>
            </a:extLst>
          </p:cNvPr>
          <p:cNvSpPr>
            <a:spLocks/>
          </p:cNvSpPr>
          <p:nvPr/>
        </p:nvSpPr>
        <p:spPr bwMode="auto">
          <a:xfrm>
            <a:off x="6007100"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34" name="Line 42">
            <a:extLst>
              <a:ext uri="{FF2B5EF4-FFF2-40B4-BE49-F238E27FC236}">
                <a16:creationId xmlns:a16="http://schemas.microsoft.com/office/drawing/2014/main" id="{97F2EF68-9522-4B48-AC5C-0C4586E0ECA8}"/>
              </a:ext>
            </a:extLst>
          </p:cNvPr>
          <p:cNvSpPr>
            <a:spLocks noChangeShapeType="1"/>
          </p:cNvSpPr>
          <p:nvPr/>
        </p:nvSpPr>
        <p:spPr bwMode="auto">
          <a:xfrm>
            <a:off x="6835775" y="2012950"/>
            <a:ext cx="93663" cy="10683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35" name="Line 43">
            <a:extLst>
              <a:ext uri="{FF2B5EF4-FFF2-40B4-BE49-F238E27FC236}">
                <a16:creationId xmlns:a16="http://schemas.microsoft.com/office/drawing/2014/main" id="{D10B0C60-39C5-9641-A30A-F389446F4FA2}"/>
              </a:ext>
            </a:extLst>
          </p:cNvPr>
          <p:cNvSpPr>
            <a:spLocks noChangeShapeType="1"/>
          </p:cNvSpPr>
          <p:nvPr/>
        </p:nvSpPr>
        <p:spPr bwMode="auto">
          <a:xfrm flipV="1">
            <a:off x="6929438" y="2535238"/>
            <a:ext cx="146050" cy="5461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36" name="Line 44">
            <a:extLst>
              <a:ext uri="{FF2B5EF4-FFF2-40B4-BE49-F238E27FC236}">
                <a16:creationId xmlns:a16="http://schemas.microsoft.com/office/drawing/2014/main" id="{BEC65BA6-33DC-EB42-862B-05A16BB6AA0A}"/>
              </a:ext>
            </a:extLst>
          </p:cNvPr>
          <p:cNvSpPr>
            <a:spLocks noChangeShapeType="1"/>
          </p:cNvSpPr>
          <p:nvPr/>
        </p:nvSpPr>
        <p:spPr bwMode="auto">
          <a:xfrm>
            <a:off x="7075488" y="2535238"/>
            <a:ext cx="93662" cy="7747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37" name="Line 45">
            <a:extLst>
              <a:ext uri="{FF2B5EF4-FFF2-40B4-BE49-F238E27FC236}">
                <a16:creationId xmlns:a16="http://schemas.microsoft.com/office/drawing/2014/main" id="{870E2AE4-087A-284E-9A4F-DA6E590C0B4A}"/>
              </a:ext>
            </a:extLst>
          </p:cNvPr>
          <p:cNvSpPr>
            <a:spLocks noChangeShapeType="1"/>
          </p:cNvSpPr>
          <p:nvPr/>
        </p:nvSpPr>
        <p:spPr bwMode="auto">
          <a:xfrm flipV="1">
            <a:off x="7169150" y="2000250"/>
            <a:ext cx="293688" cy="13096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38" name="Line 46">
            <a:extLst>
              <a:ext uri="{FF2B5EF4-FFF2-40B4-BE49-F238E27FC236}">
                <a16:creationId xmlns:a16="http://schemas.microsoft.com/office/drawing/2014/main" id="{161FF307-A3A1-D847-85EC-5C82B15A88D4}"/>
              </a:ext>
            </a:extLst>
          </p:cNvPr>
          <p:cNvSpPr>
            <a:spLocks noChangeShapeType="1"/>
          </p:cNvSpPr>
          <p:nvPr/>
        </p:nvSpPr>
        <p:spPr bwMode="auto">
          <a:xfrm>
            <a:off x="7462838" y="2000250"/>
            <a:ext cx="185737" cy="14366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39" name="Line 47">
            <a:extLst>
              <a:ext uri="{FF2B5EF4-FFF2-40B4-BE49-F238E27FC236}">
                <a16:creationId xmlns:a16="http://schemas.microsoft.com/office/drawing/2014/main" id="{47786FE0-2BC4-5849-906E-404790432E09}"/>
              </a:ext>
            </a:extLst>
          </p:cNvPr>
          <p:cNvSpPr>
            <a:spLocks noChangeShapeType="1"/>
          </p:cNvSpPr>
          <p:nvPr/>
        </p:nvSpPr>
        <p:spPr bwMode="auto">
          <a:xfrm flipV="1">
            <a:off x="7648575" y="2230438"/>
            <a:ext cx="293688" cy="12065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40" name="Line 48">
            <a:extLst>
              <a:ext uri="{FF2B5EF4-FFF2-40B4-BE49-F238E27FC236}">
                <a16:creationId xmlns:a16="http://schemas.microsoft.com/office/drawing/2014/main" id="{761ABA4F-F27E-2647-8359-13880C5B1232}"/>
              </a:ext>
            </a:extLst>
          </p:cNvPr>
          <p:cNvSpPr>
            <a:spLocks noChangeShapeType="1"/>
          </p:cNvSpPr>
          <p:nvPr/>
        </p:nvSpPr>
        <p:spPr bwMode="auto">
          <a:xfrm>
            <a:off x="7942263" y="2230438"/>
            <a:ext cx="201612" cy="10795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41" name="Line 49">
            <a:extLst>
              <a:ext uri="{FF2B5EF4-FFF2-40B4-BE49-F238E27FC236}">
                <a16:creationId xmlns:a16="http://schemas.microsoft.com/office/drawing/2014/main" id="{62619D96-6454-9D43-A870-D87010F36A15}"/>
              </a:ext>
            </a:extLst>
          </p:cNvPr>
          <p:cNvSpPr>
            <a:spLocks noChangeShapeType="1"/>
          </p:cNvSpPr>
          <p:nvPr/>
        </p:nvSpPr>
        <p:spPr bwMode="auto">
          <a:xfrm flipV="1">
            <a:off x="8143875" y="2649538"/>
            <a:ext cx="93663" cy="6604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42" name="Line 50">
            <a:extLst>
              <a:ext uri="{FF2B5EF4-FFF2-40B4-BE49-F238E27FC236}">
                <a16:creationId xmlns:a16="http://schemas.microsoft.com/office/drawing/2014/main" id="{BCB1782F-1028-284D-AD0A-01D7A8CA0E81}"/>
              </a:ext>
            </a:extLst>
          </p:cNvPr>
          <p:cNvSpPr>
            <a:spLocks noChangeShapeType="1"/>
          </p:cNvSpPr>
          <p:nvPr/>
        </p:nvSpPr>
        <p:spPr bwMode="auto">
          <a:xfrm>
            <a:off x="8237538" y="2649538"/>
            <a:ext cx="120650" cy="5334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43" name="Line 51">
            <a:extLst>
              <a:ext uri="{FF2B5EF4-FFF2-40B4-BE49-F238E27FC236}">
                <a16:creationId xmlns:a16="http://schemas.microsoft.com/office/drawing/2014/main" id="{0B942DBD-E4D6-FD41-B891-907B03DD5D0E}"/>
              </a:ext>
            </a:extLst>
          </p:cNvPr>
          <p:cNvSpPr>
            <a:spLocks noChangeShapeType="1"/>
          </p:cNvSpPr>
          <p:nvPr/>
        </p:nvSpPr>
        <p:spPr bwMode="auto">
          <a:xfrm flipV="1">
            <a:off x="8358188" y="2217738"/>
            <a:ext cx="173037" cy="9652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44" name="Line 52">
            <a:extLst>
              <a:ext uri="{FF2B5EF4-FFF2-40B4-BE49-F238E27FC236}">
                <a16:creationId xmlns:a16="http://schemas.microsoft.com/office/drawing/2014/main" id="{426CD39C-B31B-5E45-BEDE-564F188047D9}"/>
              </a:ext>
            </a:extLst>
          </p:cNvPr>
          <p:cNvSpPr>
            <a:spLocks noChangeShapeType="1"/>
          </p:cNvSpPr>
          <p:nvPr/>
        </p:nvSpPr>
        <p:spPr bwMode="auto">
          <a:xfrm>
            <a:off x="8531225" y="2217738"/>
            <a:ext cx="227013" cy="1550987"/>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9845" name="Group 53">
            <a:extLst>
              <a:ext uri="{FF2B5EF4-FFF2-40B4-BE49-F238E27FC236}">
                <a16:creationId xmlns:a16="http://schemas.microsoft.com/office/drawing/2014/main" id="{24A037F6-CC8D-ED4C-B1C1-C7BB8B846DDE}"/>
              </a:ext>
            </a:extLst>
          </p:cNvPr>
          <p:cNvGrpSpPr>
            <a:grpSpLocks/>
          </p:cNvGrpSpPr>
          <p:nvPr/>
        </p:nvGrpSpPr>
        <p:grpSpPr bwMode="auto">
          <a:xfrm>
            <a:off x="879475" y="1676400"/>
            <a:ext cx="3200400" cy="2667000"/>
            <a:chOff x="528" y="1248"/>
            <a:chExt cx="1920" cy="1680"/>
          </a:xfrm>
        </p:grpSpPr>
        <p:sp>
          <p:nvSpPr>
            <p:cNvPr id="119918" name="Line 54">
              <a:extLst>
                <a:ext uri="{FF2B5EF4-FFF2-40B4-BE49-F238E27FC236}">
                  <a16:creationId xmlns:a16="http://schemas.microsoft.com/office/drawing/2014/main" id="{74702E09-C127-094E-AF81-4B17C926DBF3}"/>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19" name="Line 55">
              <a:extLst>
                <a:ext uri="{FF2B5EF4-FFF2-40B4-BE49-F238E27FC236}">
                  <a16:creationId xmlns:a16="http://schemas.microsoft.com/office/drawing/2014/main" id="{6008E520-01A7-9646-B562-803C5423F3C9}"/>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20" name="Line 56">
              <a:extLst>
                <a:ext uri="{FF2B5EF4-FFF2-40B4-BE49-F238E27FC236}">
                  <a16:creationId xmlns:a16="http://schemas.microsoft.com/office/drawing/2014/main" id="{BFB1645D-F5F1-D347-992C-40C4159B5649}"/>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21" name="Line 57">
              <a:extLst>
                <a:ext uri="{FF2B5EF4-FFF2-40B4-BE49-F238E27FC236}">
                  <a16:creationId xmlns:a16="http://schemas.microsoft.com/office/drawing/2014/main" id="{A300B34B-1FCA-C741-8C3D-4EB36C93B17F}"/>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22" name="Line 58">
              <a:extLst>
                <a:ext uri="{FF2B5EF4-FFF2-40B4-BE49-F238E27FC236}">
                  <a16:creationId xmlns:a16="http://schemas.microsoft.com/office/drawing/2014/main" id="{48F93D9E-D4FC-D34A-A552-1D0CB1861445}"/>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23" name="Line 59">
              <a:extLst>
                <a:ext uri="{FF2B5EF4-FFF2-40B4-BE49-F238E27FC236}">
                  <a16:creationId xmlns:a16="http://schemas.microsoft.com/office/drawing/2014/main" id="{E1D73039-9A22-D24B-B0F5-37C66BA5B58D}"/>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9846" name="Group 60">
            <a:extLst>
              <a:ext uri="{FF2B5EF4-FFF2-40B4-BE49-F238E27FC236}">
                <a16:creationId xmlns:a16="http://schemas.microsoft.com/office/drawing/2014/main" id="{64B52DAF-EA9D-054F-8255-6CA74BEF063B}"/>
              </a:ext>
            </a:extLst>
          </p:cNvPr>
          <p:cNvGrpSpPr>
            <a:grpSpLocks/>
          </p:cNvGrpSpPr>
          <p:nvPr/>
        </p:nvGrpSpPr>
        <p:grpSpPr bwMode="auto">
          <a:xfrm>
            <a:off x="5121275" y="1752600"/>
            <a:ext cx="3200400" cy="2667000"/>
            <a:chOff x="528" y="1248"/>
            <a:chExt cx="1920" cy="1680"/>
          </a:xfrm>
        </p:grpSpPr>
        <p:sp>
          <p:nvSpPr>
            <p:cNvPr id="119912" name="Line 61">
              <a:extLst>
                <a:ext uri="{FF2B5EF4-FFF2-40B4-BE49-F238E27FC236}">
                  <a16:creationId xmlns:a16="http://schemas.microsoft.com/office/drawing/2014/main" id="{2C0913E9-5AAF-394B-A105-A11D4969CAE6}"/>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13" name="Line 62">
              <a:extLst>
                <a:ext uri="{FF2B5EF4-FFF2-40B4-BE49-F238E27FC236}">
                  <a16:creationId xmlns:a16="http://schemas.microsoft.com/office/drawing/2014/main" id="{67C69696-4743-4043-A952-52B90F631FDB}"/>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14" name="Line 63">
              <a:extLst>
                <a:ext uri="{FF2B5EF4-FFF2-40B4-BE49-F238E27FC236}">
                  <a16:creationId xmlns:a16="http://schemas.microsoft.com/office/drawing/2014/main" id="{6E7D5025-97F8-D341-8448-762BF382090A}"/>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15" name="Line 64">
              <a:extLst>
                <a:ext uri="{FF2B5EF4-FFF2-40B4-BE49-F238E27FC236}">
                  <a16:creationId xmlns:a16="http://schemas.microsoft.com/office/drawing/2014/main" id="{E403D4BE-FBC1-7049-89E6-8F8C06474B92}"/>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16" name="Line 65">
              <a:extLst>
                <a:ext uri="{FF2B5EF4-FFF2-40B4-BE49-F238E27FC236}">
                  <a16:creationId xmlns:a16="http://schemas.microsoft.com/office/drawing/2014/main" id="{CA180791-40D6-C14F-B696-1517E1AB8D5D}"/>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17" name="Line 66">
              <a:extLst>
                <a:ext uri="{FF2B5EF4-FFF2-40B4-BE49-F238E27FC236}">
                  <a16:creationId xmlns:a16="http://schemas.microsoft.com/office/drawing/2014/main" id="{C29814D7-6D82-5644-B138-B448D9ABC89E}"/>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9847" name="Group 67">
            <a:extLst>
              <a:ext uri="{FF2B5EF4-FFF2-40B4-BE49-F238E27FC236}">
                <a16:creationId xmlns:a16="http://schemas.microsoft.com/office/drawing/2014/main" id="{FA59323B-5BCE-E24C-B6C5-1E1FF800EDC4}"/>
              </a:ext>
            </a:extLst>
          </p:cNvPr>
          <p:cNvGrpSpPr>
            <a:grpSpLocks/>
          </p:cNvGrpSpPr>
          <p:nvPr/>
        </p:nvGrpSpPr>
        <p:grpSpPr bwMode="auto">
          <a:xfrm>
            <a:off x="5440363" y="1676400"/>
            <a:ext cx="3200400" cy="2667000"/>
            <a:chOff x="528" y="1248"/>
            <a:chExt cx="1920" cy="1680"/>
          </a:xfrm>
        </p:grpSpPr>
        <p:sp>
          <p:nvSpPr>
            <p:cNvPr id="119906" name="Line 68">
              <a:extLst>
                <a:ext uri="{FF2B5EF4-FFF2-40B4-BE49-F238E27FC236}">
                  <a16:creationId xmlns:a16="http://schemas.microsoft.com/office/drawing/2014/main" id="{C16D0436-6CB0-384E-93A3-750166E94EF0}"/>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07" name="Line 69">
              <a:extLst>
                <a:ext uri="{FF2B5EF4-FFF2-40B4-BE49-F238E27FC236}">
                  <a16:creationId xmlns:a16="http://schemas.microsoft.com/office/drawing/2014/main" id="{26577620-1AEB-0D43-B32B-9E75FBC26C85}"/>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08" name="Line 70">
              <a:extLst>
                <a:ext uri="{FF2B5EF4-FFF2-40B4-BE49-F238E27FC236}">
                  <a16:creationId xmlns:a16="http://schemas.microsoft.com/office/drawing/2014/main" id="{5AC23C99-535F-DB4A-BA76-72EFE181C009}"/>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09" name="Line 71">
              <a:extLst>
                <a:ext uri="{FF2B5EF4-FFF2-40B4-BE49-F238E27FC236}">
                  <a16:creationId xmlns:a16="http://schemas.microsoft.com/office/drawing/2014/main" id="{D71CBBDF-022B-5240-8B29-DC015F4F02B7}"/>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10" name="Line 72">
              <a:extLst>
                <a:ext uri="{FF2B5EF4-FFF2-40B4-BE49-F238E27FC236}">
                  <a16:creationId xmlns:a16="http://schemas.microsoft.com/office/drawing/2014/main" id="{53D15AD0-9AEB-B54A-BD05-BA583BFE6084}"/>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911" name="Line 73">
              <a:extLst>
                <a:ext uri="{FF2B5EF4-FFF2-40B4-BE49-F238E27FC236}">
                  <a16:creationId xmlns:a16="http://schemas.microsoft.com/office/drawing/2014/main" id="{4CF82D29-B141-4742-917E-D38C70850D22}"/>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9848" name="AutoShape 74">
            <a:extLst>
              <a:ext uri="{FF2B5EF4-FFF2-40B4-BE49-F238E27FC236}">
                <a16:creationId xmlns:a16="http://schemas.microsoft.com/office/drawing/2014/main" id="{A85542BB-1DB6-5B44-88DA-D08D0EE038A1}"/>
              </a:ext>
            </a:extLst>
          </p:cNvPr>
          <p:cNvSpPr>
            <a:spLocks noChangeAspect="1" noChangeArrowheads="1" noTextEdit="1"/>
          </p:cNvSpPr>
          <p:nvPr/>
        </p:nvSpPr>
        <p:spPr bwMode="auto">
          <a:xfrm>
            <a:off x="4640263" y="4352925"/>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9849" name="Line 75">
            <a:extLst>
              <a:ext uri="{FF2B5EF4-FFF2-40B4-BE49-F238E27FC236}">
                <a16:creationId xmlns:a16="http://schemas.microsoft.com/office/drawing/2014/main" id="{D694E22F-5B73-3442-8A3B-0DF8F48FC6D4}"/>
              </a:ext>
            </a:extLst>
          </p:cNvPr>
          <p:cNvSpPr>
            <a:spLocks noChangeShapeType="1"/>
          </p:cNvSpPr>
          <p:nvPr/>
        </p:nvSpPr>
        <p:spPr bwMode="auto">
          <a:xfrm>
            <a:off x="4903788" y="5287963"/>
            <a:ext cx="3976687"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756812" name="Group 76">
            <a:extLst>
              <a:ext uri="{FF2B5EF4-FFF2-40B4-BE49-F238E27FC236}">
                <a16:creationId xmlns:a16="http://schemas.microsoft.com/office/drawing/2014/main" id="{854A6C99-5B0C-9045-AFAE-EFFA2EA45239}"/>
              </a:ext>
            </a:extLst>
          </p:cNvPr>
          <p:cNvGrpSpPr>
            <a:grpSpLocks/>
          </p:cNvGrpSpPr>
          <p:nvPr/>
        </p:nvGrpSpPr>
        <p:grpSpPr bwMode="auto">
          <a:xfrm>
            <a:off x="663575" y="4371975"/>
            <a:ext cx="3976688" cy="2009775"/>
            <a:chOff x="398" y="2754"/>
            <a:chExt cx="2386" cy="1266"/>
          </a:xfrm>
        </p:grpSpPr>
        <p:sp>
          <p:nvSpPr>
            <p:cNvPr id="119888" name="Line 77">
              <a:extLst>
                <a:ext uri="{FF2B5EF4-FFF2-40B4-BE49-F238E27FC236}">
                  <a16:creationId xmlns:a16="http://schemas.microsoft.com/office/drawing/2014/main" id="{9A046D09-235E-D341-A6D0-5B9D793AA58B}"/>
                </a:ext>
              </a:extLst>
            </p:cNvPr>
            <p:cNvSpPr>
              <a:spLocks noChangeShapeType="1"/>
            </p:cNvSpPr>
            <p:nvPr/>
          </p:nvSpPr>
          <p:spPr bwMode="auto">
            <a:xfrm>
              <a:off x="398" y="3331"/>
              <a:ext cx="2386"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9889" name="Group 78">
              <a:extLst>
                <a:ext uri="{FF2B5EF4-FFF2-40B4-BE49-F238E27FC236}">
                  <a16:creationId xmlns:a16="http://schemas.microsoft.com/office/drawing/2014/main" id="{0C50B1DA-059E-C249-A7BC-D028A5A6458C}"/>
                </a:ext>
              </a:extLst>
            </p:cNvPr>
            <p:cNvGrpSpPr>
              <a:grpSpLocks/>
            </p:cNvGrpSpPr>
            <p:nvPr/>
          </p:nvGrpSpPr>
          <p:grpSpPr bwMode="auto">
            <a:xfrm>
              <a:off x="473" y="2754"/>
              <a:ext cx="2243" cy="1266"/>
              <a:chOff x="467" y="2754"/>
              <a:chExt cx="2243" cy="1266"/>
            </a:xfrm>
          </p:grpSpPr>
          <p:grpSp>
            <p:nvGrpSpPr>
              <p:cNvPr id="119890" name="Group 79">
                <a:extLst>
                  <a:ext uri="{FF2B5EF4-FFF2-40B4-BE49-F238E27FC236}">
                    <a16:creationId xmlns:a16="http://schemas.microsoft.com/office/drawing/2014/main" id="{2D5C27D4-8DC7-B84D-AE44-4AB07295324F}"/>
                  </a:ext>
                </a:extLst>
              </p:cNvPr>
              <p:cNvGrpSpPr>
                <a:grpSpLocks/>
              </p:cNvGrpSpPr>
              <p:nvPr/>
            </p:nvGrpSpPr>
            <p:grpSpPr bwMode="auto">
              <a:xfrm>
                <a:off x="467" y="2754"/>
                <a:ext cx="2243" cy="1266"/>
                <a:chOff x="467" y="2754"/>
                <a:chExt cx="2243" cy="1266"/>
              </a:xfrm>
            </p:grpSpPr>
            <p:sp>
              <p:nvSpPr>
                <p:cNvPr id="119897" name="Freeform 80">
                  <a:extLst>
                    <a:ext uri="{FF2B5EF4-FFF2-40B4-BE49-F238E27FC236}">
                      <a16:creationId xmlns:a16="http://schemas.microsoft.com/office/drawing/2014/main" id="{7876AAAC-FEE6-3A4C-B2F0-722F394A8C33}"/>
                    </a:ext>
                  </a:extLst>
                </p:cNvPr>
                <p:cNvSpPr>
                  <a:spLocks/>
                </p:cNvSpPr>
                <p:nvPr/>
              </p:nvSpPr>
              <p:spPr bwMode="auto">
                <a:xfrm>
                  <a:off x="467" y="2802"/>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98" name="Freeform 81">
                  <a:extLst>
                    <a:ext uri="{FF2B5EF4-FFF2-40B4-BE49-F238E27FC236}">
                      <a16:creationId xmlns:a16="http://schemas.microsoft.com/office/drawing/2014/main" id="{58008A41-1259-A249-BAFF-612C9AB0202A}"/>
                    </a:ext>
                  </a:extLst>
                </p:cNvPr>
                <p:cNvSpPr>
                  <a:spLocks/>
                </p:cNvSpPr>
                <p:nvPr/>
              </p:nvSpPr>
              <p:spPr bwMode="auto">
                <a:xfrm>
                  <a:off x="804" y="2826"/>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99" name="Freeform 82">
                  <a:extLst>
                    <a:ext uri="{FF2B5EF4-FFF2-40B4-BE49-F238E27FC236}">
                      <a16:creationId xmlns:a16="http://schemas.microsoft.com/office/drawing/2014/main" id="{0420DD7B-8862-E84A-84EC-C3A9D60FC8D2}"/>
                    </a:ext>
                  </a:extLst>
                </p:cNvPr>
                <p:cNvSpPr>
                  <a:spLocks/>
                </p:cNvSpPr>
                <p:nvPr/>
              </p:nvSpPr>
              <p:spPr bwMode="auto">
                <a:xfrm>
                  <a:off x="1060" y="2762"/>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900" name="Line 83">
                  <a:extLst>
                    <a:ext uri="{FF2B5EF4-FFF2-40B4-BE49-F238E27FC236}">
                      <a16:creationId xmlns:a16="http://schemas.microsoft.com/office/drawing/2014/main" id="{D22A6042-A31C-5C4A-94A2-1C771455D527}"/>
                    </a:ext>
                  </a:extLst>
                </p:cNvPr>
                <p:cNvSpPr>
                  <a:spLocks noChangeShapeType="1"/>
                </p:cNvSpPr>
                <p:nvPr/>
              </p:nvSpPr>
              <p:spPr bwMode="auto">
                <a:xfrm>
                  <a:off x="1933" y="2754"/>
                  <a:ext cx="112" cy="905"/>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901" name="Line 84">
                  <a:extLst>
                    <a:ext uri="{FF2B5EF4-FFF2-40B4-BE49-F238E27FC236}">
                      <a16:creationId xmlns:a16="http://schemas.microsoft.com/office/drawing/2014/main" id="{9687AC4A-2992-7046-812B-100582177722}"/>
                    </a:ext>
                  </a:extLst>
                </p:cNvPr>
                <p:cNvSpPr>
                  <a:spLocks noChangeShapeType="1"/>
                </p:cNvSpPr>
                <p:nvPr/>
              </p:nvSpPr>
              <p:spPr bwMode="auto">
                <a:xfrm>
                  <a:off x="2221" y="2899"/>
                  <a:ext cx="121" cy="680"/>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902" name="Line 85">
                  <a:extLst>
                    <a:ext uri="{FF2B5EF4-FFF2-40B4-BE49-F238E27FC236}">
                      <a16:creationId xmlns:a16="http://schemas.microsoft.com/office/drawing/2014/main" id="{9A7042FF-B320-F542-8747-2A77B603B6B6}"/>
                    </a:ext>
                  </a:extLst>
                </p:cNvPr>
                <p:cNvSpPr>
                  <a:spLocks noChangeShapeType="1"/>
                </p:cNvSpPr>
                <p:nvPr/>
              </p:nvSpPr>
              <p:spPr bwMode="auto">
                <a:xfrm flipV="1">
                  <a:off x="2470" y="2891"/>
                  <a:ext cx="104" cy="608"/>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903" name="Line 86">
                  <a:extLst>
                    <a:ext uri="{FF2B5EF4-FFF2-40B4-BE49-F238E27FC236}">
                      <a16:creationId xmlns:a16="http://schemas.microsoft.com/office/drawing/2014/main" id="{75426B58-A670-AC46-9D50-7F419BD908BE}"/>
                    </a:ext>
                  </a:extLst>
                </p:cNvPr>
                <p:cNvSpPr>
                  <a:spLocks noChangeShapeType="1"/>
                </p:cNvSpPr>
                <p:nvPr/>
              </p:nvSpPr>
              <p:spPr bwMode="auto">
                <a:xfrm>
                  <a:off x="2574" y="2891"/>
                  <a:ext cx="136" cy="977"/>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904" name="Line 87">
                  <a:extLst>
                    <a:ext uri="{FF2B5EF4-FFF2-40B4-BE49-F238E27FC236}">
                      <a16:creationId xmlns:a16="http://schemas.microsoft.com/office/drawing/2014/main" id="{C668B2B8-7C21-D54F-88A2-B1F86FAE5568}"/>
                    </a:ext>
                  </a:extLst>
                </p:cNvPr>
                <p:cNvSpPr>
                  <a:spLocks noChangeShapeType="1"/>
                </p:cNvSpPr>
                <p:nvPr/>
              </p:nvSpPr>
              <p:spPr bwMode="auto">
                <a:xfrm>
                  <a:off x="1701" y="3091"/>
                  <a:ext cx="56" cy="488"/>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905" name="Line 88">
                  <a:extLst>
                    <a:ext uri="{FF2B5EF4-FFF2-40B4-BE49-F238E27FC236}">
                      <a16:creationId xmlns:a16="http://schemas.microsoft.com/office/drawing/2014/main" id="{3261DD3E-31F4-A449-8AF5-6248939E9043}"/>
                    </a:ext>
                  </a:extLst>
                </p:cNvPr>
                <p:cNvSpPr>
                  <a:spLocks noChangeShapeType="1"/>
                </p:cNvSpPr>
                <p:nvPr/>
              </p:nvSpPr>
              <p:spPr bwMode="auto">
                <a:xfrm flipV="1">
                  <a:off x="2342" y="3163"/>
                  <a:ext cx="56" cy="416"/>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9891" name="Group 89">
                <a:extLst>
                  <a:ext uri="{FF2B5EF4-FFF2-40B4-BE49-F238E27FC236}">
                    <a16:creationId xmlns:a16="http://schemas.microsoft.com/office/drawing/2014/main" id="{0CAFCD97-E17E-C34C-AFD0-5BD53D89E5C1}"/>
                  </a:ext>
                </a:extLst>
              </p:cNvPr>
              <p:cNvGrpSpPr>
                <a:grpSpLocks/>
              </p:cNvGrpSpPr>
              <p:nvPr/>
            </p:nvGrpSpPr>
            <p:grpSpPr bwMode="auto">
              <a:xfrm>
                <a:off x="1557" y="2754"/>
                <a:ext cx="913" cy="905"/>
                <a:chOff x="1557" y="2754"/>
                <a:chExt cx="913" cy="905"/>
              </a:xfrm>
            </p:grpSpPr>
            <p:sp>
              <p:nvSpPr>
                <p:cNvPr id="119892" name="Line 90">
                  <a:extLst>
                    <a:ext uri="{FF2B5EF4-FFF2-40B4-BE49-F238E27FC236}">
                      <a16:creationId xmlns:a16="http://schemas.microsoft.com/office/drawing/2014/main" id="{02A5B16D-2C0A-654B-A9C2-2E0E0835E3C5}"/>
                    </a:ext>
                  </a:extLst>
                </p:cNvPr>
                <p:cNvSpPr>
                  <a:spLocks noChangeShapeType="1"/>
                </p:cNvSpPr>
                <p:nvPr/>
              </p:nvSpPr>
              <p:spPr bwMode="auto">
                <a:xfrm>
                  <a:off x="1557" y="2762"/>
                  <a:ext cx="56" cy="673"/>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93" name="Line 91">
                  <a:extLst>
                    <a:ext uri="{FF2B5EF4-FFF2-40B4-BE49-F238E27FC236}">
                      <a16:creationId xmlns:a16="http://schemas.microsoft.com/office/drawing/2014/main" id="{0FA62C5B-CB08-1C49-86AD-4F94ADE04CDE}"/>
                    </a:ext>
                  </a:extLst>
                </p:cNvPr>
                <p:cNvSpPr>
                  <a:spLocks noChangeShapeType="1"/>
                </p:cNvSpPr>
                <p:nvPr/>
              </p:nvSpPr>
              <p:spPr bwMode="auto">
                <a:xfrm flipV="1">
                  <a:off x="1757" y="2754"/>
                  <a:ext cx="176" cy="825"/>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94" name="Line 92">
                  <a:extLst>
                    <a:ext uri="{FF2B5EF4-FFF2-40B4-BE49-F238E27FC236}">
                      <a16:creationId xmlns:a16="http://schemas.microsoft.com/office/drawing/2014/main" id="{264CED79-892E-7346-A4D5-7DDE46B78BFF}"/>
                    </a:ext>
                  </a:extLst>
                </p:cNvPr>
                <p:cNvSpPr>
                  <a:spLocks noChangeShapeType="1"/>
                </p:cNvSpPr>
                <p:nvPr/>
              </p:nvSpPr>
              <p:spPr bwMode="auto">
                <a:xfrm flipV="1">
                  <a:off x="2045" y="2899"/>
                  <a:ext cx="176" cy="760"/>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95" name="Line 93">
                  <a:extLst>
                    <a:ext uri="{FF2B5EF4-FFF2-40B4-BE49-F238E27FC236}">
                      <a16:creationId xmlns:a16="http://schemas.microsoft.com/office/drawing/2014/main" id="{A6EB2084-7DA6-5A47-BE6B-E52F4E1D4A75}"/>
                    </a:ext>
                  </a:extLst>
                </p:cNvPr>
                <p:cNvSpPr>
                  <a:spLocks noChangeShapeType="1"/>
                </p:cNvSpPr>
                <p:nvPr/>
              </p:nvSpPr>
              <p:spPr bwMode="auto">
                <a:xfrm flipV="1">
                  <a:off x="1613" y="3091"/>
                  <a:ext cx="88" cy="344"/>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96" name="Line 94">
                  <a:extLst>
                    <a:ext uri="{FF2B5EF4-FFF2-40B4-BE49-F238E27FC236}">
                      <a16:creationId xmlns:a16="http://schemas.microsoft.com/office/drawing/2014/main" id="{C003BE0C-24D4-9647-8BE5-C18575A34D7E}"/>
                    </a:ext>
                  </a:extLst>
                </p:cNvPr>
                <p:cNvSpPr>
                  <a:spLocks noChangeShapeType="1"/>
                </p:cNvSpPr>
                <p:nvPr/>
              </p:nvSpPr>
              <p:spPr bwMode="auto">
                <a:xfrm>
                  <a:off x="2398" y="3163"/>
                  <a:ext cx="72" cy="336"/>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56831" name="Group 95">
            <a:extLst>
              <a:ext uri="{FF2B5EF4-FFF2-40B4-BE49-F238E27FC236}">
                <a16:creationId xmlns:a16="http://schemas.microsoft.com/office/drawing/2014/main" id="{E841151B-4E5A-6744-900A-7E8E0AF36326}"/>
              </a:ext>
            </a:extLst>
          </p:cNvPr>
          <p:cNvGrpSpPr>
            <a:grpSpLocks/>
          </p:cNvGrpSpPr>
          <p:nvPr/>
        </p:nvGrpSpPr>
        <p:grpSpPr bwMode="auto">
          <a:xfrm>
            <a:off x="879475" y="4876800"/>
            <a:ext cx="3254375" cy="762000"/>
            <a:chOff x="528" y="3072"/>
            <a:chExt cx="1952" cy="480"/>
          </a:xfrm>
        </p:grpSpPr>
        <p:sp>
          <p:nvSpPr>
            <p:cNvPr id="119882" name="Oval 96">
              <a:extLst>
                <a:ext uri="{FF2B5EF4-FFF2-40B4-BE49-F238E27FC236}">
                  <a16:creationId xmlns:a16="http://schemas.microsoft.com/office/drawing/2014/main" id="{FBBB0CE7-9F6C-AE4C-BCA5-7A04C329EE28}"/>
                </a:ext>
              </a:extLst>
            </p:cNvPr>
            <p:cNvSpPr>
              <a:spLocks noChangeArrowheads="1"/>
            </p:cNvSpPr>
            <p:nvPr/>
          </p:nvSpPr>
          <p:spPr bwMode="auto">
            <a:xfrm>
              <a:off x="528" y="331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83" name="Oval 97">
              <a:extLst>
                <a:ext uri="{FF2B5EF4-FFF2-40B4-BE49-F238E27FC236}">
                  <a16:creationId xmlns:a16="http://schemas.microsoft.com/office/drawing/2014/main" id="{391CBDE3-9946-0C4B-B11E-82FFA077109F}"/>
                </a:ext>
              </a:extLst>
            </p:cNvPr>
            <p:cNvSpPr>
              <a:spLocks noChangeArrowheads="1"/>
            </p:cNvSpPr>
            <p:nvPr/>
          </p:nvSpPr>
          <p:spPr bwMode="auto">
            <a:xfrm>
              <a:off x="888" y="3168"/>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84" name="Oval 98">
              <a:extLst>
                <a:ext uri="{FF2B5EF4-FFF2-40B4-BE49-F238E27FC236}">
                  <a16:creationId xmlns:a16="http://schemas.microsoft.com/office/drawing/2014/main" id="{AC15FE9E-DC67-6248-BA9B-535426064D06}"/>
                </a:ext>
              </a:extLst>
            </p:cNvPr>
            <p:cNvSpPr>
              <a:spLocks noChangeArrowheads="1"/>
            </p:cNvSpPr>
            <p:nvPr/>
          </p:nvSpPr>
          <p:spPr bwMode="auto">
            <a:xfrm>
              <a:off x="1256" y="3504"/>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85" name="Oval 99">
              <a:extLst>
                <a:ext uri="{FF2B5EF4-FFF2-40B4-BE49-F238E27FC236}">
                  <a16:creationId xmlns:a16="http://schemas.microsoft.com/office/drawing/2014/main" id="{CFFD7E6A-7377-E242-9044-DE4F56A43F35}"/>
                </a:ext>
              </a:extLst>
            </p:cNvPr>
            <p:cNvSpPr>
              <a:spLocks noChangeArrowheads="1"/>
            </p:cNvSpPr>
            <p:nvPr/>
          </p:nvSpPr>
          <p:spPr bwMode="auto">
            <a:xfrm>
              <a:off x="1680" y="307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86" name="Oval 100">
              <a:extLst>
                <a:ext uri="{FF2B5EF4-FFF2-40B4-BE49-F238E27FC236}">
                  <a16:creationId xmlns:a16="http://schemas.microsoft.com/office/drawing/2014/main" id="{A0433620-6D80-A743-80AE-658BAF6A456C}"/>
                </a:ext>
              </a:extLst>
            </p:cNvPr>
            <p:cNvSpPr>
              <a:spLocks noChangeArrowheads="1"/>
            </p:cNvSpPr>
            <p:nvPr/>
          </p:nvSpPr>
          <p:spPr bwMode="auto">
            <a:xfrm>
              <a:off x="2064" y="345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87" name="Oval 101">
              <a:extLst>
                <a:ext uri="{FF2B5EF4-FFF2-40B4-BE49-F238E27FC236}">
                  <a16:creationId xmlns:a16="http://schemas.microsoft.com/office/drawing/2014/main" id="{0319DF59-5E21-DC4C-A1CD-2987A34D6636}"/>
                </a:ext>
              </a:extLst>
            </p:cNvPr>
            <p:cNvSpPr>
              <a:spLocks noChangeArrowheads="1"/>
            </p:cNvSpPr>
            <p:nvPr/>
          </p:nvSpPr>
          <p:spPr bwMode="auto">
            <a:xfrm>
              <a:off x="2432" y="336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grpSp>
        <p:nvGrpSpPr>
          <p:cNvPr id="119852" name="Group 102">
            <a:extLst>
              <a:ext uri="{FF2B5EF4-FFF2-40B4-BE49-F238E27FC236}">
                <a16:creationId xmlns:a16="http://schemas.microsoft.com/office/drawing/2014/main" id="{657F76F7-7AF9-6043-87C1-8B33009790E4}"/>
              </a:ext>
            </a:extLst>
          </p:cNvPr>
          <p:cNvGrpSpPr>
            <a:grpSpLocks/>
          </p:cNvGrpSpPr>
          <p:nvPr/>
        </p:nvGrpSpPr>
        <p:grpSpPr bwMode="auto">
          <a:xfrm>
            <a:off x="5019675" y="4371975"/>
            <a:ext cx="3738563" cy="2009775"/>
            <a:chOff x="3011" y="2754"/>
            <a:chExt cx="2243" cy="1266"/>
          </a:xfrm>
        </p:grpSpPr>
        <p:sp>
          <p:nvSpPr>
            <p:cNvPr id="119855" name="Line 103">
              <a:extLst>
                <a:ext uri="{FF2B5EF4-FFF2-40B4-BE49-F238E27FC236}">
                  <a16:creationId xmlns:a16="http://schemas.microsoft.com/office/drawing/2014/main" id="{444C771F-A4FC-7548-A751-A1A91174F0F5}"/>
                </a:ext>
              </a:extLst>
            </p:cNvPr>
            <p:cNvSpPr>
              <a:spLocks noChangeShapeType="1"/>
            </p:cNvSpPr>
            <p:nvPr/>
          </p:nvSpPr>
          <p:spPr bwMode="auto">
            <a:xfrm flipV="1">
              <a:off x="5014" y="2891"/>
              <a:ext cx="104" cy="608"/>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9856" name="Group 104">
              <a:extLst>
                <a:ext uri="{FF2B5EF4-FFF2-40B4-BE49-F238E27FC236}">
                  <a16:creationId xmlns:a16="http://schemas.microsoft.com/office/drawing/2014/main" id="{BEE00CC0-6313-DA4F-8E57-25A8D3D3028D}"/>
                </a:ext>
              </a:extLst>
            </p:cNvPr>
            <p:cNvGrpSpPr>
              <a:grpSpLocks/>
            </p:cNvGrpSpPr>
            <p:nvPr/>
          </p:nvGrpSpPr>
          <p:grpSpPr bwMode="auto">
            <a:xfrm>
              <a:off x="3011" y="2754"/>
              <a:ext cx="2243" cy="1266"/>
              <a:chOff x="3011" y="2754"/>
              <a:chExt cx="2243" cy="1266"/>
            </a:xfrm>
          </p:grpSpPr>
          <p:sp>
            <p:nvSpPr>
              <p:cNvPr id="119857" name="Freeform 105">
                <a:extLst>
                  <a:ext uri="{FF2B5EF4-FFF2-40B4-BE49-F238E27FC236}">
                    <a16:creationId xmlns:a16="http://schemas.microsoft.com/office/drawing/2014/main" id="{F67E0ED2-C654-7241-91C8-B12ED5569C6D}"/>
                  </a:ext>
                </a:extLst>
              </p:cNvPr>
              <p:cNvSpPr>
                <a:spLocks/>
              </p:cNvSpPr>
              <p:nvPr/>
            </p:nvSpPr>
            <p:spPr bwMode="auto">
              <a:xfrm>
                <a:off x="3011" y="2802"/>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58" name="Freeform 106">
                <a:extLst>
                  <a:ext uri="{FF2B5EF4-FFF2-40B4-BE49-F238E27FC236}">
                    <a16:creationId xmlns:a16="http://schemas.microsoft.com/office/drawing/2014/main" id="{F49D361C-7AB3-6D47-8DEB-DAC7E5E87789}"/>
                  </a:ext>
                </a:extLst>
              </p:cNvPr>
              <p:cNvSpPr>
                <a:spLocks/>
              </p:cNvSpPr>
              <p:nvPr/>
            </p:nvSpPr>
            <p:spPr bwMode="auto">
              <a:xfrm>
                <a:off x="3348" y="2826"/>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59" name="Freeform 107">
                <a:extLst>
                  <a:ext uri="{FF2B5EF4-FFF2-40B4-BE49-F238E27FC236}">
                    <a16:creationId xmlns:a16="http://schemas.microsoft.com/office/drawing/2014/main" id="{ED5AA4CA-8E88-A045-B8BE-16244CD58F94}"/>
                  </a:ext>
                </a:extLst>
              </p:cNvPr>
              <p:cNvSpPr>
                <a:spLocks/>
              </p:cNvSpPr>
              <p:nvPr/>
            </p:nvSpPr>
            <p:spPr bwMode="auto">
              <a:xfrm>
                <a:off x="3604" y="2762"/>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60" name="Line 108">
                <a:extLst>
                  <a:ext uri="{FF2B5EF4-FFF2-40B4-BE49-F238E27FC236}">
                    <a16:creationId xmlns:a16="http://schemas.microsoft.com/office/drawing/2014/main" id="{8AD745BC-E4F7-A44B-B8E8-708A7D7F6808}"/>
                  </a:ext>
                </a:extLst>
              </p:cNvPr>
              <p:cNvSpPr>
                <a:spLocks noChangeShapeType="1"/>
              </p:cNvSpPr>
              <p:nvPr/>
            </p:nvSpPr>
            <p:spPr bwMode="auto">
              <a:xfrm>
                <a:off x="4101" y="2762"/>
                <a:ext cx="56" cy="673"/>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1" name="Line 109">
                <a:extLst>
                  <a:ext uri="{FF2B5EF4-FFF2-40B4-BE49-F238E27FC236}">
                    <a16:creationId xmlns:a16="http://schemas.microsoft.com/office/drawing/2014/main" id="{27A137CF-666B-F040-B92C-A3BC9B7D65C1}"/>
                  </a:ext>
                </a:extLst>
              </p:cNvPr>
              <p:cNvSpPr>
                <a:spLocks noChangeShapeType="1"/>
              </p:cNvSpPr>
              <p:nvPr/>
            </p:nvSpPr>
            <p:spPr bwMode="auto">
              <a:xfrm flipV="1">
                <a:off x="4157" y="3091"/>
                <a:ext cx="88" cy="344"/>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2" name="Line 110">
                <a:extLst>
                  <a:ext uri="{FF2B5EF4-FFF2-40B4-BE49-F238E27FC236}">
                    <a16:creationId xmlns:a16="http://schemas.microsoft.com/office/drawing/2014/main" id="{2D521993-A64F-2C4C-8152-71797153E69B}"/>
                  </a:ext>
                </a:extLst>
              </p:cNvPr>
              <p:cNvSpPr>
                <a:spLocks noChangeShapeType="1"/>
              </p:cNvSpPr>
              <p:nvPr/>
            </p:nvSpPr>
            <p:spPr bwMode="auto">
              <a:xfrm>
                <a:off x="4245" y="3091"/>
                <a:ext cx="56" cy="488"/>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3" name="Line 111">
                <a:extLst>
                  <a:ext uri="{FF2B5EF4-FFF2-40B4-BE49-F238E27FC236}">
                    <a16:creationId xmlns:a16="http://schemas.microsoft.com/office/drawing/2014/main" id="{4BFDB9F2-CD4B-AC41-9B0A-A2A41A9EBC14}"/>
                  </a:ext>
                </a:extLst>
              </p:cNvPr>
              <p:cNvSpPr>
                <a:spLocks noChangeShapeType="1"/>
              </p:cNvSpPr>
              <p:nvPr/>
            </p:nvSpPr>
            <p:spPr bwMode="auto">
              <a:xfrm flipV="1">
                <a:off x="4301" y="2754"/>
                <a:ext cx="176" cy="825"/>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4" name="Line 112">
                <a:extLst>
                  <a:ext uri="{FF2B5EF4-FFF2-40B4-BE49-F238E27FC236}">
                    <a16:creationId xmlns:a16="http://schemas.microsoft.com/office/drawing/2014/main" id="{DE3A9FDC-56D2-D341-B189-3A83FB99921C}"/>
                  </a:ext>
                </a:extLst>
              </p:cNvPr>
              <p:cNvSpPr>
                <a:spLocks noChangeShapeType="1"/>
              </p:cNvSpPr>
              <p:nvPr/>
            </p:nvSpPr>
            <p:spPr bwMode="auto">
              <a:xfrm>
                <a:off x="4477" y="2754"/>
                <a:ext cx="112" cy="905"/>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5" name="Line 113">
                <a:extLst>
                  <a:ext uri="{FF2B5EF4-FFF2-40B4-BE49-F238E27FC236}">
                    <a16:creationId xmlns:a16="http://schemas.microsoft.com/office/drawing/2014/main" id="{6790082A-7A0A-F047-93A1-8560BCC6492C}"/>
                  </a:ext>
                </a:extLst>
              </p:cNvPr>
              <p:cNvSpPr>
                <a:spLocks noChangeShapeType="1"/>
              </p:cNvSpPr>
              <p:nvPr/>
            </p:nvSpPr>
            <p:spPr bwMode="auto">
              <a:xfrm flipV="1">
                <a:off x="4589" y="2899"/>
                <a:ext cx="176" cy="760"/>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6" name="Line 114">
                <a:extLst>
                  <a:ext uri="{FF2B5EF4-FFF2-40B4-BE49-F238E27FC236}">
                    <a16:creationId xmlns:a16="http://schemas.microsoft.com/office/drawing/2014/main" id="{E3E759BB-F6F2-CA49-853C-F3CD2EE0917F}"/>
                  </a:ext>
                </a:extLst>
              </p:cNvPr>
              <p:cNvSpPr>
                <a:spLocks noChangeShapeType="1"/>
              </p:cNvSpPr>
              <p:nvPr/>
            </p:nvSpPr>
            <p:spPr bwMode="auto">
              <a:xfrm>
                <a:off x="4765" y="2899"/>
                <a:ext cx="121" cy="680"/>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7" name="Line 115">
                <a:extLst>
                  <a:ext uri="{FF2B5EF4-FFF2-40B4-BE49-F238E27FC236}">
                    <a16:creationId xmlns:a16="http://schemas.microsoft.com/office/drawing/2014/main" id="{377E11F5-16F0-1044-998F-839ADE5F5C78}"/>
                  </a:ext>
                </a:extLst>
              </p:cNvPr>
              <p:cNvSpPr>
                <a:spLocks noChangeShapeType="1"/>
              </p:cNvSpPr>
              <p:nvPr/>
            </p:nvSpPr>
            <p:spPr bwMode="auto">
              <a:xfrm flipV="1">
                <a:off x="4886" y="3163"/>
                <a:ext cx="56" cy="416"/>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8" name="Line 116">
                <a:extLst>
                  <a:ext uri="{FF2B5EF4-FFF2-40B4-BE49-F238E27FC236}">
                    <a16:creationId xmlns:a16="http://schemas.microsoft.com/office/drawing/2014/main" id="{AEE29DE6-063D-4A41-8A4B-3C3DCAF5B2DD}"/>
                  </a:ext>
                </a:extLst>
              </p:cNvPr>
              <p:cNvSpPr>
                <a:spLocks noChangeShapeType="1"/>
              </p:cNvSpPr>
              <p:nvPr/>
            </p:nvSpPr>
            <p:spPr bwMode="auto">
              <a:xfrm>
                <a:off x="4942" y="3163"/>
                <a:ext cx="72" cy="336"/>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69" name="Line 117">
                <a:extLst>
                  <a:ext uri="{FF2B5EF4-FFF2-40B4-BE49-F238E27FC236}">
                    <a16:creationId xmlns:a16="http://schemas.microsoft.com/office/drawing/2014/main" id="{F1091234-88B2-F841-9536-E3AB3FFC5E98}"/>
                  </a:ext>
                </a:extLst>
              </p:cNvPr>
              <p:cNvSpPr>
                <a:spLocks noChangeShapeType="1"/>
              </p:cNvSpPr>
              <p:nvPr/>
            </p:nvSpPr>
            <p:spPr bwMode="auto">
              <a:xfrm>
                <a:off x="5118" y="2891"/>
                <a:ext cx="136" cy="977"/>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9870" name="Oval 118">
                <a:extLst>
                  <a:ext uri="{FF2B5EF4-FFF2-40B4-BE49-F238E27FC236}">
                    <a16:creationId xmlns:a16="http://schemas.microsoft.com/office/drawing/2014/main" id="{7129424B-EFBF-C74A-9B5B-9D30B2AC6C4F}"/>
                  </a:ext>
                </a:extLst>
              </p:cNvPr>
              <p:cNvSpPr>
                <a:spLocks noChangeArrowheads="1"/>
              </p:cNvSpPr>
              <p:nvPr/>
            </p:nvSpPr>
            <p:spPr bwMode="auto">
              <a:xfrm>
                <a:off x="3248" y="281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71" name="Oval 119">
                <a:extLst>
                  <a:ext uri="{FF2B5EF4-FFF2-40B4-BE49-F238E27FC236}">
                    <a16:creationId xmlns:a16="http://schemas.microsoft.com/office/drawing/2014/main" id="{52CFF576-25EB-2741-92FC-5C39CE00E304}"/>
                  </a:ext>
                </a:extLst>
              </p:cNvPr>
              <p:cNvSpPr>
                <a:spLocks noChangeArrowheads="1"/>
              </p:cNvSpPr>
              <p:nvPr/>
            </p:nvSpPr>
            <p:spPr bwMode="auto">
              <a:xfrm>
                <a:off x="3632" y="2984"/>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nvGrpSpPr>
              <p:cNvPr id="119872" name="Group 120">
                <a:extLst>
                  <a:ext uri="{FF2B5EF4-FFF2-40B4-BE49-F238E27FC236}">
                    <a16:creationId xmlns:a16="http://schemas.microsoft.com/office/drawing/2014/main" id="{35C64ECD-456F-9546-A575-C49CCA0D58E4}"/>
                  </a:ext>
                </a:extLst>
              </p:cNvPr>
              <p:cNvGrpSpPr>
                <a:grpSpLocks/>
              </p:cNvGrpSpPr>
              <p:nvPr/>
            </p:nvGrpSpPr>
            <p:grpSpPr bwMode="auto">
              <a:xfrm>
                <a:off x="3072" y="3072"/>
                <a:ext cx="1952" cy="480"/>
                <a:chOff x="528" y="3072"/>
                <a:chExt cx="1952" cy="480"/>
              </a:xfrm>
            </p:grpSpPr>
            <p:sp>
              <p:nvSpPr>
                <p:cNvPr id="119876" name="Oval 121">
                  <a:extLst>
                    <a:ext uri="{FF2B5EF4-FFF2-40B4-BE49-F238E27FC236}">
                      <a16:creationId xmlns:a16="http://schemas.microsoft.com/office/drawing/2014/main" id="{DD0619A4-DA7E-7E4C-A034-115B4B6E9F1D}"/>
                    </a:ext>
                  </a:extLst>
                </p:cNvPr>
                <p:cNvSpPr>
                  <a:spLocks noChangeArrowheads="1"/>
                </p:cNvSpPr>
                <p:nvPr/>
              </p:nvSpPr>
              <p:spPr bwMode="auto">
                <a:xfrm>
                  <a:off x="528" y="3312"/>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77" name="Oval 122">
                  <a:extLst>
                    <a:ext uri="{FF2B5EF4-FFF2-40B4-BE49-F238E27FC236}">
                      <a16:creationId xmlns:a16="http://schemas.microsoft.com/office/drawing/2014/main" id="{8C305F4A-01DA-EB48-927F-76D6513127B1}"/>
                    </a:ext>
                  </a:extLst>
                </p:cNvPr>
                <p:cNvSpPr>
                  <a:spLocks noChangeArrowheads="1"/>
                </p:cNvSpPr>
                <p:nvPr/>
              </p:nvSpPr>
              <p:spPr bwMode="auto">
                <a:xfrm>
                  <a:off x="888" y="3168"/>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78" name="Oval 123">
                  <a:extLst>
                    <a:ext uri="{FF2B5EF4-FFF2-40B4-BE49-F238E27FC236}">
                      <a16:creationId xmlns:a16="http://schemas.microsoft.com/office/drawing/2014/main" id="{0335BD1F-F0AF-B748-9E30-F23BB38F7BA8}"/>
                    </a:ext>
                  </a:extLst>
                </p:cNvPr>
                <p:cNvSpPr>
                  <a:spLocks noChangeArrowheads="1"/>
                </p:cNvSpPr>
                <p:nvPr/>
              </p:nvSpPr>
              <p:spPr bwMode="auto">
                <a:xfrm>
                  <a:off x="1256" y="3504"/>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79" name="Oval 124">
                  <a:extLst>
                    <a:ext uri="{FF2B5EF4-FFF2-40B4-BE49-F238E27FC236}">
                      <a16:creationId xmlns:a16="http://schemas.microsoft.com/office/drawing/2014/main" id="{3EA1001E-5D19-AF4A-A32B-A81171532702}"/>
                    </a:ext>
                  </a:extLst>
                </p:cNvPr>
                <p:cNvSpPr>
                  <a:spLocks noChangeArrowheads="1"/>
                </p:cNvSpPr>
                <p:nvPr/>
              </p:nvSpPr>
              <p:spPr bwMode="auto">
                <a:xfrm>
                  <a:off x="1680" y="3072"/>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80" name="Oval 125">
                  <a:extLst>
                    <a:ext uri="{FF2B5EF4-FFF2-40B4-BE49-F238E27FC236}">
                      <a16:creationId xmlns:a16="http://schemas.microsoft.com/office/drawing/2014/main" id="{F894D708-FC7B-5545-9AD0-B0E276CC1FE7}"/>
                    </a:ext>
                  </a:extLst>
                </p:cNvPr>
                <p:cNvSpPr>
                  <a:spLocks noChangeArrowheads="1"/>
                </p:cNvSpPr>
                <p:nvPr/>
              </p:nvSpPr>
              <p:spPr bwMode="auto">
                <a:xfrm>
                  <a:off x="2064" y="345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81" name="Oval 126">
                  <a:extLst>
                    <a:ext uri="{FF2B5EF4-FFF2-40B4-BE49-F238E27FC236}">
                      <a16:creationId xmlns:a16="http://schemas.microsoft.com/office/drawing/2014/main" id="{C91CE53D-27BD-344F-A3C1-8FA896939941}"/>
                    </a:ext>
                  </a:extLst>
                </p:cNvPr>
                <p:cNvSpPr>
                  <a:spLocks noChangeArrowheads="1"/>
                </p:cNvSpPr>
                <p:nvPr/>
              </p:nvSpPr>
              <p:spPr bwMode="auto">
                <a:xfrm>
                  <a:off x="2432" y="3360"/>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
            <p:nvSpPr>
              <p:cNvPr id="119873" name="Oval 127">
                <a:extLst>
                  <a:ext uri="{FF2B5EF4-FFF2-40B4-BE49-F238E27FC236}">
                    <a16:creationId xmlns:a16="http://schemas.microsoft.com/office/drawing/2014/main" id="{E6546B32-1481-8744-886B-C606DE0BEBBF}"/>
                  </a:ext>
                </a:extLst>
              </p:cNvPr>
              <p:cNvSpPr>
                <a:spLocks noChangeArrowheads="1"/>
              </p:cNvSpPr>
              <p:nvPr/>
            </p:nvSpPr>
            <p:spPr bwMode="auto">
              <a:xfrm>
                <a:off x="4008" y="3400"/>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74" name="Oval 128">
                <a:extLst>
                  <a:ext uri="{FF2B5EF4-FFF2-40B4-BE49-F238E27FC236}">
                    <a16:creationId xmlns:a16="http://schemas.microsoft.com/office/drawing/2014/main" id="{C8D24300-A03E-A44C-9604-D38563609BC7}"/>
                  </a:ext>
                </a:extLst>
              </p:cNvPr>
              <p:cNvSpPr>
                <a:spLocks noChangeArrowheads="1"/>
              </p:cNvSpPr>
              <p:nvPr/>
            </p:nvSpPr>
            <p:spPr bwMode="auto">
              <a:xfrm>
                <a:off x="4800" y="3168"/>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75" name="Oval 129">
                <a:extLst>
                  <a:ext uri="{FF2B5EF4-FFF2-40B4-BE49-F238E27FC236}">
                    <a16:creationId xmlns:a16="http://schemas.microsoft.com/office/drawing/2014/main" id="{10CCD850-8A9D-D047-8E47-BF1AB706E787}"/>
                  </a:ext>
                </a:extLst>
              </p:cNvPr>
              <p:cNvSpPr>
                <a:spLocks noChangeArrowheads="1"/>
              </p:cNvSpPr>
              <p:nvPr/>
            </p:nvSpPr>
            <p:spPr bwMode="auto">
              <a:xfrm>
                <a:off x="4384" y="305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grpSp>
      <p:sp>
        <p:nvSpPr>
          <p:cNvPr id="119853" name="Oval 130">
            <a:extLst>
              <a:ext uri="{FF2B5EF4-FFF2-40B4-BE49-F238E27FC236}">
                <a16:creationId xmlns:a16="http://schemas.microsoft.com/office/drawing/2014/main" id="{A5637232-4386-594C-ACD5-F38153436CFB}"/>
              </a:ext>
            </a:extLst>
          </p:cNvPr>
          <p:cNvSpPr>
            <a:spLocks noChangeArrowheads="1"/>
          </p:cNvSpPr>
          <p:nvPr/>
        </p:nvSpPr>
        <p:spPr bwMode="auto">
          <a:xfrm>
            <a:off x="8588375" y="5245100"/>
            <a:ext cx="79375"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9854" name="Text Box 131">
            <a:extLst>
              <a:ext uri="{FF2B5EF4-FFF2-40B4-BE49-F238E27FC236}">
                <a16:creationId xmlns:a16="http://schemas.microsoft.com/office/drawing/2014/main" id="{13FA03F8-55FF-7E42-A0AC-0CFB8CB38550}"/>
              </a:ext>
            </a:extLst>
          </p:cNvPr>
          <p:cNvSpPr txBox="1">
            <a:spLocks noChangeArrowheads="1"/>
          </p:cNvSpPr>
          <p:nvPr/>
        </p:nvSpPr>
        <p:spPr bwMode="auto">
          <a:xfrm>
            <a:off x="8853488" y="6365875"/>
            <a:ext cx="282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6812"/>
                                        </p:tgtEl>
                                        <p:attrNameLst>
                                          <p:attrName>style.visibility</p:attrName>
                                        </p:attrNameLst>
                                      </p:cBhvr>
                                      <p:to>
                                        <p:strVal val="visible"/>
                                      </p:to>
                                    </p:set>
                                    <p:animEffect transition="in" filter="dissolve">
                                      <p:cBhvr>
                                        <p:cTn id="7" dur="500"/>
                                        <p:tgtEl>
                                          <p:spTgt spid="756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56831"/>
                                        </p:tgtEl>
                                        <p:attrNameLst>
                                          <p:attrName>style.visibility</p:attrName>
                                        </p:attrNameLst>
                                      </p:cBhvr>
                                      <p:to>
                                        <p:strVal val="visible"/>
                                      </p:to>
                                    </p:set>
                                    <p:animEffect transition="in" filter="dissolve">
                                      <p:cBhvr>
                                        <p:cTn id="12" dur="500"/>
                                        <p:tgtEl>
                                          <p:spTgt spid="756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a:extLst>
              <a:ext uri="{FF2B5EF4-FFF2-40B4-BE49-F238E27FC236}">
                <a16:creationId xmlns:a16="http://schemas.microsoft.com/office/drawing/2014/main" id="{F5881947-433D-4941-92C4-5F26DEAF5E1F}"/>
              </a:ext>
            </a:extLst>
          </p:cNvPr>
          <p:cNvGrpSpPr>
            <a:grpSpLocks/>
          </p:cNvGrpSpPr>
          <p:nvPr/>
        </p:nvGrpSpPr>
        <p:grpSpPr bwMode="auto">
          <a:xfrm>
            <a:off x="890588" y="4914900"/>
            <a:ext cx="3189287" cy="700088"/>
            <a:chOff x="534" y="3111"/>
            <a:chExt cx="1914" cy="441"/>
          </a:xfrm>
        </p:grpSpPr>
        <p:sp>
          <p:nvSpPr>
            <p:cNvPr id="122000" name="Line 3">
              <a:extLst>
                <a:ext uri="{FF2B5EF4-FFF2-40B4-BE49-F238E27FC236}">
                  <a16:creationId xmlns:a16="http://schemas.microsoft.com/office/drawing/2014/main" id="{44F51401-ED78-8345-BC0F-E3DC4F0EEC3C}"/>
                </a:ext>
              </a:extLst>
            </p:cNvPr>
            <p:cNvSpPr>
              <a:spLocks noChangeShapeType="1"/>
            </p:cNvSpPr>
            <p:nvPr/>
          </p:nvSpPr>
          <p:spPr bwMode="auto">
            <a:xfrm flipV="1">
              <a:off x="534" y="3192"/>
              <a:ext cx="384" cy="14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001" name="Freeform 4">
              <a:extLst>
                <a:ext uri="{FF2B5EF4-FFF2-40B4-BE49-F238E27FC236}">
                  <a16:creationId xmlns:a16="http://schemas.microsoft.com/office/drawing/2014/main" id="{01905E95-7098-3E4D-8D2B-EB0CD1E9DAA2}"/>
                </a:ext>
              </a:extLst>
            </p:cNvPr>
            <p:cNvSpPr>
              <a:spLocks/>
            </p:cNvSpPr>
            <p:nvPr/>
          </p:nvSpPr>
          <p:spPr bwMode="auto">
            <a:xfrm>
              <a:off x="918" y="3189"/>
              <a:ext cx="378" cy="363"/>
            </a:xfrm>
            <a:custGeom>
              <a:avLst/>
              <a:gdLst>
                <a:gd name="T0" fmla="*/ 0 w 378"/>
                <a:gd name="T1" fmla="*/ 0 h 363"/>
                <a:gd name="T2" fmla="*/ 378 w 378"/>
                <a:gd name="T3" fmla="*/ 363 h 363"/>
                <a:gd name="T4" fmla="*/ 0 60000 65536"/>
                <a:gd name="T5" fmla="*/ 0 60000 65536"/>
              </a:gdLst>
              <a:ahLst/>
              <a:cxnLst>
                <a:cxn ang="T4">
                  <a:pos x="T0" y="T1"/>
                </a:cxn>
                <a:cxn ang="T5">
                  <a:pos x="T2" y="T3"/>
                </a:cxn>
              </a:cxnLst>
              <a:rect l="0" t="0" r="r" b="b"/>
              <a:pathLst>
                <a:path w="378" h="363">
                  <a:moveTo>
                    <a:pt x="0" y="0"/>
                  </a:moveTo>
                  <a:lnTo>
                    <a:pt x="378" y="363"/>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002" name="Freeform 5">
              <a:extLst>
                <a:ext uri="{FF2B5EF4-FFF2-40B4-BE49-F238E27FC236}">
                  <a16:creationId xmlns:a16="http://schemas.microsoft.com/office/drawing/2014/main" id="{2042FEA2-66AE-704C-9360-F15E899E9F52}"/>
                </a:ext>
              </a:extLst>
            </p:cNvPr>
            <p:cNvSpPr>
              <a:spLocks/>
            </p:cNvSpPr>
            <p:nvPr/>
          </p:nvSpPr>
          <p:spPr bwMode="auto">
            <a:xfrm>
              <a:off x="1278" y="3111"/>
              <a:ext cx="426" cy="423"/>
            </a:xfrm>
            <a:custGeom>
              <a:avLst/>
              <a:gdLst>
                <a:gd name="T0" fmla="*/ 0 w 426"/>
                <a:gd name="T1" fmla="*/ 423 h 423"/>
                <a:gd name="T2" fmla="*/ 426 w 426"/>
                <a:gd name="T3" fmla="*/ 0 h 423"/>
                <a:gd name="T4" fmla="*/ 0 60000 65536"/>
                <a:gd name="T5" fmla="*/ 0 60000 65536"/>
              </a:gdLst>
              <a:ahLst/>
              <a:cxnLst>
                <a:cxn ang="T4">
                  <a:pos x="T0" y="T1"/>
                </a:cxn>
                <a:cxn ang="T5">
                  <a:pos x="T2" y="T3"/>
                </a:cxn>
              </a:cxnLst>
              <a:rect l="0" t="0" r="r" b="b"/>
              <a:pathLst>
                <a:path w="426" h="423">
                  <a:moveTo>
                    <a:pt x="0" y="423"/>
                  </a:moveTo>
                  <a:lnTo>
                    <a:pt x="42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003" name="Freeform 6">
              <a:extLst>
                <a:ext uri="{FF2B5EF4-FFF2-40B4-BE49-F238E27FC236}">
                  <a16:creationId xmlns:a16="http://schemas.microsoft.com/office/drawing/2014/main" id="{5B21DC66-1B3B-1B42-A873-A0EBB3F23ABC}"/>
                </a:ext>
              </a:extLst>
            </p:cNvPr>
            <p:cNvSpPr>
              <a:spLocks/>
            </p:cNvSpPr>
            <p:nvPr/>
          </p:nvSpPr>
          <p:spPr bwMode="auto">
            <a:xfrm>
              <a:off x="1692" y="3123"/>
              <a:ext cx="396" cy="360"/>
            </a:xfrm>
            <a:custGeom>
              <a:avLst/>
              <a:gdLst>
                <a:gd name="T0" fmla="*/ 0 w 396"/>
                <a:gd name="T1" fmla="*/ 0 h 360"/>
                <a:gd name="T2" fmla="*/ 396 w 396"/>
                <a:gd name="T3" fmla="*/ 360 h 360"/>
                <a:gd name="T4" fmla="*/ 0 60000 65536"/>
                <a:gd name="T5" fmla="*/ 0 60000 65536"/>
              </a:gdLst>
              <a:ahLst/>
              <a:cxnLst>
                <a:cxn ang="T4">
                  <a:pos x="T0" y="T1"/>
                </a:cxn>
                <a:cxn ang="T5">
                  <a:pos x="T2" y="T3"/>
                </a:cxn>
              </a:cxnLst>
              <a:rect l="0" t="0" r="r" b="b"/>
              <a:pathLst>
                <a:path w="396" h="360">
                  <a:moveTo>
                    <a:pt x="0" y="0"/>
                  </a:moveTo>
                  <a:lnTo>
                    <a:pt x="396" y="36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004" name="Line 7">
              <a:extLst>
                <a:ext uri="{FF2B5EF4-FFF2-40B4-BE49-F238E27FC236}">
                  <a16:creationId xmlns:a16="http://schemas.microsoft.com/office/drawing/2014/main" id="{4B965D5C-5686-0E44-9AA0-FEC25B815881}"/>
                </a:ext>
              </a:extLst>
            </p:cNvPr>
            <p:cNvSpPr>
              <a:spLocks noChangeShapeType="1"/>
            </p:cNvSpPr>
            <p:nvPr/>
          </p:nvSpPr>
          <p:spPr bwMode="auto">
            <a:xfrm flipV="1">
              <a:off x="2112" y="3384"/>
              <a:ext cx="336" cy="9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58792" name="Group 8">
            <a:extLst>
              <a:ext uri="{FF2B5EF4-FFF2-40B4-BE49-F238E27FC236}">
                <a16:creationId xmlns:a16="http://schemas.microsoft.com/office/drawing/2014/main" id="{674EB154-672E-F546-B568-B8B2E9146367}"/>
              </a:ext>
            </a:extLst>
          </p:cNvPr>
          <p:cNvGrpSpPr>
            <a:grpSpLocks/>
          </p:cNvGrpSpPr>
          <p:nvPr/>
        </p:nvGrpSpPr>
        <p:grpSpPr bwMode="auto">
          <a:xfrm>
            <a:off x="5121275" y="4495800"/>
            <a:ext cx="3519488" cy="1143000"/>
            <a:chOff x="3072" y="2832"/>
            <a:chExt cx="2112" cy="720"/>
          </a:xfrm>
        </p:grpSpPr>
        <p:sp>
          <p:nvSpPr>
            <p:cNvPr id="121989" name="Line 9">
              <a:extLst>
                <a:ext uri="{FF2B5EF4-FFF2-40B4-BE49-F238E27FC236}">
                  <a16:creationId xmlns:a16="http://schemas.microsoft.com/office/drawing/2014/main" id="{C880D285-C6D8-FE4D-BF2C-8387AB1CAB6E}"/>
                </a:ext>
              </a:extLst>
            </p:cNvPr>
            <p:cNvSpPr>
              <a:spLocks noChangeShapeType="1"/>
            </p:cNvSpPr>
            <p:nvPr/>
          </p:nvSpPr>
          <p:spPr bwMode="auto">
            <a:xfrm flipV="1">
              <a:off x="3072" y="2832"/>
              <a:ext cx="192" cy="52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0" name="Line 10">
              <a:extLst>
                <a:ext uri="{FF2B5EF4-FFF2-40B4-BE49-F238E27FC236}">
                  <a16:creationId xmlns:a16="http://schemas.microsoft.com/office/drawing/2014/main" id="{B98E9225-DB8B-5B4A-ACDC-EE0D534763EC}"/>
                </a:ext>
              </a:extLst>
            </p:cNvPr>
            <p:cNvSpPr>
              <a:spLocks noChangeShapeType="1"/>
            </p:cNvSpPr>
            <p:nvPr/>
          </p:nvSpPr>
          <p:spPr bwMode="auto">
            <a:xfrm>
              <a:off x="3264" y="2832"/>
              <a:ext cx="192" cy="38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1" name="Line 11">
              <a:extLst>
                <a:ext uri="{FF2B5EF4-FFF2-40B4-BE49-F238E27FC236}">
                  <a16:creationId xmlns:a16="http://schemas.microsoft.com/office/drawing/2014/main" id="{7B853861-8C44-DB4E-96DD-8614C4122E18}"/>
                </a:ext>
              </a:extLst>
            </p:cNvPr>
            <p:cNvSpPr>
              <a:spLocks noChangeShapeType="1"/>
            </p:cNvSpPr>
            <p:nvPr/>
          </p:nvSpPr>
          <p:spPr bwMode="auto">
            <a:xfrm flipV="1">
              <a:off x="3456" y="3024"/>
              <a:ext cx="192" cy="15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2" name="Line 12">
              <a:extLst>
                <a:ext uri="{FF2B5EF4-FFF2-40B4-BE49-F238E27FC236}">
                  <a16:creationId xmlns:a16="http://schemas.microsoft.com/office/drawing/2014/main" id="{E02A12FA-7E3B-0C4A-86E9-FB5B3DAA48F8}"/>
                </a:ext>
              </a:extLst>
            </p:cNvPr>
            <p:cNvSpPr>
              <a:spLocks noChangeShapeType="1"/>
            </p:cNvSpPr>
            <p:nvPr/>
          </p:nvSpPr>
          <p:spPr bwMode="auto">
            <a:xfrm>
              <a:off x="3648" y="3024"/>
              <a:ext cx="192" cy="52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3" name="Line 13">
              <a:extLst>
                <a:ext uri="{FF2B5EF4-FFF2-40B4-BE49-F238E27FC236}">
                  <a16:creationId xmlns:a16="http://schemas.microsoft.com/office/drawing/2014/main" id="{F63B1B70-B9EB-E54C-BC17-FBDF696F684A}"/>
                </a:ext>
              </a:extLst>
            </p:cNvPr>
            <p:cNvSpPr>
              <a:spLocks noChangeShapeType="1"/>
            </p:cNvSpPr>
            <p:nvPr/>
          </p:nvSpPr>
          <p:spPr bwMode="auto">
            <a:xfrm flipV="1">
              <a:off x="3834" y="3426"/>
              <a:ext cx="192" cy="9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4" name="Line 14">
              <a:extLst>
                <a:ext uri="{FF2B5EF4-FFF2-40B4-BE49-F238E27FC236}">
                  <a16:creationId xmlns:a16="http://schemas.microsoft.com/office/drawing/2014/main" id="{912AD479-664A-7844-9679-97747FB13B33}"/>
                </a:ext>
              </a:extLst>
            </p:cNvPr>
            <p:cNvSpPr>
              <a:spLocks noChangeShapeType="1"/>
            </p:cNvSpPr>
            <p:nvPr/>
          </p:nvSpPr>
          <p:spPr bwMode="auto">
            <a:xfrm flipV="1">
              <a:off x="4044" y="3114"/>
              <a:ext cx="192" cy="28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5" name="Line 15">
              <a:extLst>
                <a:ext uri="{FF2B5EF4-FFF2-40B4-BE49-F238E27FC236}">
                  <a16:creationId xmlns:a16="http://schemas.microsoft.com/office/drawing/2014/main" id="{2C122E15-DB43-B543-88FB-5D36C8B638A0}"/>
                </a:ext>
              </a:extLst>
            </p:cNvPr>
            <p:cNvSpPr>
              <a:spLocks noChangeShapeType="1"/>
            </p:cNvSpPr>
            <p:nvPr/>
          </p:nvSpPr>
          <p:spPr bwMode="auto">
            <a:xfrm>
              <a:off x="4230" y="3090"/>
              <a:ext cx="192"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6" name="Line 16">
              <a:extLst>
                <a:ext uri="{FF2B5EF4-FFF2-40B4-BE49-F238E27FC236}">
                  <a16:creationId xmlns:a16="http://schemas.microsoft.com/office/drawing/2014/main" id="{004F7F1A-2D9E-8F47-9729-0EBFC5A71B56}"/>
                </a:ext>
              </a:extLst>
            </p:cNvPr>
            <p:cNvSpPr>
              <a:spLocks noChangeShapeType="1"/>
            </p:cNvSpPr>
            <p:nvPr/>
          </p:nvSpPr>
          <p:spPr bwMode="auto">
            <a:xfrm>
              <a:off x="4416" y="3072"/>
              <a:ext cx="240" cy="432"/>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7" name="Line 17">
              <a:extLst>
                <a:ext uri="{FF2B5EF4-FFF2-40B4-BE49-F238E27FC236}">
                  <a16:creationId xmlns:a16="http://schemas.microsoft.com/office/drawing/2014/main" id="{9C760690-6EAF-C848-9C43-9E91CFCC28E4}"/>
                </a:ext>
              </a:extLst>
            </p:cNvPr>
            <p:cNvSpPr>
              <a:spLocks noChangeShapeType="1"/>
            </p:cNvSpPr>
            <p:nvPr/>
          </p:nvSpPr>
          <p:spPr bwMode="auto">
            <a:xfrm flipV="1">
              <a:off x="4644" y="3186"/>
              <a:ext cx="192" cy="28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8" name="Line 18">
              <a:extLst>
                <a:ext uri="{FF2B5EF4-FFF2-40B4-BE49-F238E27FC236}">
                  <a16:creationId xmlns:a16="http://schemas.microsoft.com/office/drawing/2014/main" id="{8BB82A61-0E49-4D4D-BF80-6D4487944771}"/>
                </a:ext>
              </a:extLst>
            </p:cNvPr>
            <p:cNvSpPr>
              <a:spLocks noChangeShapeType="1"/>
            </p:cNvSpPr>
            <p:nvPr/>
          </p:nvSpPr>
          <p:spPr bwMode="auto">
            <a:xfrm>
              <a:off x="4818" y="3168"/>
              <a:ext cx="192" cy="24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9" name="Line 19">
              <a:extLst>
                <a:ext uri="{FF2B5EF4-FFF2-40B4-BE49-F238E27FC236}">
                  <a16:creationId xmlns:a16="http://schemas.microsoft.com/office/drawing/2014/main" id="{7FCCF632-B797-7242-83F6-F113FA25C9B3}"/>
                </a:ext>
              </a:extLst>
            </p:cNvPr>
            <p:cNvSpPr>
              <a:spLocks noChangeShapeType="1"/>
            </p:cNvSpPr>
            <p:nvPr/>
          </p:nvSpPr>
          <p:spPr bwMode="auto">
            <a:xfrm flipV="1">
              <a:off x="4992" y="3342"/>
              <a:ext cx="192" cy="4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1860" name="Rectangle 20">
            <a:extLst>
              <a:ext uri="{FF2B5EF4-FFF2-40B4-BE49-F238E27FC236}">
                <a16:creationId xmlns:a16="http://schemas.microsoft.com/office/drawing/2014/main" id="{B2DE7788-E710-284A-930A-91A767F71327}"/>
              </a:ext>
            </a:extLst>
          </p:cNvPr>
          <p:cNvSpPr>
            <a:spLocks noGrp="1" noChangeArrowheads="1"/>
          </p:cNvSpPr>
          <p:nvPr>
            <p:ph type="title"/>
          </p:nvPr>
        </p:nvSpPr>
        <p:spPr>
          <a:xfrm>
            <a:off x="320675" y="0"/>
            <a:ext cx="8640763" cy="990600"/>
          </a:xfrm>
        </p:spPr>
        <p:txBody>
          <a:bodyPr/>
          <a:lstStyle/>
          <a:p>
            <a:pPr eaLnBrk="1" hangingPunct="1"/>
            <a:r>
              <a:rPr lang="en-US" altLang="en-US"/>
              <a:t>Sampling and Nyquist</a:t>
            </a:r>
          </a:p>
        </p:txBody>
      </p:sp>
      <p:sp>
        <p:nvSpPr>
          <p:cNvPr id="121861" name="AutoShape 21">
            <a:extLst>
              <a:ext uri="{FF2B5EF4-FFF2-40B4-BE49-F238E27FC236}">
                <a16:creationId xmlns:a16="http://schemas.microsoft.com/office/drawing/2014/main" id="{CF36088A-021C-FE4B-B52E-3F23FD660607}"/>
              </a:ext>
            </a:extLst>
          </p:cNvPr>
          <p:cNvSpPr>
            <a:spLocks noChangeAspect="1" noChangeArrowheads="1" noTextEdit="1"/>
          </p:cNvSpPr>
          <p:nvPr/>
        </p:nvSpPr>
        <p:spPr bwMode="auto">
          <a:xfrm>
            <a:off x="400050"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Line 22">
            <a:extLst>
              <a:ext uri="{FF2B5EF4-FFF2-40B4-BE49-F238E27FC236}">
                <a16:creationId xmlns:a16="http://schemas.microsoft.com/office/drawing/2014/main" id="{68692605-CF0E-A84A-B8C2-0DC7214C3BC0}"/>
              </a:ext>
            </a:extLst>
          </p:cNvPr>
          <p:cNvSpPr>
            <a:spLocks noChangeShapeType="1"/>
          </p:cNvSpPr>
          <p:nvPr/>
        </p:nvSpPr>
        <p:spPr bwMode="auto">
          <a:xfrm>
            <a:off x="663575" y="2916238"/>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63" name="Freeform 23">
            <a:extLst>
              <a:ext uri="{FF2B5EF4-FFF2-40B4-BE49-F238E27FC236}">
                <a16:creationId xmlns:a16="http://schemas.microsoft.com/office/drawing/2014/main" id="{9FD57D8D-3AFC-B140-9E0E-D331CE3120D7}"/>
              </a:ext>
            </a:extLst>
          </p:cNvPr>
          <p:cNvSpPr>
            <a:spLocks/>
          </p:cNvSpPr>
          <p:nvPr/>
        </p:nvSpPr>
        <p:spPr bwMode="auto">
          <a:xfrm>
            <a:off x="777875" y="2076450"/>
            <a:ext cx="561975"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4" name="Freeform 24">
            <a:extLst>
              <a:ext uri="{FF2B5EF4-FFF2-40B4-BE49-F238E27FC236}">
                <a16:creationId xmlns:a16="http://schemas.microsoft.com/office/drawing/2014/main" id="{F5453E53-B872-4642-AB28-F2EF13F39ED5}"/>
              </a:ext>
            </a:extLst>
          </p:cNvPr>
          <p:cNvSpPr>
            <a:spLocks/>
          </p:cNvSpPr>
          <p:nvPr/>
        </p:nvSpPr>
        <p:spPr bwMode="auto">
          <a:xfrm>
            <a:off x="1339850" y="2114550"/>
            <a:ext cx="427038"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5" name="Freeform 25">
            <a:extLst>
              <a:ext uri="{FF2B5EF4-FFF2-40B4-BE49-F238E27FC236}">
                <a16:creationId xmlns:a16="http://schemas.microsoft.com/office/drawing/2014/main" id="{7829762D-72AA-FA4A-BCE9-C076526FDD41}"/>
              </a:ext>
            </a:extLst>
          </p:cNvPr>
          <p:cNvSpPr>
            <a:spLocks/>
          </p:cNvSpPr>
          <p:nvPr/>
        </p:nvSpPr>
        <p:spPr bwMode="auto">
          <a:xfrm>
            <a:off x="1766888"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6" name="Line 26">
            <a:extLst>
              <a:ext uri="{FF2B5EF4-FFF2-40B4-BE49-F238E27FC236}">
                <a16:creationId xmlns:a16="http://schemas.microsoft.com/office/drawing/2014/main" id="{17C1053A-2AB0-2C4E-88D2-75068BAA79B2}"/>
              </a:ext>
            </a:extLst>
          </p:cNvPr>
          <p:cNvSpPr>
            <a:spLocks noChangeShapeType="1"/>
          </p:cNvSpPr>
          <p:nvPr/>
        </p:nvSpPr>
        <p:spPr bwMode="auto">
          <a:xfrm>
            <a:off x="2595563" y="2012950"/>
            <a:ext cx="93662" cy="10683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67" name="Line 27">
            <a:extLst>
              <a:ext uri="{FF2B5EF4-FFF2-40B4-BE49-F238E27FC236}">
                <a16:creationId xmlns:a16="http://schemas.microsoft.com/office/drawing/2014/main" id="{53CDF188-3D92-D445-BBD9-7A9BAB2DCE4E}"/>
              </a:ext>
            </a:extLst>
          </p:cNvPr>
          <p:cNvSpPr>
            <a:spLocks noChangeShapeType="1"/>
          </p:cNvSpPr>
          <p:nvPr/>
        </p:nvSpPr>
        <p:spPr bwMode="auto">
          <a:xfrm flipV="1">
            <a:off x="2689225" y="2535238"/>
            <a:ext cx="146050" cy="5461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68" name="Line 28">
            <a:extLst>
              <a:ext uri="{FF2B5EF4-FFF2-40B4-BE49-F238E27FC236}">
                <a16:creationId xmlns:a16="http://schemas.microsoft.com/office/drawing/2014/main" id="{90517B69-7DBA-C54B-A92F-6CC2E3F78B4E}"/>
              </a:ext>
            </a:extLst>
          </p:cNvPr>
          <p:cNvSpPr>
            <a:spLocks noChangeShapeType="1"/>
          </p:cNvSpPr>
          <p:nvPr/>
        </p:nvSpPr>
        <p:spPr bwMode="auto">
          <a:xfrm>
            <a:off x="2835275" y="2535238"/>
            <a:ext cx="93663" cy="7747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69" name="Line 29">
            <a:extLst>
              <a:ext uri="{FF2B5EF4-FFF2-40B4-BE49-F238E27FC236}">
                <a16:creationId xmlns:a16="http://schemas.microsoft.com/office/drawing/2014/main" id="{8DDABB8F-66A1-0740-9910-4EAE53FF188E}"/>
              </a:ext>
            </a:extLst>
          </p:cNvPr>
          <p:cNvSpPr>
            <a:spLocks noChangeShapeType="1"/>
          </p:cNvSpPr>
          <p:nvPr/>
        </p:nvSpPr>
        <p:spPr bwMode="auto">
          <a:xfrm flipV="1">
            <a:off x="2928938" y="2000250"/>
            <a:ext cx="293687" cy="1309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0" name="Line 30">
            <a:extLst>
              <a:ext uri="{FF2B5EF4-FFF2-40B4-BE49-F238E27FC236}">
                <a16:creationId xmlns:a16="http://schemas.microsoft.com/office/drawing/2014/main" id="{767B4EF7-26BA-6145-AB67-3A50CA1D19B5}"/>
              </a:ext>
            </a:extLst>
          </p:cNvPr>
          <p:cNvSpPr>
            <a:spLocks noChangeShapeType="1"/>
          </p:cNvSpPr>
          <p:nvPr/>
        </p:nvSpPr>
        <p:spPr bwMode="auto">
          <a:xfrm>
            <a:off x="3222625" y="2000250"/>
            <a:ext cx="185738" cy="1436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1" name="Line 31">
            <a:extLst>
              <a:ext uri="{FF2B5EF4-FFF2-40B4-BE49-F238E27FC236}">
                <a16:creationId xmlns:a16="http://schemas.microsoft.com/office/drawing/2014/main" id="{65C70DAF-FBDD-3043-BE23-199183698ADB}"/>
              </a:ext>
            </a:extLst>
          </p:cNvPr>
          <p:cNvSpPr>
            <a:spLocks noChangeShapeType="1"/>
          </p:cNvSpPr>
          <p:nvPr/>
        </p:nvSpPr>
        <p:spPr bwMode="auto">
          <a:xfrm flipV="1">
            <a:off x="3408363" y="2230438"/>
            <a:ext cx="293687" cy="1206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2" name="Line 32">
            <a:extLst>
              <a:ext uri="{FF2B5EF4-FFF2-40B4-BE49-F238E27FC236}">
                <a16:creationId xmlns:a16="http://schemas.microsoft.com/office/drawing/2014/main" id="{52241ABB-3500-5D4E-903C-A5FEF81090D8}"/>
              </a:ext>
            </a:extLst>
          </p:cNvPr>
          <p:cNvSpPr>
            <a:spLocks noChangeShapeType="1"/>
          </p:cNvSpPr>
          <p:nvPr/>
        </p:nvSpPr>
        <p:spPr bwMode="auto">
          <a:xfrm>
            <a:off x="3702050" y="2230438"/>
            <a:ext cx="201613" cy="1079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3" name="Line 33">
            <a:extLst>
              <a:ext uri="{FF2B5EF4-FFF2-40B4-BE49-F238E27FC236}">
                <a16:creationId xmlns:a16="http://schemas.microsoft.com/office/drawing/2014/main" id="{A2397F02-85C1-EB4F-A549-C3B013A4F549}"/>
              </a:ext>
            </a:extLst>
          </p:cNvPr>
          <p:cNvSpPr>
            <a:spLocks noChangeShapeType="1"/>
          </p:cNvSpPr>
          <p:nvPr/>
        </p:nvSpPr>
        <p:spPr bwMode="auto">
          <a:xfrm flipV="1">
            <a:off x="3903663" y="2649538"/>
            <a:ext cx="93662" cy="660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4" name="Line 34">
            <a:extLst>
              <a:ext uri="{FF2B5EF4-FFF2-40B4-BE49-F238E27FC236}">
                <a16:creationId xmlns:a16="http://schemas.microsoft.com/office/drawing/2014/main" id="{B0CA489B-7E9B-4D45-BB3C-F0A31C159B24}"/>
              </a:ext>
            </a:extLst>
          </p:cNvPr>
          <p:cNvSpPr>
            <a:spLocks noChangeShapeType="1"/>
          </p:cNvSpPr>
          <p:nvPr/>
        </p:nvSpPr>
        <p:spPr bwMode="auto">
          <a:xfrm>
            <a:off x="3997325" y="2649538"/>
            <a:ext cx="120650" cy="533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5" name="Line 35">
            <a:extLst>
              <a:ext uri="{FF2B5EF4-FFF2-40B4-BE49-F238E27FC236}">
                <a16:creationId xmlns:a16="http://schemas.microsoft.com/office/drawing/2014/main" id="{2A74D2EF-D64B-4A49-B18C-CC81F14F1177}"/>
              </a:ext>
            </a:extLst>
          </p:cNvPr>
          <p:cNvSpPr>
            <a:spLocks noChangeShapeType="1"/>
          </p:cNvSpPr>
          <p:nvPr/>
        </p:nvSpPr>
        <p:spPr bwMode="auto">
          <a:xfrm flipV="1">
            <a:off x="4117975" y="2217738"/>
            <a:ext cx="173038" cy="9652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6" name="Line 36">
            <a:extLst>
              <a:ext uri="{FF2B5EF4-FFF2-40B4-BE49-F238E27FC236}">
                <a16:creationId xmlns:a16="http://schemas.microsoft.com/office/drawing/2014/main" id="{6BB2EC29-BF07-334F-8DB8-7839E969B847}"/>
              </a:ext>
            </a:extLst>
          </p:cNvPr>
          <p:cNvSpPr>
            <a:spLocks noChangeShapeType="1"/>
          </p:cNvSpPr>
          <p:nvPr/>
        </p:nvSpPr>
        <p:spPr bwMode="auto">
          <a:xfrm>
            <a:off x="4291013" y="2217738"/>
            <a:ext cx="225425" cy="1550987"/>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7" name="AutoShape 37">
            <a:extLst>
              <a:ext uri="{FF2B5EF4-FFF2-40B4-BE49-F238E27FC236}">
                <a16:creationId xmlns:a16="http://schemas.microsoft.com/office/drawing/2014/main" id="{CF564DA9-15E9-D449-A686-662795327CE8}"/>
              </a:ext>
            </a:extLst>
          </p:cNvPr>
          <p:cNvSpPr>
            <a:spLocks noChangeAspect="1" noChangeArrowheads="1" noTextEdit="1"/>
          </p:cNvSpPr>
          <p:nvPr/>
        </p:nvSpPr>
        <p:spPr bwMode="auto">
          <a:xfrm>
            <a:off x="4640263"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8" name="Line 38">
            <a:extLst>
              <a:ext uri="{FF2B5EF4-FFF2-40B4-BE49-F238E27FC236}">
                <a16:creationId xmlns:a16="http://schemas.microsoft.com/office/drawing/2014/main" id="{1120D5F2-A0A2-6F46-B9F5-B280B530CCA9}"/>
              </a:ext>
            </a:extLst>
          </p:cNvPr>
          <p:cNvSpPr>
            <a:spLocks noChangeShapeType="1"/>
          </p:cNvSpPr>
          <p:nvPr/>
        </p:nvSpPr>
        <p:spPr bwMode="auto">
          <a:xfrm>
            <a:off x="4903788" y="2916238"/>
            <a:ext cx="3976687"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79" name="Freeform 39">
            <a:extLst>
              <a:ext uri="{FF2B5EF4-FFF2-40B4-BE49-F238E27FC236}">
                <a16:creationId xmlns:a16="http://schemas.microsoft.com/office/drawing/2014/main" id="{438A9F36-2870-864E-A66C-BDADDAFDF1C9}"/>
              </a:ext>
            </a:extLst>
          </p:cNvPr>
          <p:cNvSpPr>
            <a:spLocks/>
          </p:cNvSpPr>
          <p:nvPr/>
        </p:nvSpPr>
        <p:spPr bwMode="auto">
          <a:xfrm>
            <a:off x="5019675" y="2076450"/>
            <a:ext cx="560388"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80" name="Freeform 40">
            <a:extLst>
              <a:ext uri="{FF2B5EF4-FFF2-40B4-BE49-F238E27FC236}">
                <a16:creationId xmlns:a16="http://schemas.microsoft.com/office/drawing/2014/main" id="{6B73DBCB-2885-1B4E-BCA9-16211ADC8DFA}"/>
              </a:ext>
            </a:extLst>
          </p:cNvPr>
          <p:cNvSpPr>
            <a:spLocks/>
          </p:cNvSpPr>
          <p:nvPr/>
        </p:nvSpPr>
        <p:spPr bwMode="auto">
          <a:xfrm>
            <a:off x="5580063" y="2114550"/>
            <a:ext cx="427037"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81" name="Freeform 41">
            <a:extLst>
              <a:ext uri="{FF2B5EF4-FFF2-40B4-BE49-F238E27FC236}">
                <a16:creationId xmlns:a16="http://schemas.microsoft.com/office/drawing/2014/main" id="{2665F0EC-3F91-954A-AC21-50B74756D744}"/>
              </a:ext>
            </a:extLst>
          </p:cNvPr>
          <p:cNvSpPr>
            <a:spLocks/>
          </p:cNvSpPr>
          <p:nvPr/>
        </p:nvSpPr>
        <p:spPr bwMode="auto">
          <a:xfrm>
            <a:off x="6007100"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82" name="Line 42">
            <a:extLst>
              <a:ext uri="{FF2B5EF4-FFF2-40B4-BE49-F238E27FC236}">
                <a16:creationId xmlns:a16="http://schemas.microsoft.com/office/drawing/2014/main" id="{B2E71ED2-4EF2-FA4A-B2C1-0487C64EA30F}"/>
              </a:ext>
            </a:extLst>
          </p:cNvPr>
          <p:cNvSpPr>
            <a:spLocks noChangeShapeType="1"/>
          </p:cNvSpPr>
          <p:nvPr/>
        </p:nvSpPr>
        <p:spPr bwMode="auto">
          <a:xfrm>
            <a:off x="6835775" y="2012950"/>
            <a:ext cx="93663" cy="10683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83" name="Line 43">
            <a:extLst>
              <a:ext uri="{FF2B5EF4-FFF2-40B4-BE49-F238E27FC236}">
                <a16:creationId xmlns:a16="http://schemas.microsoft.com/office/drawing/2014/main" id="{46416382-9BBC-CE4F-98D6-B6CDB1BFE380}"/>
              </a:ext>
            </a:extLst>
          </p:cNvPr>
          <p:cNvSpPr>
            <a:spLocks noChangeShapeType="1"/>
          </p:cNvSpPr>
          <p:nvPr/>
        </p:nvSpPr>
        <p:spPr bwMode="auto">
          <a:xfrm flipV="1">
            <a:off x="6929438" y="2535238"/>
            <a:ext cx="146050" cy="5461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84" name="Line 44">
            <a:extLst>
              <a:ext uri="{FF2B5EF4-FFF2-40B4-BE49-F238E27FC236}">
                <a16:creationId xmlns:a16="http://schemas.microsoft.com/office/drawing/2014/main" id="{E15945FA-1A77-504D-83B5-21155EE97116}"/>
              </a:ext>
            </a:extLst>
          </p:cNvPr>
          <p:cNvSpPr>
            <a:spLocks noChangeShapeType="1"/>
          </p:cNvSpPr>
          <p:nvPr/>
        </p:nvSpPr>
        <p:spPr bwMode="auto">
          <a:xfrm>
            <a:off x="7075488" y="2535238"/>
            <a:ext cx="93662" cy="7747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85" name="Line 45">
            <a:extLst>
              <a:ext uri="{FF2B5EF4-FFF2-40B4-BE49-F238E27FC236}">
                <a16:creationId xmlns:a16="http://schemas.microsoft.com/office/drawing/2014/main" id="{FBBC5DCE-EDFA-D44E-A1B5-39826D663297}"/>
              </a:ext>
            </a:extLst>
          </p:cNvPr>
          <p:cNvSpPr>
            <a:spLocks noChangeShapeType="1"/>
          </p:cNvSpPr>
          <p:nvPr/>
        </p:nvSpPr>
        <p:spPr bwMode="auto">
          <a:xfrm flipV="1">
            <a:off x="7169150" y="2000250"/>
            <a:ext cx="293688" cy="13096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86" name="Line 46">
            <a:extLst>
              <a:ext uri="{FF2B5EF4-FFF2-40B4-BE49-F238E27FC236}">
                <a16:creationId xmlns:a16="http://schemas.microsoft.com/office/drawing/2014/main" id="{9AAD7F03-4723-1440-BBE3-E54D6298165F}"/>
              </a:ext>
            </a:extLst>
          </p:cNvPr>
          <p:cNvSpPr>
            <a:spLocks noChangeShapeType="1"/>
          </p:cNvSpPr>
          <p:nvPr/>
        </p:nvSpPr>
        <p:spPr bwMode="auto">
          <a:xfrm>
            <a:off x="7462838" y="2000250"/>
            <a:ext cx="185737" cy="14366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87" name="Line 47">
            <a:extLst>
              <a:ext uri="{FF2B5EF4-FFF2-40B4-BE49-F238E27FC236}">
                <a16:creationId xmlns:a16="http://schemas.microsoft.com/office/drawing/2014/main" id="{64EDDB3A-3229-A14C-A625-99AD588FB25B}"/>
              </a:ext>
            </a:extLst>
          </p:cNvPr>
          <p:cNvSpPr>
            <a:spLocks noChangeShapeType="1"/>
          </p:cNvSpPr>
          <p:nvPr/>
        </p:nvSpPr>
        <p:spPr bwMode="auto">
          <a:xfrm flipV="1">
            <a:off x="7648575" y="2230438"/>
            <a:ext cx="293688" cy="12065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88" name="Line 48">
            <a:extLst>
              <a:ext uri="{FF2B5EF4-FFF2-40B4-BE49-F238E27FC236}">
                <a16:creationId xmlns:a16="http://schemas.microsoft.com/office/drawing/2014/main" id="{FCB771A3-3C06-6B41-A477-83935EF7B120}"/>
              </a:ext>
            </a:extLst>
          </p:cNvPr>
          <p:cNvSpPr>
            <a:spLocks noChangeShapeType="1"/>
          </p:cNvSpPr>
          <p:nvPr/>
        </p:nvSpPr>
        <p:spPr bwMode="auto">
          <a:xfrm>
            <a:off x="7942263" y="2230438"/>
            <a:ext cx="201612" cy="10795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89" name="Line 49">
            <a:extLst>
              <a:ext uri="{FF2B5EF4-FFF2-40B4-BE49-F238E27FC236}">
                <a16:creationId xmlns:a16="http://schemas.microsoft.com/office/drawing/2014/main" id="{584AE173-2796-7949-BBE3-3FF2F02B8277}"/>
              </a:ext>
            </a:extLst>
          </p:cNvPr>
          <p:cNvSpPr>
            <a:spLocks noChangeShapeType="1"/>
          </p:cNvSpPr>
          <p:nvPr/>
        </p:nvSpPr>
        <p:spPr bwMode="auto">
          <a:xfrm flipV="1">
            <a:off x="8143875" y="2649538"/>
            <a:ext cx="93663" cy="6604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90" name="Line 50">
            <a:extLst>
              <a:ext uri="{FF2B5EF4-FFF2-40B4-BE49-F238E27FC236}">
                <a16:creationId xmlns:a16="http://schemas.microsoft.com/office/drawing/2014/main" id="{94BEFAB2-7FEE-C648-92EC-07AEB0412E8F}"/>
              </a:ext>
            </a:extLst>
          </p:cNvPr>
          <p:cNvSpPr>
            <a:spLocks noChangeShapeType="1"/>
          </p:cNvSpPr>
          <p:nvPr/>
        </p:nvSpPr>
        <p:spPr bwMode="auto">
          <a:xfrm>
            <a:off x="8237538" y="2649538"/>
            <a:ext cx="120650" cy="5334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91" name="Line 51">
            <a:extLst>
              <a:ext uri="{FF2B5EF4-FFF2-40B4-BE49-F238E27FC236}">
                <a16:creationId xmlns:a16="http://schemas.microsoft.com/office/drawing/2014/main" id="{7A128D22-C1E6-F84C-A5BF-C506B68BE2BC}"/>
              </a:ext>
            </a:extLst>
          </p:cNvPr>
          <p:cNvSpPr>
            <a:spLocks noChangeShapeType="1"/>
          </p:cNvSpPr>
          <p:nvPr/>
        </p:nvSpPr>
        <p:spPr bwMode="auto">
          <a:xfrm flipV="1">
            <a:off x="8358188" y="2217738"/>
            <a:ext cx="173037" cy="9652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92" name="Line 52">
            <a:extLst>
              <a:ext uri="{FF2B5EF4-FFF2-40B4-BE49-F238E27FC236}">
                <a16:creationId xmlns:a16="http://schemas.microsoft.com/office/drawing/2014/main" id="{85DDDD34-B879-3042-B1E1-DD78A3FE8469}"/>
              </a:ext>
            </a:extLst>
          </p:cNvPr>
          <p:cNvSpPr>
            <a:spLocks noChangeShapeType="1"/>
          </p:cNvSpPr>
          <p:nvPr/>
        </p:nvSpPr>
        <p:spPr bwMode="auto">
          <a:xfrm>
            <a:off x="8531225" y="2217738"/>
            <a:ext cx="227013" cy="1550987"/>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21893" name="Group 53">
            <a:extLst>
              <a:ext uri="{FF2B5EF4-FFF2-40B4-BE49-F238E27FC236}">
                <a16:creationId xmlns:a16="http://schemas.microsoft.com/office/drawing/2014/main" id="{F576FD8B-23CB-D94E-BA78-81048C44AFEE}"/>
              </a:ext>
            </a:extLst>
          </p:cNvPr>
          <p:cNvGrpSpPr>
            <a:grpSpLocks/>
          </p:cNvGrpSpPr>
          <p:nvPr/>
        </p:nvGrpSpPr>
        <p:grpSpPr bwMode="auto">
          <a:xfrm>
            <a:off x="879475" y="1676400"/>
            <a:ext cx="3200400" cy="2667000"/>
            <a:chOff x="528" y="1248"/>
            <a:chExt cx="1920" cy="1680"/>
          </a:xfrm>
        </p:grpSpPr>
        <p:sp>
          <p:nvSpPr>
            <p:cNvPr id="121983" name="Line 54">
              <a:extLst>
                <a:ext uri="{FF2B5EF4-FFF2-40B4-BE49-F238E27FC236}">
                  <a16:creationId xmlns:a16="http://schemas.microsoft.com/office/drawing/2014/main" id="{1D027A16-4379-2241-AE02-1192F1A33C94}"/>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84" name="Line 55">
              <a:extLst>
                <a:ext uri="{FF2B5EF4-FFF2-40B4-BE49-F238E27FC236}">
                  <a16:creationId xmlns:a16="http://schemas.microsoft.com/office/drawing/2014/main" id="{B4217A00-B8B4-5448-B779-3B80B4D8755C}"/>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85" name="Line 56">
              <a:extLst>
                <a:ext uri="{FF2B5EF4-FFF2-40B4-BE49-F238E27FC236}">
                  <a16:creationId xmlns:a16="http://schemas.microsoft.com/office/drawing/2014/main" id="{3DE6F5B8-B156-AF46-BBFA-1F2889F838D9}"/>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86" name="Line 57">
              <a:extLst>
                <a:ext uri="{FF2B5EF4-FFF2-40B4-BE49-F238E27FC236}">
                  <a16:creationId xmlns:a16="http://schemas.microsoft.com/office/drawing/2014/main" id="{8A7BB22F-ED89-4B4F-AFDA-12740836706C}"/>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87" name="Line 58">
              <a:extLst>
                <a:ext uri="{FF2B5EF4-FFF2-40B4-BE49-F238E27FC236}">
                  <a16:creationId xmlns:a16="http://schemas.microsoft.com/office/drawing/2014/main" id="{2AA4C30A-6079-3D46-9A67-AA2211F6D2BC}"/>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88" name="Line 59">
              <a:extLst>
                <a:ext uri="{FF2B5EF4-FFF2-40B4-BE49-F238E27FC236}">
                  <a16:creationId xmlns:a16="http://schemas.microsoft.com/office/drawing/2014/main" id="{6FA2B3BA-51B1-054E-8B86-11216DA1EA38}"/>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1894" name="Group 60">
            <a:extLst>
              <a:ext uri="{FF2B5EF4-FFF2-40B4-BE49-F238E27FC236}">
                <a16:creationId xmlns:a16="http://schemas.microsoft.com/office/drawing/2014/main" id="{C036FC27-A0EF-3946-9FE6-2391EE8801FE}"/>
              </a:ext>
            </a:extLst>
          </p:cNvPr>
          <p:cNvGrpSpPr>
            <a:grpSpLocks/>
          </p:cNvGrpSpPr>
          <p:nvPr/>
        </p:nvGrpSpPr>
        <p:grpSpPr bwMode="auto">
          <a:xfrm>
            <a:off x="5121275" y="1752600"/>
            <a:ext cx="3200400" cy="2667000"/>
            <a:chOff x="528" y="1248"/>
            <a:chExt cx="1920" cy="1680"/>
          </a:xfrm>
        </p:grpSpPr>
        <p:sp>
          <p:nvSpPr>
            <p:cNvPr id="121977" name="Line 61">
              <a:extLst>
                <a:ext uri="{FF2B5EF4-FFF2-40B4-BE49-F238E27FC236}">
                  <a16:creationId xmlns:a16="http://schemas.microsoft.com/office/drawing/2014/main" id="{1F444535-DEC9-3849-916A-44FDB25CE8E2}"/>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78" name="Line 62">
              <a:extLst>
                <a:ext uri="{FF2B5EF4-FFF2-40B4-BE49-F238E27FC236}">
                  <a16:creationId xmlns:a16="http://schemas.microsoft.com/office/drawing/2014/main" id="{612B1FAF-3AFD-4044-B529-070F4A5EB679}"/>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79" name="Line 63">
              <a:extLst>
                <a:ext uri="{FF2B5EF4-FFF2-40B4-BE49-F238E27FC236}">
                  <a16:creationId xmlns:a16="http://schemas.microsoft.com/office/drawing/2014/main" id="{7F38B0E2-8299-BC46-9C9C-80567CE7DAB6}"/>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80" name="Line 64">
              <a:extLst>
                <a:ext uri="{FF2B5EF4-FFF2-40B4-BE49-F238E27FC236}">
                  <a16:creationId xmlns:a16="http://schemas.microsoft.com/office/drawing/2014/main" id="{F5E27395-9F25-734B-B324-5D1BE42BE192}"/>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81" name="Line 65">
              <a:extLst>
                <a:ext uri="{FF2B5EF4-FFF2-40B4-BE49-F238E27FC236}">
                  <a16:creationId xmlns:a16="http://schemas.microsoft.com/office/drawing/2014/main" id="{C78B34D1-7698-EA4B-8C4F-12DAA1C83794}"/>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82" name="Line 66">
              <a:extLst>
                <a:ext uri="{FF2B5EF4-FFF2-40B4-BE49-F238E27FC236}">
                  <a16:creationId xmlns:a16="http://schemas.microsoft.com/office/drawing/2014/main" id="{E6CA74E4-B6CF-CC44-A56E-B453072B1574}"/>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1895" name="Group 67">
            <a:extLst>
              <a:ext uri="{FF2B5EF4-FFF2-40B4-BE49-F238E27FC236}">
                <a16:creationId xmlns:a16="http://schemas.microsoft.com/office/drawing/2014/main" id="{8B6625A1-5465-B943-BB78-AACA97793A71}"/>
              </a:ext>
            </a:extLst>
          </p:cNvPr>
          <p:cNvGrpSpPr>
            <a:grpSpLocks/>
          </p:cNvGrpSpPr>
          <p:nvPr/>
        </p:nvGrpSpPr>
        <p:grpSpPr bwMode="auto">
          <a:xfrm>
            <a:off x="5440363" y="1676400"/>
            <a:ext cx="3200400" cy="2667000"/>
            <a:chOff x="528" y="1248"/>
            <a:chExt cx="1920" cy="1680"/>
          </a:xfrm>
        </p:grpSpPr>
        <p:sp>
          <p:nvSpPr>
            <p:cNvPr id="121971" name="Line 68">
              <a:extLst>
                <a:ext uri="{FF2B5EF4-FFF2-40B4-BE49-F238E27FC236}">
                  <a16:creationId xmlns:a16="http://schemas.microsoft.com/office/drawing/2014/main" id="{1525DC8C-27CC-274D-BC1A-847E4CF442EC}"/>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72" name="Line 69">
              <a:extLst>
                <a:ext uri="{FF2B5EF4-FFF2-40B4-BE49-F238E27FC236}">
                  <a16:creationId xmlns:a16="http://schemas.microsoft.com/office/drawing/2014/main" id="{2194E1B8-2944-B04B-84E8-FC3618C3118F}"/>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73" name="Line 70">
              <a:extLst>
                <a:ext uri="{FF2B5EF4-FFF2-40B4-BE49-F238E27FC236}">
                  <a16:creationId xmlns:a16="http://schemas.microsoft.com/office/drawing/2014/main" id="{76CE46B0-82CE-9240-943B-4C14CFE511EC}"/>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74" name="Line 71">
              <a:extLst>
                <a:ext uri="{FF2B5EF4-FFF2-40B4-BE49-F238E27FC236}">
                  <a16:creationId xmlns:a16="http://schemas.microsoft.com/office/drawing/2014/main" id="{73879040-4B27-DD4A-921C-521A3B8E02F7}"/>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75" name="Line 72">
              <a:extLst>
                <a:ext uri="{FF2B5EF4-FFF2-40B4-BE49-F238E27FC236}">
                  <a16:creationId xmlns:a16="http://schemas.microsoft.com/office/drawing/2014/main" id="{238D7A56-A417-9B4D-AEB7-C84F46B1F4B8}"/>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1976" name="Line 73">
              <a:extLst>
                <a:ext uri="{FF2B5EF4-FFF2-40B4-BE49-F238E27FC236}">
                  <a16:creationId xmlns:a16="http://schemas.microsoft.com/office/drawing/2014/main" id="{554275FA-20C2-DB4D-B714-A6D32B596BF4}"/>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1896" name="Line 74">
            <a:extLst>
              <a:ext uri="{FF2B5EF4-FFF2-40B4-BE49-F238E27FC236}">
                <a16:creationId xmlns:a16="http://schemas.microsoft.com/office/drawing/2014/main" id="{7F0C8A03-F59D-734B-99D3-92D63288507B}"/>
              </a:ext>
            </a:extLst>
          </p:cNvPr>
          <p:cNvSpPr>
            <a:spLocks noChangeShapeType="1"/>
          </p:cNvSpPr>
          <p:nvPr/>
        </p:nvSpPr>
        <p:spPr bwMode="auto">
          <a:xfrm>
            <a:off x="663575" y="5287963"/>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897" name="AutoShape 75">
            <a:extLst>
              <a:ext uri="{FF2B5EF4-FFF2-40B4-BE49-F238E27FC236}">
                <a16:creationId xmlns:a16="http://schemas.microsoft.com/office/drawing/2014/main" id="{09C847A4-FACC-C348-B3CF-98F1D4AFFA91}"/>
              </a:ext>
            </a:extLst>
          </p:cNvPr>
          <p:cNvSpPr>
            <a:spLocks noChangeAspect="1" noChangeArrowheads="1" noTextEdit="1"/>
          </p:cNvSpPr>
          <p:nvPr/>
        </p:nvSpPr>
        <p:spPr bwMode="auto">
          <a:xfrm>
            <a:off x="4640263" y="4352925"/>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8" name="Line 76">
            <a:extLst>
              <a:ext uri="{FF2B5EF4-FFF2-40B4-BE49-F238E27FC236}">
                <a16:creationId xmlns:a16="http://schemas.microsoft.com/office/drawing/2014/main" id="{D6994EA5-23ED-9A49-BBBB-6CE9861D2119}"/>
              </a:ext>
            </a:extLst>
          </p:cNvPr>
          <p:cNvSpPr>
            <a:spLocks noChangeShapeType="1"/>
          </p:cNvSpPr>
          <p:nvPr/>
        </p:nvSpPr>
        <p:spPr bwMode="auto">
          <a:xfrm>
            <a:off x="4903788" y="5287963"/>
            <a:ext cx="3976687"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21899" name="Group 77">
            <a:extLst>
              <a:ext uri="{FF2B5EF4-FFF2-40B4-BE49-F238E27FC236}">
                <a16:creationId xmlns:a16="http://schemas.microsoft.com/office/drawing/2014/main" id="{0213BF69-72FF-F042-9176-10EC72C9A022}"/>
              </a:ext>
            </a:extLst>
          </p:cNvPr>
          <p:cNvGrpSpPr>
            <a:grpSpLocks/>
          </p:cNvGrpSpPr>
          <p:nvPr/>
        </p:nvGrpSpPr>
        <p:grpSpPr bwMode="auto">
          <a:xfrm>
            <a:off x="788988" y="4371975"/>
            <a:ext cx="3738562" cy="2009775"/>
            <a:chOff x="467" y="2754"/>
            <a:chExt cx="2243" cy="1266"/>
          </a:xfrm>
        </p:grpSpPr>
        <p:grpSp>
          <p:nvGrpSpPr>
            <p:cNvPr id="121955" name="Group 78">
              <a:extLst>
                <a:ext uri="{FF2B5EF4-FFF2-40B4-BE49-F238E27FC236}">
                  <a16:creationId xmlns:a16="http://schemas.microsoft.com/office/drawing/2014/main" id="{AC04E35E-504C-C244-ADE9-597A239F7E4D}"/>
                </a:ext>
              </a:extLst>
            </p:cNvPr>
            <p:cNvGrpSpPr>
              <a:grpSpLocks/>
            </p:cNvGrpSpPr>
            <p:nvPr/>
          </p:nvGrpSpPr>
          <p:grpSpPr bwMode="auto">
            <a:xfrm>
              <a:off x="467" y="2754"/>
              <a:ext cx="2243" cy="1266"/>
              <a:chOff x="467" y="2754"/>
              <a:chExt cx="2243" cy="1266"/>
            </a:xfrm>
          </p:grpSpPr>
          <p:sp>
            <p:nvSpPr>
              <p:cNvPr id="121962" name="Freeform 79">
                <a:extLst>
                  <a:ext uri="{FF2B5EF4-FFF2-40B4-BE49-F238E27FC236}">
                    <a16:creationId xmlns:a16="http://schemas.microsoft.com/office/drawing/2014/main" id="{A7E0A40C-8375-D14F-85FC-933DD2E7532E}"/>
                  </a:ext>
                </a:extLst>
              </p:cNvPr>
              <p:cNvSpPr>
                <a:spLocks/>
              </p:cNvSpPr>
              <p:nvPr/>
            </p:nvSpPr>
            <p:spPr bwMode="auto">
              <a:xfrm>
                <a:off x="467" y="2802"/>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63" name="Freeform 80">
                <a:extLst>
                  <a:ext uri="{FF2B5EF4-FFF2-40B4-BE49-F238E27FC236}">
                    <a16:creationId xmlns:a16="http://schemas.microsoft.com/office/drawing/2014/main" id="{ACC678EE-B344-254C-ABA7-7F8A45956495}"/>
                  </a:ext>
                </a:extLst>
              </p:cNvPr>
              <p:cNvSpPr>
                <a:spLocks/>
              </p:cNvSpPr>
              <p:nvPr/>
            </p:nvSpPr>
            <p:spPr bwMode="auto">
              <a:xfrm>
                <a:off x="804" y="2826"/>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64" name="Freeform 81">
                <a:extLst>
                  <a:ext uri="{FF2B5EF4-FFF2-40B4-BE49-F238E27FC236}">
                    <a16:creationId xmlns:a16="http://schemas.microsoft.com/office/drawing/2014/main" id="{ED4D7C6E-5039-AA40-8AEF-7B75EE6387BF}"/>
                  </a:ext>
                </a:extLst>
              </p:cNvPr>
              <p:cNvSpPr>
                <a:spLocks/>
              </p:cNvSpPr>
              <p:nvPr/>
            </p:nvSpPr>
            <p:spPr bwMode="auto">
              <a:xfrm>
                <a:off x="1060" y="2762"/>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65" name="Line 82">
                <a:extLst>
                  <a:ext uri="{FF2B5EF4-FFF2-40B4-BE49-F238E27FC236}">
                    <a16:creationId xmlns:a16="http://schemas.microsoft.com/office/drawing/2014/main" id="{004389B4-3CE5-5347-A8CB-60C0E2B7AFB0}"/>
                  </a:ext>
                </a:extLst>
              </p:cNvPr>
              <p:cNvSpPr>
                <a:spLocks noChangeShapeType="1"/>
              </p:cNvSpPr>
              <p:nvPr/>
            </p:nvSpPr>
            <p:spPr bwMode="auto">
              <a:xfrm>
                <a:off x="1933" y="2754"/>
                <a:ext cx="112" cy="905"/>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66" name="Line 83">
                <a:extLst>
                  <a:ext uri="{FF2B5EF4-FFF2-40B4-BE49-F238E27FC236}">
                    <a16:creationId xmlns:a16="http://schemas.microsoft.com/office/drawing/2014/main" id="{9ADED9AE-7924-B046-BFE5-CDD5B4B8FBB6}"/>
                  </a:ext>
                </a:extLst>
              </p:cNvPr>
              <p:cNvSpPr>
                <a:spLocks noChangeShapeType="1"/>
              </p:cNvSpPr>
              <p:nvPr/>
            </p:nvSpPr>
            <p:spPr bwMode="auto">
              <a:xfrm>
                <a:off x="2221" y="2899"/>
                <a:ext cx="121" cy="680"/>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67" name="Line 84">
                <a:extLst>
                  <a:ext uri="{FF2B5EF4-FFF2-40B4-BE49-F238E27FC236}">
                    <a16:creationId xmlns:a16="http://schemas.microsoft.com/office/drawing/2014/main" id="{B3D0040E-5698-4742-9388-6899A05C8E8F}"/>
                  </a:ext>
                </a:extLst>
              </p:cNvPr>
              <p:cNvSpPr>
                <a:spLocks noChangeShapeType="1"/>
              </p:cNvSpPr>
              <p:nvPr/>
            </p:nvSpPr>
            <p:spPr bwMode="auto">
              <a:xfrm flipV="1">
                <a:off x="2470" y="2891"/>
                <a:ext cx="104" cy="608"/>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68" name="Line 85">
                <a:extLst>
                  <a:ext uri="{FF2B5EF4-FFF2-40B4-BE49-F238E27FC236}">
                    <a16:creationId xmlns:a16="http://schemas.microsoft.com/office/drawing/2014/main" id="{A46DCCE0-7A73-934F-AE18-1985436A80D1}"/>
                  </a:ext>
                </a:extLst>
              </p:cNvPr>
              <p:cNvSpPr>
                <a:spLocks noChangeShapeType="1"/>
              </p:cNvSpPr>
              <p:nvPr/>
            </p:nvSpPr>
            <p:spPr bwMode="auto">
              <a:xfrm>
                <a:off x="2574" y="2891"/>
                <a:ext cx="136" cy="977"/>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69" name="Line 86">
                <a:extLst>
                  <a:ext uri="{FF2B5EF4-FFF2-40B4-BE49-F238E27FC236}">
                    <a16:creationId xmlns:a16="http://schemas.microsoft.com/office/drawing/2014/main" id="{1B81AF28-691B-F845-8D0D-3C8DDB1A855E}"/>
                  </a:ext>
                </a:extLst>
              </p:cNvPr>
              <p:cNvSpPr>
                <a:spLocks noChangeShapeType="1"/>
              </p:cNvSpPr>
              <p:nvPr/>
            </p:nvSpPr>
            <p:spPr bwMode="auto">
              <a:xfrm>
                <a:off x="1701" y="3091"/>
                <a:ext cx="56" cy="488"/>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70" name="Line 87">
                <a:extLst>
                  <a:ext uri="{FF2B5EF4-FFF2-40B4-BE49-F238E27FC236}">
                    <a16:creationId xmlns:a16="http://schemas.microsoft.com/office/drawing/2014/main" id="{F9B7835A-702E-A84F-8F7E-D2176F180D1E}"/>
                  </a:ext>
                </a:extLst>
              </p:cNvPr>
              <p:cNvSpPr>
                <a:spLocks noChangeShapeType="1"/>
              </p:cNvSpPr>
              <p:nvPr/>
            </p:nvSpPr>
            <p:spPr bwMode="auto">
              <a:xfrm flipV="1">
                <a:off x="2342" y="3163"/>
                <a:ext cx="56" cy="416"/>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1956" name="Group 88">
              <a:extLst>
                <a:ext uri="{FF2B5EF4-FFF2-40B4-BE49-F238E27FC236}">
                  <a16:creationId xmlns:a16="http://schemas.microsoft.com/office/drawing/2014/main" id="{EAF14256-2EF2-5845-B025-DD1ED47F81A7}"/>
                </a:ext>
              </a:extLst>
            </p:cNvPr>
            <p:cNvGrpSpPr>
              <a:grpSpLocks/>
            </p:cNvGrpSpPr>
            <p:nvPr/>
          </p:nvGrpSpPr>
          <p:grpSpPr bwMode="auto">
            <a:xfrm>
              <a:off x="1557" y="2754"/>
              <a:ext cx="913" cy="905"/>
              <a:chOff x="1557" y="2754"/>
              <a:chExt cx="913" cy="905"/>
            </a:xfrm>
          </p:grpSpPr>
          <p:sp>
            <p:nvSpPr>
              <p:cNvPr id="121957" name="Line 89">
                <a:extLst>
                  <a:ext uri="{FF2B5EF4-FFF2-40B4-BE49-F238E27FC236}">
                    <a16:creationId xmlns:a16="http://schemas.microsoft.com/office/drawing/2014/main" id="{868B6360-1562-844D-A7E2-831EF2CC5DA7}"/>
                  </a:ext>
                </a:extLst>
              </p:cNvPr>
              <p:cNvSpPr>
                <a:spLocks noChangeShapeType="1"/>
              </p:cNvSpPr>
              <p:nvPr/>
            </p:nvSpPr>
            <p:spPr bwMode="auto">
              <a:xfrm>
                <a:off x="1557" y="2762"/>
                <a:ext cx="56" cy="673"/>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58" name="Line 90">
                <a:extLst>
                  <a:ext uri="{FF2B5EF4-FFF2-40B4-BE49-F238E27FC236}">
                    <a16:creationId xmlns:a16="http://schemas.microsoft.com/office/drawing/2014/main" id="{6D481327-A849-524B-9E9C-81DA8AE3D4C8}"/>
                  </a:ext>
                </a:extLst>
              </p:cNvPr>
              <p:cNvSpPr>
                <a:spLocks noChangeShapeType="1"/>
              </p:cNvSpPr>
              <p:nvPr/>
            </p:nvSpPr>
            <p:spPr bwMode="auto">
              <a:xfrm flipV="1">
                <a:off x="1757" y="2754"/>
                <a:ext cx="176" cy="825"/>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59" name="Line 91">
                <a:extLst>
                  <a:ext uri="{FF2B5EF4-FFF2-40B4-BE49-F238E27FC236}">
                    <a16:creationId xmlns:a16="http://schemas.microsoft.com/office/drawing/2014/main" id="{770527A8-00CD-B040-992A-C4CA6A1300C1}"/>
                  </a:ext>
                </a:extLst>
              </p:cNvPr>
              <p:cNvSpPr>
                <a:spLocks noChangeShapeType="1"/>
              </p:cNvSpPr>
              <p:nvPr/>
            </p:nvSpPr>
            <p:spPr bwMode="auto">
              <a:xfrm flipV="1">
                <a:off x="2045" y="2899"/>
                <a:ext cx="176" cy="760"/>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60" name="Line 92">
                <a:extLst>
                  <a:ext uri="{FF2B5EF4-FFF2-40B4-BE49-F238E27FC236}">
                    <a16:creationId xmlns:a16="http://schemas.microsoft.com/office/drawing/2014/main" id="{927BF497-69A9-9549-976F-E64D08FAAD91}"/>
                  </a:ext>
                </a:extLst>
              </p:cNvPr>
              <p:cNvSpPr>
                <a:spLocks noChangeShapeType="1"/>
              </p:cNvSpPr>
              <p:nvPr/>
            </p:nvSpPr>
            <p:spPr bwMode="auto">
              <a:xfrm flipV="1">
                <a:off x="1613" y="3091"/>
                <a:ext cx="88" cy="344"/>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61" name="Line 93">
                <a:extLst>
                  <a:ext uri="{FF2B5EF4-FFF2-40B4-BE49-F238E27FC236}">
                    <a16:creationId xmlns:a16="http://schemas.microsoft.com/office/drawing/2014/main" id="{C7D4D6CF-AAF2-4642-B68E-A9A8F502D829}"/>
                  </a:ext>
                </a:extLst>
              </p:cNvPr>
              <p:cNvSpPr>
                <a:spLocks noChangeShapeType="1"/>
              </p:cNvSpPr>
              <p:nvPr/>
            </p:nvSpPr>
            <p:spPr bwMode="auto">
              <a:xfrm>
                <a:off x="2398" y="3163"/>
                <a:ext cx="72" cy="336"/>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21900" name="Group 94">
            <a:extLst>
              <a:ext uri="{FF2B5EF4-FFF2-40B4-BE49-F238E27FC236}">
                <a16:creationId xmlns:a16="http://schemas.microsoft.com/office/drawing/2014/main" id="{F84F3EBA-6A9D-8B4F-9F7E-BD4D4A72EE74}"/>
              </a:ext>
            </a:extLst>
          </p:cNvPr>
          <p:cNvGrpSpPr>
            <a:grpSpLocks/>
          </p:cNvGrpSpPr>
          <p:nvPr/>
        </p:nvGrpSpPr>
        <p:grpSpPr bwMode="auto">
          <a:xfrm>
            <a:off x="879475" y="4876800"/>
            <a:ext cx="3254375" cy="762000"/>
            <a:chOff x="528" y="3072"/>
            <a:chExt cx="1952" cy="480"/>
          </a:xfrm>
        </p:grpSpPr>
        <p:sp>
          <p:nvSpPr>
            <p:cNvPr id="121949" name="Oval 95">
              <a:extLst>
                <a:ext uri="{FF2B5EF4-FFF2-40B4-BE49-F238E27FC236}">
                  <a16:creationId xmlns:a16="http://schemas.microsoft.com/office/drawing/2014/main" id="{664BDE60-341E-D245-8706-139C11DDB927}"/>
                </a:ext>
              </a:extLst>
            </p:cNvPr>
            <p:cNvSpPr>
              <a:spLocks noChangeArrowheads="1"/>
            </p:cNvSpPr>
            <p:nvPr/>
          </p:nvSpPr>
          <p:spPr bwMode="auto">
            <a:xfrm>
              <a:off x="528" y="331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50" name="Oval 96">
              <a:extLst>
                <a:ext uri="{FF2B5EF4-FFF2-40B4-BE49-F238E27FC236}">
                  <a16:creationId xmlns:a16="http://schemas.microsoft.com/office/drawing/2014/main" id="{C52D3BDB-60DE-E649-9446-4ED4A703881F}"/>
                </a:ext>
              </a:extLst>
            </p:cNvPr>
            <p:cNvSpPr>
              <a:spLocks noChangeArrowheads="1"/>
            </p:cNvSpPr>
            <p:nvPr/>
          </p:nvSpPr>
          <p:spPr bwMode="auto">
            <a:xfrm>
              <a:off x="888" y="3168"/>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51" name="Oval 97">
              <a:extLst>
                <a:ext uri="{FF2B5EF4-FFF2-40B4-BE49-F238E27FC236}">
                  <a16:creationId xmlns:a16="http://schemas.microsoft.com/office/drawing/2014/main" id="{9B95ECF3-F918-0649-9295-0D5567A196E8}"/>
                </a:ext>
              </a:extLst>
            </p:cNvPr>
            <p:cNvSpPr>
              <a:spLocks noChangeArrowheads="1"/>
            </p:cNvSpPr>
            <p:nvPr/>
          </p:nvSpPr>
          <p:spPr bwMode="auto">
            <a:xfrm>
              <a:off x="1256" y="3504"/>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52" name="Oval 98">
              <a:extLst>
                <a:ext uri="{FF2B5EF4-FFF2-40B4-BE49-F238E27FC236}">
                  <a16:creationId xmlns:a16="http://schemas.microsoft.com/office/drawing/2014/main" id="{50151E79-9726-4048-AF21-0C674E223728}"/>
                </a:ext>
              </a:extLst>
            </p:cNvPr>
            <p:cNvSpPr>
              <a:spLocks noChangeArrowheads="1"/>
            </p:cNvSpPr>
            <p:nvPr/>
          </p:nvSpPr>
          <p:spPr bwMode="auto">
            <a:xfrm>
              <a:off x="1680" y="307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53" name="Oval 99">
              <a:extLst>
                <a:ext uri="{FF2B5EF4-FFF2-40B4-BE49-F238E27FC236}">
                  <a16:creationId xmlns:a16="http://schemas.microsoft.com/office/drawing/2014/main" id="{439C9393-F09E-5E43-A7BB-4DE143C5B290}"/>
                </a:ext>
              </a:extLst>
            </p:cNvPr>
            <p:cNvSpPr>
              <a:spLocks noChangeArrowheads="1"/>
            </p:cNvSpPr>
            <p:nvPr/>
          </p:nvSpPr>
          <p:spPr bwMode="auto">
            <a:xfrm>
              <a:off x="2064" y="345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54" name="Oval 100">
              <a:extLst>
                <a:ext uri="{FF2B5EF4-FFF2-40B4-BE49-F238E27FC236}">
                  <a16:creationId xmlns:a16="http://schemas.microsoft.com/office/drawing/2014/main" id="{936E2E45-1C14-7E44-82F1-18825018E7E8}"/>
                </a:ext>
              </a:extLst>
            </p:cNvPr>
            <p:cNvSpPr>
              <a:spLocks noChangeArrowheads="1"/>
            </p:cNvSpPr>
            <p:nvPr/>
          </p:nvSpPr>
          <p:spPr bwMode="auto">
            <a:xfrm>
              <a:off x="2432" y="336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grpSp>
        <p:nvGrpSpPr>
          <p:cNvPr id="121901" name="Group 101">
            <a:extLst>
              <a:ext uri="{FF2B5EF4-FFF2-40B4-BE49-F238E27FC236}">
                <a16:creationId xmlns:a16="http://schemas.microsoft.com/office/drawing/2014/main" id="{608664B5-1158-3E4E-BF8A-059C8AC14552}"/>
              </a:ext>
            </a:extLst>
          </p:cNvPr>
          <p:cNvGrpSpPr>
            <a:grpSpLocks/>
          </p:cNvGrpSpPr>
          <p:nvPr/>
        </p:nvGrpSpPr>
        <p:grpSpPr bwMode="auto">
          <a:xfrm>
            <a:off x="5019675" y="4371975"/>
            <a:ext cx="3738563" cy="2009775"/>
            <a:chOff x="3011" y="2754"/>
            <a:chExt cx="2243" cy="1266"/>
          </a:xfrm>
        </p:grpSpPr>
        <p:sp>
          <p:nvSpPr>
            <p:cNvPr id="121922" name="Line 102">
              <a:extLst>
                <a:ext uri="{FF2B5EF4-FFF2-40B4-BE49-F238E27FC236}">
                  <a16:creationId xmlns:a16="http://schemas.microsoft.com/office/drawing/2014/main" id="{6760DA1D-E862-E24C-8186-1931AE9D4A18}"/>
                </a:ext>
              </a:extLst>
            </p:cNvPr>
            <p:cNvSpPr>
              <a:spLocks noChangeShapeType="1"/>
            </p:cNvSpPr>
            <p:nvPr/>
          </p:nvSpPr>
          <p:spPr bwMode="auto">
            <a:xfrm flipV="1">
              <a:off x="5014" y="2891"/>
              <a:ext cx="104" cy="608"/>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21923" name="Group 103">
              <a:extLst>
                <a:ext uri="{FF2B5EF4-FFF2-40B4-BE49-F238E27FC236}">
                  <a16:creationId xmlns:a16="http://schemas.microsoft.com/office/drawing/2014/main" id="{BA5208A0-0817-8D47-8132-D3A181B857A1}"/>
                </a:ext>
              </a:extLst>
            </p:cNvPr>
            <p:cNvGrpSpPr>
              <a:grpSpLocks/>
            </p:cNvGrpSpPr>
            <p:nvPr/>
          </p:nvGrpSpPr>
          <p:grpSpPr bwMode="auto">
            <a:xfrm>
              <a:off x="3011" y="2754"/>
              <a:ext cx="2243" cy="1266"/>
              <a:chOff x="3011" y="2754"/>
              <a:chExt cx="2243" cy="1266"/>
            </a:xfrm>
          </p:grpSpPr>
          <p:sp>
            <p:nvSpPr>
              <p:cNvPr id="121924" name="Freeform 104">
                <a:extLst>
                  <a:ext uri="{FF2B5EF4-FFF2-40B4-BE49-F238E27FC236}">
                    <a16:creationId xmlns:a16="http://schemas.microsoft.com/office/drawing/2014/main" id="{A2C723E8-F1AE-E34C-9882-D21C9DB1ABBA}"/>
                  </a:ext>
                </a:extLst>
              </p:cNvPr>
              <p:cNvSpPr>
                <a:spLocks/>
              </p:cNvSpPr>
              <p:nvPr/>
            </p:nvSpPr>
            <p:spPr bwMode="auto">
              <a:xfrm>
                <a:off x="3011" y="2802"/>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25" name="Freeform 105">
                <a:extLst>
                  <a:ext uri="{FF2B5EF4-FFF2-40B4-BE49-F238E27FC236}">
                    <a16:creationId xmlns:a16="http://schemas.microsoft.com/office/drawing/2014/main" id="{62FB67B3-F4B2-5143-919E-AAE1B1224F65}"/>
                  </a:ext>
                </a:extLst>
              </p:cNvPr>
              <p:cNvSpPr>
                <a:spLocks/>
              </p:cNvSpPr>
              <p:nvPr/>
            </p:nvSpPr>
            <p:spPr bwMode="auto">
              <a:xfrm>
                <a:off x="3348" y="2826"/>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26" name="Freeform 106">
                <a:extLst>
                  <a:ext uri="{FF2B5EF4-FFF2-40B4-BE49-F238E27FC236}">
                    <a16:creationId xmlns:a16="http://schemas.microsoft.com/office/drawing/2014/main" id="{898F96F4-17EF-CB43-BCCC-BD90E5DD9B11}"/>
                  </a:ext>
                </a:extLst>
              </p:cNvPr>
              <p:cNvSpPr>
                <a:spLocks/>
              </p:cNvSpPr>
              <p:nvPr/>
            </p:nvSpPr>
            <p:spPr bwMode="auto">
              <a:xfrm>
                <a:off x="3604" y="2762"/>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27" name="Line 107">
                <a:extLst>
                  <a:ext uri="{FF2B5EF4-FFF2-40B4-BE49-F238E27FC236}">
                    <a16:creationId xmlns:a16="http://schemas.microsoft.com/office/drawing/2014/main" id="{192FDF68-9E29-1745-A832-9BB01895B981}"/>
                  </a:ext>
                </a:extLst>
              </p:cNvPr>
              <p:cNvSpPr>
                <a:spLocks noChangeShapeType="1"/>
              </p:cNvSpPr>
              <p:nvPr/>
            </p:nvSpPr>
            <p:spPr bwMode="auto">
              <a:xfrm>
                <a:off x="4101" y="2762"/>
                <a:ext cx="56" cy="673"/>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28" name="Line 108">
                <a:extLst>
                  <a:ext uri="{FF2B5EF4-FFF2-40B4-BE49-F238E27FC236}">
                    <a16:creationId xmlns:a16="http://schemas.microsoft.com/office/drawing/2014/main" id="{131F92DB-E841-AA46-948C-EE6F82A9D3C4}"/>
                  </a:ext>
                </a:extLst>
              </p:cNvPr>
              <p:cNvSpPr>
                <a:spLocks noChangeShapeType="1"/>
              </p:cNvSpPr>
              <p:nvPr/>
            </p:nvSpPr>
            <p:spPr bwMode="auto">
              <a:xfrm flipV="1">
                <a:off x="4157" y="3091"/>
                <a:ext cx="88" cy="344"/>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29" name="Line 109">
                <a:extLst>
                  <a:ext uri="{FF2B5EF4-FFF2-40B4-BE49-F238E27FC236}">
                    <a16:creationId xmlns:a16="http://schemas.microsoft.com/office/drawing/2014/main" id="{5075B788-2FCC-C642-AA0A-FC62D36F2796}"/>
                  </a:ext>
                </a:extLst>
              </p:cNvPr>
              <p:cNvSpPr>
                <a:spLocks noChangeShapeType="1"/>
              </p:cNvSpPr>
              <p:nvPr/>
            </p:nvSpPr>
            <p:spPr bwMode="auto">
              <a:xfrm>
                <a:off x="4245" y="3091"/>
                <a:ext cx="56" cy="488"/>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30" name="Line 110">
                <a:extLst>
                  <a:ext uri="{FF2B5EF4-FFF2-40B4-BE49-F238E27FC236}">
                    <a16:creationId xmlns:a16="http://schemas.microsoft.com/office/drawing/2014/main" id="{3B3A891B-602A-6C4E-B672-8F990FA11049}"/>
                  </a:ext>
                </a:extLst>
              </p:cNvPr>
              <p:cNvSpPr>
                <a:spLocks noChangeShapeType="1"/>
              </p:cNvSpPr>
              <p:nvPr/>
            </p:nvSpPr>
            <p:spPr bwMode="auto">
              <a:xfrm flipV="1">
                <a:off x="4301" y="2754"/>
                <a:ext cx="176" cy="825"/>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31" name="Line 111">
                <a:extLst>
                  <a:ext uri="{FF2B5EF4-FFF2-40B4-BE49-F238E27FC236}">
                    <a16:creationId xmlns:a16="http://schemas.microsoft.com/office/drawing/2014/main" id="{62BD8C81-811E-1845-81A8-76FE1AFEA663}"/>
                  </a:ext>
                </a:extLst>
              </p:cNvPr>
              <p:cNvSpPr>
                <a:spLocks noChangeShapeType="1"/>
              </p:cNvSpPr>
              <p:nvPr/>
            </p:nvSpPr>
            <p:spPr bwMode="auto">
              <a:xfrm>
                <a:off x="4477" y="2754"/>
                <a:ext cx="112" cy="905"/>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32" name="Line 112">
                <a:extLst>
                  <a:ext uri="{FF2B5EF4-FFF2-40B4-BE49-F238E27FC236}">
                    <a16:creationId xmlns:a16="http://schemas.microsoft.com/office/drawing/2014/main" id="{EF1DB19F-9DB0-684F-841D-C0994718B318}"/>
                  </a:ext>
                </a:extLst>
              </p:cNvPr>
              <p:cNvSpPr>
                <a:spLocks noChangeShapeType="1"/>
              </p:cNvSpPr>
              <p:nvPr/>
            </p:nvSpPr>
            <p:spPr bwMode="auto">
              <a:xfrm flipV="1">
                <a:off x="4589" y="2899"/>
                <a:ext cx="176" cy="760"/>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33" name="Line 113">
                <a:extLst>
                  <a:ext uri="{FF2B5EF4-FFF2-40B4-BE49-F238E27FC236}">
                    <a16:creationId xmlns:a16="http://schemas.microsoft.com/office/drawing/2014/main" id="{D759C24E-1FA9-D74F-A4ED-4D718A1D10BA}"/>
                  </a:ext>
                </a:extLst>
              </p:cNvPr>
              <p:cNvSpPr>
                <a:spLocks noChangeShapeType="1"/>
              </p:cNvSpPr>
              <p:nvPr/>
            </p:nvSpPr>
            <p:spPr bwMode="auto">
              <a:xfrm>
                <a:off x="4765" y="2899"/>
                <a:ext cx="121" cy="680"/>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34" name="Line 114">
                <a:extLst>
                  <a:ext uri="{FF2B5EF4-FFF2-40B4-BE49-F238E27FC236}">
                    <a16:creationId xmlns:a16="http://schemas.microsoft.com/office/drawing/2014/main" id="{C79CBE58-E35B-5641-9580-D4DB6A278952}"/>
                  </a:ext>
                </a:extLst>
              </p:cNvPr>
              <p:cNvSpPr>
                <a:spLocks noChangeShapeType="1"/>
              </p:cNvSpPr>
              <p:nvPr/>
            </p:nvSpPr>
            <p:spPr bwMode="auto">
              <a:xfrm flipV="1">
                <a:off x="4886" y="3163"/>
                <a:ext cx="56" cy="416"/>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35" name="Line 115">
                <a:extLst>
                  <a:ext uri="{FF2B5EF4-FFF2-40B4-BE49-F238E27FC236}">
                    <a16:creationId xmlns:a16="http://schemas.microsoft.com/office/drawing/2014/main" id="{9B21A69C-916B-F443-9D22-320C4D8D94AB}"/>
                  </a:ext>
                </a:extLst>
              </p:cNvPr>
              <p:cNvSpPr>
                <a:spLocks noChangeShapeType="1"/>
              </p:cNvSpPr>
              <p:nvPr/>
            </p:nvSpPr>
            <p:spPr bwMode="auto">
              <a:xfrm>
                <a:off x="4942" y="3163"/>
                <a:ext cx="72" cy="336"/>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36" name="Line 116">
                <a:extLst>
                  <a:ext uri="{FF2B5EF4-FFF2-40B4-BE49-F238E27FC236}">
                    <a16:creationId xmlns:a16="http://schemas.microsoft.com/office/drawing/2014/main" id="{F372FBA0-E0FE-424E-9C4A-41A0C55583F0}"/>
                  </a:ext>
                </a:extLst>
              </p:cNvPr>
              <p:cNvSpPr>
                <a:spLocks noChangeShapeType="1"/>
              </p:cNvSpPr>
              <p:nvPr/>
            </p:nvSpPr>
            <p:spPr bwMode="auto">
              <a:xfrm>
                <a:off x="5118" y="2891"/>
                <a:ext cx="136" cy="977"/>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21937" name="Oval 117">
                <a:extLst>
                  <a:ext uri="{FF2B5EF4-FFF2-40B4-BE49-F238E27FC236}">
                    <a16:creationId xmlns:a16="http://schemas.microsoft.com/office/drawing/2014/main" id="{00869634-D2EB-564A-9CEC-56508635C05B}"/>
                  </a:ext>
                </a:extLst>
              </p:cNvPr>
              <p:cNvSpPr>
                <a:spLocks noChangeArrowheads="1"/>
              </p:cNvSpPr>
              <p:nvPr/>
            </p:nvSpPr>
            <p:spPr bwMode="auto">
              <a:xfrm>
                <a:off x="3248" y="281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38" name="Oval 118">
                <a:extLst>
                  <a:ext uri="{FF2B5EF4-FFF2-40B4-BE49-F238E27FC236}">
                    <a16:creationId xmlns:a16="http://schemas.microsoft.com/office/drawing/2014/main" id="{8BCB061F-9737-1848-B758-8C017E3526B5}"/>
                  </a:ext>
                </a:extLst>
              </p:cNvPr>
              <p:cNvSpPr>
                <a:spLocks noChangeArrowheads="1"/>
              </p:cNvSpPr>
              <p:nvPr/>
            </p:nvSpPr>
            <p:spPr bwMode="auto">
              <a:xfrm>
                <a:off x="3632" y="2984"/>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nvGrpSpPr>
              <p:cNvPr id="121939" name="Group 119">
                <a:extLst>
                  <a:ext uri="{FF2B5EF4-FFF2-40B4-BE49-F238E27FC236}">
                    <a16:creationId xmlns:a16="http://schemas.microsoft.com/office/drawing/2014/main" id="{11AC6AC3-0B06-DA45-A362-18010DDF3FD9}"/>
                  </a:ext>
                </a:extLst>
              </p:cNvPr>
              <p:cNvGrpSpPr>
                <a:grpSpLocks/>
              </p:cNvGrpSpPr>
              <p:nvPr/>
            </p:nvGrpSpPr>
            <p:grpSpPr bwMode="auto">
              <a:xfrm>
                <a:off x="3072" y="3072"/>
                <a:ext cx="1952" cy="480"/>
                <a:chOff x="528" y="3072"/>
                <a:chExt cx="1952" cy="480"/>
              </a:xfrm>
            </p:grpSpPr>
            <p:sp>
              <p:nvSpPr>
                <p:cNvPr id="121943" name="Oval 120">
                  <a:extLst>
                    <a:ext uri="{FF2B5EF4-FFF2-40B4-BE49-F238E27FC236}">
                      <a16:creationId xmlns:a16="http://schemas.microsoft.com/office/drawing/2014/main" id="{21B3E072-D05A-0F44-9F40-41EA2C68C748}"/>
                    </a:ext>
                  </a:extLst>
                </p:cNvPr>
                <p:cNvSpPr>
                  <a:spLocks noChangeArrowheads="1"/>
                </p:cNvSpPr>
                <p:nvPr/>
              </p:nvSpPr>
              <p:spPr bwMode="auto">
                <a:xfrm>
                  <a:off x="528" y="3312"/>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44" name="Oval 121">
                  <a:extLst>
                    <a:ext uri="{FF2B5EF4-FFF2-40B4-BE49-F238E27FC236}">
                      <a16:creationId xmlns:a16="http://schemas.microsoft.com/office/drawing/2014/main" id="{CB585680-DEC1-A649-867D-83F7D477D2C3}"/>
                    </a:ext>
                  </a:extLst>
                </p:cNvPr>
                <p:cNvSpPr>
                  <a:spLocks noChangeArrowheads="1"/>
                </p:cNvSpPr>
                <p:nvPr/>
              </p:nvSpPr>
              <p:spPr bwMode="auto">
                <a:xfrm>
                  <a:off x="888" y="3168"/>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45" name="Oval 122">
                  <a:extLst>
                    <a:ext uri="{FF2B5EF4-FFF2-40B4-BE49-F238E27FC236}">
                      <a16:creationId xmlns:a16="http://schemas.microsoft.com/office/drawing/2014/main" id="{B85D5394-A9A4-6146-AF0C-737E2446AF97}"/>
                    </a:ext>
                  </a:extLst>
                </p:cNvPr>
                <p:cNvSpPr>
                  <a:spLocks noChangeArrowheads="1"/>
                </p:cNvSpPr>
                <p:nvPr/>
              </p:nvSpPr>
              <p:spPr bwMode="auto">
                <a:xfrm>
                  <a:off x="1256" y="3504"/>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46" name="Oval 123">
                  <a:extLst>
                    <a:ext uri="{FF2B5EF4-FFF2-40B4-BE49-F238E27FC236}">
                      <a16:creationId xmlns:a16="http://schemas.microsoft.com/office/drawing/2014/main" id="{7F47E6ED-00B5-7840-896F-FFF7135BE241}"/>
                    </a:ext>
                  </a:extLst>
                </p:cNvPr>
                <p:cNvSpPr>
                  <a:spLocks noChangeArrowheads="1"/>
                </p:cNvSpPr>
                <p:nvPr/>
              </p:nvSpPr>
              <p:spPr bwMode="auto">
                <a:xfrm>
                  <a:off x="1680" y="3072"/>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47" name="Oval 124">
                  <a:extLst>
                    <a:ext uri="{FF2B5EF4-FFF2-40B4-BE49-F238E27FC236}">
                      <a16:creationId xmlns:a16="http://schemas.microsoft.com/office/drawing/2014/main" id="{A2E92458-50D5-0545-9BF7-DC017E9FA88A}"/>
                    </a:ext>
                  </a:extLst>
                </p:cNvPr>
                <p:cNvSpPr>
                  <a:spLocks noChangeArrowheads="1"/>
                </p:cNvSpPr>
                <p:nvPr/>
              </p:nvSpPr>
              <p:spPr bwMode="auto">
                <a:xfrm>
                  <a:off x="2064" y="345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48" name="Oval 125">
                  <a:extLst>
                    <a:ext uri="{FF2B5EF4-FFF2-40B4-BE49-F238E27FC236}">
                      <a16:creationId xmlns:a16="http://schemas.microsoft.com/office/drawing/2014/main" id="{A6FFA19B-0B94-114E-9D05-65588536D163}"/>
                    </a:ext>
                  </a:extLst>
                </p:cNvPr>
                <p:cNvSpPr>
                  <a:spLocks noChangeArrowheads="1"/>
                </p:cNvSpPr>
                <p:nvPr/>
              </p:nvSpPr>
              <p:spPr bwMode="auto">
                <a:xfrm>
                  <a:off x="2432" y="3360"/>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
            <p:nvSpPr>
              <p:cNvPr id="121940" name="Oval 126">
                <a:extLst>
                  <a:ext uri="{FF2B5EF4-FFF2-40B4-BE49-F238E27FC236}">
                    <a16:creationId xmlns:a16="http://schemas.microsoft.com/office/drawing/2014/main" id="{E012A2B1-3E35-7446-BBDF-927A70B02C96}"/>
                  </a:ext>
                </a:extLst>
              </p:cNvPr>
              <p:cNvSpPr>
                <a:spLocks noChangeArrowheads="1"/>
              </p:cNvSpPr>
              <p:nvPr/>
            </p:nvSpPr>
            <p:spPr bwMode="auto">
              <a:xfrm>
                <a:off x="4008" y="3400"/>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41" name="Oval 127">
                <a:extLst>
                  <a:ext uri="{FF2B5EF4-FFF2-40B4-BE49-F238E27FC236}">
                    <a16:creationId xmlns:a16="http://schemas.microsoft.com/office/drawing/2014/main" id="{E4F26E21-4403-2447-99AE-E78CBA748602}"/>
                  </a:ext>
                </a:extLst>
              </p:cNvPr>
              <p:cNvSpPr>
                <a:spLocks noChangeArrowheads="1"/>
              </p:cNvSpPr>
              <p:nvPr/>
            </p:nvSpPr>
            <p:spPr bwMode="auto">
              <a:xfrm>
                <a:off x="4800" y="3168"/>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21942" name="Oval 128">
                <a:extLst>
                  <a:ext uri="{FF2B5EF4-FFF2-40B4-BE49-F238E27FC236}">
                    <a16:creationId xmlns:a16="http://schemas.microsoft.com/office/drawing/2014/main" id="{BF900589-9FF7-BB4E-921F-2B0A79FB8F35}"/>
                  </a:ext>
                </a:extLst>
              </p:cNvPr>
              <p:cNvSpPr>
                <a:spLocks noChangeArrowheads="1"/>
              </p:cNvSpPr>
              <p:nvPr/>
            </p:nvSpPr>
            <p:spPr bwMode="auto">
              <a:xfrm>
                <a:off x="4384" y="305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grpSp>
      <p:sp>
        <p:nvSpPr>
          <p:cNvPr id="121902" name="Oval 129">
            <a:extLst>
              <a:ext uri="{FF2B5EF4-FFF2-40B4-BE49-F238E27FC236}">
                <a16:creationId xmlns:a16="http://schemas.microsoft.com/office/drawing/2014/main" id="{FC2DEBAA-3C99-C14D-8F05-7D1A97D31BCC}"/>
              </a:ext>
            </a:extLst>
          </p:cNvPr>
          <p:cNvSpPr>
            <a:spLocks noChangeArrowheads="1"/>
          </p:cNvSpPr>
          <p:nvPr/>
        </p:nvSpPr>
        <p:spPr bwMode="auto">
          <a:xfrm>
            <a:off x="8588375" y="5245100"/>
            <a:ext cx="79375"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nvGrpSpPr>
          <p:cNvPr id="758914" name="Group 130">
            <a:extLst>
              <a:ext uri="{FF2B5EF4-FFF2-40B4-BE49-F238E27FC236}">
                <a16:creationId xmlns:a16="http://schemas.microsoft.com/office/drawing/2014/main" id="{0413D8C4-261A-F14B-AB97-8A7DC1836DAA}"/>
              </a:ext>
            </a:extLst>
          </p:cNvPr>
          <p:cNvGrpSpPr>
            <a:grpSpLocks/>
          </p:cNvGrpSpPr>
          <p:nvPr/>
        </p:nvGrpSpPr>
        <p:grpSpPr bwMode="auto">
          <a:xfrm>
            <a:off x="879475" y="2562225"/>
            <a:ext cx="3190875" cy="685800"/>
            <a:chOff x="528" y="1614"/>
            <a:chExt cx="1914" cy="432"/>
          </a:xfrm>
        </p:grpSpPr>
        <p:sp>
          <p:nvSpPr>
            <p:cNvPr id="121917" name="Freeform 131">
              <a:extLst>
                <a:ext uri="{FF2B5EF4-FFF2-40B4-BE49-F238E27FC236}">
                  <a16:creationId xmlns:a16="http://schemas.microsoft.com/office/drawing/2014/main" id="{CA7A3B5B-2C44-0046-8754-580E4CC18E21}"/>
                </a:ext>
              </a:extLst>
            </p:cNvPr>
            <p:cNvSpPr>
              <a:spLocks/>
            </p:cNvSpPr>
            <p:nvPr/>
          </p:nvSpPr>
          <p:spPr bwMode="auto">
            <a:xfrm>
              <a:off x="528" y="1680"/>
              <a:ext cx="382" cy="168"/>
            </a:xfrm>
            <a:custGeom>
              <a:avLst/>
              <a:gdLst>
                <a:gd name="T0" fmla="*/ 0 w 382"/>
                <a:gd name="T1" fmla="*/ 168 h 168"/>
                <a:gd name="T2" fmla="*/ 382 w 382"/>
                <a:gd name="T3" fmla="*/ 0 h 168"/>
                <a:gd name="T4" fmla="*/ 0 60000 65536"/>
                <a:gd name="T5" fmla="*/ 0 60000 65536"/>
              </a:gdLst>
              <a:ahLst/>
              <a:cxnLst>
                <a:cxn ang="T4">
                  <a:pos x="T0" y="T1"/>
                </a:cxn>
                <a:cxn ang="T5">
                  <a:pos x="T2" y="T3"/>
                </a:cxn>
              </a:cxnLst>
              <a:rect l="0" t="0" r="r" b="b"/>
              <a:pathLst>
                <a:path w="382" h="168">
                  <a:moveTo>
                    <a:pt x="0" y="168"/>
                  </a:moveTo>
                  <a:lnTo>
                    <a:pt x="382"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8" name="Freeform 132">
              <a:extLst>
                <a:ext uri="{FF2B5EF4-FFF2-40B4-BE49-F238E27FC236}">
                  <a16:creationId xmlns:a16="http://schemas.microsoft.com/office/drawing/2014/main" id="{4FBB8DFD-6F2A-8F47-9C1D-8CBF0999F2DD}"/>
                </a:ext>
              </a:extLst>
            </p:cNvPr>
            <p:cNvSpPr>
              <a:spLocks/>
            </p:cNvSpPr>
            <p:nvPr/>
          </p:nvSpPr>
          <p:spPr bwMode="auto">
            <a:xfrm>
              <a:off x="912" y="1680"/>
              <a:ext cx="358" cy="360"/>
            </a:xfrm>
            <a:custGeom>
              <a:avLst/>
              <a:gdLst>
                <a:gd name="T0" fmla="*/ 0 w 358"/>
                <a:gd name="T1" fmla="*/ 0 h 360"/>
                <a:gd name="T2" fmla="*/ 358 w 358"/>
                <a:gd name="T3" fmla="*/ 360 h 360"/>
                <a:gd name="T4" fmla="*/ 0 60000 65536"/>
                <a:gd name="T5" fmla="*/ 0 60000 65536"/>
              </a:gdLst>
              <a:ahLst/>
              <a:cxnLst>
                <a:cxn ang="T4">
                  <a:pos x="T0" y="T1"/>
                </a:cxn>
                <a:cxn ang="T5">
                  <a:pos x="T2" y="T3"/>
                </a:cxn>
              </a:cxnLst>
              <a:rect l="0" t="0" r="r" b="b"/>
              <a:pathLst>
                <a:path w="358" h="360">
                  <a:moveTo>
                    <a:pt x="0" y="0"/>
                  </a:moveTo>
                  <a:lnTo>
                    <a:pt x="358" y="36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9" name="Line 133">
              <a:extLst>
                <a:ext uri="{FF2B5EF4-FFF2-40B4-BE49-F238E27FC236}">
                  <a16:creationId xmlns:a16="http://schemas.microsoft.com/office/drawing/2014/main" id="{CF7900B2-5E2B-9848-92F2-190495A739A9}"/>
                </a:ext>
              </a:extLst>
            </p:cNvPr>
            <p:cNvSpPr>
              <a:spLocks noChangeShapeType="1"/>
            </p:cNvSpPr>
            <p:nvPr/>
          </p:nvSpPr>
          <p:spPr bwMode="auto">
            <a:xfrm flipV="1">
              <a:off x="1272" y="1614"/>
              <a:ext cx="432" cy="432"/>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0" name="Freeform 134">
              <a:extLst>
                <a:ext uri="{FF2B5EF4-FFF2-40B4-BE49-F238E27FC236}">
                  <a16:creationId xmlns:a16="http://schemas.microsoft.com/office/drawing/2014/main" id="{60F3E913-1A34-8540-A14C-6DE3F14B9B0A}"/>
                </a:ext>
              </a:extLst>
            </p:cNvPr>
            <p:cNvSpPr>
              <a:spLocks/>
            </p:cNvSpPr>
            <p:nvPr/>
          </p:nvSpPr>
          <p:spPr bwMode="auto">
            <a:xfrm>
              <a:off x="1700" y="1616"/>
              <a:ext cx="386" cy="380"/>
            </a:xfrm>
            <a:custGeom>
              <a:avLst/>
              <a:gdLst>
                <a:gd name="T0" fmla="*/ 0 w 386"/>
                <a:gd name="T1" fmla="*/ 0 h 380"/>
                <a:gd name="T2" fmla="*/ 386 w 386"/>
                <a:gd name="T3" fmla="*/ 380 h 380"/>
                <a:gd name="T4" fmla="*/ 0 60000 65536"/>
                <a:gd name="T5" fmla="*/ 0 60000 65536"/>
              </a:gdLst>
              <a:ahLst/>
              <a:cxnLst>
                <a:cxn ang="T4">
                  <a:pos x="T0" y="T1"/>
                </a:cxn>
                <a:cxn ang="T5">
                  <a:pos x="T2" y="T3"/>
                </a:cxn>
              </a:cxnLst>
              <a:rect l="0" t="0" r="r" b="b"/>
              <a:pathLst>
                <a:path w="386" h="380">
                  <a:moveTo>
                    <a:pt x="0" y="0"/>
                  </a:moveTo>
                  <a:lnTo>
                    <a:pt x="386" y="38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21" name="Freeform 135">
              <a:extLst>
                <a:ext uri="{FF2B5EF4-FFF2-40B4-BE49-F238E27FC236}">
                  <a16:creationId xmlns:a16="http://schemas.microsoft.com/office/drawing/2014/main" id="{86A0748E-EEE1-9E49-A2FF-46E664FB7426}"/>
                </a:ext>
              </a:extLst>
            </p:cNvPr>
            <p:cNvSpPr>
              <a:spLocks/>
            </p:cNvSpPr>
            <p:nvPr/>
          </p:nvSpPr>
          <p:spPr bwMode="auto">
            <a:xfrm>
              <a:off x="2086" y="1896"/>
              <a:ext cx="356" cy="98"/>
            </a:xfrm>
            <a:custGeom>
              <a:avLst/>
              <a:gdLst>
                <a:gd name="T0" fmla="*/ 0 w 356"/>
                <a:gd name="T1" fmla="*/ 98 h 98"/>
                <a:gd name="T2" fmla="*/ 356 w 356"/>
                <a:gd name="T3" fmla="*/ 0 h 98"/>
                <a:gd name="T4" fmla="*/ 0 60000 65536"/>
                <a:gd name="T5" fmla="*/ 0 60000 65536"/>
              </a:gdLst>
              <a:ahLst/>
              <a:cxnLst>
                <a:cxn ang="T4">
                  <a:pos x="T0" y="T1"/>
                </a:cxn>
                <a:cxn ang="T5">
                  <a:pos x="T2" y="T3"/>
                </a:cxn>
              </a:cxnLst>
              <a:rect l="0" t="0" r="r" b="b"/>
              <a:pathLst>
                <a:path w="356" h="98">
                  <a:moveTo>
                    <a:pt x="0" y="98"/>
                  </a:moveTo>
                  <a:lnTo>
                    <a:pt x="35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1904" name="Group 136">
            <a:extLst>
              <a:ext uri="{FF2B5EF4-FFF2-40B4-BE49-F238E27FC236}">
                <a16:creationId xmlns:a16="http://schemas.microsoft.com/office/drawing/2014/main" id="{83163A9D-0E1B-8341-945B-028287DA95D1}"/>
              </a:ext>
            </a:extLst>
          </p:cNvPr>
          <p:cNvGrpSpPr>
            <a:grpSpLocks/>
          </p:cNvGrpSpPr>
          <p:nvPr/>
        </p:nvGrpSpPr>
        <p:grpSpPr bwMode="auto">
          <a:xfrm>
            <a:off x="5116513" y="2105025"/>
            <a:ext cx="3524250" cy="1095375"/>
            <a:chOff x="3070" y="1326"/>
            <a:chExt cx="2114" cy="690"/>
          </a:xfrm>
        </p:grpSpPr>
        <p:sp>
          <p:nvSpPr>
            <p:cNvPr id="121906" name="Freeform 137">
              <a:extLst>
                <a:ext uri="{FF2B5EF4-FFF2-40B4-BE49-F238E27FC236}">
                  <a16:creationId xmlns:a16="http://schemas.microsoft.com/office/drawing/2014/main" id="{6ABE25E2-5AE0-4E4B-8571-14A8671ABE99}"/>
                </a:ext>
              </a:extLst>
            </p:cNvPr>
            <p:cNvSpPr>
              <a:spLocks/>
            </p:cNvSpPr>
            <p:nvPr/>
          </p:nvSpPr>
          <p:spPr bwMode="auto">
            <a:xfrm>
              <a:off x="3070" y="1326"/>
              <a:ext cx="194" cy="518"/>
            </a:xfrm>
            <a:custGeom>
              <a:avLst/>
              <a:gdLst>
                <a:gd name="T0" fmla="*/ 0 w 194"/>
                <a:gd name="T1" fmla="*/ 518 h 518"/>
                <a:gd name="T2" fmla="*/ 194 w 194"/>
                <a:gd name="T3" fmla="*/ 0 h 518"/>
                <a:gd name="T4" fmla="*/ 0 60000 65536"/>
                <a:gd name="T5" fmla="*/ 0 60000 65536"/>
              </a:gdLst>
              <a:ahLst/>
              <a:cxnLst>
                <a:cxn ang="T4">
                  <a:pos x="T0" y="T1"/>
                </a:cxn>
                <a:cxn ang="T5">
                  <a:pos x="T2" y="T3"/>
                </a:cxn>
              </a:cxnLst>
              <a:rect l="0" t="0" r="r" b="b"/>
              <a:pathLst>
                <a:path w="194" h="518">
                  <a:moveTo>
                    <a:pt x="0" y="518"/>
                  </a:moveTo>
                  <a:lnTo>
                    <a:pt x="194"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07" name="Line 138">
              <a:extLst>
                <a:ext uri="{FF2B5EF4-FFF2-40B4-BE49-F238E27FC236}">
                  <a16:creationId xmlns:a16="http://schemas.microsoft.com/office/drawing/2014/main" id="{43BB3E5A-00AC-F24A-97F5-A4688D1B6D36}"/>
                </a:ext>
              </a:extLst>
            </p:cNvPr>
            <p:cNvSpPr>
              <a:spLocks noChangeShapeType="1"/>
            </p:cNvSpPr>
            <p:nvPr/>
          </p:nvSpPr>
          <p:spPr bwMode="auto">
            <a:xfrm>
              <a:off x="3264" y="1326"/>
              <a:ext cx="192" cy="38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8" name="Freeform 139">
              <a:extLst>
                <a:ext uri="{FF2B5EF4-FFF2-40B4-BE49-F238E27FC236}">
                  <a16:creationId xmlns:a16="http://schemas.microsoft.com/office/drawing/2014/main" id="{79E89F6B-B207-6E49-BB29-2A2E9877B66D}"/>
                </a:ext>
              </a:extLst>
            </p:cNvPr>
            <p:cNvSpPr>
              <a:spLocks/>
            </p:cNvSpPr>
            <p:nvPr/>
          </p:nvSpPr>
          <p:spPr bwMode="auto">
            <a:xfrm>
              <a:off x="3452" y="1518"/>
              <a:ext cx="196" cy="180"/>
            </a:xfrm>
            <a:custGeom>
              <a:avLst/>
              <a:gdLst>
                <a:gd name="T0" fmla="*/ 0 w 196"/>
                <a:gd name="T1" fmla="*/ 180 h 180"/>
                <a:gd name="T2" fmla="*/ 196 w 196"/>
                <a:gd name="T3" fmla="*/ 0 h 180"/>
                <a:gd name="T4" fmla="*/ 0 60000 65536"/>
                <a:gd name="T5" fmla="*/ 0 60000 65536"/>
              </a:gdLst>
              <a:ahLst/>
              <a:cxnLst>
                <a:cxn ang="T4">
                  <a:pos x="T0" y="T1"/>
                </a:cxn>
                <a:cxn ang="T5">
                  <a:pos x="T2" y="T3"/>
                </a:cxn>
              </a:cxnLst>
              <a:rect l="0" t="0" r="r" b="b"/>
              <a:pathLst>
                <a:path w="196" h="180">
                  <a:moveTo>
                    <a:pt x="0" y="180"/>
                  </a:moveTo>
                  <a:lnTo>
                    <a:pt x="19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09" name="Freeform 140">
              <a:extLst>
                <a:ext uri="{FF2B5EF4-FFF2-40B4-BE49-F238E27FC236}">
                  <a16:creationId xmlns:a16="http://schemas.microsoft.com/office/drawing/2014/main" id="{CDDA9D41-0A72-D546-B5D4-9BE7A47F4A95}"/>
                </a:ext>
              </a:extLst>
            </p:cNvPr>
            <p:cNvSpPr>
              <a:spLocks/>
            </p:cNvSpPr>
            <p:nvPr/>
          </p:nvSpPr>
          <p:spPr bwMode="auto">
            <a:xfrm>
              <a:off x="3648" y="1518"/>
              <a:ext cx="194" cy="498"/>
            </a:xfrm>
            <a:custGeom>
              <a:avLst/>
              <a:gdLst>
                <a:gd name="T0" fmla="*/ 0 w 194"/>
                <a:gd name="T1" fmla="*/ 0 h 498"/>
                <a:gd name="T2" fmla="*/ 194 w 194"/>
                <a:gd name="T3" fmla="*/ 498 h 498"/>
                <a:gd name="T4" fmla="*/ 0 60000 65536"/>
                <a:gd name="T5" fmla="*/ 0 60000 65536"/>
              </a:gdLst>
              <a:ahLst/>
              <a:cxnLst>
                <a:cxn ang="T4">
                  <a:pos x="T0" y="T1"/>
                </a:cxn>
                <a:cxn ang="T5">
                  <a:pos x="T2" y="T3"/>
                </a:cxn>
              </a:cxnLst>
              <a:rect l="0" t="0" r="r" b="b"/>
              <a:pathLst>
                <a:path w="194" h="498">
                  <a:moveTo>
                    <a:pt x="0" y="0"/>
                  </a:moveTo>
                  <a:lnTo>
                    <a:pt x="194" y="498"/>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0" name="Freeform 141">
              <a:extLst>
                <a:ext uri="{FF2B5EF4-FFF2-40B4-BE49-F238E27FC236}">
                  <a16:creationId xmlns:a16="http://schemas.microsoft.com/office/drawing/2014/main" id="{4D1AF81E-79AB-744D-B79C-E59285C3998E}"/>
                </a:ext>
              </a:extLst>
            </p:cNvPr>
            <p:cNvSpPr>
              <a:spLocks/>
            </p:cNvSpPr>
            <p:nvPr/>
          </p:nvSpPr>
          <p:spPr bwMode="auto">
            <a:xfrm>
              <a:off x="3834" y="1908"/>
              <a:ext cx="200" cy="108"/>
            </a:xfrm>
            <a:custGeom>
              <a:avLst/>
              <a:gdLst>
                <a:gd name="T0" fmla="*/ 0 w 200"/>
                <a:gd name="T1" fmla="*/ 108 h 108"/>
                <a:gd name="T2" fmla="*/ 200 w 200"/>
                <a:gd name="T3" fmla="*/ 0 h 108"/>
                <a:gd name="T4" fmla="*/ 0 60000 65536"/>
                <a:gd name="T5" fmla="*/ 0 60000 65536"/>
              </a:gdLst>
              <a:ahLst/>
              <a:cxnLst>
                <a:cxn ang="T4">
                  <a:pos x="T0" y="T1"/>
                </a:cxn>
                <a:cxn ang="T5">
                  <a:pos x="T2" y="T3"/>
                </a:cxn>
              </a:cxnLst>
              <a:rect l="0" t="0" r="r" b="b"/>
              <a:pathLst>
                <a:path w="200" h="108">
                  <a:moveTo>
                    <a:pt x="0" y="108"/>
                  </a:moveTo>
                  <a:lnTo>
                    <a:pt x="200"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1" name="Freeform 142">
              <a:extLst>
                <a:ext uri="{FF2B5EF4-FFF2-40B4-BE49-F238E27FC236}">
                  <a16:creationId xmlns:a16="http://schemas.microsoft.com/office/drawing/2014/main" id="{25282785-67C1-B14B-9655-6FC8B4E55771}"/>
                </a:ext>
              </a:extLst>
            </p:cNvPr>
            <p:cNvSpPr>
              <a:spLocks/>
            </p:cNvSpPr>
            <p:nvPr/>
          </p:nvSpPr>
          <p:spPr bwMode="auto">
            <a:xfrm>
              <a:off x="4032" y="1608"/>
              <a:ext cx="204" cy="302"/>
            </a:xfrm>
            <a:custGeom>
              <a:avLst/>
              <a:gdLst>
                <a:gd name="T0" fmla="*/ 0 w 204"/>
                <a:gd name="T1" fmla="*/ 302 h 302"/>
                <a:gd name="T2" fmla="*/ 204 w 204"/>
                <a:gd name="T3" fmla="*/ 0 h 302"/>
                <a:gd name="T4" fmla="*/ 0 60000 65536"/>
                <a:gd name="T5" fmla="*/ 0 60000 65536"/>
              </a:gdLst>
              <a:ahLst/>
              <a:cxnLst>
                <a:cxn ang="T4">
                  <a:pos x="T0" y="T1"/>
                </a:cxn>
                <a:cxn ang="T5">
                  <a:pos x="T2" y="T3"/>
                </a:cxn>
              </a:cxnLst>
              <a:rect l="0" t="0" r="r" b="b"/>
              <a:pathLst>
                <a:path w="204" h="302">
                  <a:moveTo>
                    <a:pt x="0" y="302"/>
                  </a:moveTo>
                  <a:lnTo>
                    <a:pt x="204"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2" name="Freeform 143">
              <a:extLst>
                <a:ext uri="{FF2B5EF4-FFF2-40B4-BE49-F238E27FC236}">
                  <a16:creationId xmlns:a16="http://schemas.microsoft.com/office/drawing/2014/main" id="{70B3ED1A-0A61-164C-9415-DFEB3ADB340E}"/>
                </a:ext>
              </a:extLst>
            </p:cNvPr>
            <p:cNvSpPr>
              <a:spLocks/>
            </p:cNvSpPr>
            <p:nvPr/>
          </p:nvSpPr>
          <p:spPr bwMode="auto">
            <a:xfrm>
              <a:off x="4228" y="1568"/>
              <a:ext cx="186" cy="46"/>
            </a:xfrm>
            <a:custGeom>
              <a:avLst/>
              <a:gdLst>
                <a:gd name="T0" fmla="*/ 0 w 186"/>
                <a:gd name="T1" fmla="*/ 46 h 46"/>
                <a:gd name="T2" fmla="*/ 186 w 186"/>
                <a:gd name="T3" fmla="*/ 0 h 46"/>
                <a:gd name="T4" fmla="*/ 0 60000 65536"/>
                <a:gd name="T5" fmla="*/ 0 60000 65536"/>
              </a:gdLst>
              <a:ahLst/>
              <a:cxnLst>
                <a:cxn ang="T4">
                  <a:pos x="T0" y="T1"/>
                </a:cxn>
                <a:cxn ang="T5">
                  <a:pos x="T2" y="T3"/>
                </a:cxn>
              </a:cxnLst>
              <a:rect l="0" t="0" r="r" b="b"/>
              <a:pathLst>
                <a:path w="186" h="46">
                  <a:moveTo>
                    <a:pt x="0" y="46"/>
                  </a:moveTo>
                  <a:lnTo>
                    <a:pt x="18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3" name="Freeform 144">
              <a:extLst>
                <a:ext uri="{FF2B5EF4-FFF2-40B4-BE49-F238E27FC236}">
                  <a16:creationId xmlns:a16="http://schemas.microsoft.com/office/drawing/2014/main" id="{4668CB10-00C1-294A-AFCC-2AB308E78BA5}"/>
                </a:ext>
              </a:extLst>
            </p:cNvPr>
            <p:cNvSpPr>
              <a:spLocks/>
            </p:cNvSpPr>
            <p:nvPr/>
          </p:nvSpPr>
          <p:spPr bwMode="auto">
            <a:xfrm>
              <a:off x="4416" y="1566"/>
              <a:ext cx="224" cy="404"/>
            </a:xfrm>
            <a:custGeom>
              <a:avLst/>
              <a:gdLst>
                <a:gd name="T0" fmla="*/ 0 w 224"/>
                <a:gd name="T1" fmla="*/ 0 h 404"/>
                <a:gd name="T2" fmla="*/ 224 w 224"/>
                <a:gd name="T3" fmla="*/ 404 h 404"/>
                <a:gd name="T4" fmla="*/ 0 60000 65536"/>
                <a:gd name="T5" fmla="*/ 0 60000 65536"/>
              </a:gdLst>
              <a:ahLst/>
              <a:cxnLst>
                <a:cxn ang="T4">
                  <a:pos x="T0" y="T1"/>
                </a:cxn>
                <a:cxn ang="T5">
                  <a:pos x="T2" y="T3"/>
                </a:cxn>
              </a:cxnLst>
              <a:rect l="0" t="0" r="r" b="b"/>
              <a:pathLst>
                <a:path w="224" h="404">
                  <a:moveTo>
                    <a:pt x="0" y="0"/>
                  </a:moveTo>
                  <a:lnTo>
                    <a:pt x="224" y="404"/>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4" name="Freeform 145">
              <a:extLst>
                <a:ext uri="{FF2B5EF4-FFF2-40B4-BE49-F238E27FC236}">
                  <a16:creationId xmlns:a16="http://schemas.microsoft.com/office/drawing/2014/main" id="{C780DB49-5D28-ED41-ACEF-0BA600313265}"/>
                </a:ext>
              </a:extLst>
            </p:cNvPr>
            <p:cNvSpPr>
              <a:spLocks/>
            </p:cNvSpPr>
            <p:nvPr/>
          </p:nvSpPr>
          <p:spPr bwMode="auto">
            <a:xfrm>
              <a:off x="4644" y="1668"/>
              <a:ext cx="168" cy="300"/>
            </a:xfrm>
            <a:custGeom>
              <a:avLst/>
              <a:gdLst>
                <a:gd name="T0" fmla="*/ 0 w 168"/>
                <a:gd name="T1" fmla="*/ 300 h 300"/>
                <a:gd name="T2" fmla="*/ 168 w 168"/>
                <a:gd name="T3" fmla="*/ 0 h 300"/>
                <a:gd name="T4" fmla="*/ 0 60000 65536"/>
                <a:gd name="T5" fmla="*/ 0 60000 65536"/>
              </a:gdLst>
              <a:ahLst/>
              <a:cxnLst>
                <a:cxn ang="T4">
                  <a:pos x="T0" y="T1"/>
                </a:cxn>
                <a:cxn ang="T5">
                  <a:pos x="T2" y="T3"/>
                </a:cxn>
              </a:cxnLst>
              <a:rect l="0" t="0" r="r" b="b"/>
              <a:pathLst>
                <a:path w="168" h="300">
                  <a:moveTo>
                    <a:pt x="0" y="300"/>
                  </a:moveTo>
                  <a:lnTo>
                    <a:pt x="168"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5" name="Freeform 146">
              <a:extLst>
                <a:ext uri="{FF2B5EF4-FFF2-40B4-BE49-F238E27FC236}">
                  <a16:creationId xmlns:a16="http://schemas.microsoft.com/office/drawing/2014/main" id="{F550DDAB-34FA-EA4B-9873-E42B5EB4007E}"/>
                </a:ext>
              </a:extLst>
            </p:cNvPr>
            <p:cNvSpPr>
              <a:spLocks/>
            </p:cNvSpPr>
            <p:nvPr/>
          </p:nvSpPr>
          <p:spPr bwMode="auto">
            <a:xfrm>
              <a:off x="4818" y="1662"/>
              <a:ext cx="176" cy="222"/>
            </a:xfrm>
            <a:custGeom>
              <a:avLst/>
              <a:gdLst>
                <a:gd name="T0" fmla="*/ 0 w 176"/>
                <a:gd name="T1" fmla="*/ 0 h 222"/>
                <a:gd name="T2" fmla="*/ 176 w 176"/>
                <a:gd name="T3" fmla="*/ 222 h 222"/>
                <a:gd name="T4" fmla="*/ 0 60000 65536"/>
                <a:gd name="T5" fmla="*/ 0 60000 65536"/>
              </a:gdLst>
              <a:ahLst/>
              <a:cxnLst>
                <a:cxn ang="T4">
                  <a:pos x="T0" y="T1"/>
                </a:cxn>
                <a:cxn ang="T5">
                  <a:pos x="T2" y="T3"/>
                </a:cxn>
              </a:cxnLst>
              <a:rect l="0" t="0" r="r" b="b"/>
              <a:pathLst>
                <a:path w="176" h="222">
                  <a:moveTo>
                    <a:pt x="0" y="0"/>
                  </a:moveTo>
                  <a:lnTo>
                    <a:pt x="176" y="222"/>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16" name="Line 147">
              <a:extLst>
                <a:ext uri="{FF2B5EF4-FFF2-40B4-BE49-F238E27FC236}">
                  <a16:creationId xmlns:a16="http://schemas.microsoft.com/office/drawing/2014/main" id="{38ED106A-39B4-E442-BF00-5DBEF5D8D2F1}"/>
                </a:ext>
              </a:extLst>
            </p:cNvPr>
            <p:cNvSpPr>
              <a:spLocks noChangeShapeType="1"/>
            </p:cNvSpPr>
            <p:nvPr/>
          </p:nvSpPr>
          <p:spPr bwMode="auto">
            <a:xfrm flipV="1">
              <a:off x="4992" y="1836"/>
              <a:ext cx="192" cy="4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1905" name="Text Box 148">
            <a:extLst>
              <a:ext uri="{FF2B5EF4-FFF2-40B4-BE49-F238E27FC236}">
                <a16:creationId xmlns:a16="http://schemas.microsoft.com/office/drawing/2014/main" id="{9FCF1C6C-221A-8C42-8997-7FFA04966EA2}"/>
              </a:ext>
            </a:extLst>
          </p:cNvPr>
          <p:cNvSpPr txBox="1">
            <a:spLocks noChangeArrowheads="1"/>
          </p:cNvSpPr>
          <p:nvPr/>
        </p:nvSpPr>
        <p:spPr bwMode="auto">
          <a:xfrm>
            <a:off x="8853488" y="6365875"/>
            <a:ext cx="282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t>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8914"/>
                                        </p:tgtEl>
                                        <p:attrNameLst>
                                          <p:attrName>style.visibility</p:attrName>
                                        </p:attrNameLst>
                                      </p:cBhvr>
                                      <p:to>
                                        <p:strVal val="visible"/>
                                      </p:to>
                                    </p:set>
                                    <p:animEffect transition="in" filter="dissolve">
                                      <p:cBhvr>
                                        <p:cTn id="7" dur="500"/>
                                        <p:tgtEl>
                                          <p:spTgt spid="75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58792"/>
                                        </p:tgtEl>
                                        <p:attrNameLst>
                                          <p:attrName>style.visibility</p:attrName>
                                        </p:attrNameLst>
                                      </p:cBhvr>
                                      <p:to>
                                        <p:strVal val="visible"/>
                                      </p:to>
                                    </p:set>
                                    <p:animEffect transition="in" filter="dissolve">
                                      <p:cBhvr>
                                        <p:cTn id="12" dur="500"/>
                                        <p:tgtEl>
                                          <p:spTgt spid="75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
            <a:extLst>
              <a:ext uri="{FF2B5EF4-FFF2-40B4-BE49-F238E27FC236}">
                <a16:creationId xmlns:a16="http://schemas.microsoft.com/office/drawing/2014/main" id="{97D25982-4DC7-854C-A6F8-3044445687B0}"/>
              </a:ext>
            </a:extLst>
          </p:cNvPr>
          <p:cNvGrpSpPr>
            <a:grpSpLocks/>
          </p:cNvGrpSpPr>
          <p:nvPr/>
        </p:nvGrpSpPr>
        <p:grpSpPr bwMode="auto">
          <a:xfrm>
            <a:off x="0" y="1022350"/>
            <a:ext cx="9601200" cy="4017963"/>
            <a:chOff x="677" y="961"/>
            <a:chExt cx="4190" cy="1175"/>
          </a:xfrm>
        </p:grpSpPr>
        <p:pic>
          <p:nvPicPr>
            <p:cNvPr id="123906" name="Picture 3" descr="membranecartoon">
              <a:extLst>
                <a:ext uri="{FF2B5EF4-FFF2-40B4-BE49-F238E27FC236}">
                  <a16:creationId xmlns:a16="http://schemas.microsoft.com/office/drawing/2014/main" id="{8C77FC0A-05E6-614E-8B01-B9B56413A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 y="961"/>
              <a:ext cx="4190"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907" name="Group 4">
              <a:extLst>
                <a:ext uri="{FF2B5EF4-FFF2-40B4-BE49-F238E27FC236}">
                  <a16:creationId xmlns:a16="http://schemas.microsoft.com/office/drawing/2014/main" id="{B423C9A2-348C-9B44-8BA9-A25B86C3CCC0}"/>
                </a:ext>
              </a:extLst>
            </p:cNvPr>
            <p:cNvGrpSpPr>
              <a:grpSpLocks/>
            </p:cNvGrpSpPr>
            <p:nvPr/>
          </p:nvGrpSpPr>
          <p:grpSpPr bwMode="auto">
            <a:xfrm>
              <a:off x="2982" y="968"/>
              <a:ext cx="1520" cy="1152"/>
              <a:chOff x="2872" y="1584"/>
              <a:chExt cx="1448" cy="1152"/>
            </a:xfrm>
          </p:grpSpPr>
          <p:sp>
            <p:nvSpPr>
              <p:cNvPr id="123931" name="Line 5">
                <a:extLst>
                  <a:ext uri="{FF2B5EF4-FFF2-40B4-BE49-F238E27FC236}">
                    <a16:creationId xmlns:a16="http://schemas.microsoft.com/office/drawing/2014/main" id="{EFFDC615-9F8A-5E49-8E10-76931E55103A}"/>
                  </a:ext>
                </a:extLst>
              </p:cNvPr>
              <p:cNvSpPr>
                <a:spLocks noChangeShapeType="1"/>
              </p:cNvSpPr>
              <p:nvPr/>
            </p:nvSpPr>
            <p:spPr bwMode="auto">
              <a:xfrm>
                <a:off x="2880" y="1584"/>
                <a:ext cx="1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2" name="Line 6">
                <a:extLst>
                  <a:ext uri="{FF2B5EF4-FFF2-40B4-BE49-F238E27FC236}">
                    <a16:creationId xmlns:a16="http://schemas.microsoft.com/office/drawing/2014/main" id="{FD4D0890-088E-CA48-B2DE-041A2A68C1DA}"/>
                  </a:ext>
                </a:extLst>
              </p:cNvPr>
              <p:cNvSpPr>
                <a:spLocks noChangeShapeType="1"/>
              </p:cNvSpPr>
              <p:nvPr/>
            </p:nvSpPr>
            <p:spPr bwMode="auto">
              <a:xfrm flipV="1">
                <a:off x="2872" y="1872"/>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3" name="Line 7">
                <a:extLst>
                  <a:ext uri="{FF2B5EF4-FFF2-40B4-BE49-F238E27FC236}">
                    <a16:creationId xmlns:a16="http://schemas.microsoft.com/office/drawing/2014/main" id="{BB72A243-685F-7647-8A95-88ACB7650C05}"/>
                  </a:ext>
                </a:extLst>
              </p:cNvPr>
              <p:cNvSpPr>
                <a:spLocks noChangeShapeType="1"/>
              </p:cNvSpPr>
              <p:nvPr/>
            </p:nvSpPr>
            <p:spPr bwMode="auto">
              <a:xfrm>
                <a:off x="2880" y="2160"/>
                <a:ext cx="14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4" name="Line 8">
                <a:extLst>
                  <a:ext uri="{FF2B5EF4-FFF2-40B4-BE49-F238E27FC236}">
                    <a16:creationId xmlns:a16="http://schemas.microsoft.com/office/drawing/2014/main" id="{3A5CDA3F-AB6D-1B40-A5AC-A353C009A41D}"/>
                  </a:ext>
                </a:extLst>
              </p:cNvPr>
              <p:cNvSpPr>
                <a:spLocks noChangeShapeType="1"/>
              </p:cNvSpPr>
              <p:nvPr/>
            </p:nvSpPr>
            <p:spPr bwMode="auto">
              <a:xfrm>
                <a:off x="2872" y="2448"/>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5" name="Line 9">
                <a:extLst>
                  <a:ext uri="{FF2B5EF4-FFF2-40B4-BE49-F238E27FC236}">
                    <a16:creationId xmlns:a16="http://schemas.microsoft.com/office/drawing/2014/main" id="{A2075C5A-0AA2-134B-9989-9549CB73EB02}"/>
                  </a:ext>
                </a:extLst>
              </p:cNvPr>
              <p:cNvSpPr>
                <a:spLocks noChangeShapeType="1"/>
              </p:cNvSpPr>
              <p:nvPr/>
            </p:nvSpPr>
            <p:spPr bwMode="auto">
              <a:xfrm>
                <a:off x="2872" y="2736"/>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6" name="Line 10">
                <a:extLst>
                  <a:ext uri="{FF2B5EF4-FFF2-40B4-BE49-F238E27FC236}">
                    <a16:creationId xmlns:a16="http://schemas.microsoft.com/office/drawing/2014/main" id="{C39ABA94-10A5-1A43-B49E-FC744CB81171}"/>
                  </a:ext>
                </a:extLst>
              </p:cNvPr>
              <p:cNvSpPr>
                <a:spLocks noChangeShapeType="1"/>
              </p:cNvSpPr>
              <p:nvPr/>
            </p:nvSpPr>
            <p:spPr bwMode="auto">
              <a:xfrm>
                <a:off x="2880"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7" name="Line 11">
                <a:extLst>
                  <a:ext uri="{FF2B5EF4-FFF2-40B4-BE49-F238E27FC236}">
                    <a16:creationId xmlns:a16="http://schemas.microsoft.com/office/drawing/2014/main" id="{2A04BF31-8B4A-174B-97DC-894438C663EA}"/>
                  </a:ext>
                </a:extLst>
              </p:cNvPr>
              <p:cNvSpPr>
                <a:spLocks noChangeShapeType="1"/>
              </p:cNvSpPr>
              <p:nvPr/>
            </p:nvSpPr>
            <p:spPr bwMode="auto">
              <a:xfrm>
                <a:off x="3168"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8" name="Line 12">
                <a:extLst>
                  <a:ext uri="{FF2B5EF4-FFF2-40B4-BE49-F238E27FC236}">
                    <a16:creationId xmlns:a16="http://schemas.microsoft.com/office/drawing/2014/main" id="{78716E7F-EEE5-D041-B0C8-E9DEDC98810D}"/>
                  </a:ext>
                </a:extLst>
              </p:cNvPr>
              <p:cNvSpPr>
                <a:spLocks noChangeShapeType="1"/>
              </p:cNvSpPr>
              <p:nvPr/>
            </p:nvSpPr>
            <p:spPr bwMode="auto">
              <a:xfrm>
                <a:off x="3456"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9" name="Line 13">
                <a:extLst>
                  <a:ext uri="{FF2B5EF4-FFF2-40B4-BE49-F238E27FC236}">
                    <a16:creationId xmlns:a16="http://schemas.microsoft.com/office/drawing/2014/main" id="{80562003-9684-1444-ADB1-3E641121D4B1}"/>
                  </a:ext>
                </a:extLst>
              </p:cNvPr>
              <p:cNvSpPr>
                <a:spLocks noChangeShapeType="1"/>
              </p:cNvSpPr>
              <p:nvPr/>
            </p:nvSpPr>
            <p:spPr bwMode="auto">
              <a:xfrm>
                <a:off x="3744"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40" name="Line 14">
                <a:extLst>
                  <a:ext uri="{FF2B5EF4-FFF2-40B4-BE49-F238E27FC236}">
                    <a16:creationId xmlns:a16="http://schemas.microsoft.com/office/drawing/2014/main" id="{D61DA371-8E15-5347-8F57-492B4721C88B}"/>
                  </a:ext>
                </a:extLst>
              </p:cNvPr>
              <p:cNvSpPr>
                <a:spLocks noChangeShapeType="1"/>
              </p:cNvSpPr>
              <p:nvPr/>
            </p:nvSpPr>
            <p:spPr bwMode="auto">
              <a:xfrm flipH="1">
                <a:off x="4032"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41" name="Line 15">
                <a:extLst>
                  <a:ext uri="{FF2B5EF4-FFF2-40B4-BE49-F238E27FC236}">
                    <a16:creationId xmlns:a16="http://schemas.microsoft.com/office/drawing/2014/main" id="{CB42D246-1BF5-A149-85D8-3C638DFC949E}"/>
                  </a:ext>
                </a:extLst>
              </p:cNvPr>
              <p:cNvSpPr>
                <a:spLocks noChangeShapeType="1"/>
              </p:cNvSpPr>
              <p:nvPr/>
            </p:nvSpPr>
            <p:spPr bwMode="auto">
              <a:xfrm>
                <a:off x="4320"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908" name="Group 16">
              <a:extLst>
                <a:ext uri="{FF2B5EF4-FFF2-40B4-BE49-F238E27FC236}">
                  <a16:creationId xmlns:a16="http://schemas.microsoft.com/office/drawing/2014/main" id="{6B1BB1F4-5C0D-F745-AE32-166B63802D23}"/>
                </a:ext>
              </a:extLst>
            </p:cNvPr>
            <p:cNvGrpSpPr>
              <a:grpSpLocks/>
            </p:cNvGrpSpPr>
            <p:nvPr/>
          </p:nvGrpSpPr>
          <p:grpSpPr bwMode="auto">
            <a:xfrm>
              <a:off x="1159" y="968"/>
              <a:ext cx="1529" cy="1168"/>
              <a:chOff x="560" y="1288"/>
              <a:chExt cx="1456" cy="1168"/>
            </a:xfrm>
          </p:grpSpPr>
          <p:grpSp>
            <p:nvGrpSpPr>
              <p:cNvPr id="123909" name="Group 17">
                <a:extLst>
                  <a:ext uri="{FF2B5EF4-FFF2-40B4-BE49-F238E27FC236}">
                    <a16:creationId xmlns:a16="http://schemas.microsoft.com/office/drawing/2014/main" id="{6E49FA09-ED45-F945-B2EA-07353E1A095F}"/>
                  </a:ext>
                </a:extLst>
              </p:cNvPr>
              <p:cNvGrpSpPr>
                <a:grpSpLocks/>
              </p:cNvGrpSpPr>
              <p:nvPr/>
            </p:nvGrpSpPr>
            <p:grpSpPr bwMode="auto">
              <a:xfrm>
                <a:off x="560" y="1288"/>
                <a:ext cx="1448" cy="1152"/>
                <a:chOff x="2872" y="1584"/>
                <a:chExt cx="1448" cy="1152"/>
              </a:xfrm>
            </p:grpSpPr>
            <p:sp>
              <p:nvSpPr>
                <p:cNvPr id="123920" name="Line 18">
                  <a:extLst>
                    <a:ext uri="{FF2B5EF4-FFF2-40B4-BE49-F238E27FC236}">
                      <a16:creationId xmlns:a16="http://schemas.microsoft.com/office/drawing/2014/main" id="{E18D410A-6B83-5D41-8D39-B81C3A8C18DE}"/>
                    </a:ext>
                  </a:extLst>
                </p:cNvPr>
                <p:cNvSpPr>
                  <a:spLocks noChangeShapeType="1"/>
                </p:cNvSpPr>
                <p:nvPr/>
              </p:nvSpPr>
              <p:spPr bwMode="auto">
                <a:xfrm>
                  <a:off x="2880" y="1584"/>
                  <a:ext cx="1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1" name="Line 19">
                  <a:extLst>
                    <a:ext uri="{FF2B5EF4-FFF2-40B4-BE49-F238E27FC236}">
                      <a16:creationId xmlns:a16="http://schemas.microsoft.com/office/drawing/2014/main" id="{B0C4A596-6244-3148-BF16-5298A2577C78}"/>
                    </a:ext>
                  </a:extLst>
                </p:cNvPr>
                <p:cNvSpPr>
                  <a:spLocks noChangeShapeType="1"/>
                </p:cNvSpPr>
                <p:nvPr/>
              </p:nvSpPr>
              <p:spPr bwMode="auto">
                <a:xfrm flipV="1">
                  <a:off x="2872" y="1872"/>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2" name="Line 20">
                  <a:extLst>
                    <a:ext uri="{FF2B5EF4-FFF2-40B4-BE49-F238E27FC236}">
                      <a16:creationId xmlns:a16="http://schemas.microsoft.com/office/drawing/2014/main" id="{E88035B4-65D6-2C41-ADA9-F223D0C937A4}"/>
                    </a:ext>
                  </a:extLst>
                </p:cNvPr>
                <p:cNvSpPr>
                  <a:spLocks noChangeShapeType="1"/>
                </p:cNvSpPr>
                <p:nvPr/>
              </p:nvSpPr>
              <p:spPr bwMode="auto">
                <a:xfrm>
                  <a:off x="2880" y="2160"/>
                  <a:ext cx="14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3" name="Line 21">
                  <a:extLst>
                    <a:ext uri="{FF2B5EF4-FFF2-40B4-BE49-F238E27FC236}">
                      <a16:creationId xmlns:a16="http://schemas.microsoft.com/office/drawing/2014/main" id="{1827C065-DFBB-0F45-A0CD-500519BCA145}"/>
                    </a:ext>
                  </a:extLst>
                </p:cNvPr>
                <p:cNvSpPr>
                  <a:spLocks noChangeShapeType="1"/>
                </p:cNvSpPr>
                <p:nvPr/>
              </p:nvSpPr>
              <p:spPr bwMode="auto">
                <a:xfrm>
                  <a:off x="2872" y="2448"/>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4" name="Line 22">
                  <a:extLst>
                    <a:ext uri="{FF2B5EF4-FFF2-40B4-BE49-F238E27FC236}">
                      <a16:creationId xmlns:a16="http://schemas.microsoft.com/office/drawing/2014/main" id="{5966CEEE-3359-174E-8BF1-2639F2B7FDE5}"/>
                    </a:ext>
                  </a:extLst>
                </p:cNvPr>
                <p:cNvSpPr>
                  <a:spLocks noChangeShapeType="1"/>
                </p:cNvSpPr>
                <p:nvPr/>
              </p:nvSpPr>
              <p:spPr bwMode="auto">
                <a:xfrm>
                  <a:off x="2872" y="2736"/>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5" name="Line 23">
                  <a:extLst>
                    <a:ext uri="{FF2B5EF4-FFF2-40B4-BE49-F238E27FC236}">
                      <a16:creationId xmlns:a16="http://schemas.microsoft.com/office/drawing/2014/main" id="{DE863DDC-38AF-264B-889F-96BC734B2567}"/>
                    </a:ext>
                  </a:extLst>
                </p:cNvPr>
                <p:cNvSpPr>
                  <a:spLocks noChangeShapeType="1"/>
                </p:cNvSpPr>
                <p:nvPr/>
              </p:nvSpPr>
              <p:spPr bwMode="auto">
                <a:xfrm>
                  <a:off x="2880"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6" name="Line 24">
                  <a:extLst>
                    <a:ext uri="{FF2B5EF4-FFF2-40B4-BE49-F238E27FC236}">
                      <a16:creationId xmlns:a16="http://schemas.microsoft.com/office/drawing/2014/main" id="{EC4A05F7-BA89-6147-9826-6840EDA6D48C}"/>
                    </a:ext>
                  </a:extLst>
                </p:cNvPr>
                <p:cNvSpPr>
                  <a:spLocks noChangeShapeType="1"/>
                </p:cNvSpPr>
                <p:nvPr/>
              </p:nvSpPr>
              <p:spPr bwMode="auto">
                <a:xfrm>
                  <a:off x="3168"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7" name="Line 25">
                  <a:extLst>
                    <a:ext uri="{FF2B5EF4-FFF2-40B4-BE49-F238E27FC236}">
                      <a16:creationId xmlns:a16="http://schemas.microsoft.com/office/drawing/2014/main" id="{F066BAFE-ED75-314C-A032-FE6103E5F8B4}"/>
                    </a:ext>
                  </a:extLst>
                </p:cNvPr>
                <p:cNvSpPr>
                  <a:spLocks noChangeShapeType="1"/>
                </p:cNvSpPr>
                <p:nvPr/>
              </p:nvSpPr>
              <p:spPr bwMode="auto">
                <a:xfrm>
                  <a:off x="3456"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8" name="Line 26">
                  <a:extLst>
                    <a:ext uri="{FF2B5EF4-FFF2-40B4-BE49-F238E27FC236}">
                      <a16:creationId xmlns:a16="http://schemas.microsoft.com/office/drawing/2014/main" id="{B191EA42-D3C9-974B-B1CA-003FF6DB621C}"/>
                    </a:ext>
                  </a:extLst>
                </p:cNvPr>
                <p:cNvSpPr>
                  <a:spLocks noChangeShapeType="1"/>
                </p:cNvSpPr>
                <p:nvPr/>
              </p:nvSpPr>
              <p:spPr bwMode="auto">
                <a:xfrm>
                  <a:off x="3744"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9" name="Line 27">
                  <a:extLst>
                    <a:ext uri="{FF2B5EF4-FFF2-40B4-BE49-F238E27FC236}">
                      <a16:creationId xmlns:a16="http://schemas.microsoft.com/office/drawing/2014/main" id="{14228FA5-BEC4-3546-8CE9-D1FD81CC2A82}"/>
                    </a:ext>
                  </a:extLst>
                </p:cNvPr>
                <p:cNvSpPr>
                  <a:spLocks noChangeShapeType="1"/>
                </p:cNvSpPr>
                <p:nvPr/>
              </p:nvSpPr>
              <p:spPr bwMode="auto">
                <a:xfrm flipH="1">
                  <a:off x="4032"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0" name="Line 28">
                  <a:extLst>
                    <a:ext uri="{FF2B5EF4-FFF2-40B4-BE49-F238E27FC236}">
                      <a16:creationId xmlns:a16="http://schemas.microsoft.com/office/drawing/2014/main" id="{9E90C1EE-393D-0445-9C45-2F6F834C1925}"/>
                    </a:ext>
                  </a:extLst>
                </p:cNvPr>
                <p:cNvSpPr>
                  <a:spLocks noChangeShapeType="1"/>
                </p:cNvSpPr>
                <p:nvPr/>
              </p:nvSpPr>
              <p:spPr bwMode="auto">
                <a:xfrm>
                  <a:off x="4320"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910" name="Group 29">
                <a:extLst>
                  <a:ext uri="{FF2B5EF4-FFF2-40B4-BE49-F238E27FC236}">
                    <a16:creationId xmlns:a16="http://schemas.microsoft.com/office/drawing/2014/main" id="{54A6D6A2-48E6-754A-B617-E0EA1BE13696}"/>
                  </a:ext>
                </a:extLst>
              </p:cNvPr>
              <p:cNvGrpSpPr>
                <a:grpSpLocks/>
              </p:cNvGrpSpPr>
              <p:nvPr/>
            </p:nvGrpSpPr>
            <p:grpSpPr bwMode="auto">
              <a:xfrm>
                <a:off x="568" y="1304"/>
                <a:ext cx="1448" cy="1152"/>
                <a:chOff x="568" y="1304"/>
                <a:chExt cx="1448" cy="1152"/>
              </a:xfrm>
            </p:grpSpPr>
            <p:sp>
              <p:nvSpPr>
                <p:cNvPr id="123911" name="Line 30">
                  <a:extLst>
                    <a:ext uri="{FF2B5EF4-FFF2-40B4-BE49-F238E27FC236}">
                      <a16:creationId xmlns:a16="http://schemas.microsoft.com/office/drawing/2014/main" id="{D6E12F69-006C-3A4E-B6B4-E6B5D036F01E}"/>
                    </a:ext>
                  </a:extLst>
                </p:cNvPr>
                <p:cNvSpPr>
                  <a:spLocks noChangeShapeType="1"/>
                </p:cNvSpPr>
                <p:nvPr/>
              </p:nvSpPr>
              <p:spPr bwMode="auto">
                <a:xfrm>
                  <a:off x="576" y="1424"/>
                  <a:ext cx="1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2" name="Line 31">
                  <a:extLst>
                    <a:ext uri="{FF2B5EF4-FFF2-40B4-BE49-F238E27FC236}">
                      <a16:creationId xmlns:a16="http://schemas.microsoft.com/office/drawing/2014/main" id="{F786B3BE-174B-B340-951B-338434ACBB48}"/>
                    </a:ext>
                  </a:extLst>
                </p:cNvPr>
                <p:cNvSpPr>
                  <a:spLocks noChangeShapeType="1"/>
                </p:cNvSpPr>
                <p:nvPr/>
              </p:nvSpPr>
              <p:spPr bwMode="auto">
                <a:xfrm flipV="1">
                  <a:off x="568" y="1712"/>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3" name="Line 32">
                  <a:extLst>
                    <a:ext uri="{FF2B5EF4-FFF2-40B4-BE49-F238E27FC236}">
                      <a16:creationId xmlns:a16="http://schemas.microsoft.com/office/drawing/2014/main" id="{C47A11B0-1AE1-B043-9501-673FC4169024}"/>
                    </a:ext>
                  </a:extLst>
                </p:cNvPr>
                <p:cNvSpPr>
                  <a:spLocks noChangeShapeType="1"/>
                </p:cNvSpPr>
                <p:nvPr/>
              </p:nvSpPr>
              <p:spPr bwMode="auto">
                <a:xfrm>
                  <a:off x="576" y="2000"/>
                  <a:ext cx="14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4" name="Line 33">
                  <a:extLst>
                    <a:ext uri="{FF2B5EF4-FFF2-40B4-BE49-F238E27FC236}">
                      <a16:creationId xmlns:a16="http://schemas.microsoft.com/office/drawing/2014/main" id="{BD20AC24-30BF-F146-865A-2214C6D2C5B6}"/>
                    </a:ext>
                  </a:extLst>
                </p:cNvPr>
                <p:cNvSpPr>
                  <a:spLocks noChangeShapeType="1"/>
                </p:cNvSpPr>
                <p:nvPr/>
              </p:nvSpPr>
              <p:spPr bwMode="auto">
                <a:xfrm>
                  <a:off x="568" y="2288"/>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5" name="Line 34">
                  <a:extLst>
                    <a:ext uri="{FF2B5EF4-FFF2-40B4-BE49-F238E27FC236}">
                      <a16:creationId xmlns:a16="http://schemas.microsoft.com/office/drawing/2014/main" id="{231B7CDE-FF7A-FB4E-8F64-DEF7925FA22D}"/>
                    </a:ext>
                  </a:extLst>
                </p:cNvPr>
                <p:cNvSpPr>
                  <a:spLocks noChangeShapeType="1"/>
                </p:cNvSpPr>
                <p:nvPr/>
              </p:nvSpPr>
              <p:spPr bwMode="auto">
                <a:xfrm>
                  <a:off x="704"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6" name="Line 35">
                  <a:extLst>
                    <a:ext uri="{FF2B5EF4-FFF2-40B4-BE49-F238E27FC236}">
                      <a16:creationId xmlns:a16="http://schemas.microsoft.com/office/drawing/2014/main" id="{52814C7C-3B76-B744-A84C-A9D2745E3C6D}"/>
                    </a:ext>
                  </a:extLst>
                </p:cNvPr>
                <p:cNvSpPr>
                  <a:spLocks noChangeShapeType="1"/>
                </p:cNvSpPr>
                <p:nvPr/>
              </p:nvSpPr>
              <p:spPr bwMode="auto">
                <a:xfrm>
                  <a:off x="992"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7" name="Line 36">
                  <a:extLst>
                    <a:ext uri="{FF2B5EF4-FFF2-40B4-BE49-F238E27FC236}">
                      <a16:creationId xmlns:a16="http://schemas.microsoft.com/office/drawing/2014/main" id="{89DDA997-C595-1342-B275-AC2357C2E0D6}"/>
                    </a:ext>
                  </a:extLst>
                </p:cNvPr>
                <p:cNvSpPr>
                  <a:spLocks noChangeShapeType="1"/>
                </p:cNvSpPr>
                <p:nvPr/>
              </p:nvSpPr>
              <p:spPr bwMode="auto">
                <a:xfrm>
                  <a:off x="1280"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8" name="Line 37">
                  <a:extLst>
                    <a:ext uri="{FF2B5EF4-FFF2-40B4-BE49-F238E27FC236}">
                      <a16:creationId xmlns:a16="http://schemas.microsoft.com/office/drawing/2014/main" id="{74E792D1-790C-CE4F-BDB5-CAE325F5E93B}"/>
                    </a:ext>
                  </a:extLst>
                </p:cNvPr>
                <p:cNvSpPr>
                  <a:spLocks noChangeShapeType="1"/>
                </p:cNvSpPr>
                <p:nvPr/>
              </p:nvSpPr>
              <p:spPr bwMode="auto">
                <a:xfrm>
                  <a:off x="1568"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9" name="Line 38">
                  <a:extLst>
                    <a:ext uri="{FF2B5EF4-FFF2-40B4-BE49-F238E27FC236}">
                      <a16:creationId xmlns:a16="http://schemas.microsoft.com/office/drawing/2014/main" id="{2781ACF4-E1C3-2040-A171-A37A5E84527A}"/>
                    </a:ext>
                  </a:extLst>
                </p:cNvPr>
                <p:cNvSpPr>
                  <a:spLocks noChangeShapeType="1"/>
                </p:cNvSpPr>
                <p:nvPr/>
              </p:nvSpPr>
              <p:spPr bwMode="auto">
                <a:xfrm flipH="1">
                  <a:off x="1856"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763EBAC4-6F11-F04A-8FCB-8630C86BFB7E}"/>
              </a:ext>
            </a:extLst>
          </p:cNvPr>
          <p:cNvSpPr>
            <a:spLocks noGrp="1" noChangeArrowheads="1"/>
          </p:cNvSpPr>
          <p:nvPr>
            <p:ph type="title"/>
          </p:nvPr>
        </p:nvSpPr>
        <p:spPr/>
        <p:txBody>
          <a:bodyPr/>
          <a:lstStyle/>
          <a:p>
            <a:pPr eaLnBrk="1" hangingPunct="1"/>
            <a:endParaRPr lang="en-US" altLang="en-US"/>
          </a:p>
        </p:txBody>
      </p:sp>
      <p:sp>
        <p:nvSpPr>
          <p:cNvPr id="125954" name="Rectangle 3">
            <a:extLst>
              <a:ext uri="{FF2B5EF4-FFF2-40B4-BE49-F238E27FC236}">
                <a16:creationId xmlns:a16="http://schemas.microsoft.com/office/drawing/2014/main" id="{7C7A859C-BF32-D143-83F0-D92C5BDAEA04}"/>
              </a:ext>
            </a:extLst>
          </p:cNvPr>
          <p:cNvSpPr>
            <a:spLocks noGrp="1" noChangeArrowheads="1"/>
          </p:cNvSpPr>
          <p:nvPr>
            <p:ph type="body" idx="1"/>
          </p:nvPr>
        </p:nvSpPr>
        <p:spPr/>
        <p:txBody>
          <a:bodyPr/>
          <a:lstStyle/>
          <a:p>
            <a:pPr eaLnBrk="1" hangingPunct="1"/>
            <a:endParaRPr lang="en-US" altLang="en-US"/>
          </a:p>
        </p:txBody>
      </p:sp>
      <p:pic>
        <p:nvPicPr>
          <p:cNvPr id="125955" name="Picture 4">
            <a:extLst>
              <a:ext uri="{FF2B5EF4-FFF2-40B4-BE49-F238E27FC236}">
                <a16:creationId xmlns:a16="http://schemas.microsoft.com/office/drawing/2014/main" id="{EC2088F1-2F8E-A446-8603-CE08458EA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46125"/>
            <a:ext cx="47117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a:extLst>
              <a:ext uri="{FF2B5EF4-FFF2-40B4-BE49-F238E27FC236}">
                <a16:creationId xmlns:a16="http://schemas.microsoft.com/office/drawing/2014/main" id="{F7976D60-BCE5-D34B-913E-C54F38A56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5" y="749300"/>
            <a:ext cx="46958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2">
            <a:extLst>
              <a:ext uri="{FF2B5EF4-FFF2-40B4-BE49-F238E27FC236}">
                <a16:creationId xmlns:a16="http://schemas.microsoft.com/office/drawing/2014/main" id="{1D0BCDB1-E74B-E044-870D-AA2070744C86}"/>
              </a:ext>
            </a:extLst>
          </p:cNvPr>
          <p:cNvSpPr txBox="1">
            <a:spLocks noChangeArrowheads="1"/>
          </p:cNvSpPr>
          <p:nvPr/>
        </p:nvSpPr>
        <p:spPr bwMode="auto">
          <a:xfrm>
            <a:off x="723900" y="1800225"/>
            <a:ext cx="8296275"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spcBef>
                <a:spcPct val="0"/>
              </a:spcBef>
              <a:buSzTx/>
              <a:buFontTx/>
              <a:buNone/>
            </a:pPr>
            <a:r>
              <a:rPr lang="en-US" altLang="en-US" sz="2600">
                <a:solidFill>
                  <a:schemeClr val="tx1"/>
                </a:solidFill>
              </a:rPr>
              <a:t>In practice, the dpi necessary to preserve image detail can be quickly determined empirically. The sampling rate (dpi) that is used will depend upon how the image is going to be displayed.  If a printed copy of an image is going to be made, there is little value in sampling with a dpi greater than the dpi capability of the printer.  An exception to this is if the image is going to be magnified or enlarged in a manner analogous to optical photographic enlargement prior to printing.</a:t>
            </a:r>
            <a:endParaRPr lang="en-US" altLang="en-US" sz="2600">
              <a:solidFill>
                <a:schemeClr val="tx1"/>
              </a:solidFill>
              <a:latin typeface="Times New Roman" panose="02020603050405020304" pitchFamily="18" charset="0"/>
            </a:endParaRPr>
          </a:p>
          <a:p>
            <a:pPr>
              <a:spcBef>
                <a:spcPct val="0"/>
              </a:spcBef>
              <a:buSzTx/>
              <a:buFontTx/>
              <a:buNone/>
            </a:pPr>
            <a:endParaRPr lang="en-US" altLang="en-US" sz="2600">
              <a:solidFill>
                <a:schemeClr val="tx1"/>
              </a:solidFill>
            </a:endParaRPr>
          </a:p>
        </p:txBody>
      </p:sp>
      <p:sp>
        <p:nvSpPr>
          <p:cNvPr id="128003" name="Rectangle 3">
            <a:extLst>
              <a:ext uri="{FF2B5EF4-FFF2-40B4-BE49-F238E27FC236}">
                <a16:creationId xmlns:a16="http://schemas.microsoft.com/office/drawing/2014/main" id="{636797E8-62FF-D646-B3A6-6DB82B08E4DC}"/>
              </a:ext>
            </a:extLst>
          </p:cNvPr>
          <p:cNvSpPr>
            <a:spLocks noGrp="1" noChangeArrowheads="1"/>
          </p:cNvSpPr>
          <p:nvPr>
            <p:ph type="title"/>
          </p:nvPr>
        </p:nvSpPr>
        <p:spPr>
          <a:xfrm>
            <a:off x="687388" y="200025"/>
            <a:ext cx="8226425" cy="1143000"/>
          </a:xfrm>
        </p:spPr>
        <p:txBody>
          <a:bodyPr/>
          <a:lstStyle/>
          <a:p>
            <a:pPr eaLnBrk="1" hangingPunct="1"/>
            <a:r>
              <a:rPr lang="en-US" altLang="en-US" sz="3200">
                <a:solidFill>
                  <a:schemeClr val="tx1"/>
                </a:solidFill>
              </a:rPr>
              <a:t>”What dpi do I need to preserve all of the detail in my image"?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99D84F17-BB90-EB4C-AD0A-592D44403A98}"/>
              </a:ext>
            </a:extLst>
          </p:cNvPr>
          <p:cNvSpPr>
            <a:spLocks noChangeArrowheads="1"/>
          </p:cNvSpPr>
          <p:nvPr/>
        </p:nvSpPr>
        <p:spPr bwMode="auto">
          <a:xfrm>
            <a:off x="515938" y="668338"/>
            <a:ext cx="8493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2400" b="1"/>
              <a:t>Morphometry:</a:t>
            </a:r>
            <a:r>
              <a:rPr lang="en-US" altLang="en-US" sz="2400"/>
              <a:t> "The quantitative description of a structure" (Weibel, ER, 1969. Stereological principles for morphometry in electron microscopy. Int. Rev. Cytol. 26:235-302.</a:t>
            </a:r>
          </a:p>
          <a:p>
            <a:pPr>
              <a:spcBef>
                <a:spcPct val="50000"/>
              </a:spcBef>
              <a:buFontTx/>
              <a:buNone/>
            </a:pPr>
            <a:r>
              <a:rPr lang="en-US" altLang="en-US" sz="2400" b="1"/>
              <a:t>Stereology:</a:t>
            </a:r>
            <a:r>
              <a:rPr lang="en-US" altLang="en-US" sz="2400"/>
              <a:t> The extraction/interpretation of 3D data from 2D data (i.e. sections of objects)</a:t>
            </a:r>
          </a:p>
          <a:p>
            <a:pPr>
              <a:lnSpc>
                <a:spcPct val="96000"/>
              </a:lnSpc>
              <a:spcBef>
                <a:spcPct val="0"/>
              </a:spcBef>
              <a:buFontTx/>
              <a:buNone/>
            </a:pPr>
            <a:endParaRPr lang="en-US" altLang="en-US" sz="2400" b="1"/>
          </a:p>
          <a:p>
            <a:pPr>
              <a:lnSpc>
                <a:spcPct val="96000"/>
              </a:lnSpc>
              <a:spcBef>
                <a:spcPct val="0"/>
              </a:spcBef>
              <a:buFontTx/>
              <a:buNone/>
            </a:pPr>
            <a:r>
              <a:rPr lang="en-US" altLang="en-US" sz="2400" b="1"/>
              <a:t>Image processing</a:t>
            </a:r>
            <a:r>
              <a:rPr lang="en-US" altLang="en-US" sz="2400"/>
              <a:t>: Computer </a:t>
            </a:r>
            <a:r>
              <a:rPr lang="en-US" altLang="en-US" sz="2400" u="sng"/>
              <a:t>enhancement</a:t>
            </a:r>
            <a:r>
              <a:rPr lang="en-US" altLang="en-US" sz="2400"/>
              <a:t> of a digitized image (i.e.,  using various filters to remove noise, improve contrast, pseudocoloring. Enhancement of regular structures (virus, crystals)</a:t>
            </a:r>
          </a:p>
          <a:p>
            <a:pPr>
              <a:lnSpc>
                <a:spcPct val="96000"/>
              </a:lnSpc>
              <a:spcBef>
                <a:spcPct val="0"/>
              </a:spcBef>
              <a:buFontTx/>
              <a:buNone/>
            </a:pPr>
            <a:endParaRPr lang="en-US" altLang="en-US" sz="2400"/>
          </a:p>
          <a:p>
            <a:pPr>
              <a:lnSpc>
                <a:spcPct val="96000"/>
              </a:lnSpc>
              <a:spcBef>
                <a:spcPct val="0"/>
              </a:spcBef>
              <a:buFontTx/>
              <a:buNone/>
            </a:pPr>
            <a:r>
              <a:rPr lang="en-US" altLang="en-US" sz="2400" b="1"/>
              <a:t>Image analysis</a:t>
            </a:r>
            <a:r>
              <a:rPr lang="en-US" altLang="en-US" sz="2400"/>
              <a:t>: </a:t>
            </a:r>
            <a:r>
              <a:rPr lang="en-US" altLang="en-US" sz="2400" u="sng"/>
              <a:t>Information extracted </a:t>
            </a:r>
            <a:r>
              <a:rPr lang="en-US" altLang="en-US" sz="2400"/>
              <a:t>from an image (area, perimeter, length, etc.)</a:t>
            </a:r>
          </a:p>
          <a:p>
            <a:pPr eaLnBrk="1" hangingPunct="1">
              <a:lnSpc>
                <a:spcPct val="96000"/>
              </a:lnSpc>
              <a:spcBef>
                <a:spcPct val="0"/>
              </a:spcBef>
              <a:buFontTx/>
              <a:buNone/>
            </a:pPr>
            <a:endParaRPr lang="en-US" altLang="en-US" sz="240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B4E29A22-5A8F-4446-93DB-F19A4CA902C7}"/>
              </a:ext>
            </a:extLst>
          </p:cNvPr>
          <p:cNvSpPr>
            <a:spLocks noChangeArrowheads="1"/>
          </p:cNvSpPr>
          <p:nvPr/>
        </p:nvSpPr>
        <p:spPr bwMode="auto">
          <a:xfrm>
            <a:off x="239713" y="1006475"/>
            <a:ext cx="91455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spcBef>
                <a:spcPct val="0"/>
              </a:spcBef>
              <a:buSzTx/>
            </a:pPr>
            <a:r>
              <a:rPr lang="en-US" altLang="en-US" sz="2400">
                <a:solidFill>
                  <a:schemeClr val="tx1"/>
                </a:solidFill>
              </a:rPr>
              <a:t> An image  3 x 4 inches that is digitized at a rate of 600 dpi will only be 300 dpi if enlarged 2X and printed.  </a:t>
            </a:r>
          </a:p>
          <a:p>
            <a:pPr>
              <a:spcBef>
                <a:spcPct val="0"/>
              </a:spcBef>
              <a:buSzTx/>
            </a:pPr>
            <a:r>
              <a:rPr lang="en-US" altLang="en-US" sz="2400">
                <a:solidFill>
                  <a:schemeClr val="tx1"/>
                </a:solidFill>
              </a:rPr>
              <a:t> Therefore, a practical sampling guideline for printed images is that the final image should have at least the resolution of the printing device.  </a:t>
            </a:r>
          </a:p>
          <a:p>
            <a:pPr>
              <a:spcBef>
                <a:spcPct val="0"/>
              </a:spcBef>
              <a:buSzTx/>
            </a:pPr>
            <a:r>
              <a:rPr lang="en-US" altLang="en-US" sz="2400">
                <a:solidFill>
                  <a:schemeClr val="tx1"/>
                </a:solidFill>
              </a:rPr>
              <a:t> For light and electron micrographs of biological tissue, prints with a final resolution of 600 dpi will preserve most detail.  </a:t>
            </a:r>
          </a:p>
          <a:p>
            <a:pPr>
              <a:spcBef>
                <a:spcPct val="0"/>
              </a:spcBef>
              <a:buSzTx/>
            </a:pPr>
            <a:r>
              <a:rPr lang="en-US" altLang="en-US" sz="2400">
                <a:solidFill>
                  <a:schemeClr val="tx1"/>
                </a:solidFill>
              </a:rPr>
              <a:t> However, fine granular structures such as autoradiography silver grains or colloidal gold particles used in immunolabeling  will not be as sharp as those in a traditional photograph.  </a:t>
            </a:r>
          </a:p>
          <a:p>
            <a:pPr>
              <a:spcBef>
                <a:spcPct val="0"/>
              </a:spcBef>
              <a:buSzTx/>
            </a:pPr>
            <a:r>
              <a:rPr lang="en-US" altLang="en-US" sz="2400">
                <a:solidFill>
                  <a:schemeClr val="tx1"/>
                </a:solidFill>
              </a:rPr>
              <a:t> For very fine granular structures, the final print resolution may need to be 1200 dpi or higher.</a:t>
            </a:r>
          </a:p>
        </p:txBody>
      </p:sp>
      <p:sp>
        <p:nvSpPr>
          <p:cNvPr id="130051" name="Rectangle 3">
            <a:extLst>
              <a:ext uri="{FF2B5EF4-FFF2-40B4-BE49-F238E27FC236}">
                <a16:creationId xmlns:a16="http://schemas.microsoft.com/office/drawing/2014/main" id="{087D1A36-7BEE-884F-867A-D63110EA2802}"/>
              </a:ext>
            </a:extLst>
          </p:cNvPr>
          <p:cNvSpPr>
            <a:spLocks noGrp="1" noChangeArrowheads="1"/>
          </p:cNvSpPr>
          <p:nvPr>
            <p:ph type="title"/>
          </p:nvPr>
        </p:nvSpPr>
        <p:spPr/>
        <p:txBody>
          <a:bodyPr/>
          <a:lstStyle/>
          <a:p>
            <a:pPr algn="l" eaLnBrk="1" hangingPunct="1"/>
            <a:r>
              <a:rPr lang="en-US" altLang="en-US">
                <a:solidFill>
                  <a:schemeClr val="tx1"/>
                </a:solidFill>
              </a:rPr>
              <a:t>cont…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391E8841-4A2A-D640-A0D4-B6B18B2778FD}"/>
              </a:ext>
            </a:extLst>
          </p:cNvPr>
          <p:cNvSpPr>
            <a:spLocks noGrp="1" noChangeArrowheads="1"/>
          </p:cNvSpPr>
          <p:nvPr>
            <p:ph type="ctrTitle"/>
          </p:nvPr>
        </p:nvSpPr>
        <p:spPr>
          <a:xfrm>
            <a:off x="685800" y="219075"/>
            <a:ext cx="8229600" cy="762000"/>
          </a:xfrm>
        </p:spPr>
        <p:txBody>
          <a:bodyPr/>
          <a:lstStyle/>
          <a:p>
            <a:pPr eaLnBrk="1" hangingPunct="1"/>
            <a:r>
              <a:rPr lang="en-US" altLang="en-US" sz="3600">
                <a:solidFill>
                  <a:srgbClr val="080808"/>
                </a:solidFill>
              </a:rPr>
              <a:t>Bit resolution or pixel depth</a:t>
            </a:r>
          </a:p>
        </p:txBody>
      </p:sp>
      <p:sp>
        <p:nvSpPr>
          <p:cNvPr id="132099" name="Rectangle 3">
            <a:extLst>
              <a:ext uri="{FF2B5EF4-FFF2-40B4-BE49-F238E27FC236}">
                <a16:creationId xmlns:a16="http://schemas.microsoft.com/office/drawing/2014/main" id="{3F7B9817-C0EA-2849-9328-13CE7C7513CC}"/>
              </a:ext>
            </a:extLst>
          </p:cNvPr>
          <p:cNvSpPr>
            <a:spLocks noGrp="1" noChangeArrowheads="1"/>
          </p:cNvSpPr>
          <p:nvPr>
            <p:ph type="subTitle" idx="1"/>
          </p:nvPr>
        </p:nvSpPr>
        <p:spPr>
          <a:xfrm>
            <a:off x="228600" y="990600"/>
            <a:ext cx="9067800" cy="5486400"/>
          </a:xfrm>
        </p:spPr>
        <p:txBody>
          <a:bodyPr/>
          <a:lstStyle/>
          <a:p>
            <a:pPr marL="461963" indent="-461963" algn="l" eaLnBrk="1" hangingPunct="1">
              <a:buFontTx/>
              <a:buChar char="•"/>
            </a:pPr>
            <a:r>
              <a:rPr lang="en-US" altLang="en-US" sz="2400">
                <a:solidFill>
                  <a:srgbClr val="080808"/>
                </a:solidFill>
              </a:rPr>
              <a:t>This is a measurement of the number of </a:t>
            </a:r>
            <a:r>
              <a:rPr lang="en-US" altLang="en-US" sz="2400" b="1">
                <a:solidFill>
                  <a:srgbClr val="080808"/>
                </a:solidFill>
              </a:rPr>
              <a:t>bits of information</a:t>
            </a:r>
            <a:r>
              <a:rPr lang="en-US" altLang="en-US" sz="2400">
                <a:solidFill>
                  <a:srgbClr val="080808"/>
                </a:solidFill>
              </a:rPr>
              <a:t> per pixel.</a:t>
            </a:r>
          </a:p>
          <a:p>
            <a:pPr marL="461963" indent="-461963" algn="l" eaLnBrk="1" hangingPunct="1">
              <a:buFontTx/>
              <a:buChar char="•"/>
            </a:pPr>
            <a:r>
              <a:rPr lang="en-US" altLang="en-US" sz="2400">
                <a:solidFill>
                  <a:srgbClr val="080808"/>
                </a:solidFill>
              </a:rPr>
              <a:t>The pixel depth will determine how much color or gray scale information is available for each pixel. </a:t>
            </a:r>
          </a:p>
          <a:p>
            <a:pPr marL="461963" indent="-461963" algn="l" eaLnBrk="1" hangingPunct="1">
              <a:buFontTx/>
              <a:buChar char="•"/>
            </a:pPr>
            <a:r>
              <a:rPr lang="en-US" altLang="en-US" sz="2400">
                <a:solidFill>
                  <a:srgbClr val="080808"/>
                </a:solidFill>
              </a:rPr>
              <a:t>Greater pixel depth means more available colors and more accurate color representation. </a:t>
            </a:r>
          </a:p>
          <a:p>
            <a:pPr marL="461963" indent="-461963" algn="l" eaLnBrk="1" hangingPunct="1">
              <a:buFontTx/>
              <a:buChar char="•"/>
            </a:pPr>
            <a:r>
              <a:rPr lang="en-US" altLang="en-US" sz="2400">
                <a:solidFill>
                  <a:srgbClr val="080808"/>
                </a:solidFill>
              </a:rPr>
              <a:t>Pixels in binary images have a depth of  1 (on or off), and are black and white images </a:t>
            </a:r>
          </a:p>
          <a:p>
            <a:pPr marL="461963" indent="-461963" algn="l" eaLnBrk="1" hangingPunct="1">
              <a:buFontTx/>
              <a:buChar char="•"/>
            </a:pPr>
            <a:r>
              <a:rPr lang="en-US" altLang="en-US" sz="2400">
                <a:solidFill>
                  <a:srgbClr val="080808"/>
                </a:solidFill>
              </a:rPr>
              <a:t>A pixel with a bit depth of 8 has 2</a:t>
            </a:r>
            <a:r>
              <a:rPr lang="en-US" altLang="en-US" sz="2400" baseline="30000">
                <a:solidFill>
                  <a:srgbClr val="080808"/>
                </a:solidFill>
              </a:rPr>
              <a:t>8</a:t>
            </a:r>
            <a:r>
              <a:rPr lang="en-US" altLang="en-US" sz="2400">
                <a:solidFill>
                  <a:srgbClr val="080808"/>
                </a:solidFill>
              </a:rPr>
              <a:t>, or 256, possible values; and a pixel with a bit depth of 24 has 2</a:t>
            </a:r>
            <a:r>
              <a:rPr lang="en-US" altLang="en-US" sz="2400" baseline="30000">
                <a:solidFill>
                  <a:srgbClr val="080808"/>
                </a:solidFill>
              </a:rPr>
              <a:t>24</a:t>
            </a:r>
            <a:r>
              <a:rPr lang="en-US" altLang="en-US" sz="2400">
                <a:solidFill>
                  <a:srgbClr val="080808"/>
                </a:solidFill>
              </a:rPr>
              <a:t>, or 16 million possible values (Red=8, Green=8, Blue=8).</a:t>
            </a:r>
          </a:p>
          <a:p>
            <a:pPr marL="461963" indent="-461963" algn="l" eaLnBrk="1" hangingPunct="1">
              <a:buFontTx/>
              <a:buChar char="•"/>
            </a:pPr>
            <a:r>
              <a:rPr lang="en-US" altLang="en-US" sz="2400">
                <a:solidFill>
                  <a:srgbClr val="080808"/>
                </a:solidFill>
              </a:rPr>
              <a:t>Common values for pixel depth range from 1 to 24 bits per pixel.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02D60895-D622-8942-BBF4-E458989FDC42}"/>
              </a:ext>
            </a:extLst>
          </p:cNvPr>
          <p:cNvSpPr>
            <a:spLocks noGrp="1" noChangeArrowheads="1"/>
          </p:cNvSpPr>
          <p:nvPr>
            <p:ph type="title"/>
          </p:nvPr>
        </p:nvSpPr>
        <p:spPr/>
        <p:txBody>
          <a:bodyPr anchor="ctr"/>
          <a:lstStyle/>
          <a:p>
            <a:pPr eaLnBrk="1" hangingPunct="1"/>
            <a:r>
              <a:rPr lang="en-US" altLang="en-US">
                <a:solidFill>
                  <a:schemeClr val="tx1"/>
                </a:solidFill>
              </a:rPr>
              <a:t>Pixels</a:t>
            </a:r>
          </a:p>
        </p:txBody>
      </p:sp>
      <p:sp>
        <p:nvSpPr>
          <p:cNvPr id="134147" name="Rectangle 3">
            <a:extLst>
              <a:ext uri="{FF2B5EF4-FFF2-40B4-BE49-F238E27FC236}">
                <a16:creationId xmlns:a16="http://schemas.microsoft.com/office/drawing/2014/main" id="{21D1A45D-B615-5746-B8C7-00242592B914}"/>
              </a:ext>
            </a:extLst>
          </p:cNvPr>
          <p:cNvSpPr>
            <a:spLocks noGrp="1" noChangeArrowheads="1"/>
          </p:cNvSpPr>
          <p:nvPr>
            <p:ph type="body" idx="1"/>
          </p:nvPr>
        </p:nvSpPr>
        <p:spPr/>
        <p:txBody>
          <a:bodyPr/>
          <a:lstStyle/>
          <a:p>
            <a:pPr eaLnBrk="1" hangingPunct="1"/>
            <a:r>
              <a:rPr lang="en-US" altLang="en-US" b="1">
                <a:solidFill>
                  <a:schemeClr val="tx1"/>
                </a:solidFill>
              </a:rPr>
              <a:t>Pixels &amp; image structure</a:t>
            </a:r>
          </a:p>
          <a:p>
            <a:pPr eaLnBrk="1" hangingPunct="1">
              <a:spcBef>
                <a:spcPct val="50000"/>
              </a:spcBef>
              <a:buFontTx/>
              <a:buNone/>
            </a:pPr>
            <a:r>
              <a:rPr lang="en-US" altLang="en-US" sz="2400">
                <a:solidFill>
                  <a:schemeClr val="tx1"/>
                </a:solidFill>
              </a:rPr>
              <a:t>	Hardcopy usually compromises pixel representation. With 20/20 vision you can distinguish dots 1 arc second apart (300 </a:t>
            </a:r>
            <a:r>
              <a:rPr lang="en-US" altLang="en-US" sz="2400">
                <a:solidFill>
                  <a:schemeClr val="tx1"/>
                </a:solidFill>
                <a:latin typeface="Symbol" pitchFamily="2" charset="2"/>
              </a:rPr>
              <a:t></a:t>
            </a:r>
            <a:r>
              <a:rPr lang="en-US" altLang="en-US" sz="2400">
                <a:solidFill>
                  <a:schemeClr val="tx1"/>
                </a:solidFill>
              </a:rPr>
              <a:t>m at 1 m) so 300 DPS on a page is fine. So at 100 m, you could use dots 30.0 mm in size and get the same effect! Thus an image need only be </a:t>
            </a:r>
            <a:r>
              <a:rPr lang="en-US" altLang="en-US" sz="2400">
                <a:solidFill>
                  <a:srgbClr val="FF0000"/>
                </a:solidFill>
              </a:rPr>
              <a:t>parsimonius,</a:t>
            </a:r>
            <a:r>
              <a:rPr lang="en-US" altLang="en-US" sz="2400">
                <a:solidFill>
                  <a:schemeClr val="tx1"/>
                </a:solidFill>
              </a:rPr>
              <a:t> i.e., it only needs to show what is necessary to provide the expected image.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5" name="Rectangle 2">
            <a:extLst>
              <a:ext uri="{FF2B5EF4-FFF2-40B4-BE49-F238E27FC236}">
                <a16:creationId xmlns:a16="http://schemas.microsoft.com/office/drawing/2014/main" id="{A820EE2F-5A53-994D-A585-BB18E5A2A216}"/>
              </a:ext>
            </a:extLst>
          </p:cNvPr>
          <p:cNvSpPr>
            <a:spLocks noGrp="1" noChangeArrowheads="1"/>
          </p:cNvSpPr>
          <p:nvPr>
            <p:ph type="title"/>
          </p:nvPr>
        </p:nvSpPr>
        <p:spPr>
          <a:xfrm>
            <a:off x="479425" y="542925"/>
            <a:ext cx="8642350" cy="606425"/>
          </a:xfrm>
        </p:spPr>
        <p:txBody>
          <a:bodyPr/>
          <a:lstStyle/>
          <a:p>
            <a:pPr eaLnBrk="1" hangingPunct="1"/>
            <a:r>
              <a:rPr lang="en-US" altLang="en-US">
                <a:solidFill>
                  <a:srgbClr val="080808"/>
                </a:solidFill>
              </a:rPr>
              <a:t>Quantization</a:t>
            </a:r>
          </a:p>
        </p:txBody>
      </p:sp>
      <p:sp>
        <p:nvSpPr>
          <p:cNvPr id="136196" name="Rectangle 3">
            <a:extLst>
              <a:ext uri="{FF2B5EF4-FFF2-40B4-BE49-F238E27FC236}">
                <a16:creationId xmlns:a16="http://schemas.microsoft.com/office/drawing/2014/main" id="{0BE500B0-7C59-A34E-874D-B44C874F9794}"/>
              </a:ext>
            </a:extLst>
          </p:cNvPr>
          <p:cNvSpPr>
            <a:spLocks noGrp="1" noChangeArrowheads="1"/>
          </p:cNvSpPr>
          <p:nvPr>
            <p:ph type="body" idx="1"/>
          </p:nvPr>
        </p:nvSpPr>
        <p:spPr>
          <a:xfrm>
            <a:off x="514350" y="1689100"/>
            <a:ext cx="8572500" cy="3748088"/>
          </a:xfrm>
        </p:spPr>
        <p:txBody>
          <a:bodyPr/>
          <a:lstStyle/>
          <a:p>
            <a:pPr eaLnBrk="1" hangingPunct="1">
              <a:lnSpc>
                <a:spcPct val="90000"/>
              </a:lnSpc>
            </a:pPr>
            <a:r>
              <a:rPr lang="en-US" altLang="en-US" sz="2800">
                <a:solidFill>
                  <a:srgbClr val="080808"/>
                </a:solidFill>
              </a:rPr>
              <a:t>A set of </a:t>
            </a:r>
            <a:r>
              <a:rPr lang="en-US" altLang="en-US" sz="2800" i="1">
                <a:solidFill>
                  <a:srgbClr val="080808"/>
                </a:solidFill>
              </a:rPr>
              <a:t>n</a:t>
            </a:r>
            <a:r>
              <a:rPr lang="en-US" altLang="en-US" sz="2800">
                <a:solidFill>
                  <a:srgbClr val="080808"/>
                </a:solidFill>
              </a:rPr>
              <a:t> quantization levels comprises the integers: </a:t>
            </a:r>
            <a:r>
              <a:rPr lang="en-US" altLang="en-US" sz="2800" i="1">
                <a:solidFill>
                  <a:srgbClr val="080808"/>
                </a:solidFill>
              </a:rPr>
              <a:t>0, 1, 2, …, n-1</a:t>
            </a:r>
          </a:p>
          <a:p>
            <a:pPr eaLnBrk="1" hangingPunct="1">
              <a:lnSpc>
                <a:spcPct val="90000"/>
              </a:lnSpc>
            </a:pPr>
            <a:r>
              <a:rPr lang="en-US" altLang="en-US" sz="2800" i="1">
                <a:solidFill>
                  <a:srgbClr val="080808"/>
                </a:solidFill>
              </a:rPr>
              <a:t>0</a:t>
            </a:r>
            <a:r>
              <a:rPr lang="en-US" altLang="en-US" sz="2800">
                <a:solidFill>
                  <a:srgbClr val="080808"/>
                </a:solidFill>
              </a:rPr>
              <a:t> and </a:t>
            </a:r>
            <a:r>
              <a:rPr lang="en-US" altLang="en-US" sz="2800" i="1">
                <a:solidFill>
                  <a:srgbClr val="080808"/>
                </a:solidFill>
              </a:rPr>
              <a:t>n-1</a:t>
            </a:r>
            <a:r>
              <a:rPr lang="en-US" altLang="en-US" sz="2800">
                <a:solidFill>
                  <a:srgbClr val="080808"/>
                </a:solidFill>
              </a:rPr>
              <a:t> are usually black and white respectively, with intermediate levels rendered in various shades of gray.</a:t>
            </a:r>
          </a:p>
          <a:p>
            <a:pPr eaLnBrk="1" hangingPunct="1">
              <a:lnSpc>
                <a:spcPct val="90000"/>
              </a:lnSpc>
            </a:pPr>
            <a:r>
              <a:rPr lang="en-US" altLang="en-US" sz="2800">
                <a:solidFill>
                  <a:srgbClr val="080808"/>
                </a:solidFill>
              </a:rPr>
              <a:t>Quantization levels are commonly referred to as </a:t>
            </a:r>
            <a:r>
              <a:rPr lang="en-US" altLang="en-US" sz="2800" b="1">
                <a:solidFill>
                  <a:srgbClr val="080808"/>
                </a:solidFill>
              </a:rPr>
              <a:t>gray levels</a:t>
            </a:r>
            <a:r>
              <a:rPr lang="en-US" altLang="en-US" sz="2800">
                <a:solidFill>
                  <a:srgbClr val="080808"/>
                </a:solidFill>
              </a:rPr>
              <a:t>.</a:t>
            </a:r>
          </a:p>
          <a:p>
            <a:pPr eaLnBrk="1" hangingPunct="1">
              <a:lnSpc>
                <a:spcPct val="90000"/>
              </a:lnSpc>
            </a:pPr>
            <a:r>
              <a:rPr lang="en-US" altLang="en-US" sz="2800" i="1">
                <a:solidFill>
                  <a:srgbClr val="080808"/>
                </a:solidFill>
              </a:rPr>
              <a:t>n</a:t>
            </a:r>
            <a:r>
              <a:rPr lang="en-US" altLang="en-US" sz="2800">
                <a:solidFill>
                  <a:srgbClr val="080808"/>
                </a:solidFill>
              </a:rPr>
              <a:t> is usually an integral power of two: </a:t>
            </a:r>
            <a:r>
              <a:rPr lang="en-US" altLang="en-US" sz="2800" i="1">
                <a:solidFill>
                  <a:srgbClr val="080808"/>
                </a:solidFill>
              </a:rPr>
              <a:t>n=2b</a:t>
            </a:r>
            <a:r>
              <a:rPr lang="en-US" altLang="en-US" sz="2800">
                <a:solidFill>
                  <a:srgbClr val="080808"/>
                </a:solidFill>
              </a:rPr>
              <a:t>, where </a:t>
            </a:r>
            <a:r>
              <a:rPr lang="en-US" altLang="en-US" sz="2800" i="1">
                <a:solidFill>
                  <a:srgbClr val="080808"/>
                </a:solidFill>
              </a:rPr>
              <a:t>b</a:t>
            </a:r>
            <a:r>
              <a:rPr lang="en-US" altLang="en-US" sz="2800">
                <a:solidFill>
                  <a:srgbClr val="080808"/>
                </a:solidFill>
              </a:rPr>
              <a:t> is the number of bits used for quantization.</a:t>
            </a:r>
          </a:p>
          <a:p>
            <a:pPr eaLnBrk="1" hangingPunct="1">
              <a:lnSpc>
                <a:spcPct val="90000"/>
              </a:lnSpc>
            </a:pPr>
            <a:r>
              <a:rPr lang="en-US" altLang="en-US" sz="2800">
                <a:solidFill>
                  <a:srgbClr val="080808"/>
                </a:solidFill>
              </a:rPr>
              <a:t>If </a:t>
            </a:r>
            <a:r>
              <a:rPr lang="en-US" altLang="en-US" sz="2800" i="1">
                <a:solidFill>
                  <a:srgbClr val="080808"/>
                </a:solidFill>
              </a:rPr>
              <a:t>b=1</a:t>
            </a:r>
            <a:r>
              <a:rPr lang="en-US" altLang="en-US" sz="2800">
                <a:solidFill>
                  <a:srgbClr val="080808"/>
                </a:solidFill>
              </a:rPr>
              <a:t> then the image is </a:t>
            </a:r>
            <a:r>
              <a:rPr lang="en-US" altLang="en-US" sz="2800" b="1">
                <a:solidFill>
                  <a:srgbClr val="080808"/>
                </a:solidFill>
              </a:rPr>
              <a:t>binary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7">
            <a:extLst>
              <a:ext uri="{FF2B5EF4-FFF2-40B4-BE49-F238E27FC236}">
                <a16:creationId xmlns:a16="http://schemas.microsoft.com/office/drawing/2014/main" id="{E37DF869-604E-7B4D-AB59-10563DF11C9C}"/>
              </a:ext>
            </a:extLst>
          </p:cNvPr>
          <p:cNvSpPr>
            <a:spLocks noChangeArrowheads="1"/>
          </p:cNvSpPr>
          <p:nvPr/>
        </p:nvSpPr>
        <p:spPr bwMode="auto">
          <a:xfrm>
            <a:off x="6965950" y="4270375"/>
            <a:ext cx="1838325" cy="184785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38243" name="Rectangle 3">
            <a:extLst>
              <a:ext uri="{FF2B5EF4-FFF2-40B4-BE49-F238E27FC236}">
                <a16:creationId xmlns:a16="http://schemas.microsoft.com/office/drawing/2014/main" id="{CBA6B30D-0DA8-B243-A04D-15B2BD63DDCD}"/>
              </a:ext>
            </a:extLst>
          </p:cNvPr>
          <p:cNvSpPr>
            <a:spLocks noGrp="1" noChangeArrowheads="1"/>
          </p:cNvSpPr>
          <p:nvPr>
            <p:ph type="title"/>
          </p:nvPr>
        </p:nvSpPr>
        <p:spPr/>
        <p:txBody>
          <a:bodyPr/>
          <a:lstStyle/>
          <a:p>
            <a:pPr eaLnBrk="1" hangingPunct="1"/>
            <a:r>
              <a:rPr lang="en-US" altLang="en-US"/>
              <a:t>Quantization (cont.)</a:t>
            </a:r>
          </a:p>
        </p:txBody>
      </p:sp>
      <p:pic>
        <p:nvPicPr>
          <p:cNvPr id="138244" name="Picture 4">
            <a:extLst>
              <a:ext uri="{FF2B5EF4-FFF2-40B4-BE49-F238E27FC236}">
                <a16:creationId xmlns:a16="http://schemas.microsoft.com/office/drawing/2014/main" id="{17EE796B-8A53-D44A-BB54-05864FEAE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600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a:extLst>
              <a:ext uri="{FF2B5EF4-FFF2-40B4-BE49-F238E27FC236}">
                <a16:creationId xmlns:a16="http://schemas.microsoft.com/office/drawing/2014/main" id="{34EBF302-4417-FD44-87B9-8A8ECFEE0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1600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6">
            <a:extLst>
              <a:ext uri="{FF2B5EF4-FFF2-40B4-BE49-F238E27FC236}">
                <a16:creationId xmlns:a16="http://schemas.microsoft.com/office/drawing/2014/main" id="{DA5A2877-AFD1-C84E-AC78-82AA5280F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975" y="1600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10">
            <a:extLst>
              <a:ext uri="{FF2B5EF4-FFF2-40B4-BE49-F238E27FC236}">
                <a16:creationId xmlns:a16="http://schemas.microsoft.com/office/drawing/2014/main" id="{49905D27-EE30-8645-ABD8-639D06BE5D1B}"/>
              </a:ext>
            </a:extLst>
          </p:cNvPr>
          <p:cNvSpPr txBox="1">
            <a:spLocks noChangeArrowheads="1"/>
          </p:cNvSpPr>
          <p:nvPr/>
        </p:nvSpPr>
        <p:spPr bwMode="auto">
          <a:xfrm>
            <a:off x="663575" y="3649663"/>
            <a:ext cx="8137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3333CC"/>
                </a:solidFill>
              </a:rPr>
              <a:t>       256             16                   4                   2</a:t>
            </a:r>
          </a:p>
        </p:txBody>
      </p:sp>
      <p:pic>
        <p:nvPicPr>
          <p:cNvPr id="138248" name="Picture 11">
            <a:extLst>
              <a:ext uri="{FF2B5EF4-FFF2-40B4-BE49-F238E27FC236}">
                <a16:creationId xmlns:a16="http://schemas.microsoft.com/office/drawing/2014/main" id="{272E60C2-2767-F64C-B631-A52E56AEC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4267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12">
            <a:extLst>
              <a:ext uri="{FF2B5EF4-FFF2-40B4-BE49-F238E27FC236}">
                <a16:creationId xmlns:a16="http://schemas.microsoft.com/office/drawing/2014/main" id="{24EC9890-BD90-A14F-B538-FDB86E11EB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4267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13">
            <a:extLst>
              <a:ext uri="{FF2B5EF4-FFF2-40B4-BE49-F238E27FC236}">
                <a16:creationId xmlns:a16="http://schemas.microsoft.com/office/drawing/2014/main" id="{07E67161-1315-0D4B-BECF-431A597AED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9975" y="4267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18">
            <a:extLst>
              <a:ext uri="{FF2B5EF4-FFF2-40B4-BE49-F238E27FC236}">
                <a16:creationId xmlns:a16="http://schemas.microsoft.com/office/drawing/2014/main" id="{F74D3B32-3449-1949-870D-E33841FC1F05}"/>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7080250" y="1676400"/>
            <a:ext cx="1935163" cy="1677988"/>
          </a:xfrm>
        </p:spPr>
      </p:pic>
      <p:pic>
        <p:nvPicPr>
          <p:cNvPr id="138252" name="Picture 26">
            <a:extLst>
              <a:ext uri="{FF2B5EF4-FFF2-40B4-BE49-F238E27FC236}">
                <a16:creationId xmlns:a16="http://schemas.microsoft.com/office/drawing/2014/main" id="{14A16A06-2508-7F40-9BFA-94CBE6F316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1188" y="42735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3" name="Text Box 28">
            <a:extLst>
              <a:ext uri="{FF2B5EF4-FFF2-40B4-BE49-F238E27FC236}">
                <a16:creationId xmlns:a16="http://schemas.microsoft.com/office/drawing/2014/main" id="{E589574A-58D4-7542-A53C-93DBD637410A}"/>
              </a:ext>
            </a:extLst>
          </p:cNvPr>
          <p:cNvSpPr txBox="1">
            <a:spLocks noChangeArrowheads="1"/>
          </p:cNvSpPr>
          <p:nvPr/>
        </p:nvSpPr>
        <p:spPr bwMode="auto">
          <a:xfrm>
            <a:off x="6869113" y="6162675"/>
            <a:ext cx="21367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t>Binary Image of B Rajwa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FA9B8C4A-D646-424A-A5AC-E08ACD893B43}"/>
              </a:ext>
            </a:extLst>
          </p:cNvPr>
          <p:cNvSpPr>
            <a:spLocks noGrp="1" noChangeArrowheads="1"/>
          </p:cNvSpPr>
          <p:nvPr>
            <p:ph type="title"/>
          </p:nvPr>
        </p:nvSpPr>
        <p:spPr/>
        <p:txBody>
          <a:bodyPr/>
          <a:lstStyle/>
          <a:p>
            <a:pPr eaLnBrk="1" hangingPunct="1"/>
            <a:r>
              <a:rPr lang="en-US" altLang="en-US">
                <a:solidFill>
                  <a:schemeClr val="tx1"/>
                </a:solidFill>
              </a:rPr>
              <a:t>Resolution</a:t>
            </a:r>
          </a:p>
        </p:txBody>
      </p:sp>
      <p:sp>
        <p:nvSpPr>
          <p:cNvPr id="140291" name="Rectangle 3">
            <a:extLst>
              <a:ext uri="{FF2B5EF4-FFF2-40B4-BE49-F238E27FC236}">
                <a16:creationId xmlns:a16="http://schemas.microsoft.com/office/drawing/2014/main" id="{1686B67F-227F-2442-A832-D8ED5A9024DB}"/>
              </a:ext>
            </a:extLst>
          </p:cNvPr>
          <p:cNvSpPr>
            <a:spLocks noGrp="1" noChangeArrowheads="1"/>
          </p:cNvSpPr>
          <p:nvPr>
            <p:ph type="body" sz="half" idx="2"/>
          </p:nvPr>
        </p:nvSpPr>
        <p:spPr>
          <a:xfrm>
            <a:off x="479425" y="5410200"/>
            <a:ext cx="8642350" cy="944563"/>
          </a:xfrm>
        </p:spPr>
        <p:txBody>
          <a:bodyPr/>
          <a:lstStyle/>
          <a:p>
            <a:pPr marL="0" indent="0" eaLnBrk="1" hangingPunct="1">
              <a:lnSpc>
                <a:spcPct val="80000"/>
              </a:lnSpc>
              <a:buFontTx/>
              <a:buNone/>
            </a:pPr>
            <a:r>
              <a:rPr lang="en-US" altLang="en-US" sz="1600">
                <a:solidFill>
                  <a:schemeClr val="tx1"/>
                </a:solidFill>
              </a:rPr>
              <a:t>The </a:t>
            </a:r>
            <a:r>
              <a:rPr lang="en-US" altLang="en-US" sz="1600" b="1">
                <a:solidFill>
                  <a:schemeClr val="tx1"/>
                </a:solidFill>
              </a:rPr>
              <a:t>Rayleigh criterion</a:t>
            </a:r>
            <a:r>
              <a:rPr lang="en-US" altLang="en-US" sz="1600">
                <a:solidFill>
                  <a:schemeClr val="tx1"/>
                </a:solidFill>
              </a:rPr>
              <a:t> is the generally accepted, although arbitrary,  criterion for the minimum resolvable detail – the imaging process is said to be diffraction-limited when the first diffraction minimum of the image of one source point coincides with the maximum of another.</a:t>
            </a:r>
          </a:p>
        </p:txBody>
      </p:sp>
      <p:sp>
        <p:nvSpPr>
          <p:cNvPr id="140292" name="AutoShape 4">
            <a:extLst>
              <a:ext uri="{FF2B5EF4-FFF2-40B4-BE49-F238E27FC236}">
                <a16:creationId xmlns:a16="http://schemas.microsoft.com/office/drawing/2014/main" id="{9876485F-E91C-614D-8691-BE162757256A}"/>
              </a:ext>
            </a:extLst>
          </p:cNvPr>
          <p:cNvSpPr>
            <a:spLocks noChangeAspect="1" noChangeArrowheads="1" noTextEdit="1"/>
          </p:cNvSpPr>
          <p:nvPr/>
        </p:nvSpPr>
        <p:spPr bwMode="auto">
          <a:xfrm>
            <a:off x="2022475" y="1295400"/>
            <a:ext cx="5554663"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40293" name="Group 5">
            <a:extLst>
              <a:ext uri="{FF2B5EF4-FFF2-40B4-BE49-F238E27FC236}">
                <a16:creationId xmlns:a16="http://schemas.microsoft.com/office/drawing/2014/main" id="{44F31B19-FD2A-CA49-A5EA-B17C78F2CCE4}"/>
              </a:ext>
            </a:extLst>
          </p:cNvPr>
          <p:cNvGrpSpPr>
            <a:grpSpLocks/>
          </p:cNvGrpSpPr>
          <p:nvPr/>
        </p:nvGrpSpPr>
        <p:grpSpPr bwMode="auto">
          <a:xfrm>
            <a:off x="2478088" y="3457575"/>
            <a:ext cx="4792662" cy="1244600"/>
            <a:chOff x="1487" y="2178"/>
            <a:chExt cx="2875" cy="784"/>
          </a:xfrm>
        </p:grpSpPr>
        <p:sp>
          <p:nvSpPr>
            <p:cNvPr id="141530" name="Line 6">
              <a:extLst>
                <a:ext uri="{FF2B5EF4-FFF2-40B4-BE49-F238E27FC236}">
                  <a16:creationId xmlns:a16="http://schemas.microsoft.com/office/drawing/2014/main" id="{32BC7020-810A-0442-8B98-8F683EC43D62}"/>
                </a:ext>
              </a:extLst>
            </p:cNvPr>
            <p:cNvSpPr>
              <a:spLocks noChangeShapeType="1"/>
            </p:cNvSpPr>
            <p:nvPr/>
          </p:nvSpPr>
          <p:spPr bwMode="auto">
            <a:xfrm>
              <a:off x="1709"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1" name="Line 7">
              <a:extLst>
                <a:ext uri="{FF2B5EF4-FFF2-40B4-BE49-F238E27FC236}">
                  <a16:creationId xmlns:a16="http://schemas.microsoft.com/office/drawing/2014/main" id="{E4F581E5-7AD9-FF4E-9D27-08C144F0AA56}"/>
                </a:ext>
              </a:extLst>
            </p:cNvPr>
            <p:cNvSpPr>
              <a:spLocks noChangeShapeType="1"/>
            </p:cNvSpPr>
            <p:nvPr/>
          </p:nvSpPr>
          <p:spPr bwMode="auto">
            <a:xfrm>
              <a:off x="173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2" name="Line 8">
              <a:extLst>
                <a:ext uri="{FF2B5EF4-FFF2-40B4-BE49-F238E27FC236}">
                  <a16:creationId xmlns:a16="http://schemas.microsoft.com/office/drawing/2014/main" id="{041CCBD2-C791-0649-80BA-DC2B27DBF251}"/>
                </a:ext>
              </a:extLst>
            </p:cNvPr>
            <p:cNvSpPr>
              <a:spLocks noChangeShapeType="1"/>
            </p:cNvSpPr>
            <p:nvPr/>
          </p:nvSpPr>
          <p:spPr bwMode="auto">
            <a:xfrm>
              <a:off x="176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3" name="Line 9">
              <a:extLst>
                <a:ext uri="{FF2B5EF4-FFF2-40B4-BE49-F238E27FC236}">
                  <a16:creationId xmlns:a16="http://schemas.microsoft.com/office/drawing/2014/main" id="{DC51AD3A-A8B0-E940-885E-9173B71CF4EB}"/>
                </a:ext>
              </a:extLst>
            </p:cNvPr>
            <p:cNvSpPr>
              <a:spLocks noChangeShapeType="1"/>
            </p:cNvSpPr>
            <p:nvPr/>
          </p:nvSpPr>
          <p:spPr bwMode="auto">
            <a:xfrm>
              <a:off x="1792"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4" name="Line 10">
              <a:extLst>
                <a:ext uri="{FF2B5EF4-FFF2-40B4-BE49-F238E27FC236}">
                  <a16:creationId xmlns:a16="http://schemas.microsoft.com/office/drawing/2014/main" id="{BFE6DDE4-A109-B04C-9D56-68B09170C325}"/>
                </a:ext>
              </a:extLst>
            </p:cNvPr>
            <p:cNvSpPr>
              <a:spLocks noChangeShapeType="1"/>
            </p:cNvSpPr>
            <p:nvPr/>
          </p:nvSpPr>
          <p:spPr bwMode="auto">
            <a:xfrm>
              <a:off x="182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5" name="Line 11">
              <a:extLst>
                <a:ext uri="{FF2B5EF4-FFF2-40B4-BE49-F238E27FC236}">
                  <a16:creationId xmlns:a16="http://schemas.microsoft.com/office/drawing/2014/main" id="{5B97B919-E665-E649-86EE-A1E0802DCE25}"/>
                </a:ext>
              </a:extLst>
            </p:cNvPr>
            <p:cNvSpPr>
              <a:spLocks noChangeShapeType="1"/>
            </p:cNvSpPr>
            <p:nvPr/>
          </p:nvSpPr>
          <p:spPr bwMode="auto">
            <a:xfrm>
              <a:off x="184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6" name="Line 12">
              <a:extLst>
                <a:ext uri="{FF2B5EF4-FFF2-40B4-BE49-F238E27FC236}">
                  <a16:creationId xmlns:a16="http://schemas.microsoft.com/office/drawing/2014/main" id="{0EC8A86D-2340-3C48-8942-4362404E0E7C}"/>
                </a:ext>
              </a:extLst>
            </p:cNvPr>
            <p:cNvSpPr>
              <a:spLocks noChangeShapeType="1"/>
            </p:cNvSpPr>
            <p:nvPr/>
          </p:nvSpPr>
          <p:spPr bwMode="auto">
            <a:xfrm>
              <a:off x="1875"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7" name="Line 13">
              <a:extLst>
                <a:ext uri="{FF2B5EF4-FFF2-40B4-BE49-F238E27FC236}">
                  <a16:creationId xmlns:a16="http://schemas.microsoft.com/office/drawing/2014/main" id="{839808A3-A83C-C44C-B094-EB5B68C08208}"/>
                </a:ext>
              </a:extLst>
            </p:cNvPr>
            <p:cNvSpPr>
              <a:spLocks noChangeShapeType="1"/>
            </p:cNvSpPr>
            <p:nvPr/>
          </p:nvSpPr>
          <p:spPr bwMode="auto">
            <a:xfrm>
              <a:off x="190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8" name="Line 14">
              <a:extLst>
                <a:ext uri="{FF2B5EF4-FFF2-40B4-BE49-F238E27FC236}">
                  <a16:creationId xmlns:a16="http://schemas.microsoft.com/office/drawing/2014/main" id="{38131143-AB43-F24E-811D-13454E19926C}"/>
                </a:ext>
              </a:extLst>
            </p:cNvPr>
            <p:cNvSpPr>
              <a:spLocks noChangeShapeType="1"/>
            </p:cNvSpPr>
            <p:nvPr/>
          </p:nvSpPr>
          <p:spPr bwMode="auto">
            <a:xfrm>
              <a:off x="193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9" name="Line 15">
              <a:extLst>
                <a:ext uri="{FF2B5EF4-FFF2-40B4-BE49-F238E27FC236}">
                  <a16:creationId xmlns:a16="http://schemas.microsoft.com/office/drawing/2014/main" id="{0012CF38-3E8F-904A-B807-06EB591A3808}"/>
                </a:ext>
              </a:extLst>
            </p:cNvPr>
            <p:cNvSpPr>
              <a:spLocks noChangeShapeType="1"/>
            </p:cNvSpPr>
            <p:nvPr/>
          </p:nvSpPr>
          <p:spPr bwMode="auto">
            <a:xfrm>
              <a:off x="1958"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0" name="Line 16">
              <a:extLst>
                <a:ext uri="{FF2B5EF4-FFF2-40B4-BE49-F238E27FC236}">
                  <a16:creationId xmlns:a16="http://schemas.microsoft.com/office/drawing/2014/main" id="{C8C44D94-E04C-724A-86B6-DE8939E7FEBC}"/>
                </a:ext>
              </a:extLst>
            </p:cNvPr>
            <p:cNvSpPr>
              <a:spLocks noChangeShapeType="1"/>
            </p:cNvSpPr>
            <p:nvPr/>
          </p:nvSpPr>
          <p:spPr bwMode="auto">
            <a:xfrm>
              <a:off x="198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1" name="Line 17">
              <a:extLst>
                <a:ext uri="{FF2B5EF4-FFF2-40B4-BE49-F238E27FC236}">
                  <a16:creationId xmlns:a16="http://schemas.microsoft.com/office/drawing/2014/main" id="{D335F183-0568-AC47-9CDD-A920CE1BA0D2}"/>
                </a:ext>
              </a:extLst>
            </p:cNvPr>
            <p:cNvSpPr>
              <a:spLocks noChangeShapeType="1"/>
            </p:cNvSpPr>
            <p:nvPr/>
          </p:nvSpPr>
          <p:spPr bwMode="auto">
            <a:xfrm>
              <a:off x="201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2" name="Line 18">
              <a:extLst>
                <a:ext uri="{FF2B5EF4-FFF2-40B4-BE49-F238E27FC236}">
                  <a16:creationId xmlns:a16="http://schemas.microsoft.com/office/drawing/2014/main" id="{BEE44483-E0A8-1D48-99C0-F678BA6AC431}"/>
                </a:ext>
              </a:extLst>
            </p:cNvPr>
            <p:cNvSpPr>
              <a:spLocks noChangeShapeType="1"/>
            </p:cNvSpPr>
            <p:nvPr/>
          </p:nvSpPr>
          <p:spPr bwMode="auto">
            <a:xfrm>
              <a:off x="2041"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3" name="Line 19">
              <a:extLst>
                <a:ext uri="{FF2B5EF4-FFF2-40B4-BE49-F238E27FC236}">
                  <a16:creationId xmlns:a16="http://schemas.microsoft.com/office/drawing/2014/main" id="{6BD733F4-8B2A-FC40-B7ED-8077A0A81C7A}"/>
                </a:ext>
              </a:extLst>
            </p:cNvPr>
            <p:cNvSpPr>
              <a:spLocks noChangeShapeType="1"/>
            </p:cNvSpPr>
            <p:nvPr/>
          </p:nvSpPr>
          <p:spPr bwMode="auto">
            <a:xfrm>
              <a:off x="206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4" name="Line 20">
              <a:extLst>
                <a:ext uri="{FF2B5EF4-FFF2-40B4-BE49-F238E27FC236}">
                  <a16:creationId xmlns:a16="http://schemas.microsoft.com/office/drawing/2014/main" id="{F490DB0E-F5EC-814B-BA71-352CA02D807C}"/>
                </a:ext>
              </a:extLst>
            </p:cNvPr>
            <p:cNvSpPr>
              <a:spLocks noChangeShapeType="1"/>
            </p:cNvSpPr>
            <p:nvPr/>
          </p:nvSpPr>
          <p:spPr bwMode="auto">
            <a:xfrm>
              <a:off x="209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5" name="Line 21">
              <a:extLst>
                <a:ext uri="{FF2B5EF4-FFF2-40B4-BE49-F238E27FC236}">
                  <a16:creationId xmlns:a16="http://schemas.microsoft.com/office/drawing/2014/main" id="{E6D699B5-B992-BB47-803E-B19BE4CFD6F6}"/>
                </a:ext>
              </a:extLst>
            </p:cNvPr>
            <p:cNvSpPr>
              <a:spLocks noChangeShapeType="1"/>
            </p:cNvSpPr>
            <p:nvPr/>
          </p:nvSpPr>
          <p:spPr bwMode="auto">
            <a:xfrm>
              <a:off x="2124"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6" name="Line 22">
              <a:extLst>
                <a:ext uri="{FF2B5EF4-FFF2-40B4-BE49-F238E27FC236}">
                  <a16:creationId xmlns:a16="http://schemas.microsoft.com/office/drawing/2014/main" id="{E2755448-4A6E-1D41-A459-0F8A1263E047}"/>
                </a:ext>
              </a:extLst>
            </p:cNvPr>
            <p:cNvSpPr>
              <a:spLocks noChangeShapeType="1"/>
            </p:cNvSpPr>
            <p:nvPr/>
          </p:nvSpPr>
          <p:spPr bwMode="auto">
            <a:xfrm>
              <a:off x="215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7" name="Line 23">
              <a:extLst>
                <a:ext uri="{FF2B5EF4-FFF2-40B4-BE49-F238E27FC236}">
                  <a16:creationId xmlns:a16="http://schemas.microsoft.com/office/drawing/2014/main" id="{8CBEF7A1-B2FB-FC48-AAE2-F92FCD7717D4}"/>
                </a:ext>
              </a:extLst>
            </p:cNvPr>
            <p:cNvSpPr>
              <a:spLocks noChangeShapeType="1"/>
            </p:cNvSpPr>
            <p:nvPr/>
          </p:nvSpPr>
          <p:spPr bwMode="auto">
            <a:xfrm>
              <a:off x="218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8" name="Line 24">
              <a:extLst>
                <a:ext uri="{FF2B5EF4-FFF2-40B4-BE49-F238E27FC236}">
                  <a16:creationId xmlns:a16="http://schemas.microsoft.com/office/drawing/2014/main" id="{F4ED3452-4270-E240-9F0B-E94AD27AF7E7}"/>
                </a:ext>
              </a:extLst>
            </p:cNvPr>
            <p:cNvSpPr>
              <a:spLocks noChangeShapeType="1"/>
            </p:cNvSpPr>
            <p:nvPr/>
          </p:nvSpPr>
          <p:spPr bwMode="auto">
            <a:xfrm>
              <a:off x="2207"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9" name="Line 25">
              <a:extLst>
                <a:ext uri="{FF2B5EF4-FFF2-40B4-BE49-F238E27FC236}">
                  <a16:creationId xmlns:a16="http://schemas.microsoft.com/office/drawing/2014/main" id="{45432F66-A1B4-AE40-82C2-D219C85D468E}"/>
                </a:ext>
              </a:extLst>
            </p:cNvPr>
            <p:cNvSpPr>
              <a:spLocks noChangeShapeType="1"/>
            </p:cNvSpPr>
            <p:nvPr/>
          </p:nvSpPr>
          <p:spPr bwMode="auto">
            <a:xfrm>
              <a:off x="223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0" name="Line 26">
              <a:extLst>
                <a:ext uri="{FF2B5EF4-FFF2-40B4-BE49-F238E27FC236}">
                  <a16:creationId xmlns:a16="http://schemas.microsoft.com/office/drawing/2014/main" id="{2006BAD0-547C-4E4B-87BF-32ED9E9B7184}"/>
                </a:ext>
              </a:extLst>
            </p:cNvPr>
            <p:cNvSpPr>
              <a:spLocks noChangeShapeType="1"/>
            </p:cNvSpPr>
            <p:nvPr/>
          </p:nvSpPr>
          <p:spPr bwMode="auto">
            <a:xfrm>
              <a:off x="226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1" name="Line 27">
              <a:extLst>
                <a:ext uri="{FF2B5EF4-FFF2-40B4-BE49-F238E27FC236}">
                  <a16:creationId xmlns:a16="http://schemas.microsoft.com/office/drawing/2014/main" id="{6143244D-01D3-EC4F-AA86-2064C9D0E35F}"/>
                </a:ext>
              </a:extLst>
            </p:cNvPr>
            <p:cNvSpPr>
              <a:spLocks noChangeShapeType="1"/>
            </p:cNvSpPr>
            <p:nvPr/>
          </p:nvSpPr>
          <p:spPr bwMode="auto">
            <a:xfrm>
              <a:off x="2290"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2" name="Line 28">
              <a:extLst>
                <a:ext uri="{FF2B5EF4-FFF2-40B4-BE49-F238E27FC236}">
                  <a16:creationId xmlns:a16="http://schemas.microsoft.com/office/drawing/2014/main" id="{13B75945-0FE9-E442-96BC-22A4F5346125}"/>
                </a:ext>
              </a:extLst>
            </p:cNvPr>
            <p:cNvSpPr>
              <a:spLocks noChangeShapeType="1"/>
            </p:cNvSpPr>
            <p:nvPr/>
          </p:nvSpPr>
          <p:spPr bwMode="auto">
            <a:xfrm>
              <a:off x="231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3" name="Line 29">
              <a:extLst>
                <a:ext uri="{FF2B5EF4-FFF2-40B4-BE49-F238E27FC236}">
                  <a16:creationId xmlns:a16="http://schemas.microsoft.com/office/drawing/2014/main" id="{6E1E8AD7-6EC1-2640-8D9B-6FA83C65B0FD}"/>
                </a:ext>
              </a:extLst>
            </p:cNvPr>
            <p:cNvSpPr>
              <a:spLocks noChangeShapeType="1"/>
            </p:cNvSpPr>
            <p:nvPr/>
          </p:nvSpPr>
          <p:spPr bwMode="auto">
            <a:xfrm>
              <a:off x="234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4" name="Line 30">
              <a:extLst>
                <a:ext uri="{FF2B5EF4-FFF2-40B4-BE49-F238E27FC236}">
                  <a16:creationId xmlns:a16="http://schemas.microsoft.com/office/drawing/2014/main" id="{C001853C-610C-9643-84FA-CBB5E7F13A75}"/>
                </a:ext>
              </a:extLst>
            </p:cNvPr>
            <p:cNvSpPr>
              <a:spLocks noChangeShapeType="1"/>
            </p:cNvSpPr>
            <p:nvPr/>
          </p:nvSpPr>
          <p:spPr bwMode="auto">
            <a:xfrm>
              <a:off x="2373"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5" name="Line 31">
              <a:extLst>
                <a:ext uri="{FF2B5EF4-FFF2-40B4-BE49-F238E27FC236}">
                  <a16:creationId xmlns:a16="http://schemas.microsoft.com/office/drawing/2014/main" id="{A22FF45C-F5B0-6248-935A-6433889D98EC}"/>
                </a:ext>
              </a:extLst>
            </p:cNvPr>
            <p:cNvSpPr>
              <a:spLocks noChangeShapeType="1"/>
            </p:cNvSpPr>
            <p:nvPr/>
          </p:nvSpPr>
          <p:spPr bwMode="auto">
            <a:xfrm>
              <a:off x="240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6" name="Line 32">
              <a:extLst>
                <a:ext uri="{FF2B5EF4-FFF2-40B4-BE49-F238E27FC236}">
                  <a16:creationId xmlns:a16="http://schemas.microsoft.com/office/drawing/2014/main" id="{B8C6CA5C-F1EF-CE4B-AF4D-19F924EC8475}"/>
                </a:ext>
              </a:extLst>
            </p:cNvPr>
            <p:cNvSpPr>
              <a:spLocks noChangeShapeType="1"/>
            </p:cNvSpPr>
            <p:nvPr/>
          </p:nvSpPr>
          <p:spPr bwMode="auto">
            <a:xfrm>
              <a:off x="242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7" name="Line 33">
              <a:extLst>
                <a:ext uri="{FF2B5EF4-FFF2-40B4-BE49-F238E27FC236}">
                  <a16:creationId xmlns:a16="http://schemas.microsoft.com/office/drawing/2014/main" id="{FFEA74F8-2D31-7340-A5D3-61E41D6E5509}"/>
                </a:ext>
              </a:extLst>
            </p:cNvPr>
            <p:cNvSpPr>
              <a:spLocks noChangeShapeType="1"/>
            </p:cNvSpPr>
            <p:nvPr/>
          </p:nvSpPr>
          <p:spPr bwMode="auto">
            <a:xfrm>
              <a:off x="2456"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8" name="Line 34">
              <a:extLst>
                <a:ext uri="{FF2B5EF4-FFF2-40B4-BE49-F238E27FC236}">
                  <a16:creationId xmlns:a16="http://schemas.microsoft.com/office/drawing/2014/main" id="{6B7E61C8-0ECF-EB45-819C-E72753958B05}"/>
                </a:ext>
              </a:extLst>
            </p:cNvPr>
            <p:cNvSpPr>
              <a:spLocks noChangeShapeType="1"/>
            </p:cNvSpPr>
            <p:nvPr/>
          </p:nvSpPr>
          <p:spPr bwMode="auto">
            <a:xfrm>
              <a:off x="248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9" name="Line 35">
              <a:extLst>
                <a:ext uri="{FF2B5EF4-FFF2-40B4-BE49-F238E27FC236}">
                  <a16:creationId xmlns:a16="http://schemas.microsoft.com/office/drawing/2014/main" id="{91964510-E13C-3C4F-85CA-8A19E560322D}"/>
                </a:ext>
              </a:extLst>
            </p:cNvPr>
            <p:cNvSpPr>
              <a:spLocks noChangeShapeType="1"/>
            </p:cNvSpPr>
            <p:nvPr/>
          </p:nvSpPr>
          <p:spPr bwMode="auto">
            <a:xfrm>
              <a:off x="251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0" name="Line 36">
              <a:extLst>
                <a:ext uri="{FF2B5EF4-FFF2-40B4-BE49-F238E27FC236}">
                  <a16:creationId xmlns:a16="http://schemas.microsoft.com/office/drawing/2014/main" id="{16C80FD6-8FA6-444E-8703-136E53B22875}"/>
                </a:ext>
              </a:extLst>
            </p:cNvPr>
            <p:cNvSpPr>
              <a:spLocks noChangeShapeType="1"/>
            </p:cNvSpPr>
            <p:nvPr/>
          </p:nvSpPr>
          <p:spPr bwMode="auto">
            <a:xfrm>
              <a:off x="2539"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1" name="Line 37">
              <a:extLst>
                <a:ext uri="{FF2B5EF4-FFF2-40B4-BE49-F238E27FC236}">
                  <a16:creationId xmlns:a16="http://schemas.microsoft.com/office/drawing/2014/main" id="{5E81EFF1-52A1-0B4C-BFDB-6EB303C7C833}"/>
                </a:ext>
              </a:extLst>
            </p:cNvPr>
            <p:cNvSpPr>
              <a:spLocks noChangeShapeType="1"/>
            </p:cNvSpPr>
            <p:nvPr/>
          </p:nvSpPr>
          <p:spPr bwMode="auto">
            <a:xfrm>
              <a:off x="256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2" name="Line 38">
              <a:extLst>
                <a:ext uri="{FF2B5EF4-FFF2-40B4-BE49-F238E27FC236}">
                  <a16:creationId xmlns:a16="http://schemas.microsoft.com/office/drawing/2014/main" id="{71F14D9D-7E05-BB43-BAC4-AE9CFD6B3B14}"/>
                </a:ext>
              </a:extLst>
            </p:cNvPr>
            <p:cNvSpPr>
              <a:spLocks noChangeShapeType="1"/>
            </p:cNvSpPr>
            <p:nvPr/>
          </p:nvSpPr>
          <p:spPr bwMode="auto">
            <a:xfrm>
              <a:off x="259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3" name="Line 39">
              <a:extLst>
                <a:ext uri="{FF2B5EF4-FFF2-40B4-BE49-F238E27FC236}">
                  <a16:creationId xmlns:a16="http://schemas.microsoft.com/office/drawing/2014/main" id="{27DEBF9F-B5D5-5E4D-B547-02C9455E3737}"/>
                </a:ext>
              </a:extLst>
            </p:cNvPr>
            <p:cNvSpPr>
              <a:spLocks noChangeShapeType="1"/>
            </p:cNvSpPr>
            <p:nvPr/>
          </p:nvSpPr>
          <p:spPr bwMode="auto">
            <a:xfrm>
              <a:off x="2622"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4" name="Line 40">
              <a:extLst>
                <a:ext uri="{FF2B5EF4-FFF2-40B4-BE49-F238E27FC236}">
                  <a16:creationId xmlns:a16="http://schemas.microsoft.com/office/drawing/2014/main" id="{70B3AB7E-1811-6447-B4A9-4638678A7CA2}"/>
                </a:ext>
              </a:extLst>
            </p:cNvPr>
            <p:cNvSpPr>
              <a:spLocks noChangeShapeType="1"/>
            </p:cNvSpPr>
            <p:nvPr/>
          </p:nvSpPr>
          <p:spPr bwMode="auto">
            <a:xfrm>
              <a:off x="265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5" name="Line 41">
              <a:extLst>
                <a:ext uri="{FF2B5EF4-FFF2-40B4-BE49-F238E27FC236}">
                  <a16:creationId xmlns:a16="http://schemas.microsoft.com/office/drawing/2014/main" id="{22F0D093-EBC6-6D4E-8D40-4B5CD1A5163C}"/>
                </a:ext>
              </a:extLst>
            </p:cNvPr>
            <p:cNvSpPr>
              <a:spLocks noChangeShapeType="1"/>
            </p:cNvSpPr>
            <p:nvPr/>
          </p:nvSpPr>
          <p:spPr bwMode="auto">
            <a:xfrm>
              <a:off x="267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6" name="Line 42">
              <a:extLst>
                <a:ext uri="{FF2B5EF4-FFF2-40B4-BE49-F238E27FC236}">
                  <a16:creationId xmlns:a16="http://schemas.microsoft.com/office/drawing/2014/main" id="{DD931C00-38F3-3540-AE19-96910756017E}"/>
                </a:ext>
              </a:extLst>
            </p:cNvPr>
            <p:cNvSpPr>
              <a:spLocks noChangeShapeType="1"/>
            </p:cNvSpPr>
            <p:nvPr/>
          </p:nvSpPr>
          <p:spPr bwMode="auto">
            <a:xfrm>
              <a:off x="2705"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7" name="Line 43">
              <a:extLst>
                <a:ext uri="{FF2B5EF4-FFF2-40B4-BE49-F238E27FC236}">
                  <a16:creationId xmlns:a16="http://schemas.microsoft.com/office/drawing/2014/main" id="{8FCE7884-8E16-3E41-9307-B8B7BB260518}"/>
                </a:ext>
              </a:extLst>
            </p:cNvPr>
            <p:cNvSpPr>
              <a:spLocks noChangeShapeType="1"/>
            </p:cNvSpPr>
            <p:nvPr/>
          </p:nvSpPr>
          <p:spPr bwMode="auto">
            <a:xfrm>
              <a:off x="273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8" name="Line 44">
              <a:extLst>
                <a:ext uri="{FF2B5EF4-FFF2-40B4-BE49-F238E27FC236}">
                  <a16:creationId xmlns:a16="http://schemas.microsoft.com/office/drawing/2014/main" id="{B7B9CFC0-200E-5C44-AA3A-DB8B5F4C491E}"/>
                </a:ext>
              </a:extLst>
            </p:cNvPr>
            <p:cNvSpPr>
              <a:spLocks noChangeShapeType="1"/>
            </p:cNvSpPr>
            <p:nvPr/>
          </p:nvSpPr>
          <p:spPr bwMode="auto">
            <a:xfrm>
              <a:off x="276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9" name="Line 45">
              <a:extLst>
                <a:ext uri="{FF2B5EF4-FFF2-40B4-BE49-F238E27FC236}">
                  <a16:creationId xmlns:a16="http://schemas.microsoft.com/office/drawing/2014/main" id="{D2D70149-0B7A-A743-83E1-6F470671ACA0}"/>
                </a:ext>
              </a:extLst>
            </p:cNvPr>
            <p:cNvSpPr>
              <a:spLocks noChangeShapeType="1"/>
            </p:cNvSpPr>
            <p:nvPr/>
          </p:nvSpPr>
          <p:spPr bwMode="auto">
            <a:xfrm>
              <a:off x="2788"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0" name="Line 46">
              <a:extLst>
                <a:ext uri="{FF2B5EF4-FFF2-40B4-BE49-F238E27FC236}">
                  <a16:creationId xmlns:a16="http://schemas.microsoft.com/office/drawing/2014/main" id="{E0D74A9C-483D-C14C-B8AA-C3DFCF948362}"/>
                </a:ext>
              </a:extLst>
            </p:cNvPr>
            <p:cNvSpPr>
              <a:spLocks noChangeShapeType="1"/>
            </p:cNvSpPr>
            <p:nvPr/>
          </p:nvSpPr>
          <p:spPr bwMode="auto">
            <a:xfrm>
              <a:off x="281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1" name="Line 47">
              <a:extLst>
                <a:ext uri="{FF2B5EF4-FFF2-40B4-BE49-F238E27FC236}">
                  <a16:creationId xmlns:a16="http://schemas.microsoft.com/office/drawing/2014/main" id="{31596D7B-617F-044C-98BA-86E085A9ECD7}"/>
                </a:ext>
              </a:extLst>
            </p:cNvPr>
            <p:cNvSpPr>
              <a:spLocks noChangeShapeType="1"/>
            </p:cNvSpPr>
            <p:nvPr/>
          </p:nvSpPr>
          <p:spPr bwMode="auto">
            <a:xfrm>
              <a:off x="284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2" name="Line 48">
              <a:extLst>
                <a:ext uri="{FF2B5EF4-FFF2-40B4-BE49-F238E27FC236}">
                  <a16:creationId xmlns:a16="http://schemas.microsoft.com/office/drawing/2014/main" id="{1BBF2169-68E4-2445-9291-A659F2EEE46F}"/>
                </a:ext>
              </a:extLst>
            </p:cNvPr>
            <p:cNvSpPr>
              <a:spLocks noChangeShapeType="1"/>
            </p:cNvSpPr>
            <p:nvPr/>
          </p:nvSpPr>
          <p:spPr bwMode="auto">
            <a:xfrm>
              <a:off x="2871"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3" name="Line 49">
              <a:extLst>
                <a:ext uri="{FF2B5EF4-FFF2-40B4-BE49-F238E27FC236}">
                  <a16:creationId xmlns:a16="http://schemas.microsoft.com/office/drawing/2014/main" id="{0BDE8B68-9114-0A46-9396-71D434C52049}"/>
                </a:ext>
              </a:extLst>
            </p:cNvPr>
            <p:cNvSpPr>
              <a:spLocks noChangeShapeType="1"/>
            </p:cNvSpPr>
            <p:nvPr/>
          </p:nvSpPr>
          <p:spPr bwMode="auto">
            <a:xfrm>
              <a:off x="289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4" name="Line 50">
              <a:extLst>
                <a:ext uri="{FF2B5EF4-FFF2-40B4-BE49-F238E27FC236}">
                  <a16:creationId xmlns:a16="http://schemas.microsoft.com/office/drawing/2014/main" id="{387DA494-BF37-584B-A305-3B48990B8A33}"/>
                </a:ext>
              </a:extLst>
            </p:cNvPr>
            <p:cNvSpPr>
              <a:spLocks noChangeShapeType="1"/>
            </p:cNvSpPr>
            <p:nvPr/>
          </p:nvSpPr>
          <p:spPr bwMode="auto">
            <a:xfrm>
              <a:off x="292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5" name="Line 51">
              <a:extLst>
                <a:ext uri="{FF2B5EF4-FFF2-40B4-BE49-F238E27FC236}">
                  <a16:creationId xmlns:a16="http://schemas.microsoft.com/office/drawing/2014/main" id="{9B7B5DB0-477F-CD4C-960D-37679B326641}"/>
                </a:ext>
              </a:extLst>
            </p:cNvPr>
            <p:cNvSpPr>
              <a:spLocks noChangeShapeType="1"/>
            </p:cNvSpPr>
            <p:nvPr/>
          </p:nvSpPr>
          <p:spPr bwMode="auto">
            <a:xfrm>
              <a:off x="2954"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6" name="Line 52">
              <a:extLst>
                <a:ext uri="{FF2B5EF4-FFF2-40B4-BE49-F238E27FC236}">
                  <a16:creationId xmlns:a16="http://schemas.microsoft.com/office/drawing/2014/main" id="{879A242F-3CB6-B84E-A6BE-D21FA5F2C058}"/>
                </a:ext>
              </a:extLst>
            </p:cNvPr>
            <p:cNvSpPr>
              <a:spLocks noChangeShapeType="1"/>
            </p:cNvSpPr>
            <p:nvPr/>
          </p:nvSpPr>
          <p:spPr bwMode="auto">
            <a:xfrm>
              <a:off x="298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7" name="Line 53">
              <a:extLst>
                <a:ext uri="{FF2B5EF4-FFF2-40B4-BE49-F238E27FC236}">
                  <a16:creationId xmlns:a16="http://schemas.microsoft.com/office/drawing/2014/main" id="{45DC78F5-AE0D-BD4B-9025-30541E650AA7}"/>
                </a:ext>
              </a:extLst>
            </p:cNvPr>
            <p:cNvSpPr>
              <a:spLocks noChangeShapeType="1"/>
            </p:cNvSpPr>
            <p:nvPr/>
          </p:nvSpPr>
          <p:spPr bwMode="auto">
            <a:xfrm>
              <a:off x="301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8" name="Line 54">
              <a:extLst>
                <a:ext uri="{FF2B5EF4-FFF2-40B4-BE49-F238E27FC236}">
                  <a16:creationId xmlns:a16="http://schemas.microsoft.com/office/drawing/2014/main" id="{4549DB8E-A868-FF45-8448-4F4DEC61B2FD}"/>
                </a:ext>
              </a:extLst>
            </p:cNvPr>
            <p:cNvSpPr>
              <a:spLocks noChangeShapeType="1"/>
            </p:cNvSpPr>
            <p:nvPr/>
          </p:nvSpPr>
          <p:spPr bwMode="auto">
            <a:xfrm>
              <a:off x="3037"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9" name="Line 55">
              <a:extLst>
                <a:ext uri="{FF2B5EF4-FFF2-40B4-BE49-F238E27FC236}">
                  <a16:creationId xmlns:a16="http://schemas.microsoft.com/office/drawing/2014/main" id="{72073684-7F4C-314D-9E75-D76E4753ABD4}"/>
                </a:ext>
              </a:extLst>
            </p:cNvPr>
            <p:cNvSpPr>
              <a:spLocks noChangeShapeType="1"/>
            </p:cNvSpPr>
            <p:nvPr/>
          </p:nvSpPr>
          <p:spPr bwMode="auto">
            <a:xfrm>
              <a:off x="306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0" name="Line 56">
              <a:extLst>
                <a:ext uri="{FF2B5EF4-FFF2-40B4-BE49-F238E27FC236}">
                  <a16:creationId xmlns:a16="http://schemas.microsoft.com/office/drawing/2014/main" id="{B27C9602-B9E8-7C4E-861F-7F00A186C801}"/>
                </a:ext>
              </a:extLst>
            </p:cNvPr>
            <p:cNvSpPr>
              <a:spLocks noChangeShapeType="1"/>
            </p:cNvSpPr>
            <p:nvPr/>
          </p:nvSpPr>
          <p:spPr bwMode="auto">
            <a:xfrm>
              <a:off x="309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1" name="Line 57">
              <a:extLst>
                <a:ext uri="{FF2B5EF4-FFF2-40B4-BE49-F238E27FC236}">
                  <a16:creationId xmlns:a16="http://schemas.microsoft.com/office/drawing/2014/main" id="{4E5B8A45-5A13-8643-A042-C53708B4EC9A}"/>
                </a:ext>
              </a:extLst>
            </p:cNvPr>
            <p:cNvSpPr>
              <a:spLocks noChangeShapeType="1"/>
            </p:cNvSpPr>
            <p:nvPr/>
          </p:nvSpPr>
          <p:spPr bwMode="auto">
            <a:xfrm>
              <a:off x="3120"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2" name="Line 58">
              <a:extLst>
                <a:ext uri="{FF2B5EF4-FFF2-40B4-BE49-F238E27FC236}">
                  <a16:creationId xmlns:a16="http://schemas.microsoft.com/office/drawing/2014/main" id="{E5650B04-E097-6D4C-BAF4-614F49E0317A}"/>
                </a:ext>
              </a:extLst>
            </p:cNvPr>
            <p:cNvSpPr>
              <a:spLocks noChangeShapeType="1"/>
            </p:cNvSpPr>
            <p:nvPr/>
          </p:nvSpPr>
          <p:spPr bwMode="auto">
            <a:xfrm>
              <a:off x="314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3" name="Line 59">
              <a:extLst>
                <a:ext uri="{FF2B5EF4-FFF2-40B4-BE49-F238E27FC236}">
                  <a16:creationId xmlns:a16="http://schemas.microsoft.com/office/drawing/2014/main" id="{EDD671AE-283D-4F41-9E4F-C0A41ADED026}"/>
                </a:ext>
              </a:extLst>
            </p:cNvPr>
            <p:cNvSpPr>
              <a:spLocks noChangeShapeType="1"/>
            </p:cNvSpPr>
            <p:nvPr/>
          </p:nvSpPr>
          <p:spPr bwMode="auto">
            <a:xfrm>
              <a:off x="317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4" name="Line 60">
              <a:extLst>
                <a:ext uri="{FF2B5EF4-FFF2-40B4-BE49-F238E27FC236}">
                  <a16:creationId xmlns:a16="http://schemas.microsoft.com/office/drawing/2014/main" id="{5BAC75E1-F3D9-F240-A46D-F1B899311025}"/>
                </a:ext>
              </a:extLst>
            </p:cNvPr>
            <p:cNvSpPr>
              <a:spLocks noChangeShapeType="1"/>
            </p:cNvSpPr>
            <p:nvPr/>
          </p:nvSpPr>
          <p:spPr bwMode="auto">
            <a:xfrm>
              <a:off x="3203"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5" name="Line 61">
              <a:extLst>
                <a:ext uri="{FF2B5EF4-FFF2-40B4-BE49-F238E27FC236}">
                  <a16:creationId xmlns:a16="http://schemas.microsoft.com/office/drawing/2014/main" id="{82BF7576-D106-3A48-B010-28A1FCABE7EA}"/>
                </a:ext>
              </a:extLst>
            </p:cNvPr>
            <p:cNvSpPr>
              <a:spLocks noChangeShapeType="1"/>
            </p:cNvSpPr>
            <p:nvPr/>
          </p:nvSpPr>
          <p:spPr bwMode="auto">
            <a:xfrm>
              <a:off x="323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6" name="Line 62">
              <a:extLst>
                <a:ext uri="{FF2B5EF4-FFF2-40B4-BE49-F238E27FC236}">
                  <a16:creationId xmlns:a16="http://schemas.microsoft.com/office/drawing/2014/main" id="{9E8D39D8-CB0E-CB42-B21E-8EA1DE4D9293}"/>
                </a:ext>
              </a:extLst>
            </p:cNvPr>
            <p:cNvSpPr>
              <a:spLocks noChangeShapeType="1"/>
            </p:cNvSpPr>
            <p:nvPr/>
          </p:nvSpPr>
          <p:spPr bwMode="auto">
            <a:xfrm>
              <a:off x="325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7" name="Line 63">
              <a:extLst>
                <a:ext uri="{FF2B5EF4-FFF2-40B4-BE49-F238E27FC236}">
                  <a16:creationId xmlns:a16="http://schemas.microsoft.com/office/drawing/2014/main" id="{80DFA5CF-03F2-F442-901F-56AF3A43CDE8}"/>
                </a:ext>
              </a:extLst>
            </p:cNvPr>
            <p:cNvSpPr>
              <a:spLocks noChangeShapeType="1"/>
            </p:cNvSpPr>
            <p:nvPr/>
          </p:nvSpPr>
          <p:spPr bwMode="auto">
            <a:xfrm>
              <a:off x="3286"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8" name="Line 64">
              <a:extLst>
                <a:ext uri="{FF2B5EF4-FFF2-40B4-BE49-F238E27FC236}">
                  <a16:creationId xmlns:a16="http://schemas.microsoft.com/office/drawing/2014/main" id="{96C9A28C-0A05-304E-ACC8-F413DA3B25F2}"/>
                </a:ext>
              </a:extLst>
            </p:cNvPr>
            <p:cNvSpPr>
              <a:spLocks noChangeShapeType="1"/>
            </p:cNvSpPr>
            <p:nvPr/>
          </p:nvSpPr>
          <p:spPr bwMode="auto">
            <a:xfrm>
              <a:off x="331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9" name="Line 65">
              <a:extLst>
                <a:ext uri="{FF2B5EF4-FFF2-40B4-BE49-F238E27FC236}">
                  <a16:creationId xmlns:a16="http://schemas.microsoft.com/office/drawing/2014/main" id="{9EFA1AEE-AC67-E34B-A926-7D637751C37A}"/>
                </a:ext>
              </a:extLst>
            </p:cNvPr>
            <p:cNvSpPr>
              <a:spLocks noChangeShapeType="1"/>
            </p:cNvSpPr>
            <p:nvPr/>
          </p:nvSpPr>
          <p:spPr bwMode="auto">
            <a:xfrm>
              <a:off x="334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0" name="Line 66">
              <a:extLst>
                <a:ext uri="{FF2B5EF4-FFF2-40B4-BE49-F238E27FC236}">
                  <a16:creationId xmlns:a16="http://schemas.microsoft.com/office/drawing/2014/main" id="{114677B0-B1EC-344B-A7F5-9EC44BEA7B15}"/>
                </a:ext>
              </a:extLst>
            </p:cNvPr>
            <p:cNvSpPr>
              <a:spLocks noChangeShapeType="1"/>
            </p:cNvSpPr>
            <p:nvPr/>
          </p:nvSpPr>
          <p:spPr bwMode="auto">
            <a:xfrm>
              <a:off x="3369"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1" name="Line 67">
              <a:extLst>
                <a:ext uri="{FF2B5EF4-FFF2-40B4-BE49-F238E27FC236}">
                  <a16:creationId xmlns:a16="http://schemas.microsoft.com/office/drawing/2014/main" id="{70DC2647-BC84-7542-B683-A86E4CA518D1}"/>
                </a:ext>
              </a:extLst>
            </p:cNvPr>
            <p:cNvSpPr>
              <a:spLocks noChangeShapeType="1"/>
            </p:cNvSpPr>
            <p:nvPr/>
          </p:nvSpPr>
          <p:spPr bwMode="auto">
            <a:xfrm>
              <a:off x="339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2" name="Line 68">
              <a:extLst>
                <a:ext uri="{FF2B5EF4-FFF2-40B4-BE49-F238E27FC236}">
                  <a16:creationId xmlns:a16="http://schemas.microsoft.com/office/drawing/2014/main" id="{6DC0218C-CB22-644A-9AE0-5F75516CBB37}"/>
                </a:ext>
              </a:extLst>
            </p:cNvPr>
            <p:cNvSpPr>
              <a:spLocks noChangeShapeType="1"/>
            </p:cNvSpPr>
            <p:nvPr/>
          </p:nvSpPr>
          <p:spPr bwMode="auto">
            <a:xfrm>
              <a:off x="342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3" name="Line 69">
              <a:extLst>
                <a:ext uri="{FF2B5EF4-FFF2-40B4-BE49-F238E27FC236}">
                  <a16:creationId xmlns:a16="http://schemas.microsoft.com/office/drawing/2014/main" id="{C2F1C631-D2BC-9B4A-8E84-C9FEE4756989}"/>
                </a:ext>
              </a:extLst>
            </p:cNvPr>
            <p:cNvSpPr>
              <a:spLocks noChangeShapeType="1"/>
            </p:cNvSpPr>
            <p:nvPr/>
          </p:nvSpPr>
          <p:spPr bwMode="auto">
            <a:xfrm>
              <a:off x="3452"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4" name="Line 70">
              <a:extLst>
                <a:ext uri="{FF2B5EF4-FFF2-40B4-BE49-F238E27FC236}">
                  <a16:creationId xmlns:a16="http://schemas.microsoft.com/office/drawing/2014/main" id="{6EE0115D-1419-FC48-94B6-92918987CF84}"/>
                </a:ext>
              </a:extLst>
            </p:cNvPr>
            <p:cNvSpPr>
              <a:spLocks noChangeShapeType="1"/>
            </p:cNvSpPr>
            <p:nvPr/>
          </p:nvSpPr>
          <p:spPr bwMode="auto">
            <a:xfrm>
              <a:off x="348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5" name="Line 71">
              <a:extLst>
                <a:ext uri="{FF2B5EF4-FFF2-40B4-BE49-F238E27FC236}">
                  <a16:creationId xmlns:a16="http://schemas.microsoft.com/office/drawing/2014/main" id="{1198A85F-EBA7-C049-9418-5B8A0BCA5E65}"/>
                </a:ext>
              </a:extLst>
            </p:cNvPr>
            <p:cNvSpPr>
              <a:spLocks noChangeShapeType="1"/>
            </p:cNvSpPr>
            <p:nvPr/>
          </p:nvSpPr>
          <p:spPr bwMode="auto">
            <a:xfrm>
              <a:off x="350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6" name="Line 72">
              <a:extLst>
                <a:ext uri="{FF2B5EF4-FFF2-40B4-BE49-F238E27FC236}">
                  <a16:creationId xmlns:a16="http://schemas.microsoft.com/office/drawing/2014/main" id="{B4284CE6-FB59-7240-AEE7-4CE62789F2F2}"/>
                </a:ext>
              </a:extLst>
            </p:cNvPr>
            <p:cNvSpPr>
              <a:spLocks noChangeShapeType="1"/>
            </p:cNvSpPr>
            <p:nvPr/>
          </p:nvSpPr>
          <p:spPr bwMode="auto">
            <a:xfrm>
              <a:off x="3535"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7" name="Line 73">
              <a:extLst>
                <a:ext uri="{FF2B5EF4-FFF2-40B4-BE49-F238E27FC236}">
                  <a16:creationId xmlns:a16="http://schemas.microsoft.com/office/drawing/2014/main" id="{206E71CC-DFD8-E24F-82B9-4772813B81E9}"/>
                </a:ext>
              </a:extLst>
            </p:cNvPr>
            <p:cNvSpPr>
              <a:spLocks noChangeShapeType="1"/>
            </p:cNvSpPr>
            <p:nvPr/>
          </p:nvSpPr>
          <p:spPr bwMode="auto">
            <a:xfrm>
              <a:off x="356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8" name="Line 74">
              <a:extLst>
                <a:ext uri="{FF2B5EF4-FFF2-40B4-BE49-F238E27FC236}">
                  <a16:creationId xmlns:a16="http://schemas.microsoft.com/office/drawing/2014/main" id="{D4815D25-1A1B-1046-AEB3-98C1D6054BC3}"/>
                </a:ext>
              </a:extLst>
            </p:cNvPr>
            <p:cNvSpPr>
              <a:spLocks noChangeShapeType="1"/>
            </p:cNvSpPr>
            <p:nvPr/>
          </p:nvSpPr>
          <p:spPr bwMode="auto">
            <a:xfrm>
              <a:off x="359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9" name="Line 75">
              <a:extLst>
                <a:ext uri="{FF2B5EF4-FFF2-40B4-BE49-F238E27FC236}">
                  <a16:creationId xmlns:a16="http://schemas.microsoft.com/office/drawing/2014/main" id="{82E30331-C2E0-0448-A4EA-82872182DDE6}"/>
                </a:ext>
              </a:extLst>
            </p:cNvPr>
            <p:cNvSpPr>
              <a:spLocks noChangeShapeType="1"/>
            </p:cNvSpPr>
            <p:nvPr/>
          </p:nvSpPr>
          <p:spPr bwMode="auto">
            <a:xfrm>
              <a:off x="3618"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0" name="Line 76">
              <a:extLst>
                <a:ext uri="{FF2B5EF4-FFF2-40B4-BE49-F238E27FC236}">
                  <a16:creationId xmlns:a16="http://schemas.microsoft.com/office/drawing/2014/main" id="{4B2817D3-06A3-8545-AD0D-06070633C114}"/>
                </a:ext>
              </a:extLst>
            </p:cNvPr>
            <p:cNvSpPr>
              <a:spLocks noChangeShapeType="1"/>
            </p:cNvSpPr>
            <p:nvPr/>
          </p:nvSpPr>
          <p:spPr bwMode="auto">
            <a:xfrm>
              <a:off x="364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1" name="Line 77">
              <a:extLst>
                <a:ext uri="{FF2B5EF4-FFF2-40B4-BE49-F238E27FC236}">
                  <a16:creationId xmlns:a16="http://schemas.microsoft.com/office/drawing/2014/main" id="{A5A1583D-F51F-DA43-800E-1B986E360259}"/>
                </a:ext>
              </a:extLst>
            </p:cNvPr>
            <p:cNvSpPr>
              <a:spLocks noChangeShapeType="1"/>
            </p:cNvSpPr>
            <p:nvPr/>
          </p:nvSpPr>
          <p:spPr bwMode="auto">
            <a:xfrm>
              <a:off x="367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2" name="Line 78">
              <a:extLst>
                <a:ext uri="{FF2B5EF4-FFF2-40B4-BE49-F238E27FC236}">
                  <a16:creationId xmlns:a16="http://schemas.microsoft.com/office/drawing/2014/main" id="{A9925053-31D6-B940-8B72-EFD8452C8B3D}"/>
                </a:ext>
              </a:extLst>
            </p:cNvPr>
            <p:cNvSpPr>
              <a:spLocks noChangeShapeType="1"/>
            </p:cNvSpPr>
            <p:nvPr/>
          </p:nvSpPr>
          <p:spPr bwMode="auto">
            <a:xfrm>
              <a:off x="3701"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3" name="Line 79">
              <a:extLst>
                <a:ext uri="{FF2B5EF4-FFF2-40B4-BE49-F238E27FC236}">
                  <a16:creationId xmlns:a16="http://schemas.microsoft.com/office/drawing/2014/main" id="{E79DBBFD-60C9-FC42-91F3-0421FC912EB9}"/>
                </a:ext>
              </a:extLst>
            </p:cNvPr>
            <p:cNvSpPr>
              <a:spLocks noChangeShapeType="1"/>
            </p:cNvSpPr>
            <p:nvPr/>
          </p:nvSpPr>
          <p:spPr bwMode="auto">
            <a:xfrm>
              <a:off x="372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4" name="Line 80">
              <a:extLst>
                <a:ext uri="{FF2B5EF4-FFF2-40B4-BE49-F238E27FC236}">
                  <a16:creationId xmlns:a16="http://schemas.microsoft.com/office/drawing/2014/main" id="{AEBA1ED3-38AE-A947-85F8-1D0E3B9B3E65}"/>
                </a:ext>
              </a:extLst>
            </p:cNvPr>
            <p:cNvSpPr>
              <a:spLocks noChangeShapeType="1"/>
            </p:cNvSpPr>
            <p:nvPr/>
          </p:nvSpPr>
          <p:spPr bwMode="auto">
            <a:xfrm>
              <a:off x="375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5" name="Line 81">
              <a:extLst>
                <a:ext uri="{FF2B5EF4-FFF2-40B4-BE49-F238E27FC236}">
                  <a16:creationId xmlns:a16="http://schemas.microsoft.com/office/drawing/2014/main" id="{62EDB83A-94F4-2B4C-B5E0-3AD38E0778F1}"/>
                </a:ext>
              </a:extLst>
            </p:cNvPr>
            <p:cNvSpPr>
              <a:spLocks noChangeShapeType="1"/>
            </p:cNvSpPr>
            <p:nvPr/>
          </p:nvSpPr>
          <p:spPr bwMode="auto">
            <a:xfrm>
              <a:off x="3784"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6" name="Line 82">
              <a:extLst>
                <a:ext uri="{FF2B5EF4-FFF2-40B4-BE49-F238E27FC236}">
                  <a16:creationId xmlns:a16="http://schemas.microsoft.com/office/drawing/2014/main" id="{DBF0E596-D36C-3A49-B663-883BF513B559}"/>
                </a:ext>
              </a:extLst>
            </p:cNvPr>
            <p:cNvSpPr>
              <a:spLocks noChangeShapeType="1"/>
            </p:cNvSpPr>
            <p:nvPr/>
          </p:nvSpPr>
          <p:spPr bwMode="auto">
            <a:xfrm>
              <a:off x="381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7" name="Line 83">
              <a:extLst>
                <a:ext uri="{FF2B5EF4-FFF2-40B4-BE49-F238E27FC236}">
                  <a16:creationId xmlns:a16="http://schemas.microsoft.com/office/drawing/2014/main" id="{CC852604-BEB7-114D-8E55-88421E37B69D}"/>
                </a:ext>
              </a:extLst>
            </p:cNvPr>
            <p:cNvSpPr>
              <a:spLocks noChangeShapeType="1"/>
            </p:cNvSpPr>
            <p:nvPr/>
          </p:nvSpPr>
          <p:spPr bwMode="auto">
            <a:xfrm>
              <a:off x="384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8" name="Line 84">
              <a:extLst>
                <a:ext uri="{FF2B5EF4-FFF2-40B4-BE49-F238E27FC236}">
                  <a16:creationId xmlns:a16="http://schemas.microsoft.com/office/drawing/2014/main" id="{4E8B729C-40B9-CA49-9B82-CF7BDA34655C}"/>
                </a:ext>
              </a:extLst>
            </p:cNvPr>
            <p:cNvSpPr>
              <a:spLocks noChangeShapeType="1"/>
            </p:cNvSpPr>
            <p:nvPr/>
          </p:nvSpPr>
          <p:spPr bwMode="auto">
            <a:xfrm>
              <a:off x="3867"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9" name="Line 85">
              <a:extLst>
                <a:ext uri="{FF2B5EF4-FFF2-40B4-BE49-F238E27FC236}">
                  <a16:creationId xmlns:a16="http://schemas.microsoft.com/office/drawing/2014/main" id="{335AE920-C204-7241-B7AD-733C3603FBF1}"/>
                </a:ext>
              </a:extLst>
            </p:cNvPr>
            <p:cNvSpPr>
              <a:spLocks noChangeShapeType="1"/>
            </p:cNvSpPr>
            <p:nvPr/>
          </p:nvSpPr>
          <p:spPr bwMode="auto">
            <a:xfrm>
              <a:off x="389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0" name="Line 86">
              <a:extLst>
                <a:ext uri="{FF2B5EF4-FFF2-40B4-BE49-F238E27FC236}">
                  <a16:creationId xmlns:a16="http://schemas.microsoft.com/office/drawing/2014/main" id="{2F832688-08E8-644E-AD72-AF688C65F5B5}"/>
                </a:ext>
              </a:extLst>
            </p:cNvPr>
            <p:cNvSpPr>
              <a:spLocks noChangeShapeType="1"/>
            </p:cNvSpPr>
            <p:nvPr/>
          </p:nvSpPr>
          <p:spPr bwMode="auto">
            <a:xfrm>
              <a:off x="392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1" name="Line 87">
              <a:extLst>
                <a:ext uri="{FF2B5EF4-FFF2-40B4-BE49-F238E27FC236}">
                  <a16:creationId xmlns:a16="http://schemas.microsoft.com/office/drawing/2014/main" id="{17075E20-EDC0-E143-A36A-84750C6AB0C1}"/>
                </a:ext>
              </a:extLst>
            </p:cNvPr>
            <p:cNvSpPr>
              <a:spLocks noChangeShapeType="1"/>
            </p:cNvSpPr>
            <p:nvPr/>
          </p:nvSpPr>
          <p:spPr bwMode="auto">
            <a:xfrm>
              <a:off x="3950"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2" name="Line 88">
              <a:extLst>
                <a:ext uri="{FF2B5EF4-FFF2-40B4-BE49-F238E27FC236}">
                  <a16:creationId xmlns:a16="http://schemas.microsoft.com/office/drawing/2014/main" id="{934D9125-5E37-7344-B210-29BB172DA5F2}"/>
                </a:ext>
              </a:extLst>
            </p:cNvPr>
            <p:cNvSpPr>
              <a:spLocks noChangeShapeType="1"/>
            </p:cNvSpPr>
            <p:nvPr/>
          </p:nvSpPr>
          <p:spPr bwMode="auto">
            <a:xfrm>
              <a:off x="397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3" name="Line 89">
              <a:extLst>
                <a:ext uri="{FF2B5EF4-FFF2-40B4-BE49-F238E27FC236}">
                  <a16:creationId xmlns:a16="http://schemas.microsoft.com/office/drawing/2014/main" id="{F05C2392-16DA-6D49-B370-93A15EBC99CA}"/>
                </a:ext>
              </a:extLst>
            </p:cNvPr>
            <p:cNvSpPr>
              <a:spLocks noChangeShapeType="1"/>
            </p:cNvSpPr>
            <p:nvPr/>
          </p:nvSpPr>
          <p:spPr bwMode="auto">
            <a:xfrm>
              <a:off x="400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4" name="Line 90">
              <a:extLst>
                <a:ext uri="{FF2B5EF4-FFF2-40B4-BE49-F238E27FC236}">
                  <a16:creationId xmlns:a16="http://schemas.microsoft.com/office/drawing/2014/main" id="{13A2E77E-0FCD-204B-B483-D38B707ED557}"/>
                </a:ext>
              </a:extLst>
            </p:cNvPr>
            <p:cNvSpPr>
              <a:spLocks noChangeShapeType="1"/>
            </p:cNvSpPr>
            <p:nvPr/>
          </p:nvSpPr>
          <p:spPr bwMode="auto">
            <a:xfrm>
              <a:off x="4033"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5" name="Line 91">
              <a:extLst>
                <a:ext uri="{FF2B5EF4-FFF2-40B4-BE49-F238E27FC236}">
                  <a16:creationId xmlns:a16="http://schemas.microsoft.com/office/drawing/2014/main" id="{8BA63BE2-A575-7D4D-A8CF-DF8D1182E098}"/>
                </a:ext>
              </a:extLst>
            </p:cNvPr>
            <p:cNvSpPr>
              <a:spLocks noChangeShapeType="1"/>
            </p:cNvSpPr>
            <p:nvPr/>
          </p:nvSpPr>
          <p:spPr bwMode="auto">
            <a:xfrm>
              <a:off x="406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6" name="Line 92">
              <a:extLst>
                <a:ext uri="{FF2B5EF4-FFF2-40B4-BE49-F238E27FC236}">
                  <a16:creationId xmlns:a16="http://schemas.microsoft.com/office/drawing/2014/main" id="{67055005-D6CA-FD4C-B347-370AE9C53A35}"/>
                </a:ext>
              </a:extLst>
            </p:cNvPr>
            <p:cNvSpPr>
              <a:spLocks noChangeShapeType="1"/>
            </p:cNvSpPr>
            <p:nvPr/>
          </p:nvSpPr>
          <p:spPr bwMode="auto">
            <a:xfrm>
              <a:off x="408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7" name="Line 93">
              <a:extLst>
                <a:ext uri="{FF2B5EF4-FFF2-40B4-BE49-F238E27FC236}">
                  <a16:creationId xmlns:a16="http://schemas.microsoft.com/office/drawing/2014/main" id="{949525EB-60D3-B644-A5A4-FF3A649CB540}"/>
                </a:ext>
              </a:extLst>
            </p:cNvPr>
            <p:cNvSpPr>
              <a:spLocks noChangeShapeType="1"/>
            </p:cNvSpPr>
            <p:nvPr/>
          </p:nvSpPr>
          <p:spPr bwMode="auto">
            <a:xfrm>
              <a:off x="4116"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8" name="Line 94">
              <a:extLst>
                <a:ext uri="{FF2B5EF4-FFF2-40B4-BE49-F238E27FC236}">
                  <a16:creationId xmlns:a16="http://schemas.microsoft.com/office/drawing/2014/main" id="{CEB93B74-5612-6D41-B33F-61F121825476}"/>
                </a:ext>
              </a:extLst>
            </p:cNvPr>
            <p:cNvSpPr>
              <a:spLocks noChangeShapeType="1"/>
            </p:cNvSpPr>
            <p:nvPr/>
          </p:nvSpPr>
          <p:spPr bwMode="auto">
            <a:xfrm>
              <a:off x="414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9" name="Line 95">
              <a:extLst>
                <a:ext uri="{FF2B5EF4-FFF2-40B4-BE49-F238E27FC236}">
                  <a16:creationId xmlns:a16="http://schemas.microsoft.com/office/drawing/2014/main" id="{7FF64C08-E045-594E-B8E8-97F714433F48}"/>
                </a:ext>
              </a:extLst>
            </p:cNvPr>
            <p:cNvSpPr>
              <a:spLocks noChangeShapeType="1"/>
            </p:cNvSpPr>
            <p:nvPr/>
          </p:nvSpPr>
          <p:spPr bwMode="auto">
            <a:xfrm>
              <a:off x="417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0" name="Line 96">
              <a:extLst>
                <a:ext uri="{FF2B5EF4-FFF2-40B4-BE49-F238E27FC236}">
                  <a16:creationId xmlns:a16="http://schemas.microsoft.com/office/drawing/2014/main" id="{D7F5FCA3-716F-D848-B597-DC3B445AA70B}"/>
                </a:ext>
              </a:extLst>
            </p:cNvPr>
            <p:cNvSpPr>
              <a:spLocks noChangeShapeType="1"/>
            </p:cNvSpPr>
            <p:nvPr/>
          </p:nvSpPr>
          <p:spPr bwMode="auto">
            <a:xfrm>
              <a:off x="4199"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1" name="Line 97">
              <a:extLst>
                <a:ext uri="{FF2B5EF4-FFF2-40B4-BE49-F238E27FC236}">
                  <a16:creationId xmlns:a16="http://schemas.microsoft.com/office/drawing/2014/main" id="{48D0709E-86D1-674C-9366-D1B373A5032E}"/>
                </a:ext>
              </a:extLst>
            </p:cNvPr>
            <p:cNvSpPr>
              <a:spLocks noChangeShapeType="1"/>
            </p:cNvSpPr>
            <p:nvPr/>
          </p:nvSpPr>
          <p:spPr bwMode="auto">
            <a:xfrm>
              <a:off x="422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2" name="Line 98">
              <a:extLst>
                <a:ext uri="{FF2B5EF4-FFF2-40B4-BE49-F238E27FC236}">
                  <a16:creationId xmlns:a16="http://schemas.microsoft.com/office/drawing/2014/main" id="{C1B020B1-83D5-744F-9451-9EAA4D16181B}"/>
                </a:ext>
              </a:extLst>
            </p:cNvPr>
            <p:cNvSpPr>
              <a:spLocks noChangeShapeType="1"/>
            </p:cNvSpPr>
            <p:nvPr/>
          </p:nvSpPr>
          <p:spPr bwMode="auto">
            <a:xfrm>
              <a:off x="425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3" name="Line 99">
              <a:extLst>
                <a:ext uri="{FF2B5EF4-FFF2-40B4-BE49-F238E27FC236}">
                  <a16:creationId xmlns:a16="http://schemas.microsoft.com/office/drawing/2014/main" id="{F0F76E14-613E-B841-84C1-848019BCC6A0}"/>
                </a:ext>
              </a:extLst>
            </p:cNvPr>
            <p:cNvSpPr>
              <a:spLocks noChangeShapeType="1"/>
            </p:cNvSpPr>
            <p:nvPr/>
          </p:nvSpPr>
          <p:spPr bwMode="auto">
            <a:xfrm>
              <a:off x="4282"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4" name="Line 100">
              <a:extLst>
                <a:ext uri="{FF2B5EF4-FFF2-40B4-BE49-F238E27FC236}">
                  <a16:creationId xmlns:a16="http://schemas.microsoft.com/office/drawing/2014/main" id="{3FFB025D-E244-CA41-B1FA-9B8C32A8B465}"/>
                </a:ext>
              </a:extLst>
            </p:cNvPr>
            <p:cNvSpPr>
              <a:spLocks noChangeShapeType="1"/>
            </p:cNvSpPr>
            <p:nvPr/>
          </p:nvSpPr>
          <p:spPr bwMode="auto">
            <a:xfrm>
              <a:off x="431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5" name="Line 101">
              <a:extLst>
                <a:ext uri="{FF2B5EF4-FFF2-40B4-BE49-F238E27FC236}">
                  <a16:creationId xmlns:a16="http://schemas.microsoft.com/office/drawing/2014/main" id="{CB2B0B0E-71E0-4649-8394-B194E759DCFA}"/>
                </a:ext>
              </a:extLst>
            </p:cNvPr>
            <p:cNvSpPr>
              <a:spLocks noChangeShapeType="1"/>
            </p:cNvSpPr>
            <p:nvPr/>
          </p:nvSpPr>
          <p:spPr bwMode="auto">
            <a:xfrm>
              <a:off x="433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6" name="Line 102">
              <a:extLst>
                <a:ext uri="{FF2B5EF4-FFF2-40B4-BE49-F238E27FC236}">
                  <a16:creationId xmlns:a16="http://schemas.microsoft.com/office/drawing/2014/main" id="{31CDE020-94CF-714F-9B20-AE1F7BB347FB}"/>
                </a:ext>
              </a:extLst>
            </p:cNvPr>
            <p:cNvSpPr>
              <a:spLocks noChangeShapeType="1"/>
            </p:cNvSpPr>
            <p:nvPr/>
          </p:nvSpPr>
          <p:spPr bwMode="auto">
            <a:xfrm>
              <a:off x="1709" y="2891"/>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7" name="Line 103">
              <a:extLst>
                <a:ext uri="{FF2B5EF4-FFF2-40B4-BE49-F238E27FC236}">
                  <a16:creationId xmlns:a16="http://schemas.microsoft.com/office/drawing/2014/main" id="{93E095C0-37E5-DD45-B927-131689A2CA6D}"/>
                </a:ext>
              </a:extLst>
            </p:cNvPr>
            <p:cNvSpPr>
              <a:spLocks noChangeShapeType="1"/>
            </p:cNvSpPr>
            <p:nvPr/>
          </p:nvSpPr>
          <p:spPr bwMode="auto">
            <a:xfrm flipH="1">
              <a:off x="4321" y="2891"/>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8" name="Rectangle 104">
              <a:extLst>
                <a:ext uri="{FF2B5EF4-FFF2-40B4-BE49-F238E27FC236}">
                  <a16:creationId xmlns:a16="http://schemas.microsoft.com/office/drawing/2014/main" id="{619DB648-32A7-904E-9B25-65CE8C24F5C6}"/>
                </a:ext>
              </a:extLst>
            </p:cNvPr>
            <p:cNvSpPr>
              <a:spLocks noChangeArrowheads="1"/>
            </p:cNvSpPr>
            <p:nvPr/>
          </p:nvSpPr>
          <p:spPr bwMode="auto">
            <a:xfrm>
              <a:off x="1570" y="2837"/>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a:t>
              </a:r>
              <a:endParaRPr lang="en-US" altLang="en-US" sz="1800">
                <a:solidFill>
                  <a:schemeClr val="tx1"/>
                </a:solidFill>
              </a:endParaRPr>
            </a:p>
          </p:txBody>
        </p:sp>
        <p:sp>
          <p:nvSpPr>
            <p:cNvPr id="141629" name="Line 105">
              <a:extLst>
                <a:ext uri="{FF2B5EF4-FFF2-40B4-BE49-F238E27FC236}">
                  <a16:creationId xmlns:a16="http://schemas.microsoft.com/office/drawing/2014/main" id="{AC7E45F7-9A06-D940-BC8D-F864B45702BD}"/>
                </a:ext>
              </a:extLst>
            </p:cNvPr>
            <p:cNvSpPr>
              <a:spLocks noChangeShapeType="1"/>
            </p:cNvSpPr>
            <p:nvPr/>
          </p:nvSpPr>
          <p:spPr bwMode="auto">
            <a:xfrm>
              <a:off x="1709"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0" name="Line 106">
              <a:extLst>
                <a:ext uri="{FF2B5EF4-FFF2-40B4-BE49-F238E27FC236}">
                  <a16:creationId xmlns:a16="http://schemas.microsoft.com/office/drawing/2014/main" id="{CEB42EEE-9820-524A-AF85-8B25B5225A28}"/>
                </a:ext>
              </a:extLst>
            </p:cNvPr>
            <p:cNvSpPr>
              <a:spLocks noChangeShapeType="1"/>
            </p:cNvSpPr>
            <p:nvPr/>
          </p:nvSpPr>
          <p:spPr bwMode="auto">
            <a:xfrm>
              <a:off x="173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1" name="Line 107">
              <a:extLst>
                <a:ext uri="{FF2B5EF4-FFF2-40B4-BE49-F238E27FC236}">
                  <a16:creationId xmlns:a16="http://schemas.microsoft.com/office/drawing/2014/main" id="{841A376F-811A-8B44-A3DF-F2E7E13518DA}"/>
                </a:ext>
              </a:extLst>
            </p:cNvPr>
            <p:cNvSpPr>
              <a:spLocks noChangeShapeType="1"/>
            </p:cNvSpPr>
            <p:nvPr/>
          </p:nvSpPr>
          <p:spPr bwMode="auto">
            <a:xfrm>
              <a:off x="176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2" name="Line 108">
              <a:extLst>
                <a:ext uri="{FF2B5EF4-FFF2-40B4-BE49-F238E27FC236}">
                  <a16:creationId xmlns:a16="http://schemas.microsoft.com/office/drawing/2014/main" id="{826A2454-5845-FD4F-9090-D64203DE22B8}"/>
                </a:ext>
              </a:extLst>
            </p:cNvPr>
            <p:cNvSpPr>
              <a:spLocks noChangeShapeType="1"/>
            </p:cNvSpPr>
            <p:nvPr/>
          </p:nvSpPr>
          <p:spPr bwMode="auto">
            <a:xfrm>
              <a:off x="1792"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3" name="Line 109">
              <a:extLst>
                <a:ext uri="{FF2B5EF4-FFF2-40B4-BE49-F238E27FC236}">
                  <a16:creationId xmlns:a16="http://schemas.microsoft.com/office/drawing/2014/main" id="{AE4EF67A-5561-534D-84D2-D5C44B75EE4A}"/>
                </a:ext>
              </a:extLst>
            </p:cNvPr>
            <p:cNvSpPr>
              <a:spLocks noChangeShapeType="1"/>
            </p:cNvSpPr>
            <p:nvPr/>
          </p:nvSpPr>
          <p:spPr bwMode="auto">
            <a:xfrm>
              <a:off x="182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4" name="Line 110">
              <a:extLst>
                <a:ext uri="{FF2B5EF4-FFF2-40B4-BE49-F238E27FC236}">
                  <a16:creationId xmlns:a16="http://schemas.microsoft.com/office/drawing/2014/main" id="{81EC612A-FEB1-5143-9CF5-5C37FFEBE366}"/>
                </a:ext>
              </a:extLst>
            </p:cNvPr>
            <p:cNvSpPr>
              <a:spLocks noChangeShapeType="1"/>
            </p:cNvSpPr>
            <p:nvPr/>
          </p:nvSpPr>
          <p:spPr bwMode="auto">
            <a:xfrm>
              <a:off x="184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5" name="Line 111">
              <a:extLst>
                <a:ext uri="{FF2B5EF4-FFF2-40B4-BE49-F238E27FC236}">
                  <a16:creationId xmlns:a16="http://schemas.microsoft.com/office/drawing/2014/main" id="{B5AA759D-8211-424A-BE52-C173CD7E1BBC}"/>
                </a:ext>
              </a:extLst>
            </p:cNvPr>
            <p:cNvSpPr>
              <a:spLocks noChangeShapeType="1"/>
            </p:cNvSpPr>
            <p:nvPr/>
          </p:nvSpPr>
          <p:spPr bwMode="auto">
            <a:xfrm>
              <a:off x="1875"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6" name="Line 112">
              <a:extLst>
                <a:ext uri="{FF2B5EF4-FFF2-40B4-BE49-F238E27FC236}">
                  <a16:creationId xmlns:a16="http://schemas.microsoft.com/office/drawing/2014/main" id="{23967468-AB7A-2945-8657-AB223E84CCF9}"/>
                </a:ext>
              </a:extLst>
            </p:cNvPr>
            <p:cNvSpPr>
              <a:spLocks noChangeShapeType="1"/>
            </p:cNvSpPr>
            <p:nvPr/>
          </p:nvSpPr>
          <p:spPr bwMode="auto">
            <a:xfrm>
              <a:off x="190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7" name="Line 113">
              <a:extLst>
                <a:ext uri="{FF2B5EF4-FFF2-40B4-BE49-F238E27FC236}">
                  <a16:creationId xmlns:a16="http://schemas.microsoft.com/office/drawing/2014/main" id="{2B83E405-2FC6-CA4E-9956-1A8E595826EF}"/>
                </a:ext>
              </a:extLst>
            </p:cNvPr>
            <p:cNvSpPr>
              <a:spLocks noChangeShapeType="1"/>
            </p:cNvSpPr>
            <p:nvPr/>
          </p:nvSpPr>
          <p:spPr bwMode="auto">
            <a:xfrm>
              <a:off x="193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8" name="Line 114">
              <a:extLst>
                <a:ext uri="{FF2B5EF4-FFF2-40B4-BE49-F238E27FC236}">
                  <a16:creationId xmlns:a16="http://schemas.microsoft.com/office/drawing/2014/main" id="{2CB6C4A9-83C2-EE48-8C87-ADEF6827B99A}"/>
                </a:ext>
              </a:extLst>
            </p:cNvPr>
            <p:cNvSpPr>
              <a:spLocks noChangeShapeType="1"/>
            </p:cNvSpPr>
            <p:nvPr/>
          </p:nvSpPr>
          <p:spPr bwMode="auto">
            <a:xfrm>
              <a:off x="1958"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9" name="Line 115">
              <a:extLst>
                <a:ext uri="{FF2B5EF4-FFF2-40B4-BE49-F238E27FC236}">
                  <a16:creationId xmlns:a16="http://schemas.microsoft.com/office/drawing/2014/main" id="{490999CE-AB7B-C74C-AECD-5BFEA27E4384}"/>
                </a:ext>
              </a:extLst>
            </p:cNvPr>
            <p:cNvSpPr>
              <a:spLocks noChangeShapeType="1"/>
            </p:cNvSpPr>
            <p:nvPr/>
          </p:nvSpPr>
          <p:spPr bwMode="auto">
            <a:xfrm>
              <a:off x="198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0" name="Line 116">
              <a:extLst>
                <a:ext uri="{FF2B5EF4-FFF2-40B4-BE49-F238E27FC236}">
                  <a16:creationId xmlns:a16="http://schemas.microsoft.com/office/drawing/2014/main" id="{DBD346F1-6E8D-BC4D-9FC4-E38B1F30E585}"/>
                </a:ext>
              </a:extLst>
            </p:cNvPr>
            <p:cNvSpPr>
              <a:spLocks noChangeShapeType="1"/>
            </p:cNvSpPr>
            <p:nvPr/>
          </p:nvSpPr>
          <p:spPr bwMode="auto">
            <a:xfrm>
              <a:off x="201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1" name="Line 117">
              <a:extLst>
                <a:ext uri="{FF2B5EF4-FFF2-40B4-BE49-F238E27FC236}">
                  <a16:creationId xmlns:a16="http://schemas.microsoft.com/office/drawing/2014/main" id="{03ECA2A6-A7CD-3642-816D-FC9809980A2C}"/>
                </a:ext>
              </a:extLst>
            </p:cNvPr>
            <p:cNvSpPr>
              <a:spLocks noChangeShapeType="1"/>
            </p:cNvSpPr>
            <p:nvPr/>
          </p:nvSpPr>
          <p:spPr bwMode="auto">
            <a:xfrm>
              <a:off x="2041"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2" name="Line 118">
              <a:extLst>
                <a:ext uri="{FF2B5EF4-FFF2-40B4-BE49-F238E27FC236}">
                  <a16:creationId xmlns:a16="http://schemas.microsoft.com/office/drawing/2014/main" id="{EEFF9639-1E85-7546-92DA-3CCF82DFFE0F}"/>
                </a:ext>
              </a:extLst>
            </p:cNvPr>
            <p:cNvSpPr>
              <a:spLocks noChangeShapeType="1"/>
            </p:cNvSpPr>
            <p:nvPr/>
          </p:nvSpPr>
          <p:spPr bwMode="auto">
            <a:xfrm>
              <a:off x="206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3" name="Line 119">
              <a:extLst>
                <a:ext uri="{FF2B5EF4-FFF2-40B4-BE49-F238E27FC236}">
                  <a16:creationId xmlns:a16="http://schemas.microsoft.com/office/drawing/2014/main" id="{7F6C873A-DCD6-A94B-9E8F-36A1149D8AD2}"/>
                </a:ext>
              </a:extLst>
            </p:cNvPr>
            <p:cNvSpPr>
              <a:spLocks noChangeShapeType="1"/>
            </p:cNvSpPr>
            <p:nvPr/>
          </p:nvSpPr>
          <p:spPr bwMode="auto">
            <a:xfrm>
              <a:off x="209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4" name="Line 120">
              <a:extLst>
                <a:ext uri="{FF2B5EF4-FFF2-40B4-BE49-F238E27FC236}">
                  <a16:creationId xmlns:a16="http://schemas.microsoft.com/office/drawing/2014/main" id="{E4414E2D-3864-CE41-AFCF-1121D2D7F4B9}"/>
                </a:ext>
              </a:extLst>
            </p:cNvPr>
            <p:cNvSpPr>
              <a:spLocks noChangeShapeType="1"/>
            </p:cNvSpPr>
            <p:nvPr/>
          </p:nvSpPr>
          <p:spPr bwMode="auto">
            <a:xfrm>
              <a:off x="2124"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5" name="Line 121">
              <a:extLst>
                <a:ext uri="{FF2B5EF4-FFF2-40B4-BE49-F238E27FC236}">
                  <a16:creationId xmlns:a16="http://schemas.microsoft.com/office/drawing/2014/main" id="{E3AE9F7F-5689-E044-898E-2E7D4F3E050A}"/>
                </a:ext>
              </a:extLst>
            </p:cNvPr>
            <p:cNvSpPr>
              <a:spLocks noChangeShapeType="1"/>
            </p:cNvSpPr>
            <p:nvPr/>
          </p:nvSpPr>
          <p:spPr bwMode="auto">
            <a:xfrm>
              <a:off x="215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6" name="Line 122">
              <a:extLst>
                <a:ext uri="{FF2B5EF4-FFF2-40B4-BE49-F238E27FC236}">
                  <a16:creationId xmlns:a16="http://schemas.microsoft.com/office/drawing/2014/main" id="{77D87EBD-BD36-8C42-8194-CBD1DCC8068F}"/>
                </a:ext>
              </a:extLst>
            </p:cNvPr>
            <p:cNvSpPr>
              <a:spLocks noChangeShapeType="1"/>
            </p:cNvSpPr>
            <p:nvPr/>
          </p:nvSpPr>
          <p:spPr bwMode="auto">
            <a:xfrm>
              <a:off x="218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7" name="Line 123">
              <a:extLst>
                <a:ext uri="{FF2B5EF4-FFF2-40B4-BE49-F238E27FC236}">
                  <a16:creationId xmlns:a16="http://schemas.microsoft.com/office/drawing/2014/main" id="{C62B0834-A9AE-834D-A87D-CF1840B4C0AA}"/>
                </a:ext>
              </a:extLst>
            </p:cNvPr>
            <p:cNvSpPr>
              <a:spLocks noChangeShapeType="1"/>
            </p:cNvSpPr>
            <p:nvPr/>
          </p:nvSpPr>
          <p:spPr bwMode="auto">
            <a:xfrm>
              <a:off x="2207"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8" name="Line 124">
              <a:extLst>
                <a:ext uri="{FF2B5EF4-FFF2-40B4-BE49-F238E27FC236}">
                  <a16:creationId xmlns:a16="http://schemas.microsoft.com/office/drawing/2014/main" id="{A4009FAE-4843-584D-AEAF-1A57976CAA21}"/>
                </a:ext>
              </a:extLst>
            </p:cNvPr>
            <p:cNvSpPr>
              <a:spLocks noChangeShapeType="1"/>
            </p:cNvSpPr>
            <p:nvPr/>
          </p:nvSpPr>
          <p:spPr bwMode="auto">
            <a:xfrm>
              <a:off x="223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9" name="Line 125">
              <a:extLst>
                <a:ext uri="{FF2B5EF4-FFF2-40B4-BE49-F238E27FC236}">
                  <a16:creationId xmlns:a16="http://schemas.microsoft.com/office/drawing/2014/main" id="{914AA872-C492-674C-ACAC-3A2E2DABDD48}"/>
                </a:ext>
              </a:extLst>
            </p:cNvPr>
            <p:cNvSpPr>
              <a:spLocks noChangeShapeType="1"/>
            </p:cNvSpPr>
            <p:nvPr/>
          </p:nvSpPr>
          <p:spPr bwMode="auto">
            <a:xfrm>
              <a:off x="226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0" name="Line 126">
              <a:extLst>
                <a:ext uri="{FF2B5EF4-FFF2-40B4-BE49-F238E27FC236}">
                  <a16:creationId xmlns:a16="http://schemas.microsoft.com/office/drawing/2014/main" id="{C6D724E6-D219-8047-A5BC-0124E7962BA4}"/>
                </a:ext>
              </a:extLst>
            </p:cNvPr>
            <p:cNvSpPr>
              <a:spLocks noChangeShapeType="1"/>
            </p:cNvSpPr>
            <p:nvPr/>
          </p:nvSpPr>
          <p:spPr bwMode="auto">
            <a:xfrm>
              <a:off x="2290"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1" name="Line 127">
              <a:extLst>
                <a:ext uri="{FF2B5EF4-FFF2-40B4-BE49-F238E27FC236}">
                  <a16:creationId xmlns:a16="http://schemas.microsoft.com/office/drawing/2014/main" id="{736CD727-8E45-564D-A8B4-43687B5C2835}"/>
                </a:ext>
              </a:extLst>
            </p:cNvPr>
            <p:cNvSpPr>
              <a:spLocks noChangeShapeType="1"/>
            </p:cNvSpPr>
            <p:nvPr/>
          </p:nvSpPr>
          <p:spPr bwMode="auto">
            <a:xfrm>
              <a:off x="231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2" name="Line 128">
              <a:extLst>
                <a:ext uri="{FF2B5EF4-FFF2-40B4-BE49-F238E27FC236}">
                  <a16:creationId xmlns:a16="http://schemas.microsoft.com/office/drawing/2014/main" id="{D56E2832-DAB9-C148-B411-F16E6C64E968}"/>
                </a:ext>
              </a:extLst>
            </p:cNvPr>
            <p:cNvSpPr>
              <a:spLocks noChangeShapeType="1"/>
            </p:cNvSpPr>
            <p:nvPr/>
          </p:nvSpPr>
          <p:spPr bwMode="auto">
            <a:xfrm>
              <a:off x="234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3" name="Line 129">
              <a:extLst>
                <a:ext uri="{FF2B5EF4-FFF2-40B4-BE49-F238E27FC236}">
                  <a16:creationId xmlns:a16="http://schemas.microsoft.com/office/drawing/2014/main" id="{29741AF0-3596-2945-A7B6-8272613412D0}"/>
                </a:ext>
              </a:extLst>
            </p:cNvPr>
            <p:cNvSpPr>
              <a:spLocks noChangeShapeType="1"/>
            </p:cNvSpPr>
            <p:nvPr/>
          </p:nvSpPr>
          <p:spPr bwMode="auto">
            <a:xfrm>
              <a:off x="2373"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4" name="Line 130">
              <a:extLst>
                <a:ext uri="{FF2B5EF4-FFF2-40B4-BE49-F238E27FC236}">
                  <a16:creationId xmlns:a16="http://schemas.microsoft.com/office/drawing/2014/main" id="{EA20B805-D504-AD44-A14F-DC08895634F1}"/>
                </a:ext>
              </a:extLst>
            </p:cNvPr>
            <p:cNvSpPr>
              <a:spLocks noChangeShapeType="1"/>
            </p:cNvSpPr>
            <p:nvPr/>
          </p:nvSpPr>
          <p:spPr bwMode="auto">
            <a:xfrm>
              <a:off x="240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5" name="Line 131">
              <a:extLst>
                <a:ext uri="{FF2B5EF4-FFF2-40B4-BE49-F238E27FC236}">
                  <a16:creationId xmlns:a16="http://schemas.microsoft.com/office/drawing/2014/main" id="{F4892D0C-0F26-554E-BF4D-717A593EA36A}"/>
                </a:ext>
              </a:extLst>
            </p:cNvPr>
            <p:cNvSpPr>
              <a:spLocks noChangeShapeType="1"/>
            </p:cNvSpPr>
            <p:nvPr/>
          </p:nvSpPr>
          <p:spPr bwMode="auto">
            <a:xfrm>
              <a:off x="242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6" name="Line 132">
              <a:extLst>
                <a:ext uri="{FF2B5EF4-FFF2-40B4-BE49-F238E27FC236}">
                  <a16:creationId xmlns:a16="http://schemas.microsoft.com/office/drawing/2014/main" id="{7D2D99F1-37DC-5943-84F2-EF75B90DB41D}"/>
                </a:ext>
              </a:extLst>
            </p:cNvPr>
            <p:cNvSpPr>
              <a:spLocks noChangeShapeType="1"/>
            </p:cNvSpPr>
            <p:nvPr/>
          </p:nvSpPr>
          <p:spPr bwMode="auto">
            <a:xfrm>
              <a:off x="2456"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7" name="Line 133">
              <a:extLst>
                <a:ext uri="{FF2B5EF4-FFF2-40B4-BE49-F238E27FC236}">
                  <a16:creationId xmlns:a16="http://schemas.microsoft.com/office/drawing/2014/main" id="{358AE420-4868-8648-90BF-9F93B3067B53}"/>
                </a:ext>
              </a:extLst>
            </p:cNvPr>
            <p:cNvSpPr>
              <a:spLocks noChangeShapeType="1"/>
            </p:cNvSpPr>
            <p:nvPr/>
          </p:nvSpPr>
          <p:spPr bwMode="auto">
            <a:xfrm>
              <a:off x="248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8" name="Line 134">
              <a:extLst>
                <a:ext uri="{FF2B5EF4-FFF2-40B4-BE49-F238E27FC236}">
                  <a16:creationId xmlns:a16="http://schemas.microsoft.com/office/drawing/2014/main" id="{ABA0E09C-2C6E-B840-AB02-A2F0154DC504}"/>
                </a:ext>
              </a:extLst>
            </p:cNvPr>
            <p:cNvSpPr>
              <a:spLocks noChangeShapeType="1"/>
            </p:cNvSpPr>
            <p:nvPr/>
          </p:nvSpPr>
          <p:spPr bwMode="auto">
            <a:xfrm>
              <a:off x="251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9" name="Line 135">
              <a:extLst>
                <a:ext uri="{FF2B5EF4-FFF2-40B4-BE49-F238E27FC236}">
                  <a16:creationId xmlns:a16="http://schemas.microsoft.com/office/drawing/2014/main" id="{C93FD232-21FD-9E4D-ABBB-78CB3A8B9441}"/>
                </a:ext>
              </a:extLst>
            </p:cNvPr>
            <p:cNvSpPr>
              <a:spLocks noChangeShapeType="1"/>
            </p:cNvSpPr>
            <p:nvPr/>
          </p:nvSpPr>
          <p:spPr bwMode="auto">
            <a:xfrm>
              <a:off x="2539"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0" name="Line 136">
              <a:extLst>
                <a:ext uri="{FF2B5EF4-FFF2-40B4-BE49-F238E27FC236}">
                  <a16:creationId xmlns:a16="http://schemas.microsoft.com/office/drawing/2014/main" id="{046939B2-91EC-ED44-A517-28C195C22E44}"/>
                </a:ext>
              </a:extLst>
            </p:cNvPr>
            <p:cNvSpPr>
              <a:spLocks noChangeShapeType="1"/>
            </p:cNvSpPr>
            <p:nvPr/>
          </p:nvSpPr>
          <p:spPr bwMode="auto">
            <a:xfrm>
              <a:off x="256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1" name="Line 137">
              <a:extLst>
                <a:ext uri="{FF2B5EF4-FFF2-40B4-BE49-F238E27FC236}">
                  <a16:creationId xmlns:a16="http://schemas.microsoft.com/office/drawing/2014/main" id="{79E77440-179D-844E-96FC-36C131275B65}"/>
                </a:ext>
              </a:extLst>
            </p:cNvPr>
            <p:cNvSpPr>
              <a:spLocks noChangeShapeType="1"/>
            </p:cNvSpPr>
            <p:nvPr/>
          </p:nvSpPr>
          <p:spPr bwMode="auto">
            <a:xfrm>
              <a:off x="259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2" name="Line 138">
              <a:extLst>
                <a:ext uri="{FF2B5EF4-FFF2-40B4-BE49-F238E27FC236}">
                  <a16:creationId xmlns:a16="http://schemas.microsoft.com/office/drawing/2014/main" id="{727D89FB-B110-DF49-8247-2895201E2A51}"/>
                </a:ext>
              </a:extLst>
            </p:cNvPr>
            <p:cNvSpPr>
              <a:spLocks noChangeShapeType="1"/>
            </p:cNvSpPr>
            <p:nvPr/>
          </p:nvSpPr>
          <p:spPr bwMode="auto">
            <a:xfrm>
              <a:off x="2622"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3" name="Line 139">
              <a:extLst>
                <a:ext uri="{FF2B5EF4-FFF2-40B4-BE49-F238E27FC236}">
                  <a16:creationId xmlns:a16="http://schemas.microsoft.com/office/drawing/2014/main" id="{44235788-8A23-584B-AC06-952F215BB733}"/>
                </a:ext>
              </a:extLst>
            </p:cNvPr>
            <p:cNvSpPr>
              <a:spLocks noChangeShapeType="1"/>
            </p:cNvSpPr>
            <p:nvPr/>
          </p:nvSpPr>
          <p:spPr bwMode="auto">
            <a:xfrm>
              <a:off x="265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4" name="Line 140">
              <a:extLst>
                <a:ext uri="{FF2B5EF4-FFF2-40B4-BE49-F238E27FC236}">
                  <a16:creationId xmlns:a16="http://schemas.microsoft.com/office/drawing/2014/main" id="{470BD84F-DE62-CA4B-836D-2938233E365C}"/>
                </a:ext>
              </a:extLst>
            </p:cNvPr>
            <p:cNvSpPr>
              <a:spLocks noChangeShapeType="1"/>
            </p:cNvSpPr>
            <p:nvPr/>
          </p:nvSpPr>
          <p:spPr bwMode="auto">
            <a:xfrm>
              <a:off x="267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5" name="Line 141">
              <a:extLst>
                <a:ext uri="{FF2B5EF4-FFF2-40B4-BE49-F238E27FC236}">
                  <a16:creationId xmlns:a16="http://schemas.microsoft.com/office/drawing/2014/main" id="{448E614D-F1F9-A641-B963-984282252BE4}"/>
                </a:ext>
              </a:extLst>
            </p:cNvPr>
            <p:cNvSpPr>
              <a:spLocks noChangeShapeType="1"/>
            </p:cNvSpPr>
            <p:nvPr/>
          </p:nvSpPr>
          <p:spPr bwMode="auto">
            <a:xfrm>
              <a:off x="2705"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6" name="Line 142">
              <a:extLst>
                <a:ext uri="{FF2B5EF4-FFF2-40B4-BE49-F238E27FC236}">
                  <a16:creationId xmlns:a16="http://schemas.microsoft.com/office/drawing/2014/main" id="{E31E6540-8072-7147-AC32-2ED406BCC306}"/>
                </a:ext>
              </a:extLst>
            </p:cNvPr>
            <p:cNvSpPr>
              <a:spLocks noChangeShapeType="1"/>
            </p:cNvSpPr>
            <p:nvPr/>
          </p:nvSpPr>
          <p:spPr bwMode="auto">
            <a:xfrm>
              <a:off x="273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7" name="Line 143">
              <a:extLst>
                <a:ext uri="{FF2B5EF4-FFF2-40B4-BE49-F238E27FC236}">
                  <a16:creationId xmlns:a16="http://schemas.microsoft.com/office/drawing/2014/main" id="{9C631A2D-DC0C-EE44-90CB-7C496963A9A2}"/>
                </a:ext>
              </a:extLst>
            </p:cNvPr>
            <p:cNvSpPr>
              <a:spLocks noChangeShapeType="1"/>
            </p:cNvSpPr>
            <p:nvPr/>
          </p:nvSpPr>
          <p:spPr bwMode="auto">
            <a:xfrm>
              <a:off x="276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8" name="Line 144">
              <a:extLst>
                <a:ext uri="{FF2B5EF4-FFF2-40B4-BE49-F238E27FC236}">
                  <a16:creationId xmlns:a16="http://schemas.microsoft.com/office/drawing/2014/main" id="{D12ED995-0627-1A46-8B67-D4E815F412CC}"/>
                </a:ext>
              </a:extLst>
            </p:cNvPr>
            <p:cNvSpPr>
              <a:spLocks noChangeShapeType="1"/>
            </p:cNvSpPr>
            <p:nvPr/>
          </p:nvSpPr>
          <p:spPr bwMode="auto">
            <a:xfrm>
              <a:off x="2788"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9" name="Line 145">
              <a:extLst>
                <a:ext uri="{FF2B5EF4-FFF2-40B4-BE49-F238E27FC236}">
                  <a16:creationId xmlns:a16="http://schemas.microsoft.com/office/drawing/2014/main" id="{7481C81B-A016-074C-8E01-BD470CC88A5E}"/>
                </a:ext>
              </a:extLst>
            </p:cNvPr>
            <p:cNvSpPr>
              <a:spLocks noChangeShapeType="1"/>
            </p:cNvSpPr>
            <p:nvPr/>
          </p:nvSpPr>
          <p:spPr bwMode="auto">
            <a:xfrm>
              <a:off x="281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0" name="Line 146">
              <a:extLst>
                <a:ext uri="{FF2B5EF4-FFF2-40B4-BE49-F238E27FC236}">
                  <a16:creationId xmlns:a16="http://schemas.microsoft.com/office/drawing/2014/main" id="{88C01A61-08D9-1043-8DF6-A48DF12A93D8}"/>
                </a:ext>
              </a:extLst>
            </p:cNvPr>
            <p:cNvSpPr>
              <a:spLocks noChangeShapeType="1"/>
            </p:cNvSpPr>
            <p:nvPr/>
          </p:nvSpPr>
          <p:spPr bwMode="auto">
            <a:xfrm>
              <a:off x="284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1" name="Line 147">
              <a:extLst>
                <a:ext uri="{FF2B5EF4-FFF2-40B4-BE49-F238E27FC236}">
                  <a16:creationId xmlns:a16="http://schemas.microsoft.com/office/drawing/2014/main" id="{1DAC57E0-9942-EF41-8FC2-2DFB0C2F0CE4}"/>
                </a:ext>
              </a:extLst>
            </p:cNvPr>
            <p:cNvSpPr>
              <a:spLocks noChangeShapeType="1"/>
            </p:cNvSpPr>
            <p:nvPr/>
          </p:nvSpPr>
          <p:spPr bwMode="auto">
            <a:xfrm>
              <a:off x="2871"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2" name="Line 148">
              <a:extLst>
                <a:ext uri="{FF2B5EF4-FFF2-40B4-BE49-F238E27FC236}">
                  <a16:creationId xmlns:a16="http://schemas.microsoft.com/office/drawing/2014/main" id="{E83C2619-6F26-BC4B-82E2-C48FDEF675CF}"/>
                </a:ext>
              </a:extLst>
            </p:cNvPr>
            <p:cNvSpPr>
              <a:spLocks noChangeShapeType="1"/>
            </p:cNvSpPr>
            <p:nvPr/>
          </p:nvSpPr>
          <p:spPr bwMode="auto">
            <a:xfrm>
              <a:off x="289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3" name="Line 149">
              <a:extLst>
                <a:ext uri="{FF2B5EF4-FFF2-40B4-BE49-F238E27FC236}">
                  <a16:creationId xmlns:a16="http://schemas.microsoft.com/office/drawing/2014/main" id="{2A3D4E86-816A-E549-9FB7-CCDC0CC1B123}"/>
                </a:ext>
              </a:extLst>
            </p:cNvPr>
            <p:cNvSpPr>
              <a:spLocks noChangeShapeType="1"/>
            </p:cNvSpPr>
            <p:nvPr/>
          </p:nvSpPr>
          <p:spPr bwMode="auto">
            <a:xfrm>
              <a:off x="292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4" name="Line 150">
              <a:extLst>
                <a:ext uri="{FF2B5EF4-FFF2-40B4-BE49-F238E27FC236}">
                  <a16:creationId xmlns:a16="http://schemas.microsoft.com/office/drawing/2014/main" id="{8BB0A266-B19C-1345-A5A2-338BDA7D8214}"/>
                </a:ext>
              </a:extLst>
            </p:cNvPr>
            <p:cNvSpPr>
              <a:spLocks noChangeShapeType="1"/>
            </p:cNvSpPr>
            <p:nvPr/>
          </p:nvSpPr>
          <p:spPr bwMode="auto">
            <a:xfrm>
              <a:off x="2954"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5" name="Line 151">
              <a:extLst>
                <a:ext uri="{FF2B5EF4-FFF2-40B4-BE49-F238E27FC236}">
                  <a16:creationId xmlns:a16="http://schemas.microsoft.com/office/drawing/2014/main" id="{B71B1F6B-FF29-5044-97EB-5BC750490AA5}"/>
                </a:ext>
              </a:extLst>
            </p:cNvPr>
            <p:cNvSpPr>
              <a:spLocks noChangeShapeType="1"/>
            </p:cNvSpPr>
            <p:nvPr/>
          </p:nvSpPr>
          <p:spPr bwMode="auto">
            <a:xfrm>
              <a:off x="298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6" name="Line 152">
              <a:extLst>
                <a:ext uri="{FF2B5EF4-FFF2-40B4-BE49-F238E27FC236}">
                  <a16:creationId xmlns:a16="http://schemas.microsoft.com/office/drawing/2014/main" id="{5CCB979C-E095-F149-8F31-86027CC91EAE}"/>
                </a:ext>
              </a:extLst>
            </p:cNvPr>
            <p:cNvSpPr>
              <a:spLocks noChangeShapeType="1"/>
            </p:cNvSpPr>
            <p:nvPr/>
          </p:nvSpPr>
          <p:spPr bwMode="auto">
            <a:xfrm>
              <a:off x="301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7" name="Line 153">
              <a:extLst>
                <a:ext uri="{FF2B5EF4-FFF2-40B4-BE49-F238E27FC236}">
                  <a16:creationId xmlns:a16="http://schemas.microsoft.com/office/drawing/2014/main" id="{0E292B01-E8CF-F744-BDB1-3A03870584C9}"/>
                </a:ext>
              </a:extLst>
            </p:cNvPr>
            <p:cNvSpPr>
              <a:spLocks noChangeShapeType="1"/>
            </p:cNvSpPr>
            <p:nvPr/>
          </p:nvSpPr>
          <p:spPr bwMode="auto">
            <a:xfrm>
              <a:off x="3037"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8" name="Line 154">
              <a:extLst>
                <a:ext uri="{FF2B5EF4-FFF2-40B4-BE49-F238E27FC236}">
                  <a16:creationId xmlns:a16="http://schemas.microsoft.com/office/drawing/2014/main" id="{F6831625-10DF-C140-9015-3BAEEE6D5852}"/>
                </a:ext>
              </a:extLst>
            </p:cNvPr>
            <p:cNvSpPr>
              <a:spLocks noChangeShapeType="1"/>
            </p:cNvSpPr>
            <p:nvPr/>
          </p:nvSpPr>
          <p:spPr bwMode="auto">
            <a:xfrm>
              <a:off x="306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9" name="Line 155">
              <a:extLst>
                <a:ext uri="{FF2B5EF4-FFF2-40B4-BE49-F238E27FC236}">
                  <a16:creationId xmlns:a16="http://schemas.microsoft.com/office/drawing/2014/main" id="{E8B13BE1-D30F-4948-9781-2FE61AD8F8EF}"/>
                </a:ext>
              </a:extLst>
            </p:cNvPr>
            <p:cNvSpPr>
              <a:spLocks noChangeShapeType="1"/>
            </p:cNvSpPr>
            <p:nvPr/>
          </p:nvSpPr>
          <p:spPr bwMode="auto">
            <a:xfrm>
              <a:off x="309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0" name="Line 156">
              <a:extLst>
                <a:ext uri="{FF2B5EF4-FFF2-40B4-BE49-F238E27FC236}">
                  <a16:creationId xmlns:a16="http://schemas.microsoft.com/office/drawing/2014/main" id="{35AAAF56-D7D3-DB43-B780-ACC39269E1F0}"/>
                </a:ext>
              </a:extLst>
            </p:cNvPr>
            <p:cNvSpPr>
              <a:spLocks noChangeShapeType="1"/>
            </p:cNvSpPr>
            <p:nvPr/>
          </p:nvSpPr>
          <p:spPr bwMode="auto">
            <a:xfrm>
              <a:off x="3120"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1" name="Line 157">
              <a:extLst>
                <a:ext uri="{FF2B5EF4-FFF2-40B4-BE49-F238E27FC236}">
                  <a16:creationId xmlns:a16="http://schemas.microsoft.com/office/drawing/2014/main" id="{68B6F383-8516-DB46-9FAE-84486361F799}"/>
                </a:ext>
              </a:extLst>
            </p:cNvPr>
            <p:cNvSpPr>
              <a:spLocks noChangeShapeType="1"/>
            </p:cNvSpPr>
            <p:nvPr/>
          </p:nvSpPr>
          <p:spPr bwMode="auto">
            <a:xfrm>
              <a:off x="314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2" name="Line 158">
              <a:extLst>
                <a:ext uri="{FF2B5EF4-FFF2-40B4-BE49-F238E27FC236}">
                  <a16:creationId xmlns:a16="http://schemas.microsoft.com/office/drawing/2014/main" id="{896FCD59-5569-0E48-ADA3-C8926CFE82F2}"/>
                </a:ext>
              </a:extLst>
            </p:cNvPr>
            <p:cNvSpPr>
              <a:spLocks noChangeShapeType="1"/>
            </p:cNvSpPr>
            <p:nvPr/>
          </p:nvSpPr>
          <p:spPr bwMode="auto">
            <a:xfrm>
              <a:off x="317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3" name="Line 159">
              <a:extLst>
                <a:ext uri="{FF2B5EF4-FFF2-40B4-BE49-F238E27FC236}">
                  <a16:creationId xmlns:a16="http://schemas.microsoft.com/office/drawing/2014/main" id="{7E99647F-2C31-694A-9F08-0390EDF94A3A}"/>
                </a:ext>
              </a:extLst>
            </p:cNvPr>
            <p:cNvSpPr>
              <a:spLocks noChangeShapeType="1"/>
            </p:cNvSpPr>
            <p:nvPr/>
          </p:nvSpPr>
          <p:spPr bwMode="auto">
            <a:xfrm>
              <a:off x="3203"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4" name="Line 160">
              <a:extLst>
                <a:ext uri="{FF2B5EF4-FFF2-40B4-BE49-F238E27FC236}">
                  <a16:creationId xmlns:a16="http://schemas.microsoft.com/office/drawing/2014/main" id="{EE089167-4093-1343-9D0D-33990D84190E}"/>
                </a:ext>
              </a:extLst>
            </p:cNvPr>
            <p:cNvSpPr>
              <a:spLocks noChangeShapeType="1"/>
            </p:cNvSpPr>
            <p:nvPr/>
          </p:nvSpPr>
          <p:spPr bwMode="auto">
            <a:xfrm>
              <a:off x="323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5" name="Line 161">
              <a:extLst>
                <a:ext uri="{FF2B5EF4-FFF2-40B4-BE49-F238E27FC236}">
                  <a16:creationId xmlns:a16="http://schemas.microsoft.com/office/drawing/2014/main" id="{1C7C7CA5-7A4C-2749-BFD8-7CEC15A59C44}"/>
                </a:ext>
              </a:extLst>
            </p:cNvPr>
            <p:cNvSpPr>
              <a:spLocks noChangeShapeType="1"/>
            </p:cNvSpPr>
            <p:nvPr/>
          </p:nvSpPr>
          <p:spPr bwMode="auto">
            <a:xfrm>
              <a:off x="325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6" name="Line 162">
              <a:extLst>
                <a:ext uri="{FF2B5EF4-FFF2-40B4-BE49-F238E27FC236}">
                  <a16:creationId xmlns:a16="http://schemas.microsoft.com/office/drawing/2014/main" id="{D0007EC9-A5F2-824B-9005-10EC587D33A4}"/>
                </a:ext>
              </a:extLst>
            </p:cNvPr>
            <p:cNvSpPr>
              <a:spLocks noChangeShapeType="1"/>
            </p:cNvSpPr>
            <p:nvPr/>
          </p:nvSpPr>
          <p:spPr bwMode="auto">
            <a:xfrm>
              <a:off x="3286"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7" name="Line 163">
              <a:extLst>
                <a:ext uri="{FF2B5EF4-FFF2-40B4-BE49-F238E27FC236}">
                  <a16:creationId xmlns:a16="http://schemas.microsoft.com/office/drawing/2014/main" id="{33FAFE7F-682A-3141-A40C-F72D700E59AC}"/>
                </a:ext>
              </a:extLst>
            </p:cNvPr>
            <p:cNvSpPr>
              <a:spLocks noChangeShapeType="1"/>
            </p:cNvSpPr>
            <p:nvPr/>
          </p:nvSpPr>
          <p:spPr bwMode="auto">
            <a:xfrm>
              <a:off x="331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8" name="Line 164">
              <a:extLst>
                <a:ext uri="{FF2B5EF4-FFF2-40B4-BE49-F238E27FC236}">
                  <a16:creationId xmlns:a16="http://schemas.microsoft.com/office/drawing/2014/main" id="{2796204F-4349-D84E-B0FA-97AF1C5F985B}"/>
                </a:ext>
              </a:extLst>
            </p:cNvPr>
            <p:cNvSpPr>
              <a:spLocks noChangeShapeType="1"/>
            </p:cNvSpPr>
            <p:nvPr/>
          </p:nvSpPr>
          <p:spPr bwMode="auto">
            <a:xfrm>
              <a:off x="334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9" name="Line 165">
              <a:extLst>
                <a:ext uri="{FF2B5EF4-FFF2-40B4-BE49-F238E27FC236}">
                  <a16:creationId xmlns:a16="http://schemas.microsoft.com/office/drawing/2014/main" id="{193F46D3-024F-3C49-BB4E-6AC8A1AE7171}"/>
                </a:ext>
              </a:extLst>
            </p:cNvPr>
            <p:cNvSpPr>
              <a:spLocks noChangeShapeType="1"/>
            </p:cNvSpPr>
            <p:nvPr/>
          </p:nvSpPr>
          <p:spPr bwMode="auto">
            <a:xfrm>
              <a:off x="3369"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0" name="Line 166">
              <a:extLst>
                <a:ext uri="{FF2B5EF4-FFF2-40B4-BE49-F238E27FC236}">
                  <a16:creationId xmlns:a16="http://schemas.microsoft.com/office/drawing/2014/main" id="{8963E355-5D9E-2949-80DA-6A3E8E3C3D96}"/>
                </a:ext>
              </a:extLst>
            </p:cNvPr>
            <p:cNvSpPr>
              <a:spLocks noChangeShapeType="1"/>
            </p:cNvSpPr>
            <p:nvPr/>
          </p:nvSpPr>
          <p:spPr bwMode="auto">
            <a:xfrm>
              <a:off x="339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1" name="Line 167">
              <a:extLst>
                <a:ext uri="{FF2B5EF4-FFF2-40B4-BE49-F238E27FC236}">
                  <a16:creationId xmlns:a16="http://schemas.microsoft.com/office/drawing/2014/main" id="{A3AF772E-CB57-E34B-9250-A6B07E4DA304}"/>
                </a:ext>
              </a:extLst>
            </p:cNvPr>
            <p:cNvSpPr>
              <a:spLocks noChangeShapeType="1"/>
            </p:cNvSpPr>
            <p:nvPr/>
          </p:nvSpPr>
          <p:spPr bwMode="auto">
            <a:xfrm>
              <a:off x="342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2" name="Line 168">
              <a:extLst>
                <a:ext uri="{FF2B5EF4-FFF2-40B4-BE49-F238E27FC236}">
                  <a16:creationId xmlns:a16="http://schemas.microsoft.com/office/drawing/2014/main" id="{A67B78FC-5A98-4B47-93E2-3470C886F12F}"/>
                </a:ext>
              </a:extLst>
            </p:cNvPr>
            <p:cNvSpPr>
              <a:spLocks noChangeShapeType="1"/>
            </p:cNvSpPr>
            <p:nvPr/>
          </p:nvSpPr>
          <p:spPr bwMode="auto">
            <a:xfrm>
              <a:off x="3452"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3" name="Line 169">
              <a:extLst>
                <a:ext uri="{FF2B5EF4-FFF2-40B4-BE49-F238E27FC236}">
                  <a16:creationId xmlns:a16="http://schemas.microsoft.com/office/drawing/2014/main" id="{F4C7669E-470C-1244-AE6F-06CE5D8E497C}"/>
                </a:ext>
              </a:extLst>
            </p:cNvPr>
            <p:cNvSpPr>
              <a:spLocks noChangeShapeType="1"/>
            </p:cNvSpPr>
            <p:nvPr/>
          </p:nvSpPr>
          <p:spPr bwMode="auto">
            <a:xfrm>
              <a:off x="348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4" name="Line 170">
              <a:extLst>
                <a:ext uri="{FF2B5EF4-FFF2-40B4-BE49-F238E27FC236}">
                  <a16:creationId xmlns:a16="http://schemas.microsoft.com/office/drawing/2014/main" id="{292AC7C9-CCFC-8F40-820F-7CB39D1D348B}"/>
                </a:ext>
              </a:extLst>
            </p:cNvPr>
            <p:cNvSpPr>
              <a:spLocks noChangeShapeType="1"/>
            </p:cNvSpPr>
            <p:nvPr/>
          </p:nvSpPr>
          <p:spPr bwMode="auto">
            <a:xfrm>
              <a:off x="350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5" name="Line 171">
              <a:extLst>
                <a:ext uri="{FF2B5EF4-FFF2-40B4-BE49-F238E27FC236}">
                  <a16:creationId xmlns:a16="http://schemas.microsoft.com/office/drawing/2014/main" id="{8DC77970-1994-CB48-82C5-34014A7D67D0}"/>
                </a:ext>
              </a:extLst>
            </p:cNvPr>
            <p:cNvSpPr>
              <a:spLocks noChangeShapeType="1"/>
            </p:cNvSpPr>
            <p:nvPr/>
          </p:nvSpPr>
          <p:spPr bwMode="auto">
            <a:xfrm>
              <a:off x="3535"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6" name="Line 172">
              <a:extLst>
                <a:ext uri="{FF2B5EF4-FFF2-40B4-BE49-F238E27FC236}">
                  <a16:creationId xmlns:a16="http://schemas.microsoft.com/office/drawing/2014/main" id="{9442372A-7452-724B-876D-4BEA55CE3AC1}"/>
                </a:ext>
              </a:extLst>
            </p:cNvPr>
            <p:cNvSpPr>
              <a:spLocks noChangeShapeType="1"/>
            </p:cNvSpPr>
            <p:nvPr/>
          </p:nvSpPr>
          <p:spPr bwMode="auto">
            <a:xfrm>
              <a:off x="356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7" name="Line 173">
              <a:extLst>
                <a:ext uri="{FF2B5EF4-FFF2-40B4-BE49-F238E27FC236}">
                  <a16:creationId xmlns:a16="http://schemas.microsoft.com/office/drawing/2014/main" id="{9B78BEC5-3DEF-2440-96CC-78BB6A8524BD}"/>
                </a:ext>
              </a:extLst>
            </p:cNvPr>
            <p:cNvSpPr>
              <a:spLocks noChangeShapeType="1"/>
            </p:cNvSpPr>
            <p:nvPr/>
          </p:nvSpPr>
          <p:spPr bwMode="auto">
            <a:xfrm>
              <a:off x="359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8" name="Line 174">
              <a:extLst>
                <a:ext uri="{FF2B5EF4-FFF2-40B4-BE49-F238E27FC236}">
                  <a16:creationId xmlns:a16="http://schemas.microsoft.com/office/drawing/2014/main" id="{83883752-8D22-1F4B-8C9D-7F734962988B}"/>
                </a:ext>
              </a:extLst>
            </p:cNvPr>
            <p:cNvSpPr>
              <a:spLocks noChangeShapeType="1"/>
            </p:cNvSpPr>
            <p:nvPr/>
          </p:nvSpPr>
          <p:spPr bwMode="auto">
            <a:xfrm>
              <a:off x="3618"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9" name="Line 175">
              <a:extLst>
                <a:ext uri="{FF2B5EF4-FFF2-40B4-BE49-F238E27FC236}">
                  <a16:creationId xmlns:a16="http://schemas.microsoft.com/office/drawing/2014/main" id="{1F5BB574-9E5E-0A49-89B9-C37EA709C54C}"/>
                </a:ext>
              </a:extLst>
            </p:cNvPr>
            <p:cNvSpPr>
              <a:spLocks noChangeShapeType="1"/>
            </p:cNvSpPr>
            <p:nvPr/>
          </p:nvSpPr>
          <p:spPr bwMode="auto">
            <a:xfrm>
              <a:off x="364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0" name="Line 176">
              <a:extLst>
                <a:ext uri="{FF2B5EF4-FFF2-40B4-BE49-F238E27FC236}">
                  <a16:creationId xmlns:a16="http://schemas.microsoft.com/office/drawing/2014/main" id="{4E18DCC6-0151-5A40-B824-3C05ABC179BE}"/>
                </a:ext>
              </a:extLst>
            </p:cNvPr>
            <p:cNvSpPr>
              <a:spLocks noChangeShapeType="1"/>
            </p:cNvSpPr>
            <p:nvPr/>
          </p:nvSpPr>
          <p:spPr bwMode="auto">
            <a:xfrm>
              <a:off x="367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1" name="Line 177">
              <a:extLst>
                <a:ext uri="{FF2B5EF4-FFF2-40B4-BE49-F238E27FC236}">
                  <a16:creationId xmlns:a16="http://schemas.microsoft.com/office/drawing/2014/main" id="{292721C0-3271-7148-B5A9-EF310F1AE235}"/>
                </a:ext>
              </a:extLst>
            </p:cNvPr>
            <p:cNvSpPr>
              <a:spLocks noChangeShapeType="1"/>
            </p:cNvSpPr>
            <p:nvPr/>
          </p:nvSpPr>
          <p:spPr bwMode="auto">
            <a:xfrm>
              <a:off x="3701"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2" name="Line 178">
              <a:extLst>
                <a:ext uri="{FF2B5EF4-FFF2-40B4-BE49-F238E27FC236}">
                  <a16:creationId xmlns:a16="http://schemas.microsoft.com/office/drawing/2014/main" id="{07230A2F-F44A-AE47-9A2B-8F05164EB754}"/>
                </a:ext>
              </a:extLst>
            </p:cNvPr>
            <p:cNvSpPr>
              <a:spLocks noChangeShapeType="1"/>
            </p:cNvSpPr>
            <p:nvPr/>
          </p:nvSpPr>
          <p:spPr bwMode="auto">
            <a:xfrm>
              <a:off x="372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3" name="Line 179">
              <a:extLst>
                <a:ext uri="{FF2B5EF4-FFF2-40B4-BE49-F238E27FC236}">
                  <a16:creationId xmlns:a16="http://schemas.microsoft.com/office/drawing/2014/main" id="{F82BE5CE-D568-A948-AB26-AAABD736EA36}"/>
                </a:ext>
              </a:extLst>
            </p:cNvPr>
            <p:cNvSpPr>
              <a:spLocks noChangeShapeType="1"/>
            </p:cNvSpPr>
            <p:nvPr/>
          </p:nvSpPr>
          <p:spPr bwMode="auto">
            <a:xfrm>
              <a:off x="375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4" name="Line 180">
              <a:extLst>
                <a:ext uri="{FF2B5EF4-FFF2-40B4-BE49-F238E27FC236}">
                  <a16:creationId xmlns:a16="http://schemas.microsoft.com/office/drawing/2014/main" id="{CA3685EF-AFC2-1847-AD98-0F74028D83A1}"/>
                </a:ext>
              </a:extLst>
            </p:cNvPr>
            <p:cNvSpPr>
              <a:spLocks noChangeShapeType="1"/>
            </p:cNvSpPr>
            <p:nvPr/>
          </p:nvSpPr>
          <p:spPr bwMode="auto">
            <a:xfrm>
              <a:off x="3784"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5" name="Line 181">
              <a:extLst>
                <a:ext uri="{FF2B5EF4-FFF2-40B4-BE49-F238E27FC236}">
                  <a16:creationId xmlns:a16="http://schemas.microsoft.com/office/drawing/2014/main" id="{19E4FED1-4258-B246-B967-6339A6469585}"/>
                </a:ext>
              </a:extLst>
            </p:cNvPr>
            <p:cNvSpPr>
              <a:spLocks noChangeShapeType="1"/>
            </p:cNvSpPr>
            <p:nvPr/>
          </p:nvSpPr>
          <p:spPr bwMode="auto">
            <a:xfrm>
              <a:off x="381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6" name="Line 182">
              <a:extLst>
                <a:ext uri="{FF2B5EF4-FFF2-40B4-BE49-F238E27FC236}">
                  <a16:creationId xmlns:a16="http://schemas.microsoft.com/office/drawing/2014/main" id="{5F3BA6CA-3A09-4944-A73E-648D3F06D0C1}"/>
                </a:ext>
              </a:extLst>
            </p:cNvPr>
            <p:cNvSpPr>
              <a:spLocks noChangeShapeType="1"/>
            </p:cNvSpPr>
            <p:nvPr/>
          </p:nvSpPr>
          <p:spPr bwMode="auto">
            <a:xfrm>
              <a:off x="384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7" name="Line 183">
              <a:extLst>
                <a:ext uri="{FF2B5EF4-FFF2-40B4-BE49-F238E27FC236}">
                  <a16:creationId xmlns:a16="http://schemas.microsoft.com/office/drawing/2014/main" id="{1CFDEADE-0733-E64C-8A0D-55C87EB7ED5B}"/>
                </a:ext>
              </a:extLst>
            </p:cNvPr>
            <p:cNvSpPr>
              <a:spLocks noChangeShapeType="1"/>
            </p:cNvSpPr>
            <p:nvPr/>
          </p:nvSpPr>
          <p:spPr bwMode="auto">
            <a:xfrm>
              <a:off x="3867"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8" name="Line 184">
              <a:extLst>
                <a:ext uri="{FF2B5EF4-FFF2-40B4-BE49-F238E27FC236}">
                  <a16:creationId xmlns:a16="http://schemas.microsoft.com/office/drawing/2014/main" id="{FF281F82-7133-D142-9357-4ED62A100924}"/>
                </a:ext>
              </a:extLst>
            </p:cNvPr>
            <p:cNvSpPr>
              <a:spLocks noChangeShapeType="1"/>
            </p:cNvSpPr>
            <p:nvPr/>
          </p:nvSpPr>
          <p:spPr bwMode="auto">
            <a:xfrm>
              <a:off x="389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9" name="Line 185">
              <a:extLst>
                <a:ext uri="{FF2B5EF4-FFF2-40B4-BE49-F238E27FC236}">
                  <a16:creationId xmlns:a16="http://schemas.microsoft.com/office/drawing/2014/main" id="{69CDCB3C-66F0-6C4F-AC56-B68BE5C9BB4A}"/>
                </a:ext>
              </a:extLst>
            </p:cNvPr>
            <p:cNvSpPr>
              <a:spLocks noChangeShapeType="1"/>
            </p:cNvSpPr>
            <p:nvPr/>
          </p:nvSpPr>
          <p:spPr bwMode="auto">
            <a:xfrm>
              <a:off x="392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0" name="Line 186">
              <a:extLst>
                <a:ext uri="{FF2B5EF4-FFF2-40B4-BE49-F238E27FC236}">
                  <a16:creationId xmlns:a16="http://schemas.microsoft.com/office/drawing/2014/main" id="{B5D5D6D7-20C3-FF42-8450-84648EF6667E}"/>
                </a:ext>
              </a:extLst>
            </p:cNvPr>
            <p:cNvSpPr>
              <a:spLocks noChangeShapeType="1"/>
            </p:cNvSpPr>
            <p:nvPr/>
          </p:nvSpPr>
          <p:spPr bwMode="auto">
            <a:xfrm>
              <a:off x="3950"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1" name="Line 187">
              <a:extLst>
                <a:ext uri="{FF2B5EF4-FFF2-40B4-BE49-F238E27FC236}">
                  <a16:creationId xmlns:a16="http://schemas.microsoft.com/office/drawing/2014/main" id="{DC9BC57C-52F4-B948-890B-56F2174CC387}"/>
                </a:ext>
              </a:extLst>
            </p:cNvPr>
            <p:cNvSpPr>
              <a:spLocks noChangeShapeType="1"/>
            </p:cNvSpPr>
            <p:nvPr/>
          </p:nvSpPr>
          <p:spPr bwMode="auto">
            <a:xfrm>
              <a:off x="397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2" name="Line 188">
              <a:extLst>
                <a:ext uri="{FF2B5EF4-FFF2-40B4-BE49-F238E27FC236}">
                  <a16:creationId xmlns:a16="http://schemas.microsoft.com/office/drawing/2014/main" id="{6E3B0166-0A01-EA4D-919B-16035A66731E}"/>
                </a:ext>
              </a:extLst>
            </p:cNvPr>
            <p:cNvSpPr>
              <a:spLocks noChangeShapeType="1"/>
            </p:cNvSpPr>
            <p:nvPr/>
          </p:nvSpPr>
          <p:spPr bwMode="auto">
            <a:xfrm>
              <a:off x="400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3" name="Line 189">
              <a:extLst>
                <a:ext uri="{FF2B5EF4-FFF2-40B4-BE49-F238E27FC236}">
                  <a16:creationId xmlns:a16="http://schemas.microsoft.com/office/drawing/2014/main" id="{4358A0D0-2E53-8242-B293-C5410D91031F}"/>
                </a:ext>
              </a:extLst>
            </p:cNvPr>
            <p:cNvSpPr>
              <a:spLocks noChangeShapeType="1"/>
            </p:cNvSpPr>
            <p:nvPr/>
          </p:nvSpPr>
          <p:spPr bwMode="auto">
            <a:xfrm>
              <a:off x="4033"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4" name="Line 190">
              <a:extLst>
                <a:ext uri="{FF2B5EF4-FFF2-40B4-BE49-F238E27FC236}">
                  <a16:creationId xmlns:a16="http://schemas.microsoft.com/office/drawing/2014/main" id="{96BA442E-446B-ED4F-8123-0E8EB3D1D1E3}"/>
                </a:ext>
              </a:extLst>
            </p:cNvPr>
            <p:cNvSpPr>
              <a:spLocks noChangeShapeType="1"/>
            </p:cNvSpPr>
            <p:nvPr/>
          </p:nvSpPr>
          <p:spPr bwMode="auto">
            <a:xfrm>
              <a:off x="406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5" name="Line 191">
              <a:extLst>
                <a:ext uri="{FF2B5EF4-FFF2-40B4-BE49-F238E27FC236}">
                  <a16:creationId xmlns:a16="http://schemas.microsoft.com/office/drawing/2014/main" id="{C120E574-695E-814B-8515-AC1DB139407A}"/>
                </a:ext>
              </a:extLst>
            </p:cNvPr>
            <p:cNvSpPr>
              <a:spLocks noChangeShapeType="1"/>
            </p:cNvSpPr>
            <p:nvPr/>
          </p:nvSpPr>
          <p:spPr bwMode="auto">
            <a:xfrm>
              <a:off x="408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6" name="Line 192">
              <a:extLst>
                <a:ext uri="{FF2B5EF4-FFF2-40B4-BE49-F238E27FC236}">
                  <a16:creationId xmlns:a16="http://schemas.microsoft.com/office/drawing/2014/main" id="{63DF4DA8-D30A-6D43-A3CC-28EF79B5ADDC}"/>
                </a:ext>
              </a:extLst>
            </p:cNvPr>
            <p:cNvSpPr>
              <a:spLocks noChangeShapeType="1"/>
            </p:cNvSpPr>
            <p:nvPr/>
          </p:nvSpPr>
          <p:spPr bwMode="auto">
            <a:xfrm>
              <a:off x="4116"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7" name="Line 193">
              <a:extLst>
                <a:ext uri="{FF2B5EF4-FFF2-40B4-BE49-F238E27FC236}">
                  <a16:creationId xmlns:a16="http://schemas.microsoft.com/office/drawing/2014/main" id="{86CCD372-5B39-CF43-8D49-A77A31EA48D8}"/>
                </a:ext>
              </a:extLst>
            </p:cNvPr>
            <p:cNvSpPr>
              <a:spLocks noChangeShapeType="1"/>
            </p:cNvSpPr>
            <p:nvPr/>
          </p:nvSpPr>
          <p:spPr bwMode="auto">
            <a:xfrm>
              <a:off x="414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8" name="Line 194">
              <a:extLst>
                <a:ext uri="{FF2B5EF4-FFF2-40B4-BE49-F238E27FC236}">
                  <a16:creationId xmlns:a16="http://schemas.microsoft.com/office/drawing/2014/main" id="{2C9772B8-65EB-6448-9FE0-0D10C8FDEAC8}"/>
                </a:ext>
              </a:extLst>
            </p:cNvPr>
            <p:cNvSpPr>
              <a:spLocks noChangeShapeType="1"/>
            </p:cNvSpPr>
            <p:nvPr/>
          </p:nvSpPr>
          <p:spPr bwMode="auto">
            <a:xfrm>
              <a:off x="417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9" name="Line 195">
              <a:extLst>
                <a:ext uri="{FF2B5EF4-FFF2-40B4-BE49-F238E27FC236}">
                  <a16:creationId xmlns:a16="http://schemas.microsoft.com/office/drawing/2014/main" id="{6BEC556A-499C-1D47-88B2-14C0A8EEA9F7}"/>
                </a:ext>
              </a:extLst>
            </p:cNvPr>
            <p:cNvSpPr>
              <a:spLocks noChangeShapeType="1"/>
            </p:cNvSpPr>
            <p:nvPr/>
          </p:nvSpPr>
          <p:spPr bwMode="auto">
            <a:xfrm>
              <a:off x="4199"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0" name="Line 196">
              <a:extLst>
                <a:ext uri="{FF2B5EF4-FFF2-40B4-BE49-F238E27FC236}">
                  <a16:creationId xmlns:a16="http://schemas.microsoft.com/office/drawing/2014/main" id="{84B28DA9-8257-AD46-9D8F-AB02E779F9F1}"/>
                </a:ext>
              </a:extLst>
            </p:cNvPr>
            <p:cNvSpPr>
              <a:spLocks noChangeShapeType="1"/>
            </p:cNvSpPr>
            <p:nvPr/>
          </p:nvSpPr>
          <p:spPr bwMode="auto">
            <a:xfrm>
              <a:off x="422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1" name="Line 197">
              <a:extLst>
                <a:ext uri="{FF2B5EF4-FFF2-40B4-BE49-F238E27FC236}">
                  <a16:creationId xmlns:a16="http://schemas.microsoft.com/office/drawing/2014/main" id="{61BC6A4E-012C-F749-8921-1123AE0AC5BB}"/>
                </a:ext>
              </a:extLst>
            </p:cNvPr>
            <p:cNvSpPr>
              <a:spLocks noChangeShapeType="1"/>
            </p:cNvSpPr>
            <p:nvPr/>
          </p:nvSpPr>
          <p:spPr bwMode="auto">
            <a:xfrm>
              <a:off x="425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2" name="Line 198">
              <a:extLst>
                <a:ext uri="{FF2B5EF4-FFF2-40B4-BE49-F238E27FC236}">
                  <a16:creationId xmlns:a16="http://schemas.microsoft.com/office/drawing/2014/main" id="{5CAF8C80-D918-EB4E-B89C-D160886D706A}"/>
                </a:ext>
              </a:extLst>
            </p:cNvPr>
            <p:cNvSpPr>
              <a:spLocks noChangeShapeType="1"/>
            </p:cNvSpPr>
            <p:nvPr/>
          </p:nvSpPr>
          <p:spPr bwMode="auto">
            <a:xfrm>
              <a:off x="4282"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3" name="Line 199">
              <a:extLst>
                <a:ext uri="{FF2B5EF4-FFF2-40B4-BE49-F238E27FC236}">
                  <a16:creationId xmlns:a16="http://schemas.microsoft.com/office/drawing/2014/main" id="{B261AE96-1F72-304C-B975-23968A6208BD}"/>
                </a:ext>
              </a:extLst>
            </p:cNvPr>
            <p:cNvSpPr>
              <a:spLocks noChangeShapeType="1"/>
            </p:cNvSpPr>
            <p:nvPr/>
          </p:nvSpPr>
          <p:spPr bwMode="auto">
            <a:xfrm>
              <a:off x="431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4" name="Line 200">
              <a:extLst>
                <a:ext uri="{FF2B5EF4-FFF2-40B4-BE49-F238E27FC236}">
                  <a16:creationId xmlns:a16="http://schemas.microsoft.com/office/drawing/2014/main" id="{C5632727-5D6E-6D47-977B-1FC9CE680A81}"/>
                </a:ext>
              </a:extLst>
            </p:cNvPr>
            <p:cNvSpPr>
              <a:spLocks noChangeShapeType="1"/>
            </p:cNvSpPr>
            <p:nvPr/>
          </p:nvSpPr>
          <p:spPr bwMode="auto">
            <a:xfrm>
              <a:off x="433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5" name="Line 201">
              <a:extLst>
                <a:ext uri="{FF2B5EF4-FFF2-40B4-BE49-F238E27FC236}">
                  <a16:creationId xmlns:a16="http://schemas.microsoft.com/office/drawing/2014/main" id="{B4BCEFBD-A925-A242-AE2F-3FB323B5372D}"/>
                </a:ext>
              </a:extLst>
            </p:cNvPr>
            <p:cNvSpPr>
              <a:spLocks noChangeShapeType="1"/>
            </p:cNvSpPr>
            <p:nvPr/>
          </p:nvSpPr>
          <p:spPr bwMode="auto">
            <a:xfrm>
              <a:off x="1709" y="2535"/>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6" name="Line 202">
              <a:extLst>
                <a:ext uri="{FF2B5EF4-FFF2-40B4-BE49-F238E27FC236}">
                  <a16:creationId xmlns:a16="http://schemas.microsoft.com/office/drawing/2014/main" id="{B2B36B45-8E43-8E43-93A8-690E3F4DDDB9}"/>
                </a:ext>
              </a:extLst>
            </p:cNvPr>
            <p:cNvSpPr>
              <a:spLocks noChangeShapeType="1"/>
            </p:cNvSpPr>
            <p:nvPr/>
          </p:nvSpPr>
          <p:spPr bwMode="auto">
            <a:xfrm flipH="1">
              <a:off x="4321" y="2535"/>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7" name="Rectangle 203">
              <a:extLst>
                <a:ext uri="{FF2B5EF4-FFF2-40B4-BE49-F238E27FC236}">
                  <a16:creationId xmlns:a16="http://schemas.microsoft.com/office/drawing/2014/main" id="{A24ACD10-7E4C-B24C-9966-376BBC538F71}"/>
                </a:ext>
              </a:extLst>
            </p:cNvPr>
            <p:cNvSpPr>
              <a:spLocks noChangeArrowheads="1"/>
            </p:cNvSpPr>
            <p:nvPr/>
          </p:nvSpPr>
          <p:spPr bwMode="auto">
            <a:xfrm>
              <a:off x="1487" y="2480"/>
              <a:ext cx="1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0.2</a:t>
              </a:r>
              <a:endParaRPr lang="en-US" altLang="en-US" sz="1800">
                <a:solidFill>
                  <a:schemeClr val="tx1"/>
                </a:solidFill>
              </a:endParaRPr>
            </a:p>
          </p:txBody>
        </p:sp>
        <p:sp>
          <p:nvSpPr>
            <p:cNvPr id="141728" name="Line 204">
              <a:extLst>
                <a:ext uri="{FF2B5EF4-FFF2-40B4-BE49-F238E27FC236}">
                  <a16:creationId xmlns:a16="http://schemas.microsoft.com/office/drawing/2014/main" id="{8AED8136-533D-E142-AC92-95F062E74418}"/>
                </a:ext>
              </a:extLst>
            </p:cNvPr>
            <p:cNvSpPr>
              <a:spLocks noChangeShapeType="1"/>
            </p:cNvSpPr>
            <p:nvPr/>
          </p:nvSpPr>
          <p:spPr bwMode="auto">
            <a:xfrm>
              <a:off x="1709"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9" name="Line 205">
              <a:extLst>
                <a:ext uri="{FF2B5EF4-FFF2-40B4-BE49-F238E27FC236}">
                  <a16:creationId xmlns:a16="http://schemas.microsoft.com/office/drawing/2014/main" id="{45FEECE7-11F5-9C4F-B180-E34EACAF39A4}"/>
                </a:ext>
              </a:extLst>
            </p:cNvPr>
            <p:cNvSpPr>
              <a:spLocks noChangeShapeType="1"/>
            </p:cNvSpPr>
            <p:nvPr/>
          </p:nvSpPr>
          <p:spPr bwMode="auto">
            <a:xfrm>
              <a:off x="173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4" name="Group 206">
            <a:extLst>
              <a:ext uri="{FF2B5EF4-FFF2-40B4-BE49-F238E27FC236}">
                <a16:creationId xmlns:a16="http://schemas.microsoft.com/office/drawing/2014/main" id="{1D775A3F-AE37-E348-A6D4-610B9D8329D3}"/>
              </a:ext>
            </a:extLst>
          </p:cNvPr>
          <p:cNvGrpSpPr>
            <a:grpSpLocks/>
          </p:cNvGrpSpPr>
          <p:nvPr/>
        </p:nvGrpSpPr>
        <p:grpSpPr bwMode="auto">
          <a:xfrm>
            <a:off x="2478088" y="2325688"/>
            <a:ext cx="4792662" cy="1243012"/>
            <a:chOff x="1487" y="1465"/>
            <a:chExt cx="2875" cy="783"/>
          </a:xfrm>
        </p:grpSpPr>
        <p:sp>
          <p:nvSpPr>
            <p:cNvPr id="141330" name="Line 207">
              <a:extLst>
                <a:ext uri="{FF2B5EF4-FFF2-40B4-BE49-F238E27FC236}">
                  <a16:creationId xmlns:a16="http://schemas.microsoft.com/office/drawing/2014/main" id="{85523B5B-D621-1F41-BF3C-29992037AB6D}"/>
                </a:ext>
              </a:extLst>
            </p:cNvPr>
            <p:cNvSpPr>
              <a:spLocks noChangeShapeType="1"/>
            </p:cNvSpPr>
            <p:nvPr/>
          </p:nvSpPr>
          <p:spPr bwMode="auto">
            <a:xfrm>
              <a:off x="176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1" name="Line 208">
              <a:extLst>
                <a:ext uri="{FF2B5EF4-FFF2-40B4-BE49-F238E27FC236}">
                  <a16:creationId xmlns:a16="http://schemas.microsoft.com/office/drawing/2014/main" id="{24EADB13-3D8D-F141-B561-F0133F909CCB}"/>
                </a:ext>
              </a:extLst>
            </p:cNvPr>
            <p:cNvSpPr>
              <a:spLocks noChangeShapeType="1"/>
            </p:cNvSpPr>
            <p:nvPr/>
          </p:nvSpPr>
          <p:spPr bwMode="auto">
            <a:xfrm>
              <a:off x="1792"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2" name="Line 209">
              <a:extLst>
                <a:ext uri="{FF2B5EF4-FFF2-40B4-BE49-F238E27FC236}">
                  <a16:creationId xmlns:a16="http://schemas.microsoft.com/office/drawing/2014/main" id="{E2BF8EF6-F75A-1947-9BB4-646D06FC83E6}"/>
                </a:ext>
              </a:extLst>
            </p:cNvPr>
            <p:cNvSpPr>
              <a:spLocks noChangeShapeType="1"/>
            </p:cNvSpPr>
            <p:nvPr/>
          </p:nvSpPr>
          <p:spPr bwMode="auto">
            <a:xfrm>
              <a:off x="182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3" name="Line 210">
              <a:extLst>
                <a:ext uri="{FF2B5EF4-FFF2-40B4-BE49-F238E27FC236}">
                  <a16:creationId xmlns:a16="http://schemas.microsoft.com/office/drawing/2014/main" id="{7C1E66AB-1BD8-4E41-80FD-A1D69E03E7D0}"/>
                </a:ext>
              </a:extLst>
            </p:cNvPr>
            <p:cNvSpPr>
              <a:spLocks noChangeShapeType="1"/>
            </p:cNvSpPr>
            <p:nvPr/>
          </p:nvSpPr>
          <p:spPr bwMode="auto">
            <a:xfrm>
              <a:off x="184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4" name="Line 211">
              <a:extLst>
                <a:ext uri="{FF2B5EF4-FFF2-40B4-BE49-F238E27FC236}">
                  <a16:creationId xmlns:a16="http://schemas.microsoft.com/office/drawing/2014/main" id="{D978677C-9A31-B844-B516-3FBA0E45A627}"/>
                </a:ext>
              </a:extLst>
            </p:cNvPr>
            <p:cNvSpPr>
              <a:spLocks noChangeShapeType="1"/>
            </p:cNvSpPr>
            <p:nvPr/>
          </p:nvSpPr>
          <p:spPr bwMode="auto">
            <a:xfrm>
              <a:off x="1875"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5" name="Line 212">
              <a:extLst>
                <a:ext uri="{FF2B5EF4-FFF2-40B4-BE49-F238E27FC236}">
                  <a16:creationId xmlns:a16="http://schemas.microsoft.com/office/drawing/2014/main" id="{44914471-8E42-E44F-A9D1-1120AD39AD53}"/>
                </a:ext>
              </a:extLst>
            </p:cNvPr>
            <p:cNvSpPr>
              <a:spLocks noChangeShapeType="1"/>
            </p:cNvSpPr>
            <p:nvPr/>
          </p:nvSpPr>
          <p:spPr bwMode="auto">
            <a:xfrm>
              <a:off x="190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6" name="Line 213">
              <a:extLst>
                <a:ext uri="{FF2B5EF4-FFF2-40B4-BE49-F238E27FC236}">
                  <a16:creationId xmlns:a16="http://schemas.microsoft.com/office/drawing/2014/main" id="{CB2D4CBE-4B0E-EB46-86FB-7326C5D3F22A}"/>
                </a:ext>
              </a:extLst>
            </p:cNvPr>
            <p:cNvSpPr>
              <a:spLocks noChangeShapeType="1"/>
            </p:cNvSpPr>
            <p:nvPr/>
          </p:nvSpPr>
          <p:spPr bwMode="auto">
            <a:xfrm>
              <a:off x="193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7" name="Line 214">
              <a:extLst>
                <a:ext uri="{FF2B5EF4-FFF2-40B4-BE49-F238E27FC236}">
                  <a16:creationId xmlns:a16="http://schemas.microsoft.com/office/drawing/2014/main" id="{D4755402-413B-6F49-8FB8-6C9F1B60E791}"/>
                </a:ext>
              </a:extLst>
            </p:cNvPr>
            <p:cNvSpPr>
              <a:spLocks noChangeShapeType="1"/>
            </p:cNvSpPr>
            <p:nvPr/>
          </p:nvSpPr>
          <p:spPr bwMode="auto">
            <a:xfrm>
              <a:off x="1958"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8" name="Line 215">
              <a:extLst>
                <a:ext uri="{FF2B5EF4-FFF2-40B4-BE49-F238E27FC236}">
                  <a16:creationId xmlns:a16="http://schemas.microsoft.com/office/drawing/2014/main" id="{84B6892A-D50A-FC43-A501-6AEC4AC5B6B0}"/>
                </a:ext>
              </a:extLst>
            </p:cNvPr>
            <p:cNvSpPr>
              <a:spLocks noChangeShapeType="1"/>
            </p:cNvSpPr>
            <p:nvPr/>
          </p:nvSpPr>
          <p:spPr bwMode="auto">
            <a:xfrm>
              <a:off x="198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9" name="Line 216">
              <a:extLst>
                <a:ext uri="{FF2B5EF4-FFF2-40B4-BE49-F238E27FC236}">
                  <a16:creationId xmlns:a16="http://schemas.microsoft.com/office/drawing/2014/main" id="{5F6CFA1C-049C-4D4A-96F0-1B8BBC63C2F3}"/>
                </a:ext>
              </a:extLst>
            </p:cNvPr>
            <p:cNvSpPr>
              <a:spLocks noChangeShapeType="1"/>
            </p:cNvSpPr>
            <p:nvPr/>
          </p:nvSpPr>
          <p:spPr bwMode="auto">
            <a:xfrm>
              <a:off x="201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0" name="Line 217">
              <a:extLst>
                <a:ext uri="{FF2B5EF4-FFF2-40B4-BE49-F238E27FC236}">
                  <a16:creationId xmlns:a16="http://schemas.microsoft.com/office/drawing/2014/main" id="{17F97D9D-6248-B244-BE66-FD628048935D}"/>
                </a:ext>
              </a:extLst>
            </p:cNvPr>
            <p:cNvSpPr>
              <a:spLocks noChangeShapeType="1"/>
            </p:cNvSpPr>
            <p:nvPr/>
          </p:nvSpPr>
          <p:spPr bwMode="auto">
            <a:xfrm>
              <a:off x="2041"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1" name="Line 218">
              <a:extLst>
                <a:ext uri="{FF2B5EF4-FFF2-40B4-BE49-F238E27FC236}">
                  <a16:creationId xmlns:a16="http://schemas.microsoft.com/office/drawing/2014/main" id="{E0C8D92F-2910-B543-8C65-83700D3C33D0}"/>
                </a:ext>
              </a:extLst>
            </p:cNvPr>
            <p:cNvSpPr>
              <a:spLocks noChangeShapeType="1"/>
            </p:cNvSpPr>
            <p:nvPr/>
          </p:nvSpPr>
          <p:spPr bwMode="auto">
            <a:xfrm>
              <a:off x="206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2" name="Line 219">
              <a:extLst>
                <a:ext uri="{FF2B5EF4-FFF2-40B4-BE49-F238E27FC236}">
                  <a16:creationId xmlns:a16="http://schemas.microsoft.com/office/drawing/2014/main" id="{9416C525-92DD-964B-A4CB-16884A004BDC}"/>
                </a:ext>
              </a:extLst>
            </p:cNvPr>
            <p:cNvSpPr>
              <a:spLocks noChangeShapeType="1"/>
            </p:cNvSpPr>
            <p:nvPr/>
          </p:nvSpPr>
          <p:spPr bwMode="auto">
            <a:xfrm>
              <a:off x="209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3" name="Line 220">
              <a:extLst>
                <a:ext uri="{FF2B5EF4-FFF2-40B4-BE49-F238E27FC236}">
                  <a16:creationId xmlns:a16="http://schemas.microsoft.com/office/drawing/2014/main" id="{77A2EBF2-971E-B84D-A91A-122FCCAA2CD5}"/>
                </a:ext>
              </a:extLst>
            </p:cNvPr>
            <p:cNvSpPr>
              <a:spLocks noChangeShapeType="1"/>
            </p:cNvSpPr>
            <p:nvPr/>
          </p:nvSpPr>
          <p:spPr bwMode="auto">
            <a:xfrm>
              <a:off x="2124"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4" name="Line 221">
              <a:extLst>
                <a:ext uri="{FF2B5EF4-FFF2-40B4-BE49-F238E27FC236}">
                  <a16:creationId xmlns:a16="http://schemas.microsoft.com/office/drawing/2014/main" id="{EC21BAC5-5AAF-A749-9FE3-8DD06DAA5AFC}"/>
                </a:ext>
              </a:extLst>
            </p:cNvPr>
            <p:cNvSpPr>
              <a:spLocks noChangeShapeType="1"/>
            </p:cNvSpPr>
            <p:nvPr/>
          </p:nvSpPr>
          <p:spPr bwMode="auto">
            <a:xfrm>
              <a:off x="215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5" name="Line 222">
              <a:extLst>
                <a:ext uri="{FF2B5EF4-FFF2-40B4-BE49-F238E27FC236}">
                  <a16:creationId xmlns:a16="http://schemas.microsoft.com/office/drawing/2014/main" id="{1897CC8F-5F53-024C-B8FE-FB09D924C931}"/>
                </a:ext>
              </a:extLst>
            </p:cNvPr>
            <p:cNvSpPr>
              <a:spLocks noChangeShapeType="1"/>
            </p:cNvSpPr>
            <p:nvPr/>
          </p:nvSpPr>
          <p:spPr bwMode="auto">
            <a:xfrm>
              <a:off x="218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6" name="Line 223">
              <a:extLst>
                <a:ext uri="{FF2B5EF4-FFF2-40B4-BE49-F238E27FC236}">
                  <a16:creationId xmlns:a16="http://schemas.microsoft.com/office/drawing/2014/main" id="{D3A3CDA4-27F5-8841-BC94-025D7D86D86D}"/>
                </a:ext>
              </a:extLst>
            </p:cNvPr>
            <p:cNvSpPr>
              <a:spLocks noChangeShapeType="1"/>
            </p:cNvSpPr>
            <p:nvPr/>
          </p:nvSpPr>
          <p:spPr bwMode="auto">
            <a:xfrm>
              <a:off x="2207"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7" name="Line 224">
              <a:extLst>
                <a:ext uri="{FF2B5EF4-FFF2-40B4-BE49-F238E27FC236}">
                  <a16:creationId xmlns:a16="http://schemas.microsoft.com/office/drawing/2014/main" id="{ADDDDA20-F73E-9147-A292-73BA5EF8DEA9}"/>
                </a:ext>
              </a:extLst>
            </p:cNvPr>
            <p:cNvSpPr>
              <a:spLocks noChangeShapeType="1"/>
            </p:cNvSpPr>
            <p:nvPr/>
          </p:nvSpPr>
          <p:spPr bwMode="auto">
            <a:xfrm>
              <a:off x="223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8" name="Line 225">
              <a:extLst>
                <a:ext uri="{FF2B5EF4-FFF2-40B4-BE49-F238E27FC236}">
                  <a16:creationId xmlns:a16="http://schemas.microsoft.com/office/drawing/2014/main" id="{0A4AD05F-888C-7442-9817-FC72A84242FD}"/>
                </a:ext>
              </a:extLst>
            </p:cNvPr>
            <p:cNvSpPr>
              <a:spLocks noChangeShapeType="1"/>
            </p:cNvSpPr>
            <p:nvPr/>
          </p:nvSpPr>
          <p:spPr bwMode="auto">
            <a:xfrm>
              <a:off x="226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9" name="Line 226">
              <a:extLst>
                <a:ext uri="{FF2B5EF4-FFF2-40B4-BE49-F238E27FC236}">
                  <a16:creationId xmlns:a16="http://schemas.microsoft.com/office/drawing/2014/main" id="{012B3D22-3AD9-D741-A07F-6616578CD7D4}"/>
                </a:ext>
              </a:extLst>
            </p:cNvPr>
            <p:cNvSpPr>
              <a:spLocks noChangeShapeType="1"/>
            </p:cNvSpPr>
            <p:nvPr/>
          </p:nvSpPr>
          <p:spPr bwMode="auto">
            <a:xfrm>
              <a:off x="2290"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0" name="Line 227">
              <a:extLst>
                <a:ext uri="{FF2B5EF4-FFF2-40B4-BE49-F238E27FC236}">
                  <a16:creationId xmlns:a16="http://schemas.microsoft.com/office/drawing/2014/main" id="{9DC632CF-9EAD-7643-B84C-DE4EDE444686}"/>
                </a:ext>
              </a:extLst>
            </p:cNvPr>
            <p:cNvSpPr>
              <a:spLocks noChangeShapeType="1"/>
            </p:cNvSpPr>
            <p:nvPr/>
          </p:nvSpPr>
          <p:spPr bwMode="auto">
            <a:xfrm>
              <a:off x="231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1" name="Line 228">
              <a:extLst>
                <a:ext uri="{FF2B5EF4-FFF2-40B4-BE49-F238E27FC236}">
                  <a16:creationId xmlns:a16="http://schemas.microsoft.com/office/drawing/2014/main" id="{1E3D6EFC-7BDB-D449-AC61-26E6BDEA1D3D}"/>
                </a:ext>
              </a:extLst>
            </p:cNvPr>
            <p:cNvSpPr>
              <a:spLocks noChangeShapeType="1"/>
            </p:cNvSpPr>
            <p:nvPr/>
          </p:nvSpPr>
          <p:spPr bwMode="auto">
            <a:xfrm>
              <a:off x="234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2" name="Line 229">
              <a:extLst>
                <a:ext uri="{FF2B5EF4-FFF2-40B4-BE49-F238E27FC236}">
                  <a16:creationId xmlns:a16="http://schemas.microsoft.com/office/drawing/2014/main" id="{6F8D9F8D-A2C4-3949-B8F5-85539F1598D2}"/>
                </a:ext>
              </a:extLst>
            </p:cNvPr>
            <p:cNvSpPr>
              <a:spLocks noChangeShapeType="1"/>
            </p:cNvSpPr>
            <p:nvPr/>
          </p:nvSpPr>
          <p:spPr bwMode="auto">
            <a:xfrm>
              <a:off x="2373"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3" name="Line 230">
              <a:extLst>
                <a:ext uri="{FF2B5EF4-FFF2-40B4-BE49-F238E27FC236}">
                  <a16:creationId xmlns:a16="http://schemas.microsoft.com/office/drawing/2014/main" id="{D104DA0C-7502-B849-99DD-915D8479045D}"/>
                </a:ext>
              </a:extLst>
            </p:cNvPr>
            <p:cNvSpPr>
              <a:spLocks noChangeShapeType="1"/>
            </p:cNvSpPr>
            <p:nvPr/>
          </p:nvSpPr>
          <p:spPr bwMode="auto">
            <a:xfrm>
              <a:off x="240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4" name="Line 231">
              <a:extLst>
                <a:ext uri="{FF2B5EF4-FFF2-40B4-BE49-F238E27FC236}">
                  <a16:creationId xmlns:a16="http://schemas.microsoft.com/office/drawing/2014/main" id="{C0C455EB-B874-934D-957B-04FBE145D1C5}"/>
                </a:ext>
              </a:extLst>
            </p:cNvPr>
            <p:cNvSpPr>
              <a:spLocks noChangeShapeType="1"/>
            </p:cNvSpPr>
            <p:nvPr/>
          </p:nvSpPr>
          <p:spPr bwMode="auto">
            <a:xfrm>
              <a:off x="242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5" name="Line 232">
              <a:extLst>
                <a:ext uri="{FF2B5EF4-FFF2-40B4-BE49-F238E27FC236}">
                  <a16:creationId xmlns:a16="http://schemas.microsoft.com/office/drawing/2014/main" id="{A3B8BB22-00BB-A740-A498-C8E35B784BB2}"/>
                </a:ext>
              </a:extLst>
            </p:cNvPr>
            <p:cNvSpPr>
              <a:spLocks noChangeShapeType="1"/>
            </p:cNvSpPr>
            <p:nvPr/>
          </p:nvSpPr>
          <p:spPr bwMode="auto">
            <a:xfrm>
              <a:off x="2456"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6" name="Line 233">
              <a:extLst>
                <a:ext uri="{FF2B5EF4-FFF2-40B4-BE49-F238E27FC236}">
                  <a16:creationId xmlns:a16="http://schemas.microsoft.com/office/drawing/2014/main" id="{792EFBDC-65CB-654A-94B2-FF8046E81B45}"/>
                </a:ext>
              </a:extLst>
            </p:cNvPr>
            <p:cNvSpPr>
              <a:spLocks noChangeShapeType="1"/>
            </p:cNvSpPr>
            <p:nvPr/>
          </p:nvSpPr>
          <p:spPr bwMode="auto">
            <a:xfrm>
              <a:off x="248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7" name="Line 234">
              <a:extLst>
                <a:ext uri="{FF2B5EF4-FFF2-40B4-BE49-F238E27FC236}">
                  <a16:creationId xmlns:a16="http://schemas.microsoft.com/office/drawing/2014/main" id="{6C32BA04-E9FE-1D4E-8926-BF1AEAFA434C}"/>
                </a:ext>
              </a:extLst>
            </p:cNvPr>
            <p:cNvSpPr>
              <a:spLocks noChangeShapeType="1"/>
            </p:cNvSpPr>
            <p:nvPr/>
          </p:nvSpPr>
          <p:spPr bwMode="auto">
            <a:xfrm>
              <a:off x="251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8" name="Line 235">
              <a:extLst>
                <a:ext uri="{FF2B5EF4-FFF2-40B4-BE49-F238E27FC236}">
                  <a16:creationId xmlns:a16="http://schemas.microsoft.com/office/drawing/2014/main" id="{484353E8-2018-154A-8EB0-1D5C4EF7A6A0}"/>
                </a:ext>
              </a:extLst>
            </p:cNvPr>
            <p:cNvSpPr>
              <a:spLocks noChangeShapeType="1"/>
            </p:cNvSpPr>
            <p:nvPr/>
          </p:nvSpPr>
          <p:spPr bwMode="auto">
            <a:xfrm>
              <a:off x="2539"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9" name="Line 236">
              <a:extLst>
                <a:ext uri="{FF2B5EF4-FFF2-40B4-BE49-F238E27FC236}">
                  <a16:creationId xmlns:a16="http://schemas.microsoft.com/office/drawing/2014/main" id="{5DFB2C82-129C-564C-9E6F-5CCF48836EF5}"/>
                </a:ext>
              </a:extLst>
            </p:cNvPr>
            <p:cNvSpPr>
              <a:spLocks noChangeShapeType="1"/>
            </p:cNvSpPr>
            <p:nvPr/>
          </p:nvSpPr>
          <p:spPr bwMode="auto">
            <a:xfrm>
              <a:off x="256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0" name="Line 237">
              <a:extLst>
                <a:ext uri="{FF2B5EF4-FFF2-40B4-BE49-F238E27FC236}">
                  <a16:creationId xmlns:a16="http://schemas.microsoft.com/office/drawing/2014/main" id="{C140ED0B-AB95-C14A-BFBF-7158295104E5}"/>
                </a:ext>
              </a:extLst>
            </p:cNvPr>
            <p:cNvSpPr>
              <a:spLocks noChangeShapeType="1"/>
            </p:cNvSpPr>
            <p:nvPr/>
          </p:nvSpPr>
          <p:spPr bwMode="auto">
            <a:xfrm>
              <a:off x="259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1" name="Line 238">
              <a:extLst>
                <a:ext uri="{FF2B5EF4-FFF2-40B4-BE49-F238E27FC236}">
                  <a16:creationId xmlns:a16="http://schemas.microsoft.com/office/drawing/2014/main" id="{6A2A58A8-42E0-7741-A9BE-FD5ECE1D657D}"/>
                </a:ext>
              </a:extLst>
            </p:cNvPr>
            <p:cNvSpPr>
              <a:spLocks noChangeShapeType="1"/>
            </p:cNvSpPr>
            <p:nvPr/>
          </p:nvSpPr>
          <p:spPr bwMode="auto">
            <a:xfrm>
              <a:off x="2622"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2" name="Line 239">
              <a:extLst>
                <a:ext uri="{FF2B5EF4-FFF2-40B4-BE49-F238E27FC236}">
                  <a16:creationId xmlns:a16="http://schemas.microsoft.com/office/drawing/2014/main" id="{A7E1B9AD-F03A-E049-9B99-3598663D3C4A}"/>
                </a:ext>
              </a:extLst>
            </p:cNvPr>
            <p:cNvSpPr>
              <a:spLocks noChangeShapeType="1"/>
            </p:cNvSpPr>
            <p:nvPr/>
          </p:nvSpPr>
          <p:spPr bwMode="auto">
            <a:xfrm>
              <a:off x="265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3" name="Line 240">
              <a:extLst>
                <a:ext uri="{FF2B5EF4-FFF2-40B4-BE49-F238E27FC236}">
                  <a16:creationId xmlns:a16="http://schemas.microsoft.com/office/drawing/2014/main" id="{6620D006-8AA5-CA49-A566-D77E977B6F12}"/>
                </a:ext>
              </a:extLst>
            </p:cNvPr>
            <p:cNvSpPr>
              <a:spLocks noChangeShapeType="1"/>
            </p:cNvSpPr>
            <p:nvPr/>
          </p:nvSpPr>
          <p:spPr bwMode="auto">
            <a:xfrm>
              <a:off x="267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4" name="Line 241">
              <a:extLst>
                <a:ext uri="{FF2B5EF4-FFF2-40B4-BE49-F238E27FC236}">
                  <a16:creationId xmlns:a16="http://schemas.microsoft.com/office/drawing/2014/main" id="{EA081528-3AFD-8D4D-B74D-1FD46FD12455}"/>
                </a:ext>
              </a:extLst>
            </p:cNvPr>
            <p:cNvSpPr>
              <a:spLocks noChangeShapeType="1"/>
            </p:cNvSpPr>
            <p:nvPr/>
          </p:nvSpPr>
          <p:spPr bwMode="auto">
            <a:xfrm>
              <a:off x="2705"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5" name="Line 242">
              <a:extLst>
                <a:ext uri="{FF2B5EF4-FFF2-40B4-BE49-F238E27FC236}">
                  <a16:creationId xmlns:a16="http://schemas.microsoft.com/office/drawing/2014/main" id="{300E1795-80D1-7D4D-B38F-D157395C4002}"/>
                </a:ext>
              </a:extLst>
            </p:cNvPr>
            <p:cNvSpPr>
              <a:spLocks noChangeShapeType="1"/>
            </p:cNvSpPr>
            <p:nvPr/>
          </p:nvSpPr>
          <p:spPr bwMode="auto">
            <a:xfrm>
              <a:off x="273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6" name="Line 243">
              <a:extLst>
                <a:ext uri="{FF2B5EF4-FFF2-40B4-BE49-F238E27FC236}">
                  <a16:creationId xmlns:a16="http://schemas.microsoft.com/office/drawing/2014/main" id="{2710ABC7-7A11-B94B-8E26-FCDB4084D365}"/>
                </a:ext>
              </a:extLst>
            </p:cNvPr>
            <p:cNvSpPr>
              <a:spLocks noChangeShapeType="1"/>
            </p:cNvSpPr>
            <p:nvPr/>
          </p:nvSpPr>
          <p:spPr bwMode="auto">
            <a:xfrm>
              <a:off x="276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7" name="Line 244">
              <a:extLst>
                <a:ext uri="{FF2B5EF4-FFF2-40B4-BE49-F238E27FC236}">
                  <a16:creationId xmlns:a16="http://schemas.microsoft.com/office/drawing/2014/main" id="{B61D2434-A8F2-014E-9100-9BC3D365FE6D}"/>
                </a:ext>
              </a:extLst>
            </p:cNvPr>
            <p:cNvSpPr>
              <a:spLocks noChangeShapeType="1"/>
            </p:cNvSpPr>
            <p:nvPr/>
          </p:nvSpPr>
          <p:spPr bwMode="auto">
            <a:xfrm>
              <a:off x="2788"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8" name="Line 245">
              <a:extLst>
                <a:ext uri="{FF2B5EF4-FFF2-40B4-BE49-F238E27FC236}">
                  <a16:creationId xmlns:a16="http://schemas.microsoft.com/office/drawing/2014/main" id="{1B031B57-420B-2148-94BD-B4D0318CF4A0}"/>
                </a:ext>
              </a:extLst>
            </p:cNvPr>
            <p:cNvSpPr>
              <a:spLocks noChangeShapeType="1"/>
            </p:cNvSpPr>
            <p:nvPr/>
          </p:nvSpPr>
          <p:spPr bwMode="auto">
            <a:xfrm>
              <a:off x="281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9" name="Line 246">
              <a:extLst>
                <a:ext uri="{FF2B5EF4-FFF2-40B4-BE49-F238E27FC236}">
                  <a16:creationId xmlns:a16="http://schemas.microsoft.com/office/drawing/2014/main" id="{E1B36503-140A-CC44-8F91-9CAC67123CE6}"/>
                </a:ext>
              </a:extLst>
            </p:cNvPr>
            <p:cNvSpPr>
              <a:spLocks noChangeShapeType="1"/>
            </p:cNvSpPr>
            <p:nvPr/>
          </p:nvSpPr>
          <p:spPr bwMode="auto">
            <a:xfrm>
              <a:off x="284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0" name="Line 247">
              <a:extLst>
                <a:ext uri="{FF2B5EF4-FFF2-40B4-BE49-F238E27FC236}">
                  <a16:creationId xmlns:a16="http://schemas.microsoft.com/office/drawing/2014/main" id="{BB2BE533-72FD-A443-BC54-135770A809A4}"/>
                </a:ext>
              </a:extLst>
            </p:cNvPr>
            <p:cNvSpPr>
              <a:spLocks noChangeShapeType="1"/>
            </p:cNvSpPr>
            <p:nvPr/>
          </p:nvSpPr>
          <p:spPr bwMode="auto">
            <a:xfrm>
              <a:off x="2871"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1" name="Line 248">
              <a:extLst>
                <a:ext uri="{FF2B5EF4-FFF2-40B4-BE49-F238E27FC236}">
                  <a16:creationId xmlns:a16="http://schemas.microsoft.com/office/drawing/2014/main" id="{531B2596-58FF-1D4E-9A11-E4021B4EC53A}"/>
                </a:ext>
              </a:extLst>
            </p:cNvPr>
            <p:cNvSpPr>
              <a:spLocks noChangeShapeType="1"/>
            </p:cNvSpPr>
            <p:nvPr/>
          </p:nvSpPr>
          <p:spPr bwMode="auto">
            <a:xfrm>
              <a:off x="289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2" name="Line 249">
              <a:extLst>
                <a:ext uri="{FF2B5EF4-FFF2-40B4-BE49-F238E27FC236}">
                  <a16:creationId xmlns:a16="http://schemas.microsoft.com/office/drawing/2014/main" id="{2FC4A630-E902-BB40-8A4C-A073BCD18058}"/>
                </a:ext>
              </a:extLst>
            </p:cNvPr>
            <p:cNvSpPr>
              <a:spLocks noChangeShapeType="1"/>
            </p:cNvSpPr>
            <p:nvPr/>
          </p:nvSpPr>
          <p:spPr bwMode="auto">
            <a:xfrm>
              <a:off x="292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3" name="Line 250">
              <a:extLst>
                <a:ext uri="{FF2B5EF4-FFF2-40B4-BE49-F238E27FC236}">
                  <a16:creationId xmlns:a16="http://schemas.microsoft.com/office/drawing/2014/main" id="{2004AC41-FE32-3F46-BEE0-62728023EAE6}"/>
                </a:ext>
              </a:extLst>
            </p:cNvPr>
            <p:cNvSpPr>
              <a:spLocks noChangeShapeType="1"/>
            </p:cNvSpPr>
            <p:nvPr/>
          </p:nvSpPr>
          <p:spPr bwMode="auto">
            <a:xfrm>
              <a:off x="2954"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4" name="Line 251">
              <a:extLst>
                <a:ext uri="{FF2B5EF4-FFF2-40B4-BE49-F238E27FC236}">
                  <a16:creationId xmlns:a16="http://schemas.microsoft.com/office/drawing/2014/main" id="{553A5702-C29C-FC48-BD97-CDDF82A91887}"/>
                </a:ext>
              </a:extLst>
            </p:cNvPr>
            <p:cNvSpPr>
              <a:spLocks noChangeShapeType="1"/>
            </p:cNvSpPr>
            <p:nvPr/>
          </p:nvSpPr>
          <p:spPr bwMode="auto">
            <a:xfrm>
              <a:off x="298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5" name="Line 252">
              <a:extLst>
                <a:ext uri="{FF2B5EF4-FFF2-40B4-BE49-F238E27FC236}">
                  <a16:creationId xmlns:a16="http://schemas.microsoft.com/office/drawing/2014/main" id="{D1AEFAE1-6679-2F42-B0D9-F98FBAD47DE4}"/>
                </a:ext>
              </a:extLst>
            </p:cNvPr>
            <p:cNvSpPr>
              <a:spLocks noChangeShapeType="1"/>
            </p:cNvSpPr>
            <p:nvPr/>
          </p:nvSpPr>
          <p:spPr bwMode="auto">
            <a:xfrm>
              <a:off x="301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6" name="Line 253">
              <a:extLst>
                <a:ext uri="{FF2B5EF4-FFF2-40B4-BE49-F238E27FC236}">
                  <a16:creationId xmlns:a16="http://schemas.microsoft.com/office/drawing/2014/main" id="{6B946B88-31C3-9949-AB3D-9F9893E67CD7}"/>
                </a:ext>
              </a:extLst>
            </p:cNvPr>
            <p:cNvSpPr>
              <a:spLocks noChangeShapeType="1"/>
            </p:cNvSpPr>
            <p:nvPr/>
          </p:nvSpPr>
          <p:spPr bwMode="auto">
            <a:xfrm>
              <a:off x="3037"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7" name="Line 254">
              <a:extLst>
                <a:ext uri="{FF2B5EF4-FFF2-40B4-BE49-F238E27FC236}">
                  <a16:creationId xmlns:a16="http://schemas.microsoft.com/office/drawing/2014/main" id="{914D2C1C-FAC5-A44B-80B9-E258947587C6}"/>
                </a:ext>
              </a:extLst>
            </p:cNvPr>
            <p:cNvSpPr>
              <a:spLocks noChangeShapeType="1"/>
            </p:cNvSpPr>
            <p:nvPr/>
          </p:nvSpPr>
          <p:spPr bwMode="auto">
            <a:xfrm>
              <a:off x="306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8" name="Line 255">
              <a:extLst>
                <a:ext uri="{FF2B5EF4-FFF2-40B4-BE49-F238E27FC236}">
                  <a16:creationId xmlns:a16="http://schemas.microsoft.com/office/drawing/2014/main" id="{F111E121-8E11-414B-80B2-79355C669CF8}"/>
                </a:ext>
              </a:extLst>
            </p:cNvPr>
            <p:cNvSpPr>
              <a:spLocks noChangeShapeType="1"/>
            </p:cNvSpPr>
            <p:nvPr/>
          </p:nvSpPr>
          <p:spPr bwMode="auto">
            <a:xfrm>
              <a:off x="309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9" name="Line 256">
              <a:extLst>
                <a:ext uri="{FF2B5EF4-FFF2-40B4-BE49-F238E27FC236}">
                  <a16:creationId xmlns:a16="http://schemas.microsoft.com/office/drawing/2014/main" id="{E2BB8B69-8633-E045-B92D-4623A3CE832B}"/>
                </a:ext>
              </a:extLst>
            </p:cNvPr>
            <p:cNvSpPr>
              <a:spLocks noChangeShapeType="1"/>
            </p:cNvSpPr>
            <p:nvPr/>
          </p:nvSpPr>
          <p:spPr bwMode="auto">
            <a:xfrm>
              <a:off x="3120"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0" name="Line 257">
              <a:extLst>
                <a:ext uri="{FF2B5EF4-FFF2-40B4-BE49-F238E27FC236}">
                  <a16:creationId xmlns:a16="http://schemas.microsoft.com/office/drawing/2014/main" id="{F44D6656-D380-D543-A7B9-D05C5669CD50}"/>
                </a:ext>
              </a:extLst>
            </p:cNvPr>
            <p:cNvSpPr>
              <a:spLocks noChangeShapeType="1"/>
            </p:cNvSpPr>
            <p:nvPr/>
          </p:nvSpPr>
          <p:spPr bwMode="auto">
            <a:xfrm>
              <a:off x="314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1" name="Line 258">
              <a:extLst>
                <a:ext uri="{FF2B5EF4-FFF2-40B4-BE49-F238E27FC236}">
                  <a16:creationId xmlns:a16="http://schemas.microsoft.com/office/drawing/2014/main" id="{221D2BDE-0441-5345-830A-45CF503E2100}"/>
                </a:ext>
              </a:extLst>
            </p:cNvPr>
            <p:cNvSpPr>
              <a:spLocks noChangeShapeType="1"/>
            </p:cNvSpPr>
            <p:nvPr/>
          </p:nvSpPr>
          <p:spPr bwMode="auto">
            <a:xfrm>
              <a:off x="317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2" name="Line 259">
              <a:extLst>
                <a:ext uri="{FF2B5EF4-FFF2-40B4-BE49-F238E27FC236}">
                  <a16:creationId xmlns:a16="http://schemas.microsoft.com/office/drawing/2014/main" id="{0C5C461E-BE03-8F48-B76A-92FDD799500E}"/>
                </a:ext>
              </a:extLst>
            </p:cNvPr>
            <p:cNvSpPr>
              <a:spLocks noChangeShapeType="1"/>
            </p:cNvSpPr>
            <p:nvPr/>
          </p:nvSpPr>
          <p:spPr bwMode="auto">
            <a:xfrm>
              <a:off x="3203"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3" name="Line 260">
              <a:extLst>
                <a:ext uri="{FF2B5EF4-FFF2-40B4-BE49-F238E27FC236}">
                  <a16:creationId xmlns:a16="http://schemas.microsoft.com/office/drawing/2014/main" id="{26A992A9-F1AE-5542-8FDD-052F4A80253F}"/>
                </a:ext>
              </a:extLst>
            </p:cNvPr>
            <p:cNvSpPr>
              <a:spLocks noChangeShapeType="1"/>
            </p:cNvSpPr>
            <p:nvPr/>
          </p:nvSpPr>
          <p:spPr bwMode="auto">
            <a:xfrm>
              <a:off x="323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4" name="Line 261">
              <a:extLst>
                <a:ext uri="{FF2B5EF4-FFF2-40B4-BE49-F238E27FC236}">
                  <a16:creationId xmlns:a16="http://schemas.microsoft.com/office/drawing/2014/main" id="{1EFE11A6-57B7-1645-BC6D-CE79F60A0482}"/>
                </a:ext>
              </a:extLst>
            </p:cNvPr>
            <p:cNvSpPr>
              <a:spLocks noChangeShapeType="1"/>
            </p:cNvSpPr>
            <p:nvPr/>
          </p:nvSpPr>
          <p:spPr bwMode="auto">
            <a:xfrm>
              <a:off x="325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5" name="Line 262">
              <a:extLst>
                <a:ext uri="{FF2B5EF4-FFF2-40B4-BE49-F238E27FC236}">
                  <a16:creationId xmlns:a16="http://schemas.microsoft.com/office/drawing/2014/main" id="{71B349D8-35DA-2549-8882-120C92C9E8BA}"/>
                </a:ext>
              </a:extLst>
            </p:cNvPr>
            <p:cNvSpPr>
              <a:spLocks noChangeShapeType="1"/>
            </p:cNvSpPr>
            <p:nvPr/>
          </p:nvSpPr>
          <p:spPr bwMode="auto">
            <a:xfrm>
              <a:off x="3286"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6" name="Line 263">
              <a:extLst>
                <a:ext uri="{FF2B5EF4-FFF2-40B4-BE49-F238E27FC236}">
                  <a16:creationId xmlns:a16="http://schemas.microsoft.com/office/drawing/2014/main" id="{B41B01B0-32A4-3F49-8743-92685A7D91D4}"/>
                </a:ext>
              </a:extLst>
            </p:cNvPr>
            <p:cNvSpPr>
              <a:spLocks noChangeShapeType="1"/>
            </p:cNvSpPr>
            <p:nvPr/>
          </p:nvSpPr>
          <p:spPr bwMode="auto">
            <a:xfrm>
              <a:off x="331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7" name="Line 264">
              <a:extLst>
                <a:ext uri="{FF2B5EF4-FFF2-40B4-BE49-F238E27FC236}">
                  <a16:creationId xmlns:a16="http://schemas.microsoft.com/office/drawing/2014/main" id="{99153A53-9FEA-F241-9635-DF4778646D2A}"/>
                </a:ext>
              </a:extLst>
            </p:cNvPr>
            <p:cNvSpPr>
              <a:spLocks noChangeShapeType="1"/>
            </p:cNvSpPr>
            <p:nvPr/>
          </p:nvSpPr>
          <p:spPr bwMode="auto">
            <a:xfrm>
              <a:off x="334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8" name="Line 265">
              <a:extLst>
                <a:ext uri="{FF2B5EF4-FFF2-40B4-BE49-F238E27FC236}">
                  <a16:creationId xmlns:a16="http://schemas.microsoft.com/office/drawing/2014/main" id="{EBAF5202-4C37-8749-A47A-6ACF40CCFD16}"/>
                </a:ext>
              </a:extLst>
            </p:cNvPr>
            <p:cNvSpPr>
              <a:spLocks noChangeShapeType="1"/>
            </p:cNvSpPr>
            <p:nvPr/>
          </p:nvSpPr>
          <p:spPr bwMode="auto">
            <a:xfrm>
              <a:off x="3369"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9" name="Line 266">
              <a:extLst>
                <a:ext uri="{FF2B5EF4-FFF2-40B4-BE49-F238E27FC236}">
                  <a16:creationId xmlns:a16="http://schemas.microsoft.com/office/drawing/2014/main" id="{80203ED2-207D-504D-9E7A-F93DC277C3AA}"/>
                </a:ext>
              </a:extLst>
            </p:cNvPr>
            <p:cNvSpPr>
              <a:spLocks noChangeShapeType="1"/>
            </p:cNvSpPr>
            <p:nvPr/>
          </p:nvSpPr>
          <p:spPr bwMode="auto">
            <a:xfrm>
              <a:off x="339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0" name="Line 267">
              <a:extLst>
                <a:ext uri="{FF2B5EF4-FFF2-40B4-BE49-F238E27FC236}">
                  <a16:creationId xmlns:a16="http://schemas.microsoft.com/office/drawing/2014/main" id="{30E79229-1F43-FF43-9390-4893998D16DD}"/>
                </a:ext>
              </a:extLst>
            </p:cNvPr>
            <p:cNvSpPr>
              <a:spLocks noChangeShapeType="1"/>
            </p:cNvSpPr>
            <p:nvPr/>
          </p:nvSpPr>
          <p:spPr bwMode="auto">
            <a:xfrm>
              <a:off x="342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1" name="Line 268">
              <a:extLst>
                <a:ext uri="{FF2B5EF4-FFF2-40B4-BE49-F238E27FC236}">
                  <a16:creationId xmlns:a16="http://schemas.microsoft.com/office/drawing/2014/main" id="{F1D1E018-4315-4049-91C8-38DDDBBC74BF}"/>
                </a:ext>
              </a:extLst>
            </p:cNvPr>
            <p:cNvSpPr>
              <a:spLocks noChangeShapeType="1"/>
            </p:cNvSpPr>
            <p:nvPr/>
          </p:nvSpPr>
          <p:spPr bwMode="auto">
            <a:xfrm>
              <a:off x="3452"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2" name="Line 269">
              <a:extLst>
                <a:ext uri="{FF2B5EF4-FFF2-40B4-BE49-F238E27FC236}">
                  <a16:creationId xmlns:a16="http://schemas.microsoft.com/office/drawing/2014/main" id="{00B91C4D-E3D5-F344-8AF5-071B7BEAB49C}"/>
                </a:ext>
              </a:extLst>
            </p:cNvPr>
            <p:cNvSpPr>
              <a:spLocks noChangeShapeType="1"/>
            </p:cNvSpPr>
            <p:nvPr/>
          </p:nvSpPr>
          <p:spPr bwMode="auto">
            <a:xfrm>
              <a:off x="348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3" name="Line 270">
              <a:extLst>
                <a:ext uri="{FF2B5EF4-FFF2-40B4-BE49-F238E27FC236}">
                  <a16:creationId xmlns:a16="http://schemas.microsoft.com/office/drawing/2014/main" id="{9705F7DD-6DB0-3148-9312-10AA6D29E049}"/>
                </a:ext>
              </a:extLst>
            </p:cNvPr>
            <p:cNvSpPr>
              <a:spLocks noChangeShapeType="1"/>
            </p:cNvSpPr>
            <p:nvPr/>
          </p:nvSpPr>
          <p:spPr bwMode="auto">
            <a:xfrm>
              <a:off x="350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4" name="Line 271">
              <a:extLst>
                <a:ext uri="{FF2B5EF4-FFF2-40B4-BE49-F238E27FC236}">
                  <a16:creationId xmlns:a16="http://schemas.microsoft.com/office/drawing/2014/main" id="{292BAF89-E7BB-9C43-B49A-CE6CB5FFA3CE}"/>
                </a:ext>
              </a:extLst>
            </p:cNvPr>
            <p:cNvSpPr>
              <a:spLocks noChangeShapeType="1"/>
            </p:cNvSpPr>
            <p:nvPr/>
          </p:nvSpPr>
          <p:spPr bwMode="auto">
            <a:xfrm>
              <a:off x="3535"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5" name="Line 272">
              <a:extLst>
                <a:ext uri="{FF2B5EF4-FFF2-40B4-BE49-F238E27FC236}">
                  <a16:creationId xmlns:a16="http://schemas.microsoft.com/office/drawing/2014/main" id="{956A79B9-0478-D548-BC6C-3470CC4C5535}"/>
                </a:ext>
              </a:extLst>
            </p:cNvPr>
            <p:cNvSpPr>
              <a:spLocks noChangeShapeType="1"/>
            </p:cNvSpPr>
            <p:nvPr/>
          </p:nvSpPr>
          <p:spPr bwMode="auto">
            <a:xfrm>
              <a:off x="356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6" name="Line 273">
              <a:extLst>
                <a:ext uri="{FF2B5EF4-FFF2-40B4-BE49-F238E27FC236}">
                  <a16:creationId xmlns:a16="http://schemas.microsoft.com/office/drawing/2014/main" id="{50C15B19-FDC5-7D4D-9F78-5D6693618268}"/>
                </a:ext>
              </a:extLst>
            </p:cNvPr>
            <p:cNvSpPr>
              <a:spLocks noChangeShapeType="1"/>
            </p:cNvSpPr>
            <p:nvPr/>
          </p:nvSpPr>
          <p:spPr bwMode="auto">
            <a:xfrm>
              <a:off x="359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7" name="Line 274">
              <a:extLst>
                <a:ext uri="{FF2B5EF4-FFF2-40B4-BE49-F238E27FC236}">
                  <a16:creationId xmlns:a16="http://schemas.microsoft.com/office/drawing/2014/main" id="{9CE8EE14-D20C-7642-BB4F-E268B12A6DA3}"/>
                </a:ext>
              </a:extLst>
            </p:cNvPr>
            <p:cNvSpPr>
              <a:spLocks noChangeShapeType="1"/>
            </p:cNvSpPr>
            <p:nvPr/>
          </p:nvSpPr>
          <p:spPr bwMode="auto">
            <a:xfrm>
              <a:off x="3618"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8" name="Line 275">
              <a:extLst>
                <a:ext uri="{FF2B5EF4-FFF2-40B4-BE49-F238E27FC236}">
                  <a16:creationId xmlns:a16="http://schemas.microsoft.com/office/drawing/2014/main" id="{EDBEC235-0000-C94F-BE94-9562E19683D7}"/>
                </a:ext>
              </a:extLst>
            </p:cNvPr>
            <p:cNvSpPr>
              <a:spLocks noChangeShapeType="1"/>
            </p:cNvSpPr>
            <p:nvPr/>
          </p:nvSpPr>
          <p:spPr bwMode="auto">
            <a:xfrm>
              <a:off x="364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9" name="Line 276">
              <a:extLst>
                <a:ext uri="{FF2B5EF4-FFF2-40B4-BE49-F238E27FC236}">
                  <a16:creationId xmlns:a16="http://schemas.microsoft.com/office/drawing/2014/main" id="{C116EF5F-02DF-8F47-AA6C-A338DD136A76}"/>
                </a:ext>
              </a:extLst>
            </p:cNvPr>
            <p:cNvSpPr>
              <a:spLocks noChangeShapeType="1"/>
            </p:cNvSpPr>
            <p:nvPr/>
          </p:nvSpPr>
          <p:spPr bwMode="auto">
            <a:xfrm>
              <a:off x="367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0" name="Line 277">
              <a:extLst>
                <a:ext uri="{FF2B5EF4-FFF2-40B4-BE49-F238E27FC236}">
                  <a16:creationId xmlns:a16="http://schemas.microsoft.com/office/drawing/2014/main" id="{BCEF1809-2439-564B-BF0F-6424B5A1E923}"/>
                </a:ext>
              </a:extLst>
            </p:cNvPr>
            <p:cNvSpPr>
              <a:spLocks noChangeShapeType="1"/>
            </p:cNvSpPr>
            <p:nvPr/>
          </p:nvSpPr>
          <p:spPr bwMode="auto">
            <a:xfrm>
              <a:off x="3701"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1" name="Line 278">
              <a:extLst>
                <a:ext uri="{FF2B5EF4-FFF2-40B4-BE49-F238E27FC236}">
                  <a16:creationId xmlns:a16="http://schemas.microsoft.com/office/drawing/2014/main" id="{F862DF4F-0AA6-1648-9A4D-C6BA53B2A0D6}"/>
                </a:ext>
              </a:extLst>
            </p:cNvPr>
            <p:cNvSpPr>
              <a:spLocks noChangeShapeType="1"/>
            </p:cNvSpPr>
            <p:nvPr/>
          </p:nvSpPr>
          <p:spPr bwMode="auto">
            <a:xfrm>
              <a:off x="372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2" name="Line 279">
              <a:extLst>
                <a:ext uri="{FF2B5EF4-FFF2-40B4-BE49-F238E27FC236}">
                  <a16:creationId xmlns:a16="http://schemas.microsoft.com/office/drawing/2014/main" id="{1EBF1C61-92A5-E84F-9859-DA94CDED6ED8}"/>
                </a:ext>
              </a:extLst>
            </p:cNvPr>
            <p:cNvSpPr>
              <a:spLocks noChangeShapeType="1"/>
            </p:cNvSpPr>
            <p:nvPr/>
          </p:nvSpPr>
          <p:spPr bwMode="auto">
            <a:xfrm>
              <a:off x="375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3" name="Line 280">
              <a:extLst>
                <a:ext uri="{FF2B5EF4-FFF2-40B4-BE49-F238E27FC236}">
                  <a16:creationId xmlns:a16="http://schemas.microsoft.com/office/drawing/2014/main" id="{2A0593C3-8798-9544-A8B6-06EAE3938E25}"/>
                </a:ext>
              </a:extLst>
            </p:cNvPr>
            <p:cNvSpPr>
              <a:spLocks noChangeShapeType="1"/>
            </p:cNvSpPr>
            <p:nvPr/>
          </p:nvSpPr>
          <p:spPr bwMode="auto">
            <a:xfrm>
              <a:off x="3784"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4" name="Line 281">
              <a:extLst>
                <a:ext uri="{FF2B5EF4-FFF2-40B4-BE49-F238E27FC236}">
                  <a16:creationId xmlns:a16="http://schemas.microsoft.com/office/drawing/2014/main" id="{5B0BD2EA-E9C7-084C-A1F2-83C6F199664B}"/>
                </a:ext>
              </a:extLst>
            </p:cNvPr>
            <p:cNvSpPr>
              <a:spLocks noChangeShapeType="1"/>
            </p:cNvSpPr>
            <p:nvPr/>
          </p:nvSpPr>
          <p:spPr bwMode="auto">
            <a:xfrm>
              <a:off x="381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5" name="Line 282">
              <a:extLst>
                <a:ext uri="{FF2B5EF4-FFF2-40B4-BE49-F238E27FC236}">
                  <a16:creationId xmlns:a16="http://schemas.microsoft.com/office/drawing/2014/main" id="{1A2330FC-259F-3846-912E-AB60D235DEFB}"/>
                </a:ext>
              </a:extLst>
            </p:cNvPr>
            <p:cNvSpPr>
              <a:spLocks noChangeShapeType="1"/>
            </p:cNvSpPr>
            <p:nvPr/>
          </p:nvSpPr>
          <p:spPr bwMode="auto">
            <a:xfrm>
              <a:off x="384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6" name="Line 283">
              <a:extLst>
                <a:ext uri="{FF2B5EF4-FFF2-40B4-BE49-F238E27FC236}">
                  <a16:creationId xmlns:a16="http://schemas.microsoft.com/office/drawing/2014/main" id="{72A4F4C6-1974-DA4D-92C8-ABB04FF63139}"/>
                </a:ext>
              </a:extLst>
            </p:cNvPr>
            <p:cNvSpPr>
              <a:spLocks noChangeShapeType="1"/>
            </p:cNvSpPr>
            <p:nvPr/>
          </p:nvSpPr>
          <p:spPr bwMode="auto">
            <a:xfrm>
              <a:off x="3867"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7" name="Line 284">
              <a:extLst>
                <a:ext uri="{FF2B5EF4-FFF2-40B4-BE49-F238E27FC236}">
                  <a16:creationId xmlns:a16="http://schemas.microsoft.com/office/drawing/2014/main" id="{DAEE093F-A411-1049-8A62-7105706A6289}"/>
                </a:ext>
              </a:extLst>
            </p:cNvPr>
            <p:cNvSpPr>
              <a:spLocks noChangeShapeType="1"/>
            </p:cNvSpPr>
            <p:nvPr/>
          </p:nvSpPr>
          <p:spPr bwMode="auto">
            <a:xfrm>
              <a:off x="389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8" name="Line 285">
              <a:extLst>
                <a:ext uri="{FF2B5EF4-FFF2-40B4-BE49-F238E27FC236}">
                  <a16:creationId xmlns:a16="http://schemas.microsoft.com/office/drawing/2014/main" id="{D8E5A134-3FE4-F44F-B4B8-666718437BC4}"/>
                </a:ext>
              </a:extLst>
            </p:cNvPr>
            <p:cNvSpPr>
              <a:spLocks noChangeShapeType="1"/>
            </p:cNvSpPr>
            <p:nvPr/>
          </p:nvSpPr>
          <p:spPr bwMode="auto">
            <a:xfrm>
              <a:off x="392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9" name="Line 286">
              <a:extLst>
                <a:ext uri="{FF2B5EF4-FFF2-40B4-BE49-F238E27FC236}">
                  <a16:creationId xmlns:a16="http://schemas.microsoft.com/office/drawing/2014/main" id="{47E8B694-135E-A549-B78C-351F34AE901D}"/>
                </a:ext>
              </a:extLst>
            </p:cNvPr>
            <p:cNvSpPr>
              <a:spLocks noChangeShapeType="1"/>
            </p:cNvSpPr>
            <p:nvPr/>
          </p:nvSpPr>
          <p:spPr bwMode="auto">
            <a:xfrm>
              <a:off x="3950"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0" name="Line 287">
              <a:extLst>
                <a:ext uri="{FF2B5EF4-FFF2-40B4-BE49-F238E27FC236}">
                  <a16:creationId xmlns:a16="http://schemas.microsoft.com/office/drawing/2014/main" id="{58037950-E600-0B4A-9878-023E6BF11EB8}"/>
                </a:ext>
              </a:extLst>
            </p:cNvPr>
            <p:cNvSpPr>
              <a:spLocks noChangeShapeType="1"/>
            </p:cNvSpPr>
            <p:nvPr/>
          </p:nvSpPr>
          <p:spPr bwMode="auto">
            <a:xfrm>
              <a:off x="397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1" name="Line 288">
              <a:extLst>
                <a:ext uri="{FF2B5EF4-FFF2-40B4-BE49-F238E27FC236}">
                  <a16:creationId xmlns:a16="http://schemas.microsoft.com/office/drawing/2014/main" id="{6509E17A-714D-2643-B76B-47C758A14480}"/>
                </a:ext>
              </a:extLst>
            </p:cNvPr>
            <p:cNvSpPr>
              <a:spLocks noChangeShapeType="1"/>
            </p:cNvSpPr>
            <p:nvPr/>
          </p:nvSpPr>
          <p:spPr bwMode="auto">
            <a:xfrm>
              <a:off x="400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2" name="Line 289">
              <a:extLst>
                <a:ext uri="{FF2B5EF4-FFF2-40B4-BE49-F238E27FC236}">
                  <a16:creationId xmlns:a16="http://schemas.microsoft.com/office/drawing/2014/main" id="{644245FE-8D73-3E4C-99A2-E7074DF8ADC2}"/>
                </a:ext>
              </a:extLst>
            </p:cNvPr>
            <p:cNvSpPr>
              <a:spLocks noChangeShapeType="1"/>
            </p:cNvSpPr>
            <p:nvPr/>
          </p:nvSpPr>
          <p:spPr bwMode="auto">
            <a:xfrm>
              <a:off x="4033"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3" name="Line 290">
              <a:extLst>
                <a:ext uri="{FF2B5EF4-FFF2-40B4-BE49-F238E27FC236}">
                  <a16:creationId xmlns:a16="http://schemas.microsoft.com/office/drawing/2014/main" id="{0E9CFF88-AA4A-E747-9B1C-758B6F01F7AF}"/>
                </a:ext>
              </a:extLst>
            </p:cNvPr>
            <p:cNvSpPr>
              <a:spLocks noChangeShapeType="1"/>
            </p:cNvSpPr>
            <p:nvPr/>
          </p:nvSpPr>
          <p:spPr bwMode="auto">
            <a:xfrm>
              <a:off x="406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4" name="Line 291">
              <a:extLst>
                <a:ext uri="{FF2B5EF4-FFF2-40B4-BE49-F238E27FC236}">
                  <a16:creationId xmlns:a16="http://schemas.microsoft.com/office/drawing/2014/main" id="{2DA81908-E36F-F542-A46F-A4F929DB21AC}"/>
                </a:ext>
              </a:extLst>
            </p:cNvPr>
            <p:cNvSpPr>
              <a:spLocks noChangeShapeType="1"/>
            </p:cNvSpPr>
            <p:nvPr/>
          </p:nvSpPr>
          <p:spPr bwMode="auto">
            <a:xfrm>
              <a:off x="408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5" name="Line 292">
              <a:extLst>
                <a:ext uri="{FF2B5EF4-FFF2-40B4-BE49-F238E27FC236}">
                  <a16:creationId xmlns:a16="http://schemas.microsoft.com/office/drawing/2014/main" id="{16FAFE0C-727D-C144-8F5C-319D12C1B58C}"/>
                </a:ext>
              </a:extLst>
            </p:cNvPr>
            <p:cNvSpPr>
              <a:spLocks noChangeShapeType="1"/>
            </p:cNvSpPr>
            <p:nvPr/>
          </p:nvSpPr>
          <p:spPr bwMode="auto">
            <a:xfrm>
              <a:off x="4116"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6" name="Line 293">
              <a:extLst>
                <a:ext uri="{FF2B5EF4-FFF2-40B4-BE49-F238E27FC236}">
                  <a16:creationId xmlns:a16="http://schemas.microsoft.com/office/drawing/2014/main" id="{46367FA0-9CA2-5048-8368-39B5CF0FA56A}"/>
                </a:ext>
              </a:extLst>
            </p:cNvPr>
            <p:cNvSpPr>
              <a:spLocks noChangeShapeType="1"/>
            </p:cNvSpPr>
            <p:nvPr/>
          </p:nvSpPr>
          <p:spPr bwMode="auto">
            <a:xfrm>
              <a:off x="414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7" name="Line 294">
              <a:extLst>
                <a:ext uri="{FF2B5EF4-FFF2-40B4-BE49-F238E27FC236}">
                  <a16:creationId xmlns:a16="http://schemas.microsoft.com/office/drawing/2014/main" id="{A7D0B636-3B3C-4D4C-A040-7023AC2C5AEF}"/>
                </a:ext>
              </a:extLst>
            </p:cNvPr>
            <p:cNvSpPr>
              <a:spLocks noChangeShapeType="1"/>
            </p:cNvSpPr>
            <p:nvPr/>
          </p:nvSpPr>
          <p:spPr bwMode="auto">
            <a:xfrm>
              <a:off x="417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8" name="Line 295">
              <a:extLst>
                <a:ext uri="{FF2B5EF4-FFF2-40B4-BE49-F238E27FC236}">
                  <a16:creationId xmlns:a16="http://schemas.microsoft.com/office/drawing/2014/main" id="{5FEE5367-B696-FC47-908F-B5BC84C2174D}"/>
                </a:ext>
              </a:extLst>
            </p:cNvPr>
            <p:cNvSpPr>
              <a:spLocks noChangeShapeType="1"/>
            </p:cNvSpPr>
            <p:nvPr/>
          </p:nvSpPr>
          <p:spPr bwMode="auto">
            <a:xfrm>
              <a:off x="4199"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9" name="Line 296">
              <a:extLst>
                <a:ext uri="{FF2B5EF4-FFF2-40B4-BE49-F238E27FC236}">
                  <a16:creationId xmlns:a16="http://schemas.microsoft.com/office/drawing/2014/main" id="{09963A72-E8A1-4946-AED9-D7A5D828A879}"/>
                </a:ext>
              </a:extLst>
            </p:cNvPr>
            <p:cNvSpPr>
              <a:spLocks noChangeShapeType="1"/>
            </p:cNvSpPr>
            <p:nvPr/>
          </p:nvSpPr>
          <p:spPr bwMode="auto">
            <a:xfrm>
              <a:off x="422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0" name="Line 297">
              <a:extLst>
                <a:ext uri="{FF2B5EF4-FFF2-40B4-BE49-F238E27FC236}">
                  <a16:creationId xmlns:a16="http://schemas.microsoft.com/office/drawing/2014/main" id="{07D42E22-E5F4-DA48-8E22-702A4CD4B3A0}"/>
                </a:ext>
              </a:extLst>
            </p:cNvPr>
            <p:cNvSpPr>
              <a:spLocks noChangeShapeType="1"/>
            </p:cNvSpPr>
            <p:nvPr/>
          </p:nvSpPr>
          <p:spPr bwMode="auto">
            <a:xfrm>
              <a:off x="425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1" name="Line 298">
              <a:extLst>
                <a:ext uri="{FF2B5EF4-FFF2-40B4-BE49-F238E27FC236}">
                  <a16:creationId xmlns:a16="http://schemas.microsoft.com/office/drawing/2014/main" id="{86310D84-BF87-FA40-BE1E-4D5D9E888E79}"/>
                </a:ext>
              </a:extLst>
            </p:cNvPr>
            <p:cNvSpPr>
              <a:spLocks noChangeShapeType="1"/>
            </p:cNvSpPr>
            <p:nvPr/>
          </p:nvSpPr>
          <p:spPr bwMode="auto">
            <a:xfrm>
              <a:off x="4282"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2" name="Line 299">
              <a:extLst>
                <a:ext uri="{FF2B5EF4-FFF2-40B4-BE49-F238E27FC236}">
                  <a16:creationId xmlns:a16="http://schemas.microsoft.com/office/drawing/2014/main" id="{7278CC80-5159-FF47-8B54-5EFFCCFC5999}"/>
                </a:ext>
              </a:extLst>
            </p:cNvPr>
            <p:cNvSpPr>
              <a:spLocks noChangeShapeType="1"/>
            </p:cNvSpPr>
            <p:nvPr/>
          </p:nvSpPr>
          <p:spPr bwMode="auto">
            <a:xfrm>
              <a:off x="431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3" name="Line 300">
              <a:extLst>
                <a:ext uri="{FF2B5EF4-FFF2-40B4-BE49-F238E27FC236}">
                  <a16:creationId xmlns:a16="http://schemas.microsoft.com/office/drawing/2014/main" id="{F46EC2B5-5A61-DB44-97F7-6B5969B5703E}"/>
                </a:ext>
              </a:extLst>
            </p:cNvPr>
            <p:cNvSpPr>
              <a:spLocks noChangeShapeType="1"/>
            </p:cNvSpPr>
            <p:nvPr/>
          </p:nvSpPr>
          <p:spPr bwMode="auto">
            <a:xfrm>
              <a:off x="433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4" name="Line 301">
              <a:extLst>
                <a:ext uri="{FF2B5EF4-FFF2-40B4-BE49-F238E27FC236}">
                  <a16:creationId xmlns:a16="http://schemas.microsoft.com/office/drawing/2014/main" id="{7F3A1B8D-7470-F54A-A267-BDA11F38AB3D}"/>
                </a:ext>
              </a:extLst>
            </p:cNvPr>
            <p:cNvSpPr>
              <a:spLocks noChangeShapeType="1"/>
            </p:cNvSpPr>
            <p:nvPr/>
          </p:nvSpPr>
          <p:spPr bwMode="auto">
            <a:xfrm>
              <a:off x="1709" y="2178"/>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5" name="Line 302">
              <a:extLst>
                <a:ext uri="{FF2B5EF4-FFF2-40B4-BE49-F238E27FC236}">
                  <a16:creationId xmlns:a16="http://schemas.microsoft.com/office/drawing/2014/main" id="{874CA0FD-9CEA-7845-A08B-43FBBE2F16BC}"/>
                </a:ext>
              </a:extLst>
            </p:cNvPr>
            <p:cNvSpPr>
              <a:spLocks noChangeShapeType="1"/>
            </p:cNvSpPr>
            <p:nvPr/>
          </p:nvSpPr>
          <p:spPr bwMode="auto">
            <a:xfrm flipH="1">
              <a:off x="4321" y="2178"/>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6" name="Rectangle 303">
              <a:extLst>
                <a:ext uri="{FF2B5EF4-FFF2-40B4-BE49-F238E27FC236}">
                  <a16:creationId xmlns:a16="http://schemas.microsoft.com/office/drawing/2014/main" id="{B6CA163C-84A2-3F4E-ADB8-D7073F8FC949}"/>
                </a:ext>
              </a:extLst>
            </p:cNvPr>
            <p:cNvSpPr>
              <a:spLocks noChangeArrowheads="1"/>
            </p:cNvSpPr>
            <p:nvPr/>
          </p:nvSpPr>
          <p:spPr bwMode="auto">
            <a:xfrm>
              <a:off x="1487" y="2123"/>
              <a:ext cx="1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0.4</a:t>
              </a:r>
              <a:endParaRPr lang="en-US" altLang="en-US" sz="1800">
                <a:solidFill>
                  <a:schemeClr val="tx1"/>
                </a:solidFill>
              </a:endParaRPr>
            </a:p>
          </p:txBody>
        </p:sp>
        <p:sp>
          <p:nvSpPr>
            <p:cNvPr id="141427" name="Line 304">
              <a:extLst>
                <a:ext uri="{FF2B5EF4-FFF2-40B4-BE49-F238E27FC236}">
                  <a16:creationId xmlns:a16="http://schemas.microsoft.com/office/drawing/2014/main" id="{761F36E8-BB6E-C348-91E8-DF2F8F0F7E64}"/>
                </a:ext>
              </a:extLst>
            </p:cNvPr>
            <p:cNvSpPr>
              <a:spLocks noChangeShapeType="1"/>
            </p:cNvSpPr>
            <p:nvPr/>
          </p:nvSpPr>
          <p:spPr bwMode="auto">
            <a:xfrm>
              <a:off x="1709"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8" name="Line 305">
              <a:extLst>
                <a:ext uri="{FF2B5EF4-FFF2-40B4-BE49-F238E27FC236}">
                  <a16:creationId xmlns:a16="http://schemas.microsoft.com/office/drawing/2014/main" id="{E477A4B1-2496-D64B-9CBF-FC2D63BA8459}"/>
                </a:ext>
              </a:extLst>
            </p:cNvPr>
            <p:cNvSpPr>
              <a:spLocks noChangeShapeType="1"/>
            </p:cNvSpPr>
            <p:nvPr/>
          </p:nvSpPr>
          <p:spPr bwMode="auto">
            <a:xfrm>
              <a:off x="173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9" name="Line 306">
              <a:extLst>
                <a:ext uri="{FF2B5EF4-FFF2-40B4-BE49-F238E27FC236}">
                  <a16:creationId xmlns:a16="http://schemas.microsoft.com/office/drawing/2014/main" id="{3EF87AB0-EC41-8141-9DFB-D3DE7F73A20B}"/>
                </a:ext>
              </a:extLst>
            </p:cNvPr>
            <p:cNvSpPr>
              <a:spLocks noChangeShapeType="1"/>
            </p:cNvSpPr>
            <p:nvPr/>
          </p:nvSpPr>
          <p:spPr bwMode="auto">
            <a:xfrm>
              <a:off x="176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0" name="Line 307">
              <a:extLst>
                <a:ext uri="{FF2B5EF4-FFF2-40B4-BE49-F238E27FC236}">
                  <a16:creationId xmlns:a16="http://schemas.microsoft.com/office/drawing/2014/main" id="{5E3DB065-5263-A245-999D-EC01B5FA6FDD}"/>
                </a:ext>
              </a:extLst>
            </p:cNvPr>
            <p:cNvSpPr>
              <a:spLocks noChangeShapeType="1"/>
            </p:cNvSpPr>
            <p:nvPr/>
          </p:nvSpPr>
          <p:spPr bwMode="auto">
            <a:xfrm>
              <a:off x="1792"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1" name="Line 308">
              <a:extLst>
                <a:ext uri="{FF2B5EF4-FFF2-40B4-BE49-F238E27FC236}">
                  <a16:creationId xmlns:a16="http://schemas.microsoft.com/office/drawing/2014/main" id="{CA907B1B-1D4D-8D41-826E-F173C0DF31F6}"/>
                </a:ext>
              </a:extLst>
            </p:cNvPr>
            <p:cNvSpPr>
              <a:spLocks noChangeShapeType="1"/>
            </p:cNvSpPr>
            <p:nvPr/>
          </p:nvSpPr>
          <p:spPr bwMode="auto">
            <a:xfrm>
              <a:off x="182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2" name="Line 309">
              <a:extLst>
                <a:ext uri="{FF2B5EF4-FFF2-40B4-BE49-F238E27FC236}">
                  <a16:creationId xmlns:a16="http://schemas.microsoft.com/office/drawing/2014/main" id="{FF30CB8F-D182-1544-AC8C-2EBD05DC7B4A}"/>
                </a:ext>
              </a:extLst>
            </p:cNvPr>
            <p:cNvSpPr>
              <a:spLocks noChangeShapeType="1"/>
            </p:cNvSpPr>
            <p:nvPr/>
          </p:nvSpPr>
          <p:spPr bwMode="auto">
            <a:xfrm>
              <a:off x="184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3" name="Line 310">
              <a:extLst>
                <a:ext uri="{FF2B5EF4-FFF2-40B4-BE49-F238E27FC236}">
                  <a16:creationId xmlns:a16="http://schemas.microsoft.com/office/drawing/2014/main" id="{D4E45BB5-6038-234F-96F4-2CA9CB5AD464}"/>
                </a:ext>
              </a:extLst>
            </p:cNvPr>
            <p:cNvSpPr>
              <a:spLocks noChangeShapeType="1"/>
            </p:cNvSpPr>
            <p:nvPr/>
          </p:nvSpPr>
          <p:spPr bwMode="auto">
            <a:xfrm>
              <a:off x="1875"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4" name="Line 311">
              <a:extLst>
                <a:ext uri="{FF2B5EF4-FFF2-40B4-BE49-F238E27FC236}">
                  <a16:creationId xmlns:a16="http://schemas.microsoft.com/office/drawing/2014/main" id="{872F0825-A5D7-2545-AFC1-2AFC8EADA640}"/>
                </a:ext>
              </a:extLst>
            </p:cNvPr>
            <p:cNvSpPr>
              <a:spLocks noChangeShapeType="1"/>
            </p:cNvSpPr>
            <p:nvPr/>
          </p:nvSpPr>
          <p:spPr bwMode="auto">
            <a:xfrm>
              <a:off x="190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5" name="Line 312">
              <a:extLst>
                <a:ext uri="{FF2B5EF4-FFF2-40B4-BE49-F238E27FC236}">
                  <a16:creationId xmlns:a16="http://schemas.microsoft.com/office/drawing/2014/main" id="{FCE9EF1A-1FBB-AB47-9118-031E2D0E7FFC}"/>
                </a:ext>
              </a:extLst>
            </p:cNvPr>
            <p:cNvSpPr>
              <a:spLocks noChangeShapeType="1"/>
            </p:cNvSpPr>
            <p:nvPr/>
          </p:nvSpPr>
          <p:spPr bwMode="auto">
            <a:xfrm>
              <a:off x="193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6" name="Line 313">
              <a:extLst>
                <a:ext uri="{FF2B5EF4-FFF2-40B4-BE49-F238E27FC236}">
                  <a16:creationId xmlns:a16="http://schemas.microsoft.com/office/drawing/2014/main" id="{2E50CB2B-AB64-AB45-9EE0-DD2573B4D00D}"/>
                </a:ext>
              </a:extLst>
            </p:cNvPr>
            <p:cNvSpPr>
              <a:spLocks noChangeShapeType="1"/>
            </p:cNvSpPr>
            <p:nvPr/>
          </p:nvSpPr>
          <p:spPr bwMode="auto">
            <a:xfrm>
              <a:off x="1958"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7" name="Line 314">
              <a:extLst>
                <a:ext uri="{FF2B5EF4-FFF2-40B4-BE49-F238E27FC236}">
                  <a16:creationId xmlns:a16="http://schemas.microsoft.com/office/drawing/2014/main" id="{1154F432-7443-7D43-8FF1-E2A5EC48436F}"/>
                </a:ext>
              </a:extLst>
            </p:cNvPr>
            <p:cNvSpPr>
              <a:spLocks noChangeShapeType="1"/>
            </p:cNvSpPr>
            <p:nvPr/>
          </p:nvSpPr>
          <p:spPr bwMode="auto">
            <a:xfrm>
              <a:off x="198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8" name="Line 315">
              <a:extLst>
                <a:ext uri="{FF2B5EF4-FFF2-40B4-BE49-F238E27FC236}">
                  <a16:creationId xmlns:a16="http://schemas.microsoft.com/office/drawing/2014/main" id="{FF7988C8-3E06-6B47-9C3F-B8CE1636541A}"/>
                </a:ext>
              </a:extLst>
            </p:cNvPr>
            <p:cNvSpPr>
              <a:spLocks noChangeShapeType="1"/>
            </p:cNvSpPr>
            <p:nvPr/>
          </p:nvSpPr>
          <p:spPr bwMode="auto">
            <a:xfrm>
              <a:off x="201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9" name="Line 316">
              <a:extLst>
                <a:ext uri="{FF2B5EF4-FFF2-40B4-BE49-F238E27FC236}">
                  <a16:creationId xmlns:a16="http://schemas.microsoft.com/office/drawing/2014/main" id="{D034AD87-F655-E543-8A52-75EE5AAA03DB}"/>
                </a:ext>
              </a:extLst>
            </p:cNvPr>
            <p:cNvSpPr>
              <a:spLocks noChangeShapeType="1"/>
            </p:cNvSpPr>
            <p:nvPr/>
          </p:nvSpPr>
          <p:spPr bwMode="auto">
            <a:xfrm>
              <a:off x="2041"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0" name="Line 317">
              <a:extLst>
                <a:ext uri="{FF2B5EF4-FFF2-40B4-BE49-F238E27FC236}">
                  <a16:creationId xmlns:a16="http://schemas.microsoft.com/office/drawing/2014/main" id="{1C874BAE-E618-054D-91EC-4D2FEE71E6A6}"/>
                </a:ext>
              </a:extLst>
            </p:cNvPr>
            <p:cNvSpPr>
              <a:spLocks noChangeShapeType="1"/>
            </p:cNvSpPr>
            <p:nvPr/>
          </p:nvSpPr>
          <p:spPr bwMode="auto">
            <a:xfrm>
              <a:off x="206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1" name="Line 318">
              <a:extLst>
                <a:ext uri="{FF2B5EF4-FFF2-40B4-BE49-F238E27FC236}">
                  <a16:creationId xmlns:a16="http://schemas.microsoft.com/office/drawing/2014/main" id="{12C67667-1843-0948-9139-4F9B80BFD44B}"/>
                </a:ext>
              </a:extLst>
            </p:cNvPr>
            <p:cNvSpPr>
              <a:spLocks noChangeShapeType="1"/>
            </p:cNvSpPr>
            <p:nvPr/>
          </p:nvSpPr>
          <p:spPr bwMode="auto">
            <a:xfrm>
              <a:off x="209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2" name="Line 319">
              <a:extLst>
                <a:ext uri="{FF2B5EF4-FFF2-40B4-BE49-F238E27FC236}">
                  <a16:creationId xmlns:a16="http://schemas.microsoft.com/office/drawing/2014/main" id="{1CE102F2-800F-6B4D-9177-5C7179B169FD}"/>
                </a:ext>
              </a:extLst>
            </p:cNvPr>
            <p:cNvSpPr>
              <a:spLocks noChangeShapeType="1"/>
            </p:cNvSpPr>
            <p:nvPr/>
          </p:nvSpPr>
          <p:spPr bwMode="auto">
            <a:xfrm>
              <a:off x="2124"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3" name="Line 320">
              <a:extLst>
                <a:ext uri="{FF2B5EF4-FFF2-40B4-BE49-F238E27FC236}">
                  <a16:creationId xmlns:a16="http://schemas.microsoft.com/office/drawing/2014/main" id="{651E08B3-D9B7-BA45-A93E-BC58C0FB07F4}"/>
                </a:ext>
              </a:extLst>
            </p:cNvPr>
            <p:cNvSpPr>
              <a:spLocks noChangeShapeType="1"/>
            </p:cNvSpPr>
            <p:nvPr/>
          </p:nvSpPr>
          <p:spPr bwMode="auto">
            <a:xfrm>
              <a:off x="215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4" name="Line 321">
              <a:extLst>
                <a:ext uri="{FF2B5EF4-FFF2-40B4-BE49-F238E27FC236}">
                  <a16:creationId xmlns:a16="http://schemas.microsoft.com/office/drawing/2014/main" id="{22D19183-08D4-4247-AE70-C6CEDC7283AC}"/>
                </a:ext>
              </a:extLst>
            </p:cNvPr>
            <p:cNvSpPr>
              <a:spLocks noChangeShapeType="1"/>
            </p:cNvSpPr>
            <p:nvPr/>
          </p:nvSpPr>
          <p:spPr bwMode="auto">
            <a:xfrm>
              <a:off x="218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5" name="Line 322">
              <a:extLst>
                <a:ext uri="{FF2B5EF4-FFF2-40B4-BE49-F238E27FC236}">
                  <a16:creationId xmlns:a16="http://schemas.microsoft.com/office/drawing/2014/main" id="{961EA2FC-D900-AF40-AB1A-A499AD431AA0}"/>
                </a:ext>
              </a:extLst>
            </p:cNvPr>
            <p:cNvSpPr>
              <a:spLocks noChangeShapeType="1"/>
            </p:cNvSpPr>
            <p:nvPr/>
          </p:nvSpPr>
          <p:spPr bwMode="auto">
            <a:xfrm>
              <a:off x="2207"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6" name="Line 323">
              <a:extLst>
                <a:ext uri="{FF2B5EF4-FFF2-40B4-BE49-F238E27FC236}">
                  <a16:creationId xmlns:a16="http://schemas.microsoft.com/office/drawing/2014/main" id="{89BC6E83-6323-8547-842C-51CD4AFBF473}"/>
                </a:ext>
              </a:extLst>
            </p:cNvPr>
            <p:cNvSpPr>
              <a:spLocks noChangeShapeType="1"/>
            </p:cNvSpPr>
            <p:nvPr/>
          </p:nvSpPr>
          <p:spPr bwMode="auto">
            <a:xfrm>
              <a:off x="223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7" name="Line 324">
              <a:extLst>
                <a:ext uri="{FF2B5EF4-FFF2-40B4-BE49-F238E27FC236}">
                  <a16:creationId xmlns:a16="http://schemas.microsoft.com/office/drawing/2014/main" id="{91FD90E8-6733-C74E-89F7-C4894BCC329E}"/>
                </a:ext>
              </a:extLst>
            </p:cNvPr>
            <p:cNvSpPr>
              <a:spLocks noChangeShapeType="1"/>
            </p:cNvSpPr>
            <p:nvPr/>
          </p:nvSpPr>
          <p:spPr bwMode="auto">
            <a:xfrm>
              <a:off x="226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8" name="Line 325">
              <a:extLst>
                <a:ext uri="{FF2B5EF4-FFF2-40B4-BE49-F238E27FC236}">
                  <a16:creationId xmlns:a16="http://schemas.microsoft.com/office/drawing/2014/main" id="{69620E02-92B1-7041-8840-7FE19C1170DD}"/>
                </a:ext>
              </a:extLst>
            </p:cNvPr>
            <p:cNvSpPr>
              <a:spLocks noChangeShapeType="1"/>
            </p:cNvSpPr>
            <p:nvPr/>
          </p:nvSpPr>
          <p:spPr bwMode="auto">
            <a:xfrm>
              <a:off x="2290"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9" name="Line 326">
              <a:extLst>
                <a:ext uri="{FF2B5EF4-FFF2-40B4-BE49-F238E27FC236}">
                  <a16:creationId xmlns:a16="http://schemas.microsoft.com/office/drawing/2014/main" id="{702D8959-5447-134E-8FB3-43281F02731A}"/>
                </a:ext>
              </a:extLst>
            </p:cNvPr>
            <p:cNvSpPr>
              <a:spLocks noChangeShapeType="1"/>
            </p:cNvSpPr>
            <p:nvPr/>
          </p:nvSpPr>
          <p:spPr bwMode="auto">
            <a:xfrm>
              <a:off x="231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0" name="Line 327">
              <a:extLst>
                <a:ext uri="{FF2B5EF4-FFF2-40B4-BE49-F238E27FC236}">
                  <a16:creationId xmlns:a16="http://schemas.microsoft.com/office/drawing/2014/main" id="{0B68B789-D3DE-C84F-8902-B656C810AE92}"/>
                </a:ext>
              </a:extLst>
            </p:cNvPr>
            <p:cNvSpPr>
              <a:spLocks noChangeShapeType="1"/>
            </p:cNvSpPr>
            <p:nvPr/>
          </p:nvSpPr>
          <p:spPr bwMode="auto">
            <a:xfrm>
              <a:off x="234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1" name="Line 328">
              <a:extLst>
                <a:ext uri="{FF2B5EF4-FFF2-40B4-BE49-F238E27FC236}">
                  <a16:creationId xmlns:a16="http://schemas.microsoft.com/office/drawing/2014/main" id="{F8577F8D-CC86-8645-B275-70822D09C806}"/>
                </a:ext>
              </a:extLst>
            </p:cNvPr>
            <p:cNvSpPr>
              <a:spLocks noChangeShapeType="1"/>
            </p:cNvSpPr>
            <p:nvPr/>
          </p:nvSpPr>
          <p:spPr bwMode="auto">
            <a:xfrm>
              <a:off x="2373"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2" name="Line 329">
              <a:extLst>
                <a:ext uri="{FF2B5EF4-FFF2-40B4-BE49-F238E27FC236}">
                  <a16:creationId xmlns:a16="http://schemas.microsoft.com/office/drawing/2014/main" id="{09223725-71FB-6847-BF47-6CD4732D426C}"/>
                </a:ext>
              </a:extLst>
            </p:cNvPr>
            <p:cNvSpPr>
              <a:spLocks noChangeShapeType="1"/>
            </p:cNvSpPr>
            <p:nvPr/>
          </p:nvSpPr>
          <p:spPr bwMode="auto">
            <a:xfrm>
              <a:off x="240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3" name="Line 330">
              <a:extLst>
                <a:ext uri="{FF2B5EF4-FFF2-40B4-BE49-F238E27FC236}">
                  <a16:creationId xmlns:a16="http://schemas.microsoft.com/office/drawing/2014/main" id="{77BF99DC-37F5-7441-A8DC-7B4345C7FDA3}"/>
                </a:ext>
              </a:extLst>
            </p:cNvPr>
            <p:cNvSpPr>
              <a:spLocks noChangeShapeType="1"/>
            </p:cNvSpPr>
            <p:nvPr/>
          </p:nvSpPr>
          <p:spPr bwMode="auto">
            <a:xfrm>
              <a:off x="242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4" name="Line 331">
              <a:extLst>
                <a:ext uri="{FF2B5EF4-FFF2-40B4-BE49-F238E27FC236}">
                  <a16:creationId xmlns:a16="http://schemas.microsoft.com/office/drawing/2014/main" id="{2BB9D8F5-DBD9-8342-97C2-F112DFC28067}"/>
                </a:ext>
              </a:extLst>
            </p:cNvPr>
            <p:cNvSpPr>
              <a:spLocks noChangeShapeType="1"/>
            </p:cNvSpPr>
            <p:nvPr/>
          </p:nvSpPr>
          <p:spPr bwMode="auto">
            <a:xfrm>
              <a:off x="2456"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5" name="Line 332">
              <a:extLst>
                <a:ext uri="{FF2B5EF4-FFF2-40B4-BE49-F238E27FC236}">
                  <a16:creationId xmlns:a16="http://schemas.microsoft.com/office/drawing/2014/main" id="{8C5248E5-FF9E-3742-A60B-E5861FCA53AD}"/>
                </a:ext>
              </a:extLst>
            </p:cNvPr>
            <p:cNvSpPr>
              <a:spLocks noChangeShapeType="1"/>
            </p:cNvSpPr>
            <p:nvPr/>
          </p:nvSpPr>
          <p:spPr bwMode="auto">
            <a:xfrm>
              <a:off x="248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6" name="Line 333">
              <a:extLst>
                <a:ext uri="{FF2B5EF4-FFF2-40B4-BE49-F238E27FC236}">
                  <a16:creationId xmlns:a16="http://schemas.microsoft.com/office/drawing/2014/main" id="{16223BAD-8F00-7A4B-8615-33B3278496D5}"/>
                </a:ext>
              </a:extLst>
            </p:cNvPr>
            <p:cNvSpPr>
              <a:spLocks noChangeShapeType="1"/>
            </p:cNvSpPr>
            <p:nvPr/>
          </p:nvSpPr>
          <p:spPr bwMode="auto">
            <a:xfrm>
              <a:off x="251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7" name="Line 334">
              <a:extLst>
                <a:ext uri="{FF2B5EF4-FFF2-40B4-BE49-F238E27FC236}">
                  <a16:creationId xmlns:a16="http://schemas.microsoft.com/office/drawing/2014/main" id="{0CE78102-98F1-4447-9419-C336C6A5CE09}"/>
                </a:ext>
              </a:extLst>
            </p:cNvPr>
            <p:cNvSpPr>
              <a:spLocks noChangeShapeType="1"/>
            </p:cNvSpPr>
            <p:nvPr/>
          </p:nvSpPr>
          <p:spPr bwMode="auto">
            <a:xfrm>
              <a:off x="2539"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8" name="Line 335">
              <a:extLst>
                <a:ext uri="{FF2B5EF4-FFF2-40B4-BE49-F238E27FC236}">
                  <a16:creationId xmlns:a16="http://schemas.microsoft.com/office/drawing/2014/main" id="{0162B43E-1769-CD45-98B9-C88867B474F7}"/>
                </a:ext>
              </a:extLst>
            </p:cNvPr>
            <p:cNvSpPr>
              <a:spLocks noChangeShapeType="1"/>
            </p:cNvSpPr>
            <p:nvPr/>
          </p:nvSpPr>
          <p:spPr bwMode="auto">
            <a:xfrm>
              <a:off x="256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9" name="Line 336">
              <a:extLst>
                <a:ext uri="{FF2B5EF4-FFF2-40B4-BE49-F238E27FC236}">
                  <a16:creationId xmlns:a16="http://schemas.microsoft.com/office/drawing/2014/main" id="{D5A26A47-869A-9040-81BB-0684DAD79230}"/>
                </a:ext>
              </a:extLst>
            </p:cNvPr>
            <p:cNvSpPr>
              <a:spLocks noChangeShapeType="1"/>
            </p:cNvSpPr>
            <p:nvPr/>
          </p:nvSpPr>
          <p:spPr bwMode="auto">
            <a:xfrm>
              <a:off x="259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0" name="Line 337">
              <a:extLst>
                <a:ext uri="{FF2B5EF4-FFF2-40B4-BE49-F238E27FC236}">
                  <a16:creationId xmlns:a16="http://schemas.microsoft.com/office/drawing/2014/main" id="{0565CEBC-5C09-1E41-B1B2-B1F4F4941765}"/>
                </a:ext>
              </a:extLst>
            </p:cNvPr>
            <p:cNvSpPr>
              <a:spLocks noChangeShapeType="1"/>
            </p:cNvSpPr>
            <p:nvPr/>
          </p:nvSpPr>
          <p:spPr bwMode="auto">
            <a:xfrm>
              <a:off x="2622"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1" name="Line 338">
              <a:extLst>
                <a:ext uri="{FF2B5EF4-FFF2-40B4-BE49-F238E27FC236}">
                  <a16:creationId xmlns:a16="http://schemas.microsoft.com/office/drawing/2014/main" id="{C46A7D2A-3B80-F64F-BE56-64FEB21C5438}"/>
                </a:ext>
              </a:extLst>
            </p:cNvPr>
            <p:cNvSpPr>
              <a:spLocks noChangeShapeType="1"/>
            </p:cNvSpPr>
            <p:nvPr/>
          </p:nvSpPr>
          <p:spPr bwMode="auto">
            <a:xfrm>
              <a:off x="265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2" name="Line 339">
              <a:extLst>
                <a:ext uri="{FF2B5EF4-FFF2-40B4-BE49-F238E27FC236}">
                  <a16:creationId xmlns:a16="http://schemas.microsoft.com/office/drawing/2014/main" id="{99598875-DCB9-DB41-BAE8-444D19A36C2B}"/>
                </a:ext>
              </a:extLst>
            </p:cNvPr>
            <p:cNvSpPr>
              <a:spLocks noChangeShapeType="1"/>
            </p:cNvSpPr>
            <p:nvPr/>
          </p:nvSpPr>
          <p:spPr bwMode="auto">
            <a:xfrm>
              <a:off x="267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3" name="Line 340">
              <a:extLst>
                <a:ext uri="{FF2B5EF4-FFF2-40B4-BE49-F238E27FC236}">
                  <a16:creationId xmlns:a16="http://schemas.microsoft.com/office/drawing/2014/main" id="{248C4724-77FF-A548-8AC3-935D2F9E6902}"/>
                </a:ext>
              </a:extLst>
            </p:cNvPr>
            <p:cNvSpPr>
              <a:spLocks noChangeShapeType="1"/>
            </p:cNvSpPr>
            <p:nvPr/>
          </p:nvSpPr>
          <p:spPr bwMode="auto">
            <a:xfrm>
              <a:off x="2705"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4" name="Line 341">
              <a:extLst>
                <a:ext uri="{FF2B5EF4-FFF2-40B4-BE49-F238E27FC236}">
                  <a16:creationId xmlns:a16="http://schemas.microsoft.com/office/drawing/2014/main" id="{5ECD5830-A836-C046-B192-A8453EE3CAF3}"/>
                </a:ext>
              </a:extLst>
            </p:cNvPr>
            <p:cNvSpPr>
              <a:spLocks noChangeShapeType="1"/>
            </p:cNvSpPr>
            <p:nvPr/>
          </p:nvSpPr>
          <p:spPr bwMode="auto">
            <a:xfrm>
              <a:off x="273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5" name="Line 342">
              <a:extLst>
                <a:ext uri="{FF2B5EF4-FFF2-40B4-BE49-F238E27FC236}">
                  <a16:creationId xmlns:a16="http://schemas.microsoft.com/office/drawing/2014/main" id="{A88D0AD4-B335-BB4F-BBE4-476F73E8D8E5}"/>
                </a:ext>
              </a:extLst>
            </p:cNvPr>
            <p:cNvSpPr>
              <a:spLocks noChangeShapeType="1"/>
            </p:cNvSpPr>
            <p:nvPr/>
          </p:nvSpPr>
          <p:spPr bwMode="auto">
            <a:xfrm>
              <a:off x="276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6" name="Line 343">
              <a:extLst>
                <a:ext uri="{FF2B5EF4-FFF2-40B4-BE49-F238E27FC236}">
                  <a16:creationId xmlns:a16="http://schemas.microsoft.com/office/drawing/2014/main" id="{CB5D582C-0153-DE4D-8FDB-C53E5087922C}"/>
                </a:ext>
              </a:extLst>
            </p:cNvPr>
            <p:cNvSpPr>
              <a:spLocks noChangeShapeType="1"/>
            </p:cNvSpPr>
            <p:nvPr/>
          </p:nvSpPr>
          <p:spPr bwMode="auto">
            <a:xfrm>
              <a:off x="2788"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7" name="Line 344">
              <a:extLst>
                <a:ext uri="{FF2B5EF4-FFF2-40B4-BE49-F238E27FC236}">
                  <a16:creationId xmlns:a16="http://schemas.microsoft.com/office/drawing/2014/main" id="{CF635248-FD19-D34F-9CD1-A05B24516BFE}"/>
                </a:ext>
              </a:extLst>
            </p:cNvPr>
            <p:cNvSpPr>
              <a:spLocks noChangeShapeType="1"/>
            </p:cNvSpPr>
            <p:nvPr/>
          </p:nvSpPr>
          <p:spPr bwMode="auto">
            <a:xfrm>
              <a:off x="281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8" name="Line 345">
              <a:extLst>
                <a:ext uri="{FF2B5EF4-FFF2-40B4-BE49-F238E27FC236}">
                  <a16:creationId xmlns:a16="http://schemas.microsoft.com/office/drawing/2014/main" id="{D49FFE60-B2CA-AF47-A353-B21DD2CBC405}"/>
                </a:ext>
              </a:extLst>
            </p:cNvPr>
            <p:cNvSpPr>
              <a:spLocks noChangeShapeType="1"/>
            </p:cNvSpPr>
            <p:nvPr/>
          </p:nvSpPr>
          <p:spPr bwMode="auto">
            <a:xfrm>
              <a:off x="284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9" name="Line 346">
              <a:extLst>
                <a:ext uri="{FF2B5EF4-FFF2-40B4-BE49-F238E27FC236}">
                  <a16:creationId xmlns:a16="http://schemas.microsoft.com/office/drawing/2014/main" id="{1E213EF3-DA14-FA41-B45C-C0AB63C37C8E}"/>
                </a:ext>
              </a:extLst>
            </p:cNvPr>
            <p:cNvSpPr>
              <a:spLocks noChangeShapeType="1"/>
            </p:cNvSpPr>
            <p:nvPr/>
          </p:nvSpPr>
          <p:spPr bwMode="auto">
            <a:xfrm>
              <a:off x="2871"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0" name="Line 347">
              <a:extLst>
                <a:ext uri="{FF2B5EF4-FFF2-40B4-BE49-F238E27FC236}">
                  <a16:creationId xmlns:a16="http://schemas.microsoft.com/office/drawing/2014/main" id="{BC600259-417C-9F43-B430-BAC291DCB380}"/>
                </a:ext>
              </a:extLst>
            </p:cNvPr>
            <p:cNvSpPr>
              <a:spLocks noChangeShapeType="1"/>
            </p:cNvSpPr>
            <p:nvPr/>
          </p:nvSpPr>
          <p:spPr bwMode="auto">
            <a:xfrm>
              <a:off x="289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1" name="Line 348">
              <a:extLst>
                <a:ext uri="{FF2B5EF4-FFF2-40B4-BE49-F238E27FC236}">
                  <a16:creationId xmlns:a16="http://schemas.microsoft.com/office/drawing/2014/main" id="{C4C90CC4-18A7-4A43-843D-EC07691A3296}"/>
                </a:ext>
              </a:extLst>
            </p:cNvPr>
            <p:cNvSpPr>
              <a:spLocks noChangeShapeType="1"/>
            </p:cNvSpPr>
            <p:nvPr/>
          </p:nvSpPr>
          <p:spPr bwMode="auto">
            <a:xfrm>
              <a:off x="292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2" name="Line 349">
              <a:extLst>
                <a:ext uri="{FF2B5EF4-FFF2-40B4-BE49-F238E27FC236}">
                  <a16:creationId xmlns:a16="http://schemas.microsoft.com/office/drawing/2014/main" id="{9814A562-1DDC-B649-91A3-225287C6342D}"/>
                </a:ext>
              </a:extLst>
            </p:cNvPr>
            <p:cNvSpPr>
              <a:spLocks noChangeShapeType="1"/>
            </p:cNvSpPr>
            <p:nvPr/>
          </p:nvSpPr>
          <p:spPr bwMode="auto">
            <a:xfrm>
              <a:off x="2954"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3" name="Line 350">
              <a:extLst>
                <a:ext uri="{FF2B5EF4-FFF2-40B4-BE49-F238E27FC236}">
                  <a16:creationId xmlns:a16="http://schemas.microsoft.com/office/drawing/2014/main" id="{4DC80BEA-CF1E-8B49-901C-5BEFD43407BE}"/>
                </a:ext>
              </a:extLst>
            </p:cNvPr>
            <p:cNvSpPr>
              <a:spLocks noChangeShapeType="1"/>
            </p:cNvSpPr>
            <p:nvPr/>
          </p:nvSpPr>
          <p:spPr bwMode="auto">
            <a:xfrm>
              <a:off x="298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4" name="Line 351">
              <a:extLst>
                <a:ext uri="{FF2B5EF4-FFF2-40B4-BE49-F238E27FC236}">
                  <a16:creationId xmlns:a16="http://schemas.microsoft.com/office/drawing/2014/main" id="{A51C23E9-5B65-7143-B7F2-A58C0AE39A12}"/>
                </a:ext>
              </a:extLst>
            </p:cNvPr>
            <p:cNvSpPr>
              <a:spLocks noChangeShapeType="1"/>
            </p:cNvSpPr>
            <p:nvPr/>
          </p:nvSpPr>
          <p:spPr bwMode="auto">
            <a:xfrm>
              <a:off x="301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5" name="Line 352">
              <a:extLst>
                <a:ext uri="{FF2B5EF4-FFF2-40B4-BE49-F238E27FC236}">
                  <a16:creationId xmlns:a16="http://schemas.microsoft.com/office/drawing/2014/main" id="{F3546FC8-883B-3D4F-A3EF-7A079E90E366}"/>
                </a:ext>
              </a:extLst>
            </p:cNvPr>
            <p:cNvSpPr>
              <a:spLocks noChangeShapeType="1"/>
            </p:cNvSpPr>
            <p:nvPr/>
          </p:nvSpPr>
          <p:spPr bwMode="auto">
            <a:xfrm>
              <a:off x="3037"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6" name="Line 353">
              <a:extLst>
                <a:ext uri="{FF2B5EF4-FFF2-40B4-BE49-F238E27FC236}">
                  <a16:creationId xmlns:a16="http://schemas.microsoft.com/office/drawing/2014/main" id="{3891D559-F8E6-D148-B40B-87DA5A2E8D6E}"/>
                </a:ext>
              </a:extLst>
            </p:cNvPr>
            <p:cNvSpPr>
              <a:spLocks noChangeShapeType="1"/>
            </p:cNvSpPr>
            <p:nvPr/>
          </p:nvSpPr>
          <p:spPr bwMode="auto">
            <a:xfrm>
              <a:off x="306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7" name="Line 354">
              <a:extLst>
                <a:ext uri="{FF2B5EF4-FFF2-40B4-BE49-F238E27FC236}">
                  <a16:creationId xmlns:a16="http://schemas.microsoft.com/office/drawing/2014/main" id="{C016D726-B8D6-1943-94D2-BF4F600018A9}"/>
                </a:ext>
              </a:extLst>
            </p:cNvPr>
            <p:cNvSpPr>
              <a:spLocks noChangeShapeType="1"/>
            </p:cNvSpPr>
            <p:nvPr/>
          </p:nvSpPr>
          <p:spPr bwMode="auto">
            <a:xfrm>
              <a:off x="309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8" name="Line 355">
              <a:extLst>
                <a:ext uri="{FF2B5EF4-FFF2-40B4-BE49-F238E27FC236}">
                  <a16:creationId xmlns:a16="http://schemas.microsoft.com/office/drawing/2014/main" id="{5A215702-E1B6-C947-94CD-6AC9DB785A2B}"/>
                </a:ext>
              </a:extLst>
            </p:cNvPr>
            <p:cNvSpPr>
              <a:spLocks noChangeShapeType="1"/>
            </p:cNvSpPr>
            <p:nvPr/>
          </p:nvSpPr>
          <p:spPr bwMode="auto">
            <a:xfrm>
              <a:off x="3120"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9" name="Line 356">
              <a:extLst>
                <a:ext uri="{FF2B5EF4-FFF2-40B4-BE49-F238E27FC236}">
                  <a16:creationId xmlns:a16="http://schemas.microsoft.com/office/drawing/2014/main" id="{0793E7CB-A35B-AD4B-AF17-373F053787F8}"/>
                </a:ext>
              </a:extLst>
            </p:cNvPr>
            <p:cNvSpPr>
              <a:spLocks noChangeShapeType="1"/>
            </p:cNvSpPr>
            <p:nvPr/>
          </p:nvSpPr>
          <p:spPr bwMode="auto">
            <a:xfrm>
              <a:off x="314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0" name="Line 357">
              <a:extLst>
                <a:ext uri="{FF2B5EF4-FFF2-40B4-BE49-F238E27FC236}">
                  <a16:creationId xmlns:a16="http://schemas.microsoft.com/office/drawing/2014/main" id="{9EC5DFCE-C575-D64C-AE6F-7D3BD0C95AE4}"/>
                </a:ext>
              </a:extLst>
            </p:cNvPr>
            <p:cNvSpPr>
              <a:spLocks noChangeShapeType="1"/>
            </p:cNvSpPr>
            <p:nvPr/>
          </p:nvSpPr>
          <p:spPr bwMode="auto">
            <a:xfrm>
              <a:off x="317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1" name="Line 358">
              <a:extLst>
                <a:ext uri="{FF2B5EF4-FFF2-40B4-BE49-F238E27FC236}">
                  <a16:creationId xmlns:a16="http://schemas.microsoft.com/office/drawing/2014/main" id="{54B2C847-F76F-D148-9ABE-7F46EE7CFC0C}"/>
                </a:ext>
              </a:extLst>
            </p:cNvPr>
            <p:cNvSpPr>
              <a:spLocks noChangeShapeType="1"/>
            </p:cNvSpPr>
            <p:nvPr/>
          </p:nvSpPr>
          <p:spPr bwMode="auto">
            <a:xfrm>
              <a:off x="3203"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2" name="Line 359">
              <a:extLst>
                <a:ext uri="{FF2B5EF4-FFF2-40B4-BE49-F238E27FC236}">
                  <a16:creationId xmlns:a16="http://schemas.microsoft.com/office/drawing/2014/main" id="{A7757ADB-5BC9-3341-AE92-61C4DA6EAAB0}"/>
                </a:ext>
              </a:extLst>
            </p:cNvPr>
            <p:cNvSpPr>
              <a:spLocks noChangeShapeType="1"/>
            </p:cNvSpPr>
            <p:nvPr/>
          </p:nvSpPr>
          <p:spPr bwMode="auto">
            <a:xfrm>
              <a:off x="323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3" name="Line 360">
              <a:extLst>
                <a:ext uri="{FF2B5EF4-FFF2-40B4-BE49-F238E27FC236}">
                  <a16:creationId xmlns:a16="http://schemas.microsoft.com/office/drawing/2014/main" id="{C3586EFB-FFDD-CE41-8CF5-DA04EAFF4741}"/>
                </a:ext>
              </a:extLst>
            </p:cNvPr>
            <p:cNvSpPr>
              <a:spLocks noChangeShapeType="1"/>
            </p:cNvSpPr>
            <p:nvPr/>
          </p:nvSpPr>
          <p:spPr bwMode="auto">
            <a:xfrm>
              <a:off x="325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4" name="Line 361">
              <a:extLst>
                <a:ext uri="{FF2B5EF4-FFF2-40B4-BE49-F238E27FC236}">
                  <a16:creationId xmlns:a16="http://schemas.microsoft.com/office/drawing/2014/main" id="{E92994C7-7288-CC4E-9E28-77F599CFE158}"/>
                </a:ext>
              </a:extLst>
            </p:cNvPr>
            <p:cNvSpPr>
              <a:spLocks noChangeShapeType="1"/>
            </p:cNvSpPr>
            <p:nvPr/>
          </p:nvSpPr>
          <p:spPr bwMode="auto">
            <a:xfrm>
              <a:off x="3286"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5" name="Line 362">
              <a:extLst>
                <a:ext uri="{FF2B5EF4-FFF2-40B4-BE49-F238E27FC236}">
                  <a16:creationId xmlns:a16="http://schemas.microsoft.com/office/drawing/2014/main" id="{1B939DA4-CEF2-E249-A057-0EB841C24906}"/>
                </a:ext>
              </a:extLst>
            </p:cNvPr>
            <p:cNvSpPr>
              <a:spLocks noChangeShapeType="1"/>
            </p:cNvSpPr>
            <p:nvPr/>
          </p:nvSpPr>
          <p:spPr bwMode="auto">
            <a:xfrm>
              <a:off x="331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6" name="Line 363">
              <a:extLst>
                <a:ext uri="{FF2B5EF4-FFF2-40B4-BE49-F238E27FC236}">
                  <a16:creationId xmlns:a16="http://schemas.microsoft.com/office/drawing/2014/main" id="{82756F64-EAEC-C947-BD84-9D8079541BE5}"/>
                </a:ext>
              </a:extLst>
            </p:cNvPr>
            <p:cNvSpPr>
              <a:spLocks noChangeShapeType="1"/>
            </p:cNvSpPr>
            <p:nvPr/>
          </p:nvSpPr>
          <p:spPr bwMode="auto">
            <a:xfrm>
              <a:off x="334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7" name="Line 364">
              <a:extLst>
                <a:ext uri="{FF2B5EF4-FFF2-40B4-BE49-F238E27FC236}">
                  <a16:creationId xmlns:a16="http://schemas.microsoft.com/office/drawing/2014/main" id="{98D53563-E238-C442-B319-784D7D7BF856}"/>
                </a:ext>
              </a:extLst>
            </p:cNvPr>
            <p:cNvSpPr>
              <a:spLocks noChangeShapeType="1"/>
            </p:cNvSpPr>
            <p:nvPr/>
          </p:nvSpPr>
          <p:spPr bwMode="auto">
            <a:xfrm>
              <a:off x="3369"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8" name="Line 365">
              <a:extLst>
                <a:ext uri="{FF2B5EF4-FFF2-40B4-BE49-F238E27FC236}">
                  <a16:creationId xmlns:a16="http://schemas.microsoft.com/office/drawing/2014/main" id="{20094ED3-AC12-C647-BD2C-FB96D57B74C0}"/>
                </a:ext>
              </a:extLst>
            </p:cNvPr>
            <p:cNvSpPr>
              <a:spLocks noChangeShapeType="1"/>
            </p:cNvSpPr>
            <p:nvPr/>
          </p:nvSpPr>
          <p:spPr bwMode="auto">
            <a:xfrm>
              <a:off x="339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9" name="Line 366">
              <a:extLst>
                <a:ext uri="{FF2B5EF4-FFF2-40B4-BE49-F238E27FC236}">
                  <a16:creationId xmlns:a16="http://schemas.microsoft.com/office/drawing/2014/main" id="{C879A2FD-6DC3-DD44-9DEB-6AB710E05F10}"/>
                </a:ext>
              </a:extLst>
            </p:cNvPr>
            <p:cNvSpPr>
              <a:spLocks noChangeShapeType="1"/>
            </p:cNvSpPr>
            <p:nvPr/>
          </p:nvSpPr>
          <p:spPr bwMode="auto">
            <a:xfrm>
              <a:off x="342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0" name="Line 367">
              <a:extLst>
                <a:ext uri="{FF2B5EF4-FFF2-40B4-BE49-F238E27FC236}">
                  <a16:creationId xmlns:a16="http://schemas.microsoft.com/office/drawing/2014/main" id="{3B0AAF85-907B-1B4B-8546-1559B382F748}"/>
                </a:ext>
              </a:extLst>
            </p:cNvPr>
            <p:cNvSpPr>
              <a:spLocks noChangeShapeType="1"/>
            </p:cNvSpPr>
            <p:nvPr/>
          </p:nvSpPr>
          <p:spPr bwMode="auto">
            <a:xfrm>
              <a:off x="3452"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1" name="Line 368">
              <a:extLst>
                <a:ext uri="{FF2B5EF4-FFF2-40B4-BE49-F238E27FC236}">
                  <a16:creationId xmlns:a16="http://schemas.microsoft.com/office/drawing/2014/main" id="{1105F8C7-840D-3D46-BCE1-832A9E48B2DB}"/>
                </a:ext>
              </a:extLst>
            </p:cNvPr>
            <p:cNvSpPr>
              <a:spLocks noChangeShapeType="1"/>
            </p:cNvSpPr>
            <p:nvPr/>
          </p:nvSpPr>
          <p:spPr bwMode="auto">
            <a:xfrm>
              <a:off x="348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2" name="Line 369">
              <a:extLst>
                <a:ext uri="{FF2B5EF4-FFF2-40B4-BE49-F238E27FC236}">
                  <a16:creationId xmlns:a16="http://schemas.microsoft.com/office/drawing/2014/main" id="{B6797F8E-F2DE-884C-AEE4-42A2A75AB252}"/>
                </a:ext>
              </a:extLst>
            </p:cNvPr>
            <p:cNvSpPr>
              <a:spLocks noChangeShapeType="1"/>
            </p:cNvSpPr>
            <p:nvPr/>
          </p:nvSpPr>
          <p:spPr bwMode="auto">
            <a:xfrm>
              <a:off x="350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3" name="Line 370">
              <a:extLst>
                <a:ext uri="{FF2B5EF4-FFF2-40B4-BE49-F238E27FC236}">
                  <a16:creationId xmlns:a16="http://schemas.microsoft.com/office/drawing/2014/main" id="{F13C345D-B3A7-4342-BF85-388CECDC73A0}"/>
                </a:ext>
              </a:extLst>
            </p:cNvPr>
            <p:cNvSpPr>
              <a:spLocks noChangeShapeType="1"/>
            </p:cNvSpPr>
            <p:nvPr/>
          </p:nvSpPr>
          <p:spPr bwMode="auto">
            <a:xfrm>
              <a:off x="3535"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4" name="Line 371">
              <a:extLst>
                <a:ext uri="{FF2B5EF4-FFF2-40B4-BE49-F238E27FC236}">
                  <a16:creationId xmlns:a16="http://schemas.microsoft.com/office/drawing/2014/main" id="{28799834-CA7E-384E-858A-B28068F228B2}"/>
                </a:ext>
              </a:extLst>
            </p:cNvPr>
            <p:cNvSpPr>
              <a:spLocks noChangeShapeType="1"/>
            </p:cNvSpPr>
            <p:nvPr/>
          </p:nvSpPr>
          <p:spPr bwMode="auto">
            <a:xfrm>
              <a:off x="356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5" name="Line 372">
              <a:extLst>
                <a:ext uri="{FF2B5EF4-FFF2-40B4-BE49-F238E27FC236}">
                  <a16:creationId xmlns:a16="http://schemas.microsoft.com/office/drawing/2014/main" id="{0948F06C-2412-C24C-BAC2-163AEAE82A68}"/>
                </a:ext>
              </a:extLst>
            </p:cNvPr>
            <p:cNvSpPr>
              <a:spLocks noChangeShapeType="1"/>
            </p:cNvSpPr>
            <p:nvPr/>
          </p:nvSpPr>
          <p:spPr bwMode="auto">
            <a:xfrm>
              <a:off x="359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6" name="Line 373">
              <a:extLst>
                <a:ext uri="{FF2B5EF4-FFF2-40B4-BE49-F238E27FC236}">
                  <a16:creationId xmlns:a16="http://schemas.microsoft.com/office/drawing/2014/main" id="{130A97D7-F027-9842-827B-2BD56C4DD1B1}"/>
                </a:ext>
              </a:extLst>
            </p:cNvPr>
            <p:cNvSpPr>
              <a:spLocks noChangeShapeType="1"/>
            </p:cNvSpPr>
            <p:nvPr/>
          </p:nvSpPr>
          <p:spPr bwMode="auto">
            <a:xfrm>
              <a:off x="3618"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7" name="Line 374">
              <a:extLst>
                <a:ext uri="{FF2B5EF4-FFF2-40B4-BE49-F238E27FC236}">
                  <a16:creationId xmlns:a16="http://schemas.microsoft.com/office/drawing/2014/main" id="{CA11657C-E249-1B45-BF5B-CACB86E227B2}"/>
                </a:ext>
              </a:extLst>
            </p:cNvPr>
            <p:cNvSpPr>
              <a:spLocks noChangeShapeType="1"/>
            </p:cNvSpPr>
            <p:nvPr/>
          </p:nvSpPr>
          <p:spPr bwMode="auto">
            <a:xfrm>
              <a:off x="364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8" name="Line 375">
              <a:extLst>
                <a:ext uri="{FF2B5EF4-FFF2-40B4-BE49-F238E27FC236}">
                  <a16:creationId xmlns:a16="http://schemas.microsoft.com/office/drawing/2014/main" id="{10D7C0CA-E527-D146-A490-E9548FB4C71C}"/>
                </a:ext>
              </a:extLst>
            </p:cNvPr>
            <p:cNvSpPr>
              <a:spLocks noChangeShapeType="1"/>
            </p:cNvSpPr>
            <p:nvPr/>
          </p:nvSpPr>
          <p:spPr bwMode="auto">
            <a:xfrm>
              <a:off x="367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9" name="Line 376">
              <a:extLst>
                <a:ext uri="{FF2B5EF4-FFF2-40B4-BE49-F238E27FC236}">
                  <a16:creationId xmlns:a16="http://schemas.microsoft.com/office/drawing/2014/main" id="{5F1D4475-239C-8744-8B34-74B29D9366B7}"/>
                </a:ext>
              </a:extLst>
            </p:cNvPr>
            <p:cNvSpPr>
              <a:spLocks noChangeShapeType="1"/>
            </p:cNvSpPr>
            <p:nvPr/>
          </p:nvSpPr>
          <p:spPr bwMode="auto">
            <a:xfrm>
              <a:off x="3701"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0" name="Line 377">
              <a:extLst>
                <a:ext uri="{FF2B5EF4-FFF2-40B4-BE49-F238E27FC236}">
                  <a16:creationId xmlns:a16="http://schemas.microsoft.com/office/drawing/2014/main" id="{AF2445AB-114D-E644-9DC7-A97A4601A928}"/>
                </a:ext>
              </a:extLst>
            </p:cNvPr>
            <p:cNvSpPr>
              <a:spLocks noChangeShapeType="1"/>
            </p:cNvSpPr>
            <p:nvPr/>
          </p:nvSpPr>
          <p:spPr bwMode="auto">
            <a:xfrm>
              <a:off x="372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1" name="Line 378">
              <a:extLst>
                <a:ext uri="{FF2B5EF4-FFF2-40B4-BE49-F238E27FC236}">
                  <a16:creationId xmlns:a16="http://schemas.microsoft.com/office/drawing/2014/main" id="{4E0AEC4F-8FFE-1546-8CC4-B71E7AB7A088}"/>
                </a:ext>
              </a:extLst>
            </p:cNvPr>
            <p:cNvSpPr>
              <a:spLocks noChangeShapeType="1"/>
            </p:cNvSpPr>
            <p:nvPr/>
          </p:nvSpPr>
          <p:spPr bwMode="auto">
            <a:xfrm>
              <a:off x="375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2" name="Line 379">
              <a:extLst>
                <a:ext uri="{FF2B5EF4-FFF2-40B4-BE49-F238E27FC236}">
                  <a16:creationId xmlns:a16="http://schemas.microsoft.com/office/drawing/2014/main" id="{851011C4-301F-1249-9D61-24098BB8C949}"/>
                </a:ext>
              </a:extLst>
            </p:cNvPr>
            <p:cNvSpPr>
              <a:spLocks noChangeShapeType="1"/>
            </p:cNvSpPr>
            <p:nvPr/>
          </p:nvSpPr>
          <p:spPr bwMode="auto">
            <a:xfrm>
              <a:off x="3784"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3" name="Line 380">
              <a:extLst>
                <a:ext uri="{FF2B5EF4-FFF2-40B4-BE49-F238E27FC236}">
                  <a16:creationId xmlns:a16="http://schemas.microsoft.com/office/drawing/2014/main" id="{7E634915-335D-AA40-8147-4434789F5A5D}"/>
                </a:ext>
              </a:extLst>
            </p:cNvPr>
            <p:cNvSpPr>
              <a:spLocks noChangeShapeType="1"/>
            </p:cNvSpPr>
            <p:nvPr/>
          </p:nvSpPr>
          <p:spPr bwMode="auto">
            <a:xfrm>
              <a:off x="381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4" name="Line 381">
              <a:extLst>
                <a:ext uri="{FF2B5EF4-FFF2-40B4-BE49-F238E27FC236}">
                  <a16:creationId xmlns:a16="http://schemas.microsoft.com/office/drawing/2014/main" id="{659E172E-62AF-744A-A0FB-903A60AD7C68}"/>
                </a:ext>
              </a:extLst>
            </p:cNvPr>
            <p:cNvSpPr>
              <a:spLocks noChangeShapeType="1"/>
            </p:cNvSpPr>
            <p:nvPr/>
          </p:nvSpPr>
          <p:spPr bwMode="auto">
            <a:xfrm>
              <a:off x="384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5" name="Line 382">
              <a:extLst>
                <a:ext uri="{FF2B5EF4-FFF2-40B4-BE49-F238E27FC236}">
                  <a16:creationId xmlns:a16="http://schemas.microsoft.com/office/drawing/2014/main" id="{54AB218C-2249-964C-B06B-501429E205CB}"/>
                </a:ext>
              </a:extLst>
            </p:cNvPr>
            <p:cNvSpPr>
              <a:spLocks noChangeShapeType="1"/>
            </p:cNvSpPr>
            <p:nvPr/>
          </p:nvSpPr>
          <p:spPr bwMode="auto">
            <a:xfrm>
              <a:off x="3867"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6" name="Line 383">
              <a:extLst>
                <a:ext uri="{FF2B5EF4-FFF2-40B4-BE49-F238E27FC236}">
                  <a16:creationId xmlns:a16="http://schemas.microsoft.com/office/drawing/2014/main" id="{8178A9A0-37DE-5D4A-B121-EE14AD3FB84F}"/>
                </a:ext>
              </a:extLst>
            </p:cNvPr>
            <p:cNvSpPr>
              <a:spLocks noChangeShapeType="1"/>
            </p:cNvSpPr>
            <p:nvPr/>
          </p:nvSpPr>
          <p:spPr bwMode="auto">
            <a:xfrm>
              <a:off x="389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7" name="Line 384">
              <a:extLst>
                <a:ext uri="{FF2B5EF4-FFF2-40B4-BE49-F238E27FC236}">
                  <a16:creationId xmlns:a16="http://schemas.microsoft.com/office/drawing/2014/main" id="{C8DDAD62-821B-1D4A-809B-0CE399609E4B}"/>
                </a:ext>
              </a:extLst>
            </p:cNvPr>
            <p:cNvSpPr>
              <a:spLocks noChangeShapeType="1"/>
            </p:cNvSpPr>
            <p:nvPr/>
          </p:nvSpPr>
          <p:spPr bwMode="auto">
            <a:xfrm>
              <a:off x="392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8" name="Line 385">
              <a:extLst>
                <a:ext uri="{FF2B5EF4-FFF2-40B4-BE49-F238E27FC236}">
                  <a16:creationId xmlns:a16="http://schemas.microsoft.com/office/drawing/2014/main" id="{8930B814-22BC-6D4F-8B2E-79A9BB80CCD5}"/>
                </a:ext>
              </a:extLst>
            </p:cNvPr>
            <p:cNvSpPr>
              <a:spLocks noChangeShapeType="1"/>
            </p:cNvSpPr>
            <p:nvPr/>
          </p:nvSpPr>
          <p:spPr bwMode="auto">
            <a:xfrm>
              <a:off x="3950"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9" name="Line 386">
              <a:extLst>
                <a:ext uri="{FF2B5EF4-FFF2-40B4-BE49-F238E27FC236}">
                  <a16:creationId xmlns:a16="http://schemas.microsoft.com/office/drawing/2014/main" id="{6F6E39E5-146C-7B49-A7F6-2A9E9E060A50}"/>
                </a:ext>
              </a:extLst>
            </p:cNvPr>
            <p:cNvSpPr>
              <a:spLocks noChangeShapeType="1"/>
            </p:cNvSpPr>
            <p:nvPr/>
          </p:nvSpPr>
          <p:spPr bwMode="auto">
            <a:xfrm>
              <a:off x="397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0" name="Line 387">
              <a:extLst>
                <a:ext uri="{FF2B5EF4-FFF2-40B4-BE49-F238E27FC236}">
                  <a16:creationId xmlns:a16="http://schemas.microsoft.com/office/drawing/2014/main" id="{B038BC12-29D9-D04B-A50F-07F0F420473B}"/>
                </a:ext>
              </a:extLst>
            </p:cNvPr>
            <p:cNvSpPr>
              <a:spLocks noChangeShapeType="1"/>
            </p:cNvSpPr>
            <p:nvPr/>
          </p:nvSpPr>
          <p:spPr bwMode="auto">
            <a:xfrm>
              <a:off x="400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1" name="Line 388">
              <a:extLst>
                <a:ext uri="{FF2B5EF4-FFF2-40B4-BE49-F238E27FC236}">
                  <a16:creationId xmlns:a16="http://schemas.microsoft.com/office/drawing/2014/main" id="{F4EFC040-D3F6-2945-B2FD-7E326EC8789C}"/>
                </a:ext>
              </a:extLst>
            </p:cNvPr>
            <p:cNvSpPr>
              <a:spLocks noChangeShapeType="1"/>
            </p:cNvSpPr>
            <p:nvPr/>
          </p:nvSpPr>
          <p:spPr bwMode="auto">
            <a:xfrm>
              <a:off x="4033"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2" name="Line 389">
              <a:extLst>
                <a:ext uri="{FF2B5EF4-FFF2-40B4-BE49-F238E27FC236}">
                  <a16:creationId xmlns:a16="http://schemas.microsoft.com/office/drawing/2014/main" id="{BF38354B-2E4B-E648-AB16-BAA505944029}"/>
                </a:ext>
              </a:extLst>
            </p:cNvPr>
            <p:cNvSpPr>
              <a:spLocks noChangeShapeType="1"/>
            </p:cNvSpPr>
            <p:nvPr/>
          </p:nvSpPr>
          <p:spPr bwMode="auto">
            <a:xfrm>
              <a:off x="406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3" name="Line 390">
              <a:extLst>
                <a:ext uri="{FF2B5EF4-FFF2-40B4-BE49-F238E27FC236}">
                  <a16:creationId xmlns:a16="http://schemas.microsoft.com/office/drawing/2014/main" id="{DCE57ED9-8F59-ED48-9B27-7C6A169E0BA5}"/>
                </a:ext>
              </a:extLst>
            </p:cNvPr>
            <p:cNvSpPr>
              <a:spLocks noChangeShapeType="1"/>
            </p:cNvSpPr>
            <p:nvPr/>
          </p:nvSpPr>
          <p:spPr bwMode="auto">
            <a:xfrm>
              <a:off x="408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4" name="Line 391">
              <a:extLst>
                <a:ext uri="{FF2B5EF4-FFF2-40B4-BE49-F238E27FC236}">
                  <a16:creationId xmlns:a16="http://schemas.microsoft.com/office/drawing/2014/main" id="{EDC11380-F7AB-534D-92CC-EA3F40C421B7}"/>
                </a:ext>
              </a:extLst>
            </p:cNvPr>
            <p:cNvSpPr>
              <a:spLocks noChangeShapeType="1"/>
            </p:cNvSpPr>
            <p:nvPr/>
          </p:nvSpPr>
          <p:spPr bwMode="auto">
            <a:xfrm>
              <a:off x="4116"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5" name="Line 392">
              <a:extLst>
                <a:ext uri="{FF2B5EF4-FFF2-40B4-BE49-F238E27FC236}">
                  <a16:creationId xmlns:a16="http://schemas.microsoft.com/office/drawing/2014/main" id="{C74A6236-F936-0E4A-8F4A-89DB7B58066F}"/>
                </a:ext>
              </a:extLst>
            </p:cNvPr>
            <p:cNvSpPr>
              <a:spLocks noChangeShapeType="1"/>
            </p:cNvSpPr>
            <p:nvPr/>
          </p:nvSpPr>
          <p:spPr bwMode="auto">
            <a:xfrm>
              <a:off x="414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6" name="Line 393">
              <a:extLst>
                <a:ext uri="{FF2B5EF4-FFF2-40B4-BE49-F238E27FC236}">
                  <a16:creationId xmlns:a16="http://schemas.microsoft.com/office/drawing/2014/main" id="{048BFD24-8A63-C341-AFBA-3509D6A7D265}"/>
                </a:ext>
              </a:extLst>
            </p:cNvPr>
            <p:cNvSpPr>
              <a:spLocks noChangeShapeType="1"/>
            </p:cNvSpPr>
            <p:nvPr/>
          </p:nvSpPr>
          <p:spPr bwMode="auto">
            <a:xfrm>
              <a:off x="417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7" name="Line 394">
              <a:extLst>
                <a:ext uri="{FF2B5EF4-FFF2-40B4-BE49-F238E27FC236}">
                  <a16:creationId xmlns:a16="http://schemas.microsoft.com/office/drawing/2014/main" id="{37DEDFCB-B380-B34F-80F4-343299C130A2}"/>
                </a:ext>
              </a:extLst>
            </p:cNvPr>
            <p:cNvSpPr>
              <a:spLocks noChangeShapeType="1"/>
            </p:cNvSpPr>
            <p:nvPr/>
          </p:nvSpPr>
          <p:spPr bwMode="auto">
            <a:xfrm>
              <a:off x="4199"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8" name="Line 395">
              <a:extLst>
                <a:ext uri="{FF2B5EF4-FFF2-40B4-BE49-F238E27FC236}">
                  <a16:creationId xmlns:a16="http://schemas.microsoft.com/office/drawing/2014/main" id="{924E4D45-AD4A-CE45-BB6A-804A39705712}"/>
                </a:ext>
              </a:extLst>
            </p:cNvPr>
            <p:cNvSpPr>
              <a:spLocks noChangeShapeType="1"/>
            </p:cNvSpPr>
            <p:nvPr/>
          </p:nvSpPr>
          <p:spPr bwMode="auto">
            <a:xfrm>
              <a:off x="422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9" name="Line 396">
              <a:extLst>
                <a:ext uri="{FF2B5EF4-FFF2-40B4-BE49-F238E27FC236}">
                  <a16:creationId xmlns:a16="http://schemas.microsoft.com/office/drawing/2014/main" id="{067E562F-E3C5-784F-BC09-336697B33293}"/>
                </a:ext>
              </a:extLst>
            </p:cNvPr>
            <p:cNvSpPr>
              <a:spLocks noChangeShapeType="1"/>
            </p:cNvSpPr>
            <p:nvPr/>
          </p:nvSpPr>
          <p:spPr bwMode="auto">
            <a:xfrm>
              <a:off x="425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0" name="Line 397">
              <a:extLst>
                <a:ext uri="{FF2B5EF4-FFF2-40B4-BE49-F238E27FC236}">
                  <a16:creationId xmlns:a16="http://schemas.microsoft.com/office/drawing/2014/main" id="{6555DAEF-2D0F-D745-BA55-B711B82F8150}"/>
                </a:ext>
              </a:extLst>
            </p:cNvPr>
            <p:cNvSpPr>
              <a:spLocks noChangeShapeType="1"/>
            </p:cNvSpPr>
            <p:nvPr/>
          </p:nvSpPr>
          <p:spPr bwMode="auto">
            <a:xfrm>
              <a:off x="4282"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1" name="Line 398">
              <a:extLst>
                <a:ext uri="{FF2B5EF4-FFF2-40B4-BE49-F238E27FC236}">
                  <a16:creationId xmlns:a16="http://schemas.microsoft.com/office/drawing/2014/main" id="{83C5932E-73AE-D845-9A95-1292EC8BF686}"/>
                </a:ext>
              </a:extLst>
            </p:cNvPr>
            <p:cNvSpPr>
              <a:spLocks noChangeShapeType="1"/>
            </p:cNvSpPr>
            <p:nvPr/>
          </p:nvSpPr>
          <p:spPr bwMode="auto">
            <a:xfrm>
              <a:off x="431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2" name="Line 399">
              <a:extLst>
                <a:ext uri="{FF2B5EF4-FFF2-40B4-BE49-F238E27FC236}">
                  <a16:creationId xmlns:a16="http://schemas.microsoft.com/office/drawing/2014/main" id="{292E2E4F-C8FB-2C41-BB24-1661899A0A5C}"/>
                </a:ext>
              </a:extLst>
            </p:cNvPr>
            <p:cNvSpPr>
              <a:spLocks noChangeShapeType="1"/>
            </p:cNvSpPr>
            <p:nvPr/>
          </p:nvSpPr>
          <p:spPr bwMode="auto">
            <a:xfrm>
              <a:off x="433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3" name="Line 400">
              <a:extLst>
                <a:ext uri="{FF2B5EF4-FFF2-40B4-BE49-F238E27FC236}">
                  <a16:creationId xmlns:a16="http://schemas.microsoft.com/office/drawing/2014/main" id="{C032D4B9-B0C7-624A-A895-EEF36F9056BA}"/>
                </a:ext>
              </a:extLst>
            </p:cNvPr>
            <p:cNvSpPr>
              <a:spLocks noChangeShapeType="1"/>
            </p:cNvSpPr>
            <p:nvPr/>
          </p:nvSpPr>
          <p:spPr bwMode="auto">
            <a:xfrm>
              <a:off x="1709" y="1821"/>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4" name="Line 401">
              <a:extLst>
                <a:ext uri="{FF2B5EF4-FFF2-40B4-BE49-F238E27FC236}">
                  <a16:creationId xmlns:a16="http://schemas.microsoft.com/office/drawing/2014/main" id="{B7189EFF-2B34-B542-8BF6-76773BA86209}"/>
                </a:ext>
              </a:extLst>
            </p:cNvPr>
            <p:cNvSpPr>
              <a:spLocks noChangeShapeType="1"/>
            </p:cNvSpPr>
            <p:nvPr/>
          </p:nvSpPr>
          <p:spPr bwMode="auto">
            <a:xfrm flipH="1">
              <a:off x="4321" y="1821"/>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5" name="Rectangle 402">
              <a:extLst>
                <a:ext uri="{FF2B5EF4-FFF2-40B4-BE49-F238E27FC236}">
                  <a16:creationId xmlns:a16="http://schemas.microsoft.com/office/drawing/2014/main" id="{4DE0020E-271A-2246-BF83-57E79EECF55F}"/>
                </a:ext>
              </a:extLst>
            </p:cNvPr>
            <p:cNvSpPr>
              <a:spLocks noChangeArrowheads="1"/>
            </p:cNvSpPr>
            <p:nvPr/>
          </p:nvSpPr>
          <p:spPr bwMode="auto">
            <a:xfrm>
              <a:off x="1487" y="1767"/>
              <a:ext cx="1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0.6</a:t>
              </a:r>
              <a:endParaRPr lang="en-US" altLang="en-US" sz="1800">
                <a:solidFill>
                  <a:schemeClr val="tx1"/>
                </a:solidFill>
              </a:endParaRPr>
            </a:p>
          </p:txBody>
        </p:sp>
        <p:sp>
          <p:nvSpPr>
            <p:cNvPr id="141526" name="Line 403">
              <a:extLst>
                <a:ext uri="{FF2B5EF4-FFF2-40B4-BE49-F238E27FC236}">
                  <a16:creationId xmlns:a16="http://schemas.microsoft.com/office/drawing/2014/main" id="{E2466C70-3C42-D744-93C8-228608FAA4C1}"/>
                </a:ext>
              </a:extLst>
            </p:cNvPr>
            <p:cNvSpPr>
              <a:spLocks noChangeShapeType="1"/>
            </p:cNvSpPr>
            <p:nvPr/>
          </p:nvSpPr>
          <p:spPr bwMode="auto">
            <a:xfrm>
              <a:off x="1709"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7" name="Line 404">
              <a:extLst>
                <a:ext uri="{FF2B5EF4-FFF2-40B4-BE49-F238E27FC236}">
                  <a16:creationId xmlns:a16="http://schemas.microsoft.com/office/drawing/2014/main" id="{71F7D2D3-DB1F-DA4F-8EAC-B949B473B421}"/>
                </a:ext>
              </a:extLst>
            </p:cNvPr>
            <p:cNvSpPr>
              <a:spLocks noChangeShapeType="1"/>
            </p:cNvSpPr>
            <p:nvPr/>
          </p:nvSpPr>
          <p:spPr bwMode="auto">
            <a:xfrm>
              <a:off x="173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8" name="Line 405">
              <a:extLst>
                <a:ext uri="{FF2B5EF4-FFF2-40B4-BE49-F238E27FC236}">
                  <a16:creationId xmlns:a16="http://schemas.microsoft.com/office/drawing/2014/main" id="{AC8AFB64-C913-0F4F-8E75-DF15566096DC}"/>
                </a:ext>
              </a:extLst>
            </p:cNvPr>
            <p:cNvSpPr>
              <a:spLocks noChangeShapeType="1"/>
            </p:cNvSpPr>
            <p:nvPr/>
          </p:nvSpPr>
          <p:spPr bwMode="auto">
            <a:xfrm>
              <a:off x="176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9" name="Line 406">
              <a:extLst>
                <a:ext uri="{FF2B5EF4-FFF2-40B4-BE49-F238E27FC236}">
                  <a16:creationId xmlns:a16="http://schemas.microsoft.com/office/drawing/2014/main" id="{27BB8FCC-9D4A-CE44-B9B3-6B6CE247D004}"/>
                </a:ext>
              </a:extLst>
            </p:cNvPr>
            <p:cNvSpPr>
              <a:spLocks noChangeShapeType="1"/>
            </p:cNvSpPr>
            <p:nvPr/>
          </p:nvSpPr>
          <p:spPr bwMode="auto">
            <a:xfrm>
              <a:off x="1792"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5" name="Group 407">
            <a:extLst>
              <a:ext uri="{FF2B5EF4-FFF2-40B4-BE49-F238E27FC236}">
                <a16:creationId xmlns:a16="http://schemas.microsoft.com/office/drawing/2014/main" id="{F4A1106C-4D78-BD40-B8D8-E3539AADB480}"/>
              </a:ext>
            </a:extLst>
          </p:cNvPr>
          <p:cNvGrpSpPr>
            <a:grpSpLocks/>
          </p:cNvGrpSpPr>
          <p:nvPr/>
        </p:nvGrpSpPr>
        <p:grpSpPr bwMode="auto">
          <a:xfrm>
            <a:off x="2478088" y="1671638"/>
            <a:ext cx="4792662" cy="2917825"/>
            <a:chOff x="1487" y="1053"/>
            <a:chExt cx="2875" cy="1838"/>
          </a:xfrm>
        </p:grpSpPr>
        <p:sp>
          <p:nvSpPr>
            <p:cNvPr id="141130" name="Line 408">
              <a:extLst>
                <a:ext uri="{FF2B5EF4-FFF2-40B4-BE49-F238E27FC236}">
                  <a16:creationId xmlns:a16="http://schemas.microsoft.com/office/drawing/2014/main" id="{F2D854CC-EC34-7547-BFF4-57BE0501C565}"/>
                </a:ext>
              </a:extLst>
            </p:cNvPr>
            <p:cNvSpPr>
              <a:spLocks noChangeShapeType="1"/>
            </p:cNvSpPr>
            <p:nvPr/>
          </p:nvSpPr>
          <p:spPr bwMode="auto">
            <a:xfrm>
              <a:off x="182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1" name="Line 409">
              <a:extLst>
                <a:ext uri="{FF2B5EF4-FFF2-40B4-BE49-F238E27FC236}">
                  <a16:creationId xmlns:a16="http://schemas.microsoft.com/office/drawing/2014/main" id="{DBC2B28A-B1FD-BF4B-9E05-4EF1EF60A6D8}"/>
                </a:ext>
              </a:extLst>
            </p:cNvPr>
            <p:cNvSpPr>
              <a:spLocks noChangeShapeType="1"/>
            </p:cNvSpPr>
            <p:nvPr/>
          </p:nvSpPr>
          <p:spPr bwMode="auto">
            <a:xfrm>
              <a:off x="184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2" name="Line 410">
              <a:extLst>
                <a:ext uri="{FF2B5EF4-FFF2-40B4-BE49-F238E27FC236}">
                  <a16:creationId xmlns:a16="http://schemas.microsoft.com/office/drawing/2014/main" id="{EC0E84F4-EF05-054F-A5E5-65C8AD2486F2}"/>
                </a:ext>
              </a:extLst>
            </p:cNvPr>
            <p:cNvSpPr>
              <a:spLocks noChangeShapeType="1"/>
            </p:cNvSpPr>
            <p:nvPr/>
          </p:nvSpPr>
          <p:spPr bwMode="auto">
            <a:xfrm>
              <a:off x="1875"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3" name="Line 411">
              <a:extLst>
                <a:ext uri="{FF2B5EF4-FFF2-40B4-BE49-F238E27FC236}">
                  <a16:creationId xmlns:a16="http://schemas.microsoft.com/office/drawing/2014/main" id="{AEB0A919-8D21-F74C-B3DF-0A8C594D0445}"/>
                </a:ext>
              </a:extLst>
            </p:cNvPr>
            <p:cNvSpPr>
              <a:spLocks noChangeShapeType="1"/>
            </p:cNvSpPr>
            <p:nvPr/>
          </p:nvSpPr>
          <p:spPr bwMode="auto">
            <a:xfrm>
              <a:off x="190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4" name="Line 412">
              <a:extLst>
                <a:ext uri="{FF2B5EF4-FFF2-40B4-BE49-F238E27FC236}">
                  <a16:creationId xmlns:a16="http://schemas.microsoft.com/office/drawing/2014/main" id="{307FC45F-2545-F74D-8413-C69806D0D903}"/>
                </a:ext>
              </a:extLst>
            </p:cNvPr>
            <p:cNvSpPr>
              <a:spLocks noChangeShapeType="1"/>
            </p:cNvSpPr>
            <p:nvPr/>
          </p:nvSpPr>
          <p:spPr bwMode="auto">
            <a:xfrm>
              <a:off x="193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5" name="Line 413">
              <a:extLst>
                <a:ext uri="{FF2B5EF4-FFF2-40B4-BE49-F238E27FC236}">
                  <a16:creationId xmlns:a16="http://schemas.microsoft.com/office/drawing/2014/main" id="{48EA7A85-CFE9-274B-9303-568F7111B6E9}"/>
                </a:ext>
              </a:extLst>
            </p:cNvPr>
            <p:cNvSpPr>
              <a:spLocks noChangeShapeType="1"/>
            </p:cNvSpPr>
            <p:nvPr/>
          </p:nvSpPr>
          <p:spPr bwMode="auto">
            <a:xfrm>
              <a:off x="1958"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6" name="Line 414">
              <a:extLst>
                <a:ext uri="{FF2B5EF4-FFF2-40B4-BE49-F238E27FC236}">
                  <a16:creationId xmlns:a16="http://schemas.microsoft.com/office/drawing/2014/main" id="{04CCFB40-C937-3A40-B56C-774B3D96CA6B}"/>
                </a:ext>
              </a:extLst>
            </p:cNvPr>
            <p:cNvSpPr>
              <a:spLocks noChangeShapeType="1"/>
            </p:cNvSpPr>
            <p:nvPr/>
          </p:nvSpPr>
          <p:spPr bwMode="auto">
            <a:xfrm>
              <a:off x="198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7" name="Line 415">
              <a:extLst>
                <a:ext uri="{FF2B5EF4-FFF2-40B4-BE49-F238E27FC236}">
                  <a16:creationId xmlns:a16="http://schemas.microsoft.com/office/drawing/2014/main" id="{9134984C-8714-5D4E-9687-FB501B5ACCF0}"/>
                </a:ext>
              </a:extLst>
            </p:cNvPr>
            <p:cNvSpPr>
              <a:spLocks noChangeShapeType="1"/>
            </p:cNvSpPr>
            <p:nvPr/>
          </p:nvSpPr>
          <p:spPr bwMode="auto">
            <a:xfrm>
              <a:off x="201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8" name="Line 416">
              <a:extLst>
                <a:ext uri="{FF2B5EF4-FFF2-40B4-BE49-F238E27FC236}">
                  <a16:creationId xmlns:a16="http://schemas.microsoft.com/office/drawing/2014/main" id="{E2092A38-492B-144B-BA40-EA5156E6516D}"/>
                </a:ext>
              </a:extLst>
            </p:cNvPr>
            <p:cNvSpPr>
              <a:spLocks noChangeShapeType="1"/>
            </p:cNvSpPr>
            <p:nvPr/>
          </p:nvSpPr>
          <p:spPr bwMode="auto">
            <a:xfrm>
              <a:off x="2041"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9" name="Line 417">
              <a:extLst>
                <a:ext uri="{FF2B5EF4-FFF2-40B4-BE49-F238E27FC236}">
                  <a16:creationId xmlns:a16="http://schemas.microsoft.com/office/drawing/2014/main" id="{78548731-80B7-DB4A-9C7F-9B2EDB1E0C60}"/>
                </a:ext>
              </a:extLst>
            </p:cNvPr>
            <p:cNvSpPr>
              <a:spLocks noChangeShapeType="1"/>
            </p:cNvSpPr>
            <p:nvPr/>
          </p:nvSpPr>
          <p:spPr bwMode="auto">
            <a:xfrm>
              <a:off x="206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0" name="Line 418">
              <a:extLst>
                <a:ext uri="{FF2B5EF4-FFF2-40B4-BE49-F238E27FC236}">
                  <a16:creationId xmlns:a16="http://schemas.microsoft.com/office/drawing/2014/main" id="{41D06987-83F2-0C4A-94ED-117C9D8FEC86}"/>
                </a:ext>
              </a:extLst>
            </p:cNvPr>
            <p:cNvSpPr>
              <a:spLocks noChangeShapeType="1"/>
            </p:cNvSpPr>
            <p:nvPr/>
          </p:nvSpPr>
          <p:spPr bwMode="auto">
            <a:xfrm>
              <a:off x="209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1" name="Line 419">
              <a:extLst>
                <a:ext uri="{FF2B5EF4-FFF2-40B4-BE49-F238E27FC236}">
                  <a16:creationId xmlns:a16="http://schemas.microsoft.com/office/drawing/2014/main" id="{6EA64621-D115-6A4D-9EC4-3D88F670E7FB}"/>
                </a:ext>
              </a:extLst>
            </p:cNvPr>
            <p:cNvSpPr>
              <a:spLocks noChangeShapeType="1"/>
            </p:cNvSpPr>
            <p:nvPr/>
          </p:nvSpPr>
          <p:spPr bwMode="auto">
            <a:xfrm>
              <a:off x="2124"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2" name="Line 420">
              <a:extLst>
                <a:ext uri="{FF2B5EF4-FFF2-40B4-BE49-F238E27FC236}">
                  <a16:creationId xmlns:a16="http://schemas.microsoft.com/office/drawing/2014/main" id="{14903E8F-C950-A848-A4C9-4A6AA7A7D278}"/>
                </a:ext>
              </a:extLst>
            </p:cNvPr>
            <p:cNvSpPr>
              <a:spLocks noChangeShapeType="1"/>
            </p:cNvSpPr>
            <p:nvPr/>
          </p:nvSpPr>
          <p:spPr bwMode="auto">
            <a:xfrm>
              <a:off x="215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3" name="Line 421">
              <a:extLst>
                <a:ext uri="{FF2B5EF4-FFF2-40B4-BE49-F238E27FC236}">
                  <a16:creationId xmlns:a16="http://schemas.microsoft.com/office/drawing/2014/main" id="{F7C5409D-3BA3-4B47-B7AA-78AF71EEF541}"/>
                </a:ext>
              </a:extLst>
            </p:cNvPr>
            <p:cNvSpPr>
              <a:spLocks noChangeShapeType="1"/>
            </p:cNvSpPr>
            <p:nvPr/>
          </p:nvSpPr>
          <p:spPr bwMode="auto">
            <a:xfrm>
              <a:off x="218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4" name="Line 422">
              <a:extLst>
                <a:ext uri="{FF2B5EF4-FFF2-40B4-BE49-F238E27FC236}">
                  <a16:creationId xmlns:a16="http://schemas.microsoft.com/office/drawing/2014/main" id="{4D0E0EDC-48AE-3D4D-A488-626FCE2D92CD}"/>
                </a:ext>
              </a:extLst>
            </p:cNvPr>
            <p:cNvSpPr>
              <a:spLocks noChangeShapeType="1"/>
            </p:cNvSpPr>
            <p:nvPr/>
          </p:nvSpPr>
          <p:spPr bwMode="auto">
            <a:xfrm>
              <a:off x="2207"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5" name="Line 423">
              <a:extLst>
                <a:ext uri="{FF2B5EF4-FFF2-40B4-BE49-F238E27FC236}">
                  <a16:creationId xmlns:a16="http://schemas.microsoft.com/office/drawing/2014/main" id="{AEDA139D-231E-034A-B4D0-7C61B2C8CE43}"/>
                </a:ext>
              </a:extLst>
            </p:cNvPr>
            <p:cNvSpPr>
              <a:spLocks noChangeShapeType="1"/>
            </p:cNvSpPr>
            <p:nvPr/>
          </p:nvSpPr>
          <p:spPr bwMode="auto">
            <a:xfrm>
              <a:off x="223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6" name="Line 424">
              <a:extLst>
                <a:ext uri="{FF2B5EF4-FFF2-40B4-BE49-F238E27FC236}">
                  <a16:creationId xmlns:a16="http://schemas.microsoft.com/office/drawing/2014/main" id="{9DFDBFB7-6ADD-DB42-857D-44887593BC94}"/>
                </a:ext>
              </a:extLst>
            </p:cNvPr>
            <p:cNvSpPr>
              <a:spLocks noChangeShapeType="1"/>
            </p:cNvSpPr>
            <p:nvPr/>
          </p:nvSpPr>
          <p:spPr bwMode="auto">
            <a:xfrm>
              <a:off x="226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7" name="Line 425">
              <a:extLst>
                <a:ext uri="{FF2B5EF4-FFF2-40B4-BE49-F238E27FC236}">
                  <a16:creationId xmlns:a16="http://schemas.microsoft.com/office/drawing/2014/main" id="{E5A2B422-3C54-874D-A6F9-2FE2283955D4}"/>
                </a:ext>
              </a:extLst>
            </p:cNvPr>
            <p:cNvSpPr>
              <a:spLocks noChangeShapeType="1"/>
            </p:cNvSpPr>
            <p:nvPr/>
          </p:nvSpPr>
          <p:spPr bwMode="auto">
            <a:xfrm>
              <a:off x="2290"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8" name="Line 426">
              <a:extLst>
                <a:ext uri="{FF2B5EF4-FFF2-40B4-BE49-F238E27FC236}">
                  <a16:creationId xmlns:a16="http://schemas.microsoft.com/office/drawing/2014/main" id="{4B160F41-A8F6-3245-8911-0112EE9E1E2E}"/>
                </a:ext>
              </a:extLst>
            </p:cNvPr>
            <p:cNvSpPr>
              <a:spLocks noChangeShapeType="1"/>
            </p:cNvSpPr>
            <p:nvPr/>
          </p:nvSpPr>
          <p:spPr bwMode="auto">
            <a:xfrm>
              <a:off x="231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9" name="Line 427">
              <a:extLst>
                <a:ext uri="{FF2B5EF4-FFF2-40B4-BE49-F238E27FC236}">
                  <a16:creationId xmlns:a16="http://schemas.microsoft.com/office/drawing/2014/main" id="{ABCD7821-7C61-3C4A-A50D-F336DDAF53E3}"/>
                </a:ext>
              </a:extLst>
            </p:cNvPr>
            <p:cNvSpPr>
              <a:spLocks noChangeShapeType="1"/>
            </p:cNvSpPr>
            <p:nvPr/>
          </p:nvSpPr>
          <p:spPr bwMode="auto">
            <a:xfrm>
              <a:off x="234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0" name="Line 428">
              <a:extLst>
                <a:ext uri="{FF2B5EF4-FFF2-40B4-BE49-F238E27FC236}">
                  <a16:creationId xmlns:a16="http://schemas.microsoft.com/office/drawing/2014/main" id="{A0B7717B-1A39-934A-A427-ED7E8B9DD72C}"/>
                </a:ext>
              </a:extLst>
            </p:cNvPr>
            <p:cNvSpPr>
              <a:spLocks noChangeShapeType="1"/>
            </p:cNvSpPr>
            <p:nvPr/>
          </p:nvSpPr>
          <p:spPr bwMode="auto">
            <a:xfrm>
              <a:off x="2373"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1" name="Line 429">
              <a:extLst>
                <a:ext uri="{FF2B5EF4-FFF2-40B4-BE49-F238E27FC236}">
                  <a16:creationId xmlns:a16="http://schemas.microsoft.com/office/drawing/2014/main" id="{72DF7C1D-D500-1344-BBC2-124303CCA67B}"/>
                </a:ext>
              </a:extLst>
            </p:cNvPr>
            <p:cNvSpPr>
              <a:spLocks noChangeShapeType="1"/>
            </p:cNvSpPr>
            <p:nvPr/>
          </p:nvSpPr>
          <p:spPr bwMode="auto">
            <a:xfrm>
              <a:off x="240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2" name="Line 430">
              <a:extLst>
                <a:ext uri="{FF2B5EF4-FFF2-40B4-BE49-F238E27FC236}">
                  <a16:creationId xmlns:a16="http://schemas.microsoft.com/office/drawing/2014/main" id="{738A3D3F-811C-C446-90ED-B3A255612D21}"/>
                </a:ext>
              </a:extLst>
            </p:cNvPr>
            <p:cNvSpPr>
              <a:spLocks noChangeShapeType="1"/>
            </p:cNvSpPr>
            <p:nvPr/>
          </p:nvSpPr>
          <p:spPr bwMode="auto">
            <a:xfrm>
              <a:off x="242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3" name="Line 431">
              <a:extLst>
                <a:ext uri="{FF2B5EF4-FFF2-40B4-BE49-F238E27FC236}">
                  <a16:creationId xmlns:a16="http://schemas.microsoft.com/office/drawing/2014/main" id="{3A0B4869-1D0D-BF4A-BFC4-F68A3C22DBAD}"/>
                </a:ext>
              </a:extLst>
            </p:cNvPr>
            <p:cNvSpPr>
              <a:spLocks noChangeShapeType="1"/>
            </p:cNvSpPr>
            <p:nvPr/>
          </p:nvSpPr>
          <p:spPr bwMode="auto">
            <a:xfrm>
              <a:off x="2456"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4" name="Line 432">
              <a:extLst>
                <a:ext uri="{FF2B5EF4-FFF2-40B4-BE49-F238E27FC236}">
                  <a16:creationId xmlns:a16="http://schemas.microsoft.com/office/drawing/2014/main" id="{3AEC84A7-FDE4-1441-808E-8D7111560267}"/>
                </a:ext>
              </a:extLst>
            </p:cNvPr>
            <p:cNvSpPr>
              <a:spLocks noChangeShapeType="1"/>
            </p:cNvSpPr>
            <p:nvPr/>
          </p:nvSpPr>
          <p:spPr bwMode="auto">
            <a:xfrm>
              <a:off x="248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5" name="Line 433">
              <a:extLst>
                <a:ext uri="{FF2B5EF4-FFF2-40B4-BE49-F238E27FC236}">
                  <a16:creationId xmlns:a16="http://schemas.microsoft.com/office/drawing/2014/main" id="{7941DDBC-C383-1242-B621-BAA8B739A709}"/>
                </a:ext>
              </a:extLst>
            </p:cNvPr>
            <p:cNvSpPr>
              <a:spLocks noChangeShapeType="1"/>
            </p:cNvSpPr>
            <p:nvPr/>
          </p:nvSpPr>
          <p:spPr bwMode="auto">
            <a:xfrm>
              <a:off x="251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6" name="Line 434">
              <a:extLst>
                <a:ext uri="{FF2B5EF4-FFF2-40B4-BE49-F238E27FC236}">
                  <a16:creationId xmlns:a16="http://schemas.microsoft.com/office/drawing/2014/main" id="{62DF01BD-DB1F-C748-ADC4-9CEF3467E2EA}"/>
                </a:ext>
              </a:extLst>
            </p:cNvPr>
            <p:cNvSpPr>
              <a:spLocks noChangeShapeType="1"/>
            </p:cNvSpPr>
            <p:nvPr/>
          </p:nvSpPr>
          <p:spPr bwMode="auto">
            <a:xfrm>
              <a:off x="2539"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7" name="Line 435">
              <a:extLst>
                <a:ext uri="{FF2B5EF4-FFF2-40B4-BE49-F238E27FC236}">
                  <a16:creationId xmlns:a16="http://schemas.microsoft.com/office/drawing/2014/main" id="{E10DDDF8-8DE5-8347-BA22-EAA66126AF9D}"/>
                </a:ext>
              </a:extLst>
            </p:cNvPr>
            <p:cNvSpPr>
              <a:spLocks noChangeShapeType="1"/>
            </p:cNvSpPr>
            <p:nvPr/>
          </p:nvSpPr>
          <p:spPr bwMode="auto">
            <a:xfrm>
              <a:off x="256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8" name="Line 436">
              <a:extLst>
                <a:ext uri="{FF2B5EF4-FFF2-40B4-BE49-F238E27FC236}">
                  <a16:creationId xmlns:a16="http://schemas.microsoft.com/office/drawing/2014/main" id="{85545479-7BB3-A449-8438-223FBD0A1E8F}"/>
                </a:ext>
              </a:extLst>
            </p:cNvPr>
            <p:cNvSpPr>
              <a:spLocks noChangeShapeType="1"/>
            </p:cNvSpPr>
            <p:nvPr/>
          </p:nvSpPr>
          <p:spPr bwMode="auto">
            <a:xfrm>
              <a:off x="259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9" name="Line 437">
              <a:extLst>
                <a:ext uri="{FF2B5EF4-FFF2-40B4-BE49-F238E27FC236}">
                  <a16:creationId xmlns:a16="http://schemas.microsoft.com/office/drawing/2014/main" id="{96595D80-4FD0-114B-BC4C-F9FA7F2C5C42}"/>
                </a:ext>
              </a:extLst>
            </p:cNvPr>
            <p:cNvSpPr>
              <a:spLocks noChangeShapeType="1"/>
            </p:cNvSpPr>
            <p:nvPr/>
          </p:nvSpPr>
          <p:spPr bwMode="auto">
            <a:xfrm>
              <a:off x="2622"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0" name="Line 438">
              <a:extLst>
                <a:ext uri="{FF2B5EF4-FFF2-40B4-BE49-F238E27FC236}">
                  <a16:creationId xmlns:a16="http://schemas.microsoft.com/office/drawing/2014/main" id="{EC504AF4-3BA1-1743-AB9A-AC2CE733EFFA}"/>
                </a:ext>
              </a:extLst>
            </p:cNvPr>
            <p:cNvSpPr>
              <a:spLocks noChangeShapeType="1"/>
            </p:cNvSpPr>
            <p:nvPr/>
          </p:nvSpPr>
          <p:spPr bwMode="auto">
            <a:xfrm>
              <a:off x="265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1" name="Line 439">
              <a:extLst>
                <a:ext uri="{FF2B5EF4-FFF2-40B4-BE49-F238E27FC236}">
                  <a16:creationId xmlns:a16="http://schemas.microsoft.com/office/drawing/2014/main" id="{F516E866-84B5-5944-9053-41F0328805DE}"/>
                </a:ext>
              </a:extLst>
            </p:cNvPr>
            <p:cNvSpPr>
              <a:spLocks noChangeShapeType="1"/>
            </p:cNvSpPr>
            <p:nvPr/>
          </p:nvSpPr>
          <p:spPr bwMode="auto">
            <a:xfrm>
              <a:off x="267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2" name="Line 440">
              <a:extLst>
                <a:ext uri="{FF2B5EF4-FFF2-40B4-BE49-F238E27FC236}">
                  <a16:creationId xmlns:a16="http://schemas.microsoft.com/office/drawing/2014/main" id="{FE1555D4-4B08-5D46-8D97-3F92295D0B7D}"/>
                </a:ext>
              </a:extLst>
            </p:cNvPr>
            <p:cNvSpPr>
              <a:spLocks noChangeShapeType="1"/>
            </p:cNvSpPr>
            <p:nvPr/>
          </p:nvSpPr>
          <p:spPr bwMode="auto">
            <a:xfrm>
              <a:off x="2705"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3" name="Line 441">
              <a:extLst>
                <a:ext uri="{FF2B5EF4-FFF2-40B4-BE49-F238E27FC236}">
                  <a16:creationId xmlns:a16="http://schemas.microsoft.com/office/drawing/2014/main" id="{9D10B198-88A7-9543-A1D7-F6C58A75978D}"/>
                </a:ext>
              </a:extLst>
            </p:cNvPr>
            <p:cNvSpPr>
              <a:spLocks noChangeShapeType="1"/>
            </p:cNvSpPr>
            <p:nvPr/>
          </p:nvSpPr>
          <p:spPr bwMode="auto">
            <a:xfrm>
              <a:off x="273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4" name="Line 442">
              <a:extLst>
                <a:ext uri="{FF2B5EF4-FFF2-40B4-BE49-F238E27FC236}">
                  <a16:creationId xmlns:a16="http://schemas.microsoft.com/office/drawing/2014/main" id="{0810960D-981A-074D-B5D4-FF13519D1768}"/>
                </a:ext>
              </a:extLst>
            </p:cNvPr>
            <p:cNvSpPr>
              <a:spLocks noChangeShapeType="1"/>
            </p:cNvSpPr>
            <p:nvPr/>
          </p:nvSpPr>
          <p:spPr bwMode="auto">
            <a:xfrm>
              <a:off x="276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5" name="Line 443">
              <a:extLst>
                <a:ext uri="{FF2B5EF4-FFF2-40B4-BE49-F238E27FC236}">
                  <a16:creationId xmlns:a16="http://schemas.microsoft.com/office/drawing/2014/main" id="{7CFDD7C6-8A84-DB44-BACB-F96694068055}"/>
                </a:ext>
              </a:extLst>
            </p:cNvPr>
            <p:cNvSpPr>
              <a:spLocks noChangeShapeType="1"/>
            </p:cNvSpPr>
            <p:nvPr/>
          </p:nvSpPr>
          <p:spPr bwMode="auto">
            <a:xfrm>
              <a:off x="2788"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6" name="Line 444">
              <a:extLst>
                <a:ext uri="{FF2B5EF4-FFF2-40B4-BE49-F238E27FC236}">
                  <a16:creationId xmlns:a16="http://schemas.microsoft.com/office/drawing/2014/main" id="{FDCCBA31-22BA-354F-9140-247FBFC56D84}"/>
                </a:ext>
              </a:extLst>
            </p:cNvPr>
            <p:cNvSpPr>
              <a:spLocks noChangeShapeType="1"/>
            </p:cNvSpPr>
            <p:nvPr/>
          </p:nvSpPr>
          <p:spPr bwMode="auto">
            <a:xfrm>
              <a:off x="281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7" name="Line 445">
              <a:extLst>
                <a:ext uri="{FF2B5EF4-FFF2-40B4-BE49-F238E27FC236}">
                  <a16:creationId xmlns:a16="http://schemas.microsoft.com/office/drawing/2014/main" id="{DBBAF47B-084C-EB44-BA9A-0C666032D598}"/>
                </a:ext>
              </a:extLst>
            </p:cNvPr>
            <p:cNvSpPr>
              <a:spLocks noChangeShapeType="1"/>
            </p:cNvSpPr>
            <p:nvPr/>
          </p:nvSpPr>
          <p:spPr bwMode="auto">
            <a:xfrm>
              <a:off x="284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8" name="Line 446">
              <a:extLst>
                <a:ext uri="{FF2B5EF4-FFF2-40B4-BE49-F238E27FC236}">
                  <a16:creationId xmlns:a16="http://schemas.microsoft.com/office/drawing/2014/main" id="{438AACC6-B8D5-D94D-8AD1-27C98890932F}"/>
                </a:ext>
              </a:extLst>
            </p:cNvPr>
            <p:cNvSpPr>
              <a:spLocks noChangeShapeType="1"/>
            </p:cNvSpPr>
            <p:nvPr/>
          </p:nvSpPr>
          <p:spPr bwMode="auto">
            <a:xfrm>
              <a:off x="2871"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9" name="Line 447">
              <a:extLst>
                <a:ext uri="{FF2B5EF4-FFF2-40B4-BE49-F238E27FC236}">
                  <a16:creationId xmlns:a16="http://schemas.microsoft.com/office/drawing/2014/main" id="{3DE42E1D-0C48-9742-9510-51681DF2B21E}"/>
                </a:ext>
              </a:extLst>
            </p:cNvPr>
            <p:cNvSpPr>
              <a:spLocks noChangeShapeType="1"/>
            </p:cNvSpPr>
            <p:nvPr/>
          </p:nvSpPr>
          <p:spPr bwMode="auto">
            <a:xfrm>
              <a:off x="289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0" name="Line 448">
              <a:extLst>
                <a:ext uri="{FF2B5EF4-FFF2-40B4-BE49-F238E27FC236}">
                  <a16:creationId xmlns:a16="http://schemas.microsoft.com/office/drawing/2014/main" id="{57B2A9A5-4766-3542-850B-DA1A92571EA6}"/>
                </a:ext>
              </a:extLst>
            </p:cNvPr>
            <p:cNvSpPr>
              <a:spLocks noChangeShapeType="1"/>
            </p:cNvSpPr>
            <p:nvPr/>
          </p:nvSpPr>
          <p:spPr bwMode="auto">
            <a:xfrm>
              <a:off x="292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1" name="Line 449">
              <a:extLst>
                <a:ext uri="{FF2B5EF4-FFF2-40B4-BE49-F238E27FC236}">
                  <a16:creationId xmlns:a16="http://schemas.microsoft.com/office/drawing/2014/main" id="{A01F9CE9-086F-F94A-A48C-AACECB00B7B8}"/>
                </a:ext>
              </a:extLst>
            </p:cNvPr>
            <p:cNvSpPr>
              <a:spLocks noChangeShapeType="1"/>
            </p:cNvSpPr>
            <p:nvPr/>
          </p:nvSpPr>
          <p:spPr bwMode="auto">
            <a:xfrm>
              <a:off x="2954"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2" name="Line 450">
              <a:extLst>
                <a:ext uri="{FF2B5EF4-FFF2-40B4-BE49-F238E27FC236}">
                  <a16:creationId xmlns:a16="http://schemas.microsoft.com/office/drawing/2014/main" id="{EDF4BD48-33A3-F24F-9698-E79BE9D89BC0}"/>
                </a:ext>
              </a:extLst>
            </p:cNvPr>
            <p:cNvSpPr>
              <a:spLocks noChangeShapeType="1"/>
            </p:cNvSpPr>
            <p:nvPr/>
          </p:nvSpPr>
          <p:spPr bwMode="auto">
            <a:xfrm>
              <a:off x="298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3" name="Line 451">
              <a:extLst>
                <a:ext uri="{FF2B5EF4-FFF2-40B4-BE49-F238E27FC236}">
                  <a16:creationId xmlns:a16="http://schemas.microsoft.com/office/drawing/2014/main" id="{8D2AE2D0-1B65-E642-934F-7A8E0CC712F5}"/>
                </a:ext>
              </a:extLst>
            </p:cNvPr>
            <p:cNvSpPr>
              <a:spLocks noChangeShapeType="1"/>
            </p:cNvSpPr>
            <p:nvPr/>
          </p:nvSpPr>
          <p:spPr bwMode="auto">
            <a:xfrm>
              <a:off x="301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4" name="Line 452">
              <a:extLst>
                <a:ext uri="{FF2B5EF4-FFF2-40B4-BE49-F238E27FC236}">
                  <a16:creationId xmlns:a16="http://schemas.microsoft.com/office/drawing/2014/main" id="{D806BF4B-1727-3046-9C51-39049A00EFE1}"/>
                </a:ext>
              </a:extLst>
            </p:cNvPr>
            <p:cNvSpPr>
              <a:spLocks noChangeShapeType="1"/>
            </p:cNvSpPr>
            <p:nvPr/>
          </p:nvSpPr>
          <p:spPr bwMode="auto">
            <a:xfrm>
              <a:off x="3037"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5" name="Line 453">
              <a:extLst>
                <a:ext uri="{FF2B5EF4-FFF2-40B4-BE49-F238E27FC236}">
                  <a16:creationId xmlns:a16="http://schemas.microsoft.com/office/drawing/2014/main" id="{8558718E-7B7C-E148-A3CB-2A9BAE527B40}"/>
                </a:ext>
              </a:extLst>
            </p:cNvPr>
            <p:cNvSpPr>
              <a:spLocks noChangeShapeType="1"/>
            </p:cNvSpPr>
            <p:nvPr/>
          </p:nvSpPr>
          <p:spPr bwMode="auto">
            <a:xfrm>
              <a:off x="306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6" name="Line 454">
              <a:extLst>
                <a:ext uri="{FF2B5EF4-FFF2-40B4-BE49-F238E27FC236}">
                  <a16:creationId xmlns:a16="http://schemas.microsoft.com/office/drawing/2014/main" id="{BB7A4BDF-1945-864B-8CA0-E2B325362818}"/>
                </a:ext>
              </a:extLst>
            </p:cNvPr>
            <p:cNvSpPr>
              <a:spLocks noChangeShapeType="1"/>
            </p:cNvSpPr>
            <p:nvPr/>
          </p:nvSpPr>
          <p:spPr bwMode="auto">
            <a:xfrm>
              <a:off x="309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7" name="Line 455">
              <a:extLst>
                <a:ext uri="{FF2B5EF4-FFF2-40B4-BE49-F238E27FC236}">
                  <a16:creationId xmlns:a16="http://schemas.microsoft.com/office/drawing/2014/main" id="{ECB50FCB-1001-6449-BF2F-93088A83CE86}"/>
                </a:ext>
              </a:extLst>
            </p:cNvPr>
            <p:cNvSpPr>
              <a:spLocks noChangeShapeType="1"/>
            </p:cNvSpPr>
            <p:nvPr/>
          </p:nvSpPr>
          <p:spPr bwMode="auto">
            <a:xfrm>
              <a:off x="3120"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8" name="Line 456">
              <a:extLst>
                <a:ext uri="{FF2B5EF4-FFF2-40B4-BE49-F238E27FC236}">
                  <a16:creationId xmlns:a16="http://schemas.microsoft.com/office/drawing/2014/main" id="{1D779CC8-6F6C-4E4F-9183-203026D2FEA1}"/>
                </a:ext>
              </a:extLst>
            </p:cNvPr>
            <p:cNvSpPr>
              <a:spLocks noChangeShapeType="1"/>
            </p:cNvSpPr>
            <p:nvPr/>
          </p:nvSpPr>
          <p:spPr bwMode="auto">
            <a:xfrm>
              <a:off x="314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9" name="Line 457">
              <a:extLst>
                <a:ext uri="{FF2B5EF4-FFF2-40B4-BE49-F238E27FC236}">
                  <a16:creationId xmlns:a16="http://schemas.microsoft.com/office/drawing/2014/main" id="{64FEEA94-2CE2-A543-ABD4-D6A307E2A2E4}"/>
                </a:ext>
              </a:extLst>
            </p:cNvPr>
            <p:cNvSpPr>
              <a:spLocks noChangeShapeType="1"/>
            </p:cNvSpPr>
            <p:nvPr/>
          </p:nvSpPr>
          <p:spPr bwMode="auto">
            <a:xfrm>
              <a:off x="317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0" name="Line 458">
              <a:extLst>
                <a:ext uri="{FF2B5EF4-FFF2-40B4-BE49-F238E27FC236}">
                  <a16:creationId xmlns:a16="http://schemas.microsoft.com/office/drawing/2014/main" id="{40A28A87-6FF9-E34C-BC90-7F491CC84C93}"/>
                </a:ext>
              </a:extLst>
            </p:cNvPr>
            <p:cNvSpPr>
              <a:spLocks noChangeShapeType="1"/>
            </p:cNvSpPr>
            <p:nvPr/>
          </p:nvSpPr>
          <p:spPr bwMode="auto">
            <a:xfrm>
              <a:off x="3203"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1" name="Line 459">
              <a:extLst>
                <a:ext uri="{FF2B5EF4-FFF2-40B4-BE49-F238E27FC236}">
                  <a16:creationId xmlns:a16="http://schemas.microsoft.com/office/drawing/2014/main" id="{ADD1B43A-39E7-8647-8474-9C3880DF18C0}"/>
                </a:ext>
              </a:extLst>
            </p:cNvPr>
            <p:cNvSpPr>
              <a:spLocks noChangeShapeType="1"/>
            </p:cNvSpPr>
            <p:nvPr/>
          </p:nvSpPr>
          <p:spPr bwMode="auto">
            <a:xfrm>
              <a:off x="323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2" name="Line 460">
              <a:extLst>
                <a:ext uri="{FF2B5EF4-FFF2-40B4-BE49-F238E27FC236}">
                  <a16:creationId xmlns:a16="http://schemas.microsoft.com/office/drawing/2014/main" id="{BBD5F82F-1984-C744-9A1F-BCD1EC185BC5}"/>
                </a:ext>
              </a:extLst>
            </p:cNvPr>
            <p:cNvSpPr>
              <a:spLocks noChangeShapeType="1"/>
            </p:cNvSpPr>
            <p:nvPr/>
          </p:nvSpPr>
          <p:spPr bwMode="auto">
            <a:xfrm>
              <a:off x="325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3" name="Line 461">
              <a:extLst>
                <a:ext uri="{FF2B5EF4-FFF2-40B4-BE49-F238E27FC236}">
                  <a16:creationId xmlns:a16="http://schemas.microsoft.com/office/drawing/2014/main" id="{C2417066-7E70-B543-9F95-52830CE34BCA}"/>
                </a:ext>
              </a:extLst>
            </p:cNvPr>
            <p:cNvSpPr>
              <a:spLocks noChangeShapeType="1"/>
            </p:cNvSpPr>
            <p:nvPr/>
          </p:nvSpPr>
          <p:spPr bwMode="auto">
            <a:xfrm>
              <a:off x="3286"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4" name="Line 462">
              <a:extLst>
                <a:ext uri="{FF2B5EF4-FFF2-40B4-BE49-F238E27FC236}">
                  <a16:creationId xmlns:a16="http://schemas.microsoft.com/office/drawing/2014/main" id="{9C89A532-2A6A-4947-A269-F4D23DD949EA}"/>
                </a:ext>
              </a:extLst>
            </p:cNvPr>
            <p:cNvSpPr>
              <a:spLocks noChangeShapeType="1"/>
            </p:cNvSpPr>
            <p:nvPr/>
          </p:nvSpPr>
          <p:spPr bwMode="auto">
            <a:xfrm>
              <a:off x="331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5" name="Line 463">
              <a:extLst>
                <a:ext uri="{FF2B5EF4-FFF2-40B4-BE49-F238E27FC236}">
                  <a16:creationId xmlns:a16="http://schemas.microsoft.com/office/drawing/2014/main" id="{3D2A40A3-7C8B-6E49-ACD9-062F7A9F60CB}"/>
                </a:ext>
              </a:extLst>
            </p:cNvPr>
            <p:cNvSpPr>
              <a:spLocks noChangeShapeType="1"/>
            </p:cNvSpPr>
            <p:nvPr/>
          </p:nvSpPr>
          <p:spPr bwMode="auto">
            <a:xfrm>
              <a:off x="334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6" name="Line 464">
              <a:extLst>
                <a:ext uri="{FF2B5EF4-FFF2-40B4-BE49-F238E27FC236}">
                  <a16:creationId xmlns:a16="http://schemas.microsoft.com/office/drawing/2014/main" id="{229DAC3D-1EA9-A64F-9BBC-36B32A5EA54A}"/>
                </a:ext>
              </a:extLst>
            </p:cNvPr>
            <p:cNvSpPr>
              <a:spLocks noChangeShapeType="1"/>
            </p:cNvSpPr>
            <p:nvPr/>
          </p:nvSpPr>
          <p:spPr bwMode="auto">
            <a:xfrm>
              <a:off x="3369"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7" name="Line 465">
              <a:extLst>
                <a:ext uri="{FF2B5EF4-FFF2-40B4-BE49-F238E27FC236}">
                  <a16:creationId xmlns:a16="http://schemas.microsoft.com/office/drawing/2014/main" id="{8F8D79AC-BB8F-4D44-93E4-A5B8BEA2FA6B}"/>
                </a:ext>
              </a:extLst>
            </p:cNvPr>
            <p:cNvSpPr>
              <a:spLocks noChangeShapeType="1"/>
            </p:cNvSpPr>
            <p:nvPr/>
          </p:nvSpPr>
          <p:spPr bwMode="auto">
            <a:xfrm>
              <a:off x="339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8" name="Line 466">
              <a:extLst>
                <a:ext uri="{FF2B5EF4-FFF2-40B4-BE49-F238E27FC236}">
                  <a16:creationId xmlns:a16="http://schemas.microsoft.com/office/drawing/2014/main" id="{02EED456-4D53-6943-B8AE-C7D3F7F12E67}"/>
                </a:ext>
              </a:extLst>
            </p:cNvPr>
            <p:cNvSpPr>
              <a:spLocks noChangeShapeType="1"/>
            </p:cNvSpPr>
            <p:nvPr/>
          </p:nvSpPr>
          <p:spPr bwMode="auto">
            <a:xfrm>
              <a:off x="342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9" name="Line 467">
              <a:extLst>
                <a:ext uri="{FF2B5EF4-FFF2-40B4-BE49-F238E27FC236}">
                  <a16:creationId xmlns:a16="http://schemas.microsoft.com/office/drawing/2014/main" id="{057D4129-46A2-DB4C-B29E-4F21293161E9}"/>
                </a:ext>
              </a:extLst>
            </p:cNvPr>
            <p:cNvSpPr>
              <a:spLocks noChangeShapeType="1"/>
            </p:cNvSpPr>
            <p:nvPr/>
          </p:nvSpPr>
          <p:spPr bwMode="auto">
            <a:xfrm>
              <a:off x="3452"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0" name="Line 468">
              <a:extLst>
                <a:ext uri="{FF2B5EF4-FFF2-40B4-BE49-F238E27FC236}">
                  <a16:creationId xmlns:a16="http://schemas.microsoft.com/office/drawing/2014/main" id="{F2C6FB08-A369-8645-B32D-207F23C11DC1}"/>
                </a:ext>
              </a:extLst>
            </p:cNvPr>
            <p:cNvSpPr>
              <a:spLocks noChangeShapeType="1"/>
            </p:cNvSpPr>
            <p:nvPr/>
          </p:nvSpPr>
          <p:spPr bwMode="auto">
            <a:xfrm>
              <a:off x="348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1" name="Line 469">
              <a:extLst>
                <a:ext uri="{FF2B5EF4-FFF2-40B4-BE49-F238E27FC236}">
                  <a16:creationId xmlns:a16="http://schemas.microsoft.com/office/drawing/2014/main" id="{9F576DF2-CF79-1B42-AFE6-20D7BBDF51B5}"/>
                </a:ext>
              </a:extLst>
            </p:cNvPr>
            <p:cNvSpPr>
              <a:spLocks noChangeShapeType="1"/>
            </p:cNvSpPr>
            <p:nvPr/>
          </p:nvSpPr>
          <p:spPr bwMode="auto">
            <a:xfrm>
              <a:off x="350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2" name="Line 470">
              <a:extLst>
                <a:ext uri="{FF2B5EF4-FFF2-40B4-BE49-F238E27FC236}">
                  <a16:creationId xmlns:a16="http://schemas.microsoft.com/office/drawing/2014/main" id="{476E033F-09EE-7840-8B90-FC884AA4CAF8}"/>
                </a:ext>
              </a:extLst>
            </p:cNvPr>
            <p:cNvSpPr>
              <a:spLocks noChangeShapeType="1"/>
            </p:cNvSpPr>
            <p:nvPr/>
          </p:nvSpPr>
          <p:spPr bwMode="auto">
            <a:xfrm>
              <a:off x="3535"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3" name="Line 471">
              <a:extLst>
                <a:ext uri="{FF2B5EF4-FFF2-40B4-BE49-F238E27FC236}">
                  <a16:creationId xmlns:a16="http://schemas.microsoft.com/office/drawing/2014/main" id="{2FFBA44D-EA61-524E-8856-8CCBEB1A5C57}"/>
                </a:ext>
              </a:extLst>
            </p:cNvPr>
            <p:cNvSpPr>
              <a:spLocks noChangeShapeType="1"/>
            </p:cNvSpPr>
            <p:nvPr/>
          </p:nvSpPr>
          <p:spPr bwMode="auto">
            <a:xfrm>
              <a:off x="356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4" name="Line 472">
              <a:extLst>
                <a:ext uri="{FF2B5EF4-FFF2-40B4-BE49-F238E27FC236}">
                  <a16:creationId xmlns:a16="http://schemas.microsoft.com/office/drawing/2014/main" id="{9B48864C-87E1-E24B-8912-2B18F9C95C6A}"/>
                </a:ext>
              </a:extLst>
            </p:cNvPr>
            <p:cNvSpPr>
              <a:spLocks noChangeShapeType="1"/>
            </p:cNvSpPr>
            <p:nvPr/>
          </p:nvSpPr>
          <p:spPr bwMode="auto">
            <a:xfrm>
              <a:off x="359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5" name="Line 473">
              <a:extLst>
                <a:ext uri="{FF2B5EF4-FFF2-40B4-BE49-F238E27FC236}">
                  <a16:creationId xmlns:a16="http://schemas.microsoft.com/office/drawing/2014/main" id="{8528A6A6-5734-9641-B553-887441B709E6}"/>
                </a:ext>
              </a:extLst>
            </p:cNvPr>
            <p:cNvSpPr>
              <a:spLocks noChangeShapeType="1"/>
            </p:cNvSpPr>
            <p:nvPr/>
          </p:nvSpPr>
          <p:spPr bwMode="auto">
            <a:xfrm>
              <a:off x="3618"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6" name="Line 474">
              <a:extLst>
                <a:ext uri="{FF2B5EF4-FFF2-40B4-BE49-F238E27FC236}">
                  <a16:creationId xmlns:a16="http://schemas.microsoft.com/office/drawing/2014/main" id="{C8CA1F7A-D461-4B46-B917-22657B935BBB}"/>
                </a:ext>
              </a:extLst>
            </p:cNvPr>
            <p:cNvSpPr>
              <a:spLocks noChangeShapeType="1"/>
            </p:cNvSpPr>
            <p:nvPr/>
          </p:nvSpPr>
          <p:spPr bwMode="auto">
            <a:xfrm>
              <a:off x="364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7" name="Line 475">
              <a:extLst>
                <a:ext uri="{FF2B5EF4-FFF2-40B4-BE49-F238E27FC236}">
                  <a16:creationId xmlns:a16="http://schemas.microsoft.com/office/drawing/2014/main" id="{CEBC0E16-FEB7-4E47-89B3-B0903BDE29CD}"/>
                </a:ext>
              </a:extLst>
            </p:cNvPr>
            <p:cNvSpPr>
              <a:spLocks noChangeShapeType="1"/>
            </p:cNvSpPr>
            <p:nvPr/>
          </p:nvSpPr>
          <p:spPr bwMode="auto">
            <a:xfrm>
              <a:off x="367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8" name="Line 476">
              <a:extLst>
                <a:ext uri="{FF2B5EF4-FFF2-40B4-BE49-F238E27FC236}">
                  <a16:creationId xmlns:a16="http://schemas.microsoft.com/office/drawing/2014/main" id="{53D6E054-8428-D644-8C57-8D9928BB940D}"/>
                </a:ext>
              </a:extLst>
            </p:cNvPr>
            <p:cNvSpPr>
              <a:spLocks noChangeShapeType="1"/>
            </p:cNvSpPr>
            <p:nvPr/>
          </p:nvSpPr>
          <p:spPr bwMode="auto">
            <a:xfrm>
              <a:off x="3701"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9" name="Line 477">
              <a:extLst>
                <a:ext uri="{FF2B5EF4-FFF2-40B4-BE49-F238E27FC236}">
                  <a16:creationId xmlns:a16="http://schemas.microsoft.com/office/drawing/2014/main" id="{40950FB7-5E16-9A45-B710-321ADB221461}"/>
                </a:ext>
              </a:extLst>
            </p:cNvPr>
            <p:cNvSpPr>
              <a:spLocks noChangeShapeType="1"/>
            </p:cNvSpPr>
            <p:nvPr/>
          </p:nvSpPr>
          <p:spPr bwMode="auto">
            <a:xfrm>
              <a:off x="372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0" name="Line 478">
              <a:extLst>
                <a:ext uri="{FF2B5EF4-FFF2-40B4-BE49-F238E27FC236}">
                  <a16:creationId xmlns:a16="http://schemas.microsoft.com/office/drawing/2014/main" id="{2F54ECD6-ABF8-B540-AD5D-7CF982CD1080}"/>
                </a:ext>
              </a:extLst>
            </p:cNvPr>
            <p:cNvSpPr>
              <a:spLocks noChangeShapeType="1"/>
            </p:cNvSpPr>
            <p:nvPr/>
          </p:nvSpPr>
          <p:spPr bwMode="auto">
            <a:xfrm>
              <a:off x="375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1" name="Line 479">
              <a:extLst>
                <a:ext uri="{FF2B5EF4-FFF2-40B4-BE49-F238E27FC236}">
                  <a16:creationId xmlns:a16="http://schemas.microsoft.com/office/drawing/2014/main" id="{89190907-0AA1-504E-B9B9-9D855124A75E}"/>
                </a:ext>
              </a:extLst>
            </p:cNvPr>
            <p:cNvSpPr>
              <a:spLocks noChangeShapeType="1"/>
            </p:cNvSpPr>
            <p:nvPr/>
          </p:nvSpPr>
          <p:spPr bwMode="auto">
            <a:xfrm>
              <a:off x="3784"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2" name="Line 480">
              <a:extLst>
                <a:ext uri="{FF2B5EF4-FFF2-40B4-BE49-F238E27FC236}">
                  <a16:creationId xmlns:a16="http://schemas.microsoft.com/office/drawing/2014/main" id="{A6C0E916-34B8-F742-A4CB-BC5FC73BDFF0}"/>
                </a:ext>
              </a:extLst>
            </p:cNvPr>
            <p:cNvSpPr>
              <a:spLocks noChangeShapeType="1"/>
            </p:cNvSpPr>
            <p:nvPr/>
          </p:nvSpPr>
          <p:spPr bwMode="auto">
            <a:xfrm>
              <a:off x="381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3" name="Line 481">
              <a:extLst>
                <a:ext uri="{FF2B5EF4-FFF2-40B4-BE49-F238E27FC236}">
                  <a16:creationId xmlns:a16="http://schemas.microsoft.com/office/drawing/2014/main" id="{78E9E69C-97C5-CC42-904E-57390BD197C3}"/>
                </a:ext>
              </a:extLst>
            </p:cNvPr>
            <p:cNvSpPr>
              <a:spLocks noChangeShapeType="1"/>
            </p:cNvSpPr>
            <p:nvPr/>
          </p:nvSpPr>
          <p:spPr bwMode="auto">
            <a:xfrm>
              <a:off x="384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4" name="Line 482">
              <a:extLst>
                <a:ext uri="{FF2B5EF4-FFF2-40B4-BE49-F238E27FC236}">
                  <a16:creationId xmlns:a16="http://schemas.microsoft.com/office/drawing/2014/main" id="{E822E8F3-3F57-A24F-AFC4-5487A0E7862A}"/>
                </a:ext>
              </a:extLst>
            </p:cNvPr>
            <p:cNvSpPr>
              <a:spLocks noChangeShapeType="1"/>
            </p:cNvSpPr>
            <p:nvPr/>
          </p:nvSpPr>
          <p:spPr bwMode="auto">
            <a:xfrm>
              <a:off x="3867"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5" name="Line 483">
              <a:extLst>
                <a:ext uri="{FF2B5EF4-FFF2-40B4-BE49-F238E27FC236}">
                  <a16:creationId xmlns:a16="http://schemas.microsoft.com/office/drawing/2014/main" id="{8141BF0C-3C17-A642-8AE0-DCB1E62031F8}"/>
                </a:ext>
              </a:extLst>
            </p:cNvPr>
            <p:cNvSpPr>
              <a:spLocks noChangeShapeType="1"/>
            </p:cNvSpPr>
            <p:nvPr/>
          </p:nvSpPr>
          <p:spPr bwMode="auto">
            <a:xfrm>
              <a:off x="389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6" name="Line 484">
              <a:extLst>
                <a:ext uri="{FF2B5EF4-FFF2-40B4-BE49-F238E27FC236}">
                  <a16:creationId xmlns:a16="http://schemas.microsoft.com/office/drawing/2014/main" id="{39F583FC-133A-ED4D-B2E9-31FFA9BBFCDB}"/>
                </a:ext>
              </a:extLst>
            </p:cNvPr>
            <p:cNvSpPr>
              <a:spLocks noChangeShapeType="1"/>
            </p:cNvSpPr>
            <p:nvPr/>
          </p:nvSpPr>
          <p:spPr bwMode="auto">
            <a:xfrm>
              <a:off x="392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7" name="Line 485">
              <a:extLst>
                <a:ext uri="{FF2B5EF4-FFF2-40B4-BE49-F238E27FC236}">
                  <a16:creationId xmlns:a16="http://schemas.microsoft.com/office/drawing/2014/main" id="{166001EC-381F-9B43-AC3B-234ACF1F6022}"/>
                </a:ext>
              </a:extLst>
            </p:cNvPr>
            <p:cNvSpPr>
              <a:spLocks noChangeShapeType="1"/>
            </p:cNvSpPr>
            <p:nvPr/>
          </p:nvSpPr>
          <p:spPr bwMode="auto">
            <a:xfrm>
              <a:off x="3950"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8" name="Line 486">
              <a:extLst>
                <a:ext uri="{FF2B5EF4-FFF2-40B4-BE49-F238E27FC236}">
                  <a16:creationId xmlns:a16="http://schemas.microsoft.com/office/drawing/2014/main" id="{BA54399E-F70A-6743-B6C6-FD802C5391A3}"/>
                </a:ext>
              </a:extLst>
            </p:cNvPr>
            <p:cNvSpPr>
              <a:spLocks noChangeShapeType="1"/>
            </p:cNvSpPr>
            <p:nvPr/>
          </p:nvSpPr>
          <p:spPr bwMode="auto">
            <a:xfrm>
              <a:off x="397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9" name="Line 487">
              <a:extLst>
                <a:ext uri="{FF2B5EF4-FFF2-40B4-BE49-F238E27FC236}">
                  <a16:creationId xmlns:a16="http://schemas.microsoft.com/office/drawing/2014/main" id="{152ABAC1-288B-5B4D-8834-1D097B14C8F3}"/>
                </a:ext>
              </a:extLst>
            </p:cNvPr>
            <p:cNvSpPr>
              <a:spLocks noChangeShapeType="1"/>
            </p:cNvSpPr>
            <p:nvPr/>
          </p:nvSpPr>
          <p:spPr bwMode="auto">
            <a:xfrm>
              <a:off x="400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0" name="Line 488">
              <a:extLst>
                <a:ext uri="{FF2B5EF4-FFF2-40B4-BE49-F238E27FC236}">
                  <a16:creationId xmlns:a16="http://schemas.microsoft.com/office/drawing/2014/main" id="{88F946B2-6917-444B-BA10-47C2C5C1CB8E}"/>
                </a:ext>
              </a:extLst>
            </p:cNvPr>
            <p:cNvSpPr>
              <a:spLocks noChangeShapeType="1"/>
            </p:cNvSpPr>
            <p:nvPr/>
          </p:nvSpPr>
          <p:spPr bwMode="auto">
            <a:xfrm>
              <a:off x="4033"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1" name="Line 489">
              <a:extLst>
                <a:ext uri="{FF2B5EF4-FFF2-40B4-BE49-F238E27FC236}">
                  <a16:creationId xmlns:a16="http://schemas.microsoft.com/office/drawing/2014/main" id="{4FEB3C7E-53D6-A644-8996-C537AC1C95A1}"/>
                </a:ext>
              </a:extLst>
            </p:cNvPr>
            <p:cNvSpPr>
              <a:spLocks noChangeShapeType="1"/>
            </p:cNvSpPr>
            <p:nvPr/>
          </p:nvSpPr>
          <p:spPr bwMode="auto">
            <a:xfrm>
              <a:off x="406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2" name="Line 490">
              <a:extLst>
                <a:ext uri="{FF2B5EF4-FFF2-40B4-BE49-F238E27FC236}">
                  <a16:creationId xmlns:a16="http://schemas.microsoft.com/office/drawing/2014/main" id="{34FBF620-51B7-2C49-BB36-C0ABAAFD86DA}"/>
                </a:ext>
              </a:extLst>
            </p:cNvPr>
            <p:cNvSpPr>
              <a:spLocks noChangeShapeType="1"/>
            </p:cNvSpPr>
            <p:nvPr/>
          </p:nvSpPr>
          <p:spPr bwMode="auto">
            <a:xfrm>
              <a:off x="408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3" name="Line 491">
              <a:extLst>
                <a:ext uri="{FF2B5EF4-FFF2-40B4-BE49-F238E27FC236}">
                  <a16:creationId xmlns:a16="http://schemas.microsoft.com/office/drawing/2014/main" id="{9626C6EA-62FC-614D-A36D-7ABA09DF995F}"/>
                </a:ext>
              </a:extLst>
            </p:cNvPr>
            <p:cNvSpPr>
              <a:spLocks noChangeShapeType="1"/>
            </p:cNvSpPr>
            <p:nvPr/>
          </p:nvSpPr>
          <p:spPr bwMode="auto">
            <a:xfrm>
              <a:off x="4116"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4" name="Line 492">
              <a:extLst>
                <a:ext uri="{FF2B5EF4-FFF2-40B4-BE49-F238E27FC236}">
                  <a16:creationId xmlns:a16="http://schemas.microsoft.com/office/drawing/2014/main" id="{CD1AF9C5-C4C5-734C-9ECC-FD90283DC0B4}"/>
                </a:ext>
              </a:extLst>
            </p:cNvPr>
            <p:cNvSpPr>
              <a:spLocks noChangeShapeType="1"/>
            </p:cNvSpPr>
            <p:nvPr/>
          </p:nvSpPr>
          <p:spPr bwMode="auto">
            <a:xfrm>
              <a:off x="414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5" name="Line 493">
              <a:extLst>
                <a:ext uri="{FF2B5EF4-FFF2-40B4-BE49-F238E27FC236}">
                  <a16:creationId xmlns:a16="http://schemas.microsoft.com/office/drawing/2014/main" id="{5A7A8130-1563-8745-BCAE-49160D63BD28}"/>
                </a:ext>
              </a:extLst>
            </p:cNvPr>
            <p:cNvSpPr>
              <a:spLocks noChangeShapeType="1"/>
            </p:cNvSpPr>
            <p:nvPr/>
          </p:nvSpPr>
          <p:spPr bwMode="auto">
            <a:xfrm>
              <a:off x="417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6" name="Line 494">
              <a:extLst>
                <a:ext uri="{FF2B5EF4-FFF2-40B4-BE49-F238E27FC236}">
                  <a16:creationId xmlns:a16="http://schemas.microsoft.com/office/drawing/2014/main" id="{D7AEF018-30B1-EE48-8A32-59A33582586B}"/>
                </a:ext>
              </a:extLst>
            </p:cNvPr>
            <p:cNvSpPr>
              <a:spLocks noChangeShapeType="1"/>
            </p:cNvSpPr>
            <p:nvPr/>
          </p:nvSpPr>
          <p:spPr bwMode="auto">
            <a:xfrm>
              <a:off x="4199"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7" name="Line 495">
              <a:extLst>
                <a:ext uri="{FF2B5EF4-FFF2-40B4-BE49-F238E27FC236}">
                  <a16:creationId xmlns:a16="http://schemas.microsoft.com/office/drawing/2014/main" id="{133008FE-855A-454D-BA55-E0DE2E87E65B}"/>
                </a:ext>
              </a:extLst>
            </p:cNvPr>
            <p:cNvSpPr>
              <a:spLocks noChangeShapeType="1"/>
            </p:cNvSpPr>
            <p:nvPr/>
          </p:nvSpPr>
          <p:spPr bwMode="auto">
            <a:xfrm>
              <a:off x="422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8" name="Line 496">
              <a:extLst>
                <a:ext uri="{FF2B5EF4-FFF2-40B4-BE49-F238E27FC236}">
                  <a16:creationId xmlns:a16="http://schemas.microsoft.com/office/drawing/2014/main" id="{18C6EFB3-1493-814D-9104-45CB0E155356}"/>
                </a:ext>
              </a:extLst>
            </p:cNvPr>
            <p:cNvSpPr>
              <a:spLocks noChangeShapeType="1"/>
            </p:cNvSpPr>
            <p:nvPr/>
          </p:nvSpPr>
          <p:spPr bwMode="auto">
            <a:xfrm>
              <a:off x="425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9" name="Line 497">
              <a:extLst>
                <a:ext uri="{FF2B5EF4-FFF2-40B4-BE49-F238E27FC236}">
                  <a16:creationId xmlns:a16="http://schemas.microsoft.com/office/drawing/2014/main" id="{4B797827-D294-9D47-84EB-4C3EBFE343A2}"/>
                </a:ext>
              </a:extLst>
            </p:cNvPr>
            <p:cNvSpPr>
              <a:spLocks noChangeShapeType="1"/>
            </p:cNvSpPr>
            <p:nvPr/>
          </p:nvSpPr>
          <p:spPr bwMode="auto">
            <a:xfrm>
              <a:off x="4282"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0" name="Line 498">
              <a:extLst>
                <a:ext uri="{FF2B5EF4-FFF2-40B4-BE49-F238E27FC236}">
                  <a16:creationId xmlns:a16="http://schemas.microsoft.com/office/drawing/2014/main" id="{853DEB0B-AA15-5047-A572-DFECFB53DE7B}"/>
                </a:ext>
              </a:extLst>
            </p:cNvPr>
            <p:cNvSpPr>
              <a:spLocks noChangeShapeType="1"/>
            </p:cNvSpPr>
            <p:nvPr/>
          </p:nvSpPr>
          <p:spPr bwMode="auto">
            <a:xfrm>
              <a:off x="431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1" name="Line 499">
              <a:extLst>
                <a:ext uri="{FF2B5EF4-FFF2-40B4-BE49-F238E27FC236}">
                  <a16:creationId xmlns:a16="http://schemas.microsoft.com/office/drawing/2014/main" id="{D5842D71-750B-1840-A984-5236CB762479}"/>
                </a:ext>
              </a:extLst>
            </p:cNvPr>
            <p:cNvSpPr>
              <a:spLocks noChangeShapeType="1"/>
            </p:cNvSpPr>
            <p:nvPr/>
          </p:nvSpPr>
          <p:spPr bwMode="auto">
            <a:xfrm>
              <a:off x="433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2" name="Line 500">
              <a:extLst>
                <a:ext uri="{FF2B5EF4-FFF2-40B4-BE49-F238E27FC236}">
                  <a16:creationId xmlns:a16="http://schemas.microsoft.com/office/drawing/2014/main" id="{66886FA4-8C14-F44E-A885-A1E04BD07BBD}"/>
                </a:ext>
              </a:extLst>
            </p:cNvPr>
            <p:cNvSpPr>
              <a:spLocks noChangeShapeType="1"/>
            </p:cNvSpPr>
            <p:nvPr/>
          </p:nvSpPr>
          <p:spPr bwMode="auto">
            <a:xfrm>
              <a:off x="1709" y="1465"/>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3" name="Line 501">
              <a:extLst>
                <a:ext uri="{FF2B5EF4-FFF2-40B4-BE49-F238E27FC236}">
                  <a16:creationId xmlns:a16="http://schemas.microsoft.com/office/drawing/2014/main" id="{2B96E0E4-D7F3-0443-B2BF-01319AE7F0EB}"/>
                </a:ext>
              </a:extLst>
            </p:cNvPr>
            <p:cNvSpPr>
              <a:spLocks noChangeShapeType="1"/>
            </p:cNvSpPr>
            <p:nvPr/>
          </p:nvSpPr>
          <p:spPr bwMode="auto">
            <a:xfrm flipH="1">
              <a:off x="4321" y="1465"/>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4" name="Rectangle 502">
              <a:extLst>
                <a:ext uri="{FF2B5EF4-FFF2-40B4-BE49-F238E27FC236}">
                  <a16:creationId xmlns:a16="http://schemas.microsoft.com/office/drawing/2014/main" id="{D277974C-288F-A54E-A19A-ECBD029BF7AC}"/>
                </a:ext>
              </a:extLst>
            </p:cNvPr>
            <p:cNvSpPr>
              <a:spLocks noChangeArrowheads="1"/>
            </p:cNvSpPr>
            <p:nvPr/>
          </p:nvSpPr>
          <p:spPr bwMode="auto">
            <a:xfrm>
              <a:off x="1487" y="1410"/>
              <a:ext cx="1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0.8</a:t>
              </a:r>
              <a:endParaRPr lang="en-US" altLang="en-US" sz="1800">
                <a:solidFill>
                  <a:schemeClr val="tx1"/>
                </a:solidFill>
              </a:endParaRPr>
            </a:p>
          </p:txBody>
        </p:sp>
        <p:sp>
          <p:nvSpPr>
            <p:cNvPr id="141225" name="Line 503">
              <a:extLst>
                <a:ext uri="{FF2B5EF4-FFF2-40B4-BE49-F238E27FC236}">
                  <a16:creationId xmlns:a16="http://schemas.microsoft.com/office/drawing/2014/main" id="{71FB8A48-F1EC-644B-8D8C-B98000B194F9}"/>
                </a:ext>
              </a:extLst>
            </p:cNvPr>
            <p:cNvSpPr>
              <a:spLocks noChangeShapeType="1"/>
            </p:cNvSpPr>
            <p:nvPr/>
          </p:nvSpPr>
          <p:spPr bwMode="auto">
            <a:xfrm>
              <a:off x="1709"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6" name="Line 504">
              <a:extLst>
                <a:ext uri="{FF2B5EF4-FFF2-40B4-BE49-F238E27FC236}">
                  <a16:creationId xmlns:a16="http://schemas.microsoft.com/office/drawing/2014/main" id="{28A2515E-433D-3E4D-9C5C-EF31524106CB}"/>
                </a:ext>
              </a:extLst>
            </p:cNvPr>
            <p:cNvSpPr>
              <a:spLocks noChangeShapeType="1"/>
            </p:cNvSpPr>
            <p:nvPr/>
          </p:nvSpPr>
          <p:spPr bwMode="auto">
            <a:xfrm>
              <a:off x="173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7" name="Line 505">
              <a:extLst>
                <a:ext uri="{FF2B5EF4-FFF2-40B4-BE49-F238E27FC236}">
                  <a16:creationId xmlns:a16="http://schemas.microsoft.com/office/drawing/2014/main" id="{602559CD-6B0B-F140-B1F7-CEF4DF1F8B65}"/>
                </a:ext>
              </a:extLst>
            </p:cNvPr>
            <p:cNvSpPr>
              <a:spLocks noChangeShapeType="1"/>
            </p:cNvSpPr>
            <p:nvPr/>
          </p:nvSpPr>
          <p:spPr bwMode="auto">
            <a:xfrm>
              <a:off x="176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8" name="Line 506">
              <a:extLst>
                <a:ext uri="{FF2B5EF4-FFF2-40B4-BE49-F238E27FC236}">
                  <a16:creationId xmlns:a16="http://schemas.microsoft.com/office/drawing/2014/main" id="{87E1E0E6-B418-0B4E-97F6-FBD690388104}"/>
                </a:ext>
              </a:extLst>
            </p:cNvPr>
            <p:cNvSpPr>
              <a:spLocks noChangeShapeType="1"/>
            </p:cNvSpPr>
            <p:nvPr/>
          </p:nvSpPr>
          <p:spPr bwMode="auto">
            <a:xfrm>
              <a:off x="1792"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9" name="Line 507">
              <a:extLst>
                <a:ext uri="{FF2B5EF4-FFF2-40B4-BE49-F238E27FC236}">
                  <a16:creationId xmlns:a16="http://schemas.microsoft.com/office/drawing/2014/main" id="{835840E2-4296-EF43-A949-941E139BFA66}"/>
                </a:ext>
              </a:extLst>
            </p:cNvPr>
            <p:cNvSpPr>
              <a:spLocks noChangeShapeType="1"/>
            </p:cNvSpPr>
            <p:nvPr/>
          </p:nvSpPr>
          <p:spPr bwMode="auto">
            <a:xfrm>
              <a:off x="182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0" name="Line 508">
              <a:extLst>
                <a:ext uri="{FF2B5EF4-FFF2-40B4-BE49-F238E27FC236}">
                  <a16:creationId xmlns:a16="http://schemas.microsoft.com/office/drawing/2014/main" id="{ECB197D0-A1B5-3D46-8D3C-D595A3269E44}"/>
                </a:ext>
              </a:extLst>
            </p:cNvPr>
            <p:cNvSpPr>
              <a:spLocks noChangeShapeType="1"/>
            </p:cNvSpPr>
            <p:nvPr/>
          </p:nvSpPr>
          <p:spPr bwMode="auto">
            <a:xfrm>
              <a:off x="184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1" name="Line 509">
              <a:extLst>
                <a:ext uri="{FF2B5EF4-FFF2-40B4-BE49-F238E27FC236}">
                  <a16:creationId xmlns:a16="http://schemas.microsoft.com/office/drawing/2014/main" id="{76129E6B-BD80-0A4A-93FE-CC90CB8D3BD4}"/>
                </a:ext>
              </a:extLst>
            </p:cNvPr>
            <p:cNvSpPr>
              <a:spLocks noChangeShapeType="1"/>
            </p:cNvSpPr>
            <p:nvPr/>
          </p:nvSpPr>
          <p:spPr bwMode="auto">
            <a:xfrm>
              <a:off x="1875"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2" name="Line 510">
              <a:extLst>
                <a:ext uri="{FF2B5EF4-FFF2-40B4-BE49-F238E27FC236}">
                  <a16:creationId xmlns:a16="http://schemas.microsoft.com/office/drawing/2014/main" id="{D1F8A5C6-EB11-AB4C-B2FF-9DCA37649345}"/>
                </a:ext>
              </a:extLst>
            </p:cNvPr>
            <p:cNvSpPr>
              <a:spLocks noChangeShapeType="1"/>
            </p:cNvSpPr>
            <p:nvPr/>
          </p:nvSpPr>
          <p:spPr bwMode="auto">
            <a:xfrm>
              <a:off x="190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3" name="Line 511">
              <a:extLst>
                <a:ext uri="{FF2B5EF4-FFF2-40B4-BE49-F238E27FC236}">
                  <a16:creationId xmlns:a16="http://schemas.microsoft.com/office/drawing/2014/main" id="{0BFF9ED2-7039-384A-AA9D-2140C41729F1}"/>
                </a:ext>
              </a:extLst>
            </p:cNvPr>
            <p:cNvSpPr>
              <a:spLocks noChangeShapeType="1"/>
            </p:cNvSpPr>
            <p:nvPr/>
          </p:nvSpPr>
          <p:spPr bwMode="auto">
            <a:xfrm>
              <a:off x="193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4" name="Line 512">
              <a:extLst>
                <a:ext uri="{FF2B5EF4-FFF2-40B4-BE49-F238E27FC236}">
                  <a16:creationId xmlns:a16="http://schemas.microsoft.com/office/drawing/2014/main" id="{2FABB41F-7745-2743-A392-A1E9F8897C06}"/>
                </a:ext>
              </a:extLst>
            </p:cNvPr>
            <p:cNvSpPr>
              <a:spLocks noChangeShapeType="1"/>
            </p:cNvSpPr>
            <p:nvPr/>
          </p:nvSpPr>
          <p:spPr bwMode="auto">
            <a:xfrm>
              <a:off x="1958"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5" name="Line 513">
              <a:extLst>
                <a:ext uri="{FF2B5EF4-FFF2-40B4-BE49-F238E27FC236}">
                  <a16:creationId xmlns:a16="http://schemas.microsoft.com/office/drawing/2014/main" id="{9A0DCF43-3788-B349-BBE6-6DE6F41257B5}"/>
                </a:ext>
              </a:extLst>
            </p:cNvPr>
            <p:cNvSpPr>
              <a:spLocks noChangeShapeType="1"/>
            </p:cNvSpPr>
            <p:nvPr/>
          </p:nvSpPr>
          <p:spPr bwMode="auto">
            <a:xfrm>
              <a:off x="198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6" name="Line 514">
              <a:extLst>
                <a:ext uri="{FF2B5EF4-FFF2-40B4-BE49-F238E27FC236}">
                  <a16:creationId xmlns:a16="http://schemas.microsoft.com/office/drawing/2014/main" id="{F2038043-D88E-B241-AFB1-C0273D3601EB}"/>
                </a:ext>
              </a:extLst>
            </p:cNvPr>
            <p:cNvSpPr>
              <a:spLocks noChangeShapeType="1"/>
            </p:cNvSpPr>
            <p:nvPr/>
          </p:nvSpPr>
          <p:spPr bwMode="auto">
            <a:xfrm>
              <a:off x="201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7" name="Line 515">
              <a:extLst>
                <a:ext uri="{FF2B5EF4-FFF2-40B4-BE49-F238E27FC236}">
                  <a16:creationId xmlns:a16="http://schemas.microsoft.com/office/drawing/2014/main" id="{1210F541-97A1-F74D-A782-4A4105E26294}"/>
                </a:ext>
              </a:extLst>
            </p:cNvPr>
            <p:cNvSpPr>
              <a:spLocks noChangeShapeType="1"/>
            </p:cNvSpPr>
            <p:nvPr/>
          </p:nvSpPr>
          <p:spPr bwMode="auto">
            <a:xfrm>
              <a:off x="2041"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8" name="Line 516">
              <a:extLst>
                <a:ext uri="{FF2B5EF4-FFF2-40B4-BE49-F238E27FC236}">
                  <a16:creationId xmlns:a16="http://schemas.microsoft.com/office/drawing/2014/main" id="{01165982-662F-6C4F-B667-A4DE91E45B3F}"/>
                </a:ext>
              </a:extLst>
            </p:cNvPr>
            <p:cNvSpPr>
              <a:spLocks noChangeShapeType="1"/>
            </p:cNvSpPr>
            <p:nvPr/>
          </p:nvSpPr>
          <p:spPr bwMode="auto">
            <a:xfrm>
              <a:off x="206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9" name="Line 517">
              <a:extLst>
                <a:ext uri="{FF2B5EF4-FFF2-40B4-BE49-F238E27FC236}">
                  <a16:creationId xmlns:a16="http://schemas.microsoft.com/office/drawing/2014/main" id="{C104494D-BFB9-E04D-8A83-50FCF1598624}"/>
                </a:ext>
              </a:extLst>
            </p:cNvPr>
            <p:cNvSpPr>
              <a:spLocks noChangeShapeType="1"/>
            </p:cNvSpPr>
            <p:nvPr/>
          </p:nvSpPr>
          <p:spPr bwMode="auto">
            <a:xfrm>
              <a:off x="209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0" name="Line 518">
              <a:extLst>
                <a:ext uri="{FF2B5EF4-FFF2-40B4-BE49-F238E27FC236}">
                  <a16:creationId xmlns:a16="http://schemas.microsoft.com/office/drawing/2014/main" id="{6A4A3F27-C7F1-1145-A6DE-DA94105515E9}"/>
                </a:ext>
              </a:extLst>
            </p:cNvPr>
            <p:cNvSpPr>
              <a:spLocks noChangeShapeType="1"/>
            </p:cNvSpPr>
            <p:nvPr/>
          </p:nvSpPr>
          <p:spPr bwMode="auto">
            <a:xfrm>
              <a:off x="2124"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1" name="Line 519">
              <a:extLst>
                <a:ext uri="{FF2B5EF4-FFF2-40B4-BE49-F238E27FC236}">
                  <a16:creationId xmlns:a16="http://schemas.microsoft.com/office/drawing/2014/main" id="{ECB25382-4636-1E42-804E-E13267F18127}"/>
                </a:ext>
              </a:extLst>
            </p:cNvPr>
            <p:cNvSpPr>
              <a:spLocks noChangeShapeType="1"/>
            </p:cNvSpPr>
            <p:nvPr/>
          </p:nvSpPr>
          <p:spPr bwMode="auto">
            <a:xfrm>
              <a:off x="215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2" name="Line 520">
              <a:extLst>
                <a:ext uri="{FF2B5EF4-FFF2-40B4-BE49-F238E27FC236}">
                  <a16:creationId xmlns:a16="http://schemas.microsoft.com/office/drawing/2014/main" id="{5C95FE3D-0584-FA4A-9D58-35D720211103}"/>
                </a:ext>
              </a:extLst>
            </p:cNvPr>
            <p:cNvSpPr>
              <a:spLocks noChangeShapeType="1"/>
            </p:cNvSpPr>
            <p:nvPr/>
          </p:nvSpPr>
          <p:spPr bwMode="auto">
            <a:xfrm>
              <a:off x="218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3" name="Line 521">
              <a:extLst>
                <a:ext uri="{FF2B5EF4-FFF2-40B4-BE49-F238E27FC236}">
                  <a16:creationId xmlns:a16="http://schemas.microsoft.com/office/drawing/2014/main" id="{2DC16582-F61E-3B4C-9797-3969790729B0}"/>
                </a:ext>
              </a:extLst>
            </p:cNvPr>
            <p:cNvSpPr>
              <a:spLocks noChangeShapeType="1"/>
            </p:cNvSpPr>
            <p:nvPr/>
          </p:nvSpPr>
          <p:spPr bwMode="auto">
            <a:xfrm>
              <a:off x="2207"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4" name="Line 522">
              <a:extLst>
                <a:ext uri="{FF2B5EF4-FFF2-40B4-BE49-F238E27FC236}">
                  <a16:creationId xmlns:a16="http://schemas.microsoft.com/office/drawing/2014/main" id="{3B541BC0-E2BF-0D45-80CB-07B7024B4165}"/>
                </a:ext>
              </a:extLst>
            </p:cNvPr>
            <p:cNvSpPr>
              <a:spLocks noChangeShapeType="1"/>
            </p:cNvSpPr>
            <p:nvPr/>
          </p:nvSpPr>
          <p:spPr bwMode="auto">
            <a:xfrm>
              <a:off x="223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5" name="Line 523">
              <a:extLst>
                <a:ext uri="{FF2B5EF4-FFF2-40B4-BE49-F238E27FC236}">
                  <a16:creationId xmlns:a16="http://schemas.microsoft.com/office/drawing/2014/main" id="{0FAF4F07-9603-5E45-ADAC-70DAFFF80807}"/>
                </a:ext>
              </a:extLst>
            </p:cNvPr>
            <p:cNvSpPr>
              <a:spLocks noChangeShapeType="1"/>
            </p:cNvSpPr>
            <p:nvPr/>
          </p:nvSpPr>
          <p:spPr bwMode="auto">
            <a:xfrm>
              <a:off x="226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6" name="Line 524">
              <a:extLst>
                <a:ext uri="{FF2B5EF4-FFF2-40B4-BE49-F238E27FC236}">
                  <a16:creationId xmlns:a16="http://schemas.microsoft.com/office/drawing/2014/main" id="{6800B6B8-C5E4-E242-8D8B-CCFB0669FE4D}"/>
                </a:ext>
              </a:extLst>
            </p:cNvPr>
            <p:cNvSpPr>
              <a:spLocks noChangeShapeType="1"/>
            </p:cNvSpPr>
            <p:nvPr/>
          </p:nvSpPr>
          <p:spPr bwMode="auto">
            <a:xfrm>
              <a:off x="2290"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7" name="Line 525">
              <a:extLst>
                <a:ext uri="{FF2B5EF4-FFF2-40B4-BE49-F238E27FC236}">
                  <a16:creationId xmlns:a16="http://schemas.microsoft.com/office/drawing/2014/main" id="{C120B03D-9563-F14F-976D-16F8BECD2F0E}"/>
                </a:ext>
              </a:extLst>
            </p:cNvPr>
            <p:cNvSpPr>
              <a:spLocks noChangeShapeType="1"/>
            </p:cNvSpPr>
            <p:nvPr/>
          </p:nvSpPr>
          <p:spPr bwMode="auto">
            <a:xfrm>
              <a:off x="231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8" name="Line 526">
              <a:extLst>
                <a:ext uri="{FF2B5EF4-FFF2-40B4-BE49-F238E27FC236}">
                  <a16:creationId xmlns:a16="http://schemas.microsoft.com/office/drawing/2014/main" id="{FE0BD9C2-A3DB-4649-949D-460FAC107C6C}"/>
                </a:ext>
              </a:extLst>
            </p:cNvPr>
            <p:cNvSpPr>
              <a:spLocks noChangeShapeType="1"/>
            </p:cNvSpPr>
            <p:nvPr/>
          </p:nvSpPr>
          <p:spPr bwMode="auto">
            <a:xfrm>
              <a:off x="234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9" name="Line 527">
              <a:extLst>
                <a:ext uri="{FF2B5EF4-FFF2-40B4-BE49-F238E27FC236}">
                  <a16:creationId xmlns:a16="http://schemas.microsoft.com/office/drawing/2014/main" id="{9EB03AFC-596C-474B-8572-A69F66B3C9A4}"/>
                </a:ext>
              </a:extLst>
            </p:cNvPr>
            <p:cNvSpPr>
              <a:spLocks noChangeShapeType="1"/>
            </p:cNvSpPr>
            <p:nvPr/>
          </p:nvSpPr>
          <p:spPr bwMode="auto">
            <a:xfrm>
              <a:off x="2373"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0" name="Line 528">
              <a:extLst>
                <a:ext uri="{FF2B5EF4-FFF2-40B4-BE49-F238E27FC236}">
                  <a16:creationId xmlns:a16="http://schemas.microsoft.com/office/drawing/2014/main" id="{3E45FF50-E4DD-4244-8104-107E548E6F02}"/>
                </a:ext>
              </a:extLst>
            </p:cNvPr>
            <p:cNvSpPr>
              <a:spLocks noChangeShapeType="1"/>
            </p:cNvSpPr>
            <p:nvPr/>
          </p:nvSpPr>
          <p:spPr bwMode="auto">
            <a:xfrm>
              <a:off x="240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1" name="Line 529">
              <a:extLst>
                <a:ext uri="{FF2B5EF4-FFF2-40B4-BE49-F238E27FC236}">
                  <a16:creationId xmlns:a16="http://schemas.microsoft.com/office/drawing/2014/main" id="{34539AE9-D030-CB4B-BAD3-5DE7C4C042E5}"/>
                </a:ext>
              </a:extLst>
            </p:cNvPr>
            <p:cNvSpPr>
              <a:spLocks noChangeShapeType="1"/>
            </p:cNvSpPr>
            <p:nvPr/>
          </p:nvSpPr>
          <p:spPr bwMode="auto">
            <a:xfrm>
              <a:off x="242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2" name="Line 530">
              <a:extLst>
                <a:ext uri="{FF2B5EF4-FFF2-40B4-BE49-F238E27FC236}">
                  <a16:creationId xmlns:a16="http://schemas.microsoft.com/office/drawing/2014/main" id="{E9E904B3-8F04-144E-928C-D1C513E2E74F}"/>
                </a:ext>
              </a:extLst>
            </p:cNvPr>
            <p:cNvSpPr>
              <a:spLocks noChangeShapeType="1"/>
            </p:cNvSpPr>
            <p:nvPr/>
          </p:nvSpPr>
          <p:spPr bwMode="auto">
            <a:xfrm>
              <a:off x="2456"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3" name="Line 531">
              <a:extLst>
                <a:ext uri="{FF2B5EF4-FFF2-40B4-BE49-F238E27FC236}">
                  <a16:creationId xmlns:a16="http://schemas.microsoft.com/office/drawing/2014/main" id="{1BA2ACF3-FEE1-6640-ABCD-29EDFBBE0453}"/>
                </a:ext>
              </a:extLst>
            </p:cNvPr>
            <p:cNvSpPr>
              <a:spLocks noChangeShapeType="1"/>
            </p:cNvSpPr>
            <p:nvPr/>
          </p:nvSpPr>
          <p:spPr bwMode="auto">
            <a:xfrm>
              <a:off x="248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4" name="Line 532">
              <a:extLst>
                <a:ext uri="{FF2B5EF4-FFF2-40B4-BE49-F238E27FC236}">
                  <a16:creationId xmlns:a16="http://schemas.microsoft.com/office/drawing/2014/main" id="{5291EB1A-4B44-B04F-83D3-43F29340C732}"/>
                </a:ext>
              </a:extLst>
            </p:cNvPr>
            <p:cNvSpPr>
              <a:spLocks noChangeShapeType="1"/>
            </p:cNvSpPr>
            <p:nvPr/>
          </p:nvSpPr>
          <p:spPr bwMode="auto">
            <a:xfrm>
              <a:off x="251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5" name="Line 533">
              <a:extLst>
                <a:ext uri="{FF2B5EF4-FFF2-40B4-BE49-F238E27FC236}">
                  <a16:creationId xmlns:a16="http://schemas.microsoft.com/office/drawing/2014/main" id="{728BB499-769D-3941-91DA-05E04539A0FD}"/>
                </a:ext>
              </a:extLst>
            </p:cNvPr>
            <p:cNvSpPr>
              <a:spLocks noChangeShapeType="1"/>
            </p:cNvSpPr>
            <p:nvPr/>
          </p:nvSpPr>
          <p:spPr bwMode="auto">
            <a:xfrm>
              <a:off x="2539"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6" name="Line 534">
              <a:extLst>
                <a:ext uri="{FF2B5EF4-FFF2-40B4-BE49-F238E27FC236}">
                  <a16:creationId xmlns:a16="http://schemas.microsoft.com/office/drawing/2014/main" id="{96F595E5-437B-6345-AB85-6706415829D9}"/>
                </a:ext>
              </a:extLst>
            </p:cNvPr>
            <p:cNvSpPr>
              <a:spLocks noChangeShapeType="1"/>
            </p:cNvSpPr>
            <p:nvPr/>
          </p:nvSpPr>
          <p:spPr bwMode="auto">
            <a:xfrm>
              <a:off x="256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7" name="Line 535">
              <a:extLst>
                <a:ext uri="{FF2B5EF4-FFF2-40B4-BE49-F238E27FC236}">
                  <a16:creationId xmlns:a16="http://schemas.microsoft.com/office/drawing/2014/main" id="{29341E74-2029-1F4A-BFCA-5300EFF8446E}"/>
                </a:ext>
              </a:extLst>
            </p:cNvPr>
            <p:cNvSpPr>
              <a:spLocks noChangeShapeType="1"/>
            </p:cNvSpPr>
            <p:nvPr/>
          </p:nvSpPr>
          <p:spPr bwMode="auto">
            <a:xfrm>
              <a:off x="259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8" name="Line 536">
              <a:extLst>
                <a:ext uri="{FF2B5EF4-FFF2-40B4-BE49-F238E27FC236}">
                  <a16:creationId xmlns:a16="http://schemas.microsoft.com/office/drawing/2014/main" id="{935167F6-B6B3-1A48-B614-DA6E7044C5A7}"/>
                </a:ext>
              </a:extLst>
            </p:cNvPr>
            <p:cNvSpPr>
              <a:spLocks noChangeShapeType="1"/>
            </p:cNvSpPr>
            <p:nvPr/>
          </p:nvSpPr>
          <p:spPr bwMode="auto">
            <a:xfrm>
              <a:off x="2622"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9" name="Line 537">
              <a:extLst>
                <a:ext uri="{FF2B5EF4-FFF2-40B4-BE49-F238E27FC236}">
                  <a16:creationId xmlns:a16="http://schemas.microsoft.com/office/drawing/2014/main" id="{0DF060E8-CCCA-E54F-8944-B5718B2E5ED3}"/>
                </a:ext>
              </a:extLst>
            </p:cNvPr>
            <p:cNvSpPr>
              <a:spLocks noChangeShapeType="1"/>
            </p:cNvSpPr>
            <p:nvPr/>
          </p:nvSpPr>
          <p:spPr bwMode="auto">
            <a:xfrm>
              <a:off x="265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0" name="Line 538">
              <a:extLst>
                <a:ext uri="{FF2B5EF4-FFF2-40B4-BE49-F238E27FC236}">
                  <a16:creationId xmlns:a16="http://schemas.microsoft.com/office/drawing/2014/main" id="{25259E27-3071-A04D-8EDA-FA911E1D4027}"/>
                </a:ext>
              </a:extLst>
            </p:cNvPr>
            <p:cNvSpPr>
              <a:spLocks noChangeShapeType="1"/>
            </p:cNvSpPr>
            <p:nvPr/>
          </p:nvSpPr>
          <p:spPr bwMode="auto">
            <a:xfrm>
              <a:off x="267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1" name="Line 539">
              <a:extLst>
                <a:ext uri="{FF2B5EF4-FFF2-40B4-BE49-F238E27FC236}">
                  <a16:creationId xmlns:a16="http://schemas.microsoft.com/office/drawing/2014/main" id="{96D97FDB-071A-104E-86FC-6606E2C1ACF9}"/>
                </a:ext>
              </a:extLst>
            </p:cNvPr>
            <p:cNvSpPr>
              <a:spLocks noChangeShapeType="1"/>
            </p:cNvSpPr>
            <p:nvPr/>
          </p:nvSpPr>
          <p:spPr bwMode="auto">
            <a:xfrm>
              <a:off x="2705"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2" name="Line 540">
              <a:extLst>
                <a:ext uri="{FF2B5EF4-FFF2-40B4-BE49-F238E27FC236}">
                  <a16:creationId xmlns:a16="http://schemas.microsoft.com/office/drawing/2014/main" id="{02C30991-CCD3-8A47-B8B8-E816EC00164A}"/>
                </a:ext>
              </a:extLst>
            </p:cNvPr>
            <p:cNvSpPr>
              <a:spLocks noChangeShapeType="1"/>
            </p:cNvSpPr>
            <p:nvPr/>
          </p:nvSpPr>
          <p:spPr bwMode="auto">
            <a:xfrm>
              <a:off x="273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3" name="Line 541">
              <a:extLst>
                <a:ext uri="{FF2B5EF4-FFF2-40B4-BE49-F238E27FC236}">
                  <a16:creationId xmlns:a16="http://schemas.microsoft.com/office/drawing/2014/main" id="{E12BFA2F-260F-2C40-A8DB-D10E3D74AD72}"/>
                </a:ext>
              </a:extLst>
            </p:cNvPr>
            <p:cNvSpPr>
              <a:spLocks noChangeShapeType="1"/>
            </p:cNvSpPr>
            <p:nvPr/>
          </p:nvSpPr>
          <p:spPr bwMode="auto">
            <a:xfrm>
              <a:off x="276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4" name="Line 542">
              <a:extLst>
                <a:ext uri="{FF2B5EF4-FFF2-40B4-BE49-F238E27FC236}">
                  <a16:creationId xmlns:a16="http://schemas.microsoft.com/office/drawing/2014/main" id="{00B99E0A-4D4C-C14C-AE54-1B484D204810}"/>
                </a:ext>
              </a:extLst>
            </p:cNvPr>
            <p:cNvSpPr>
              <a:spLocks noChangeShapeType="1"/>
            </p:cNvSpPr>
            <p:nvPr/>
          </p:nvSpPr>
          <p:spPr bwMode="auto">
            <a:xfrm>
              <a:off x="2788"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5" name="Line 543">
              <a:extLst>
                <a:ext uri="{FF2B5EF4-FFF2-40B4-BE49-F238E27FC236}">
                  <a16:creationId xmlns:a16="http://schemas.microsoft.com/office/drawing/2014/main" id="{E50CAD78-93F2-6B49-BCA3-DE1AC0335C3C}"/>
                </a:ext>
              </a:extLst>
            </p:cNvPr>
            <p:cNvSpPr>
              <a:spLocks noChangeShapeType="1"/>
            </p:cNvSpPr>
            <p:nvPr/>
          </p:nvSpPr>
          <p:spPr bwMode="auto">
            <a:xfrm>
              <a:off x="281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6" name="Line 544">
              <a:extLst>
                <a:ext uri="{FF2B5EF4-FFF2-40B4-BE49-F238E27FC236}">
                  <a16:creationId xmlns:a16="http://schemas.microsoft.com/office/drawing/2014/main" id="{170452D4-0D2F-6E4F-937B-6F2753660E19}"/>
                </a:ext>
              </a:extLst>
            </p:cNvPr>
            <p:cNvSpPr>
              <a:spLocks noChangeShapeType="1"/>
            </p:cNvSpPr>
            <p:nvPr/>
          </p:nvSpPr>
          <p:spPr bwMode="auto">
            <a:xfrm>
              <a:off x="284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7" name="Line 545">
              <a:extLst>
                <a:ext uri="{FF2B5EF4-FFF2-40B4-BE49-F238E27FC236}">
                  <a16:creationId xmlns:a16="http://schemas.microsoft.com/office/drawing/2014/main" id="{18132FD5-9B31-E64F-8A42-908A4AF8D575}"/>
                </a:ext>
              </a:extLst>
            </p:cNvPr>
            <p:cNvSpPr>
              <a:spLocks noChangeShapeType="1"/>
            </p:cNvSpPr>
            <p:nvPr/>
          </p:nvSpPr>
          <p:spPr bwMode="auto">
            <a:xfrm>
              <a:off x="2871"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8" name="Line 546">
              <a:extLst>
                <a:ext uri="{FF2B5EF4-FFF2-40B4-BE49-F238E27FC236}">
                  <a16:creationId xmlns:a16="http://schemas.microsoft.com/office/drawing/2014/main" id="{75485260-5313-C846-96D3-BCF63CD4E647}"/>
                </a:ext>
              </a:extLst>
            </p:cNvPr>
            <p:cNvSpPr>
              <a:spLocks noChangeShapeType="1"/>
            </p:cNvSpPr>
            <p:nvPr/>
          </p:nvSpPr>
          <p:spPr bwMode="auto">
            <a:xfrm>
              <a:off x="289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9" name="Line 547">
              <a:extLst>
                <a:ext uri="{FF2B5EF4-FFF2-40B4-BE49-F238E27FC236}">
                  <a16:creationId xmlns:a16="http://schemas.microsoft.com/office/drawing/2014/main" id="{6C0A3B6D-0A6D-D74A-9194-501B3817E80C}"/>
                </a:ext>
              </a:extLst>
            </p:cNvPr>
            <p:cNvSpPr>
              <a:spLocks noChangeShapeType="1"/>
            </p:cNvSpPr>
            <p:nvPr/>
          </p:nvSpPr>
          <p:spPr bwMode="auto">
            <a:xfrm>
              <a:off x="292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0" name="Line 548">
              <a:extLst>
                <a:ext uri="{FF2B5EF4-FFF2-40B4-BE49-F238E27FC236}">
                  <a16:creationId xmlns:a16="http://schemas.microsoft.com/office/drawing/2014/main" id="{045C18D5-89FB-5341-932F-9152FBE1ABAB}"/>
                </a:ext>
              </a:extLst>
            </p:cNvPr>
            <p:cNvSpPr>
              <a:spLocks noChangeShapeType="1"/>
            </p:cNvSpPr>
            <p:nvPr/>
          </p:nvSpPr>
          <p:spPr bwMode="auto">
            <a:xfrm>
              <a:off x="2954"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1" name="Line 549">
              <a:extLst>
                <a:ext uri="{FF2B5EF4-FFF2-40B4-BE49-F238E27FC236}">
                  <a16:creationId xmlns:a16="http://schemas.microsoft.com/office/drawing/2014/main" id="{4D2C9494-E3A0-6C4F-83BB-9CF6B6A871F8}"/>
                </a:ext>
              </a:extLst>
            </p:cNvPr>
            <p:cNvSpPr>
              <a:spLocks noChangeShapeType="1"/>
            </p:cNvSpPr>
            <p:nvPr/>
          </p:nvSpPr>
          <p:spPr bwMode="auto">
            <a:xfrm>
              <a:off x="298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2" name="Line 550">
              <a:extLst>
                <a:ext uri="{FF2B5EF4-FFF2-40B4-BE49-F238E27FC236}">
                  <a16:creationId xmlns:a16="http://schemas.microsoft.com/office/drawing/2014/main" id="{5FC722D0-BBCA-5C41-86EC-64EDDFAAF316}"/>
                </a:ext>
              </a:extLst>
            </p:cNvPr>
            <p:cNvSpPr>
              <a:spLocks noChangeShapeType="1"/>
            </p:cNvSpPr>
            <p:nvPr/>
          </p:nvSpPr>
          <p:spPr bwMode="auto">
            <a:xfrm>
              <a:off x="301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3" name="Line 551">
              <a:extLst>
                <a:ext uri="{FF2B5EF4-FFF2-40B4-BE49-F238E27FC236}">
                  <a16:creationId xmlns:a16="http://schemas.microsoft.com/office/drawing/2014/main" id="{E11345C1-9D38-FB4A-9B78-3AC55DF4E2E2}"/>
                </a:ext>
              </a:extLst>
            </p:cNvPr>
            <p:cNvSpPr>
              <a:spLocks noChangeShapeType="1"/>
            </p:cNvSpPr>
            <p:nvPr/>
          </p:nvSpPr>
          <p:spPr bwMode="auto">
            <a:xfrm>
              <a:off x="3037"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4" name="Line 552">
              <a:extLst>
                <a:ext uri="{FF2B5EF4-FFF2-40B4-BE49-F238E27FC236}">
                  <a16:creationId xmlns:a16="http://schemas.microsoft.com/office/drawing/2014/main" id="{AB1966E3-6BB6-E948-98FA-7FD4469144C5}"/>
                </a:ext>
              </a:extLst>
            </p:cNvPr>
            <p:cNvSpPr>
              <a:spLocks noChangeShapeType="1"/>
            </p:cNvSpPr>
            <p:nvPr/>
          </p:nvSpPr>
          <p:spPr bwMode="auto">
            <a:xfrm>
              <a:off x="306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5" name="Line 553">
              <a:extLst>
                <a:ext uri="{FF2B5EF4-FFF2-40B4-BE49-F238E27FC236}">
                  <a16:creationId xmlns:a16="http://schemas.microsoft.com/office/drawing/2014/main" id="{AF00548B-42F8-0C47-9C48-68F0AB09DB1C}"/>
                </a:ext>
              </a:extLst>
            </p:cNvPr>
            <p:cNvSpPr>
              <a:spLocks noChangeShapeType="1"/>
            </p:cNvSpPr>
            <p:nvPr/>
          </p:nvSpPr>
          <p:spPr bwMode="auto">
            <a:xfrm>
              <a:off x="309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6" name="Line 554">
              <a:extLst>
                <a:ext uri="{FF2B5EF4-FFF2-40B4-BE49-F238E27FC236}">
                  <a16:creationId xmlns:a16="http://schemas.microsoft.com/office/drawing/2014/main" id="{5AA08EEA-4F53-5243-AE34-9988D5890523}"/>
                </a:ext>
              </a:extLst>
            </p:cNvPr>
            <p:cNvSpPr>
              <a:spLocks noChangeShapeType="1"/>
            </p:cNvSpPr>
            <p:nvPr/>
          </p:nvSpPr>
          <p:spPr bwMode="auto">
            <a:xfrm>
              <a:off x="3120"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7" name="Line 555">
              <a:extLst>
                <a:ext uri="{FF2B5EF4-FFF2-40B4-BE49-F238E27FC236}">
                  <a16:creationId xmlns:a16="http://schemas.microsoft.com/office/drawing/2014/main" id="{B49F61FB-7588-CC4E-82A8-88BF8A3F5D93}"/>
                </a:ext>
              </a:extLst>
            </p:cNvPr>
            <p:cNvSpPr>
              <a:spLocks noChangeShapeType="1"/>
            </p:cNvSpPr>
            <p:nvPr/>
          </p:nvSpPr>
          <p:spPr bwMode="auto">
            <a:xfrm>
              <a:off x="314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8" name="Line 556">
              <a:extLst>
                <a:ext uri="{FF2B5EF4-FFF2-40B4-BE49-F238E27FC236}">
                  <a16:creationId xmlns:a16="http://schemas.microsoft.com/office/drawing/2014/main" id="{66A10AD8-6324-0640-A9AE-59E907546652}"/>
                </a:ext>
              </a:extLst>
            </p:cNvPr>
            <p:cNvSpPr>
              <a:spLocks noChangeShapeType="1"/>
            </p:cNvSpPr>
            <p:nvPr/>
          </p:nvSpPr>
          <p:spPr bwMode="auto">
            <a:xfrm>
              <a:off x="317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9" name="Line 557">
              <a:extLst>
                <a:ext uri="{FF2B5EF4-FFF2-40B4-BE49-F238E27FC236}">
                  <a16:creationId xmlns:a16="http://schemas.microsoft.com/office/drawing/2014/main" id="{E2927459-4862-A942-B246-B6BCA9EF2F96}"/>
                </a:ext>
              </a:extLst>
            </p:cNvPr>
            <p:cNvSpPr>
              <a:spLocks noChangeShapeType="1"/>
            </p:cNvSpPr>
            <p:nvPr/>
          </p:nvSpPr>
          <p:spPr bwMode="auto">
            <a:xfrm>
              <a:off x="3203"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0" name="Line 558">
              <a:extLst>
                <a:ext uri="{FF2B5EF4-FFF2-40B4-BE49-F238E27FC236}">
                  <a16:creationId xmlns:a16="http://schemas.microsoft.com/office/drawing/2014/main" id="{0319F813-18BC-944C-B29D-208A686CB580}"/>
                </a:ext>
              </a:extLst>
            </p:cNvPr>
            <p:cNvSpPr>
              <a:spLocks noChangeShapeType="1"/>
            </p:cNvSpPr>
            <p:nvPr/>
          </p:nvSpPr>
          <p:spPr bwMode="auto">
            <a:xfrm>
              <a:off x="323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1" name="Line 559">
              <a:extLst>
                <a:ext uri="{FF2B5EF4-FFF2-40B4-BE49-F238E27FC236}">
                  <a16:creationId xmlns:a16="http://schemas.microsoft.com/office/drawing/2014/main" id="{C12CAF57-6FD1-034F-9DB4-76DE29A74E1E}"/>
                </a:ext>
              </a:extLst>
            </p:cNvPr>
            <p:cNvSpPr>
              <a:spLocks noChangeShapeType="1"/>
            </p:cNvSpPr>
            <p:nvPr/>
          </p:nvSpPr>
          <p:spPr bwMode="auto">
            <a:xfrm>
              <a:off x="325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2" name="Line 560">
              <a:extLst>
                <a:ext uri="{FF2B5EF4-FFF2-40B4-BE49-F238E27FC236}">
                  <a16:creationId xmlns:a16="http://schemas.microsoft.com/office/drawing/2014/main" id="{D1F32BE5-9D98-CE4E-84D3-757BEBF4A22A}"/>
                </a:ext>
              </a:extLst>
            </p:cNvPr>
            <p:cNvSpPr>
              <a:spLocks noChangeShapeType="1"/>
            </p:cNvSpPr>
            <p:nvPr/>
          </p:nvSpPr>
          <p:spPr bwMode="auto">
            <a:xfrm>
              <a:off x="3286"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3" name="Line 561">
              <a:extLst>
                <a:ext uri="{FF2B5EF4-FFF2-40B4-BE49-F238E27FC236}">
                  <a16:creationId xmlns:a16="http://schemas.microsoft.com/office/drawing/2014/main" id="{C3C8039D-8121-4344-9B33-A7BD1B31E2AC}"/>
                </a:ext>
              </a:extLst>
            </p:cNvPr>
            <p:cNvSpPr>
              <a:spLocks noChangeShapeType="1"/>
            </p:cNvSpPr>
            <p:nvPr/>
          </p:nvSpPr>
          <p:spPr bwMode="auto">
            <a:xfrm>
              <a:off x="331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4" name="Line 562">
              <a:extLst>
                <a:ext uri="{FF2B5EF4-FFF2-40B4-BE49-F238E27FC236}">
                  <a16:creationId xmlns:a16="http://schemas.microsoft.com/office/drawing/2014/main" id="{27F96580-0275-5347-AB9D-CB43A6E528F7}"/>
                </a:ext>
              </a:extLst>
            </p:cNvPr>
            <p:cNvSpPr>
              <a:spLocks noChangeShapeType="1"/>
            </p:cNvSpPr>
            <p:nvPr/>
          </p:nvSpPr>
          <p:spPr bwMode="auto">
            <a:xfrm>
              <a:off x="334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5" name="Line 563">
              <a:extLst>
                <a:ext uri="{FF2B5EF4-FFF2-40B4-BE49-F238E27FC236}">
                  <a16:creationId xmlns:a16="http://schemas.microsoft.com/office/drawing/2014/main" id="{00BB86C7-2C31-D749-A54A-C2665C168630}"/>
                </a:ext>
              </a:extLst>
            </p:cNvPr>
            <p:cNvSpPr>
              <a:spLocks noChangeShapeType="1"/>
            </p:cNvSpPr>
            <p:nvPr/>
          </p:nvSpPr>
          <p:spPr bwMode="auto">
            <a:xfrm>
              <a:off x="3369"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6" name="Line 564">
              <a:extLst>
                <a:ext uri="{FF2B5EF4-FFF2-40B4-BE49-F238E27FC236}">
                  <a16:creationId xmlns:a16="http://schemas.microsoft.com/office/drawing/2014/main" id="{6C43BD99-F8D6-4548-8CBC-8E28C007F755}"/>
                </a:ext>
              </a:extLst>
            </p:cNvPr>
            <p:cNvSpPr>
              <a:spLocks noChangeShapeType="1"/>
            </p:cNvSpPr>
            <p:nvPr/>
          </p:nvSpPr>
          <p:spPr bwMode="auto">
            <a:xfrm>
              <a:off x="339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7" name="Line 565">
              <a:extLst>
                <a:ext uri="{FF2B5EF4-FFF2-40B4-BE49-F238E27FC236}">
                  <a16:creationId xmlns:a16="http://schemas.microsoft.com/office/drawing/2014/main" id="{7D56EC83-054B-FF4A-A72F-9309CF1AABE1}"/>
                </a:ext>
              </a:extLst>
            </p:cNvPr>
            <p:cNvSpPr>
              <a:spLocks noChangeShapeType="1"/>
            </p:cNvSpPr>
            <p:nvPr/>
          </p:nvSpPr>
          <p:spPr bwMode="auto">
            <a:xfrm>
              <a:off x="342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8" name="Line 566">
              <a:extLst>
                <a:ext uri="{FF2B5EF4-FFF2-40B4-BE49-F238E27FC236}">
                  <a16:creationId xmlns:a16="http://schemas.microsoft.com/office/drawing/2014/main" id="{CC2C74A2-19E3-C543-9D9C-4090682293A2}"/>
                </a:ext>
              </a:extLst>
            </p:cNvPr>
            <p:cNvSpPr>
              <a:spLocks noChangeShapeType="1"/>
            </p:cNvSpPr>
            <p:nvPr/>
          </p:nvSpPr>
          <p:spPr bwMode="auto">
            <a:xfrm>
              <a:off x="3452"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9" name="Line 567">
              <a:extLst>
                <a:ext uri="{FF2B5EF4-FFF2-40B4-BE49-F238E27FC236}">
                  <a16:creationId xmlns:a16="http://schemas.microsoft.com/office/drawing/2014/main" id="{DF3B8F12-C7B8-0240-8251-C4BE8D923CBF}"/>
                </a:ext>
              </a:extLst>
            </p:cNvPr>
            <p:cNvSpPr>
              <a:spLocks noChangeShapeType="1"/>
            </p:cNvSpPr>
            <p:nvPr/>
          </p:nvSpPr>
          <p:spPr bwMode="auto">
            <a:xfrm>
              <a:off x="348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0" name="Line 568">
              <a:extLst>
                <a:ext uri="{FF2B5EF4-FFF2-40B4-BE49-F238E27FC236}">
                  <a16:creationId xmlns:a16="http://schemas.microsoft.com/office/drawing/2014/main" id="{9E6C4576-2B3C-FC4A-B14B-4B794A87CC7F}"/>
                </a:ext>
              </a:extLst>
            </p:cNvPr>
            <p:cNvSpPr>
              <a:spLocks noChangeShapeType="1"/>
            </p:cNvSpPr>
            <p:nvPr/>
          </p:nvSpPr>
          <p:spPr bwMode="auto">
            <a:xfrm>
              <a:off x="350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1" name="Line 569">
              <a:extLst>
                <a:ext uri="{FF2B5EF4-FFF2-40B4-BE49-F238E27FC236}">
                  <a16:creationId xmlns:a16="http://schemas.microsoft.com/office/drawing/2014/main" id="{1137BAE3-56CB-5142-9DCA-CABE4EEBB974}"/>
                </a:ext>
              </a:extLst>
            </p:cNvPr>
            <p:cNvSpPr>
              <a:spLocks noChangeShapeType="1"/>
            </p:cNvSpPr>
            <p:nvPr/>
          </p:nvSpPr>
          <p:spPr bwMode="auto">
            <a:xfrm>
              <a:off x="3535"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2" name="Line 570">
              <a:extLst>
                <a:ext uri="{FF2B5EF4-FFF2-40B4-BE49-F238E27FC236}">
                  <a16:creationId xmlns:a16="http://schemas.microsoft.com/office/drawing/2014/main" id="{FC9AA329-6E16-FF49-A2E4-30F36BF9CC73}"/>
                </a:ext>
              </a:extLst>
            </p:cNvPr>
            <p:cNvSpPr>
              <a:spLocks noChangeShapeType="1"/>
            </p:cNvSpPr>
            <p:nvPr/>
          </p:nvSpPr>
          <p:spPr bwMode="auto">
            <a:xfrm>
              <a:off x="356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3" name="Line 571">
              <a:extLst>
                <a:ext uri="{FF2B5EF4-FFF2-40B4-BE49-F238E27FC236}">
                  <a16:creationId xmlns:a16="http://schemas.microsoft.com/office/drawing/2014/main" id="{255EE9D6-047C-C246-BF0B-0349D1177A64}"/>
                </a:ext>
              </a:extLst>
            </p:cNvPr>
            <p:cNvSpPr>
              <a:spLocks noChangeShapeType="1"/>
            </p:cNvSpPr>
            <p:nvPr/>
          </p:nvSpPr>
          <p:spPr bwMode="auto">
            <a:xfrm>
              <a:off x="359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4" name="Line 572">
              <a:extLst>
                <a:ext uri="{FF2B5EF4-FFF2-40B4-BE49-F238E27FC236}">
                  <a16:creationId xmlns:a16="http://schemas.microsoft.com/office/drawing/2014/main" id="{6FF4EEE0-F08A-2E49-A2DA-44CD5DE92A5D}"/>
                </a:ext>
              </a:extLst>
            </p:cNvPr>
            <p:cNvSpPr>
              <a:spLocks noChangeShapeType="1"/>
            </p:cNvSpPr>
            <p:nvPr/>
          </p:nvSpPr>
          <p:spPr bwMode="auto">
            <a:xfrm>
              <a:off x="3618"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5" name="Line 573">
              <a:extLst>
                <a:ext uri="{FF2B5EF4-FFF2-40B4-BE49-F238E27FC236}">
                  <a16:creationId xmlns:a16="http://schemas.microsoft.com/office/drawing/2014/main" id="{032C6DDC-A5EF-EA45-A5C9-FCC1EFFFBCB1}"/>
                </a:ext>
              </a:extLst>
            </p:cNvPr>
            <p:cNvSpPr>
              <a:spLocks noChangeShapeType="1"/>
            </p:cNvSpPr>
            <p:nvPr/>
          </p:nvSpPr>
          <p:spPr bwMode="auto">
            <a:xfrm>
              <a:off x="364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6" name="Line 574">
              <a:extLst>
                <a:ext uri="{FF2B5EF4-FFF2-40B4-BE49-F238E27FC236}">
                  <a16:creationId xmlns:a16="http://schemas.microsoft.com/office/drawing/2014/main" id="{DB328CD4-9104-9242-B24F-5AEF82ADFBD1}"/>
                </a:ext>
              </a:extLst>
            </p:cNvPr>
            <p:cNvSpPr>
              <a:spLocks noChangeShapeType="1"/>
            </p:cNvSpPr>
            <p:nvPr/>
          </p:nvSpPr>
          <p:spPr bwMode="auto">
            <a:xfrm>
              <a:off x="367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7" name="Line 575">
              <a:extLst>
                <a:ext uri="{FF2B5EF4-FFF2-40B4-BE49-F238E27FC236}">
                  <a16:creationId xmlns:a16="http://schemas.microsoft.com/office/drawing/2014/main" id="{3396BE04-8BF2-F746-B27E-E4304717B147}"/>
                </a:ext>
              </a:extLst>
            </p:cNvPr>
            <p:cNvSpPr>
              <a:spLocks noChangeShapeType="1"/>
            </p:cNvSpPr>
            <p:nvPr/>
          </p:nvSpPr>
          <p:spPr bwMode="auto">
            <a:xfrm>
              <a:off x="3701"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8" name="Line 576">
              <a:extLst>
                <a:ext uri="{FF2B5EF4-FFF2-40B4-BE49-F238E27FC236}">
                  <a16:creationId xmlns:a16="http://schemas.microsoft.com/office/drawing/2014/main" id="{CCD4694E-1789-7743-8643-DBB40B846943}"/>
                </a:ext>
              </a:extLst>
            </p:cNvPr>
            <p:cNvSpPr>
              <a:spLocks noChangeShapeType="1"/>
            </p:cNvSpPr>
            <p:nvPr/>
          </p:nvSpPr>
          <p:spPr bwMode="auto">
            <a:xfrm>
              <a:off x="372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9" name="Line 577">
              <a:extLst>
                <a:ext uri="{FF2B5EF4-FFF2-40B4-BE49-F238E27FC236}">
                  <a16:creationId xmlns:a16="http://schemas.microsoft.com/office/drawing/2014/main" id="{0EACA04D-5B81-AE4D-B01D-6FEDA1D89CB3}"/>
                </a:ext>
              </a:extLst>
            </p:cNvPr>
            <p:cNvSpPr>
              <a:spLocks noChangeShapeType="1"/>
            </p:cNvSpPr>
            <p:nvPr/>
          </p:nvSpPr>
          <p:spPr bwMode="auto">
            <a:xfrm>
              <a:off x="375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0" name="Line 578">
              <a:extLst>
                <a:ext uri="{FF2B5EF4-FFF2-40B4-BE49-F238E27FC236}">
                  <a16:creationId xmlns:a16="http://schemas.microsoft.com/office/drawing/2014/main" id="{D08013B9-B79B-E64F-89F1-2F7A7F0E5284}"/>
                </a:ext>
              </a:extLst>
            </p:cNvPr>
            <p:cNvSpPr>
              <a:spLocks noChangeShapeType="1"/>
            </p:cNvSpPr>
            <p:nvPr/>
          </p:nvSpPr>
          <p:spPr bwMode="auto">
            <a:xfrm>
              <a:off x="3784"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1" name="Line 579">
              <a:extLst>
                <a:ext uri="{FF2B5EF4-FFF2-40B4-BE49-F238E27FC236}">
                  <a16:creationId xmlns:a16="http://schemas.microsoft.com/office/drawing/2014/main" id="{BB5F144E-7CCE-AA49-A3B4-F3F02F2D018B}"/>
                </a:ext>
              </a:extLst>
            </p:cNvPr>
            <p:cNvSpPr>
              <a:spLocks noChangeShapeType="1"/>
            </p:cNvSpPr>
            <p:nvPr/>
          </p:nvSpPr>
          <p:spPr bwMode="auto">
            <a:xfrm>
              <a:off x="381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2" name="Line 580">
              <a:extLst>
                <a:ext uri="{FF2B5EF4-FFF2-40B4-BE49-F238E27FC236}">
                  <a16:creationId xmlns:a16="http://schemas.microsoft.com/office/drawing/2014/main" id="{7D31C6EF-5FF0-FE48-B070-C97FD70F9114}"/>
                </a:ext>
              </a:extLst>
            </p:cNvPr>
            <p:cNvSpPr>
              <a:spLocks noChangeShapeType="1"/>
            </p:cNvSpPr>
            <p:nvPr/>
          </p:nvSpPr>
          <p:spPr bwMode="auto">
            <a:xfrm>
              <a:off x="384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3" name="Line 581">
              <a:extLst>
                <a:ext uri="{FF2B5EF4-FFF2-40B4-BE49-F238E27FC236}">
                  <a16:creationId xmlns:a16="http://schemas.microsoft.com/office/drawing/2014/main" id="{D07F85A3-8D65-6643-B6AD-E3D7C855EC90}"/>
                </a:ext>
              </a:extLst>
            </p:cNvPr>
            <p:cNvSpPr>
              <a:spLocks noChangeShapeType="1"/>
            </p:cNvSpPr>
            <p:nvPr/>
          </p:nvSpPr>
          <p:spPr bwMode="auto">
            <a:xfrm>
              <a:off x="3867"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4" name="Line 582">
              <a:extLst>
                <a:ext uri="{FF2B5EF4-FFF2-40B4-BE49-F238E27FC236}">
                  <a16:creationId xmlns:a16="http://schemas.microsoft.com/office/drawing/2014/main" id="{8D62C4FB-ECB4-0B40-8F4E-D76483B15FCA}"/>
                </a:ext>
              </a:extLst>
            </p:cNvPr>
            <p:cNvSpPr>
              <a:spLocks noChangeShapeType="1"/>
            </p:cNvSpPr>
            <p:nvPr/>
          </p:nvSpPr>
          <p:spPr bwMode="auto">
            <a:xfrm>
              <a:off x="389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5" name="Line 583">
              <a:extLst>
                <a:ext uri="{FF2B5EF4-FFF2-40B4-BE49-F238E27FC236}">
                  <a16:creationId xmlns:a16="http://schemas.microsoft.com/office/drawing/2014/main" id="{3DD89D4C-192C-0B40-A5FB-68294FE9A2C5}"/>
                </a:ext>
              </a:extLst>
            </p:cNvPr>
            <p:cNvSpPr>
              <a:spLocks noChangeShapeType="1"/>
            </p:cNvSpPr>
            <p:nvPr/>
          </p:nvSpPr>
          <p:spPr bwMode="auto">
            <a:xfrm>
              <a:off x="392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6" name="Line 584">
              <a:extLst>
                <a:ext uri="{FF2B5EF4-FFF2-40B4-BE49-F238E27FC236}">
                  <a16:creationId xmlns:a16="http://schemas.microsoft.com/office/drawing/2014/main" id="{B0DCF73D-9FC2-B642-8EEF-27CFB664CDCD}"/>
                </a:ext>
              </a:extLst>
            </p:cNvPr>
            <p:cNvSpPr>
              <a:spLocks noChangeShapeType="1"/>
            </p:cNvSpPr>
            <p:nvPr/>
          </p:nvSpPr>
          <p:spPr bwMode="auto">
            <a:xfrm>
              <a:off x="3950"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7" name="Line 585">
              <a:extLst>
                <a:ext uri="{FF2B5EF4-FFF2-40B4-BE49-F238E27FC236}">
                  <a16:creationId xmlns:a16="http://schemas.microsoft.com/office/drawing/2014/main" id="{6301F408-6854-0148-A034-3F0B7A32E40C}"/>
                </a:ext>
              </a:extLst>
            </p:cNvPr>
            <p:cNvSpPr>
              <a:spLocks noChangeShapeType="1"/>
            </p:cNvSpPr>
            <p:nvPr/>
          </p:nvSpPr>
          <p:spPr bwMode="auto">
            <a:xfrm>
              <a:off x="397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8" name="Line 586">
              <a:extLst>
                <a:ext uri="{FF2B5EF4-FFF2-40B4-BE49-F238E27FC236}">
                  <a16:creationId xmlns:a16="http://schemas.microsoft.com/office/drawing/2014/main" id="{1DCCC046-49D6-6043-B1CA-48BD1AF2065A}"/>
                </a:ext>
              </a:extLst>
            </p:cNvPr>
            <p:cNvSpPr>
              <a:spLocks noChangeShapeType="1"/>
            </p:cNvSpPr>
            <p:nvPr/>
          </p:nvSpPr>
          <p:spPr bwMode="auto">
            <a:xfrm>
              <a:off x="400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9" name="Line 587">
              <a:extLst>
                <a:ext uri="{FF2B5EF4-FFF2-40B4-BE49-F238E27FC236}">
                  <a16:creationId xmlns:a16="http://schemas.microsoft.com/office/drawing/2014/main" id="{31E56BBE-65A5-6E43-B047-DCF6CF483631}"/>
                </a:ext>
              </a:extLst>
            </p:cNvPr>
            <p:cNvSpPr>
              <a:spLocks noChangeShapeType="1"/>
            </p:cNvSpPr>
            <p:nvPr/>
          </p:nvSpPr>
          <p:spPr bwMode="auto">
            <a:xfrm>
              <a:off x="4033"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0" name="Line 588">
              <a:extLst>
                <a:ext uri="{FF2B5EF4-FFF2-40B4-BE49-F238E27FC236}">
                  <a16:creationId xmlns:a16="http://schemas.microsoft.com/office/drawing/2014/main" id="{5C7BE31E-D644-4645-8F39-121B53FEA3A7}"/>
                </a:ext>
              </a:extLst>
            </p:cNvPr>
            <p:cNvSpPr>
              <a:spLocks noChangeShapeType="1"/>
            </p:cNvSpPr>
            <p:nvPr/>
          </p:nvSpPr>
          <p:spPr bwMode="auto">
            <a:xfrm>
              <a:off x="406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1" name="Line 589">
              <a:extLst>
                <a:ext uri="{FF2B5EF4-FFF2-40B4-BE49-F238E27FC236}">
                  <a16:creationId xmlns:a16="http://schemas.microsoft.com/office/drawing/2014/main" id="{B6204126-F8B5-824A-A7D0-52E2DF388F26}"/>
                </a:ext>
              </a:extLst>
            </p:cNvPr>
            <p:cNvSpPr>
              <a:spLocks noChangeShapeType="1"/>
            </p:cNvSpPr>
            <p:nvPr/>
          </p:nvSpPr>
          <p:spPr bwMode="auto">
            <a:xfrm>
              <a:off x="408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2" name="Line 590">
              <a:extLst>
                <a:ext uri="{FF2B5EF4-FFF2-40B4-BE49-F238E27FC236}">
                  <a16:creationId xmlns:a16="http://schemas.microsoft.com/office/drawing/2014/main" id="{48212BF8-7093-4441-B4A6-978C27E65EAF}"/>
                </a:ext>
              </a:extLst>
            </p:cNvPr>
            <p:cNvSpPr>
              <a:spLocks noChangeShapeType="1"/>
            </p:cNvSpPr>
            <p:nvPr/>
          </p:nvSpPr>
          <p:spPr bwMode="auto">
            <a:xfrm>
              <a:off x="4116"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3" name="Line 591">
              <a:extLst>
                <a:ext uri="{FF2B5EF4-FFF2-40B4-BE49-F238E27FC236}">
                  <a16:creationId xmlns:a16="http://schemas.microsoft.com/office/drawing/2014/main" id="{A06B86CE-84A6-A046-AD2E-B760E509336A}"/>
                </a:ext>
              </a:extLst>
            </p:cNvPr>
            <p:cNvSpPr>
              <a:spLocks noChangeShapeType="1"/>
            </p:cNvSpPr>
            <p:nvPr/>
          </p:nvSpPr>
          <p:spPr bwMode="auto">
            <a:xfrm>
              <a:off x="414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4" name="Line 592">
              <a:extLst>
                <a:ext uri="{FF2B5EF4-FFF2-40B4-BE49-F238E27FC236}">
                  <a16:creationId xmlns:a16="http://schemas.microsoft.com/office/drawing/2014/main" id="{3EB6CF9A-750C-3341-8F7D-591117F4D295}"/>
                </a:ext>
              </a:extLst>
            </p:cNvPr>
            <p:cNvSpPr>
              <a:spLocks noChangeShapeType="1"/>
            </p:cNvSpPr>
            <p:nvPr/>
          </p:nvSpPr>
          <p:spPr bwMode="auto">
            <a:xfrm>
              <a:off x="417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5" name="Line 593">
              <a:extLst>
                <a:ext uri="{FF2B5EF4-FFF2-40B4-BE49-F238E27FC236}">
                  <a16:creationId xmlns:a16="http://schemas.microsoft.com/office/drawing/2014/main" id="{88102830-AC1A-5240-929C-BDEACD3048A1}"/>
                </a:ext>
              </a:extLst>
            </p:cNvPr>
            <p:cNvSpPr>
              <a:spLocks noChangeShapeType="1"/>
            </p:cNvSpPr>
            <p:nvPr/>
          </p:nvSpPr>
          <p:spPr bwMode="auto">
            <a:xfrm>
              <a:off x="4199"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6" name="Line 594">
              <a:extLst>
                <a:ext uri="{FF2B5EF4-FFF2-40B4-BE49-F238E27FC236}">
                  <a16:creationId xmlns:a16="http://schemas.microsoft.com/office/drawing/2014/main" id="{837F9B17-EFDA-BE47-AA5B-505C857882DA}"/>
                </a:ext>
              </a:extLst>
            </p:cNvPr>
            <p:cNvSpPr>
              <a:spLocks noChangeShapeType="1"/>
            </p:cNvSpPr>
            <p:nvPr/>
          </p:nvSpPr>
          <p:spPr bwMode="auto">
            <a:xfrm>
              <a:off x="422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7" name="Line 595">
              <a:extLst>
                <a:ext uri="{FF2B5EF4-FFF2-40B4-BE49-F238E27FC236}">
                  <a16:creationId xmlns:a16="http://schemas.microsoft.com/office/drawing/2014/main" id="{AC486883-6861-1644-BD68-4F2FB8E903E3}"/>
                </a:ext>
              </a:extLst>
            </p:cNvPr>
            <p:cNvSpPr>
              <a:spLocks noChangeShapeType="1"/>
            </p:cNvSpPr>
            <p:nvPr/>
          </p:nvSpPr>
          <p:spPr bwMode="auto">
            <a:xfrm>
              <a:off x="425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8" name="Line 596">
              <a:extLst>
                <a:ext uri="{FF2B5EF4-FFF2-40B4-BE49-F238E27FC236}">
                  <a16:creationId xmlns:a16="http://schemas.microsoft.com/office/drawing/2014/main" id="{077E8BA1-9922-7048-86D4-A560DADD7306}"/>
                </a:ext>
              </a:extLst>
            </p:cNvPr>
            <p:cNvSpPr>
              <a:spLocks noChangeShapeType="1"/>
            </p:cNvSpPr>
            <p:nvPr/>
          </p:nvSpPr>
          <p:spPr bwMode="auto">
            <a:xfrm>
              <a:off x="4282"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9" name="Line 597">
              <a:extLst>
                <a:ext uri="{FF2B5EF4-FFF2-40B4-BE49-F238E27FC236}">
                  <a16:creationId xmlns:a16="http://schemas.microsoft.com/office/drawing/2014/main" id="{4B4665CC-313C-B043-9A18-08C02267BC48}"/>
                </a:ext>
              </a:extLst>
            </p:cNvPr>
            <p:cNvSpPr>
              <a:spLocks noChangeShapeType="1"/>
            </p:cNvSpPr>
            <p:nvPr/>
          </p:nvSpPr>
          <p:spPr bwMode="auto">
            <a:xfrm>
              <a:off x="431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0" name="Line 598">
              <a:extLst>
                <a:ext uri="{FF2B5EF4-FFF2-40B4-BE49-F238E27FC236}">
                  <a16:creationId xmlns:a16="http://schemas.microsoft.com/office/drawing/2014/main" id="{50288EF3-9A52-1647-AD4D-94A4D9E63366}"/>
                </a:ext>
              </a:extLst>
            </p:cNvPr>
            <p:cNvSpPr>
              <a:spLocks noChangeShapeType="1"/>
            </p:cNvSpPr>
            <p:nvPr/>
          </p:nvSpPr>
          <p:spPr bwMode="auto">
            <a:xfrm>
              <a:off x="433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1" name="Line 599">
              <a:extLst>
                <a:ext uri="{FF2B5EF4-FFF2-40B4-BE49-F238E27FC236}">
                  <a16:creationId xmlns:a16="http://schemas.microsoft.com/office/drawing/2014/main" id="{B2C72CF5-FFC8-B648-953E-89D9834644E9}"/>
                </a:ext>
              </a:extLst>
            </p:cNvPr>
            <p:cNvSpPr>
              <a:spLocks noChangeShapeType="1"/>
            </p:cNvSpPr>
            <p:nvPr/>
          </p:nvSpPr>
          <p:spPr bwMode="auto">
            <a:xfrm>
              <a:off x="1709" y="1108"/>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2" name="Line 600">
              <a:extLst>
                <a:ext uri="{FF2B5EF4-FFF2-40B4-BE49-F238E27FC236}">
                  <a16:creationId xmlns:a16="http://schemas.microsoft.com/office/drawing/2014/main" id="{22358213-D6F4-E24A-9804-77DA83522327}"/>
                </a:ext>
              </a:extLst>
            </p:cNvPr>
            <p:cNvSpPr>
              <a:spLocks noChangeShapeType="1"/>
            </p:cNvSpPr>
            <p:nvPr/>
          </p:nvSpPr>
          <p:spPr bwMode="auto">
            <a:xfrm flipH="1">
              <a:off x="4321" y="1108"/>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3" name="Rectangle 601">
              <a:extLst>
                <a:ext uri="{FF2B5EF4-FFF2-40B4-BE49-F238E27FC236}">
                  <a16:creationId xmlns:a16="http://schemas.microsoft.com/office/drawing/2014/main" id="{BD07CBE6-9211-1A47-A8AA-5B28A8A55399}"/>
                </a:ext>
              </a:extLst>
            </p:cNvPr>
            <p:cNvSpPr>
              <a:spLocks noChangeArrowheads="1"/>
            </p:cNvSpPr>
            <p:nvPr/>
          </p:nvSpPr>
          <p:spPr bwMode="auto">
            <a:xfrm>
              <a:off x="1570" y="1053"/>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1</a:t>
              </a:r>
              <a:endParaRPr lang="en-US" altLang="en-US" sz="1800">
                <a:solidFill>
                  <a:schemeClr val="tx1"/>
                </a:solidFill>
              </a:endParaRPr>
            </a:p>
          </p:txBody>
        </p:sp>
        <p:sp>
          <p:nvSpPr>
            <p:cNvPr id="141324" name="Line 602">
              <a:extLst>
                <a:ext uri="{FF2B5EF4-FFF2-40B4-BE49-F238E27FC236}">
                  <a16:creationId xmlns:a16="http://schemas.microsoft.com/office/drawing/2014/main" id="{CBFEA0E8-E906-3B48-9B7A-3855FB9C18D2}"/>
                </a:ext>
              </a:extLst>
            </p:cNvPr>
            <p:cNvSpPr>
              <a:spLocks noChangeShapeType="1"/>
            </p:cNvSpPr>
            <p:nvPr/>
          </p:nvSpPr>
          <p:spPr bwMode="auto">
            <a:xfrm flipV="1">
              <a:off x="1709"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5" name="Line 603">
              <a:extLst>
                <a:ext uri="{FF2B5EF4-FFF2-40B4-BE49-F238E27FC236}">
                  <a16:creationId xmlns:a16="http://schemas.microsoft.com/office/drawing/2014/main" id="{9FFDB87A-606B-8842-B1DB-5DE21ED5C8D6}"/>
                </a:ext>
              </a:extLst>
            </p:cNvPr>
            <p:cNvSpPr>
              <a:spLocks noChangeShapeType="1"/>
            </p:cNvSpPr>
            <p:nvPr/>
          </p:nvSpPr>
          <p:spPr bwMode="auto">
            <a:xfrm flipV="1">
              <a:off x="1709"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6" name="Line 604">
              <a:extLst>
                <a:ext uri="{FF2B5EF4-FFF2-40B4-BE49-F238E27FC236}">
                  <a16:creationId xmlns:a16="http://schemas.microsoft.com/office/drawing/2014/main" id="{498FEFBB-1777-F443-B0B6-CEDFA3CC191C}"/>
                </a:ext>
              </a:extLst>
            </p:cNvPr>
            <p:cNvSpPr>
              <a:spLocks noChangeShapeType="1"/>
            </p:cNvSpPr>
            <p:nvPr/>
          </p:nvSpPr>
          <p:spPr bwMode="auto">
            <a:xfrm flipV="1">
              <a:off x="1709"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7" name="Line 605">
              <a:extLst>
                <a:ext uri="{FF2B5EF4-FFF2-40B4-BE49-F238E27FC236}">
                  <a16:creationId xmlns:a16="http://schemas.microsoft.com/office/drawing/2014/main" id="{DAB6ABB3-62F2-AA4C-837E-35E92AF2A8FC}"/>
                </a:ext>
              </a:extLst>
            </p:cNvPr>
            <p:cNvSpPr>
              <a:spLocks noChangeShapeType="1"/>
            </p:cNvSpPr>
            <p:nvPr/>
          </p:nvSpPr>
          <p:spPr bwMode="auto">
            <a:xfrm flipV="1">
              <a:off x="1709"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8" name="Line 606">
              <a:extLst>
                <a:ext uri="{FF2B5EF4-FFF2-40B4-BE49-F238E27FC236}">
                  <a16:creationId xmlns:a16="http://schemas.microsoft.com/office/drawing/2014/main" id="{E029BAF0-7DF3-A949-A295-C02026E2AB35}"/>
                </a:ext>
              </a:extLst>
            </p:cNvPr>
            <p:cNvSpPr>
              <a:spLocks noChangeShapeType="1"/>
            </p:cNvSpPr>
            <p:nvPr/>
          </p:nvSpPr>
          <p:spPr bwMode="auto">
            <a:xfrm flipV="1">
              <a:off x="1709"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9" name="Line 607">
              <a:extLst>
                <a:ext uri="{FF2B5EF4-FFF2-40B4-BE49-F238E27FC236}">
                  <a16:creationId xmlns:a16="http://schemas.microsoft.com/office/drawing/2014/main" id="{62EA9CFF-6735-AB40-A5C7-ECE42EE82F76}"/>
                </a:ext>
              </a:extLst>
            </p:cNvPr>
            <p:cNvSpPr>
              <a:spLocks noChangeShapeType="1"/>
            </p:cNvSpPr>
            <p:nvPr/>
          </p:nvSpPr>
          <p:spPr bwMode="auto">
            <a:xfrm flipV="1">
              <a:off x="1709"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6" name="Group 608">
            <a:extLst>
              <a:ext uri="{FF2B5EF4-FFF2-40B4-BE49-F238E27FC236}">
                <a16:creationId xmlns:a16="http://schemas.microsoft.com/office/drawing/2014/main" id="{79407066-C873-C34C-BBCA-3228E1018EAD}"/>
              </a:ext>
            </a:extLst>
          </p:cNvPr>
          <p:cNvGrpSpPr>
            <a:grpSpLocks/>
          </p:cNvGrpSpPr>
          <p:nvPr/>
        </p:nvGrpSpPr>
        <p:grpSpPr bwMode="auto">
          <a:xfrm>
            <a:off x="2730500" y="1474788"/>
            <a:ext cx="1004888" cy="3390900"/>
            <a:chOff x="1638" y="929"/>
            <a:chExt cx="603" cy="2136"/>
          </a:xfrm>
        </p:grpSpPr>
        <p:sp>
          <p:nvSpPr>
            <p:cNvPr id="140930" name="Line 609">
              <a:extLst>
                <a:ext uri="{FF2B5EF4-FFF2-40B4-BE49-F238E27FC236}">
                  <a16:creationId xmlns:a16="http://schemas.microsoft.com/office/drawing/2014/main" id="{0BF02D94-7028-344C-8C2B-EAB2EB825DF6}"/>
                </a:ext>
              </a:extLst>
            </p:cNvPr>
            <p:cNvSpPr>
              <a:spLocks noChangeShapeType="1"/>
            </p:cNvSpPr>
            <p:nvPr/>
          </p:nvSpPr>
          <p:spPr bwMode="auto">
            <a:xfrm flipV="1">
              <a:off x="1709"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1" name="Line 610">
              <a:extLst>
                <a:ext uri="{FF2B5EF4-FFF2-40B4-BE49-F238E27FC236}">
                  <a16:creationId xmlns:a16="http://schemas.microsoft.com/office/drawing/2014/main" id="{2458FCDB-D212-114D-B018-3983E3DC858D}"/>
                </a:ext>
              </a:extLst>
            </p:cNvPr>
            <p:cNvSpPr>
              <a:spLocks noChangeShapeType="1"/>
            </p:cNvSpPr>
            <p:nvPr/>
          </p:nvSpPr>
          <p:spPr bwMode="auto">
            <a:xfrm flipV="1">
              <a:off x="1709"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2" name="Line 611">
              <a:extLst>
                <a:ext uri="{FF2B5EF4-FFF2-40B4-BE49-F238E27FC236}">
                  <a16:creationId xmlns:a16="http://schemas.microsoft.com/office/drawing/2014/main" id="{09E6CF6B-5B5B-6E4A-B748-18AF2D88D775}"/>
                </a:ext>
              </a:extLst>
            </p:cNvPr>
            <p:cNvSpPr>
              <a:spLocks noChangeShapeType="1"/>
            </p:cNvSpPr>
            <p:nvPr/>
          </p:nvSpPr>
          <p:spPr bwMode="auto">
            <a:xfrm flipV="1">
              <a:off x="1709"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3" name="Line 612">
              <a:extLst>
                <a:ext uri="{FF2B5EF4-FFF2-40B4-BE49-F238E27FC236}">
                  <a16:creationId xmlns:a16="http://schemas.microsoft.com/office/drawing/2014/main" id="{E0D81043-A076-564F-B3A8-AE9A6B85C569}"/>
                </a:ext>
              </a:extLst>
            </p:cNvPr>
            <p:cNvSpPr>
              <a:spLocks noChangeShapeType="1"/>
            </p:cNvSpPr>
            <p:nvPr/>
          </p:nvSpPr>
          <p:spPr bwMode="auto">
            <a:xfrm flipV="1">
              <a:off x="1709"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4" name="Line 613">
              <a:extLst>
                <a:ext uri="{FF2B5EF4-FFF2-40B4-BE49-F238E27FC236}">
                  <a16:creationId xmlns:a16="http://schemas.microsoft.com/office/drawing/2014/main" id="{43A7D2D1-EF26-2D42-86D7-C1987078468C}"/>
                </a:ext>
              </a:extLst>
            </p:cNvPr>
            <p:cNvSpPr>
              <a:spLocks noChangeShapeType="1"/>
            </p:cNvSpPr>
            <p:nvPr/>
          </p:nvSpPr>
          <p:spPr bwMode="auto">
            <a:xfrm flipV="1">
              <a:off x="1709"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5" name="Line 614">
              <a:extLst>
                <a:ext uri="{FF2B5EF4-FFF2-40B4-BE49-F238E27FC236}">
                  <a16:creationId xmlns:a16="http://schemas.microsoft.com/office/drawing/2014/main" id="{C1162CEA-B23B-D744-8C49-B1DDE0F8C1E0}"/>
                </a:ext>
              </a:extLst>
            </p:cNvPr>
            <p:cNvSpPr>
              <a:spLocks noChangeShapeType="1"/>
            </p:cNvSpPr>
            <p:nvPr/>
          </p:nvSpPr>
          <p:spPr bwMode="auto">
            <a:xfrm flipV="1">
              <a:off x="1709"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6" name="Line 615">
              <a:extLst>
                <a:ext uri="{FF2B5EF4-FFF2-40B4-BE49-F238E27FC236}">
                  <a16:creationId xmlns:a16="http://schemas.microsoft.com/office/drawing/2014/main" id="{CE93D187-51EB-E24A-A1B9-324B1479F430}"/>
                </a:ext>
              </a:extLst>
            </p:cNvPr>
            <p:cNvSpPr>
              <a:spLocks noChangeShapeType="1"/>
            </p:cNvSpPr>
            <p:nvPr/>
          </p:nvSpPr>
          <p:spPr bwMode="auto">
            <a:xfrm flipV="1">
              <a:off x="1709"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7" name="Line 616">
              <a:extLst>
                <a:ext uri="{FF2B5EF4-FFF2-40B4-BE49-F238E27FC236}">
                  <a16:creationId xmlns:a16="http://schemas.microsoft.com/office/drawing/2014/main" id="{DA5A27E9-8BBB-974C-81FE-B64724CB6874}"/>
                </a:ext>
              </a:extLst>
            </p:cNvPr>
            <p:cNvSpPr>
              <a:spLocks noChangeShapeType="1"/>
            </p:cNvSpPr>
            <p:nvPr/>
          </p:nvSpPr>
          <p:spPr bwMode="auto">
            <a:xfrm flipV="1">
              <a:off x="1709"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8" name="Line 617">
              <a:extLst>
                <a:ext uri="{FF2B5EF4-FFF2-40B4-BE49-F238E27FC236}">
                  <a16:creationId xmlns:a16="http://schemas.microsoft.com/office/drawing/2014/main" id="{05DD80DD-E1AA-5C48-8279-13EF542A1DEF}"/>
                </a:ext>
              </a:extLst>
            </p:cNvPr>
            <p:cNvSpPr>
              <a:spLocks noChangeShapeType="1"/>
            </p:cNvSpPr>
            <p:nvPr/>
          </p:nvSpPr>
          <p:spPr bwMode="auto">
            <a:xfrm flipV="1">
              <a:off x="1709"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9" name="Line 618">
              <a:extLst>
                <a:ext uri="{FF2B5EF4-FFF2-40B4-BE49-F238E27FC236}">
                  <a16:creationId xmlns:a16="http://schemas.microsoft.com/office/drawing/2014/main" id="{A2BAB57A-0B02-3943-A58F-61E694818264}"/>
                </a:ext>
              </a:extLst>
            </p:cNvPr>
            <p:cNvSpPr>
              <a:spLocks noChangeShapeType="1"/>
            </p:cNvSpPr>
            <p:nvPr/>
          </p:nvSpPr>
          <p:spPr bwMode="auto">
            <a:xfrm flipV="1">
              <a:off x="1709"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0" name="Line 619">
              <a:extLst>
                <a:ext uri="{FF2B5EF4-FFF2-40B4-BE49-F238E27FC236}">
                  <a16:creationId xmlns:a16="http://schemas.microsoft.com/office/drawing/2014/main" id="{6367C480-3BA7-2C4D-A175-BD07BDD6F60E}"/>
                </a:ext>
              </a:extLst>
            </p:cNvPr>
            <p:cNvSpPr>
              <a:spLocks noChangeShapeType="1"/>
            </p:cNvSpPr>
            <p:nvPr/>
          </p:nvSpPr>
          <p:spPr bwMode="auto">
            <a:xfrm flipV="1">
              <a:off x="1709"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1" name="Line 620">
              <a:extLst>
                <a:ext uri="{FF2B5EF4-FFF2-40B4-BE49-F238E27FC236}">
                  <a16:creationId xmlns:a16="http://schemas.microsoft.com/office/drawing/2014/main" id="{9E6E0C96-9316-494E-A89E-20CF8F867217}"/>
                </a:ext>
              </a:extLst>
            </p:cNvPr>
            <p:cNvSpPr>
              <a:spLocks noChangeShapeType="1"/>
            </p:cNvSpPr>
            <p:nvPr/>
          </p:nvSpPr>
          <p:spPr bwMode="auto">
            <a:xfrm flipV="1">
              <a:off x="1709"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2" name="Line 621">
              <a:extLst>
                <a:ext uri="{FF2B5EF4-FFF2-40B4-BE49-F238E27FC236}">
                  <a16:creationId xmlns:a16="http://schemas.microsoft.com/office/drawing/2014/main" id="{90E286E8-6DFB-CD40-9845-27A4B7C5992A}"/>
                </a:ext>
              </a:extLst>
            </p:cNvPr>
            <p:cNvSpPr>
              <a:spLocks noChangeShapeType="1"/>
            </p:cNvSpPr>
            <p:nvPr/>
          </p:nvSpPr>
          <p:spPr bwMode="auto">
            <a:xfrm flipV="1">
              <a:off x="1709"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3" name="Line 622">
              <a:extLst>
                <a:ext uri="{FF2B5EF4-FFF2-40B4-BE49-F238E27FC236}">
                  <a16:creationId xmlns:a16="http://schemas.microsoft.com/office/drawing/2014/main" id="{2CC4FFCD-0A4D-9A4D-B5E0-C61C7BB95FD5}"/>
                </a:ext>
              </a:extLst>
            </p:cNvPr>
            <p:cNvSpPr>
              <a:spLocks noChangeShapeType="1"/>
            </p:cNvSpPr>
            <p:nvPr/>
          </p:nvSpPr>
          <p:spPr bwMode="auto">
            <a:xfrm flipV="1">
              <a:off x="1709"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4" name="Line 623">
              <a:extLst>
                <a:ext uri="{FF2B5EF4-FFF2-40B4-BE49-F238E27FC236}">
                  <a16:creationId xmlns:a16="http://schemas.microsoft.com/office/drawing/2014/main" id="{0C01A4F3-84BE-0448-835A-7925ACF15990}"/>
                </a:ext>
              </a:extLst>
            </p:cNvPr>
            <p:cNvSpPr>
              <a:spLocks noChangeShapeType="1"/>
            </p:cNvSpPr>
            <p:nvPr/>
          </p:nvSpPr>
          <p:spPr bwMode="auto">
            <a:xfrm flipV="1">
              <a:off x="1709"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5" name="Line 624">
              <a:extLst>
                <a:ext uri="{FF2B5EF4-FFF2-40B4-BE49-F238E27FC236}">
                  <a16:creationId xmlns:a16="http://schemas.microsoft.com/office/drawing/2014/main" id="{06A7F494-0C7F-2748-8D6E-15B7F2A30524}"/>
                </a:ext>
              </a:extLst>
            </p:cNvPr>
            <p:cNvSpPr>
              <a:spLocks noChangeShapeType="1"/>
            </p:cNvSpPr>
            <p:nvPr/>
          </p:nvSpPr>
          <p:spPr bwMode="auto">
            <a:xfrm flipV="1">
              <a:off x="1709"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6" name="Line 625">
              <a:extLst>
                <a:ext uri="{FF2B5EF4-FFF2-40B4-BE49-F238E27FC236}">
                  <a16:creationId xmlns:a16="http://schemas.microsoft.com/office/drawing/2014/main" id="{7E5ED971-2C6C-3F4F-9B62-BBAA1F77D190}"/>
                </a:ext>
              </a:extLst>
            </p:cNvPr>
            <p:cNvSpPr>
              <a:spLocks noChangeShapeType="1"/>
            </p:cNvSpPr>
            <p:nvPr/>
          </p:nvSpPr>
          <p:spPr bwMode="auto">
            <a:xfrm flipV="1">
              <a:off x="1709"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7" name="Line 626">
              <a:extLst>
                <a:ext uri="{FF2B5EF4-FFF2-40B4-BE49-F238E27FC236}">
                  <a16:creationId xmlns:a16="http://schemas.microsoft.com/office/drawing/2014/main" id="{8423EFDE-EC87-6D46-9538-433EC93A40C6}"/>
                </a:ext>
              </a:extLst>
            </p:cNvPr>
            <p:cNvSpPr>
              <a:spLocks noChangeShapeType="1"/>
            </p:cNvSpPr>
            <p:nvPr/>
          </p:nvSpPr>
          <p:spPr bwMode="auto">
            <a:xfrm flipV="1">
              <a:off x="1709"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8" name="Line 627">
              <a:extLst>
                <a:ext uri="{FF2B5EF4-FFF2-40B4-BE49-F238E27FC236}">
                  <a16:creationId xmlns:a16="http://schemas.microsoft.com/office/drawing/2014/main" id="{3199B17C-2864-384D-B91D-A482F822AD73}"/>
                </a:ext>
              </a:extLst>
            </p:cNvPr>
            <p:cNvSpPr>
              <a:spLocks noChangeShapeType="1"/>
            </p:cNvSpPr>
            <p:nvPr/>
          </p:nvSpPr>
          <p:spPr bwMode="auto">
            <a:xfrm flipV="1">
              <a:off x="1709"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9" name="Line 628">
              <a:extLst>
                <a:ext uri="{FF2B5EF4-FFF2-40B4-BE49-F238E27FC236}">
                  <a16:creationId xmlns:a16="http://schemas.microsoft.com/office/drawing/2014/main" id="{6A3D07E3-6CAB-3541-9D2E-9D2071F2585A}"/>
                </a:ext>
              </a:extLst>
            </p:cNvPr>
            <p:cNvSpPr>
              <a:spLocks noChangeShapeType="1"/>
            </p:cNvSpPr>
            <p:nvPr/>
          </p:nvSpPr>
          <p:spPr bwMode="auto">
            <a:xfrm flipV="1">
              <a:off x="1709"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0" name="Line 629">
              <a:extLst>
                <a:ext uri="{FF2B5EF4-FFF2-40B4-BE49-F238E27FC236}">
                  <a16:creationId xmlns:a16="http://schemas.microsoft.com/office/drawing/2014/main" id="{8C425EE1-D203-EA4D-A9F5-BBB09621E5DF}"/>
                </a:ext>
              </a:extLst>
            </p:cNvPr>
            <p:cNvSpPr>
              <a:spLocks noChangeShapeType="1"/>
            </p:cNvSpPr>
            <p:nvPr/>
          </p:nvSpPr>
          <p:spPr bwMode="auto">
            <a:xfrm flipV="1">
              <a:off x="1709"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1" name="Line 630">
              <a:extLst>
                <a:ext uri="{FF2B5EF4-FFF2-40B4-BE49-F238E27FC236}">
                  <a16:creationId xmlns:a16="http://schemas.microsoft.com/office/drawing/2014/main" id="{21BFAE99-DC1D-1A48-9866-0E104A10697B}"/>
                </a:ext>
              </a:extLst>
            </p:cNvPr>
            <p:cNvSpPr>
              <a:spLocks noChangeShapeType="1"/>
            </p:cNvSpPr>
            <p:nvPr/>
          </p:nvSpPr>
          <p:spPr bwMode="auto">
            <a:xfrm flipV="1">
              <a:off x="1709"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2" name="Line 631">
              <a:extLst>
                <a:ext uri="{FF2B5EF4-FFF2-40B4-BE49-F238E27FC236}">
                  <a16:creationId xmlns:a16="http://schemas.microsoft.com/office/drawing/2014/main" id="{AAE9CEDB-8706-894D-A67F-B9882B018177}"/>
                </a:ext>
              </a:extLst>
            </p:cNvPr>
            <p:cNvSpPr>
              <a:spLocks noChangeShapeType="1"/>
            </p:cNvSpPr>
            <p:nvPr/>
          </p:nvSpPr>
          <p:spPr bwMode="auto">
            <a:xfrm flipV="1">
              <a:off x="1709"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3" name="Line 632">
              <a:extLst>
                <a:ext uri="{FF2B5EF4-FFF2-40B4-BE49-F238E27FC236}">
                  <a16:creationId xmlns:a16="http://schemas.microsoft.com/office/drawing/2014/main" id="{A772C7E7-3F52-624D-B712-5C6FE33110B3}"/>
                </a:ext>
              </a:extLst>
            </p:cNvPr>
            <p:cNvSpPr>
              <a:spLocks noChangeShapeType="1"/>
            </p:cNvSpPr>
            <p:nvPr/>
          </p:nvSpPr>
          <p:spPr bwMode="auto">
            <a:xfrm flipV="1">
              <a:off x="1709"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4" name="Line 633">
              <a:extLst>
                <a:ext uri="{FF2B5EF4-FFF2-40B4-BE49-F238E27FC236}">
                  <a16:creationId xmlns:a16="http://schemas.microsoft.com/office/drawing/2014/main" id="{04E9A12B-BBED-624E-BF75-11E2FAB232A7}"/>
                </a:ext>
              </a:extLst>
            </p:cNvPr>
            <p:cNvSpPr>
              <a:spLocks noChangeShapeType="1"/>
            </p:cNvSpPr>
            <p:nvPr/>
          </p:nvSpPr>
          <p:spPr bwMode="auto">
            <a:xfrm flipV="1">
              <a:off x="1709"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5" name="Line 634">
              <a:extLst>
                <a:ext uri="{FF2B5EF4-FFF2-40B4-BE49-F238E27FC236}">
                  <a16:creationId xmlns:a16="http://schemas.microsoft.com/office/drawing/2014/main" id="{1E2F5FB7-8A89-8241-A278-8F3E8F8AC082}"/>
                </a:ext>
              </a:extLst>
            </p:cNvPr>
            <p:cNvSpPr>
              <a:spLocks noChangeShapeType="1"/>
            </p:cNvSpPr>
            <p:nvPr/>
          </p:nvSpPr>
          <p:spPr bwMode="auto">
            <a:xfrm flipV="1">
              <a:off x="1709"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6" name="Line 635">
              <a:extLst>
                <a:ext uri="{FF2B5EF4-FFF2-40B4-BE49-F238E27FC236}">
                  <a16:creationId xmlns:a16="http://schemas.microsoft.com/office/drawing/2014/main" id="{EDC52BE3-A62C-4F49-97A9-E39734036124}"/>
                </a:ext>
              </a:extLst>
            </p:cNvPr>
            <p:cNvSpPr>
              <a:spLocks noChangeShapeType="1"/>
            </p:cNvSpPr>
            <p:nvPr/>
          </p:nvSpPr>
          <p:spPr bwMode="auto">
            <a:xfrm flipV="1">
              <a:off x="1709"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7" name="Line 636">
              <a:extLst>
                <a:ext uri="{FF2B5EF4-FFF2-40B4-BE49-F238E27FC236}">
                  <a16:creationId xmlns:a16="http://schemas.microsoft.com/office/drawing/2014/main" id="{4DC00234-9069-9143-AF6C-EA2E503E52AA}"/>
                </a:ext>
              </a:extLst>
            </p:cNvPr>
            <p:cNvSpPr>
              <a:spLocks noChangeShapeType="1"/>
            </p:cNvSpPr>
            <p:nvPr/>
          </p:nvSpPr>
          <p:spPr bwMode="auto">
            <a:xfrm flipV="1">
              <a:off x="1709"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8" name="Line 637">
              <a:extLst>
                <a:ext uri="{FF2B5EF4-FFF2-40B4-BE49-F238E27FC236}">
                  <a16:creationId xmlns:a16="http://schemas.microsoft.com/office/drawing/2014/main" id="{85816942-35D9-F541-B873-F719951BD3F5}"/>
                </a:ext>
              </a:extLst>
            </p:cNvPr>
            <p:cNvSpPr>
              <a:spLocks noChangeShapeType="1"/>
            </p:cNvSpPr>
            <p:nvPr/>
          </p:nvSpPr>
          <p:spPr bwMode="auto">
            <a:xfrm flipV="1">
              <a:off x="1709"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9" name="Line 638">
              <a:extLst>
                <a:ext uri="{FF2B5EF4-FFF2-40B4-BE49-F238E27FC236}">
                  <a16:creationId xmlns:a16="http://schemas.microsoft.com/office/drawing/2014/main" id="{36CCA739-8488-1147-9770-9582BC607EB8}"/>
                </a:ext>
              </a:extLst>
            </p:cNvPr>
            <p:cNvSpPr>
              <a:spLocks noChangeShapeType="1"/>
            </p:cNvSpPr>
            <p:nvPr/>
          </p:nvSpPr>
          <p:spPr bwMode="auto">
            <a:xfrm flipV="1">
              <a:off x="1709"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0" name="Line 639">
              <a:extLst>
                <a:ext uri="{FF2B5EF4-FFF2-40B4-BE49-F238E27FC236}">
                  <a16:creationId xmlns:a16="http://schemas.microsoft.com/office/drawing/2014/main" id="{34A1E97F-6B50-5340-9C4E-DBFA11FD63B9}"/>
                </a:ext>
              </a:extLst>
            </p:cNvPr>
            <p:cNvSpPr>
              <a:spLocks noChangeShapeType="1"/>
            </p:cNvSpPr>
            <p:nvPr/>
          </p:nvSpPr>
          <p:spPr bwMode="auto">
            <a:xfrm flipV="1">
              <a:off x="1709"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1" name="Line 640">
              <a:extLst>
                <a:ext uri="{FF2B5EF4-FFF2-40B4-BE49-F238E27FC236}">
                  <a16:creationId xmlns:a16="http://schemas.microsoft.com/office/drawing/2014/main" id="{5839B798-3DFE-2F4B-AA32-B423C0359163}"/>
                </a:ext>
              </a:extLst>
            </p:cNvPr>
            <p:cNvSpPr>
              <a:spLocks noChangeShapeType="1"/>
            </p:cNvSpPr>
            <p:nvPr/>
          </p:nvSpPr>
          <p:spPr bwMode="auto">
            <a:xfrm flipV="1">
              <a:off x="1709"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2" name="Line 641">
              <a:extLst>
                <a:ext uri="{FF2B5EF4-FFF2-40B4-BE49-F238E27FC236}">
                  <a16:creationId xmlns:a16="http://schemas.microsoft.com/office/drawing/2014/main" id="{4C03C5A2-C1B5-184B-A389-69ADC232B210}"/>
                </a:ext>
              </a:extLst>
            </p:cNvPr>
            <p:cNvSpPr>
              <a:spLocks noChangeShapeType="1"/>
            </p:cNvSpPr>
            <p:nvPr/>
          </p:nvSpPr>
          <p:spPr bwMode="auto">
            <a:xfrm flipV="1">
              <a:off x="1709"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3" name="Line 642">
              <a:extLst>
                <a:ext uri="{FF2B5EF4-FFF2-40B4-BE49-F238E27FC236}">
                  <a16:creationId xmlns:a16="http://schemas.microsoft.com/office/drawing/2014/main" id="{96992A10-3AD3-F14B-AF5C-043DCE00DACA}"/>
                </a:ext>
              </a:extLst>
            </p:cNvPr>
            <p:cNvSpPr>
              <a:spLocks noChangeShapeType="1"/>
            </p:cNvSpPr>
            <p:nvPr/>
          </p:nvSpPr>
          <p:spPr bwMode="auto">
            <a:xfrm flipV="1">
              <a:off x="1709"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4" name="Line 643">
              <a:extLst>
                <a:ext uri="{FF2B5EF4-FFF2-40B4-BE49-F238E27FC236}">
                  <a16:creationId xmlns:a16="http://schemas.microsoft.com/office/drawing/2014/main" id="{CF0F1AFF-FC15-2544-BFBE-91D68C8F10F1}"/>
                </a:ext>
              </a:extLst>
            </p:cNvPr>
            <p:cNvSpPr>
              <a:spLocks noChangeShapeType="1"/>
            </p:cNvSpPr>
            <p:nvPr/>
          </p:nvSpPr>
          <p:spPr bwMode="auto">
            <a:xfrm flipV="1">
              <a:off x="1709"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5" name="Line 644">
              <a:extLst>
                <a:ext uri="{FF2B5EF4-FFF2-40B4-BE49-F238E27FC236}">
                  <a16:creationId xmlns:a16="http://schemas.microsoft.com/office/drawing/2014/main" id="{05C1022C-B7D8-D74B-9356-33FEFC5C0573}"/>
                </a:ext>
              </a:extLst>
            </p:cNvPr>
            <p:cNvSpPr>
              <a:spLocks noChangeShapeType="1"/>
            </p:cNvSpPr>
            <p:nvPr/>
          </p:nvSpPr>
          <p:spPr bwMode="auto">
            <a:xfrm flipV="1">
              <a:off x="1709"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6" name="Line 645">
              <a:extLst>
                <a:ext uri="{FF2B5EF4-FFF2-40B4-BE49-F238E27FC236}">
                  <a16:creationId xmlns:a16="http://schemas.microsoft.com/office/drawing/2014/main" id="{30154BD1-4C27-2B4D-B3C6-E58FB792AB39}"/>
                </a:ext>
              </a:extLst>
            </p:cNvPr>
            <p:cNvSpPr>
              <a:spLocks noChangeShapeType="1"/>
            </p:cNvSpPr>
            <p:nvPr/>
          </p:nvSpPr>
          <p:spPr bwMode="auto">
            <a:xfrm flipV="1">
              <a:off x="1709"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7" name="Line 646">
              <a:extLst>
                <a:ext uri="{FF2B5EF4-FFF2-40B4-BE49-F238E27FC236}">
                  <a16:creationId xmlns:a16="http://schemas.microsoft.com/office/drawing/2014/main" id="{F4292EAD-18FB-4141-88E9-C6256C9079D5}"/>
                </a:ext>
              </a:extLst>
            </p:cNvPr>
            <p:cNvSpPr>
              <a:spLocks noChangeShapeType="1"/>
            </p:cNvSpPr>
            <p:nvPr/>
          </p:nvSpPr>
          <p:spPr bwMode="auto">
            <a:xfrm flipV="1">
              <a:off x="1709"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8" name="Line 647">
              <a:extLst>
                <a:ext uri="{FF2B5EF4-FFF2-40B4-BE49-F238E27FC236}">
                  <a16:creationId xmlns:a16="http://schemas.microsoft.com/office/drawing/2014/main" id="{D0903A4C-7985-6746-9033-00BD4E831757}"/>
                </a:ext>
              </a:extLst>
            </p:cNvPr>
            <p:cNvSpPr>
              <a:spLocks noChangeShapeType="1"/>
            </p:cNvSpPr>
            <p:nvPr/>
          </p:nvSpPr>
          <p:spPr bwMode="auto">
            <a:xfrm flipV="1">
              <a:off x="1709"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9" name="Line 648">
              <a:extLst>
                <a:ext uri="{FF2B5EF4-FFF2-40B4-BE49-F238E27FC236}">
                  <a16:creationId xmlns:a16="http://schemas.microsoft.com/office/drawing/2014/main" id="{72578EDE-63D6-B04B-9F6B-9A6238BE269F}"/>
                </a:ext>
              </a:extLst>
            </p:cNvPr>
            <p:cNvSpPr>
              <a:spLocks noChangeShapeType="1"/>
            </p:cNvSpPr>
            <p:nvPr/>
          </p:nvSpPr>
          <p:spPr bwMode="auto">
            <a:xfrm flipV="1">
              <a:off x="1709"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0" name="Line 649">
              <a:extLst>
                <a:ext uri="{FF2B5EF4-FFF2-40B4-BE49-F238E27FC236}">
                  <a16:creationId xmlns:a16="http://schemas.microsoft.com/office/drawing/2014/main" id="{5E13E537-6CA4-A34C-8CBE-6BAF375882D5}"/>
                </a:ext>
              </a:extLst>
            </p:cNvPr>
            <p:cNvSpPr>
              <a:spLocks noChangeShapeType="1"/>
            </p:cNvSpPr>
            <p:nvPr/>
          </p:nvSpPr>
          <p:spPr bwMode="auto">
            <a:xfrm flipV="1">
              <a:off x="1709"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1" name="Line 650">
              <a:extLst>
                <a:ext uri="{FF2B5EF4-FFF2-40B4-BE49-F238E27FC236}">
                  <a16:creationId xmlns:a16="http://schemas.microsoft.com/office/drawing/2014/main" id="{29838A95-3411-6245-A179-3731D09598DD}"/>
                </a:ext>
              </a:extLst>
            </p:cNvPr>
            <p:cNvSpPr>
              <a:spLocks noChangeShapeType="1"/>
            </p:cNvSpPr>
            <p:nvPr/>
          </p:nvSpPr>
          <p:spPr bwMode="auto">
            <a:xfrm flipV="1">
              <a:off x="1709"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2" name="Line 651">
              <a:extLst>
                <a:ext uri="{FF2B5EF4-FFF2-40B4-BE49-F238E27FC236}">
                  <a16:creationId xmlns:a16="http://schemas.microsoft.com/office/drawing/2014/main" id="{8A686824-97C6-0C4B-9418-4088397163C9}"/>
                </a:ext>
              </a:extLst>
            </p:cNvPr>
            <p:cNvSpPr>
              <a:spLocks noChangeShapeType="1"/>
            </p:cNvSpPr>
            <p:nvPr/>
          </p:nvSpPr>
          <p:spPr bwMode="auto">
            <a:xfrm flipV="1">
              <a:off x="1709"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3" name="Line 652">
              <a:extLst>
                <a:ext uri="{FF2B5EF4-FFF2-40B4-BE49-F238E27FC236}">
                  <a16:creationId xmlns:a16="http://schemas.microsoft.com/office/drawing/2014/main" id="{95B69F67-C710-8847-B321-113C2F7C31E5}"/>
                </a:ext>
              </a:extLst>
            </p:cNvPr>
            <p:cNvSpPr>
              <a:spLocks noChangeShapeType="1"/>
            </p:cNvSpPr>
            <p:nvPr/>
          </p:nvSpPr>
          <p:spPr bwMode="auto">
            <a:xfrm flipV="1">
              <a:off x="1709"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4" name="Line 653">
              <a:extLst>
                <a:ext uri="{FF2B5EF4-FFF2-40B4-BE49-F238E27FC236}">
                  <a16:creationId xmlns:a16="http://schemas.microsoft.com/office/drawing/2014/main" id="{3DCA3F47-BE14-3944-B127-A4C92B537C2D}"/>
                </a:ext>
              </a:extLst>
            </p:cNvPr>
            <p:cNvSpPr>
              <a:spLocks noChangeShapeType="1"/>
            </p:cNvSpPr>
            <p:nvPr/>
          </p:nvSpPr>
          <p:spPr bwMode="auto">
            <a:xfrm flipV="1">
              <a:off x="1709"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5" name="Line 654">
              <a:extLst>
                <a:ext uri="{FF2B5EF4-FFF2-40B4-BE49-F238E27FC236}">
                  <a16:creationId xmlns:a16="http://schemas.microsoft.com/office/drawing/2014/main" id="{25F04735-08B9-BD40-A12A-22832BBDC2DF}"/>
                </a:ext>
              </a:extLst>
            </p:cNvPr>
            <p:cNvSpPr>
              <a:spLocks noChangeShapeType="1"/>
            </p:cNvSpPr>
            <p:nvPr/>
          </p:nvSpPr>
          <p:spPr bwMode="auto">
            <a:xfrm flipV="1">
              <a:off x="1709"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6" name="Line 655">
              <a:extLst>
                <a:ext uri="{FF2B5EF4-FFF2-40B4-BE49-F238E27FC236}">
                  <a16:creationId xmlns:a16="http://schemas.microsoft.com/office/drawing/2014/main" id="{E178B876-98FE-DD4C-9EDE-A1B14C085E73}"/>
                </a:ext>
              </a:extLst>
            </p:cNvPr>
            <p:cNvSpPr>
              <a:spLocks noChangeShapeType="1"/>
            </p:cNvSpPr>
            <p:nvPr/>
          </p:nvSpPr>
          <p:spPr bwMode="auto">
            <a:xfrm flipV="1">
              <a:off x="1709"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7" name="Line 656">
              <a:extLst>
                <a:ext uri="{FF2B5EF4-FFF2-40B4-BE49-F238E27FC236}">
                  <a16:creationId xmlns:a16="http://schemas.microsoft.com/office/drawing/2014/main" id="{C8A769D6-BB09-1B43-A75F-201B3ECC8964}"/>
                </a:ext>
              </a:extLst>
            </p:cNvPr>
            <p:cNvSpPr>
              <a:spLocks noChangeShapeType="1"/>
            </p:cNvSpPr>
            <p:nvPr/>
          </p:nvSpPr>
          <p:spPr bwMode="auto">
            <a:xfrm flipV="1">
              <a:off x="1709"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8" name="Line 657">
              <a:extLst>
                <a:ext uri="{FF2B5EF4-FFF2-40B4-BE49-F238E27FC236}">
                  <a16:creationId xmlns:a16="http://schemas.microsoft.com/office/drawing/2014/main" id="{C2E86DC6-EE02-4942-B14E-5B59EA5B4A02}"/>
                </a:ext>
              </a:extLst>
            </p:cNvPr>
            <p:cNvSpPr>
              <a:spLocks noChangeShapeType="1"/>
            </p:cNvSpPr>
            <p:nvPr/>
          </p:nvSpPr>
          <p:spPr bwMode="auto">
            <a:xfrm flipV="1">
              <a:off x="1709"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9" name="Line 658">
              <a:extLst>
                <a:ext uri="{FF2B5EF4-FFF2-40B4-BE49-F238E27FC236}">
                  <a16:creationId xmlns:a16="http://schemas.microsoft.com/office/drawing/2014/main" id="{B357B52D-4773-DE4C-BCCC-75062A71B1EC}"/>
                </a:ext>
              </a:extLst>
            </p:cNvPr>
            <p:cNvSpPr>
              <a:spLocks noChangeShapeType="1"/>
            </p:cNvSpPr>
            <p:nvPr/>
          </p:nvSpPr>
          <p:spPr bwMode="auto">
            <a:xfrm flipV="1">
              <a:off x="1709"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0" name="Line 659">
              <a:extLst>
                <a:ext uri="{FF2B5EF4-FFF2-40B4-BE49-F238E27FC236}">
                  <a16:creationId xmlns:a16="http://schemas.microsoft.com/office/drawing/2014/main" id="{EACCC9E5-6ACD-D54C-8A92-EBE0805D0D0E}"/>
                </a:ext>
              </a:extLst>
            </p:cNvPr>
            <p:cNvSpPr>
              <a:spLocks noChangeShapeType="1"/>
            </p:cNvSpPr>
            <p:nvPr/>
          </p:nvSpPr>
          <p:spPr bwMode="auto">
            <a:xfrm flipV="1">
              <a:off x="1709"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1" name="Line 660">
              <a:extLst>
                <a:ext uri="{FF2B5EF4-FFF2-40B4-BE49-F238E27FC236}">
                  <a16:creationId xmlns:a16="http://schemas.microsoft.com/office/drawing/2014/main" id="{06E275DD-21B9-DC4A-8BDC-0A3378B202AF}"/>
                </a:ext>
              </a:extLst>
            </p:cNvPr>
            <p:cNvSpPr>
              <a:spLocks noChangeShapeType="1"/>
            </p:cNvSpPr>
            <p:nvPr/>
          </p:nvSpPr>
          <p:spPr bwMode="auto">
            <a:xfrm flipV="1">
              <a:off x="1709"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2" name="Line 661">
              <a:extLst>
                <a:ext uri="{FF2B5EF4-FFF2-40B4-BE49-F238E27FC236}">
                  <a16:creationId xmlns:a16="http://schemas.microsoft.com/office/drawing/2014/main" id="{ACF6893D-6033-6C44-8995-8BEA2F3489D3}"/>
                </a:ext>
              </a:extLst>
            </p:cNvPr>
            <p:cNvSpPr>
              <a:spLocks noChangeShapeType="1"/>
            </p:cNvSpPr>
            <p:nvPr/>
          </p:nvSpPr>
          <p:spPr bwMode="auto">
            <a:xfrm flipV="1">
              <a:off x="1709"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3" name="Line 662">
              <a:extLst>
                <a:ext uri="{FF2B5EF4-FFF2-40B4-BE49-F238E27FC236}">
                  <a16:creationId xmlns:a16="http://schemas.microsoft.com/office/drawing/2014/main" id="{939723D7-B414-7E41-B22A-532FE57C8AE6}"/>
                </a:ext>
              </a:extLst>
            </p:cNvPr>
            <p:cNvSpPr>
              <a:spLocks noChangeShapeType="1"/>
            </p:cNvSpPr>
            <p:nvPr/>
          </p:nvSpPr>
          <p:spPr bwMode="auto">
            <a:xfrm flipV="1">
              <a:off x="1709"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4" name="Line 663">
              <a:extLst>
                <a:ext uri="{FF2B5EF4-FFF2-40B4-BE49-F238E27FC236}">
                  <a16:creationId xmlns:a16="http://schemas.microsoft.com/office/drawing/2014/main" id="{2849EE15-4674-114A-BAC1-94517DB20FCF}"/>
                </a:ext>
              </a:extLst>
            </p:cNvPr>
            <p:cNvSpPr>
              <a:spLocks noChangeShapeType="1"/>
            </p:cNvSpPr>
            <p:nvPr/>
          </p:nvSpPr>
          <p:spPr bwMode="auto">
            <a:xfrm flipV="1">
              <a:off x="1709"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5" name="Line 664">
              <a:extLst>
                <a:ext uri="{FF2B5EF4-FFF2-40B4-BE49-F238E27FC236}">
                  <a16:creationId xmlns:a16="http://schemas.microsoft.com/office/drawing/2014/main" id="{4D5F8395-72E4-C845-B9A7-52A2E7BC4F84}"/>
                </a:ext>
              </a:extLst>
            </p:cNvPr>
            <p:cNvSpPr>
              <a:spLocks noChangeShapeType="1"/>
            </p:cNvSpPr>
            <p:nvPr/>
          </p:nvSpPr>
          <p:spPr bwMode="auto">
            <a:xfrm flipV="1">
              <a:off x="1709"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6" name="Line 665">
              <a:extLst>
                <a:ext uri="{FF2B5EF4-FFF2-40B4-BE49-F238E27FC236}">
                  <a16:creationId xmlns:a16="http://schemas.microsoft.com/office/drawing/2014/main" id="{7CD06AD0-D4CB-494F-B7BA-9F10A0F97EEB}"/>
                </a:ext>
              </a:extLst>
            </p:cNvPr>
            <p:cNvSpPr>
              <a:spLocks noChangeShapeType="1"/>
            </p:cNvSpPr>
            <p:nvPr/>
          </p:nvSpPr>
          <p:spPr bwMode="auto">
            <a:xfrm flipV="1">
              <a:off x="1709"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7" name="Line 666">
              <a:extLst>
                <a:ext uri="{FF2B5EF4-FFF2-40B4-BE49-F238E27FC236}">
                  <a16:creationId xmlns:a16="http://schemas.microsoft.com/office/drawing/2014/main" id="{05F3F289-6F00-E240-91D8-EA2028CB9188}"/>
                </a:ext>
              </a:extLst>
            </p:cNvPr>
            <p:cNvSpPr>
              <a:spLocks noChangeShapeType="1"/>
            </p:cNvSpPr>
            <p:nvPr/>
          </p:nvSpPr>
          <p:spPr bwMode="auto">
            <a:xfrm flipV="1">
              <a:off x="1709"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8" name="Line 667">
              <a:extLst>
                <a:ext uri="{FF2B5EF4-FFF2-40B4-BE49-F238E27FC236}">
                  <a16:creationId xmlns:a16="http://schemas.microsoft.com/office/drawing/2014/main" id="{FD1B6290-3514-B541-9811-E81A7C92D4FC}"/>
                </a:ext>
              </a:extLst>
            </p:cNvPr>
            <p:cNvSpPr>
              <a:spLocks noChangeShapeType="1"/>
            </p:cNvSpPr>
            <p:nvPr/>
          </p:nvSpPr>
          <p:spPr bwMode="auto">
            <a:xfrm flipV="1">
              <a:off x="1709"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9" name="Line 668">
              <a:extLst>
                <a:ext uri="{FF2B5EF4-FFF2-40B4-BE49-F238E27FC236}">
                  <a16:creationId xmlns:a16="http://schemas.microsoft.com/office/drawing/2014/main" id="{211F719B-82E7-294E-92D9-D242F0853937}"/>
                </a:ext>
              </a:extLst>
            </p:cNvPr>
            <p:cNvSpPr>
              <a:spLocks noChangeShapeType="1"/>
            </p:cNvSpPr>
            <p:nvPr/>
          </p:nvSpPr>
          <p:spPr bwMode="auto">
            <a:xfrm flipV="1">
              <a:off x="1709"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0" name="Line 669">
              <a:extLst>
                <a:ext uri="{FF2B5EF4-FFF2-40B4-BE49-F238E27FC236}">
                  <a16:creationId xmlns:a16="http://schemas.microsoft.com/office/drawing/2014/main" id="{16B16CAC-23BD-4C4A-AC4C-FF6C57785F12}"/>
                </a:ext>
              </a:extLst>
            </p:cNvPr>
            <p:cNvSpPr>
              <a:spLocks noChangeShapeType="1"/>
            </p:cNvSpPr>
            <p:nvPr/>
          </p:nvSpPr>
          <p:spPr bwMode="auto">
            <a:xfrm flipV="1">
              <a:off x="1709"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1" name="Line 670">
              <a:extLst>
                <a:ext uri="{FF2B5EF4-FFF2-40B4-BE49-F238E27FC236}">
                  <a16:creationId xmlns:a16="http://schemas.microsoft.com/office/drawing/2014/main" id="{C183B8BA-4CA7-1941-B370-6D3AC59B986E}"/>
                </a:ext>
              </a:extLst>
            </p:cNvPr>
            <p:cNvSpPr>
              <a:spLocks noChangeShapeType="1"/>
            </p:cNvSpPr>
            <p:nvPr/>
          </p:nvSpPr>
          <p:spPr bwMode="auto">
            <a:xfrm flipV="1">
              <a:off x="1709"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2" name="Line 671">
              <a:extLst>
                <a:ext uri="{FF2B5EF4-FFF2-40B4-BE49-F238E27FC236}">
                  <a16:creationId xmlns:a16="http://schemas.microsoft.com/office/drawing/2014/main" id="{3B8BE8B3-981F-8A4B-A6A2-776BAE3271BA}"/>
                </a:ext>
              </a:extLst>
            </p:cNvPr>
            <p:cNvSpPr>
              <a:spLocks noChangeShapeType="1"/>
            </p:cNvSpPr>
            <p:nvPr/>
          </p:nvSpPr>
          <p:spPr bwMode="auto">
            <a:xfrm flipV="1">
              <a:off x="1709"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3" name="Line 672">
              <a:extLst>
                <a:ext uri="{FF2B5EF4-FFF2-40B4-BE49-F238E27FC236}">
                  <a16:creationId xmlns:a16="http://schemas.microsoft.com/office/drawing/2014/main" id="{AA05B083-4EBA-2C4C-A600-879CAC16865F}"/>
                </a:ext>
              </a:extLst>
            </p:cNvPr>
            <p:cNvSpPr>
              <a:spLocks noChangeShapeType="1"/>
            </p:cNvSpPr>
            <p:nvPr/>
          </p:nvSpPr>
          <p:spPr bwMode="auto">
            <a:xfrm flipV="1">
              <a:off x="1709"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4" name="Line 673">
              <a:extLst>
                <a:ext uri="{FF2B5EF4-FFF2-40B4-BE49-F238E27FC236}">
                  <a16:creationId xmlns:a16="http://schemas.microsoft.com/office/drawing/2014/main" id="{3C67C673-79A0-F04F-BB65-6C5D7178A5FF}"/>
                </a:ext>
              </a:extLst>
            </p:cNvPr>
            <p:cNvSpPr>
              <a:spLocks noChangeShapeType="1"/>
            </p:cNvSpPr>
            <p:nvPr/>
          </p:nvSpPr>
          <p:spPr bwMode="auto">
            <a:xfrm flipV="1">
              <a:off x="1709"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5" name="Line 674">
              <a:extLst>
                <a:ext uri="{FF2B5EF4-FFF2-40B4-BE49-F238E27FC236}">
                  <a16:creationId xmlns:a16="http://schemas.microsoft.com/office/drawing/2014/main" id="{17D0A23A-4108-0349-A2A0-82EA3E78166F}"/>
                </a:ext>
              </a:extLst>
            </p:cNvPr>
            <p:cNvSpPr>
              <a:spLocks noChangeShapeType="1"/>
            </p:cNvSpPr>
            <p:nvPr/>
          </p:nvSpPr>
          <p:spPr bwMode="auto">
            <a:xfrm flipV="1">
              <a:off x="1709"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6" name="Line 675">
              <a:extLst>
                <a:ext uri="{FF2B5EF4-FFF2-40B4-BE49-F238E27FC236}">
                  <a16:creationId xmlns:a16="http://schemas.microsoft.com/office/drawing/2014/main" id="{A1CF5890-4B53-C147-858F-89818DEF4107}"/>
                </a:ext>
              </a:extLst>
            </p:cNvPr>
            <p:cNvSpPr>
              <a:spLocks noChangeShapeType="1"/>
            </p:cNvSpPr>
            <p:nvPr/>
          </p:nvSpPr>
          <p:spPr bwMode="auto">
            <a:xfrm>
              <a:off x="1709"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7" name="Rectangle 676">
              <a:extLst>
                <a:ext uri="{FF2B5EF4-FFF2-40B4-BE49-F238E27FC236}">
                  <a16:creationId xmlns:a16="http://schemas.microsoft.com/office/drawing/2014/main" id="{F10857EA-2441-2744-B206-CAA4DA979725}"/>
                </a:ext>
              </a:extLst>
            </p:cNvPr>
            <p:cNvSpPr>
              <a:spLocks noChangeArrowheads="1"/>
            </p:cNvSpPr>
            <p:nvPr/>
          </p:nvSpPr>
          <p:spPr bwMode="auto">
            <a:xfrm>
              <a:off x="1638" y="2940"/>
              <a:ext cx="14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-10</a:t>
              </a:r>
              <a:endParaRPr lang="en-US" altLang="en-US" sz="1800">
                <a:solidFill>
                  <a:schemeClr val="tx1"/>
                </a:solidFill>
              </a:endParaRPr>
            </a:p>
          </p:txBody>
        </p:sp>
        <p:sp>
          <p:nvSpPr>
            <p:cNvPr id="140998" name="Line 677">
              <a:extLst>
                <a:ext uri="{FF2B5EF4-FFF2-40B4-BE49-F238E27FC236}">
                  <a16:creationId xmlns:a16="http://schemas.microsoft.com/office/drawing/2014/main" id="{074EBF41-3126-DD41-AA43-26074832377C}"/>
                </a:ext>
              </a:extLst>
            </p:cNvPr>
            <p:cNvSpPr>
              <a:spLocks noChangeShapeType="1"/>
            </p:cNvSpPr>
            <p:nvPr/>
          </p:nvSpPr>
          <p:spPr bwMode="auto">
            <a:xfrm flipV="1">
              <a:off x="1974"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9" name="Line 678">
              <a:extLst>
                <a:ext uri="{FF2B5EF4-FFF2-40B4-BE49-F238E27FC236}">
                  <a16:creationId xmlns:a16="http://schemas.microsoft.com/office/drawing/2014/main" id="{A72D51D9-F27B-6F42-A017-67E5CD7579CA}"/>
                </a:ext>
              </a:extLst>
            </p:cNvPr>
            <p:cNvSpPr>
              <a:spLocks noChangeShapeType="1"/>
            </p:cNvSpPr>
            <p:nvPr/>
          </p:nvSpPr>
          <p:spPr bwMode="auto">
            <a:xfrm flipV="1">
              <a:off x="1974"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0" name="Line 679">
              <a:extLst>
                <a:ext uri="{FF2B5EF4-FFF2-40B4-BE49-F238E27FC236}">
                  <a16:creationId xmlns:a16="http://schemas.microsoft.com/office/drawing/2014/main" id="{946E597B-ECCF-AE41-B7E8-88EA3A7E3D97}"/>
                </a:ext>
              </a:extLst>
            </p:cNvPr>
            <p:cNvSpPr>
              <a:spLocks noChangeShapeType="1"/>
            </p:cNvSpPr>
            <p:nvPr/>
          </p:nvSpPr>
          <p:spPr bwMode="auto">
            <a:xfrm flipV="1">
              <a:off x="1974"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1" name="Line 680">
              <a:extLst>
                <a:ext uri="{FF2B5EF4-FFF2-40B4-BE49-F238E27FC236}">
                  <a16:creationId xmlns:a16="http://schemas.microsoft.com/office/drawing/2014/main" id="{9C41A438-A4DA-5645-9973-D220DF5C75AE}"/>
                </a:ext>
              </a:extLst>
            </p:cNvPr>
            <p:cNvSpPr>
              <a:spLocks noChangeShapeType="1"/>
            </p:cNvSpPr>
            <p:nvPr/>
          </p:nvSpPr>
          <p:spPr bwMode="auto">
            <a:xfrm flipV="1">
              <a:off x="1974"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2" name="Line 681">
              <a:extLst>
                <a:ext uri="{FF2B5EF4-FFF2-40B4-BE49-F238E27FC236}">
                  <a16:creationId xmlns:a16="http://schemas.microsoft.com/office/drawing/2014/main" id="{61D89205-B4F0-6F43-A93F-B095C3DA3919}"/>
                </a:ext>
              </a:extLst>
            </p:cNvPr>
            <p:cNvSpPr>
              <a:spLocks noChangeShapeType="1"/>
            </p:cNvSpPr>
            <p:nvPr/>
          </p:nvSpPr>
          <p:spPr bwMode="auto">
            <a:xfrm flipV="1">
              <a:off x="1974"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3" name="Line 682">
              <a:extLst>
                <a:ext uri="{FF2B5EF4-FFF2-40B4-BE49-F238E27FC236}">
                  <a16:creationId xmlns:a16="http://schemas.microsoft.com/office/drawing/2014/main" id="{2E12B38C-3C50-554B-980D-CFEE4B6DB572}"/>
                </a:ext>
              </a:extLst>
            </p:cNvPr>
            <p:cNvSpPr>
              <a:spLocks noChangeShapeType="1"/>
            </p:cNvSpPr>
            <p:nvPr/>
          </p:nvSpPr>
          <p:spPr bwMode="auto">
            <a:xfrm flipV="1">
              <a:off x="1974"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4" name="Line 683">
              <a:extLst>
                <a:ext uri="{FF2B5EF4-FFF2-40B4-BE49-F238E27FC236}">
                  <a16:creationId xmlns:a16="http://schemas.microsoft.com/office/drawing/2014/main" id="{8147B9D7-3632-4741-B4F0-5D6623F179EB}"/>
                </a:ext>
              </a:extLst>
            </p:cNvPr>
            <p:cNvSpPr>
              <a:spLocks noChangeShapeType="1"/>
            </p:cNvSpPr>
            <p:nvPr/>
          </p:nvSpPr>
          <p:spPr bwMode="auto">
            <a:xfrm flipV="1">
              <a:off x="1974"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5" name="Line 684">
              <a:extLst>
                <a:ext uri="{FF2B5EF4-FFF2-40B4-BE49-F238E27FC236}">
                  <a16:creationId xmlns:a16="http://schemas.microsoft.com/office/drawing/2014/main" id="{95E3163A-743F-5948-8DEC-C1184EC72DD9}"/>
                </a:ext>
              </a:extLst>
            </p:cNvPr>
            <p:cNvSpPr>
              <a:spLocks noChangeShapeType="1"/>
            </p:cNvSpPr>
            <p:nvPr/>
          </p:nvSpPr>
          <p:spPr bwMode="auto">
            <a:xfrm flipV="1">
              <a:off x="1974"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6" name="Line 685">
              <a:extLst>
                <a:ext uri="{FF2B5EF4-FFF2-40B4-BE49-F238E27FC236}">
                  <a16:creationId xmlns:a16="http://schemas.microsoft.com/office/drawing/2014/main" id="{DE93E63A-52B5-D047-9DD5-43995E25DF28}"/>
                </a:ext>
              </a:extLst>
            </p:cNvPr>
            <p:cNvSpPr>
              <a:spLocks noChangeShapeType="1"/>
            </p:cNvSpPr>
            <p:nvPr/>
          </p:nvSpPr>
          <p:spPr bwMode="auto">
            <a:xfrm flipV="1">
              <a:off x="1974"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7" name="Line 686">
              <a:extLst>
                <a:ext uri="{FF2B5EF4-FFF2-40B4-BE49-F238E27FC236}">
                  <a16:creationId xmlns:a16="http://schemas.microsoft.com/office/drawing/2014/main" id="{F6D3F666-8C30-B345-BDF6-E93714C0D4BC}"/>
                </a:ext>
              </a:extLst>
            </p:cNvPr>
            <p:cNvSpPr>
              <a:spLocks noChangeShapeType="1"/>
            </p:cNvSpPr>
            <p:nvPr/>
          </p:nvSpPr>
          <p:spPr bwMode="auto">
            <a:xfrm flipV="1">
              <a:off x="1974"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8" name="Line 687">
              <a:extLst>
                <a:ext uri="{FF2B5EF4-FFF2-40B4-BE49-F238E27FC236}">
                  <a16:creationId xmlns:a16="http://schemas.microsoft.com/office/drawing/2014/main" id="{217E5612-7112-B044-B0F2-9EFEBD3424C1}"/>
                </a:ext>
              </a:extLst>
            </p:cNvPr>
            <p:cNvSpPr>
              <a:spLocks noChangeShapeType="1"/>
            </p:cNvSpPr>
            <p:nvPr/>
          </p:nvSpPr>
          <p:spPr bwMode="auto">
            <a:xfrm flipV="1">
              <a:off x="1974"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9" name="Line 688">
              <a:extLst>
                <a:ext uri="{FF2B5EF4-FFF2-40B4-BE49-F238E27FC236}">
                  <a16:creationId xmlns:a16="http://schemas.microsoft.com/office/drawing/2014/main" id="{A082688F-75AC-7B40-908D-D2DD65CA2DA2}"/>
                </a:ext>
              </a:extLst>
            </p:cNvPr>
            <p:cNvSpPr>
              <a:spLocks noChangeShapeType="1"/>
            </p:cNvSpPr>
            <p:nvPr/>
          </p:nvSpPr>
          <p:spPr bwMode="auto">
            <a:xfrm flipV="1">
              <a:off x="1974"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0" name="Line 689">
              <a:extLst>
                <a:ext uri="{FF2B5EF4-FFF2-40B4-BE49-F238E27FC236}">
                  <a16:creationId xmlns:a16="http://schemas.microsoft.com/office/drawing/2014/main" id="{C7F189AD-6FA8-F140-8422-6335D19FA4AD}"/>
                </a:ext>
              </a:extLst>
            </p:cNvPr>
            <p:cNvSpPr>
              <a:spLocks noChangeShapeType="1"/>
            </p:cNvSpPr>
            <p:nvPr/>
          </p:nvSpPr>
          <p:spPr bwMode="auto">
            <a:xfrm flipV="1">
              <a:off x="1974"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1" name="Line 690">
              <a:extLst>
                <a:ext uri="{FF2B5EF4-FFF2-40B4-BE49-F238E27FC236}">
                  <a16:creationId xmlns:a16="http://schemas.microsoft.com/office/drawing/2014/main" id="{19EDC95D-AAE6-CF44-89B1-D436561C5DDF}"/>
                </a:ext>
              </a:extLst>
            </p:cNvPr>
            <p:cNvSpPr>
              <a:spLocks noChangeShapeType="1"/>
            </p:cNvSpPr>
            <p:nvPr/>
          </p:nvSpPr>
          <p:spPr bwMode="auto">
            <a:xfrm flipV="1">
              <a:off x="1974"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2" name="Line 691">
              <a:extLst>
                <a:ext uri="{FF2B5EF4-FFF2-40B4-BE49-F238E27FC236}">
                  <a16:creationId xmlns:a16="http://schemas.microsoft.com/office/drawing/2014/main" id="{8B62659B-4A8B-4348-851E-177B28B4A56A}"/>
                </a:ext>
              </a:extLst>
            </p:cNvPr>
            <p:cNvSpPr>
              <a:spLocks noChangeShapeType="1"/>
            </p:cNvSpPr>
            <p:nvPr/>
          </p:nvSpPr>
          <p:spPr bwMode="auto">
            <a:xfrm flipV="1">
              <a:off x="1974"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3" name="Line 692">
              <a:extLst>
                <a:ext uri="{FF2B5EF4-FFF2-40B4-BE49-F238E27FC236}">
                  <a16:creationId xmlns:a16="http://schemas.microsoft.com/office/drawing/2014/main" id="{049A61A9-2493-EB4B-94DB-32F269606FC5}"/>
                </a:ext>
              </a:extLst>
            </p:cNvPr>
            <p:cNvSpPr>
              <a:spLocks noChangeShapeType="1"/>
            </p:cNvSpPr>
            <p:nvPr/>
          </p:nvSpPr>
          <p:spPr bwMode="auto">
            <a:xfrm flipV="1">
              <a:off x="1974"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4" name="Line 693">
              <a:extLst>
                <a:ext uri="{FF2B5EF4-FFF2-40B4-BE49-F238E27FC236}">
                  <a16:creationId xmlns:a16="http://schemas.microsoft.com/office/drawing/2014/main" id="{B7BB9DC9-B836-C949-A5F1-539396D87508}"/>
                </a:ext>
              </a:extLst>
            </p:cNvPr>
            <p:cNvSpPr>
              <a:spLocks noChangeShapeType="1"/>
            </p:cNvSpPr>
            <p:nvPr/>
          </p:nvSpPr>
          <p:spPr bwMode="auto">
            <a:xfrm flipV="1">
              <a:off x="1974"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5" name="Line 694">
              <a:extLst>
                <a:ext uri="{FF2B5EF4-FFF2-40B4-BE49-F238E27FC236}">
                  <a16:creationId xmlns:a16="http://schemas.microsoft.com/office/drawing/2014/main" id="{0FE9F1AF-7B0B-4946-AA54-A26A47348853}"/>
                </a:ext>
              </a:extLst>
            </p:cNvPr>
            <p:cNvSpPr>
              <a:spLocks noChangeShapeType="1"/>
            </p:cNvSpPr>
            <p:nvPr/>
          </p:nvSpPr>
          <p:spPr bwMode="auto">
            <a:xfrm flipV="1">
              <a:off x="1974"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6" name="Line 695">
              <a:extLst>
                <a:ext uri="{FF2B5EF4-FFF2-40B4-BE49-F238E27FC236}">
                  <a16:creationId xmlns:a16="http://schemas.microsoft.com/office/drawing/2014/main" id="{CB7CD8C5-61AF-BA46-9D7D-D8D96FF43354}"/>
                </a:ext>
              </a:extLst>
            </p:cNvPr>
            <p:cNvSpPr>
              <a:spLocks noChangeShapeType="1"/>
            </p:cNvSpPr>
            <p:nvPr/>
          </p:nvSpPr>
          <p:spPr bwMode="auto">
            <a:xfrm flipV="1">
              <a:off x="1974"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7" name="Line 696">
              <a:extLst>
                <a:ext uri="{FF2B5EF4-FFF2-40B4-BE49-F238E27FC236}">
                  <a16:creationId xmlns:a16="http://schemas.microsoft.com/office/drawing/2014/main" id="{2F777D96-87F5-EE48-8378-5052F1E08DDD}"/>
                </a:ext>
              </a:extLst>
            </p:cNvPr>
            <p:cNvSpPr>
              <a:spLocks noChangeShapeType="1"/>
            </p:cNvSpPr>
            <p:nvPr/>
          </p:nvSpPr>
          <p:spPr bwMode="auto">
            <a:xfrm flipV="1">
              <a:off x="1974"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8" name="Line 697">
              <a:extLst>
                <a:ext uri="{FF2B5EF4-FFF2-40B4-BE49-F238E27FC236}">
                  <a16:creationId xmlns:a16="http://schemas.microsoft.com/office/drawing/2014/main" id="{77E04EEE-066F-6D4E-855F-ED9492A92AAC}"/>
                </a:ext>
              </a:extLst>
            </p:cNvPr>
            <p:cNvSpPr>
              <a:spLocks noChangeShapeType="1"/>
            </p:cNvSpPr>
            <p:nvPr/>
          </p:nvSpPr>
          <p:spPr bwMode="auto">
            <a:xfrm flipV="1">
              <a:off x="1974"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9" name="Line 698">
              <a:extLst>
                <a:ext uri="{FF2B5EF4-FFF2-40B4-BE49-F238E27FC236}">
                  <a16:creationId xmlns:a16="http://schemas.microsoft.com/office/drawing/2014/main" id="{750CFE93-64B3-E24A-9052-B2D8C784891C}"/>
                </a:ext>
              </a:extLst>
            </p:cNvPr>
            <p:cNvSpPr>
              <a:spLocks noChangeShapeType="1"/>
            </p:cNvSpPr>
            <p:nvPr/>
          </p:nvSpPr>
          <p:spPr bwMode="auto">
            <a:xfrm flipV="1">
              <a:off x="1974"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0" name="Line 699">
              <a:extLst>
                <a:ext uri="{FF2B5EF4-FFF2-40B4-BE49-F238E27FC236}">
                  <a16:creationId xmlns:a16="http://schemas.microsoft.com/office/drawing/2014/main" id="{95C9939D-22C0-1842-B920-B32CA763F8CB}"/>
                </a:ext>
              </a:extLst>
            </p:cNvPr>
            <p:cNvSpPr>
              <a:spLocks noChangeShapeType="1"/>
            </p:cNvSpPr>
            <p:nvPr/>
          </p:nvSpPr>
          <p:spPr bwMode="auto">
            <a:xfrm flipV="1">
              <a:off x="1974"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1" name="Line 700">
              <a:extLst>
                <a:ext uri="{FF2B5EF4-FFF2-40B4-BE49-F238E27FC236}">
                  <a16:creationId xmlns:a16="http://schemas.microsoft.com/office/drawing/2014/main" id="{0901A2FC-0E95-1E46-A81E-C48364E54904}"/>
                </a:ext>
              </a:extLst>
            </p:cNvPr>
            <p:cNvSpPr>
              <a:spLocks noChangeShapeType="1"/>
            </p:cNvSpPr>
            <p:nvPr/>
          </p:nvSpPr>
          <p:spPr bwMode="auto">
            <a:xfrm flipV="1">
              <a:off x="1974"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2" name="Line 701">
              <a:extLst>
                <a:ext uri="{FF2B5EF4-FFF2-40B4-BE49-F238E27FC236}">
                  <a16:creationId xmlns:a16="http://schemas.microsoft.com/office/drawing/2014/main" id="{98A415FF-4283-D644-A1DF-2ADA2CC955F7}"/>
                </a:ext>
              </a:extLst>
            </p:cNvPr>
            <p:cNvSpPr>
              <a:spLocks noChangeShapeType="1"/>
            </p:cNvSpPr>
            <p:nvPr/>
          </p:nvSpPr>
          <p:spPr bwMode="auto">
            <a:xfrm flipV="1">
              <a:off x="1974"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3" name="Line 702">
              <a:extLst>
                <a:ext uri="{FF2B5EF4-FFF2-40B4-BE49-F238E27FC236}">
                  <a16:creationId xmlns:a16="http://schemas.microsoft.com/office/drawing/2014/main" id="{D7294888-3EE2-AC41-9ABB-68330D9C2F61}"/>
                </a:ext>
              </a:extLst>
            </p:cNvPr>
            <p:cNvSpPr>
              <a:spLocks noChangeShapeType="1"/>
            </p:cNvSpPr>
            <p:nvPr/>
          </p:nvSpPr>
          <p:spPr bwMode="auto">
            <a:xfrm flipV="1">
              <a:off x="1974"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4" name="Line 703">
              <a:extLst>
                <a:ext uri="{FF2B5EF4-FFF2-40B4-BE49-F238E27FC236}">
                  <a16:creationId xmlns:a16="http://schemas.microsoft.com/office/drawing/2014/main" id="{6D3699EE-39E2-8D4D-B210-7C6DBE7E98AA}"/>
                </a:ext>
              </a:extLst>
            </p:cNvPr>
            <p:cNvSpPr>
              <a:spLocks noChangeShapeType="1"/>
            </p:cNvSpPr>
            <p:nvPr/>
          </p:nvSpPr>
          <p:spPr bwMode="auto">
            <a:xfrm flipV="1">
              <a:off x="1974"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5" name="Line 704">
              <a:extLst>
                <a:ext uri="{FF2B5EF4-FFF2-40B4-BE49-F238E27FC236}">
                  <a16:creationId xmlns:a16="http://schemas.microsoft.com/office/drawing/2014/main" id="{BAC403E5-4CC4-3944-A597-C4BB1E14B0FF}"/>
                </a:ext>
              </a:extLst>
            </p:cNvPr>
            <p:cNvSpPr>
              <a:spLocks noChangeShapeType="1"/>
            </p:cNvSpPr>
            <p:nvPr/>
          </p:nvSpPr>
          <p:spPr bwMode="auto">
            <a:xfrm flipV="1">
              <a:off x="1974"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6" name="Line 705">
              <a:extLst>
                <a:ext uri="{FF2B5EF4-FFF2-40B4-BE49-F238E27FC236}">
                  <a16:creationId xmlns:a16="http://schemas.microsoft.com/office/drawing/2014/main" id="{721457AB-0DC2-144C-8360-B5F60EDBCECC}"/>
                </a:ext>
              </a:extLst>
            </p:cNvPr>
            <p:cNvSpPr>
              <a:spLocks noChangeShapeType="1"/>
            </p:cNvSpPr>
            <p:nvPr/>
          </p:nvSpPr>
          <p:spPr bwMode="auto">
            <a:xfrm flipV="1">
              <a:off x="1974"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7" name="Line 706">
              <a:extLst>
                <a:ext uri="{FF2B5EF4-FFF2-40B4-BE49-F238E27FC236}">
                  <a16:creationId xmlns:a16="http://schemas.microsoft.com/office/drawing/2014/main" id="{AA4DAB8B-5F22-954D-AF55-25838F4CA986}"/>
                </a:ext>
              </a:extLst>
            </p:cNvPr>
            <p:cNvSpPr>
              <a:spLocks noChangeShapeType="1"/>
            </p:cNvSpPr>
            <p:nvPr/>
          </p:nvSpPr>
          <p:spPr bwMode="auto">
            <a:xfrm flipV="1">
              <a:off x="1974"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8" name="Line 707">
              <a:extLst>
                <a:ext uri="{FF2B5EF4-FFF2-40B4-BE49-F238E27FC236}">
                  <a16:creationId xmlns:a16="http://schemas.microsoft.com/office/drawing/2014/main" id="{E5A2BAB7-30EA-C147-A451-9E103EAC1C03}"/>
                </a:ext>
              </a:extLst>
            </p:cNvPr>
            <p:cNvSpPr>
              <a:spLocks noChangeShapeType="1"/>
            </p:cNvSpPr>
            <p:nvPr/>
          </p:nvSpPr>
          <p:spPr bwMode="auto">
            <a:xfrm flipV="1">
              <a:off x="1974"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9" name="Line 708">
              <a:extLst>
                <a:ext uri="{FF2B5EF4-FFF2-40B4-BE49-F238E27FC236}">
                  <a16:creationId xmlns:a16="http://schemas.microsoft.com/office/drawing/2014/main" id="{C23AD76A-A1B4-3B47-BFF2-380D2BEE4E03}"/>
                </a:ext>
              </a:extLst>
            </p:cNvPr>
            <p:cNvSpPr>
              <a:spLocks noChangeShapeType="1"/>
            </p:cNvSpPr>
            <p:nvPr/>
          </p:nvSpPr>
          <p:spPr bwMode="auto">
            <a:xfrm flipV="1">
              <a:off x="1974"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0" name="Line 709">
              <a:extLst>
                <a:ext uri="{FF2B5EF4-FFF2-40B4-BE49-F238E27FC236}">
                  <a16:creationId xmlns:a16="http://schemas.microsoft.com/office/drawing/2014/main" id="{AA7E383D-8A77-6448-AD16-EAE166667516}"/>
                </a:ext>
              </a:extLst>
            </p:cNvPr>
            <p:cNvSpPr>
              <a:spLocks noChangeShapeType="1"/>
            </p:cNvSpPr>
            <p:nvPr/>
          </p:nvSpPr>
          <p:spPr bwMode="auto">
            <a:xfrm flipV="1">
              <a:off x="1974"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1" name="Line 710">
              <a:extLst>
                <a:ext uri="{FF2B5EF4-FFF2-40B4-BE49-F238E27FC236}">
                  <a16:creationId xmlns:a16="http://schemas.microsoft.com/office/drawing/2014/main" id="{703CA17C-1424-F241-A7A1-6D7BB44D735E}"/>
                </a:ext>
              </a:extLst>
            </p:cNvPr>
            <p:cNvSpPr>
              <a:spLocks noChangeShapeType="1"/>
            </p:cNvSpPr>
            <p:nvPr/>
          </p:nvSpPr>
          <p:spPr bwMode="auto">
            <a:xfrm flipV="1">
              <a:off x="1974"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2" name="Line 711">
              <a:extLst>
                <a:ext uri="{FF2B5EF4-FFF2-40B4-BE49-F238E27FC236}">
                  <a16:creationId xmlns:a16="http://schemas.microsoft.com/office/drawing/2014/main" id="{AC30060E-B6DF-FE41-8B2C-38D0DCA2685F}"/>
                </a:ext>
              </a:extLst>
            </p:cNvPr>
            <p:cNvSpPr>
              <a:spLocks noChangeShapeType="1"/>
            </p:cNvSpPr>
            <p:nvPr/>
          </p:nvSpPr>
          <p:spPr bwMode="auto">
            <a:xfrm flipV="1">
              <a:off x="1974"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3" name="Line 712">
              <a:extLst>
                <a:ext uri="{FF2B5EF4-FFF2-40B4-BE49-F238E27FC236}">
                  <a16:creationId xmlns:a16="http://schemas.microsoft.com/office/drawing/2014/main" id="{F5CB3359-0E64-B942-B1B6-0359F6AA40CB}"/>
                </a:ext>
              </a:extLst>
            </p:cNvPr>
            <p:cNvSpPr>
              <a:spLocks noChangeShapeType="1"/>
            </p:cNvSpPr>
            <p:nvPr/>
          </p:nvSpPr>
          <p:spPr bwMode="auto">
            <a:xfrm flipV="1">
              <a:off x="1974"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4" name="Line 713">
              <a:extLst>
                <a:ext uri="{FF2B5EF4-FFF2-40B4-BE49-F238E27FC236}">
                  <a16:creationId xmlns:a16="http://schemas.microsoft.com/office/drawing/2014/main" id="{38EEC0F9-A953-CE46-8B58-2207BA41F978}"/>
                </a:ext>
              </a:extLst>
            </p:cNvPr>
            <p:cNvSpPr>
              <a:spLocks noChangeShapeType="1"/>
            </p:cNvSpPr>
            <p:nvPr/>
          </p:nvSpPr>
          <p:spPr bwMode="auto">
            <a:xfrm flipV="1">
              <a:off x="1974"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5" name="Line 714">
              <a:extLst>
                <a:ext uri="{FF2B5EF4-FFF2-40B4-BE49-F238E27FC236}">
                  <a16:creationId xmlns:a16="http://schemas.microsoft.com/office/drawing/2014/main" id="{0E97F856-84F4-EF48-8C98-1AA84F99CF15}"/>
                </a:ext>
              </a:extLst>
            </p:cNvPr>
            <p:cNvSpPr>
              <a:spLocks noChangeShapeType="1"/>
            </p:cNvSpPr>
            <p:nvPr/>
          </p:nvSpPr>
          <p:spPr bwMode="auto">
            <a:xfrm flipV="1">
              <a:off x="1974"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6" name="Line 715">
              <a:extLst>
                <a:ext uri="{FF2B5EF4-FFF2-40B4-BE49-F238E27FC236}">
                  <a16:creationId xmlns:a16="http://schemas.microsoft.com/office/drawing/2014/main" id="{B1081D2E-794D-764F-A0AA-7801C2E650B6}"/>
                </a:ext>
              </a:extLst>
            </p:cNvPr>
            <p:cNvSpPr>
              <a:spLocks noChangeShapeType="1"/>
            </p:cNvSpPr>
            <p:nvPr/>
          </p:nvSpPr>
          <p:spPr bwMode="auto">
            <a:xfrm flipV="1">
              <a:off x="1974"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7" name="Line 716">
              <a:extLst>
                <a:ext uri="{FF2B5EF4-FFF2-40B4-BE49-F238E27FC236}">
                  <a16:creationId xmlns:a16="http://schemas.microsoft.com/office/drawing/2014/main" id="{E60DFA96-B48D-7942-AACC-BB27771BB47E}"/>
                </a:ext>
              </a:extLst>
            </p:cNvPr>
            <p:cNvSpPr>
              <a:spLocks noChangeShapeType="1"/>
            </p:cNvSpPr>
            <p:nvPr/>
          </p:nvSpPr>
          <p:spPr bwMode="auto">
            <a:xfrm flipV="1">
              <a:off x="1974"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8" name="Line 717">
              <a:extLst>
                <a:ext uri="{FF2B5EF4-FFF2-40B4-BE49-F238E27FC236}">
                  <a16:creationId xmlns:a16="http://schemas.microsoft.com/office/drawing/2014/main" id="{83541EC7-E01B-CA4A-9578-0C00B4F67804}"/>
                </a:ext>
              </a:extLst>
            </p:cNvPr>
            <p:cNvSpPr>
              <a:spLocks noChangeShapeType="1"/>
            </p:cNvSpPr>
            <p:nvPr/>
          </p:nvSpPr>
          <p:spPr bwMode="auto">
            <a:xfrm flipV="1">
              <a:off x="1974"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9" name="Line 718">
              <a:extLst>
                <a:ext uri="{FF2B5EF4-FFF2-40B4-BE49-F238E27FC236}">
                  <a16:creationId xmlns:a16="http://schemas.microsoft.com/office/drawing/2014/main" id="{012ECF9C-D06C-9C45-B07C-5DB906B2E291}"/>
                </a:ext>
              </a:extLst>
            </p:cNvPr>
            <p:cNvSpPr>
              <a:spLocks noChangeShapeType="1"/>
            </p:cNvSpPr>
            <p:nvPr/>
          </p:nvSpPr>
          <p:spPr bwMode="auto">
            <a:xfrm flipV="1">
              <a:off x="1974"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0" name="Line 719">
              <a:extLst>
                <a:ext uri="{FF2B5EF4-FFF2-40B4-BE49-F238E27FC236}">
                  <a16:creationId xmlns:a16="http://schemas.microsoft.com/office/drawing/2014/main" id="{92127E2B-1BFB-C046-A363-D17C94BE424A}"/>
                </a:ext>
              </a:extLst>
            </p:cNvPr>
            <p:cNvSpPr>
              <a:spLocks noChangeShapeType="1"/>
            </p:cNvSpPr>
            <p:nvPr/>
          </p:nvSpPr>
          <p:spPr bwMode="auto">
            <a:xfrm flipV="1">
              <a:off x="1974"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1" name="Line 720">
              <a:extLst>
                <a:ext uri="{FF2B5EF4-FFF2-40B4-BE49-F238E27FC236}">
                  <a16:creationId xmlns:a16="http://schemas.microsoft.com/office/drawing/2014/main" id="{9F821921-DC32-4843-BF15-93A66A058F11}"/>
                </a:ext>
              </a:extLst>
            </p:cNvPr>
            <p:cNvSpPr>
              <a:spLocks noChangeShapeType="1"/>
            </p:cNvSpPr>
            <p:nvPr/>
          </p:nvSpPr>
          <p:spPr bwMode="auto">
            <a:xfrm flipV="1">
              <a:off x="1974"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2" name="Line 721">
              <a:extLst>
                <a:ext uri="{FF2B5EF4-FFF2-40B4-BE49-F238E27FC236}">
                  <a16:creationId xmlns:a16="http://schemas.microsoft.com/office/drawing/2014/main" id="{04B4AB52-6ABE-5B4D-BDB4-6882CDE9EF68}"/>
                </a:ext>
              </a:extLst>
            </p:cNvPr>
            <p:cNvSpPr>
              <a:spLocks noChangeShapeType="1"/>
            </p:cNvSpPr>
            <p:nvPr/>
          </p:nvSpPr>
          <p:spPr bwMode="auto">
            <a:xfrm flipV="1">
              <a:off x="1974"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3" name="Line 722">
              <a:extLst>
                <a:ext uri="{FF2B5EF4-FFF2-40B4-BE49-F238E27FC236}">
                  <a16:creationId xmlns:a16="http://schemas.microsoft.com/office/drawing/2014/main" id="{34FD565D-FC6B-2449-8B22-604E06D2F4A8}"/>
                </a:ext>
              </a:extLst>
            </p:cNvPr>
            <p:cNvSpPr>
              <a:spLocks noChangeShapeType="1"/>
            </p:cNvSpPr>
            <p:nvPr/>
          </p:nvSpPr>
          <p:spPr bwMode="auto">
            <a:xfrm flipV="1">
              <a:off x="1974"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4" name="Line 723">
              <a:extLst>
                <a:ext uri="{FF2B5EF4-FFF2-40B4-BE49-F238E27FC236}">
                  <a16:creationId xmlns:a16="http://schemas.microsoft.com/office/drawing/2014/main" id="{96945D4A-6AFF-0947-B927-23B1C8E10731}"/>
                </a:ext>
              </a:extLst>
            </p:cNvPr>
            <p:cNvSpPr>
              <a:spLocks noChangeShapeType="1"/>
            </p:cNvSpPr>
            <p:nvPr/>
          </p:nvSpPr>
          <p:spPr bwMode="auto">
            <a:xfrm flipV="1">
              <a:off x="1974"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5" name="Line 724">
              <a:extLst>
                <a:ext uri="{FF2B5EF4-FFF2-40B4-BE49-F238E27FC236}">
                  <a16:creationId xmlns:a16="http://schemas.microsoft.com/office/drawing/2014/main" id="{EA63753A-2D02-1C4D-A14D-8CF8A7DA7CA4}"/>
                </a:ext>
              </a:extLst>
            </p:cNvPr>
            <p:cNvSpPr>
              <a:spLocks noChangeShapeType="1"/>
            </p:cNvSpPr>
            <p:nvPr/>
          </p:nvSpPr>
          <p:spPr bwMode="auto">
            <a:xfrm flipV="1">
              <a:off x="1974"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6" name="Line 725">
              <a:extLst>
                <a:ext uri="{FF2B5EF4-FFF2-40B4-BE49-F238E27FC236}">
                  <a16:creationId xmlns:a16="http://schemas.microsoft.com/office/drawing/2014/main" id="{60FA5D55-0F4A-F843-B30F-26D685333AF6}"/>
                </a:ext>
              </a:extLst>
            </p:cNvPr>
            <p:cNvSpPr>
              <a:spLocks noChangeShapeType="1"/>
            </p:cNvSpPr>
            <p:nvPr/>
          </p:nvSpPr>
          <p:spPr bwMode="auto">
            <a:xfrm flipV="1">
              <a:off x="1974"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7" name="Line 726">
              <a:extLst>
                <a:ext uri="{FF2B5EF4-FFF2-40B4-BE49-F238E27FC236}">
                  <a16:creationId xmlns:a16="http://schemas.microsoft.com/office/drawing/2014/main" id="{107BD680-7F22-A74E-9D6D-90AF412E8485}"/>
                </a:ext>
              </a:extLst>
            </p:cNvPr>
            <p:cNvSpPr>
              <a:spLocks noChangeShapeType="1"/>
            </p:cNvSpPr>
            <p:nvPr/>
          </p:nvSpPr>
          <p:spPr bwMode="auto">
            <a:xfrm flipV="1">
              <a:off x="1974"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8" name="Line 727">
              <a:extLst>
                <a:ext uri="{FF2B5EF4-FFF2-40B4-BE49-F238E27FC236}">
                  <a16:creationId xmlns:a16="http://schemas.microsoft.com/office/drawing/2014/main" id="{F60D534A-E64A-074E-A53E-9C53EFE79EBB}"/>
                </a:ext>
              </a:extLst>
            </p:cNvPr>
            <p:cNvSpPr>
              <a:spLocks noChangeShapeType="1"/>
            </p:cNvSpPr>
            <p:nvPr/>
          </p:nvSpPr>
          <p:spPr bwMode="auto">
            <a:xfrm flipV="1">
              <a:off x="1974"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9" name="Line 728">
              <a:extLst>
                <a:ext uri="{FF2B5EF4-FFF2-40B4-BE49-F238E27FC236}">
                  <a16:creationId xmlns:a16="http://schemas.microsoft.com/office/drawing/2014/main" id="{D273FCEC-0EB2-8044-B9B3-46C0FAF82F50}"/>
                </a:ext>
              </a:extLst>
            </p:cNvPr>
            <p:cNvSpPr>
              <a:spLocks noChangeShapeType="1"/>
            </p:cNvSpPr>
            <p:nvPr/>
          </p:nvSpPr>
          <p:spPr bwMode="auto">
            <a:xfrm flipV="1">
              <a:off x="1974"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0" name="Line 729">
              <a:extLst>
                <a:ext uri="{FF2B5EF4-FFF2-40B4-BE49-F238E27FC236}">
                  <a16:creationId xmlns:a16="http://schemas.microsoft.com/office/drawing/2014/main" id="{A5B42D6C-3459-8B4C-B0AC-1D8226E2B229}"/>
                </a:ext>
              </a:extLst>
            </p:cNvPr>
            <p:cNvSpPr>
              <a:spLocks noChangeShapeType="1"/>
            </p:cNvSpPr>
            <p:nvPr/>
          </p:nvSpPr>
          <p:spPr bwMode="auto">
            <a:xfrm flipV="1">
              <a:off x="1974"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1" name="Line 730">
              <a:extLst>
                <a:ext uri="{FF2B5EF4-FFF2-40B4-BE49-F238E27FC236}">
                  <a16:creationId xmlns:a16="http://schemas.microsoft.com/office/drawing/2014/main" id="{53588F4E-9056-CC46-9FEA-BE266BCF4C54}"/>
                </a:ext>
              </a:extLst>
            </p:cNvPr>
            <p:cNvSpPr>
              <a:spLocks noChangeShapeType="1"/>
            </p:cNvSpPr>
            <p:nvPr/>
          </p:nvSpPr>
          <p:spPr bwMode="auto">
            <a:xfrm flipV="1">
              <a:off x="1974"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2" name="Line 731">
              <a:extLst>
                <a:ext uri="{FF2B5EF4-FFF2-40B4-BE49-F238E27FC236}">
                  <a16:creationId xmlns:a16="http://schemas.microsoft.com/office/drawing/2014/main" id="{5DD49F75-030F-5A4C-93FC-82F4870CE164}"/>
                </a:ext>
              </a:extLst>
            </p:cNvPr>
            <p:cNvSpPr>
              <a:spLocks noChangeShapeType="1"/>
            </p:cNvSpPr>
            <p:nvPr/>
          </p:nvSpPr>
          <p:spPr bwMode="auto">
            <a:xfrm flipV="1">
              <a:off x="1974"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3" name="Line 732">
              <a:extLst>
                <a:ext uri="{FF2B5EF4-FFF2-40B4-BE49-F238E27FC236}">
                  <a16:creationId xmlns:a16="http://schemas.microsoft.com/office/drawing/2014/main" id="{BFDFC574-0D30-FD44-A343-40ED373A0D9E}"/>
                </a:ext>
              </a:extLst>
            </p:cNvPr>
            <p:cNvSpPr>
              <a:spLocks noChangeShapeType="1"/>
            </p:cNvSpPr>
            <p:nvPr/>
          </p:nvSpPr>
          <p:spPr bwMode="auto">
            <a:xfrm flipV="1">
              <a:off x="1974"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4" name="Line 733">
              <a:extLst>
                <a:ext uri="{FF2B5EF4-FFF2-40B4-BE49-F238E27FC236}">
                  <a16:creationId xmlns:a16="http://schemas.microsoft.com/office/drawing/2014/main" id="{7B972168-B723-A04E-9B1E-8593F25CC855}"/>
                </a:ext>
              </a:extLst>
            </p:cNvPr>
            <p:cNvSpPr>
              <a:spLocks noChangeShapeType="1"/>
            </p:cNvSpPr>
            <p:nvPr/>
          </p:nvSpPr>
          <p:spPr bwMode="auto">
            <a:xfrm flipV="1">
              <a:off x="1974"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5" name="Line 734">
              <a:extLst>
                <a:ext uri="{FF2B5EF4-FFF2-40B4-BE49-F238E27FC236}">
                  <a16:creationId xmlns:a16="http://schemas.microsoft.com/office/drawing/2014/main" id="{D1B9F16A-DA1F-FA4F-9CE2-3F91B6129A2E}"/>
                </a:ext>
              </a:extLst>
            </p:cNvPr>
            <p:cNvSpPr>
              <a:spLocks noChangeShapeType="1"/>
            </p:cNvSpPr>
            <p:nvPr/>
          </p:nvSpPr>
          <p:spPr bwMode="auto">
            <a:xfrm flipV="1">
              <a:off x="1974"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6" name="Line 735">
              <a:extLst>
                <a:ext uri="{FF2B5EF4-FFF2-40B4-BE49-F238E27FC236}">
                  <a16:creationId xmlns:a16="http://schemas.microsoft.com/office/drawing/2014/main" id="{5AA63E8B-F540-B84E-9AB6-657EB68E4D7F}"/>
                </a:ext>
              </a:extLst>
            </p:cNvPr>
            <p:cNvSpPr>
              <a:spLocks noChangeShapeType="1"/>
            </p:cNvSpPr>
            <p:nvPr/>
          </p:nvSpPr>
          <p:spPr bwMode="auto">
            <a:xfrm flipV="1">
              <a:off x="1974"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7" name="Line 736">
              <a:extLst>
                <a:ext uri="{FF2B5EF4-FFF2-40B4-BE49-F238E27FC236}">
                  <a16:creationId xmlns:a16="http://schemas.microsoft.com/office/drawing/2014/main" id="{27ADAB70-729A-0E4A-B67C-E6BDB7AA6CF1}"/>
                </a:ext>
              </a:extLst>
            </p:cNvPr>
            <p:cNvSpPr>
              <a:spLocks noChangeShapeType="1"/>
            </p:cNvSpPr>
            <p:nvPr/>
          </p:nvSpPr>
          <p:spPr bwMode="auto">
            <a:xfrm flipV="1">
              <a:off x="1974"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8" name="Line 737">
              <a:extLst>
                <a:ext uri="{FF2B5EF4-FFF2-40B4-BE49-F238E27FC236}">
                  <a16:creationId xmlns:a16="http://schemas.microsoft.com/office/drawing/2014/main" id="{90B54944-1D6F-7E44-AB23-7098C5E36A7A}"/>
                </a:ext>
              </a:extLst>
            </p:cNvPr>
            <p:cNvSpPr>
              <a:spLocks noChangeShapeType="1"/>
            </p:cNvSpPr>
            <p:nvPr/>
          </p:nvSpPr>
          <p:spPr bwMode="auto">
            <a:xfrm flipV="1">
              <a:off x="1974"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9" name="Line 738">
              <a:extLst>
                <a:ext uri="{FF2B5EF4-FFF2-40B4-BE49-F238E27FC236}">
                  <a16:creationId xmlns:a16="http://schemas.microsoft.com/office/drawing/2014/main" id="{FB07F616-C0C2-4D4E-811E-351FD72AF2A0}"/>
                </a:ext>
              </a:extLst>
            </p:cNvPr>
            <p:cNvSpPr>
              <a:spLocks noChangeShapeType="1"/>
            </p:cNvSpPr>
            <p:nvPr/>
          </p:nvSpPr>
          <p:spPr bwMode="auto">
            <a:xfrm flipV="1">
              <a:off x="1974"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0" name="Line 739">
              <a:extLst>
                <a:ext uri="{FF2B5EF4-FFF2-40B4-BE49-F238E27FC236}">
                  <a16:creationId xmlns:a16="http://schemas.microsoft.com/office/drawing/2014/main" id="{81A86D7D-4969-9F4D-B404-0C5198CCBCBE}"/>
                </a:ext>
              </a:extLst>
            </p:cNvPr>
            <p:cNvSpPr>
              <a:spLocks noChangeShapeType="1"/>
            </p:cNvSpPr>
            <p:nvPr/>
          </p:nvSpPr>
          <p:spPr bwMode="auto">
            <a:xfrm flipV="1">
              <a:off x="1974"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1" name="Line 740">
              <a:extLst>
                <a:ext uri="{FF2B5EF4-FFF2-40B4-BE49-F238E27FC236}">
                  <a16:creationId xmlns:a16="http://schemas.microsoft.com/office/drawing/2014/main" id="{39F08761-BCE6-9148-BB31-0CAADFEEE349}"/>
                </a:ext>
              </a:extLst>
            </p:cNvPr>
            <p:cNvSpPr>
              <a:spLocks noChangeShapeType="1"/>
            </p:cNvSpPr>
            <p:nvPr/>
          </p:nvSpPr>
          <p:spPr bwMode="auto">
            <a:xfrm flipV="1">
              <a:off x="1974"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2" name="Line 741">
              <a:extLst>
                <a:ext uri="{FF2B5EF4-FFF2-40B4-BE49-F238E27FC236}">
                  <a16:creationId xmlns:a16="http://schemas.microsoft.com/office/drawing/2014/main" id="{036097BE-0A9F-1844-85D0-D41FB9A94C15}"/>
                </a:ext>
              </a:extLst>
            </p:cNvPr>
            <p:cNvSpPr>
              <a:spLocks noChangeShapeType="1"/>
            </p:cNvSpPr>
            <p:nvPr/>
          </p:nvSpPr>
          <p:spPr bwMode="auto">
            <a:xfrm flipV="1">
              <a:off x="1974"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3" name="Line 742">
              <a:extLst>
                <a:ext uri="{FF2B5EF4-FFF2-40B4-BE49-F238E27FC236}">
                  <a16:creationId xmlns:a16="http://schemas.microsoft.com/office/drawing/2014/main" id="{7B468620-8B2E-4D47-B3A1-50A3CF48E868}"/>
                </a:ext>
              </a:extLst>
            </p:cNvPr>
            <p:cNvSpPr>
              <a:spLocks noChangeShapeType="1"/>
            </p:cNvSpPr>
            <p:nvPr/>
          </p:nvSpPr>
          <p:spPr bwMode="auto">
            <a:xfrm flipV="1">
              <a:off x="1974"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4" name="Line 743">
              <a:extLst>
                <a:ext uri="{FF2B5EF4-FFF2-40B4-BE49-F238E27FC236}">
                  <a16:creationId xmlns:a16="http://schemas.microsoft.com/office/drawing/2014/main" id="{1B483BD0-97F4-DB4C-9A76-72572CCF984E}"/>
                </a:ext>
              </a:extLst>
            </p:cNvPr>
            <p:cNvSpPr>
              <a:spLocks noChangeShapeType="1"/>
            </p:cNvSpPr>
            <p:nvPr/>
          </p:nvSpPr>
          <p:spPr bwMode="auto">
            <a:xfrm flipV="1">
              <a:off x="1974"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5" name="Line 744">
              <a:extLst>
                <a:ext uri="{FF2B5EF4-FFF2-40B4-BE49-F238E27FC236}">
                  <a16:creationId xmlns:a16="http://schemas.microsoft.com/office/drawing/2014/main" id="{730F49A9-8ACC-E346-963B-EA043700285F}"/>
                </a:ext>
              </a:extLst>
            </p:cNvPr>
            <p:cNvSpPr>
              <a:spLocks noChangeShapeType="1"/>
            </p:cNvSpPr>
            <p:nvPr/>
          </p:nvSpPr>
          <p:spPr bwMode="auto">
            <a:xfrm flipV="1">
              <a:off x="1974"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6" name="Line 745">
              <a:extLst>
                <a:ext uri="{FF2B5EF4-FFF2-40B4-BE49-F238E27FC236}">
                  <a16:creationId xmlns:a16="http://schemas.microsoft.com/office/drawing/2014/main" id="{32B3A729-731F-4B41-B2E9-7529BCE79373}"/>
                </a:ext>
              </a:extLst>
            </p:cNvPr>
            <p:cNvSpPr>
              <a:spLocks noChangeShapeType="1"/>
            </p:cNvSpPr>
            <p:nvPr/>
          </p:nvSpPr>
          <p:spPr bwMode="auto">
            <a:xfrm flipV="1">
              <a:off x="1974"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7" name="Line 746">
              <a:extLst>
                <a:ext uri="{FF2B5EF4-FFF2-40B4-BE49-F238E27FC236}">
                  <a16:creationId xmlns:a16="http://schemas.microsoft.com/office/drawing/2014/main" id="{C6863497-CD6C-BC4A-9E89-825D96F952EC}"/>
                </a:ext>
              </a:extLst>
            </p:cNvPr>
            <p:cNvSpPr>
              <a:spLocks noChangeShapeType="1"/>
            </p:cNvSpPr>
            <p:nvPr/>
          </p:nvSpPr>
          <p:spPr bwMode="auto">
            <a:xfrm flipV="1">
              <a:off x="1974"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8" name="Line 747">
              <a:extLst>
                <a:ext uri="{FF2B5EF4-FFF2-40B4-BE49-F238E27FC236}">
                  <a16:creationId xmlns:a16="http://schemas.microsoft.com/office/drawing/2014/main" id="{3937A2FF-63B7-6744-B649-CD02C0A1BE0E}"/>
                </a:ext>
              </a:extLst>
            </p:cNvPr>
            <p:cNvSpPr>
              <a:spLocks noChangeShapeType="1"/>
            </p:cNvSpPr>
            <p:nvPr/>
          </p:nvSpPr>
          <p:spPr bwMode="auto">
            <a:xfrm flipV="1">
              <a:off x="1974"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9" name="Line 748">
              <a:extLst>
                <a:ext uri="{FF2B5EF4-FFF2-40B4-BE49-F238E27FC236}">
                  <a16:creationId xmlns:a16="http://schemas.microsoft.com/office/drawing/2014/main" id="{F8CBF77C-977F-8342-BF21-CC3F62BCCC98}"/>
                </a:ext>
              </a:extLst>
            </p:cNvPr>
            <p:cNvSpPr>
              <a:spLocks noChangeShapeType="1"/>
            </p:cNvSpPr>
            <p:nvPr/>
          </p:nvSpPr>
          <p:spPr bwMode="auto">
            <a:xfrm flipV="1">
              <a:off x="1974"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0" name="Line 749">
              <a:extLst>
                <a:ext uri="{FF2B5EF4-FFF2-40B4-BE49-F238E27FC236}">
                  <a16:creationId xmlns:a16="http://schemas.microsoft.com/office/drawing/2014/main" id="{56FBE34F-DDCF-5E4D-84B7-19B9787927E0}"/>
                </a:ext>
              </a:extLst>
            </p:cNvPr>
            <p:cNvSpPr>
              <a:spLocks noChangeShapeType="1"/>
            </p:cNvSpPr>
            <p:nvPr/>
          </p:nvSpPr>
          <p:spPr bwMode="auto">
            <a:xfrm>
              <a:off x="1974"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1" name="Rectangle 750">
              <a:extLst>
                <a:ext uri="{FF2B5EF4-FFF2-40B4-BE49-F238E27FC236}">
                  <a16:creationId xmlns:a16="http://schemas.microsoft.com/office/drawing/2014/main" id="{886CF89F-223C-CE4F-A8D5-94DA9A2251B7}"/>
                </a:ext>
              </a:extLst>
            </p:cNvPr>
            <p:cNvSpPr>
              <a:spLocks noChangeArrowheads="1"/>
            </p:cNvSpPr>
            <p:nvPr/>
          </p:nvSpPr>
          <p:spPr bwMode="auto">
            <a:xfrm>
              <a:off x="1931" y="2940"/>
              <a:ext cx="8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-8</a:t>
              </a:r>
              <a:endParaRPr lang="en-US" altLang="en-US" sz="1800">
                <a:solidFill>
                  <a:schemeClr val="tx1"/>
                </a:solidFill>
              </a:endParaRPr>
            </a:p>
          </p:txBody>
        </p:sp>
        <p:sp>
          <p:nvSpPr>
            <p:cNvPr id="141072" name="Line 751">
              <a:extLst>
                <a:ext uri="{FF2B5EF4-FFF2-40B4-BE49-F238E27FC236}">
                  <a16:creationId xmlns:a16="http://schemas.microsoft.com/office/drawing/2014/main" id="{3F698D42-067B-EB4A-A885-36E98AB61265}"/>
                </a:ext>
              </a:extLst>
            </p:cNvPr>
            <p:cNvSpPr>
              <a:spLocks noChangeShapeType="1"/>
            </p:cNvSpPr>
            <p:nvPr/>
          </p:nvSpPr>
          <p:spPr bwMode="auto">
            <a:xfrm flipV="1">
              <a:off x="2240"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3" name="Line 752">
              <a:extLst>
                <a:ext uri="{FF2B5EF4-FFF2-40B4-BE49-F238E27FC236}">
                  <a16:creationId xmlns:a16="http://schemas.microsoft.com/office/drawing/2014/main" id="{14114E73-E9F6-4C42-884F-AEABB27A794B}"/>
                </a:ext>
              </a:extLst>
            </p:cNvPr>
            <p:cNvSpPr>
              <a:spLocks noChangeShapeType="1"/>
            </p:cNvSpPr>
            <p:nvPr/>
          </p:nvSpPr>
          <p:spPr bwMode="auto">
            <a:xfrm flipV="1">
              <a:off x="2240"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4" name="Line 753">
              <a:extLst>
                <a:ext uri="{FF2B5EF4-FFF2-40B4-BE49-F238E27FC236}">
                  <a16:creationId xmlns:a16="http://schemas.microsoft.com/office/drawing/2014/main" id="{035659CB-2391-AE4A-B8FA-7B0FB0D4B628}"/>
                </a:ext>
              </a:extLst>
            </p:cNvPr>
            <p:cNvSpPr>
              <a:spLocks noChangeShapeType="1"/>
            </p:cNvSpPr>
            <p:nvPr/>
          </p:nvSpPr>
          <p:spPr bwMode="auto">
            <a:xfrm flipV="1">
              <a:off x="2240"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5" name="Line 754">
              <a:extLst>
                <a:ext uri="{FF2B5EF4-FFF2-40B4-BE49-F238E27FC236}">
                  <a16:creationId xmlns:a16="http://schemas.microsoft.com/office/drawing/2014/main" id="{513F657D-8D86-9842-BCF1-694D08348105}"/>
                </a:ext>
              </a:extLst>
            </p:cNvPr>
            <p:cNvSpPr>
              <a:spLocks noChangeShapeType="1"/>
            </p:cNvSpPr>
            <p:nvPr/>
          </p:nvSpPr>
          <p:spPr bwMode="auto">
            <a:xfrm flipV="1">
              <a:off x="2240"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6" name="Line 755">
              <a:extLst>
                <a:ext uri="{FF2B5EF4-FFF2-40B4-BE49-F238E27FC236}">
                  <a16:creationId xmlns:a16="http://schemas.microsoft.com/office/drawing/2014/main" id="{6AA174E1-EC35-EF4F-88D7-12E506E97826}"/>
                </a:ext>
              </a:extLst>
            </p:cNvPr>
            <p:cNvSpPr>
              <a:spLocks noChangeShapeType="1"/>
            </p:cNvSpPr>
            <p:nvPr/>
          </p:nvSpPr>
          <p:spPr bwMode="auto">
            <a:xfrm flipV="1">
              <a:off x="2240"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7" name="Line 756">
              <a:extLst>
                <a:ext uri="{FF2B5EF4-FFF2-40B4-BE49-F238E27FC236}">
                  <a16:creationId xmlns:a16="http://schemas.microsoft.com/office/drawing/2014/main" id="{04D3D50B-5CE2-744A-B78F-9B0D39A97D7D}"/>
                </a:ext>
              </a:extLst>
            </p:cNvPr>
            <p:cNvSpPr>
              <a:spLocks noChangeShapeType="1"/>
            </p:cNvSpPr>
            <p:nvPr/>
          </p:nvSpPr>
          <p:spPr bwMode="auto">
            <a:xfrm flipV="1">
              <a:off x="2240"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8" name="Line 757">
              <a:extLst>
                <a:ext uri="{FF2B5EF4-FFF2-40B4-BE49-F238E27FC236}">
                  <a16:creationId xmlns:a16="http://schemas.microsoft.com/office/drawing/2014/main" id="{C65FD58B-7629-584D-B227-C1AD8E188E3E}"/>
                </a:ext>
              </a:extLst>
            </p:cNvPr>
            <p:cNvSpPr>
              <a:spLocks noChangeShapeType="1"/>
            </p:cNvSpPr>
            <p:nvPr/>
          </p:nvSpPr>
          <p:spPr bwMode="auto">
            <a:xfrm flipV="1">
              <a:off x="2240"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9" name="Line 758">
              <a:extLst>
                <a:ext uri="{FF2B5EF4-FFF2-40B4-BE49-F238E27FC236}">
                  <a16:creationId xmlns:a16="http://schemas.microsoft.com/office/drawing/2014/main" id="{36E6DD23-0A08-1344-9421-B1115B23CF37}"/>
                </a:ext>
              </a:extLst>
            </p:cNvPr>
            <p:cNvSpPr>
              <a:spLocks noChangeShapeType="1"/>
            </p:cNvSpPr>
            <p:nvPr/>
          </p:nvSpPr>
          <p:spPr bwMode="auto">
            <a:xfrm flipV="1">
              <a:off x="2240"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0" name="Line 759">
              <a:extLst>
                <a:ext uri="{FF2B5EF4-FFF2-40B4-BE49-F238E27FC236}">
                  <a16:creationId xmlns:a16="http://schemas.microsoft.com/office/drawing/2014/main" id="{975E7E63-40F8-CC46-AF49-F4E68F1B8DD6}"/>
                </a:ext>
              </a:extLst>
            </p:cNvPr>
            <p:cNvSpPr>
              <a:spLocks noChangeShapeType="1"/>
            </p:cNvSpPr>
            <p:nvPr/>
          </p:nvSpPr>
          <p:spPr bwMode="auto">
            <a:xfrm flipV="1">
              <a:off x="2240"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1" name="Line 760">
              <a:extLst>
                <a:ext uri="{FF2B5EF4-FFF2-40B4-BE49-F238E27FC236}">
                  <a16:creationId xmlns:a16="http://schemas.microsoft.com/office/drawing/2014/main" id="{2FFF3E8A-7D4B-C540-8C16-C9A03A5C5F56}"/>
                </a:ext>
              </a:extLst>
            </p:cNvPr>
            <p:cNvSpPr>
              <a:spLocks noChangeShapeType="1"/>
            </p:cNvSpPr>
            <p:nvPr/>
          </p:nvSpPr>
          <p:spPr bwMode="auto">
            <a:xfrm flipV="1">
              <a:off x="2240"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2" name="Line 761">
              <a:extLst>
                <a:ext uri="{FF2B5EF4-FFF2-40B4-BE49-F238E27FC236}">
                  <a16:creationId xmlns:a16="http://schemas.microsoft.com/office/drawing/2014/main" id="{3AE0E341-E31B-2447-AB62-81FFB9D57BD6}"/>
                </a:ext>
              </a:extLst>
            </p:cNvPr>
            <p:cNvSpPr>
              <a:spLocks noChangeShapeType="1"/>
            </p:cNvSpPr>
            <p:nvPr/>
          </p:nvSpPr>
          <p:spPr bwMode="auto">
            <a:xfrm flipV="1">
              <a:off x="2240"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3" name="Line 762">
              <a:extLst>
                <a:ext uri="{FF2B5EF4-FFF2-40B4-BE49-F238E27FC236}">
                  <a16:creationId xmlns:a16="http://schemas.microsoft.com/office/drawing/2014/main" id="{3064B7AA-89AD-164F-82D1-A501468254C5}"/>
                </a:ext>
              </a:extLst>
            </p:cNvPr>
            <p:cNvSpPr>
              <a:spLocks noChangeShapeType="1"/>
            </p:cNvSpPr>
            <p:nvPr/>
          </p:nvSpPr>
          <p:spPr bwMode="auto">
            <a:xfrm flipV="1">
              <a:off x="2240"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4" name="Line 763">
              <a:extLst>
                <a:ext uri="{FF2B5EF4-FFF2-40B4-BE49-F238E27FC236}">
                  <a16:creationId xmlns:a16="http://schemas.microsoft.com/office/drawing/2014/main" id="{0E9D0C39-FFBD-9F42-AE8B-8D139D4B35FA}"/>
                </a:ext>
              </a:extLst>
            </p:cNvPr>
            <p:cNvSpPr>
              <a:spLocks noChangeShapeType="1"/>
            </p:cNvSpPr>
            <p:nvPr/>
          </p:nvSpPr>
          <p:spPr bwMode="auto">
            <a:xfrm flipV="1">
              <a:off x="2240"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5" name="Line 764">
              <a:extLst>
                <a:ext uri="{FF2B5EF4-FFF2-40B4-BE49-F238E27FC236}">
                  <a16:creationId xmlns:a16="http://schemas.microsoft.com/office/drawing/2014/main" id="{9223262E-5976-F44C-B592-E217904DF507}"/>
                </a:ext>
              </a:extLst>
            </p:cNvPr>
            <p:cNvSpPr>
              <a:spLocks noChangeShapeType="1"/>
            </p:cNvSpPr>
            <p:nvPr/>
          </p:nvSpPr>
          <p:spPr bwMode="auto">
            <a:xfrm flipV="1">
              <a:off x="2240"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6" name="Line 765">
              <a:extLst>
                <a:ext uri="{FF2B5EF4-FFF2-40B4-BE49-F238E27FC236}">
                  <a16:creationId xmlns:a16="http://schemas.microsoft.com/office/drawing/2014/main" id="{444A540D-99CF-BF4E-B915-B854B99C0E01}"/>
                </a:ext>
              </a:extLst>
            </p:cNvPr>
            <p:cNvSpPr>
              <a:spLocks noChangeShapeType="1"/>
            </p:cNvSpPr>
            <p:nvPr/>
          </p:nvSpPr>
          <p:spPr bwMode="auto">
            <a:xfrm flipV="1">
              <a:off x="2240"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7" name="Line 766">
              <a:extLst>
                <a:ext uri="{FF2B5EF4-FFF2-40B4-BE49-F238E27FC236}">
                  <a16:creationId xmlns:a16="http://schemas.microsoft.com/office/drawing/2014/main" id="{847F0055-4FE8-4E4C-8451-DF95CF3BF543}"/>
                </a:ext>
              </a:extLst>
            </p:cNvPr>
            <p:cNvSpPr>
              <a:spLocks noChangeShapeType="1"/>
            </p:cNvSpPr>
            <p:nvPr/>
          </p:nvSpPr>
          <p:spPr bwMode="auto">
            <a:xfrm flipV="1">
              <a:off x="2240"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8" name="Line 767">
              <a:extLst>
                <a:ext uri="{FF2B5EF4-FFF2-40B4-BE49-F238E27FC236}">
                  <a16:creationId xmlns:a16="http://schemas.microsoft.com/office/drawing/2014/main" id="{83A1B182-C7D3-604A-8912-3A1691684A75}"/>
                </a:ext>
              </a:extLst>
            </p:cNvPr>
            <p:cNvSpPr>
              <a:spLocks noChangeShapeType="1"/>
            </p:cNvSpPr>
            <p:nvPr/>
          </p:nvSpPr>
          <p:spPr bwMode="auto">
            <a:xfrm flipV="1">
              <a:off x="2240"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9" name="Line 768">
              <a:extLst>
                <a:ext uri="{FF2B5EF4-FFF2-40B4-BE49-F238E27FC236}">
                  <a16:creationId xmlns:a16="http://schemas.microsoft.com/office/drawing/2014/main" id="{F5D9B685-1172-A04B-8433-9F9C64F8A5C8}"/>
                </a:ext>
              </a:extLst>
            </p:cNvPr>
            <p:cNvSpPr>
              <a:spLocks noChangeShapeType="1"/>
            </p:cNvSpPr>
            <p:nvPr/>
          </p:nvSpPr>
          <p:spPr bwMode="auto">
            <a:xfrm flipV="1">
              <a:off x="2240"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0" name="Line 769">
              <a:extLst>
                <a:ext uri="{FF2B5EF4-FFF2-40B4-BE49-F238E27FC236}">
                  <a16:creationId xmlns:a16="http://schemas.microsoft.com/office/drawing/2014/main" id="{D020194B-FD8B-2541-912A-A085A9BB51C3}"/>
                </a:ext>
              </a:extLst>
            </p:cNvPr>
            <p:cNvSpPr>
              <a:spLocks noChangeShapeType="1"/>
            </p:cNvSpPr>
            <p:nvPr/>
          </p:nvSpPr>
          <p:spPr bwMode="auto">
            <a:xfrm flipV="1">
              <a:off x="2240"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1" name="Line 770">
              <a:extLst>
                <a:ext uri="{FF2B5EF4-FFF2-40B4-BE49-F238E27FC236}">
                  <a16:creationId xmlns:a16="http://schemas.microsoft.com/office/drawing/2014/main" id="{AE53698C-ADBF-E742-B095-D989511FBCED}"/>
                </a:ext>
              </a:extLst>
            </p:cNvPr>
            <p:cNvSpPr>
              <a:spLocks noChangeShapeType="1"/>
            </p:cNvSpPr>
            <p:nvPr/>
          </p:nvSpPr>
          <p:spPr bwMode="auto">
            <a:xfrm flipV="1">
              <a:off x="2240"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2" name="Line 771">
              <a:extLst>
                <a:ext uri="{FF2B5EF4-FFF2-40B4-BE49-F238E27FC236}">
                  <a16:creationId xmlns:a16="http://schemas.microsoft.com/office/drawing/2014/main" id="{B0B56136-FC04-F24C-8DB7-75DD79D70CF9}"/>
                </a:ext>
              </a:extLst>
            </p:cNvPr>
            <p:cNvSpPr>
              <a:spLocks noChangeShapeType="1"/>
            </p:cNvSpPr>
            <p:nvPr/>
          </p:nvSpPr>
          <p:spPr bwMode="auto">
            <a:xfrm flipV="1">
              <a:off x="2240"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3" name="Line 772">
              <a:extLst>
                <a:ext uri="{FF2B5EF4-FFF2-40B4-BE49-F238E27FC236}">
                  <a16:creationId xmlns:a16="http://schemas.microsoft.com/office/drawing/2014/main" id="{5528EBD7-9362-E64A-B1FC-4E8A9323B4AD}"/>
                </a:ext>
              </a:extLst>
            </p:cNvPr>
            <p:cNvSpPr>
              <a:spLocks noChangeShapeType="1"/>
            </p:cNvSpPr>
            <p:nvPr/>
          </p:nvSpPr>
          <p:spPr bwMode="auto">
            <a:xfrm flipV="1">
              <a:off x="2240"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4" name="Line 773">
              <a:extLst>
                <a:ext uri="{FF2B5EF4-FFF2-40B4-BE49-F238E27FC236}">
                  <a16:creationId xmlns:a16="http://schemas.microsoft.com/office/drawing/2014/main" id="{10C39BEE-3B52-8649-9074-E88C45F2E753}"/>
                </a:ext>
              </a:extLst>
            </p:cNvPr>
            <p:cNvSpPr>
              <a:spLocks noChangeShapeType="1"/>
            </p:cNvSpPr>
            <p:nvPr/>
          </p:nvSpPr>
          <p:spPr bwMode="auto">
            <a:xfrm flipV="1">
              <a:off x="2240"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5" name="Line 774">
              <a:extLst>
                <a:ext uri="{FF2B5EF4-FFF2-40B4-BE49-F238E27FC236}">
                  <a16:creationId xmlns:a16="http://schemas.microsoft.com/office/drawing/2014/main" id="{7CF67EE8-9056-4846-9381-73393D476341}"/>
                </a:ext>
              </a:extLst>
            </p:cNvPr>
            <p:cNvSpPr>
              <a:spLocks noChangeShapeType="1"/>
            </p:cNvSpPr>
            <p:nvPr/>
          </p:nvSpPr>
          <p:spPr bwMode="auto">
            <a:xfrm flipV="1">
              <a:off x="2240"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6" name="Line 775">
              <a:extLst>
                <a:ext uri="{FF2B5EF4-FFF2-40B4-BE49-F238E27FC236}">
                  <a16:creationId xmlns:a16="http://schemas.microsoft.com/office/drawing/2014/main" id="{B2746501-9B46-4240-9A72-0AF3D1116E12}"/>
                </a:ext>
              </a:extLst>
            </p:cNvPr>
            <p:cNvSpPr>
              <a:spLocks noChangeShapeType="1"/>
            </p:cNvSpPr>
            <p:nvPr/>
          </p:nvSpPr>
          <p:spPr bwMode="auto">
            <a:xfrm flipV="1">
              <a:off x="2240"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7" name="Line 776">
              <a:extLst>
                <a:ext uri="{FF2B5EF4-FFF2-40B4-BE49-F238E27FC236}">
                  <a16:creationId xmlns:a16="http://schemas.microsoft.com/office/drawing/2014/main" id="{B359BA2E-0513-6F40-8AE0-DF1BBA66560A}"/>
                </a:ext>
              </a:extLst>
            </p:cNvPr>
            <p:cNvSpPr>
              <a:spLocks noChangeShapeType="1"/>
            </p:cNvSpPr>
            <p:nvPr/>
          </p:nvSpPr>
          <p:spPr bwMode="auto">
            <a:xfrm flipV="1">
              <a:off x="2240"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8" name="Line 777">
              <a:extLst>
                <a:ext uri="{FF2B5EF4-FFF2-40B4-BE49-F238E27FC236}">
                  <a16:creationId xmlns:a16="http://schemas.microsoft.com/office/drawing/2014/main" id="{4C6C8D5C-E168-4349-8AF6-3E6AC8A68052}"/>
                </a:ext>
              </a:extLst>
            </p:cNvPr>
            <p:cNvSpPr>
              <a:spLocks noChangeShapeType="1"/>
            </p:cNvSpPr>
            <p:nvPr/>
          </p:nvSpPr>
          <p:spPr bwMode="auto">
            <a:xfrm flipV="1">
              <a:off x="2240"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9" name="Line 778">
              <a:extLst>
                <a:ext uri="{FF2B5EF4-FFF2-40B4-BE49-F238E27FC236}">
                  <a16:creationId xmlns:a16="http://schemas.microsoft.com/office/drawing/2014/main" id="{C9821A49-B111-314B-8089-1C1E7052E9E9}"/>
                </a:ext>
              </a:extLst>
            </p:cNvPr>
            <p:cNvSpPr>
              <a:spLocks noChangeShapeType="1"/>
            </p:cNvSpPr>
            <p:nvPr/>
          </p:nvSpPr>
          <p:spPr bwMode="auto">
            <a:xfrm flipV="1">
              <a:off x="2240"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0" name="Line 779">
              <a:extLst>
                <a:ext uri="{FF2B5EF4-FFF2-40B4-BE49-F238E27FC236}">
                  <a16:creationId xmlns:a16="http://schemas.microsoft.com/office/drawing/2014/main" id="{CD49A142-A893-8049-A601-1543424F56EE}"/>
                </a:ext>
              </a:extLst>
            </p:cNvPr>
            <p:cNvSpPr>
              <a:spLocks noChangeShapeType="1"/>
            </p:cNvSpPr>
            <p:nvPr/>
          </p:nvSpPr>
          <p:spPr bwMode="auto">
            <a:xfrm flipV="1">
              <a:off x="2240"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1" name="Line 780">
              <a:extLst>
                <a:ext uri="{FF2B5EF4-FFF2-40B4-BE49-F238E27FC236}">
                  <a16:creationId xmlns:a16="http://schemas.microsoft.com/office/drawing/2014/main" id="{CE47866C-BC43-E445-B30A-759DBAA06F4E}"/>
                </a:ext>
              </a:extLst>
            </p:cNvPr>
            <p:cNvSpPr>
              <a:spLocks noChangeShapeType="1"/>
            </p:cNvSpPr>
            <p:nvPr/>
          </p:nvSpPr>
          <p:spPr bwMode="auto">
            <a:xfrm flipV="1">
              <a:off x="2240"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2" name="Line 781">
              <a:extLst>
                <a:ext uri="{FF2B5EF4-FFF2-40B4-BE49-F238E27FC236}">
                  <a16:creationId xmlns:a16="http://schemas.microsoft.com/office/drawing/2014/main" id="{C9FC216B-CB25-7A46-A11D-E8FFF0D90CD0}"/>
                </a:ext>
              </a:extLst>
            </p:cNvPr>
            <p:cNvSpPr>
              <a:spLocks noChangeShapeType="1"/>
            </p:cNvSpPr>
            <p:nvPr/>
          </p:nvSpPr>
          <p:spPr bwMode="auto">
            <a:xfrm flipV="1">
              <a:off x="2240"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3" name="Line 782">
              <a:extLst>
                <a:ext uri="{FF2B5EF4-FFF2-40B4-BE49-F238E27FC236}">
                  <a16:creationId xmlns:a16="http://schemas.microsoft.com/office/drawing/2014/main" id="{85D936F1-FD50-3246-A310-DED076C12731}"/>
                </a:ext>
              </a:extLst>
            </p:cNvPr>
            <p:cNvSpPr>
              <a:spLocks noChangeShapeType="1"/>
            </p:cNvSpPr>
            <p:nvPr/>
          </p:nvSpPr>
          <p:spPr bwMode="auto">
            <a:xfrm flipV="1">
              <a:off x="2240"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4" name="Line 783">
              <a:extLst>
                <a:ext uri="{FF2B5EF4-FFF2-40B4-BE49-F238E27FC236}">
                  <a16:creationId xmlns:a16="http://schemas.microsoft.com/office/drawing/2014/main" id="{9DA143EB-51C8-1E4B-8F8A-3CBFE35A704A}"/>
                </a:ext>
              </a:extLst>
            </p:cNvPr>
            <p:cNvSpPr>
              <a:spLocks noChangeShapeType="1"/>
            </p:cNvSpPr>
            <p:nvPr/>
          </p:nvSpPr>
          <p:spPr bwMode="auto">
            <a:xfrm flipV="1">
              <a:off x="2240"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5" name="Line 784">
              <a:extLst>
                <a:ext uri="{FF2B5EF4-FFF2-40B4-BE49-F238E27FC236}">
                  <a16:creationId xmlns:a16="http://schemas.microsoft.com/office/drawing/2014/main" id="{62A8C502-A059-4E47-B687-F79ED53936F5}"/>
                </a:ext>
              </a:extLst>
            </p:cNvPr>
            <p:cNvSpPr>
              <a:spLocks noChangeShapeType="1"/>
            </p:cNvSpPr>
            <p:nvPr/>
          </p:nvSpPr>
          <p:spPr bwMode="auto">
            <a:xfrm flipV="1">
              <a:off x="2240"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6" name="Line 785">
              <a:extLst>
                <a:ext uri="{FF2B5EF4-FFF2-40B4-BE49-F238E27FC236}">
                  <a16:creationId xmlns:a16="http://schemas.microsoft.com/office/drawing/2014/main" id="{8482BE13-DFB4-C84E-A723-5447B752D5BF}"/>
                </a:ext>
              </a:extLst>
            </p:cNvPr>
            <p:cNvSpPr>
              <a:spLocks noChangeShapeType="1"/>
            </p:cNvSpPr>
            <p:nvPr/>
          </p:nvSpPr>
          <p:spPr bwMode="auto">
            <a:xfrm flipV="1">
              <a:off x="2240"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7" name="Line 786">
              <a:extLst>
                <a:ext uri="{FF2B5EF4-FFF2-40B4-BE49-F238E27FC236}">
                  <a16:creationId xmlns:a16="http://schemas.microsoft.com/office/drawing/2014/main" id="{EC500B61-08C5-6B4F-BB48-C8E281736490}"/>
                </a:ext>
              </a:extLst>
            </p:cNvPr>
            <p:cNvSpPr>
              <a:spLocks noChangeShapeType="1"/>
            </p:cNvSpPr>
            <p:nvPr/>
          </p:nvSpPr>
          <p:spPr bwMode="auto">
            <a:xfrm flipV="1">
              <a:off x="2240"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8" name="Line 787">
              <a:extLst>
                <a:ext uri="{FF2B5EF4-FFF2-40B4-BE49-F238E27FC236}">
                  <a16:creationId xmlns:a16="http://schemas.microsoft.com/office/drawing/2014/main" id="{D70174BE-DA0F-AE4A-B4CB-93FA0654E3BD}"/>
                </a:ext>
              </a:extLst>
            </p:cNvPr>
            <p:cNvSpPr>
              <a:spLocks noChangeShapeType="1"/>
            </p:cNvSpPr>
            <p:nvPr/>
          </p:nvSpPr>
          <p:spPr bwMode="auto">
            <a:xfrm flipV="1">
              <a:off x="2240"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9" name="Line 788">
              <a:extLst>
                <a:ext uri="{FF2B5EF4-FFF2-40B4-BE49-F238E27FC236}">
                  <a16:creationId xmlns:a16="http://schemas.microsoft.com/office/drawing/2014/main" id="{3C498311-D336-824E-BDC3-9803AF06F0F2}"/>
                </a:ext>
              </a:extLst>
            </p:cNvPr>
            <p:cNvSpPr>
              <a:spLocks noChangeShapeType="1"/>
            </p:cNvSpPr>
            <p:nvPr/>
          </p:nvSpPr>
          <p:spPr bwMode="auto">
            <a:xfrm flipV="1">
              <a:off x="2240"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0" name="Line 789">
              <a:extLst>
                <a:ext uri="{FF2B5EF4-FFF2-40B4-BE49-F238E27FC236}">
                  <a16:creationId xmlns:a16="http://schemas.microsoft.com/office/drawing/2014/main" id="{2727A746-260C-8446-B398-7C25AEDAE559}"/>
                </a:ext>
              </a:extLst>
            </p:cNvPr>
            <p:cNvSpPr>
              <a:spLocks noChangeShapeType="1"/>
            </p:cNvSpPr>
            <p:nvPr/>
          </p:nvSpPr>
          <p:spPr bwMode="auto">
            <a:xfrm flipV="1">
              <a:off x="2240"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1" name="Line 790">
              <a:extLst>
                <a:ext uri="{FF2B5EF4-FFF2-40B4-BE49-F238E27FC236}">
                  <a16:creationId xmlns:a16="http://schemas.microsoft.com/office/drawing/2014/main" id="{0E3D28C4-5658-9440-9A47-D8939F48EAC0}"/>
                </a:ext>
              </a:extLst>
            </p:cNvPr>
            <p:cNvSpPr>
              <a:spLocks noChangeShapeType="1"/>
            </p:cNvSpPr>
            <p:nvPr/>
          </p:nvSpPr>
          <p:spPr bwMode="auto">
            <a:xfrm flipV="1">
              <a:off x="2240"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2" name="Line 791">
              <a:extLst>
                <a:ext uri="{FF2B5EF4-FFF2-40B4-BE49-F238E27FC236}">
                  <a16:creationId xmlns:a16="http://schemas.microsoft.com/office/drawing/2014/main" id="{033F09F5-E38C-6D46-A56F-9A20751B3442}"/>
                </a:ext>
              </a:extLst>
            </p:cNvPr>
            <p:cNvSpPr>
              <a:spLocks noChangeShapeType="1"/>
            </p:cNvSpPr>
            <p:nvPr/>
          </p:nvSpPr>
          <p:spPr bwMode="auto">
            <a:xfrm flipV="1">
              <a:off x="2240"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3" name="Line 792">
              <a:extLst>
                <a:ext uri="{FF2B5EF4-FFF2-40B4-BE49-F238E27FC236}">
                  <a16:creationId xmlns:a16="http://schemas.microsoft.com/office/drawing/2014/main" id="{272E8D30-A640-754F-A35C-35E23D2D6B99}"/>
                </a:ext>
              </a:extLst>
            </p:cNvPr>
            <p:cNvSpPr>
              <a:spLocks noChangeShapeType="1"/>
            </p:cNvSpPr>
            <p:nvPr/>
          </p:nvSpPr>
          <p:spPr bwMode="auto">
            <a:xfrm flipV="1">
              <a:off x="2240"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4" name="Line 793">
              <a:extLst>
                <a:ext uri="{FF2B5EF4-FFF2-40B4-BE49-F238E27FC236}">
                  <a16:creationId xmlns:a16="http://schemas.microsoft.com/office/drawing/2014/main" id="{CA658147-BDBC-4D45-AEFE-DDCA8B53670B}"/>
                </a:ext>
              </a:extLst>
            </p:cNvPr>
            <p:cNvSpPr>
              <a:spLocks noChangeShapeType="1"/>
            </p:cNvSpPr>
            <p:nvPr/>
          </p:nvSpPr>
          <p:spPr bwMode="auto">
            <a:xfrm flipV="1">
              <a:off x="2240"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5" name="Line 794">
              <a:extLst>
                <a:ext uri="{FF2B5EF4-FFF2-40B4-BE49-F238E27FC236}">
                  <a16:creationId xmlns:a16="http://schemas.microsoft.com/office/drawing/2014/main" id="{D7FC8F8F-3198-174A-89FF-E2BBC2EE375E}"/>
                </a:ext>
              </a:extLst>
            </p:cNvPr>
            <p:cNvSpPr>
              <a:spLocks noChangeShapeType="1"/>
            </p:cNvSpPr>
            <p:nvPr/>
          </p:nvSpPr>
          <p:spPr bwMode="auto">
            <a:xfrm flipV="1">
              <a:off x="2240"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6" name="Line 795">
              <a:extLst>
                <a:ext uri="{FF2B5EF4-FFF2-40B4-BE49-F238E27FC236}">
                  <a16:creationId xmlns:a16="http://schemas.microsoft.com/office/drawing/2014/main" id="{43670694-4BBE-1146-A7E1-091CD790FA83}"/>
                </a:ext>
              </a:extLst>
            </p:cNvPr>
            <p:cNvSpPr>
              <a:spLocks noChangeShapeType="1"/>
            </p:cNvSpPr>
            <p:nvPr/>
          </p:nvSpPr>
          <p:spPr bwMode="auto">
            <a:xfrm flipV="1">
              <a:off x="2240"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7" name="Line 796">
              <a:extLst>
                <a:ext uri="{FF2B5EF4-FFF2-40B4-BE49-F238E27FC236}">
                  <a16:creationId xmlns:a16="http://schemas.microsoft.com/office/drawing/2014/main" id="{E7FC6055-6365-B140-9BBA-E858E13A9CE0}"/>
                </a:ext>
              </a:extLst>
            </p:cNvPr>
            <p:cNvSpPr>
              <a:spLocks noChangeShapeType="1"/>
            </p:cNvSpPr>
            <p:nvPr/>
          </p:nvSpPr>
          <p:spPr bwMode="auto">
            <a:xfrm flipV="1">
              <a:off x="2240"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8" name="Line 797">
              <a:extLst>
                <a:ext uri="{FF2B5EF4-FFF2-40B4-BE49-F238E27FC236}">
                  <a16:creationId xmlns:a16="http://schemas.microsoft.com/office/drawing/2014/main" id="{6DB95C75-CC3B-C942-BD7A-755E3E72AAB9}"/>
                </a:ext>
              </a:extLst>
            </p:cNvPr>
            <p:cNvSpPr>
              <a:spLocks noChangeShapeType="1"/>
            </p:cNvSpPr>
            <p:nvPr/>
          </p:nvSpPr>
          <p:spPr bwMode="auto">
            <a:xfrm flipV="1">
              <a:off x="2240"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9" name="Line 798">
              <a:extLst>
                <a:ext uri="{FF2B5EF4-FFF2-40B4-BE49-F238E27FC236}">
                  <a16:creationId xmlns:a16="http://schemas.microsoft.com/office/drawing/2014/main" id="{6CFE441D-E4CD-C44C-BE2B-7A08844D3687}"/>
                </a:ext>
              </a:extLst>
            </p:cNvPr>
            <p:cNvSpPr>
              <a:spLocks noChangeShapeType="1"/>
            </p:cNvSpPr>
            <p:nvPr/>
          </p:nvSpPr>
          <p:spPr bwMode="auto">
            <a:xfrm flipV="1">
              <a:off x="2240"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0" name="Line 799">
              <a:extLst>
                <a:ext uri="{FF2B5EF4-FFF2-40B4-BE49-F238E27FC236}">
                  <a16:creationId xmlns:a16="http://schemas.microsoft.com/office/drawing/2014/main" id="{7B62D7D2-5B9D-9041-9821-F258E0C00C3F}"/>
                </a:ext>
              </a:extLst>
            </p:cNvPr>
            <p:cNvSpPr>
              <a:spLocks noChangeShapeType="1"/>
            </p:cNvSpPr>
            <p:nvPr/>
          </p:nvSpPr>
          <p:spPr bwMode="auto">
            <a:xfrm flipV="1">
              <a:off x="2240"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1" name="Line 800">
              <a:extLst>
                <a:ext uri="{FF2B5EF4-FFF2-40B4-BE49-F238E27FC236}">
                  <a16:creationId xmlns:a16="http://schemas.microsoft.com/office/drawing/2014/main" id="{A1CC541B-7533-854C-856E-4227C3681AE5}"/>
                </a:ext>
              </a:extLst>
            </p:cNvPr>
            <p:cNvSpPr>
              <a:spLocks noChangeShapeType="1"/>
            </p:cNvSpPr>
            <p:nvPr/>
          </p:nvSpPr>
          <p:spPr bwMode="auto">
            <a:xfrm flipV="1">
              <a:off x="2240"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2" name="Line 801">
              <a:extLst>
                <a:ext uri="{FF2B5EF4-FFF2-40B4-BE49-F238E27FC236}">
                  <a16:creationId xmlns:a16="http://schemas.microsoft.com/office/drawing/2014/main" id="{1AA033A4-C467-4A44-8EA6-7C1DDBD99A04}"/>
                </a:ext>
              </a:extLst>
            </p:cNvPr>
            <p:cNvSpPr>
              <a:spLocks noChangeShapeType="1"/>
            </p:cNvSpPr>
            <p:nvPr/>
          </p:nvSpPr>
          <p:spPr bwMode="auto">
            <a:xfrm flipV="1">
              <a:off x="2240"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3" name="Line 802">
              <a:extLst>
                <a:ext uri="{FF2B5EF4-FFF2-40B4-BE49-F238E27FC236}">
                  <a16:creationId xmlns:a16="http://schemas.microsoft.com/office/drawing/2014/main" id="{1E2BE582-8BA7-354F-B819-6CC455440A69}"/>
                </a:ext>
              </a:extLst>
            </p:cNvPr>
            <p:cNvSpPr>
              <a:spLocks noChangeShapeType="1"/>
            </p:cNvSpPr>
            <p:nvPr/>
          </p:nvSpPr>
          <p:spPr bwMode="auto">
            <a:xfrm flipV="1">
              <a:off x="2240"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4" name="Line 803">
              <a:extLst>
                <a:ext uri="{FF2B5EF4-FFF2-40B4-BE49-F238E27FC236}">
                  <a16:creationId xmlns:a16="http://schemas.microsoft.com/office/drawing/2014/main" id="{18CA85C5-7F86-8944-9D56-158C92A220BB}"/>
                </a:ext>
              </a:extLst>
            </p:cNvPr>
            <p:cNvSpPr>
              <a:spLocks noChangeShapeType="1"/>
            </p:cNvSpPr>
            <p:nvPr/>
          </p:nvSpPr>
          <p:spPr bwMode="auto">
            <a:xfrm flipV="1">
              <a:off x="2240"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5" name="Line 804">
              <a:extLst>
                <a:ext uri="{FF2B5EF4-FFF2-40B4-BE49-F238E27FC236}">
                  <a16:creationId xmlns:a16="http://schemas.microsoft.com/office/drawing/2014/main" id="{A80B0523-E0CC-7B40-B5F0-455C0C113C85}"/>
                </a:ext>
              </a:extLst>
            </p:cNvPr>
            <p:cNvSpPr>
              <a:spLocks noChangeShapeType="1"/>
            </p:cNvSpPr>
            <p:nvPr/>
          </p:nvSpPr>
          <p:spPr bwMode="auto">
            <a:xfrm flipV="1">
              <a:off x="2240"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6" name="Line 805">
              <a:extLst>
                <a:ext uri="{FF2B5EF4-FFF2-40B4-BE49-F238E27FC236}">
                  <a16:creationId xmlns:a16="http://schemas.microsoft.com/office/drawing/2014/main" id="{58E5E2ED-1DF6-D146-91C7-E1A999509516}"/>
                </a:ext>
              </a:extLst>
            </p:cNvPr>
            <p:cNvSpPr>
              <a:spLocks noChangeShapeType="1"/>
            </p:cNvSpPr>
            <p:nvPr/>
          </p:nvSpPr>
          <p:spPr bwMode="auto">
            <a:xfrm flipV="1">
              <a:off x="2240"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7" name="Line 806">
              <a:extLst>
                <a:ext uri="{FF2B5EF4-FFF2-40B4-BE49-F238E27FC236}">
                  <a16:creationId xmlns:a16="http://schemas.microsoft.com/office/drawing/2014/main" id="{34E4BEEC-1ED8-934E-8062-E5F5A1426262}"/>
                </a:ext>
              </a:extLst>
            </p:cNvPr>
            <p:cNvSpPr>
              <a:spLocks noChangeShapeType="1"/>
            </p:cNvSpPr>
            <p:nvPr/>
          </p:nvSpPr>
          <p:spPr bwMode="auto">
            <a:xfrm flipV="1">
              <a:off x="2240"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8" name="Line 807">
              <a:extLst>
                <a:ext uri="{FF2B5EF4-FFF2-40B4-BE49-F238E27FC236}">
                  <a16:creationId xmlns:a16="http://schemas.microsoft.com/office/drawing/2014/main" id="{E32C55C5-8989-9E4C-A22F-F633D9824AFF}"/>
                </a:ext>
              </a:extLst>
            </p:cNvPr>
            <p:cNvSpPr>
              <a:spLocks noChangeShapeType="1"/>
            </p:cNvSpPr>
            <p:nvPr/>
          </p:nvSpPr>
          <p:spPr bwMode="auto">
            <a:xfrm flipV="1">
              <a:off x="2240"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9" name="Line 808">
              <a:extLst>
                <a:ext uri="{FF2B5EF4-FFF2-40B4-BE49-F238E27FC236}">
                  <a16:creationId xmlns:a16="http://schemas.microsoft.com/office/drawing/2014/main" id="{0D8CFECB-49E6-1F44-990B-CE820C2FAB91}"/>
                </a:ext>
              </a:extLst>
            </p:cNvPr>
            <p:cNvSpPr>
              <a:spLocks noChangeShapeType="1"/>
            </p:cNvSpPr>
            <p:nvPr/>
          </p:nvSpPr>
          <p:spPr bwMode="auto">
            <a:xfrm flipV="1">
              <a:off x="2240"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7" name="Group 809">
            <a:extLst>
              <a:ext uri="{FF2B5EF4-FFF2-40B4-BE49-F238E27FC236}">
                <a16:creationId xmlns:a16="http://schemas.microsoft.com/office/drawing/2014/main" id="{139EE1D1-E646-5945-8A5F-50D2CEEB8C53}"/>
              </a:ext>
            </a:extLst>
          </p:cNvPr>
          <p:cNvGrpSpPr>
            <a:grpSpLocks/>
          </p:cNvGrpSpPr>
          <p:nvPr/>
        </p:nvGrpSpPr>
        <p:grpSpPr bwMode="auto">
          <a:xfrm>
            <a:off x="3660775" y="1474788"/>
            <a:ext cx="1401763" cy="3390900"/>
            <a:chOff x="2196" y="929"/>
            <a:chExt cx="841" cy="2136"/>
          </a:xfrm>
        </p:grpSpPr>
        <p:sp>
          <p:nvSpPr>
            <p:cNvPr id="140730" name="Line 810">
              <a:extLst>
                <a:ext uri="{FF2B5EF4-FFF2-40B4-BE49-F238E27FC236}">
                  <a16:creationId xmlns:a16="http://schemas.microsoft.com/office/drawing/2014/main" id="{B2AB3496-10BD-5041-9206-B5670C5E9952}"/>
                </a:ext>
              </a:extLst>
            </p:cNvPr>
            <p:cNvSpPr>
              <a:spLocks noChangeShapeType="1"/>
            </p:cNvSpPr>
            <p:nvPr/>
          </p:nvSpPr>
          <p:spPr bwMode="auto">
            <a:xfrm flipV="1">
              <a:off x="2240"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1" name="Line 811">
              <a:extLst>
                <a:ext uri="{FF2B5EF4-FFF2-40B4-BE49-F238E27FC236}">
                  <a16:creationId xmlns:a16="http://schemas.microsoft.com/office/drawing/2014/main" id="{4E129746-680D-2C4D-B598-13636A8ECAC9}"/>
                </a:ext>
              </a:extLst>
            </p:cNvPr>
            <p:cNvSpPr>
              <a:spLocks noChangeShapeType="1"/>
            </p:cNvSpPr>
            <p:nvPr/>
          </p:nvSpPr>
          <p:spPr bwMode="auto">
            <a:xfrm flipV="1">
              <a:off x="2240"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2" name="Line 812">
              <a:extLst>
                <a:ext uri="{FF2B5EF4-FFF2-40B4-BE49-F238E27FC236}">
                  <a16:creationId xmlns:a16="http://schemas.microsoft.com/office/drawing/2014/main" id="{CFA82937-E7D0-9E48-A484-3E25358BA97A}"/>
                </a:ext>
              </a:extLst>
            </p:cNvPr>
            <p:cNvSpPr>
              <a:spLocks noChangeShapeType="1"/>
            </p:cNvSpPr>
            <p:nvPr/>
          </p:nvSpPr>
          <p:spPr bwMode="auto">
            <a:xfrm flipV="1">
              <a:off x="2240"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3" name="Line 813">
              <a:extLst>
                <a:ext uri="{FF2B5EF4-FFF2-40B4-BE49-F238E27FC236}">
                  <a16:creationId xmlns:a16="http://schemas.microsoft.com/office/drawing/2014/main" id="{907E609F-2084-F242-871F-0CDC85438321}"/>
                </a:ext>
              </a:extLst>
            </p:cNvPr>
            <p:cNvSpPr>
              <a:spLocks noChangeShapeType="1"/>
            </p:cNvSpPr>
            <p:nvPr/>
          </p:nvSpPr>
          <p:spPr bwMode="auto">
            <a:xfrm flipV="1">
              <a:off x="2240"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4" name="Line 814">
              <a:extLst>
                <a:ext uri="{FF2B5EF4-FFF2-40B4-BE49-F238E27FC236}">
                  <a16:creationId xmlns:a16="http://schemas.microsoft.com/office/drawing/2014/main" id="{E98EA87D-FC61-A24C-83D4-F76729EEF3C6}"/>
                </a:ext>
              </a:extLst>
            </p:cNvPr>
            <p:cNvSpPr>
              <a:spLocks noChangeShapeType="1"/>
            </p:cNvSpPr>
            <p:nvPr/>
          </p:nvSpPr>
          <p:spPr bwMode="auto">
            <a:xfrm flipV="1">
              <a:off x="2240"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5" name="Line 815">
              <a:extLst>
                <a:ext uri="{FF2B5EF4-FFF2-40B4-BE49-F238E27FC236}">
                  <a16:creationId xmlns:a16="http://schemas.microsoft.com/office/drawing/2014/main" id="{12D47FC4-B5AD-F842-A7DC-46CAE3695AA4}"/>
                </a:ext>
              </a:extLst>
            </p:cNvPr>
            <p:cNvSpPr>
              <a:spLocks noChangeShapeType="1"/>
            </p:cNvSpPr>
            <p:nvPr/>
          </p:nvSpPr>
          <p:spPr bwMode="auto">
            <a:xfrm flipV="1">
              <a:off x="2240"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6" name="Line 816">
              <a:extLst>
                <a:ext uri="{FF2B5EF4-FFF2-40B4-BE49-F238E27FC236}">
                  <a16:creationId xmlns:a16="http://schemas.microsoft.com/office/drawing/2014/main" id="{A8A47287-C907-7A4F-B6ED-1DD1814FE6CD}"/>
                </a:ext>
              </a:extLst>
            </p:cNvPr>
            <p:cNvSpPr>
              <a:spLocks noChangeShapeType="1"/>
            </p:cNvSpPr>
            <p:nvPr/>
          </p:nvSpPr>
          <p:spPr bwMode="auto">
            <a:xfrm flipV="1">
              <a:off x="2240"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7" name="Line 817">
              <a:extLst>
                <a:ext uri="{FF2B5EF4-FFF2-40B4-BE49-F238E27FC236}">
                  <a16:creationId xmlns:a16="http://schemas.microsoft.com/office/drawing/2014/main" id="{D8C3193F-2532-9647-A479-D61D241020AF}"/>
                </a:ext>
              </a:extLst>
            </p:cNvPr>
            <p:cNvSpPr>
              <a:spLocks noChangeShapeType="1"/>
            </p:cNvSpPr>
            <p:nvPr/>
          </p:nvSpPr>
          <p:spPr bwMode="auto">
            <a:xfrm flipV="1">
              <a:off x="2240"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8" name="Line 818">
              <a:extLst>
                <a:ext uri="{FF2B5EF4-FFF2-40B4-BE49-F238E27FC236}">
                  <a16:creationId xmlns:a16="http://schemas.microsoft.com/office/drawing/2014/main" id="{FBAF3A4D-08DE-174D-8A01-B996F062718B}"/>
                </a:ext>
              </a:extLst>
            </p:cNvPr>
            <p:cNvSpPr>
              <a:spLocks noChangeShapeType="1"/>
            </p:cNvSpPr>
            <p:nvPr/>
          </p:nvSpPr>
          <p:spPr bwMode="auto">
            <a:xfrm flipV="1">
              <a:off x="2240"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9" name="Line 819">
              <a:extLst>
                <a:ext uri="{FF2B5EF4-FFF2-40B4-BE49-F238E27FC236}">
                  <a16:creationId xmlns:a16="http://schemas.microsoft.com/office/drawing/2014/main" id="{CEFF2FAC-99B6-4446-A4F2-9057BAE3C2BB}"/>
                </a:ext>
              </a:extLst>
            </p:cNvPr>
            <p:cNvSpPr>
              <a:spLocks noChangeShapeType="1"/>
            </p:cNvSpPr>
            <p:nvPr/>
          </p:nvSpPr>
          <p:spPr bwMode="auto">
            <a:xfrm flipV="1">
              <a:off x="2240"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0" name="Line 820">
              <a:extLst>
                <a:ext uri="{FF2B5EF4-FFF2-40B4-BE49-F238E27FC236}">
                  <a16:creationId xmlns:a16="http://schemas.microsoft.com/office/drawing/2014/main" id="{DC2C1D87-2EC0-9949-8B8B-9AFAA1A76A65}"/>
                </a:ext>
              </a:extLst>
            </p:cNvPr>
            <p:cNvSpPr>
              <a:spLocks noChangeShapeType="1"/>
            </p:cNvSpPr>
            <p:nvPr/>
          </p:nvSpPr>
          <p:spPr bwMode="auto">
            <a:xfrm flipV="1">
              <a:off x="2240"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1" name="Line 821">
              <a:extLst>
                <a:ext uri="{FF2B5EF4-FFF2-40B4-BE49-F238E27FC236}">
                  <a16:creationId xmlns:a16="http://schemas.microsoft.com/office/drawing/2014/main" id="{1F589C6B-4981-E641-906A-377D2C74376E}"/>
                </a:ext>
              </a:extLst>
            </p:cNvPr>
            <p:cNvSpPr>
              <a:spLocks noChangeShapeType="1"/>
            </p:cNvSpPr>
            <p:nvPr/>
          </p:nvSpPr>
          <p:spPr bwMode="auto">
            <a:xfrm flipV="1">
              <a:off x="2240"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2" name="Line 822">
              <a:extLst>
                <a:ext uri="{FF2B5EF4-FFF2-40B4-BE49-F238E27FC236}">
                  <a16:creationId xmlns:a16="http://schemas.microsoft.com/office/drawing/2014/main" id="{E5AE161E-B09C-1845-874C-F7E945CFD0DC}"/>
                </a:ext>
              </a:extLst>
            </p:cNvPr>
            <p:cNvSpPr>
              <a:spLocks noChangeShapeType="1"/>
            </p:cNvSpPr>
            <p:nvPr/>
          </p:nvSpPr>
          <p:spPr bwMode="auto">
            <a:xfrm flipV="1">
              <a:off x="2240"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3" name="Line 823">
              <a:extLst>
                <a:ext uri="{FF2B5EF4-FFF2-40B4-BE49-F238E27FC236}">
                  <a16:creationId xmlns:a16="http://schemas.microsoft.com/office/drawing/2014/main" id="{555DBFBD-88AB-0244-BAE6-6852DDEA5A23}"/>
                </a:ext>
              </a:extLst>
            </p:cNvPr>
            <p:cNvSpPr>
              <a:spLocks noChangeShapeType="1"/>
            </p:cNvSpPr>
            <p:nvPr/>
          </p:nvSpPr>
          <p:spPr bwMode="auto">
            <a:xfrm flipV="1">
              <a:off x="2240"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4" name="Line 824">
              <a:extLst>
                <a:ext uri="{FF2B5EF4-FFF2-40B4-BE49-F238E27FC236}">
                  <a16:creationId xmlns:a16="http://schemas.microsoft.com/office/drawing/2014/main" id="{869E7FED-6BA4-1B41-90AC-3DEF0F5CA07B}"/>
                </a:ext>
              </a:extLst>
            </p:cNvPr>
            <p:cNvSpPr>
              <a:spLocks noChangeShapeType="1"/>
            </p:cNvSpPr>
            <p:nvPr/>
          </p:nvSpPr>
          <p:spPr bwMode="auto">
            <a:xfrm>
              <a:off x="2240"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5" name="Rectangle 825">
              <a:extLst>
                <a:ext uri="{FF2B5EF4-FFF2-40B4-BE49-F238E27FC236}">
                  <a16:creationId xmlns:a16="http://schemas.microsoft.com/office/drawing/2014/main" id="{3CA58735-C073-984D-AA27-4BA0938F945E}"/>
                </a:ext>
              </a:extLst>
            </p:cNvPr>
            <p:cNvSpPr>
              <a:spLocks noChangeArrowheads="1"/>
            </p:cNvSpPr>
            <p:nvPr/>
          </p:nvSpPr>
          <p:spPr bwMode="auto">
            <a:xfrm>
              <a:off x="2196" y="2940"/>
              <a:ext cx="8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-6</a:t>
              </a:r>
              <a:endParaRPr lang="en-US" altLang="en-US" sz="1800">
                <a:solidFill>
                  <a:schemeClr val="tx1"/>
                </a:solidFill>
              </a:endParaRPr>
            </a:p>
          </p:txBody>
        </p:sp>
        <p:sp>
          <p:nvSpPr>
            <p:cNvPr id="140746" name="Line 826">
              <a:extLst>
                <a:ext uri="{FF2B5EF4-FFF2-40B4-BE49-F238E27FC236}">
                  <a16:creationId xmlns:a16="http://schemas.microsoft.com/office/drawing/2014/main" id="{470902C7-349D-434B-B591-68265094963C}"/>
                </a:ext>
              </a:extLst>
            </p:cNvPr>
            <p:cNvSpPr>
              <a:spLocks noChangeShapeType="1"/>
            </p:cNvSpPr>
            <p:nvPr/>
          </p:nvSpPr>
          <p:spPr bwMode="auto">
            <a:xfrm flipV="1">
              <a:off x="2505"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7" name="Line 827">
              <a:extLst>
                <a:ext uri="{FF2B5EF4-FFF2-40B4-BE49-F238E27FC236}">
                  <a16:creationId xmlns:a16="http://schemas.microsoft.com/office/drawing/2014/main" id="{812E93D8-B174-3B40-B573-9231824CEE1C}"/>
                </a:ext>
              </a:extLst>
            </p:cNvPr>
            <p:cNvSpPr>
              <a:spLocks noChangeShapeType="1"/>
            </p:cNvSpPr>
            <p:nvPr/>
          </p:nvSpPr>
          <p:spPr bwMode="auto">
            <a:xfrm flipV="1">
              <a:off x="2505"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8" name="Line 828">
              <a:extLst>
                <a:ext uri="{FF2B5EF4-FFF2-40B4-BE49-F238E27FC236}">
                  <a16:creationId xmlns:a16="http://schemas.microsoft.com/office/drawing/2014/main" id="{80DF12F6-1CD8-0346-8FA8-FE450413C981}"/>
                </a:ext>
              </a:extLst>
            </p:cNvPr>
            <p:cNvSpPr>
              <a:spLocks noChangeShapeType="1"/>
            </p:cNvSpPr>
            <p:nvPr/>
          </p:nvSpPr>
          <p:spPr bwMode="auto">
            <a:xfrm flipV="1">
              <a:off x="2505"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9" name="Line 829">
              <a:extLst>
                <a:ext uri="{FF2B5EF4-FFF2-40B4-BE49-F238E27FC236}">
                  <a16:creationId xmlns:a16="http://schemas.microsoft.com/office/drawing/2014/main" id="{44176EC1-B91A-9146-B068-8DEFBD717730}"/>
                </a:ext>
              </a:extLst>
            </p:cNvPr>
            <p:cNvSpPr>
              <a:spLocks noChangeShapeType="1"/>
            </p:cNvSpPr>
            <p:nvPr/>
          </p:nvSpPr>
          <p:spPr bwMode="auto">
            <a:xfrm flipV="1">
              <a:off x="2505"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0" name="Line 830">
              <a:extLst>
                <a:ext uri="{FF2B5EF4-FFF2-40B4-BE49-F238E27FC236}">
                  <a16:creationId xmlns:a16="http://schemas.microsoft.com/office/drawing/2014/main" id="{7510E6F6-85A4-D14D-9B46-6C6A017D8860}"/>
                </a:ext>
              </a:extLst>
            </p:cNvPr>
            <p:cNvSpPr>
              <a:spLocks noChangeShapeType="1"/>
            </p:cNvSpPr>
            <p:nvPr/>
          </p:nvSpPr>
          <p:spPr bwMode="auto">
            <a:xfrm flipV="1">
              <a:off x="2505"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1" name="Line 831">
              <a:extLst>
                <a:ext uri="{FF2B5EF4-FFF2-40B4-BE49-F238E27FC236}">
                  <a16:creationId xmlns:a16="http://schemas.microsoft.com/office/drawing/2014/main" id="{83216819-9918-1748-864B-87863ED7B037}"/>
                </a:ext>
              </a:extLst>
            </p:cNvPr>
            <p:cNvSpPr>
              <a:spLocks noChangeShapeType="1"/>
            </p:cNvSpPr>
            <p:nvPr/>
          </p:nvSpPr>
          <p:spPr bwMode="auto">
            <a:xfrm flipV="1">
              <a:off x="2505"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2" name="Line 832">
              <a:extLst>
                <a:ext uri="{FF2B5EF4-FFF2-40B4-BE49-F238E27FC236}">
                  <a16:creationId xmlns:a16="http://schemas.microsoft.com/office/drawing/2014/main" id="{0F5C719C-721F-E447-AA7D-D80A97F77C19}"/>
                </a:ext>
              </a:extLst>
            </p:cNvPr>
            <p:cNvSpPr>
              <a:spLocks noChangeShapeType="1"/>
            </p:cNvSpPr>
            <p:nvPr/>
          </p:nvSpPr>
          <p:spPr bwMode="auto">
            <a:xfrm flipV="1">
              <a:off x="2505"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3" name="Line 833">
              <a:extLst>
                <a:ext uri="{FF2B5EF4-FFF2-40B4-BE49-F238E27FC236}">
                  <a16:creationId xmlns:a16="http://schemas.microsoft.com/office/drawing/2014/main" id="{A84BB31D-59CD-E14F-8558-2B15E918A1D0}"/>
                </a:ext>
              </a:extLst>
            </p:cNvPr>
            <p:cNvSpPr>
              <a:spLocks noChangeShapeType="1"/>
            </p:cNvSpPr>
            <p:nvPr/>
          </p:nvSpPr>
          <p:spPr bwMode="auto">
            <a:xfrm flipV="1">
              <a:off x="2505"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4" name="Line 834">
              <a:extLst>
                <a:ext uri="{FF2B5EF4-FFF2-40B4-BE49-F238E27FC236}">
                  <a16:creationId xmlns:a16="http://schemas.microsoft.com/office/drawing/2014/main" id="{22903D34-2A72-954F-86E7-DB1E5ABC169A}"/>
                </a:ext>
              </a:extLst>
            </p:cNvPr>
            <p:cNvSpPr>
              <a:spLocks noChangeShapeType="1"/>
            </p:cNvSpPr>
            <p:nvPr/>
          </p:nvSpPr>
          <p:spPr bwMode="auto">
            <a:xfrm flipV="1">
              <a:off x="2505"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5" name="Line 835">
              <a:extLst>
                <a:ext uri="{FF2B5EF4-FFF2-40B4-BE49-F238E27FC236}">
                  <a16:creationId xmlns:a16="http://schemas.microsoft.com/office/drawing/2014/main" id="{9E0983B2-B159-774C-B9E5-BEC9D365AAC3}"/>
                </a:ext>
              </a:extLst>
            </p:cNvPr>
            <p:cNvSpPr>
              <a:spLocks noChangeShapeType="1"/>
            </p:cNvSpPr>
            <p:nvPr/>
          </p:nvSpPr>
          <p:spPr bwMode="auto">
            <a:xfrm flipV="1">
              <a:off x="2505"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6" name="Line 836">
              <a:extLst>
                <a:ext uri="{FF2B5EF4-FFF2-40B4-BE49-F238E27FC236}">
                  <a16:creationId xmlns:a16="http://schemas.microsoft.com/office/drawing/2014/main" id="{4208F33D-1FB5-6841-91F6-87EEB28BE676}"/>
                </a:ext>
              </a:extLst>
            </p:cNvPr>
            <p:cNvSpPr>
              <a:spLocks noChangeShapeType="1"/>
            </p:cNvSpPr>
            <p:nvPr/>
          </p:nvSpPr>
          <p:spPr bwMode="auto">
            <a:xfrm flipV="1">
              <a:off x="2505"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7" name="Line 837">
              <a:extLst>
                <a:ext uri="{FF2B5EF4-FFF2-40B4-BE49-F238E27FC236}">
                  <a16:creationId xmlns:a16="http://schemas.microsoft.com/office/drawing/2014/main" id="{D8C37823-046B-6742-A618-B903FA963EDA}"/>
                </a:ext>
              </a:extLst>
            </p:cNvPr>
            <p:cNvSpPr>
              <a:spLocks noChangeShapeType="1"/>
            </p:cNvSpPr>
            <p:nvPr/>
          </p:nvSpPr>
          <p:spPr bwMode="auto">
            <a:xfrm flipV="1">
              <a:off x="2505"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8" name="Line 838">
              <a:extLst>
                <a:ext uri="{FF2B5EF4-FFF2-40B4-BE49-F238E27FC236}">
                  <a16:creationId xmlns:a16="http://schemas.microsoft.com/office/drawing/2014/main" id="{2E9DB60B-B6DF-AE48-8856-2F3658CD2946}"/>
                </a:ext>
              </a:extLst>
            </p:cNvPr>
            <p:cNvSpPr>
              <a:spLocks noChangeShapeType="1"/>
            </p:cNvSpPr>
            <p:nvPr/>
          </p:nvSpPr>
          <p:spPr bwMode="auto">
            <a:xfrm flipV="1">
              <a:off x="2505"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9" name="Line 839">
              <a:extLst>
                <a:ext uri="{FF2B5EF4-FFF2-40B4-BE49-F238E27FC236}">
                  <a16:creationId xmlns:a16="http://schemas.microsoft.com/office/drawing/2014/main" id="{6C2E5640-6E60-E243-86A2-1BD0B5B04168}"/>
                </a:ext>
              </a:extLst>
            </p:cNvPr>
            <p:cNvSpPr>
              <a:spLocks noChangeShapeType="1"/>
            </p:cNvSpPr>
            <p:nvPr/>
          </p:nvSpPr>
          <p:spPr bwMode="auto">
            <a:xfrm flipV="1">
              <a:off x="2505"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0" name="Line 840">
              <a:extLst>
                <a:ext uri="{FF2B5EF4-FFF2-40B4-BE49-F238E27FC236}">
                  <a16:creationId xmlns:a16="http://schemas.microsoft.com/office/drawing/2014/main" id="{1F29A747-A716-FC4D-A1BB-5D824F737BA7}"/>
                </a:ext>
              </a:extLst>
            </p:cNvPr>
            <p:cNvSpPr>
              <a:spLocks noChangeShapeType="1"/>
            </p:cNvSpPr>
            <p:nvPr/>
          </p:nvSpPr>
          <p:spPr bwMode="auto">
            <a:xfrm flipV="1">
              <a:off x="2505"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1" name="Line 841">
              <a:extLst>
                <a:ext uri="{FF2B5EF4-FFF2-40B4-BE49-F238E27FC236}">
                  <a16:creationId xmlns:a16="http://schemas.microsoft.com/office/drawing/2014/main" id="{A5013B1C-36C3-DE48-816D-75E9238EBB3B}"/>
                </a:ext>
              </a:extLst>
            </p:cNvPr>
            <p:cNvSpPr>
              <a:spLocks noChangeShapeType="1"/>
            </p:cNvSpPr>
            <p:nvPr/>
          </p:nvSpPr>
          <p:spPr bwMode="auto">
            <a:xfrm flipV="1">
              <a:off x="2505"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2" name="Line 842">
              <a:extLst>
                <a:ext uri="{FF2B5EF4-FFF2-40B4-BE49-F238E27FC236}">
                  <a16:creationId xmlns:a16="http://schemas.microsoft.com/office/drawing/2014/main" id="{7F8F0FDE-9FC6-E844-931A-392311DEE659}"/>
                </a:ext>
              </a:extLst>
            </p:cNvPr>
            <p:cNvSpPr>
              <a:spLocks noChangeShapeType="1"/>
            </p:cNvSpPr>
            <p:nvPr/>
          </p:nvSpPr>
          <p:spPr bwMode="auto">
            <a:xfrm flipV="1">
              <a:off x="2505"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3" name="Line 843">
              <a:extLst>
                <a:ext uri="{FF2B5EF4-FFF2-40B4-BE49-F238E27FC236}">
                  <a16:creationId xmlns:a16="http://schemas.microsoft.com/office/drawing/2014/main" id="{BD3212C1-5178-1546-8BDD-B911EA4B4AB8}"/>
                </a:ext>
              </a:extLst>
            </p:cNvPr>
            <p:cNvSpPr>
              <a:spLocks noChangeShapeType="1"/>
            </p:cNvSpPr>
            <p:nvPr/>
          </p:nvSpPr>
          <p:spPr bwMode="auto">
            <a:xfrm flipV="1">
              <a:off x="2505"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4" name="Line 844">
              <a:extLst>
                <a:ext uri="{FF2B5EF4-FFF2-40B4-BE49-F238E27FC236}">
                  <a16:creationId xmlns:a16="http://schemas.microsoft.com/office/drawing/2014/main" id="{A40945AC-4416-7642-8C85-999BD50731A5}"/>
                </a:ext>
              </a:extLst>
            </p:cNvPr>
            <p:cNvSpPr>
              <a:spLocks noChangeShapeType="1"/>
            </p:cNvSpPr>
            <p:nvPr/>
          </p:nvSpPr>
          <p:spPr bwMode="auto">
            <a:xfrm flipV="1">
              <a:off x="2505"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5" name="Line 845">
              <a:extLst>
                <a:ext uri="{FF2B5EF4-FFF2-40B4-BE49-F238E27FC236}">
                  <a16:creationId xmlns:a16="http://schemas.microsoft.com/office/drawing/2014/main" id="{0505E4D3-ADC2-994C-B1FC-8685AC2BF28C}"/>
                </a:ext>
              </a:extLst>
            </p:cNvPr>
            <p:cNvSpPr>
              <a:spLocks noChangeShapeType="1"/>
            </p:cNvSpPr>
            <p:nvPr/>
          </p:nvSpPr>
          <p:spPr bwMode="auto">
            <a:xfrm flipV="1">
              <a:off x="2505"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6" name="Line 846">
              <a:extLst>
                <a:ext uri="{FF2B5EF4-FFF2-40B4-BE49-F238E27FC236}">
                  <a16:creationId xmlns:a16="http://schemas.microsoft.com/office/drawing/2014/main" id="{1377DD1D-3026-B740-A3EF-87DD4F241726}"/>
                </a:ext>
              </a:extLst>
            </p:cNvPr>
            <p:cNvSpPr>
              <a:spLocks noChangeShapeType="1"/>
            </p:cNvSpPr>
            <p:nvPr/>
          </p:nvSpPr>
          <p:spPr bwMode="auto">
            <a:xfrm flipV="1">
              <a:off x="2505"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7" name="Line 847">
              <a:extLst>
                <a:ext uri="{FF2B5EF4-FFF2-40B4-BE49-F238E27FC236}">
                  <a16:creationId xmlns:a16="http://schemas.microsoft.com/office/drawing/2014/main" id="{3AE5F2BE-1A79-4241-A1A7-08219E8ED460}"/>
                </a:ext>
              </a:extLst>
            </p:cNvPr>
            <p:cNvSpPr>
              <a:spLocks noChangeShapeType="1"/>
            </p:cNvSpPr>
            <p:nvPr/>
          </p:nvSpPr>
          <p:spPr bwMode="auto">
            <a:xfrm flipV="1">
              <a:off x="2505"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8" name="Line 848">
              <a:extLst>
                <a:ext uri="{FF2B5EF4-FFF2-40B4-BE49-F238E27FC236}">
                  <a16:creationId xmlns:a16="http://schemas.microsoft.com/office/drawing/2014/main" id="{569A27FC-75BE-8B49-BF19-383649EE0B94}"/>
                </a:ext>
              </a:extLst>
            </p:cNvPr>
            <p:cNvSpPr>
              <a:spLocks noChangeShapeType="1"/>
            </p:cNvSpPr>
            <p:nvPr/>
          </p:nvSpPr>
          <p:spPr bwMode="auto">
            <a:xfrm flipV="1">
              <a:off x="2505"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9" name="Line 849">
              <a:extLst>
                <a:ext uri="{FF2B5EF4-FFF2-40B4-BE49-F238E27FC236}">
                  <a16:creationId xmlns:a16="http://schemas.microsoft.com/office/drawing/2014/main" id="{548892D6-5C6C-F148-A27D-9C98A111A00E}"/>
                </a:ext>
              </a:extLst>
            </p:cNvPr>
            <p:cNvSpPr>
              <a:spLocks noChangeShapeType="1"/>
            </p:cNvSpPr>
            <p:nvPr/>
          </p:nvSpPr>
          <p:spPr bwMode="auto">
            <a:xfrm flipV="1">
              <a:off x="2505"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0" name="Line 850">
              <a:extLst>
                <a:ext uri="{FF2B5EF4-FFF2-40B4-BE49-F238E27FC236}">
                  <a16:creationId xmlns:a16="http://schemas.microsoft.com/office/drawing/2014/main" id="{659E4F87-11C0-F440-ABEA-D254976DEB6F}"/>
                </a:ext>
              </a:extLst>
            </p:cNvPr>
            <p:cNvSpPr>
              <a:spLocks noChangeShapeType="1"/>
            </p:cNvSpPr>
            <p:nvPr/>
          </p:nvSpPr>
          <p:spPr bwMode="auto">
            <a:xfrm flipV="1">
              <a:off x="2505"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1" name="Line 851">
              <a:extLst>
                <a:ext uri="{FF2B5EF4-FFF2-40B4-BE49-F238E27FC236}">
                  <a16:creationId xmlns:a16="http://schemas.microsoft.com/office/drawing/2014/main" id="{3A4C29AB-CC3A-BC4A-B2CF-369193D2DEF9}"/>
                </a:ext>
              </a:extLst>
            </p:cNvPr>
            <p:cNvSpPr>
              <a:spLocks noChangeShapeType="1"/>
            </p:cNvSpPr>
            <p:nvPr/>
          </p:nvSpPr>
          <p:spPr bwMode="auto">
            <a:xfrm flipV="1">
              <a:off x="2505"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2" name="Line 852">
              <a:extLst>
                <a:ext uri="{FF2B5EF4-FFF2-40B4-BE49-F238E27FC236}">
                  <a16:creationId xmlns:a16="http://schemas.microsoft.com/office/drawing/2014/main" id="{1F7053B6-2837-F741-B23E-D99CA1BDFF84}"/>
                </a:ext>
              </a:extLst>
            </p:cNvPr>
            <p:cNvSpPr>
              <a:spLocks noChangeShapeType="1"/>
            </p:cNvSpPr>
            <p:nvPr/>
          </p:nvSpPr>
          <p:spPr bwMode="auto">
            <a:xfrm flipV="1">
              <a:off x="2505"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3" name="Line 853">
              <a:extLst>
                <a:ext uri="{FF2B5EF4-FFF2-40B4-BE49-F238E27FC236}">
                  <a16:creationId xmlns:a16="http://schemas.microsoft.com/office/drawing/2014/main" id="{56EF6D71-1BD5-9643-B82A-B43AAF7A8031}"/>
                </a:ext>
              </a:extLst>
            </p:cNvPr>
            <p:cNvSpPr>
              <a:spLocks noChangeShapeType="1"/>
            </p:cNvSpPr>
            <p:nvPr/>
          </p:nvSpPr>
          <p:spPr bwMode="auto">
            <a:xfrm flipV="1">
              <a:off x="2505"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4" name="Line 854">
              <a:extLst>
                <a:ext uri="{FF2B5EF4-FFF2-40B4-BE49-F238E27FC236}">
                  <a16:creationId xmlns:a16="http://schemas.microsoft.com/office/drawing/2014/main" id="{36149DCC-56AC-2A4C-9233-3AF13F0729B8}"/>
                </a:ext>
              </a:extLst>
            </p:cNvPr>
            <p:cNvSpPr>
              <a:spLocks noChangeShapeType="1"/>
            </p:cNvSpPr>
            <p:nvPr/>
          </p:nvSpPr>
          <p:spPr bwMode="auto">
            <a:xfrm flipV="1">
              <a:off x="2505"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5" name="Line 855">
              <a:extLst>
                <a:ext uri="{FF2B5EF4-FFF2-40B4-BE49-F238E27FC236}">
                  <a16:creationId xmlns:a16="http://schemas.microsoft.com/office/drawing/2014/main" id="{F642F71D-ABDF-AA45-BE00-6312E814725B}"/>
                </a:ext>
              </a:extLst>
            </p:cNvPr>
            <p:cNvSpPr>
              <a:spLocks noChangeShapeType="1"/>
            </p:cNvSpPr>
            <p:nvPr/>
          </p:nvSpPr>
          <p:spPr bwMode="auto">
            <a:xfrm flipV="1">
              <a:off x="2505"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6" name="Line 856">
              <a:extLst>
                <a:ext uri="{FF2B5EF4-FFF2-40B4-BE49-F238E27FC236}">
                  <a16:creationId xmlns:a16="http://schemas.microsoft.com/office/drawing/2014/main" id="{EE039F7B-72F7-594C-AD84-D262D56E4ECA}"/>
                </a:ext>
              </a:extLst>
            </p:cNvPr>
            <p:cNvSpPr>
              <a:spLocks noChangeShapeType="1"/>
            </p:cNvSpPr>
            <p:nvPr/>
          </p:nvSpPr>
          <p:spPr bwMode="auto">
            <a:xfrm flipV="1">
              <a:off x="2505"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7" name="Line 857">
              <a:extLst>
                <a:ext uri="{FF2B5EF4-FFF2-40B4-BE49-F238E27FC236}">
                  <a16:creationId xmlns:a16="http://schemas.microsoft.com/office/drawing/2014/main" id="{25C57506-F734-B340-909F-7B236E8EB119}"/>
                </a:ext>
              </a:extLst>
            </p:cNvPr>
            <p:cNvSpPr>
              <a:spLocks noChangeShapeType="1"/>
            </p:cNvSpPr>
            <p:nvPr/>
          </p:nvSpPr>
          <p:spPr bwMode="auto">
            <a:xfrm flipV="1">
              <a:off x="2505"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8" name="Line 858">
              <a:extLst>
                <a:ext uri="{FF2B5EF4-FFF2-40B4-BE49-F238E27FC236}">
                  <a16:creationId xmlns:a16="http://schemas.microsoft.com/office/drawing/2014/main" id="{DD9FAF37-A809-5240-BC0A-424E4962D960}"/>
                </a:ext>
              </a:extLst>
            </p:cNvPr>
            <p:cNvSpPr>
              <a:spLocks noChangeShapeType="1"/>
            </p:cNvSpPr>
            <p:nvPr/>
          </p:nvSpPr>
          <p:spPr bwMode="auto">
            <a:xfrm flipV="1">
              <a:off x="2505"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9" name="Line 859">
              <a:extLst>
                <a:ext uri="{FF2B5EF4-FFF2-40B4-BE49-F238E27FC236}">
                  <a16:creationId xmlns:a16="http://schemas.microsoft.com/office/drawing/2014/main" id="{643E8BE9-EE64-1847-AEA7-4D0A71F44953}"/>
                </a:ext>
              </a:extLst>
            </p:cNvPr>
            <p:cNvSpPr>
              <a:spLocks noChangeShapeType="1"/>
            </p:cNvSpPr>
            <p:nvPr/>
          </p:nvSpPr>
          <p:spPr bwMode="auto">
            <a:xfrm flipV="1">
              <a:off x="2505"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0" name="Line 860">
              <a:extLst>
                <a:ext uri="{FF2B5EF4-FFF2-40B4-BE49-F238E27FC236}">
                  <a16:creationId xmlns:a16="http://schemas.microsoft.com/office/drawing/2014/main" id="{097C3869-18A8-E64E-AED4-15B42F18F71C}"/>
                </a:ext>
              </a:extLst>
            </p:cNvPr>
            <p:cNvSpPr>
              <a:spLocks noChangeShapeType="1"/>
            </p:cNvSpPr>
            <p:nvPr/>
          </p:nvSpPr>
          <p:spPr bwMode="auto">
            <a:xfrm flipV="1">
              <a:off x="2505"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1" name="Line 861">
              <a:extLst>
                <a:ext uri="{FF2B5EF4-FFF2-40B4-BE49-F238E27FC236}">
                  <a16:creationId xmlns:a16="http://schemas.microsoft.com/office/drawing/2014/main" id="{D43E0A11-27A3-A944-A8C4-71FD8B6ED4EE}"/>
                </a:ext>
              </a:extLst>
            </p:cNvPr>
            <p:cNvSpPr>
              <a:spLocks noChangeShapeType="1"/>
            </p:cNvSpPr>
            <p:nvPr/>
          </p:nvSpPr>
          <p:spPr bwMode="auto">
            <a:xfrm flipV="1">
              <a:off x="2505"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2" name="Line 862">
              <a:extLst>
                <a:ext uri="{FF2B5EF4-FFF2-40B4-BE49-F238E27FC236}">
                  <a16:creationId xmlns:a16="http://schemas.microsoft.com/office/drawing/2014/main" id="{615F9EAB-9269-F74C-8463-966E477F8D4E}"/>
                </a:ext>
              </a:extLst>
            </p:cNvPr>
            <p:cNvSpPr>
              <a:spLocks noChangeShapeType="1"/>
            </p:cNvSpPr>
            <p:nvPr/>
          </p:nvSpPr>
          <p:spPr bwMode="auto">
            <a:xfrm flipV="1">
              <a:off x="2505"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3" name="Line 863">
              <a:extLst>
                <a:ext uri="{FF2B5EF4-FFF2-40B4-BE49-F238E27FC236}">
                  <a16:creationId xmlns:a16="http://schemas.microsoft.com/office/drawing/2014/main" id="{696AF011-0EC8-2E45-A26C-59BB90CBCB5F}"/>
                </a:ext>
              </a:extLst>
            </p:cNvPr>
            <p:cNvSpPr>
              <a:spLocks noChangeShapeType="1"/>
            </p:cNvSpPr>
            <p:nvPr/>
          </p:nvSpPr>
          <p:spPr bwMode="auto">
            <a:xfrm flipV="1">
              <a:off x="2505"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4" name="Line 864">
              <a:extLst>
                <a:ext uri="{FF2B5EF4-FFF2-40B4-BE49-F238E27FC236}">
                  <a16:creationId xmlns:a16="http://schemas.microsoft.com/office/drawing/2014/main" id="{A5CAB8C8-5CAF-9F47-9026-81DD1B151D5A}"/>
                </a:ext>
              </a:extLst>
            </p:cNvPr>
            <p:cNvSpPr>
              <a:spLocks noChangeShapeType="1"/>
            </p:cNvSpPr>
            <p:nvPr/>
          </p:nvSpPr>
          <p:spPr bwMode="auto">
            <a:xfrm flipV="1">
              <a:off x="2505"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5" name="Line 865">
              <a:extLst>
                <a:ext uri="{FF2B5EF4-FFF2-40B4-BE49-F238E27FC236}">
                  <a16:creationId xmlns:a16="http://schemas.microsoft.com/office/drawing/2014/main" id="{B3415DB1-6C6F-6D4C-89D2-0ABAE76B4A01}"/>
                </a:ext>
              </a:extLst>
            </p:cNvPr>
            <p:cNvSpPr>
              <a:spLocks noChangeShapeType="1"/>
            </p:cNvSpPr>
            <p:nvPr/>
          </p:nvSpPr>
          <p:spPr bwMode="auto">
            <a:xfrm flipV="1">
              <a:off x="2505"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6" name="Line 866">
              <a:extLst>
                <a:ext uri="{FF2B5EF4-FFF2-40B4-BE49-F238E27FC236}">
                  <a16:creationId xmlns:a16="http://schemas.microsoft.com/office/drawing/2014/main" id="{319BC7B7-8A61-9349-82EE-0B47C5FA2916}"/>
                </a:ext>
              </a:extLst>
            </p:cNvPr>
            <p:cNvSpPr>
              <a:spLocks noChangeShapeType="1"/>
            </p:cNvSpPr>
            <p:nvPr/>
          </p:nvSpPr>
          <p:spPr bwMode="auto">
            <a:xfrm flipV="1">
              <a:off x="2505"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7" name="Line 867">
              <a:extLst>
                <a:ext uri="{FF2B5EF4-FFF2-40B4-BE49-F238E27FC236}">
                  <a16:creationId xmlns:a16="http://schemas.microsoft.com/office/drawing/2014/main" id="{FE841EF8-67B8-9841-9B96-41CBBA70DD57}"/>
                </a:ext>
              </a:extLst>
            </p:cNvPr>
            <p:cNvSpPr>
              <a:spLocks noChangeShapeType="1"/>
            </p:cNvSpPr>
            <p:nvPr/>
          </p:nvSpPr>
          <p:spPr bwMode="auto">
            <a:xfrm flipV="1">
              <a:off x="2505"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8" name="Line 868">
              <a:extLst>
                <a:ext uri="{FF2B5EF4-FFF2-40B4-BE49-F238E27FC236}">
                  <a16:creationId xmlns:a16="http://schemas.microsoft.com/office/drawing/2014/main" id="{F44F4719-09DB-F74B-B743-94DDDA735ECB}"/>
                </a:ext>
              </a:extLst>
            </p:cNvPr>
            <p:cNvSpPr>
              <a:spLocks noChangeShapeType="1"/>
            </p:cNvSpPr>
            <p:nvPr/>
          </p:nvSpPr>
          <p:spPr bwMode="auto">
            <a:xfrm flipV="1">
              <a:off x="2505"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9" name="Line 869">
              <a:extLst>
                <a:ext uri="{FF2B5EF4-FFF2-40B4-BE49-F238E27FC236}">
                  <a16:creationId xmlns:a16="http://schemas.microsoft.com/office/drawing/2014/main" id="{060288D7-0950-2B49-ABCD-1D04880BDCC4}"/>
                </a:ext>
              </a:extLst>
            </p:cNvPr>
            <p:cNvSpPr>
              <a:spLocks noChangeShapeType="1"/>
            </p:cNvSpPr>
            <p:nvPr/>
          </p:nvSpPr>
          <p:spPr bwMode="auto">
            <a:xfrm flipV="1">
              <a:off x="2505"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0" name="Line 870">
              <a:extLst>
                <a:ext uri="{FF2B5EF4-FFF2-40B4-BE49-F238E27FC236}">
                  <a16:creationId xmlns:a16="http://schemas.microsoft.com/office/drawing/2014/main" id="{9212C6A0-FABD-1442-B957-0C7F3D9B2DB3}"/>
                </a:ext>
              </a:extLst>
            </p:cNvPr>
            <p:cNvSpPr>
              <a:spLocks noChangeShapeType="1"/>
            </p:cNvSpPr>
            <p:nvPr/>
          </p:nvSpPr>
          <p:spPr bwMode="auto">
            <a:xfrm flipV="1">
              <a:off x="2505"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1" name="Line 871">
              <a:extLst>
                <a:ext uri="{FF2B5EF4-FFF2-40B4-BE49-F238E27FC236}">
                  <a16:creationId xmlns:a16="http://schemas.microsoft.com/office/drawing/2014/main" id="{ADAA0D29-C44C-D041-A915-755B9D686597}"/>
                </a:ext>
              </a:extLst>
            </p:cNvPr>
            <p:cNvSpPr>
              <a:spLocks noChangeShapeType="1"/>
            </p:cNvSpPr>
            <p:nvPr/>
          </p:nvSpPr>
          <p:spPr bwMode="auto">
            <a:xfrm flipV="1">
              <a:off x="2505"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2" name="Line 872">
              <a:extLst>
                <a:ext uri="{FF2B5EF4-FFF2-40B4-BE49-F238E27FC236}">
                  <a16:creationId xmlns:a16="http://schemas.microsoft.com/office/drawing/2014/main" id="{D75903AC-3D58-444F-B161-34B9AA89C715}"/>
                </a:ext>
              </a:extLst>
            </p:cNvPr>
            <p:cNvSpPr>
              <a:spLocks noChangeShapeType="1"/>
            </p:cNvSpPr>
            <p:nvPr/>
          </p:nvSpPr>
          <p:spPr bwMode="auto">
            <a:xfrm flipV="1">
              <a:off x="2505"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3" name="Line 873">
              <a:extLst>
                <a:ext uri="{FF2B5EF4-FFF2-40B4-BE49-F238E27FC236}">
                  <a16:creationId xmlns:a16="http://schemas.microsoft.com/office/drawing/2014/main" id="{9B8857CE-828F-F74A-8208-6F432300D4CA}"/>
                </a:ext>
              </a:extLst>
            </p:cNvPr>
            <p:cNvSpPr>
              <a:spLocks noChangeShapeType="1"/>
            </p:cNvSpPr>
            <p:nvPr/>
          </p:nvSpPr>
          <p:spPr bwMode="auto">
            <a:xfrm flipV="1">
              <a:off x="2505"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4" name="Line 874">
              <a:extLst>
                <a:ext uri="{FF2B5EF4-FFF2-40B4-BE49-F238E27FC236}">
                  <a16:creationId xmlns:a16="http://schemas.microsoft.com/office/drawing/2014/main" id="{AD509F36-6224-FF4B-B976-88366A46B538}"/>
                </a:ext>
              </a:extLst>
            </p:cNvPr>
            <p:cNvSpPr>
              <a:spLocks noChangeShapeType="1"/>
            </p:cNvSpPr>
            <p:nvPr/>
          </p:nvSpPr>
          <p:spPr bwMode="auto">
            <a:xfrm flipV="1">
              <a:off x="2505"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5" name="Line 875">
              <a:extLst>
                <a:ext uri="{FF2B5EF4-FFF2-40B4-BE49-F238E27FC236}">
                  <a16:creationId xmlns:a16="http://schemas.microsoft.com/office/drawing/2014/main" id="{782728CF-BE81-BC46-B668-0DD52E2ADBE9}"/>
                </a:ext>
              </a:extLst>
            </p:cNvPr>
            <p:cNvSpPr>
              <a:spLocks noChangeShapeType="1"/>
            </p:cNvSpPr>
            <p:nvPr/>
          </p:nvSpPr>
          <p:spPr bwMode="auto">
            <a:xfrm flipV="1">
              <a:off x="2505"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6" name="Line 876">
              <a:extLst>
                <a:ext uri="{FF2B5EF4-FFF2-40B4-BE49-F238E27FC236}">
                  <a16:creationId xmlns:a16="http://schemas.microsoft.com/office/drawing/2014/main" id="{FB06F045-301B-FE47-A478-56AC55631A12}"/>
                </a:ext>
              </a:extLst>
            </p:cNvPr>
            <p:cNvSpPr>
              <a:spLocks noChangeShapeType="1"/>
            </p:cNvSpPr>
            <p:nvPr/>
          </p:nvSpPr>
          <p:spPr bwMode="auto">
            <a:xfrm flipV="1">
              <a:off x="2505"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7" name="Line 877">
              <a:extLst>
                <a:ext uri="{FF2B5EF4-FFF2-40B4-BE49-F238E27FC236}">
                  <a16:creationId xmlns:a16="http://schemas.microsoft.com/office/drawing/2014/main" id="{3AFF2BC2-5FF9-3546-A6F0-FC7728AC3FDE}"/>
                </a:ext>
              </a:extLst>
            </p:cNvPr>
            <p:cNvSpPr>
              <a:spLocks noChangeShapeType="1"/>
            </p:cNvSpPr>
            <p:nvPr/>
          </p:nvSpPr>
          <p:spPr bwMode="auto">
            <a:xfrm flipV="1">
              <a:off x="2505"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8" name="Line 878">
              <a:extLst>
                <a:ext uri="{FF2B5EF4-FFF2-40B4-BE49-F238E27FC236}">
                  <a16:creationId xmlns:a16="http://schemas.microsoft.com/office/drawing/2014/main" id="{B041016A-E683-DE4D-86E4-5FDB4F5D4D7C}"/>
                </a:ext>
              </a:extLst>
            </p:cNvPr>
            <p:cNvSpPr>
              <a:spLocks noChangeShapeType="1"/>
            </p:cNvSpPr>
            <p:nvPr/>
          </p:nvSpPr>
          <p:spPr bwMode="auto">
            <a:xfrm flipV="1">
              <a:off x="2505"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9" name="Line 879">
              <a:extLst>
                <a:ext uri="{FF2B5EF4-FFF2-40B4-BE49-F238E27FC236}">
                  <a16:creationId xmlns:a16="http://schemas.microsoft.com/office/drawing/2014/main" id="{86DE7765-12CB-8C40-B17B-1BD2CAF9BC65}"/>
                </a:ext>
              </a:extLst>
            </p:cNvPr>
            <p:cNvSpPr>
              <a:spLocks noChangeShapeType="1"/>
            </p:cNvSpPr>
            <p:nvPr/>
          </p:nvSpPr>
          <p:spPr bwMode="auto">
            <a:xfrm flipV="1">
              <a:off x="2505"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0" name="Line 880">
              <a:extLst>
                <a:ext uri="{FF2B5EF4-FFF2-40B4-BE49-F238E27FC236}">
                  <a16:creationId xmlns:a16="http://schemas.microsoft.com/office/drawing/2014/main" id="{3CE9B78E-D8A2-CD42-A756-C98DEEC12E93}"/>
                </a:ext>
              </a:extLst>
            </p:cNvPr>
            <p:cNvSpPr>
              <a:spLocks noChangeShapeType="1"/>
            </p:cNvSpPr>
            <p:nvPr/>
          </p:nvSpPr>
          <p:spPr bwMode="auto">
            <a:xfrm flipV="1">
              <a:off x="2505"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1" name="Line 881">
              <a:extLst>
                <a:ext uri="{FF2B5EF4-FFF2-40B4-BE49-F238E27FC236}">
                  <a16:creationId xmlns:a16="http://schemas.microsoft.com/office/drawing/2014/main" id="{3C9B6CE7-5CAA-5B45-AE4D-4CE22BE8A23F}"/>
                </a:ext>
              </a:extLst>
            </p:cNvPr>
            <p:cNvSpPr>
              <a:spLocks noChangeShapeType="1"/>
            </p:cNvSpPr>
            <p:nvPr/>
          </p:nvSpPr>
          <p:spPr bwMode="auto">
            <a:xfrm flipV="1">
              <a:off x="2505"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2" name="Line 882">
              <a:extLst>
                <a:ext uri="{FF2B5EF4-FFF2-40B4-BE49-F238E27FC236}">
                  <a16:creationId xmlns:a16="http://schemas.microsoft.com/office/drawing/2014/main" id="{A6FE41D4-BC51-5E43-8FB0-E16FFD1DA785}"/>
                </a:ext>
              </a:extLst>
            </p:cNvPr>
            <p:cNvSpPr>
              <a:spLocks noChangeShapeType="1"/>
            </p:cNvSpPr>
            <p:nvPr/>
          </p:nvSpPr>
          <p:spPr bwMode="auto">
            <a:xfrm flipV="1">
              <a:off x="2505"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3" name="Line 883">
              <a:extLst>
                <a:ext uri="{FF2B5EF4-FFF2-40B4-BE49-F238E27FC236}">
                  <a16:creationId xmlns:a16="http://schemas.microsoft.com/office/drawing/2014/main" id="{F1575B42-899D-2541-BAFD-F30245F282A4}"/>
                </a:ext>
              </a:extLst>
            </p:cNvPr>
            <p:cNvSpPr>
              <a:spLocks noChangeShapeType="1"/>
            </p:cNvSpPr>
            <p:nvPr/>
          </p:nvSpPr>
          <p:spPr bwMode="auto">
            <a:xfrm flipV="1">
              <a:off x="2505"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4" name="Line 884">
              <a:extLst>
                <a:ext uri="{FF2B5EF4-FFF2-40B4-BE49-F238E27FC236}">
                  <a16:creationId xmlns:a16="http://schemas.microsoft.com/office/drawing/2014/main" id="{A8DD03A0-1920-FE4D-971B-44236F4901CA}"/>
                </a:ext>
              </a:extLst>
            </p:cNvPr>
            <p:cNvSpPr>
              <a:spLocks noChangeShapeType="1"/>
            </p:cNvSpPr>
            <p:nvPr/>
          </p:nvSpPr>
          <p:spPr bwMode="auto">
            <a:xfrm flipV="1">
              <a:off x="2505"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5" name="Line 885">
              <a:extLst>
                <a:ext uri="{FF2B5EF4-FFF2-40B4-BE49-F238E27FC236}">
                  <a16:creationId xmlns:a16="http://schemas.microsoft.com/office/drawing/2014/main" id="{5DAE8D21-1CD2-1249-96E6-CEAA1FE52587}"/>
                </a:ext>
              </a:extLst>
            </p:cNvPr>
            <p:cNvSpPr>
              <a:spLocks noChangeShapeType="1"/>
            </p:cNvSpPr>
            <p:nvPr/>
          </p:nvSpPr>
          <p:spPr bwMode="auto">
            <a:xfrm flipV="1">
              <a:off x="2505"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6" name="Line 886">
              <a:extLst>
                <a:ext uri="{FF2B5EF4-FFF2-40B4-BE49-F238E27FC236}">
                  <a16:creationId xmlns:a16="http://schemas.microsoft.com/office/drawing/2014/main" id="{2CEA9DD1-A12B-7840-AB9B-D81971FD76B7}"/>
                </a:ext>
              </a:extLst>
            </p:cNvPr>
            <p:cNvSpPr>
              <a:spLocks noChangeShapeType="1"/>
            </p:cNvSpPr>
            <p:nvPr/>
          </p:nvSpPr>
          <p:spPr bwMode="auto">
            <a:xfrm flipV="1">
              <a:off x="2505"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7" name="Line 887">
              <a:extLst>
                <a:ext uri="{FF2B5EF4-FFF2-40B4-BE49-F238E27FC236}">
                  <a16:creationId xmlns:a16="http://schemas.microsoft.com/office/drawing/2014/main" id="{4E012D59-5BF5-064E-8280-017E2B08F5E1}"/>
                </a:ext>
              </a:extLst>
            </p:cNvPr>
            <p:cNvSpPr>
              <a:spLocks noChangeShapeType="1"/>
            </p:cNvSpPr>
            <p:nvPr/>
          </p:nvSpPr>
          <p:spPr bwMode="auto">
            <a:xfrm flipV="1">
              <a:off x="2505"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8" name="Line 888">
              <a:extLst>
                <a:ext uri="{FF2B5EF4-FFF2-40B4-BE49-F238E27FC236}">
                  <a16:creationId xmlns:a16="http://schemas.microsoft.com/office/drawing/2014/main" id="{838981F6-9558-124A-8A48-AFC5C6D7DBDA}"/>
                </a:ext>
              </a:extLst>
            </p:cNvPr>
            <p:cNvSpPr>
              <a:spLocks noChangeShapeType="1"/>
            </p:cNvSpPr>
            <p:nvPr/>
          </p:nvSpPr>
          <p:spPr bwMode="auto">
            <a:xfrm flipV="1">
              <a:off x="2505"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9" name="Line 889">
              <a:extLst>
                <a:ext uri="{FF2B5EF4-FFF2-40B4-BE49-F238E27FC236}">
                  <a16:creationId xmlns:a16="http://schemas.microsoft.com/office/drawing/2014/main" id="{6470618D-CA23-4B47-A17A-4207B6DDE97F}"/>
                </a:ext>
              </a:extLst>
            </p:cNvPr>
            <p:cNvSpPr>
              <a:spLocks noChangeShapeType="1"/>
            </p:cNvSpPr>
            <p:nvPr/>
          </p:nvSpPr>
          <p:spPr bwMode="auto">
            <a:xfrm flipV="1">
              <a:off x="2505"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0" name="Line 890">
              <a:extLst>
                <a:ext uri="{FF2B5EF4-FFF2-40B4-BE49-F238E27FC236}">
                  <a16:creationId xmlns:a16="http://schemas.microsoft.com/office/drawing/2014/main" id="{9527AF98-1150-764D-84BB-D239415929F0}"/>
                </a:ext>
              </a:extLst>
            </p:cNvPr>
            <p:cNvSpPr>
              <a:spLocks noChangeShapeType="1"/>
            </p:cNvSpPr>
            <p:nvPr/>
          </p:nvSpPr>
          <p:spPr bwMode="auto">
            <a:xfrm flipV="1">
              <a:off x="2505"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1" name="Line 891">
              <a:extLst>
                <a:ext uri="{FF2B5EF4-FFF2-40B4-BE49-F238E27FC236}">
                  <a16:creationId xmlns:a16="http://schemas.microsoft.com/office/drawing/2014/main" id="{E2F5E651-8CA2-F44A-9DBE-81BE90FBF65E}"/>
                </a:ext>
              </a:extLst>
            </p:cNvPr>
            <p:cNvSpPr>
              <a:spLocks noChangeShapeType="1"/>
            </p:cNvSpPr>
            <p:nvPr/>
          </p:nvSpPr>
          <p:spPr bwMode="auto">
            <a:xfrm flipV="1">
              <a:off x="2505"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2" name="Line 892">
              <a:extLst>
                <a:ext uri="{FF2B5EF4-FFF2-40B4-BE49-F238E27FC236}">
                  <a16:creationId xmlns:a16="http://schemas.microsoft.com/office/drawing/2014/main" id="{585D961A-345D-CB46-B4DA-A095A574D6E4}"/>
                </a:ext>
              </a:extLst>
            </p:cNvPr>
            <p:cNvSpPr>
              <a:spLocks noChangeShapeType="1"/>
            </p:cNvSpPr>
            <p:nvPr/>
          </p:nvSpPr>
          <p:spPr bwMode="auto">
            <a:xfrm flipV="1">
              <a:off x="2505"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3" name="Line 893">
              <a:extLst>
                <a:ext uri="{FF2B5EF4-FFF2-40B4-BE49-F238E27FC236}">
                  <a16:creationId xmlns:a16="http://schemas.microsoft.com/office/drawing/2014/main" id="{577BBDE3-EDB3-B24D-9BCC-0080704D0361}"/>
                </a:ext>
              </a:extLst>
            </p:cNvPr>
            <p:cNvSpPr>
              <a:spLocks noChangeShapeType="1"/>
            </p:cNvSpPr>
            <p:nvPr/>
          </p:nvSpPr>
          <p:spPr bwMode="auto">
            <a:xfrm flipV="1">
              <a:off x="2505"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4" name="Line 894">
              <a:extLst>
                <a:ext uri="{FF2B5EF4-FFF2-40B4-BE49-F238E27FC236}">
                  <a16:creationId xmlns:a16="http://schemas.microsoft.com/office/drawing/2014/main" id="{18F613DF-5497-9D4B-9DC7-437AEDB76362}"/>
                </a:ext>
              </a:extLst>
            </p:cNvPr>
            <p:cNvSpPr>
              <a:spLocks noChangeShapeType="1"/>
            </p:cNvSpPr>
            <p:nvPr/>
          </p:nvSpPr>
          <p:spPr bwMode="auto">
            <a:xfrm flipV="1">
              <a:off x="2505"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5" name="Line 895">
              <a:extLst>
                <a:ext uri="{FF2B5EF4-FFF2-40B4-BE49-F238E27FC236}">
                  <a16:creationId xmlns:a16="http://schemas.microsoft.com/office/drawing/2014/main" id="{875BFDEA-5084-DF43-900A-B05C40FB05D0}"/>
                </a:ext>
              </a:extLst>
            </p:cNvPr>
            <p:cNvSpPr>
              <a:spLocks noChangeShapeType="1"/>
            </p:cNvSpPr>
            <p:nvPr/>
          </p:nvSpPr>
          <p:spPr bwMode="auto">
            <a:xfrm flipV="1">
              <a:off x="2505"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6" name="Line 896">
              <a:extLst>
                <a:ext uri="{FF2B5EF4-FFF2-40B4-BE49-F238E27FC236}">
                  <a16:creationId xmlns:a16="http://schemas.microsoft.com/office/drawing/2014/main" id="{D1DEAD9B-ED7E-CA44-AA01-7A6367AD47CE}"/>
                </a:ext>
              </a:extLst>
            </p:cNvPr>
            <p:cNvSpPr>
              <a:spLocks noChangeShapeType="1"/>
            </p:cNvSpPr>
            <p:nvPr/>
          </p:nvSpPr>
          <p:spPr bwMode="auto">
            <a:xfrm flipV="1">
              <a:off x="2505"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7" name="Line 897">
              <a:extLst>
                <a:ext uri="{FF2B5EF4-FFF2-40B4-BE49-F238E27FC236}">
                  <a16:creationId xmlns:a16="http://schemas.microsoft.com/office/drawing/2014/main" id="{137DC7A3-32BC-9D45-A753-4BCBA8D02662}"/>
                </a:ext>
              </a:extLst>
            </p:cNvPr>
            <p:cNvSpPr>
              <a:spLocks noChangeShapeType="1"/>
            </p:cNvSpPr>
            <p:nvPr/>
          </p:nvSpPr>
          <p:spPr bwMode="auto">
            <a:xfrm flipV="1">
              <a:off x="2505"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8" name="Line 898">
              <a:extLst>
                <a:ext uri="{FF2B5EF4-FFF2-40B4-BE49-F238E27FC236}">
                  <a16:creationId xmlns:a16="http://schemas.microsoft.com/office/drawing/2014/main" id="{57A97FD2-9018-5745-94DB-C264623A2F3B}"/>
                </a:ext>
              </a:extLst>
            </p:cNvPr>
            <p:cNvSpPr>
              <a:spLocks noChangeShapeType="1"/>
            </p:cNvSpPr>
            <p:nvPr/>
          </p:nvSpPr>
          <p:spPr bwMode="auto">
            <a:xfrm>
              <a:off x="2505"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9" name="Rectangle 899">
              <a:extLst>
                <a:ext uri="{FF2B5EF4-FFF2-40B4-BE49-F238E27FC236}">
                  <a16:creationId xmlns:a16="http://schemas.microsoft.com/office/drawing/2014/main" id="{D2A7E346-0CE9-E441-B965-BF63E4A6C8B2}"/>
                </a:ext>
              </a:extLst>
            </p:cNvPr>
            <p:cNvSpPr>
              <a:spLocks noChangeArrowheads="1"/>
            </p:cNvSpPr>
            <p:nvPr/>
          </p:nvSpPr>
          <p:spPr bwMode="auto">
            <a:xfrm>
              <a:off x="2461" y="2940"/>
              <a:ext cx="8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-4</a:t>
              </a:r>
              <a:endParaRPr lang="en-US" altLang="en-US" sz="1800">
                <a:solidFill>
                  <a:schemeClr val="tx1"/>
                </a:solidFill>
              </a:endParaRPr>
            </a:p>
          </p:txBody>
        </p:sp>
        <p:sp>
          <p:nvSpPr>
            <p:cNvPr id="140820" name="Line 900">
              <a:extLst>
                <a:ext uri="{FF2B5EF4-FFF2-40B4-BE49-F238E27FC236}">
                  <a16:creationId xmlns:a16="http://schemas.microsoft.com/office/drawing/2014/main" id="{721C1986-6798-4643-BB7A-166A16E96C5B}"/>
                </a:ext>
              </a:extLst>
            </p:cNvPr>
            <p:cNvSpPr>
              <a:spLocks noChangeShapeType="1"/>
            </p:cNvSpPr>
            <p:nvPr/>
          </p:nvSpPr>
          <p:spPr bwMode="auto">
            <a:xfrm flipV="1">
              <a:off x="2770"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1" name="Line 901">
              <a:extLst>
                <a:ext uri="{FF2B5EF4-FFF2-40B4-BE49-F238E27FC236}">
                  <a16:creationId xmlns:a16="http://schemas.microsoft.com/office/drawing/2014/main" id="{CEB699DF-CFF0-E048-9FAD-8EF1E2208B29}"/>
                </a:ext>
              </a:extLst>
            </p:cNvPr>
            <p:cNvSpPr>
              <a:spLocks noChangeShapeType="1"/>
            </p:cNvSpPr>
            <p:nvPr/>
          </p:nvSpPr>
          <p:spPr bwMode="auto">
            <a:xfrm flipV="1">
              <a:off x="2770"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2" name="Line 902">
              <a:extLst>
                <a:ext uri="{FF2B5EF4-FFF2-40B4-BE49-F238E27FC236}">
                  <a16:creationId xmlns:a16="http://schemas.microsoft.com/office/drawing/2014/main" id="{BCC3B7C6-13C8-2E41-9B92-369B2C6818E2}"/>
                </a:ext>
              </a:extLst>
            </p:cNvPr>
            <p:cNvSpPr>
              <a:spLocks noChangeShapeType="1"/>
            </p:cNvSpPr>
            <p:nvPr/>
          </p:nvSpPr>
          <p:spPr bwMode="auto">
            <a:xfrm flipV="1">
              <a:off x="2770"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3" name="Line 903">
              <a:extLst>
                <a:ext uri="{FF2B5EF4-FFF2-40B4-BE49-F238E27FC236}">
                  <a16:creationId xmlns:a16="http://schemas.microsoft.com/office/drawing/2014/main" id="{B25332A1-9DDE-2343-8C4A-2F9CAA45D7B2}"/>
                </a:ext>
              </a:extLst>
            </p:cNvPr>
            <p:cNvSpPr>
              <a:spLocks noChangeShapeType="1"/>
            </p:cNvSpPr>
            <p:nvPr/>
          </p:nvSpPr>
          <p:spPr bwMode="auto">
            <a:xfrm flipV="1">
              <a:off x="2770"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4" name="Line 904">
              <a:extLst>
                <a:ext uri="{FF2B5EF4-FFF2-40B4-BE49-F238E27FC236}">
                  <a16:creationId xmlns:a16="http://schemas.microsoft.com/office/drawing/2014/main" id="{57204E84-39F3-334E-9133-32726772FE16}"/>
                </a:ext>
              </a:extLst>
            </p:cNvPr>
            <p:cNvSpPr>
              <a:spLocks noChangeShapeType="1"/>
            </p:cNvSpPr>
            <p:nvPr/>
          </p:nvSpPr>
          <p:spPr bwMode="auto">
            <a:xfrm flipV="1">
              <a:off x="2770"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5" name="Line 905">
              <a:extLst>
                <a:ext uri="{FF2B5EF4-FFF2-40B4-BE49-F238E27FC236}">
                  <a16:creationId xmlns:a16="http://schemas.microsoft.com/office/drawing/2014/main" id="{81F9951F-97C4-394E-990E-6CC02DDFEAD6}"/>
                </a:ext>
              </a:extLst>
            </p:cNvPr>
            <p:cNvSpPr>
              <a:spLocks noChangeShapeType="1"/>
            </p:cNvSpPr>
            <p:nvPr/>
          </p:nvSpPr>
          <p:spPr bwMode="auto">
            <a:xfrm flipV="1">
              <a:off x="2770"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6" name="Line 906">
              <a:extLst>
                <a:ext uri="{FF2B5EF4-FFF2-40B4-BE49-F238E27FC236}">
                  <a16:creationId xmlns:a16="http://schemas.microsoft.com/office/drawing/2014/main" id="{A1AB9708-EDDB-B440-BAD0-8CC9B905F231}"/>
                </a:ext>
              </a:extLst>
            </p:cNvPr>
            <p:cNvSpPr>
              <a:spLocks noChangeShapeType="1"/>
            </p:cNvSpPr>
            <p:nvPr/>
          </p:nvSpPr>
          <p:spPr bwMode="auto">
            <a:xfrm flipV="1">
              <a:off x="2770"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7" name="Line 907">
              <a:extLst>
                <a:ext uri="{FF2B5EF4-FFF2-40B4-BE49-F238E27FC236}">
                  <a16:creationId xmlns:a16="http://schemas.microsoft.com/office/drawing/2014/main" id="{DC0E1BC8-FDE6-3844-8494-D99C6439F328}"/>
                </a:ext>
              </a:extLst>
            </p:cNvPr>
            <p:cNvSpPr>
              <a:spLocks noChangeShapeType="1"/>
            </p:cNvSpPr>
            <p:nvPr/>
          </p:nvSpPr>
          <p:spPr bwMode="auto">
            <a:xfrm flipV="1">
              <a:off x="2770"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8" name="Line 908">
              <a:extLst>
                <a:ext uri="{FF2B5EF4-FFF2-40B4-BE49-F238E27FC236}">
                  <a16:creationId xmlns:a16="http://schemas.microsoft.com/office/drawing/2014/main" id="{6EC25AC6-8BB7-0443-8BA6-DD83472651E0}"/>
                </a:ext>
              </a:extLst>
            </p:cNvPr>
            <p:cNvSpPr>
              <a:spLocks noChangeShapeType="1"/>
            </p:cNvSpPr>
            <p:nvPr/>
          </p:nvSpPr>
          <p:spPr bwMode="auto">
            <a:xfrm flipV="1">
              <a:off x="2770"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9" name="Line 909">
              <a:extLst>
                <a:ext uri="{FF2B5EF4-FFF2-40B4-BE49-F238E27FC236}">
                  <a16:creationId xmlns:a16="http://schemas.microsoft.com/office/drawing/2014/main" id="{B1DDAFB4-FD7A-B94B-B0E9-53369B7B4049}"/>
                </a:ext>
              </a:extLst>
            </p:cNvPr>
            <p:cNvSpPr>
              <a:spLocks noChangeShapeType="1"/>
            </p:cNvSpPr>
            <p:nvPr/>
          </p:nvSpPr>
          <p:spPr bwMode="auto">
            <a:xfrm flipV="1">
              <a:off x="2770"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0" name="Line 910">
              <a:extLst>
                <a:ext uri="{FF2B5EF4-FFF2-40B4-BE49-F238E27FC236}">
                  <a16:creationId xmlns:a16="http://schemas.microsoft.com/office/drawing/2014/main" id="{AB6FE87B-9AF1-2E49-9011-2B747CEC3FB5}"/>
                </a:ext>
              </a:extLst>
            </p:cNvPr>
            <p:cNvSpPr>
              <a:spLocks noChangeShapeType="1"/>
            </p:cNvSpPr>
            <p:nvPr/>
          </p:nvSpPr>
          <p:spPr bwMode="auto">
            <a:xfrm flipV="1">
              <a:off x="2770"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1" name="Line 911">
              <a:extLst>
                <a:ext uri="{FF2B5EF4-FFF2-40B4-BE49-F238E27FC236}">
                  <a16:creationId xmlns:a16="http://schemas.microsoft.com/office/drawing/2014/main" id="{C0E75547-8B6F-5241-9D71-8CD340DBDBCE}"/>
                </a:ext>
              </a:extLst>
            </p:cNvPr>
            <p:cNvSpPr>
              <a:spLocks noChangeShapeType="1"/>
            </p:cNvSpPr>
            <p:nvPr/>
          </p:nvSpPr>
          <p:spPr bwMode="auto">
            <a:xfrm flipV="1">
              <a:off x="2770"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2" name="Line 912">
              <a:extLst>
                <a:ext uri="{FF2B5EF4-FFF2-40B4-BE49-F238E27FC236}">
                  <a16:creationId xmlns:a16="http://schemas.microsoft.com/office/drawing/2014/main" id="{3424EAC9-9715-D443-A048-68413CDB1CEF}"/>
                </a:ext>
              </a:extLst>
            </p:cNvPr>
            <p:cNvSpPr>
              <a:spLocks noChangeShapeType="1"/>
            </p:cNvSpPr>
            <p:nvPr/>
          </p:nvSpPr>
          <p:spPr bwMode="auto">
            <a:xfrm flipV="1">
              <a:off x="2770"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3" name="Line 913">
              <a:extLst>
                <a:ext uri="{FF2B5EF4-FFF2-40B4-BE49-F238E27FC236}">
                  <a16:creationId xmlns:a16="http://schemas.microsoft.com/office/drawing/2014/main" id="{CF4AB43E-EC72-1240-AC30-86403D649564}"/>
                </a:ext>
              </a:extLst>
            </p:cNvPr>
            <p:cNvSpPr>
              <a:spLocks noChangeShapeType="1"/>
            </p:cNvSpPr>
            <p:nvPr/>
          </p:nvSpPr>
          <p:spPr bwMode="auto">
            <a:xfrm flipV="1">
              <a:off x="2770"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4" name="Line 914">
              <a:extLst>
                <a:ext uri="{FF2B5EF4-FFF2-40B4-BE49-F238E27FC236}">
                  <a16:creationId xmlns:a16="http://schemas.microsoft.com/office/drawing/2014/main" id="{92B1E37D-F76C-AC4A-86A6-EA7C4799C460}"/>
                </a:ext>
              </a:extLst>
            </p:cNvPr>
            <p:cNvSpPr>
              <a:spLocks noChangeShapeType="1"/>
            </p:cNvSpPr>
            <p:nvPr/>
          </p:nvSpPr>
          <p:spPr bwMode="auto">
            <a:xfrm flipV="1">
              <a:off x="2770"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5" name="Line 915">
              <a:extLst>
                <a:ext uri="{FF2B5EF4-FFF2-40B4-BE49-F238E27FC236}">
                  <a16:creationId xmlns:a16="http://schemas.microsoft.com/office/drawing/2014/main" id="{947FEAA0-1FF1-FD44-AD1B-4552DE02D5EA}"/>
                </a:ext>
              </a:extLst>
            </p:cNvPr>
            <p:cNvSpPr>
              <a:spLocks noChangeShapeType="1"/>
            </p:cNvSpPr>
            <p:nvPr/>
          </p:nvSpPr>
          <p:spPr bwMode="auto">
            <a:xfrm flipV="1">
              <a:off x="2770"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6" name="Line 916">
              <a:extLst>
                <a:ext uri="{FF2B5EF4-FFF2-40B4-BE49-F238E27FC236}">
                  <a16:creationId xmlns:a16="http://schemas.microsoft.com/office/drawing/2014/main" id="{269B020E-DD09-B247-B014-5ACA702661DC}"/>
                </a:ext>
              </a:extLst>
            </p:cNvPr>
            <p:cNvSpPr>
              <a:spLocks noChangeShapeType="1"/>
            </p:cNvSpPr>
            <p:nvPr/>
          </p:nvSpPr>
          <p:spPr bwMode="auto">
            <a:xfrm flipV="1">
              <a:off x="2770"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7" name="Line 917">
              <a:extLst>
                <a:ext uri="{FF2B5EF4-FFF2-40B4-BE49-F238E27FC236}">
                  <a16:creationId xmlns:a16="http://schemas.microsoft.com/office/drawing/2014/main" id="{72C50EAF-88C0-2D4F-8216-9B46DE4868E8}"/>
                </a:ext>
              </a:extLst>
            </p:cNvPr>
            <p:cNvSpPr>
              <a:spLocks noChangeShapeType="1"/>
            </p:cNvSpPr>
            <p:nvPr/>
          </p:nvSpPr>
          <p:spPr bwMode="auto">
            <a:xfrm flipV="1">
              <a:off x="2770"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8" name="Line 918">
              <a:extLst>
                <a:ext uri="{FF2B5EF4-FFF2-40B4-BE49-F238E27FC236}">
                  <a16:creationId xmlns:a16="http://schemas.microsoft.com/office/drawing/2014/main" id="{48D9C2F3-0A9A-7D44-B773-33A2819A9BBC}"/>
                </a:ext>
              </a:extLst>
            </p:cNvPr>
            <p:cNvSpPr>
              <a:spLocks noChangeShapeType="1"/>
            </p:cNvSpPr>
            <p:nvPr/>
          </p:nvSpPr>
          <p:spPr bwMode="auto">
            <a:xfrm flipV="1">
              <a:off x="2770"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9" name="Line 919">
              <a:extLst>
                <a:ext uri="{FF2B5EF4-FFF2-40B4-BE49-F238E27FC236}">
                  <a16:creationId xmlns:a16="http://schemas.microsoft.com/office/drawing/2014/main" id="{8034A1E8-06DD-C543-8711-D4F937A98257}"/>
                </a:ext>
              </a:extLst>
            </p:cNvPr>
            <p:cNvSpPr>
              <a:spLocks noChangeShapeType="1"/>
            </p:cNvSpPr>
            <p:nvPr/>
          </p:nvSpPr>
          <p:spPr bwMode="auto">
            <a:xfrm flipV="1">
              <a:off x="2770"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0" name="Line 920">
              <a:extLst>
                <a:ext uri="{FF2B5EF4-FFF2-40B4-BE49-F238E27FC236}">
                  <a16:creationId xmlns:a16="http://schemas.microsoft.com/office/drawing/2014/main" id="{90AC0CF7-AC5E-DB48-A309-38F0BE166CF4}"/>
                </a:ext>
              </a:extLst>
            </p:cNvPr>
            <p:cNvSpPr>
              <a:spLocks noChangeShapeType="1"/>
            </p:cNvSpPr>
            <p:nvPr/>
          </p:nvSpPr>
          <p:spPr bwMode="auto">
            <a:xfrm flipV="1">
              <a:off x="2770"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1" name="Line 921">
              <a:extLst>
                <a:ext uri="{FF2B5EF4-FFF2-40B4-BE49-F238E27FC236}">
                  <a16:creationId xmlns:a16="http://schemas.microsoft.com/office/drawing/2014/main" id="{050FEE7E-6435-0B4B-B312-E8E502117BE6}"/>
                </a:ext>
              </a:extLst>
            </p:cNvPr>
            <p:cNvSpPr>
              <a:spLocks noChangeShapeType="1"/>
            </p:cNvSpPr>
            <p:nvPr/>
          </p:nvSpPr>
          <p:spPr bwMode="auto">
            <a:xfrm flipV="1">
              <a:off x="2770"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2" name="Line 922">
              <a:extLst>
                <a:ext uri="{FF2B5EF4-FFF2-40B4-BE49-F238E27FC236}">
                  <a16:creationId xmlns:a16="http://schemas.microsoft.com/office/drawing/2014/main" id="{4C0B3F6E-4BF9-D544-B620-5F115F5A4674}"/>
                </a:ext>
              </a:extLst>
            </p:cNvPr>
            <p:cNvSpPr>
              <a:spLocks noChangeShapeType="1"/>
            </p:cNvSpPr>
            <p:nvPr/>
          </p:nvSpPr>
          <p:spPr bwMode="auto">
            <a:xfrm flipV="1">
              <a:off x="2770"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3" name="Line 923">
              <a:extLst>
                <a:ext uri="{FF2B5EF4-FFF2-40B4-BE49-F238E27FC236}">
                  <a16:creationId xmlns:a16="http://schemas.microsoft.com/office/drawing/2014/main" id="{75DB80E8-A5A6-EE4A-AFD0-5F1A056F8348}"/>
                </a:ext>
              </a:extLst>
            </p:cNvPr>
            <p:cNvSpPr>
              <a:spLocks noChangeShapeType="1"/>
            </p:cNvSpPr>
            <p:nvPr/>
          </p:nvSpPr>
          <p:spPr bwMode="auto">
            <a:xfrm flipV="1">
              <a:off x="2770"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4" name="Line 924">
              <a:extLst>
                <a:ext uri="{FF2B5EF4-FFF2-40B4-BE49-F238E27FC236}">
                  <a16:creationId xmlns:a16="http://schemas.microsoft.com/office/drawing/2014/main" id="{3CCA73FB-5D56-2F40-8DF0-169C54EB6D54}"/>
                </a:ext>
              </a:extLst>
            </p:cNvPr>
            <p:cNvSpPr>
              <a:spLocks noChangeShapeType="1"/>
            </p:cNvSpPr>
            <p:nvPr/>
          </p:nvSpPr>
          <p:spPr bwMode="auto">
            <a:xfrm flipV="1">
              <a:off x="2770"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5" name="Line 925">
              <a:extLst>
                <a:ext uri="{FF2B5EF4-FFF2-40B4-BE49-F238E27FC236}">
                  <a16:creationId xmlns:a16="http://schemas.microsoft.com/office/drawing/2014/main" id="{FE58B797-279D-AB4F-9F84-F652030C7462}"/>
                </a:ext>
              </a:extLst>
            </p:cNvPr>
            <p:cNvSpPr>
              <a:spLocks noChangeShapeType="1"/>
            </p:cNvSpPr>
            <p:nvPr/>
          </p:nvSpPr>
          <p:spPr bwMode="auto">
            <a:xfrm flipV="1">
              <a:off x="2770"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6" name="Line 926">
              <a:extLst>
                <a:ext uri="{FF2B5EF4-FFF2-40B4-BE49-F238E27FC236}">
                  <a16:creationId xmlns:a16="http://schemas.microsoft.com/office/drawing/2014/main" id="{7A204798-5188-5948-B555-A3EFE6878AB4}"/>
                </a:ext>
              </a:extLst>
            </p:cNvPr>
            <p:cNvSpPr>
              <a:spLocks noChangeShapeType="1"/>
            </p:cNvSpPr>
            <p:nvPr/>
          </p:nvSpPr>
          <p:spPr bwMode="auto">
            <a:xfrm flipV="1">
              <a:off x="2770"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7" name="Line 927">
              <a:extLst>
                <a:ext uri="{FF2B5EF4-FFF2-40B4-BE49-F238E27FC236}">
                  <a16:creationId xmlns:a16="http://schemas.microsoft.com/office/drawing/2014/main" id="{C4CFE692-EB2F-B342-B5FA-4C4045ACD514}"/>
                </a:ext>
              </a:extLst>
            </p:cNvPr>
            <p:cNvSpPr>
              <a:spLocks noChangeShapeType="1"/>
            </p:cNvSpPr>
            <p:nvPr/>
          </p:nvSpPr>
          <p:spPr bwMode="auto">
            <a:xfrm flipV="1">
              <a:off x="2770"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8" name="Line 928">
              <a:extLst>
                <a:ext uri="{FF2B5EF4-FFF2-40B4-BE49-F238E27FC236}">
                  <a16:creationId xmlns:a16="http://schemas.microsoft.com/office/drawing/2014/main" id="{4952BE5D-9F3A-E449-8B03-0908DA11E1EC}"/>
                </a:ext>
              </a:extLst>
            </p:cNvPr>
            <p:cNvSpPr>
              <a:spLocks noChangeShapeType="1"/>
            </p:cNvSpPr>
            <p:nvPr/>
          </p:nvSpPr>
          <p:spPr bwMode="auto">
            <a:xfrm flipV="1">
              <a:off x="2770"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9" name="Line 929">
              <a:extLst>
                <a:ext uri="{FF2B5EF4-FFF2-40B4-BE49-F238E27FC236}">
                  <a16:creationId xmlns:a16="http://schemas.microsoft.com/office/drawing/2014/main" id="{E4B87309-8F5D-DA49-AFE9-B5B2331587C6}"/>
                </a:ext>
              </a:extLst>
            </p:cNvPr>
            <p:cNvSpPr>
              <a:spLocks noChangeShapeType="1"/>
            </p:cNvSpPr>
            <p:nvPr/>
          </p:nvSpPr>
          <p:spPr bwMode="auto">
            <a:xfrm flipV="1">
              <a:off x="2770"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0" name="Line 930">
              <a:extLst>
                <a:ext uri="{FF2B5EF4-FFF2-40B4-BE49-F238E27FC236}">
                  <a16:creationId xmlns:a16="http://schemas.microsoft.com/office/drawing/2014/main" id="{90BB3698-3B63-4847-A62F-D71C09167097}"/>
                </a:ext>
              </a:extLst>
            </p:cNvPr>
            <p:cNvSpPr>
              <a:spLocks noChangeShapeType="1"/>
            </p:cNvSpPr>
            <p:nvPr/>
          </p:nvSpPr>
          <p:spPr bwMode="auto">
            <a:xfrm flipV="1">
              <a:off x="2770"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1" name="Line 931">
              <a:extLst>
                <a:ext uri="{FF2B5EF4-FFF2-40B4-BE49-F238E27FC236}">
                  <a16:creationId xmlns:a16="http://schemas.microsoft.com/office/drawing/2014/main" id="{90167C84-8A87-C04D-BDFE-95E0CBE2E9D5}"/>
                </a:ext>
              </a:extLst>
            </p:cNvPr>
            <p:cNvSpPr>
              <a:spLocks noChangeShapeType="1"/>
            </p:cNvSpPr>
            <p:nvPr/>
          </p:nvSpPr>
          <p:spPr bwMode="auto">
            <a:xfrm flipV="1">
              <a:off x="2770"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2" name="Line 932">
              <a:extLst>
                <a:ext uri="{FF2B5EF4-FFF2-40B4-BE49-F238E27FC236}">
                  <a16:creationId xmlns:a16="http://schemas.microsoft.com/office/drawing/2014/main" id="{3CCC5FD1-A723-C74E-97B1-79AC2E4627BE}"/>
                </a:ext>
              </a:extLst>
            </p:cNvPr>
            <p:cNvSpPr>
              <a:spLocks noChangeShapeType="1"/>
            </p:cNvSpPr>
            <p:nvPr/>
          </p:nvSpPr>
          <p:spPr bwMode="auto">
            <a:xfrm flipV="1">
              <a:off x="2770"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3" name="Line 933">
              <a:extLst>
                <a:ext uri="{FF2B5EF4-FFF2-40B4-BE49-F238E27FC236}">
                  <a16:creationId xmlns:a16="http://schemas.microsoft.com/office/drawing/2014/main" id="{28AA4EA8-5E54-124A-B91F-B1C1772E376D}"/>
                </a:ext>
              </a:extLst>
            </p:cNvPr>
            <p:cNvSpPr>
              <a:spLocks noChangeShapeType="1"/>
            </p:cNvSpPr>
            <p:nvPr/>
          </p:nvSpPr>
          <p:spPr bwMode="auto">
            <a:xfrm flipV="1">
              <a:off x="2770"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4" name="Line 934">
              <a:extLst>
                <a:ext uri="{FF2B5EF4-FFF2-40B4-BE49-F238E27FC236}">
                  <a16:creationId xmlns:a16="http://schemas.microsoft.com/office/drawing/2014/main" id="{FE873CF2-A788-EF44-901E-05948EB18AA6}"/>
                </a:ext>
              </a:extLst>
            </p:cNvPr>
            <p:cNvSpPr>
              <a:spLocks noChangeShapeType="1"/>
            </p:cNvSpPr>
            <p:nvPr/>
          </p:nvSpPr>
          <p:spPr bwMode="auto">
            <a:xfrm flipV="1">
              <a:off x="2770"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5" name="Line 935">
              <a:extLst>
                <a:ext uri="{FF2B5EF4-FFF2-40B4-BE49-F238E27FC236}">
                  <a16:creationId xmlns:a16="http://schemas.microsoft.com/office/drawing/2014/main" id="{F0CCEEA6-C4C1-544E-8BF8-607BF6C386DB}"/>
                </a:ext>
              </a:extLst>
            </p:cNvPr>
            <p:cNvSpPr>
              <a:spLocks noChangeShapeType="1"/>
            </p:cNvSpPr>
            <p:nvPr/>
          </p:nvSpPr>
          <p:spPr bwMode="auto">
            <a:xfrm flipV="1">
              <a:off x="2770"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6" name="Line 936">
              <a:extLst>
                <a:ext uri="{FF2B5EF4-FFF2-40B4-BE49-F238E27FC236}">
                  <a16:creationId xmlns:a16="http://schemas.microsoft.com/office/drawing/2014/main" id="{7C032F04-4A5B-5C4F-9358-25540D068587}"/>
                </a:ext>
              </a:extLst>
            </p:cNvPr>
            <p:cNvSpPr>
              <a:spLocks noChangeShapeType="1"/>
            </p:cNvSpPr>
            <p:nvPr/>
          </p:nvSpPr>
          <p:spPr bwMode="auto">
            <a:xfrm flipV="1">
              <a:off x="2770"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7" name="Line 937">
              <a:extLst>
                <a:ext uri="{FF2B5EF4-FFF2-40B4-BE49-F238E27FC236}">
                  <a16:creationId xmlns:a16="http://schemas.microsoft.com/office/drawing/2014/main" id="{9FDEDEED-994E-234D-97B8-63FFC312C5AC}"/>
                </a:ext>
              </a:extLst>
            </p:cNvPr>
            <p:cNvSpPr>
              <a:spLocks noChangeShapeType="1"/>
            </p:cNvSpPr>
            <p:nvPr/>
          </p:nvSpPr>
          <p:spPr bwMode="auto">
            <a:xfrm flipV="1">
              <a:off x="2770"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8" name="Line 938">
              <a:extLst>
                <a:ext uri="{FF2B5EF4-FFF2-40B4-BE49-F238E27FC236}">
                  <a16:creationId xmlns:a16="http://schemas.microsoft.com/office/drawing/2014/main" id="{51651E8A-76E3-8B48-B12F-D6905AEEA688}"/>
                </a:ext>
              </a:extLst>
            </p:cNvPr>
            <p:cNvSpPr>
              <a:spLocks noChangeShapeType="1"/>
            </p:cNvSpPr>
            <p:nvPr/>
          </p:nvSpPr>
          <p:spPr bwMode="auto">
            <a:xfrm flipV="1">
              <a:off x="2770"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9" name="Line 939">
              <a:extLst>
                <a:ext uri="{FF2B5EF4-FFF2-40B4-BE49-F238E27FC236}">
                  <a16:creationId xmlns:a16="http://schemas.microsoft.com/office/drawing/2014/main" id="{99CE8DB6-FAC6-8F42-A31C-BC6E9C0EE14D}"/>
                </a:ext>
              </a:extLst>
            </p:cNvPr>
            <p:cNvSpPr>
              <a:spLocks noChangeShapeType="1"/>
            </p:cNvSpPr>
            <p:nvPr/>
          </p:nvSpPr>
          <p:spPr bwMode="auto">
            <a:xfrm flipV="1">
              <a:off x="2770"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0" name="Line 940">
              <a:extLst>
                <a:ext uri="{FF2B5EF4-FFF2-40B4-BE49-F238E27FC236}">
                  <a16:creationId xmlns:a16="http://schemas.microsoft.com/office/drawing/2014/main" id="{FD695FB2-7F31-1547-80FF-05EBD016EC08}"/>
                </a:ext>
              </a:extLst>
            </p:cNvPr>
            <p:cNvSpPr>
              <a:spLocks noChangeShapeType="1"/>
            </p:cNvSpPr>
            <p:nvPr/>
          </p:nvSpPr>
          <p:spPr bwMode="auto">
            <a:xfrm flipV="1">
              <a:off x="2770"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1" name="Line 941">
              <a:extLst>
                <a:ext uri="{FF2B5EF4-FFF2-40B4-BE49-F238E27FC236}">
                  <a16:creationId xmlns:a16="http://schemas.microsoft.com/office/drawing/2014/main" id="{6CC18896-92F4-1241-A254-6B72FC2351C4}"/>
                </a:ext>
              </a:extLst>
            </p:cNvPr>
            <p:cNvSpPr>
              <a:spLocks noChangeShapeType="1"/>
            </p:cNvSpPr>
            <p:nvPr/>
          </p:nvSpPr>
          <p:spPr bwMode="auto">
            <a:xfrm flipV="1">
              <a:off x="2770"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2" name="Line 942">
              <a:extLst>
                <a:ext uri="{FF2B5EF4-FFF2-40B4-BE49-F238E27FC236}">
                  <a16:creationId xmlns:a16="http://schemas.microsoft.com/office/drawing/2014/main" id="{C46DB884-82A6-3646-B722-9A2E866E035F}"/>
                </a:ext>
              </a:extLst>
            </p:cNvPr>
            <p:cNvSpPr>
              <a:spLocks noChangeShapeType="1"/>
            </p:cNvSpPr>
            <p:nvPr/>
          </p:nvSpPr>
          <p:spPr bwMode="auto">
            <a:xfrm flipV="1">
              <a:off x="2770"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3" name="Line 943">
              <a:extLst>
                <a:ext uri="{FF2B5EF4-FFF2-40B4-BE49-F238E27FC236}">
                  <a16:creationId xmlns:a16="http://schemas.microsoft.com/office/drawing/2014/main" id="{0116AD2E-A4C2-D64A-8FB3-B68914359E88}"/>
                </a:ext>
              </a:extLst>
            </p:cNvPr>
            <p:cNvSpPr>
              <a:spLocks noChangeShapeType="1"/>
            </p:cNvSpPr>
            <p:nvPr/>
          </p:nvSpPr>
          <p:spPr bwMode="auto">
            <a:xfrm flipV="1">
              <a:off x="2770"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4" name="Line 944">
              <a:extLst>
                <a:ext uri="{FF2B5EF4-FFF2-40B4-BE49-F238E27FC236}">
                  <a16:creationId xmlns:a16="http://schemas.microsoft.com/office/drawing/2014/main" id="{37F336E7-22AE-754A-9297-CD4EDC85867F}"/>
                </a:ext>
              </a:extLst>
            </p:cNvPr>
            <p:cNvSpPr>
              <a:spLocks noChangeShapeType="1"/>
            </p:cNvSpPr>
            <p:nvPr/>
          </p:nvSpPr>
          <p:spPr bwMode="auto">
            <a:xfrm flipV="1">
              <a:off x="2770"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5" name="Line 945">
              <a:extLst>
                <a:ext uri="{FF2B5EF4-FFF2-40B4-BE49-F238E27FC236}">
                  <a16:creationId xmlns:a16="http://schemas.microsoft.com/office/drawing/2014/main" id="{56AC2091-8F9C-D741-8525-0996BB9ECCEE}"/>
                </a:ext>
              </a:extLst>
            </p:cNvPr>
            <p:cNvSpPr>
              <a:spLocks noChangeShapeType="1"/>
            </p:cNvSpPr>
            <p:nvPr/>
          </p:nvSpPr>
          <p:spPr bwMode="auto">
            <a:xfrm flipV="1">
              <a:off x="2770"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6" name="Line 946">
              <a:extLst>
                <a:ext uri="{FF2B5EF4-FFF2-40B4-BE49-F238E27FC236}">
                  <a16:creationId xmlns:a16="http://schemas.microsoft.com/office/drawing/2014/main" id="{E72A013D-8F0B-3E44-884A-4668BB85F1EB}"/>
                </a:ext>
              </a:extLst>
            </p:cNvPr>
            <p:cNvSpPr>
              <a:spLocks noChangeShapeType="1"/>
            </p:cNvSpPr>
            <p:nvPr/>
          </p:nvSpPr>
          <p:spPr bwMode="auto">
            <a:xfrm flipV="1">
              <a:off x="2770"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7" name="Line 947">
              <a:extLst>
                <a:ext uri="{FF2B5EF4-FFF2-40B4-BE49-F238E27FC236}">
                  <a16:creationId xmlns:a16="http://schemas.microsoft.com/office/drawing/2014/main" id="{3982F3AD-0263-0448-BF2B-ECB1AF511722}"/>
                </a:ext>
              </a:extLst>
            </p:cNvPr>
            <p:cNvSpPr>
              <a:spLocks noChangeShapeType="1"/>
            </p:cNvSpPr>
            <p:nvPr/>
          </p:nvSpPr>
          <p:spPr bwMode="auto">
            <a:xfrm flipV="1">
              <a:off x="2770"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8" name="Line 948">
              <a:extLst>
                <a:ext uri="{FF2B5EF4-FFF2-40B4-BE49-F238E27FC236}">
                  <a16:creationId xmlns:a16="http://schemas.microsoft.com/office/drawing/2014/main" id="{E8024ADA-CB31-1540-B8AE-860AEFC04F1B}"/>
                </a:ext>
              </a:extLst>
            </p:cNvPr>
            <p:cNvSpPr>
              <a:spLocks noChangeShapeType="1"/>
            </p:cNvSpPr>
            <p:nvPr/>
          </p:nvSpPr>
          <p:spPr bwMode="auto">
            <a:xfrm flipV="1">
              <a:off x="2770"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9" name="Line 949">
              <a:extLst>
                <a:ext uri="{FF2B5EF4-FFF2-40B4-BE49-F238E27FC236}">
                  <a16:creationId xmlns:a16="http://schemas.microsoft.com/office/drawing/2014/main" id="{35FE8119-F5D4-6948-B80B-34603EE7EA61}"/>
                </a:ext>
              </a:extLst>
            </p:cNvPr>
            <p:cNvSpPr>
              <a:spLocks noChangeShapeType="1"/>
            </p:cNvSpPr>
            <p:nvPr/>
          </p:nvSpPr>
          <p:spPr bwMode="auto">
            <a:xfrm flipV="1">
              <a:off x="2770"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0" name="Line 950">
              <a:extLst>
                <a:ext uri="{FF2B5EF4-FFF2-40B4-BE49-F238E27FC236}">
                  <a16:creationId xmlns:a16="http://schemas.microsoft.com/office/drawing/2014/main" id="{382C4554-C727-7A40-B9C3-75353DA2468C}"/>
                </a:ext>
              </a:extLst>
            </p:cNvPr>
            <p:cNvSpPr>
              <a:spLocks noChangeShapeType="1"/>
            </p:cNvSpPr>
            <p:nvPr/>
          </p:nvSpPr>
          <p:spPr bwMode="auto">
            <a:xfrm flipV="1">
              <a:off x="2770"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1" name="Line 951">
              <a:extLst>
                <a:ext uri="{FF2B5EF4-FFF2-40B4-BE49-F238E27FC236}">
                  <a16:creationId xmlns:a16="http://schemas.microsoft.com/office/drawing/2014/main" id="{7AD9F532-E4DA-B448-B959-252BBE50D968}"/>
                </a:ext>
              </a:extLst>
            </p:cNvPr>
            <p:cNvSpPr>
              <a:spLocks noChangeShapeType="1"/>
            </p:cNvSpPr>
            <p:nvPr/>
          </p:nvSpPr>
          <p:spPr bwMode="auto">
            <a:xfrm flipV="1">
              <a:off x="2770"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2" name="Line 952">
              <a:extLst>
                <a:ext uri="{FF2B5EF4-FFF2-40B4-BE49-F238E27FC236}">
                  <a16:creationId xmlns:a16="http://schemas.microsoft.com/office/drawing/2014/main" id="{0DBDB335-237D-2044-A1AF-598078079236}"/>
                </a:ext>
              </a:extLst>
            </p:cNvPr>
            <p:cNvSpPr>
              <a:spLocks noChangeShapeType="1"/>
            </p:cNvSpPr>
            <p:nvPr/>
          </p:nvSpPr>
          <p:spPr bwMode="auto">
            <a:xfrm flipV="1">
              <a:off x="2770"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3" name="Line 953">
              <a:extLst>
                <a:ext uri="{FF2B5EF4-FFF2-40B4-BE49-F238E27FC236}">
                  <a16:creationId xmlns:a16="http://schemas.microsoft.com/office/drawing/2014/main" id="{70023AD8-03C1-E443-A16C-20F132C31EB3}"/>
                </a:ext>
              </a:extLst>
            </p:cNvPr>
            <p:cNvSpPr>
              <a:spLocks noChangeShapeType="1"/>
            </p:cNvSpPr>
            <p:nvPr/>
          </p:nvSpPr>
          <p:spPr bwMode="auto">
            <a:xfrm flipV="1">
              <a:off x="2770"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4" name="Line 954">
              <a:extLst>
                <a:ext uri="{FF2B5EF4-FFF2-40B4-BE49-F238E27FC236}">
                  <a16:creationId xmlns:a16="http://schemas.microsoft.com/office/drawing/2014/main" id="{9DC79588-D990-4F41-92C0-3CC9FBD29766}"/>
                </a:ext>
              </a:extLst>
            </p:cNvPr>
            <p:cNvSpPr>
              <a:spLocks noChangeShapeType="1"/>
            </p:cNvSpPr>
            <p:nvPr/>
          </p:nvSpPr>
          <p:spPr bwMode="auto">
            <a:xfrm flipV="1">
              <a:off x="2770"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5" name="Line 955">
              <a:extLst>
                <a:ext uri="{FF2B5EF4-FFF2-40B4-BE49-F238E27FC236}">
                  <a16:creationId xmlns:a16="http://schemas.microsoft.com/office/drawing/2014/main" id="{8BA557F8-FED1-7644-A196-0B36436F2138}"/>
                </a:ext>
              </a:extLst>
            </p:cNvPr>
            <p:cNvSpPr>
              <a:spLocks noChangeShapeType="1"/>
            </p:cNvSpPr>
            <p:nvPr/>
          </p:nvSpPr>
          <p:spPr bwMode="auto">
            <a:xfrm flipV="1">
              <a:off x="2770"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6" name="Line 956">
              <a:extLst>
                <a:ext uri="{FF2B5EF4-FFF2-40B4-BE49-F238E27FC236}">
                  <a16:creationId xmlns:a16="http://schemas.microsoft.com/office/drawing/2014/main" id="{02992CA5-2CB2-144E-AA68-EDC67D05B0AF}"/>
                </a:ext>
              </a:extLst>
            </p:cNvPr>
            <p:cNvSpPr>
              <a:spLocks noChangeShapeType="1"/>
            </p:cNvSpPr>
            <p:nvPr/>
          </p:nvSpPr>
          <p:spPr bwMode="auto">
            <a:xfrm flipV="1">
              <a:off x="2770"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7" name="Line 957">
              <a:extLst>
                <a:ext uri="{FF2B5EF4-FFF2-40B4-BE49-F238E27FC236}">
                  <a16:creationId xmlns:a16="http://schemas.microsoft.com/office/drawing/2014/main" id="{36CD6DCB-51D9-6A49-8BBC-706BC0623D9F}"/>
                </a:ext>
              </a:extLst>
            </p:cNvPr>
            <p:cNvSpPr>
              <a:spLocks noChangeShapeType="1"/>
            </p:cNvSpPr>
            <p:nvPr/>
          </p:nvSpPr>
          <p:spPr bwMode="auto">
            <a:xfrm flipV="1">
              <a:off x="2770"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8" name="Line 958">
              <a:extLst>
                <a:ext uri="{FF2B5EF4-FFF2-40B4-BE49-F238E27FC236}">
                  <a16:creationId xmlns:a16="http://schemas.microsoft.com/office/drawing/2014/main" id="{B82F0E2A-AE44-0D40-A2BB-FE05A34634B9}"/>
                </a:ext>
              </a:extLst>
            </p:cNvPr>
            <p:cNvSpPr>
              <a:spLocks noChangeShapeType="1"/>
            </p:cNvSpPr>
            <p:nvPr/>
          </p:nvSpPr>
          <p:spPr bwMode="auto">
            <a:xfrm flipV="1">
              <a:off x="2770"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9" name="Line 959">
              <a:extLst>
                <a:ext uri="{FF2B5EF4-FFF2-40B4-BE49-F238E27FC236}">
                  <a16:creationId xmlns:a16="http://schemas.microsoft.com/office/drawing/2014/main" id="{BAEA7D20-24D9-CE4D-96EA-32CA00E5C99C}"/>
                </a:ext>
              </a:extLst>
            </p:cNvPr>
            <p:cNvSpPr>
              <a:spLocks noChangeShapeType="1"/>
            </p:cNvSpPr>
            <p:nvPr/>
          </p:nvSpPr>
          <p:spPr bwMode="auto">
            <a:xfrm flipV="1">
              <a:off x="2770"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0" name="Line 960">
              <a:extLst>
                <a:ext uri="{FF2B5EF4-FFF2-40B4-BE49-F238E27FC236}">
                  <a16:creationId xmlns:a16="http://schemas.microsoft.com/office/drawing/2014/main" id="{CDF5610D-570B-8D4E-AE7F-94ECBC4CF1B9}"/>
                </a:ext>
              </a:extLst>
            </p:cNvPr>
            <p:cNvSpPr>
              <a:spLocks noChangeShapeType="1"/>
            </p:cNvSpPr>
            <p:nvPr/>
          </p:nvSpPr>
          <p:spPr bwMode="auto">
            <a:xfrm flipV="1">
              <a:off x="2770"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1" name="Line 961">
              <a:extLst>
                <a:ext uri="{FF2B5EF4-FFF2-40B4-BE49-F238E27FC236}">
                  <a16:creationId xmlns:a16="http://schemas.microsoft.com/office/drawing/2014/main" id="{15020C77-AAF6-A742-BD2F-28BDD43751FE}"/>
                </a:ext>
              </a:extLst>
            </p:cNvPr>
            <p:cNvSpPr>
              <a:spLocks noChangeShapeType="1"/>
            </p:cNvSpPr>
            <p:nvPr/>
          </p:nvSpPr>
          <p:spPr bwMode="auto">
            <a:xfrm flipV="1">
              <a:off x="2770"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2" name="Line 962">
              <a:extLst>
                <a:ext uri="{FF2B5EF4-FFF2-40B4-BE49-F238E27FC236}">
                  <a16:creationId xmlns:a16="http://schemas.microsoft.com/office/drawing/2014/main" id="{694B92F4-B77B-B343-B0B0-0ACAD0453FEF}"/>
                </a:ext>
              </a:extLst>
            </p:cNvPr>
            <p:cNvSpPr>
              <a:spLocks noChangeShapeType="1"/>
            </p:cNvSpPr>
            <p:nvPr/>
          </p:nvSpPr>
          <p:spPr bwMode="auto">
            <a:xfrm flipV="1">
              <a:off x="2770"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3" name="Line 963">
              <a:extLst>
                <a:ext uri="{FF2B5EF4-FFF2-40B4-BE49-F238E27FC236}">
                  <a16:creationId xmlns:a16="http://schemas.microsoft.com/office/drawing/2014/main" id="{EE64A1C8-6B6A-514D-8036-0F443810A83F}"/>
                </a:ext>
              </a:extLst>
            </p:cNvPr>
            <p:cNvSpPr>
              <a:spLocks noChangeShapeType="1"/>
            </p:cNvSpPr>
            <p:nvPr/>
          </p:nvSpPr>
          <p:spPr bwMode="auto">
            <a:xfrm flipV="1">
              <a:off x="2770"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4" name="Line 964">
              <a:extLst>
                <a:ext uri="{FF2B5EF4-FFF2-40B4-BE49-F238E27FC236}">
                  <a16:creationId xmlns:a16="http://schemas.microsoft.com/office/drawing/2014/main" id="{D9FBF8A3-704B-A14A-B27A-D2D46BFAF637}"/>
                </a:ext>
              </a:extLst>
            </p:cNvPr>
            <p:cNvSpPr>
              <a:spLocks noChangeShapeType="1"/>
            </p:cNvSpPr>
            <p:nvPr/>
          </p:nvSpPr>
          <p:spPr bwMode="auto">
            <a:xfrm flipV="1">
              <a:off x="2770"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5" name="Line 965">
              <a:extLst>
                <a:ext uri="{FF2B5EF4-FFF2-40B4-BE49-F238E27FC236}">
                  <a16:creationId xmlns:a16="http://schemas.microsoft.com/office/drawing/2014/main" id="{F86EDDC0-59DB-FA4C-A0A1-3A978DB855B6}"/>
                </a:ext>
              </a:extLst>
            </p:cNvPr>
            <p:cNvSpPr>
              <a:spLocks noChangeShapeType="1"/>
            </p:cNvSpPr>
            <p:nvPr/>
          </p:nvSpPr>
          <p:spPr bwMode="auto">
            <a:xfrm flipV="1">
              <a:off x="2770"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6" name="Line 966">
              <a:extLst>
                <a:ext uri="{FF2B5EF4-FFF2-40B4-BE49-F238E27FC236}">
                  <a16:creationId xmlns:a16="http://schemas.microsoft.com/office/drawing/2014/main" id="{35B3DD86-9619-5141-A059-09D9FFFF8DFF}"/>
                </a:ext>
              </a:extLst>
            </p:cNvPr>
            <p:cNvSpPr>
              <a:spLocks noChangeShapeType="1"/>
            </p:cNvSpPr>
            <p:nvPr/>
          </p:nvSpPr>
          <p:spPr bwMode="auto">
            <a:xfrm flipV="1">
              <a:off x="2770"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7" name="Line 967">
              <a:extLst>
                <a:ext uri="{FF2B5EF4-FFF2-40B4-BE49-F238E27FC236}">
                  <a16:creationId xmlns:a16="http://schemas.microsoft.com/office/drawing/2014/main" id="{CBB50A71-2114-5347-B531-98CA25C1CBB5}"/>
                </a:ext>
              </a:extLst>
            </p:cNvPr>
            <p:cNvSpPr>
              <a:spLocks noChangeShapeType="1"/>
            </p:cNvSpPr>
            <p:nvPr/>
          </p:nvSpPr>
          <p:spPr bwMode="auto">
            <a:xfrm flipV="1">
              <a:off x="2770"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8" name="Line 968">
              <a:extLst>
                <a:ext uri="{FF2B5EF4-FFF2-40B4-BE49-F238E27FC236}">
                  <a16:creationId xmlns:a16="http://schemas.microsoft.com/office/drawing/2014/main" id="{5AC9D059-27E5-6C4B-B5AF-579DC56DA205}"/>
                </a:ext>
              </a:extLst>
            </p:cNvPr>
            <p:cNvSpPr>
              <a:spLocks noChangeShapeType="1"/>
            </p:cNvSpPr>
            <p:nvPr/>
          </p:nvSpPr>
          <p:spPr bwMode="auto">
            <a:xfrm flipV="1">
              <a:off x="2770"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9" name="Line 969">
              <a:extLst>
                <a:ext uri="{FF2B5EF4-FFF2-40B4-BE49-F238E27FC236}">
                  <a16:creationId xmlns:a16="http://schemas.microsoft.com/office/drawing/2014/main" id="{EC825B65-8FD5-8C4B-8B7F-313C69F7C0E9}"/>
                </a:ext>
              </a:extLst>
            </p:cNvPr>
            <p:cNvSpPr>
              <a:spLocks noChangeShapeType="1"/>
            </p:cNvSpPr>
            <p:nvPr/>
          </p:nvSpPr>
          <p:spPr bwMode="auto">
            <a:xfrm flipV="1">
              <a:off x="2770"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0" name="Line 970">
              <a:extLst>
                <a:ext uri="{FF2B5EF4-FFF2-40B4-BE49-F238E27FC236}">
                  <a16:creationId xmlns:a16="http://schemas.microsoft.com/office/drawing/2014/main" id="{BDDB4A5A-DA54-2341-A0E2-794273BECB92}"/>
                </a:ext>
              </a:extLst>
            </p:cNvPr>
            <p:cNvSpPr>
              <a:spLocks noChangeShapeType="1"/>
            </p:cNvSpPr>
            <p:nvPr/>
          </p:nvSpPr>
          <p:spPr bwMode="auto">
            <a:xfrm flipV="1">
              <a:off x="2770"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1" name="Line 971">
              <a:extLst>
                <a:ext uri="{FF2B5EF4-FFF2-40B4-BE49-F238E27FC236}">
                  <a16:creationId xmlns:a16="http://schemas.microsoft.com/office/drawing/2014/main" id="{26789506-3140-EA4E-B566-3C99B3E6850D}"/>
                </a:ext>
              </a:extLst>
            </p:cNvPr>
            <p:cNvSpPr>
              <a:spLocks noChangeShapeType="1"/>
            </p:cNvSpPr>
            <p:nvPr/>
          </p:nvSpPr>
          <p:spPr bwMode="auto">
            <a:xfrm flipV="1">
              <a:off x="2770"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2" name="Line 972">
              <a:extLst>
                <a:ext uri="{FF2B5EF4-FFF2-40B4-BE49-F238E27FC236}">
                  <a16:creationId xmlns:a16="http://schemas.microsoft.com/office/drawing/2014/main" id="{C9BAF1C8-B67E-824A-9879-2D86266B2FC0}"/>
                </a:ext>
              </a:extLst>
            </p:cNvPr>
            <p:cNvSpPr>
              <a:spLocks noChangeShapeType="1"/>
            </p:cNvSpPr>
            <p:nvPr/>
          </p:nvSpPr>
          <p:spPr bwMode="auto">
            <a:xfrm>
              <a:off x="2770"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3" name="Rectangle 973">
              <a:extLst>
                <a:ext uri="{FF2B5EF4-FFF2-40B4-BE49-F238E27FC236}">
                  <a16:creationId xmlns:a16="http://schemas.microsoft.com/office/drawing/2014/main" id="{9B3FA85A-4327-BD41-AEC5-7BD856B8805C}"/>
                </a:ext>
              </a:extLst>
            </p:cNvPr>
            <p:cNvSpPr>
              <a:spLocks noChangeArrowheads="1"/>
            </p:cNvSpPr>
            <p:nvPr/>
          </p:nvSpPr>
          <p:spPr bwMode="auto">
            <a:xfrm>
              <a:off x="2726" y="2940"/>
              <a:ext cx="8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-2</a:t>
              </a:r>
              <a:endParaRPr lang="en-US" altLang="en-US" sz="1800">
                <a:solidFill>
                  <a:schemeClr val="tx1"/>
                </a:solidFill>
              </a:endParaRPr>
            </a:p>
          </p:txBody>
        </p:sp>
        <p:sp>
          <p:nvSpPr>
            <p:cNvPr id="140894" name="Line 974">
              <a:extLst>
                <a:ext uri="{FF2B5EF4-FFF2-40B4-BE49-F238E27FC236}">
                  <a16:creationId xmlns:a16="http://schemas.microsoft.com/office/drawing/2014/main" id="{BA4F9A92-FFBA-1A42-9C98-8A894DF6DAD1}"/>
                </a:ext>
              </a:extLst>
            </p:cNvPr>
            <p:cNvSpPr>
              <a:spLocks noChangeShapeType="1"/>
            </p:cNvSpPr>
            <p:nvPr/>
          </p:nvSpPr>
          <p:spPr bwMode="auto">
            <a:xfrm flipV="1">
              <a:off x="3036"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5" name="Line 975">
              <a:extLst>
                <a:ext uri="{FF2B5EF4-FFF2-40B4-BE49-F238E27FC236}">
                  <a16:creationId xmlns:a16="http://schemas.microsoft.com/office/drawing/2014/main" id="{1652D318-1535-BF4B-A271-42FF5264895C}"/>
                </a:ext>
              </a:extLst>
            </p:cNvPr>
            <p:cNvSpPr>
              <a:spLocks noChangeShapeType="1"/>
            </p:cNvSpPr>
            <p:nvPr/>
          </p:nvSpPr>
          <p:spPr bwMode="auto">
            <a:xfrm flipV="1">
              <a:off x="3036"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6" name="Line 976">
              <a:extLst>
                <a:ext uri="{FF2B5EF4-FFF2-40B4-BE49-F238E27FC236}">
                  <a16:creationId xmlns:a16="http://schemas.microsoft.com/office/drawing/2014/main" id="{065E1C9C-71F2-C749-B6E5-688BC6F4DAA4}"/>
                </a:ext>
              </a:extLst>
            </p:cNvPr>
            <p:cNvSpPr>
              <a:spLocks noChangeShapeType="1"/>
            </p:cNvSpPr>
            <p:nvPr/>
          </p:nvSpPr>
          <p:spPr bwMode="auto">
            <a:xfrm flipV="1">
              <a:off x="3036"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7" name="Line 977">
              <a:extLst>
                <a:ext uri="{FF2B5EF4-FFF2-40B4-BE49-F238E27FC236}">
                  <a16:creationId xmlns:a16="http://schemas.microsoft.com/office/drawing/2014/main" id="{F8274562-C32A-914A-AB88-6A32DC3D4007}"/>
                </a:ext>
              </a:extLst>
            </p:cNvPr>
            <p:cNvSpPr>
              <a:spLocks noChangeShapeType="1"/>
            </p:cNvSpPr>
            <p:nvPr/>
          </p:nvSpPr>
          <p:spPr bwMode="auto">
            <a:xfrm flipV="1">
              <a:off x="3036"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8" name="Line 978">
              <a:extLst>
                <a:ext uri="{FF2B5EF4-FFF2-40B4-BE49-F238E27FC236}">
                  <a16:creationId xmlns:a16="http://schemas.microsoft.com/office/drawing/2014/main" id="{E542305C-928C-1249-9564-12E4D975B4F7}"/>
                </a:ext>
              </a:extLst>
            </p:cNvPr>
            <p:cNvSpPr>
              <a:spLocks noChangeShapeType="1"/>
            </p:cNvSpPr>
            <p:nvPr/>
          </p:nvSpPr>
          <p:spPr bwMode="auto">
            <a:xfrm flipV="1">
              <a:off x="3036"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9" name="Line 979">
              <a:extLst>
                <a:ext uri="{FF2B5EF4-FFF2-40B4-BE49-F238E27FC236}">
                  <a16:creationId xmlns:a16="http://schemas.microsoft.com/office/drawing/2014/main" id="{1791D341-12BE-1C4D-A93D-BB1414C5124A}"/>
                </a:ext>
              </a:extLst>
            </p:cNvPr>
            <p:cNvSpPr>
              <a:spLocks noChangeShapeType="1"/>
            </p:cNvSpPr>
            <p:nvPr/>
          </p:nvSpPr>
          <p:spPr bwMode="auto">
            <a:xfrm flipV="1">
              <a:off x="3036"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0" name="Line 980">
              <a:extLst>
                <a:ext uri="{FF2B5EF4-FFF2-40B4-BE49-F238E27FC236}">
                  <a16:creationId xmlns:a16="http://schemas.microsoft.com/office/drawing/2014/main" id="{5B21F191-185D-EB4C-89A0-3CE120D3336A}"/>
                </a:ext>
              </a:extLst>
            </p:cNvPr>
            <p:cNvSpPr>
              <a:spLocks noChangeShapeType="1"/>
            </p:cNvSpPr>
            <p:nvPr/>
          </p:nvSpPr>
          <p:spPr bwMode="auto">
            <a:xfrm flipV="1">
              <a:off x="3036"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1" name="Line 981">
              <a:extLst>
                <a:ext uri="{FF2B5EF4-FFF2-40B4-BE49-F238E27FC236}">
                  <a16:creationId xmlns:a16="http://schemas.microsoft.com/office/drawing/2014/main" id="{BF84EE57-CB81-7648-8E0D-7A02B52A3A40}"/>
                </a:ext>
              </a:extLst>
            </p:cNvPr>
            <p:cNvSpPr>
              <a:spLocks noChangeShapeType="1"/>
            </p:cNvSpPr>
            <p:nvPr/>
          </p:nvSpPr>
          <p:spPr bwMode="auto">
            <a:xfrm flipV="1">
              <a:off x="3036"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2" name="Line 982">
              <a:extLst>
                <a:ext uri="{FF2B5EF4-FFF2-40B4-BE49-F238E27FC236}">
                  <a16:creationId xmlns:a16="http://schemas.microsoft.com/office/drawing/2014/main" id="{ACEED56F-B50A-FC46-9AAB-1DA82C15797D}"/>
                </a:ext>
              </a:extLst>
            </p:cNvPr>
            <p:cNvSpPr>
              <a:spLocks noChangeShapeType="1"/>
            </p:cNvSpPr>
            <p:nvPr/>
          </p:nvSpPr>
          <p:spPr bwMode="auto">
            <a:xfrm flipV="1">
              <a:off x="3036"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3" name="Line 983">
              <a:extLst>
                <a:ext uri="{FF2B5EF4-FFF2-40B4-BE49-F238E27FC236}">
                  <a16:creationId xmlns:a16="http://schemas.microsoft.com/office/drawing/2014/main" id="{FBAAE293-1DF0-4F46-9221-440DB2C7BDF6}"/>
                </a:ext>
              </a:extLst>
            </p:cNvPr>
            <p:cNvSpPr>
              <a:spLocks noChangeShapeType="1"/>
            </p:cNvSpPr>
            <p:nvPr/>
          </p:nvSpPr>
          <p:spPr bwMode="auto">
            <a:xfrm flipV="1">
              <a:off x="3036"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4" name="Line 984">
              <a:extLst>
                <a:ext uri="{FF2B5EF4-FFF2-40B4-BE49-F238E27FC236}">
                  <a16:creationId xmlns:a16="http://schemas.microsoft.com/office/drawing/2014/main" id="{AB8CDF59-1812-5F42-8851-D6267B9F2181}"/>
                </a:ext>
              </a:extLst>
            </p:cNvPr>
            <p:cNvSpPr>
              <a:spLocks noChangeShapeType="1"/>
            </p:cNvSpPr>
            <p:nvPr/>
          </p:nvSpPr>
          <p:spPr bwMode="auto">
            <a:xfrm flipV="1">
              <a:off x="3036"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5" name="Line 985">
              <a:extLst>
                <a:ext uri="{FF2B5EF4-FFF2-40B4-BE49-F238E27FC236}">
                  <a16:creationId xmlns:a16="http://schemas.microsoft.com/office/drawing/2014/main" id="{6FD3AA66-45EF-F64C-B716-6247639368E2}"/>
                </a:ext>
              </a:extLst>
            </p:cNvPr>
            <p:cNvSpPr>
              <a:spLocks noChangeShapeType="1"/>
            </p:cNvSpPr>
            <p:nvPr/>
          </p:nvSpPr>
          <p:spPr bwMode="auto">
            <a:xfrm flipV="1">
              <a:off x="3036"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6" name="Line 986">
              <a:extLst>
                <a:ext uri="{FF2B5EF4-FFF2-40B4-BE49-F238E27FC236}">
                  <a16:creationId xmlns:a16="http://schemas.microsoft.com/office/drawing/2014/main" id="{ECFFD0A1-A414-6D4F-8176-33A31ADCC67A}"/>
                </a:ext>
              </a:extLst>
            </p:cNvPr>
            <p:cNvSpPr>
              <a:spLocks noChangeShapeType="1"/>
            </p:cNvSpPr>
            <p:nvPr/>
          </p:nvSpPr>
          <p:spPr bwMode="auto">
            <a:xfrm flipV="1">
              <a:off x="3036"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7" name="Line 987">
              <a:extLst>
                <a:ext uri="{FF2B5EF4-FFF2-40B4-BE49-F238E27FC236}">
                  <a16:creationId xmlns:a16="http://schemas.microsoft.com/office/drawing/2014/main" id="{EC37017E-30F2-3445-9EDB-41EF9380FAD6}"/>
                </a:ext>
              </a:extLst>
            </p:cNvPr>
            <p:cNvSpPr>
              <a:spLocks noChangeShapeType="1"/>
            </p:cNvSpPr>
            <p:nvPr/>
          </p:nvSpPr>
          <p:spPr bwMode="auto">
            <a:xfrm flipV="1">
              <a:off x="3036"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8" name="Line 988">
              <a:extLst>
                <a:ext uri="{FF2B5EF4-FFF2-40B4-BE49-F238E27FC236}">
                  <a16:creationId xmlns:a16="http://schemas.microsoft.com/office/drawing/2014/main" id="{FF5C33FE-6D8E-944D-8763-7DD01D692FE9}"/>
                </a:ext>
              </a:extLst>
            </p:cNvPr>
            <p:cNvSpPr>
              <a:spLocks noChangeShapeType="1"/>
            </p:cNvSpPr>
            <p:nvPr/>
          </p:nvSpPr>
          <p:spPr bwMode="auto">
            <a:xfrm flipV="1">
              <a:off x="3036"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9" name="Line 989">
              <a:extLst>
                <a:ext uri="{FF2B5EF4-FFF2-40B4-BE49-F238E27FC236}">
                  <a16:creationId xmlns:a16="http://schemas.microsoft.com/office/drawing/2014/main" id="{B42C7E9F-DECC-1C46-A701-E2BBFE871C98}"/>
                </a:ext>
              </a:extLst>
            </p:cNvPr>
            <p:cNvSpPr>
              <a:spLocks noChangeShapeType="1"/>
            </p:cNvSpPr>
            <p:nvPr/>
          </p:nvSpPr>
          <p:spPr bwMode="auto">
            <a:xfrm flipV="1">
              <a:off x="3036"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0" name="Line 990">
              <a:extLst>
                <a:ext uri="{FF2B5EF4-FFF2-40B4-BE49-F238E27FC236}">
                  <a16:creationId xmlns:a16="http://schemas.microsoft.com/office/drawing/2014/main" id="{13A6A27C-F9AF-A94A-B69B-67E8FC243DC1}"/>
                </a:ext>
              </a:extLst>
            </p:cNvPr>
            <p:cNvSpPr>
              <a:spLocks noChangeShapeType="1"/>
            </p:cNvSpPr>
            <p:nvPr/>
          </p:nvSpPr>
          <p:spPr bwMode="auto">
            <a:xfrm flipV="1">
              <a:off x="3036"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1" name="Line 991">
              <a:extLst>
                <a:ext uri="{FF2B5EF4-FFF2-40B4-BE49-F238E27FC236}">
                  <a16:creationId xmlns:a16="http://schemas.microsoft.com/office/drawing/2014/main" id="{C2113977-8E9D-D149-A957-3AA0BAB968D5}"/>
                </a:ext>
              </a:extLst>
            </p:cNvPr>
            <p:cNvSpPr>
              <a:spLocks noChangeShapeType="1"/>
            </p:cNvSpPr>
            <p:nvPr/>
          </p:nvSpPr>
          <p:spPr bwMode="auto">
            <a:xfrm flipV="1">
              <a:off x="3036"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2" name="Line 992">
              <a:extLst>
                <a:ext uri="{FF2B5EF4-FFF2-40B4-BE49-F238E27FC236}">
                  <a16:creationId xmlns:a16="http://schemas.microsoft.com/office/drawing/2014/main" id="{A13EE480-0296-0A46-8CBE-A586F9309211}"/>
                </a:ext>
              </a:extLst>
            </p:cNvPr>
            <p:cNvSpPr>
              <a:spLocks noChangeShapeType="1"/>
            </p:cNvSpPr>
            <p:nvPr/>
          </p:nvSpPr>
          <p:spPr bwMode="auto">
            <a:xfrm flipV="1">
              <a:off x="3036"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3" name="Line 993">
              <a:extLst>
                <a:ext uri="{FF2B5EF4-FFF2-40B4-BE49-F238E27FC236}">
                  <a16:creationId xmlns:a16="http://schemas.microsoft.com/office/drawing/2014/main" id="{A3645E7C-821D-BD43-BAFB-3B8E07ADBC3D}"/>
                </a:ext>
              </a:extLst>
            </p:cNvPr>
            <p:cNvSpPr>
              <a:spLocks noChangeShapeType="1"/>
            </p:cNvSpPr>
            <p:nvPr/>
          </p:nvSpPr>
          <p:spPr bwMode="auto">
            <a:xfrm flipV="1">
              <a:off x="3036"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4" name="Line 994">
              <a:extLst>
                <a:ext uri="{FF2B5EF4-FFF2-40B4-BE49-F238E27FC236}">
                  <a16:creationId xmlns:a16="http://schemas.microsoft.com/office/drawing/2014/main" id="{9601CAA4-9C06-BC41-ABB5-652736858FDE}"/>
                </a:ext>
              </a:extLst>
            </p:cNvPr>
            <p:cNvSpPr>
              <a:spLocks noChangeShapeType="1"/>
            </p:cNvSpPr>
            <p:nvPr/>
          </p:nvSpPr>
          <p:spPr bwMode="auto">
            <a:xfrm flipV="1">
              <a:off x="3036"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5" name="Line 995">
              <a:extLst>
                <a:ext uri="{FF2B5EF4-FFF2-40B4-BE49-F238E27FC236}">
                  <a16:creationId xmlns:a16="http://schemas.microsoft.com/office/drawing/2014/main" id="{A3A2BED5-FCF8-4243-A77B-56B1628C8AD1}"/>
                </a:ext>
              </a:extLst>
            </p:cNvPr>
            <p:cNvSpPr>
              <a:spLocks noChangeShapeType="1"/>
            </p:cNvSpPr>
            <p:nvPr/>
          </p:nvSpPr>
          <p:spPr bwMode="auto">
            <a:xfrm flipV="1">
              <a:off x="3036"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6" name="Line 996">
              <a:extLst>
                <a:ext uri="{FF2B5EF4-FFF2-40B4-BE49-F238E27FC236}">
                  <a16:creationId xmlns:a16="http://schemas.microsoft.com/office/drawing/2014/main" id="{E7E71272-DF77-CB4F-8F67-22F68750F2BE}"/>
                </a:ext>
              </a:extLst>
            </p:cNvPr>
            <p:cNvSpPr>
              <a:spLocks noChangeShapeType="1"/>
            </p:cNvSpPr>
            <p:nvPr/>
          </p:nvSpPr>
          <p:spPr bwMode="auto">
            <a:xfrm flipV="1">
              <a:off x="3036"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7" name="Line 997">
              <a:extLst>
                <a:ext uri="{FF2B5EF4-FFF2-40B4-BE49-F238E27FC236}">
                  <a16:creationId xmlns:a16="http://schemas.microsoft.com/office/drawing/2014/main" id="{BB80D4F6-702F-884E-9842-24964210EEF9}"/>
                </a:ext>
              </a:extLst>
            </p:cNvPr>
            <p:cNvSpPr>
              <a:spLocks noChangeShapeType="1"/>
            </p:cNvSpPr>
            <p:nvPr/>
          </p:nvSpPr>
          <p:spPr bwMode="auto">
            <a:xfrm flipV="1">
              <a:off x="3036"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8" name="Line 998">
              <a:extLst>
                <a:ext uri="{FF2B5EF4-FFF2-40B4-BE49-F238E27FC236}">
                  <a16:creationId xmlns:a16="http://schemas.microsoft.com/office/drawing/2014/main" id="{B548847D-CD85-8541-A800-7B35C02CCE48}"/>
                </a:ext>
              </a:extLst>
            </p:cNvPr>
            <p:cNvSpPr>
              <a:spLocks noChangeShapeType="1"/>
            </p:cNvSpPr>
            <p:nvPr/>
          </p:nvSpPr>
          <p:spPr bwMode="auto">
            <a:xfrm flipV="1">
              <a:off x="3036"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9" name="Line 999">
              <a:extLst>
                <a:ext uri="{FF2B5EF4-FFF2-40B4-BE49-F238E27FC236}">
                  <a16:creationId xmlns:a16="http://schemas.microsoft.com/office/drawing/2014/main" id="{7E9484A3-A380-D444-991B-677117681880}"/>
                </a:ext>
              </a:extLst>
            </p:cNvPr>
            <p:cNvSpPr>
              <a:spLocks noChangeShapeType="1"/>
            </p:cNvSpPr>
            <p:nvPr/>
          </p:nvSpPr>
          <p:spPr bwMode="auto">
            <a:xfrm flipV="1">
              <a:off x="3036"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0" name="Line 1000">
              <a:extLst>
                <a:ext uri="{FF2B5EF4-FFF2-40B4-BE49-F238E27FC236}">
                  <a16:creationId xmlns:a16="http://schemas.microsoft.com/office/drawing/2014/main" id="{DDB86A0D-3231-2748-98C9-B8F72A436188}"/>
                </a:ext>
              </a:extLst>
            </p:cNvPr>
            <p:cNvSpPr>
              <a:spLocks noChangeShapeType="1"/>
            </p:cNvSpPr>
            <p:nvPr/>
          </p:nvSpPr>
          <p:spPr bwMode="auto">
            <a:xfrm flipV="1">
              <a:off x="3036"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1" name="Line 1001">
              <a:extLst>
                <a:ext uri="{FF2B5EF4-FFF2-40B4-BE49-F238E27FC236}">
                  <a16:creationId xmlns:a16="http://schemas.microsoft.com/office/drawing/2014/main" id="{6579CAF2-7D96-7243-962A-5B2AE01491CD}"/>
                </a:ext>
              </a:extLst>
            </p:cNvPr>
            <p:cNvSpPr>
              <a:spLocks noChangeShapeType="1"/>
            </p:cNvSpPr>
            <p:nvPr/>
          </p:nvSpPr>
          <p:spPr bwMode="auto">
            <a:xfrm flipV="1">
              <a:off x="3036"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2" name="Line 1002">
              <a:extLst>
                <a:ext uri="{FF2B5EF4-FFF2-40B4-BE49-F238E27FC236}">
                  <a16:creationId xmlns:a16="http://schemas.microsoft.com/office/drawing/2014/main" id="{2F253D15-31AF-274A-9443-54B6AA270A37}"/>
                </a:ext>
              </a:extLst>
            </p:cNvPr>
            <p:cNvSpPr>
              <a:spLocks noChangeShapeType="1"/>
            </p:cNvSpPr>
            <p:nvPr/>
          </p:nvSpPr>
          <p:spPr bwMode="auto">
            <a:xfrm flipV="1">
              <a:off x="3036"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3" name="Line 1003">
              <a:extLst>
                <a:ext uri="{FF2B5EF4-FFF2-40B4-BE49-F238E27FC236}">
                  <a16:creationId xmlns:a16="http://schemas.microsoft.com/office/drawing/2014/main" id="{E7FA3718-5845-284D-8AF6-3EDCEB4ADBED}"/>
                </a:ext>
              </a:extLst>
            </p:cNvPr>
            <p:cNvSpPr>
              <a:spLocks noChangeShapeType="1"/>
            </p:cNvSpPr>
            <p:nvPr/>
          </p:nvSpPr>
          <p:spPr bwMode="auto">
            <a:xfrm flipV="1">
              <a:off x="3036"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4" name="Line 1004">
              <a:extLst>
                <a:ext uri="{FF2B5EF4-FFF2-40B4-BE49-F238E27FC236}">
                  <a16:creationId xmlns:a16="http://schemas.microsoft.com/office/drawing/2014/main" id="{4802878D-6A32-934D-B057-E2BF5008BFB3}"/>
                </a:ext>
              </a:extLst>
            </p:cNvPr>
            <p:cNvSpPr>
              <a:spLocks noChangeShapeType="1"/>
            </p:cNvSpPr>
            <p:nvPr/>
          </p:nvSpPr>
          <p:spPr bwMode="auto">
            <a:xfrm flipV="1">
              <a:off x="3036"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5" name="Line 1005">
              <a:extLst>
                <a:ext uri="{FF2B5EF4-FFF2-40B4-BE49-F238E27FC236}">
                  <a16:creationId xmlns:a16="http://schemas.microsoft.com/office/drawing/2014/main" id="{CF65AE5E-4785-FA4D-8B8D-95CCEDF9B8F5}"/>
                </a:ext>
              </a:extLst>
            </p:cNvPr>
            <p:cNvSpPr>
              <a:spLocks noChangeShapeType="1"/>
            </p:cNvSpPr>
            <p:nvPr/>
          </p:nvSpPr>
          <p:spPr bwMode="auto">
            <a:xfrm flipV="1">
              <a:off x="3036"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6" name="Line 1006">
              <a:extLst>
                <a:ext uri="{FF2B5EF4-FFF2-40B4-BE49-F238E27FC236}">
                  <a16:creationId xmlns:a16="http://schemas.microsoft.com/office/drawing/2014/main" id="{01B0E460-057A-A542-8C5E-1A5C14E8D58B}"/>
                </a:ext>
              </a:extLst>
            </p:cNvPr>
            <p:cNvSpPr>
              <a:spLocks noChangeShapeType="1"/>
            </p:cNvSpPr>
            <p:nvPr/>
          </p:nvSpPr>
          <p:spPr bwMode="auto">
            <a:xfrm flipV="1">
              <a:off x="3036"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7" name="Line 1007">
              <a:extLst>
                <a:ext uri="{FF2B5EF4-FFF2-40B4-BE49-F238E27FC236}">
                  <a16:creationId xmlns:a16="http://schemas.microsoft.com/office/drawing/2014/main" id="{6B5133B7-CC53-9445-BF66-DC8BC050FD11}"/>
                </a:ext>
              </a:extLst>
            </p:cNvPr>
            <p:cNvSpPr>
              <a:spLocks noChangeShapeType="1"/>
            </p:cNvSpPr>
            <p:nvPr/>
          </p:nvSpPr>
          <p:spPr bwMode="auto">
            <a:xfrm flipV="1">
              <a:off x="3036"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8" name="Line 1008">
              <a:extLst>
                <a:ext uri="{FF2B5EF4-FFF2-40B4-BE49-F238E27FC236}">
                  <a16:creationId xmlns:a16="http://schemas.microsoft.com/office/drawing/2014/main" id="{3D4124EF-CE8E-D243-9611-CCB0E4CCBCA5}"/>
                </a:ext>
              </a:extLst>
            </p:cNvPr>
            <p:cNvSpPr>
              <a:spLocks noChangeShapeType="1"/>
            </p:cNvSpPr>
            <p:nvPr/>
          </p:nvSpPr>
          <p:spPr bwMode="auto">
            <a:xfrm flipV="1">
              <a:off x="3036"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9" name="Line 1009">
              <a:extLst>
                <a:ext uri="{FF2B5EF4-FFF2-40B4-BE49-F238E27FC236}">
                  <a16:creationId xmlns:a16="http://schemas.microsoft.com/office/drawing/2014/main" id="{3C28032A-02C0-1141-916D-7C5C49500D13}"/>
                </a:ext>
              </a:extLst>
            </p:cNvPr>
            <p:cNvSpPr>
              <a:spLocks noChangeShapeType="1"/>
            </p:cNvSpPr>
            <p:nvPr/>
          </p:nvSpPr>
          <p:spPr bwMode="auto">
            <a:xfrm flipV="1">
              <a:off x="3036"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8" name="Group 1010">
            <a:extLst>
              <a:ext uri="{FF2B5EF4-FFF2-40B4-BE49-F238E27FC236}">
                <a16:creationId xmlns:a16="http://schemas.microsoft.com/office/drawing/2014/main" id="{471728FC-D48F-5D48-9E8D-F0A01135C14F}"/>
              </a:ext>
            </a:extLst>
          </p:cNvPr>
          <p:cNvGrpSpPr>
            <a:grpSpLocks/>
          </p:cNvGrpSpPr>
          <p:nvPr/>
        </p:nvGrpSpPr>
        <p:grpSpPr bwMode="auto">
          <a:xfrm>
            <a:off x="4991100" y="1474788"/>
            <a:ext cx="1398588" cy="3390900"/>
            <a:chOff x="2994" y="929"/>
            <a:chExt cx="839" cy="2136"/>
          </a:xfrm>
        </p:grpSpPr>
        <p:sp>
          <p:nvSpPr>
            <p:cNvPr id="140530" name="Line 1011">
              <a:extLst>
                <a:ext uri="{FF2B5EF4-FFF2-40B4-BE49-F238E27FC236}">
                  <a16:creationId xmlns:a16="http://schemas.microsoft.com/office/drawing/2014/main" id="{BD6FA2BE-F4C5-2542-8717-5C5A59F885E4}"/>
                </a:ext>
              </a:extLst>
            </p:cNvPr>
            <p:cNvSpPr>
              <a:spLocks noChangeShapeType="1"/>
            </p:cNvSpPr>
            <p:nvPr/>
          </p:nvSpPr>
          <p:spPr bwMode="auto">
            <a:xfrm flipV="1">
              <a:off x="3036"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1" name="Line 1012">
              <a:extLst>
                <a:ext uri="{FF2B5EF4-FFF2-40B4-BE49-F238E27FC236}">
                  <a16:creationId xmlns:a16="http://schemas.microsoft.com/office/drawing/2014/main" id="{E90CB7A2-6080-7646-804C-680CDB2811F5}"/>
                </a:ext>
              </a:extLst>
            </p:cNvPr>
            <p:cNvSpPr>
              <a:spLocks noChangeShapeType="1"/>
            </p:cNvSpPr>
            <p:nvPr/>
          </p:nvSpPr>
          <p:spPr bwMode="auto">
            <a:xfrm flipV="1">
              <a:off x="3036"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2" name="Line 1013">
              <a:extLst>
                <a:ext uri="{FF2B5EF4-FFF2-40B4-BE49-F238E27FC236}">
                  <a16:creationId xmlns:a16="http://schemas.microsoft.com/office/drawing/2014/main" id="{5E47F957-9673-4E46-8568-E3783C397C4D}"/>
                </a:ext>
              </a:extLst>
            </p:cNvPr>
            <p:cNvSpPr>
              <a:spLocks noChangeShapeType="1"/>
            </p:cNvSpPr>
            <p:nvPr/>
          </p:nvSpPr>
          <p:spPr bwMode="auto">
            <a:xfrm flipV="1">
              <a:off x="3036"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3" name="Line 1014">
              <a:extLst>
                <a:ext uri="{FF2B5EF4-FFF2-40B4-BE49-F238E27FC236}">
                  <a16:creationId xmlns:a16="http://schemas.microsoft.com/office/drawing/2014/main" id="{EC877478-C578-8249-BAF1-0E09B3CAC2D9}"/>
                </a:ext>
              </a:extLst>
            </p:cNvPr>
            <p:cNvSpPr>
              <a:spLocks noChangeShapeType="1"/>
            </p:cNvSpPr>
            <p:nvPr/>
          </p:nvSpPr>
          <p:spPr bwMode="auto">
            <a:xfrm flipV="1">
              <a:off x="3036"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4" name="Line 1015">
              <a:extLst>
                <a:ext uri="{FF2B5EF4-FFF2-40B4-BE49-F238E27FC236}">
                  <a16:creationId xmlns:a16="http://schemas.microsoft.com/office/drawing/2014/main" id="{172527FC-412D-3E4A-9441-7D8399096EC0}"/>
                </a:ext>
              </a:extLst>
            </p:cNvPr>
            <p:cNvSpPr>
              <a:spLocks noChangeShapeType="1"/>
            </p:cNvSpPr>
            <p:nvPr/>
          </p:nvSpPr>
          <p:spPr bwMode="auto">
            <a:xfrm flipV="1">
              <a:off x="3036"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5" name="Line 1016">
              <a:extLst>
                <a:ext uri="{FF2B5EF4-FFF2-40B4-BE49-F238E27FC236}">
                  <a16:creationId xmlns:a16="http://schemas.microsoft.com/office/drawing/2014/main" id="{375F8ACF-E294-4F41-9FB1-C7481E60DC7D}"/>
                </a:ext>
              </a:extLst>
            </p:cNvPr>
            <p:cNvSpPr>
              <a:spLocks noChangeShapeType="1"/>
            </p:cNvSpPr>
            <p:nvPr/>
          </p:nvSpPr>
          <p:spPr bwMode="auto">
            <a:xfrm flipV="1">
              <a:off x="3036"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6" name="Line 1017">
              <a:extLst>
                <a:ext uri="{FF2B5EF4-FFF2-40B4-BE49-F238E27FC236}">
                  <a16:creationId xmlns:a16="http://schemas.microsoft.com/office/drawing/2014/main" id="{E5373E3D-BCC4-384A-AF5A-8C5AAC023BC5}"/>
                </a:ext>
              </a:extLst>
            </p:cNvPr>
            <p:cNvSpPr>
              <a:spLocks noChangeShapeType="1"/>
            </p:cNvSpPr>
            <p:nvPr/>
          </p:nvSpPr>
          <p:spPr bwMode="auto">
            <a:xfrm flipV="1">
              <a:off x="3036"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7" name="Line 1018">
              <a:extLst>
                <a:ext uri="{FF2B5EF4-FFF2-40B4-BE49-F238E27FC236}">
                  <a16:creationId xmlns:a16="http://schemas.microsoft.com/office/drawing/2014/main" id="{29E6B4A1-906A-BA4A-B7B6-CD6E72C27552}"/>
                </a:ext>
              </a:extLst>
            </p:cNvPr>
            <p:cNvSpPr>
              <a:spLocks noChangeShapeType="1"/>
            </p:cNvSpPr>
            <p:nvPr/>
          </p:nvSpPr>
          <p:spPr bwMode="auto">
            <a:xfrm flipV="1">
              <a:off x="3036"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8" name="Line 1019">
              <a:extLst>
                <a:ext uri="{FF2B5EF4-FFF2-40B4-BE49-F238E27FC236}">
                  <a16:creationId xmlns:a16="http://schemas.microsoft.com/office/drawing/2014/main" id="{9881B84E-7106-A04F-A224-AE924D192266}"/>
                </a:ext>
              </a:extLst>
            </p:cNvPr>
            <p:cNvSpPr>
              <a:spLocks noChangeShapeType="1"/>
            </p:cNvSpPr>
            <p:nvPr/>
          </p:nvSpPr>
          <p:spPr bwMode="auto">
            <a:xfrm flipV="1">
              <a:off x="3036"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9" name="Line 1020">
              <a:extLst>
                <a:ext uri="{FF2B5EF4-FFF2-40B4-BE49-F238E27FC236}">
                  <a16:creationId xmlns:a16="http://schemas.microsoft.com/office/drawing/2014/main" id="{E482A78D-666F-BB4E-ABC0-67A6D1FC4D38}"/>
                </a:ext>
              </a:extLst>
            </p:cNvPr>
            <p:cNvSpPr>
              <a:spLocks noChangeShapeType="1"/>
            </p:cNvSpPr>
            <p:nvPr/>
          </p:nvSpPr>
          <p:spPr bwMode="auto">
            <a:xfrm flipV="1">
              <a:off x="3036"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0" name="Line 1021">
              <a:extLst>
                <a:ext uri="{FF2B5EF4-FFF2-40B4-BE49-F238E27FC236}">
                  <a16:creationId xmlns:a16="http://schemas.microsoft.com/office/drawing/2014/main" id="{C9BEED03-C948-5643-8094-363B163E6060}"/>
                </a:ext>
              </a:extLst>
            </p:cNvPr>
            <p:cNvSpPr>
              <a:spLocks noChangeShapeType="1"/>
            </p:cNvSpPr>
            <p:nvPr/>
          </p:nvSpPr>
          <p:spPr bwMode="auto">
            <a:xfrm flipV="1">
              <a:off x="3036"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1" name="Line 1022">
              <a:extLst>
                <a:ext uri="{FF2B5EF4-FFF2-40B4-BE49-F238E27FC236}">
                  <a16:creationId xmlns:a16="http://schemas.microsoft.com/office/drawing/2014/main" id="{B96A4E7A-1063-394E-8599-4FCED45C950F}"/>
                </a:ext>
              </a:extLst>
            </p:cNvPr>
            <p:cNvSpPr>
              <a:spLocks noChangeShapeType="1"/>
            </p:cNvSpPr>
            <p:nvPr/>
          </p:nvSpPr>
          <p:spPr bwMode="auto">
            <a:xfrm flipV="1">
              <a:off x="3036"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2" name="Line 1023">
              <a:extLst>
                <a:ext uri="{FF2B5EF4-FFF2-40B4-BE49-F238E27FC236}">
                  <a16:creationId xmlns:a16="http://schemas.microsoft.com/office/drawing/2014/main" id="{1C5421A2-1A88-5742-911B-6CFFFEA3ADC3}"/>
                </a:ext>
              </a:extLst>
            </p:cNvPr>
            <p:cNvSpPr>
              <a:spLocks noChangeShapeType="1"/>
            </p:cNvSpPr>
            <p:nvPr/>
          </p:nvSpPr>
          <p:spPr bwMode="auto">
            <a:xfrm flipV="1">
              <a:off x="3036"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3" name="Line 1024">
              <a:extLst>
                <a:ext uri="{FF2B5EF4-FFF2-40B4-BE49-F238E27FC236}">
                  <a16:creationId xmlns:a16="http://schemas.microsoft.com/office/drawing/2014/main" id="{E62632DA-3F11-7642-BBCB-251E0B210C93}"/>
                </a:ext>
              </a:extLst>
            </p:cNvPr>
            <p:cNvSpPr>
              <a:spLocks noChangeShapeType="1"/>
            </p:cNvSpPr>
            <p:nvPr/>
          </p:nvSpPr>
          <p:spPr bwMode="auto">
            <a:xfrm flipV="1">
              <a:off x="3036"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4" name="Line 1025">
              <a:extLst>
                <a:ext uri="{FF2B5EF4-FFF2-40B4-BE49-F238E27FC236}">
                  <a16:creationId xmlns:a16="http://schemas.microsoft.com/office/drawing/2014/main" id="{AEC9F20F-F5AF-344F-8246-3ED5DCE9B435}"/>
                </a:ext>
              </a:extLst>
            </p:cNvPr>
            <p:cNvSpPr>
              <a:spLocks noChangeShapeType="1"/>
            </p:cNvSpPr>
            <p:nvPr/>
          </p:nvSpPr>
          <p:spPr bwMode="auto">
            <a:xfrm flipV="1">
              <a:off x="3036"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5" name="Line 1026">
              <a:extLst>
                <a:ext uri="{FF2B5EF4-FFF2-40B4-BE49-F238E27FC236}">
                  <a16:creationId xmlns:a16="http://schemas.microsoft.com/office/drawing/2014/main" id="{9185D801-EC0E-F648-9320-ED93DF927C6B}"/>
                </a:ext>
              </a:extLst>
            </p:cNvPr>
            <p:cNvSpPr>
              <a:spLocks noChangeShapeType="1"/>
            </p:cNvSpPr>
            <p:nvPr/>
          </p:nvSpPr>
          <p:spPr bwMode="auto">
            <a:xfrm flipV="1">
              <a:off x="3036"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6" name="Line 1027">
              <a:extLst>
                <a:ext uri="{FF2B5EF4-FFF2-40B4-BE49-F238E27FC236}">
                  <a16:creationId xmlns:a16="http://schemas.microsoft.com/office/drawing/2014/main" id="{64C517FC-0CA6-E044-A8D6-27AE897CCEC8}"/>
                </a:ext>
              </a:extLst>
            </p:cNvPr>
            <p:cNvSpPr>
              <a:spLocks noChangeShapeType="1"/>
            </p:cNvSpPr>
            <p:nvPr/>
          </p:nvSpPr>
          <p:spPr bwMode="auto">
            <a:xfrm flipV="1">
              <a:off x="3036"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7" name="Line 1028">
              <a:extLst>
                <a:ext uri="{FF2B5EF4-FFF2-40B4-BE49-F238E27FC236}">
                  <a16:creationId xmlns:a16="http://schemas.microsoft.com/office/drawing/2014/main" id="{3B61D2AB-6212-114F-BF30-6802EDF7B443}"/>
                </a:ext>
              </a:extLst>
            </p:cNvPr>
            <p:cNvSpPr>
              <a:spLocks noChangeShapeType="1"/>
            </p:cNvSpPr>
            <p:nvPr/>
          </p:nvSpPr>
          <p:spPr bwMode="auto">
            <a:xfrm flipV="1">
              <a:off x="3036"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8" name="Line 1029">
              <a:extLst>
                <a:ext uri="{FF2B5EF4-FFF2-40B4-BE49-F238E27FC236}">
                  <a16:creationId xmlns:a16="http://schemas.microsoft.com/office/drawing/2014/main" id="{EF1C7E48-9998-F841-9E64-352D70E6F73C}"/>
                </a:ext>
              </a:extLst>
            </p:cNvPr>
            <p:cNvSpPr>
              <a:spLocks noChangeShapeType="1"/>
            </p:cNvSpPr>
            <p:nvPr/>
          </p:nvSpPr>
          <p:spPr bwMode="auto">
            <a:xfrm flipV="1">
              <a:off x="3036"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9" name="Line 1030">
              <a:extLst>
                <a:ext uri="{FF2B5EF4-FFF2-40B4-BE49-F238E27FC236}">
                  <a16:creationId xmlns:a16="http://schemas.microsoft.com/office/drawing/2014/main" id="{CA8A24D0-DEDC-224F-97E8-16FFFF50C818}"/>
                </a:ext>
              </a:extLst>
            </p:cNvPr>
            <p:cNvSpPr>
              <a:spLocks noChangeShapeType="1"/>
            </p:cNvSpPr>
            <p:nvPr/>
          </p:nvSpPr>
          <p:spPr bwMode="auto">
            <a:xfrm flipV="1">
              <a:off x="3036"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0" name="Line 1031">
              <a:extLst>
                <a:ext uri="{FF2B5EF4-FFF2-40B4-BE49-F238E27FC236}">
                  <a16:creationId xmlns:a16="http://schemas.microsoft.com/office/drawing/2014/main" id="{0196CED6-3CDA-8844-8EAC-2DC947415DFE}"/>
                </a:ext>
              </a:extLst>
            </p:cNvPr>
            <p:cNvSpPr>
              <a:spLocks noChangeShapeType="1"/>
            </p:cNvSpPr>
            <p:nvPr/>
          </p:nvSpPr>
          <p:spPr bwMode="auto">
            <a:xfrm flipV="1">
              <a:off x="3036"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1" name="Line 1032">
              <a:extLst>
                <a:ext uri="{FF2B5EF4-FFF2-40B4-BE49-F238E27FC236}">
                  <a16:creationId xmlns:a16="http://schemas.microsoft.com/office/drawing/2014/main" id="{B4DC85B0-CE5F-4844-90D3-39F4DBFEDD05}"/>
                </a:ext>
              </a:extLst>
            </p:cNvPr>
            <p:cNvSpPr>
              <a:spLocks noChangeShapeType="1"/>
            </p:cNvSpPr>
            <p:nvPr/>
          </p:nvSpPr>
          <p:spPr bwMode="auto">
            <a:xfrm flipV="1">
              <a:off x="3036"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2" name="Line 1033">
              <a:extLst>
                <a:ext uri="{FF2B5EF4-FFF2-40B4-BE49-F238E27FC236}">
                  <a16:creationId xmlns:a16="http://schemas.microsoft.com/office/drawing/2014/main" id="{2C21453F-154C-9348-A027-398F0C65AC85}"/>
                </a:ext>
              </a:extLst>
            </p:cNvPr>
            <p:cNvSpPr>
              <a:spLocks noChangeShapeType="1"/>
            </p:cNvSpPr>
            <p:nvPr/>
          </p:nvSpPr>
          <p:spPr bwMode="auto">
            <a:xfrm flipV="1">
              <a:off x="3036"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3" name="Line 1034">
              <a:extLst>
                <a:ext uri="{FF2B5EF4-FFF2-40B4-BE49-F238E27FC236}">
                  <a16:creationId xmlns:a16="http://schemas.microsoft.com/office/drawing/2014/main" id="{7CE0EE73-9D8D-7242-B899-B07CF2002C9E}"/>
                </a:ext>
              </a:extLst>
            </p:cNvPr>
            <p:cNvSpPr>
              <a:spLocks noChangeShapeType="1"/>
            </p:cNvSpPr>
            <p:nvPr/>
          </p:nvSpPr>
          <p:spPr bwMode="auto">
            <a:xfrm flipV="1">
              <a:off x="3036"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4" name="Line 1035">
              <a:extLst>
                <a:ext uri="{FF2B5EF4-FFF2-40B4-BE49-F238E27FC236}">
                  <a16:creationId xmlns:a16="http://schemas.microsoft.com/office/drawing/2014/main" id="{947978D1-B86E-FA41-8E3B-EE9A00925246}"/>
                </a:ext>
              </a:extLst>
            </p:cNvPr>
            <p:cNvSpPr>
              <a:spLocks noChangeShapeType="1"/>
            </p:cNvSpPr>
            <p:nvPr/>
          </p:nvSpPr>
          <p:spPr bwMode="auto">
            <a:xfrm flipV="1">
              <a:off x="3036"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5" name="Line 1036">
              <a:extLst>
                <a:ext uri="{FF2B5EF4-FFF2-40B4-BE49-F238E27FC236}">
                  <a16:creationId xmlns:a16="http://schemas.microsoft.com/office/drawing/2014/main" id="{DF1B30A2-22E8-C040-918D-306E49EAA44D}"/>
                </a:ext>
              </a:extLst>
            </p:cNvPr>
            <p:cNvSpPr>
              <a:spLocks noChangeShapeType="1"/>
            </p:cNvSpPr>
            <p:nvPr/>
          </p:nvSpPr>
          <p:spPr bwMode="auto">
            <a:xfrm flipV="1">
              <a:off x="3036"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6" name="Line 1037">
              <a:extLst>
                <a:ext uri="{FF2B5EF4-FFF2-40B4-BE49-F238E27FC236}">
                  <a16:creationId xmlns:a16="http://schemas.microsoft.com/office/drawing/2014/main" id="{4AE1066B-A0C7-B941-85E8-A20073CF5662}"/>
                </a:ext>
              </a:extLst>
            </p:cNvPr>
            <p:cNvSpPr>
              <a:spLocks noChangeShapeType="1"/>
            </p:cNvSpPr>
            <p:nvPr/>
          </p:nvSpPr>
          <p:spPr bwMode="auto">
            <a:xfrm flipV="1">
              <a:off x="3036"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7" name="Line 1038">
              <a:extLst>
                <a:ext uri="{FF2B5EF4-FFF2-40B4-BE49-F238E27FC236}">
                  <a16:creationId xmlns:a16="http://schemas.microsoft.com/office/drawing/2014/main" id="{82AC3C35-F649-B94B-A70C-94F9B74EA3EA}"/>
                </a:ext>
              </a:extLst>
            </p:cNvPr>
            <p:cNvSpPr>
              <a:spLocks noChangeShapeType="1"/>
            </p:cNvSpPr>
            <p:nvPr/>
          </p:nvSpPr>
          <p:spPr bwMode="auto">
            <a:xfrm flipV="1">
              <a:off x="3036"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8" name="Line 1039">
              <a:extLst>
                <a:ext uri="{FF2B5EF4-FFF2-40B4-BE49-F238E27FC236}">
                  <a16:creationId xmlns:a16="http://schemas.microsoft.com/office/drawing/2014/main" id="{8E65121E-D732-0947-B66A-B5AF234D1F4A}"/>
                </a:ext>
              </a:extLst>
            </p:cNvPr>
            <p:cNvSpPr>
              <a:spLocks noChangeShapeType="1"/>
            </p:cNvSpPr>
            <p:nvPr/>
          </p:nvSpPr>
          <p:spPr bwMode="auto">
            <a:xfrm flipV="1">
              <a:off x="3036"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9" name="Line 1040">
              <a:extLst>
                <a:ext uri="{FF2B5EF4-FFF2-40B4-BE49-F238E27FC236}">
                  <a16:creationId xmlns:a16="http://schemas.microsoft.com/office/drawing/2014/main" id="{800071E4-023A-4D4A-997D-1E6CB682B295}"/>
                </a:ext>
              </a:extLst>
            </p:cNvPr>
            <p:cNvSpPr>
              <a:spLocks noChangeShapeType="1"/>
            </p:cNvSpPr>
            <p:nvPr/>
          </p:nvSpPr>
          <p:spPr bwMode="auto">
            <a:xfrm flipV="1">
              <a:off x="3036"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0" name="Line 1041">
              <a:extLst>
                <a:ext uri="{FF2B5EF4-FFF2-40B4-BE49-F238E27FC236}">
                  <a16:creationId xmlns:a16="http://schemas.microsoft.com/office/drawing/2014/main" id="{B9049741-DADA-A84B-956D-272FA11A8157}"/>
                </a:ext>
              </a:extLst>
            </p:cNvPr>
            <p:cNvSpPr>
              <a:spLocks noChangeShapeType="1"/>
            </p:cNvSpPr>
            <p:nvPr/>
          </p:nvSpPr>
          <p:spPr bwMode="auto">
            <a:xfrm flipV="1">
              <a:off x="3036"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1" name="Line 1042">
              <a:extLst>
                <a:ext uri="{FF2B5EF4-FFF2-40B4-BE49-F238E27FC236}">
                  <a16:creationId xmlns:a16="http://schemas.microsoft.com/office/drawing/2014/main" id="{FD886C73-E3FF-E545-931A-634F4C8F00FD}"/>
                </a:ext>
              </a:extLst>
            </p:cNvPr>
            <p:cNvSpPr>
              <a:spLocks noChangeShapeType="1"/>
            </p:cNvSpPr>
            <p:nvPr/>
          </p:nvSpPr>
          <p:spPr bwMode="auto">
            <a:xfrm flipV="1">
              <a:off x="3036"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2" name="Line 1043">
              <a:extLst>
                <a:ext uri="{FF2B5EF4-FFF2-40B4-BE49-F238E27FC236}">
                  <a16:creationId xmlns:a16="http://schemas.microsoft.com/office/drawing/2014/main" id="{6640B313-BE15-F245-AE7C-1402C3C9F27E}"/>
                </a:ext>
              </a:extLst>
            </p:cNvPr>
            <p:cNvSpPr>
              <a:spLocks noChangeShapeType="1"/>
            </p:cNvSpPr>
            <p:nvPr/>
          </p:nvSpPr>
          <p:spPr bwMode="auto">
            <a:xfrm flipV="1">
              <a:off x="3036"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3" name="Line 1044">
              <a:extLst>
                <a:ext uri="{FF2B5EF4-FFF2-40B4-BE49-F238E27FC236}">
                  <a16:creationId xmlns:a16="http://schemas.microsoft.com/office/drawing/2014/main" id="{B1A6BAAC-B92A-0643-9F05-7D467A5EB8C9}"/>
                </a:ext>
              </a:extLst>
            </p:cNvPr>
            <p:cNvSpPr>
              <a:spLocks noChangeShapeType="1"/>
            </p:cNvSpPr>
            <p:nvPr/>
          </p:nvSpPr>
          <p:spPr bwMode="auto">
            <a:xfrm flipV="1">
              <a:off x="3036"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4" name="Line 1045">
              <a:extLst>
                <a:ext uri="{FF2B5EF4-FFF2-40B4-BE49-F238E27FC236}">
                  <a16:creationId xmlns:a16="http://schemas.microsoft.com/office/drawing/2014/main" id="{63E3BC29-9486-734E-93B2-4402711B296E}"/>
                </a:ext>
              </a:extLst>
            </p:cNvPr>
            <p:cNvSpPr>
              <a:spLocks noChangeShapeType="1"/>
            </p:cNvSpPr>
            <p:nvPr/>
          </p:nvSpPr>
          <p:spPr bwMode="auto">
            <a:xfrm flipV="1">
              <a:off x="3036"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5" name="Line 1046">
              <a:extLst>
                <a:ext uri="{FF2B5EF4-FFF2-40B4-BE49-F238E27FC236}">
                  <a16:creationId xmlns:a16="http://schemas.microsoft.com/office/drawing/2014/main" id="{CEA8E6F3-6F20-6248-8609-64E9D813B526}"/>
                </a:ext>
              </a:extLst>
            </p:cNvPr>
            <p:cNvSpPr>
              <a:spLocks noChangeShapeType="1"/>
            </p:cNvSpPr>
            <p:nvPr/>
          </p:nvSpPr>
          <p:spPr bwMode="auto">
            <a:xfrm flipV="1">
              <a:off x="3036"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6" name="Line 1047">
              <a:extLst>
                <a:ext uri="{FF2B5EF4-FFF2-40B4-BE49-F238E27FC236}">
                  <a16:creationId xmlns:a16="http://schemas.microsoft.com/office/drawing/2014/main" id="{73E06709-8D7B-EA42-AE2F-575B31E85EBF}"/>
                </a:ext>
              </a:extLst>
            </p:cNvPr>
            <p:cNvSpPr>
              <a:spLocks noChangeShapeType="1"/>
            </p:cNvSpPr>
            <p:nvPr/>
          </p:nvSpPr>
          <p:spPr bwMode="auto">
            <a:xfrm>
              <a:off x="3036"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7" name="Rectangle 1048">
              <a:extLst>
                <a:ext uri="{FF2B5EF4-FFF2-40B4-BE49-F238E27FC236}">
                  <a16:creationId xmlns:a16="http://schemas.microsoft.com/office/drawing/2014/main" id="{513CF2B4-C248-EC43-B39B-8ACDF3D09404}"/>
                </a:ext>
              </a:extLst>
            </p:cNvPr>
            <p:cNvSpPr>
              <a:spLocks noChangeArrowheads="1"/>
            </p:cNvSpPr>
            <p:nvPr/>
          </p:nvSpPr>
          <p:spPr bwMode="auto">
            <a:xfrm>
              <a:off x="2994" y="2940"/>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a:t>
              </a:r>
              <a:endParaRPr lang="en-US" altLang="en-US" sz="1800">
                <a:solidFill>
                  <a:schemeClr val="tx1"/>
                </a:solidFill>
              </a:endParaRPr>
            </a:p>
          </p:txBody>
        </p:sp>
        <p:sp>
          <p:nvSpPr>
            <p:cNvPr id="140568" name="Line 1049">
              <a:extLst>
                <a:ext uri="{FF2B5EF4-FFF2-40B4-BE49-F238E27FC236}">
                  <a16:creationId xmlns:a16="http://schemas.microsoft.com/office/drawing/2014/main" id="{F46EA8D0-10B4-1047-BBF3-E9EC5F13B816}"/>
                </a:ext>
              </a:extLst>
            </p:cNvPr>
            <p:cNvSpPr>
              <a:spLocks noChangeShapeType="1"/>
            </p:cNvSpPr>
            <p:nvPr/>
          </p:nvSpPr>
          <p:spPr bwMode="auto">
            <a:xfrm flipV="1">
              <a:off x="3301"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9" name="Line 1050">
              <a:extLst>
                <a:ext uri="{FF2B5EF4-FFF2-40B4-BE49-F238E27FC236}">
                  <a16:creationId xmlns:a16="http://schemas.microsoft.com/office/drawing/2014/main" id="{2E268D58-0FB2-7146-82AD-7B5CBE20CFE9}"/>
                </a:ext>
              </a:extLst>
            </p:cNvPr>
            <p:cNvSpPr>
              <a:spLocks noChangeShapeType="1"/>
            </p:cNvSpPr>
            <p:nvPr/>
          </p:nvSpPr>
          <p:spPr bwMode="auto">
            <a:xfrm flipV="1">
              <a:off x="3301"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0" name="Line 1051">
              <a:extLst>
                <a:ext uri="{FF2B5EF4-FFF2-40B4-BE49-F238E27FC236}">
                  <a16:creationId xmlns:a16="http://schemas.microsoft.com/office/drawing/2014/main" id="{7F10089E-2179-DB44-90F2-BDB6A978C5B3}"/>
                </a:ext>
              </a:extLst>
            </p:cNvPr>
            <p:cNvSpPr>
              <a:spLocks noChangeShapeType="1"/>
            </p:cNvSpPr>
            <p:nvPr/>
          </p:nvSpPr>
          <p:spPr bwMode="auto">
            <a:xfrm flipV="1">
              <a:off x="3301"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1" name="Line 1052">
              <a:extLst>
                <a:ext uri="{FF2B5EF4-FFF2-40B4-BE49-F238E27FC236}">
                  <a16:creationId xmlns:a16="http://schemas.microsoft.com/office/drawing/2014/main" id="{2A42620E-78F0-7E4D-B43E-7E1C59A97A2A}"/>
                </a:ext>
              </a:extLst>
            </p:cNvPr>
            <p:cNvSpPr>
              <a:spLocks noChangeShapeType="1"/>
            </p:cNvSpPr>
            <p:nvPr/>
          </p:nvSpPr>
          <p:spPr bwMode="auto">
            <a:xfrm flipV="1">
              <a:off x="3301"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2" name="Line 1053">
              <a:extLst>
                <a:ext uri="{FF2B5EF4-FFF2-40B4-BE49-F238E27FC236}">
                  <a16:creationId xmlns:a16="http://schemas.microsoft.com/office/drawing/2014/main" id="{FAF62935-8173-D843-B06E-4025F45B9CB6}"/>
                </a:ext>
              </a:extLst>
            </p:cNvPr>
            <p:cNvSpPr>
              <a:spLocks noChangeShapeType="1"/>
            </p:cNvSpPr>
            <p:nvPr/>
          </p:nvSpPr>
          <p:spPr bwMode="auto">
            <a:xfrm flipV="1">
              <a:off x="3301"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3" name="Line 1054">
              <a:extLst>
                <a:ext uri="{FF2B5EF4-FFF2-40B4-BE49-F238E27FC236}">
                  <a16:creationId xmlns:a16="http://schemas.microsoft.com/office/drawing/2014/main" id="{7D311F48-13CB-F643-A28E-86B2860629F0}"/>
                </a:ext>
              </a:extLst>
            </p:cNvPr>
            <p:cNvSpPr>
              <a:spLocks noChangeShapeType="1"/>
            </p:cNvSpPr>
            <p:nvPr/>
          </p:nvSpPr>
          <p:spPr bwMode="auto">
            <a:xfrm flipV="1">
              <a:off x="3301"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4" name="Line 1055">
              <a:extLst>
                <a:ext uri="{FF2B5EF4-FFF2-40B4-BE49-F238E27FC236}">
                  <a16:creationId xmlns:a16="http://schemas.microsoft.com/office/drawing/2014/main" id="{4C2E8007-9A67-C947-8FA8-EDA49C8AE2E9}"/>
                </a:ext>
              </a:extLst>
            </p:cNvPr>
            <p:cNvSpPr>
              <a:spLocks noChangeShapeType="1"/>
            </p:cNvSpPr>
            <p:nvPr/>
          </p:nvSpPr>
          <p:spPr bwMode="auto">
            <a:xfrm flipV="1">
              <a:off x="3301"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5" name="Line 1056">
              <a:extLst>
                <a:ext uri="{FF2B5EF4-FFF2-40B4-BE49-F238E27FC236}">
                  <a16:creationId xmlns:a16="http://schemas.microsoft.com/office/drawing/2014/main" id="{2F3EEEC3-57CC-6441-81D5-6217EDCB690E}"/>
                </a:ext>
              </a:extLst>
            </p:cNvPr>
            <p:cNvSpPr>
              <a:spLocks noChangeShapeType="1"/>
            </p:cNvSpPr>
            <p:nvPr/>
          </p:nvSpPr>
          <p:spPr bwMode="auto">
            <a:xfrm flipV="1">
              <a:off x="3301"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6" name="Line 1057">
              <a:extLst>
                <a:ext uri="{FF2B5EF4-FFF2-40B4-BE49-F238E27FC236}">
                  <a16:creationId xmlns:a16="http://schemas.microsoft.com/office/drawing/2014/main" id="{0A66D48F-35A6-B940-AE63-62BE03E4F785}"/>
                </a:ext>
              </a:extLst>
            </p:cNvPr>
            <p:cNvSpPr>
              <a:spLocks noChangeShapeType="1"/>
            </p:cNvSpPr>
            <p:nvPr/>
          </p:nvSpPr>
          <p:spPr bwMode="auto">
            <a:xfrm flipV="1">
              <a:off x="3301"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7" name="Line 1058">
              <a:extLst>
                <a:ext uri="{FF2B5EF4-FFF2-40B4-BE49-F238E27FC236}">
                  <a16:creationId xmlns:a16="http://schemas.microsoft.com/office/drawing/2014/main" id="{C3842221-B3A5-E245-B3D1-7A70BA92BDE2}"/>
                </a:ext>
              </a:extLst>
            </p:cNvPr>
            <p:cNvSpPr>
              <a:spLocks noChangeShapeType="1"/>
            </p:cNvSpPr>
            <p:nvPr/>
          </p:nvSpPr>
          <p:spPr bwMode="auto">
            <a:xfrm flipV="1">
              <a:off x="3301"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8" name="Line 1059">
              <a:extLst>
                <a:ext uri="{FF2B5EF4-FFF2-40B4-BE49-F238E27FC236}">
                  <a16:creationId xmlns:a16="http://schemas.microsoft.com/office/drawing/2014/main" id="{884FE67A-6258-B64D-AC35-E49DF85502A2}"/>
                </a:ext>
              </a:extLst>
            </p:cNvPr>
            <p:cNvSpPr>
              <a:spLocks noChangeShapeType="1"/>
            </p:cNvSpPr>
            <p:nvPr/>
          </p:nvSpPr>
          <p:spPr bwMode="auto">
            <a:xfrm flipV="1">
              <a:off x="3301"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9" name="Line 1060">
              <a:extLst>
                <a:ext uri="{FF2B5EF4-FFF2-40B4-BE49-F238E27FC236}">
                  <a16:creationId xmlns:a16="http://schemas.microsoft.com/office/drawing/2014/main" id="{E9F65EEF-F0D5-014E-ADBD-70B6456DD6EA}"/>
                </a:ext>
              </a:extLst>
            </p:cNvPr>
            <p:cNvSpPr>
              <a:spLocks noChangeShapeType="1"/>
            </p:cNvSpPr>
            <p:nvPr/>
          </p:nvSpPr>
          <p:spPr bwMode="auto">
            <a:xfrm flipV="1">
              <a:off x="3301"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0" name="Line 1061">
              <a:extLst>
                <a:ext uri="{FF2B5EF4-FFF2-40B4-BE49-F238E27FC236}">
                  <a16:creationId xmlns:a16="http://schemas.microsoft.com/office/drawing/2014/main" id="{A2AD8E41-3812-6044-9FE3-5C84E8854328}"/>
                </a:ext>
              </a:extLst>
            </p:cNvPr>
            <p:cNvSpPr>
              <a:spLocks noChangeShapeType="1"/>
            </p:cNvSpPr>
            <p:nvPr/>
          </p:nvSpPr>
          <p:spPr bwMode="auto">
            <a:xfrm flipV="1">
              <a:off x="3301"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1" name="Line 1062">
              <a:extLst>
                <a:ext uri="{FF2B5EF4-FFF2-40B4-BE49-F238E27FC236}">
                  <a16:creationId xmlns:a16="http://schemas.microsoft.com/office/drawing/2014/main" id="{D2ED7F5E-AC8D-2A46-95FB-5FE15F3793F7}"/>
                </a:ext>
              </a:extLst>
            </p:cNvPr>
            <p:cNvSpPr>
              <a:spLocks noChangeShapeType="1"/>
            </p:cNvSpPr>
            <p:nvPr/>
          </p:nvSpPr>
          <p:spPr bwMode="auto">
            <a:xfrm flipV="1">
              <a:off x="3301"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2" name="Line 1063">
              <a:extLst>
                <a:ext uri="{FF2B5EF4-FFF2-40B4-BE49-F238E27FC236}">
                  <a16:creationId xmlns:a16="http://schemas.microsoft.com/office/drawing/2014/main" id="{F1145057-9B7C-2A4C-A182-E8D043636278}"/>
                </a:ext>
              </a:extLst>
            </p:cNvPr>
            <p:cNvSpPr>
              <a:spLocks noChangeShapeType="1"/>
            </p:cNvSpPr>
            <p:nvPr/>
          </p:nvSpPr>
          <p:spPr bwMode="auto">
            <a:xfrm flipV="1">
              <a:off x="3301"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3" name="Line 1064">
              <a:extLst>
                <a:ext uri="{FF2B5EF4-FFF2-40B4-BE49-F238E27FC236}">
                  <a16:creationId xmlns:a16="http://schemas.microsoft.com/office/drawing/2014/main" id="{164FF809-FF6E-0C48-9894-01BD2B5AD2F6}"/>
                </a:ext>
              </a:extLst>
            </p:cNvPr>
            <p:cNvSpPr>
              <a:spLocks noChangeShapeType="1"/>
            </p:cNvSpPr>
            <p:nvPr/>
          </p:nvSpPr>
          <p:spPr bwMode="auto">
            <a:xfrm flipV="1">
              <a:off x="3301"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4" name="Line 1065">
              <a:extLst>
                <a:ext uri="{FF2B5EF4-FFF2-40B4-BE49-F238E27FC236}">
                  <a16:creationId xmlns:a16="http://schemas.microsoft.com/office/drawing/2014/main" id="{647254AD-6ED2-F349-9557-F3A8610C7BBE}"/>
                </a:ext>
              </a:extLst>
            </p:cNvPr>
            <p:cNvSpPr>
              <a:spLocks noChangeShapeType="1"/>
            </p:cNvSpPr>
            <p:nvPr/>
          </p:nvSpPr>
          <p:spPr bwMode="auto">
            <a:xfrm flipV="1">
              <a:off x="3301"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5" name="Line 1066">
              <a:extLst>
                <a:ext uri="{FF2B5EF4-FFF2-40B4-BE49-F238E27FC236}">
                  <a16:creationId xmlns:a16="http://schemas.microsoft.com/office/drawing/2014/main" id="{14136F9B-1E43-0D49-B6BC-6A34E9A5E6E2}"/>
                </a:ext>
              </a:extLst>
            </p:cNvPr>
            <p:cNvSpPr>
              <a:spLocks noChangeShapeType="1"/>
            </p:cNvSpPr>
            <p:nvPr/>
          </p:nvSpPr>
          <p:spPr bwMode="auto">
            <a:xfrm flipV="1">
              <a:off x="3301"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6" name="Line 1067">
              <a:extLst>
                <a:ext uri="{FF2B5EF4-FFF2-40B4-BE49-F238E27FC236}">
                  <a16:creationId xmlns:a16="http://schemas.microsoft.com/office/drawing/2014/main" id="{47D3DB10-68AA-A74B-B75B-C815D6BC1F70}"/>
                </a:ext>
              </a:extLst>
            </p:cNvPr>
            <p:cNvSpPr>
              <a:spLocks noChangeShapeType="1"/>
            </p:cNvSpPr>
            <p:nvPr/>
          </p:nvSpPr>
          <p:spPr bwMode="auto">
            <a:xfrm flipV="1">
              <a:off x="3301"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7" name="Line 1068">
              <a:extLst>
                <a:ext uri="{FF2B5EF4-FFF2-40B4-BE49-F238E27FC236}">
                  <a16:creationId xmlns:a16="http://schemas.microsoft.com/office/drawing/2014/main" id="{EDDD53B8-79F8-8D45-A405-CF7EFDBE9E87}"/>
                </a:ext>
              </a:extLst>
            </p:cNvPr>
            <p:cNvSpPr>
              <a:spLocks noChangeShapeType="1"/>
            </p:cNvSpPr>
            <p:nvPr/>
          </p:nvSpPr>
          <p:spPr bwMode="auto">
            <a:xfrm flipV="1">
              <a:off x="3301"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8" name="Line 1069">
              <a:extLst>
                <a:ext uri="{FF2B5EF4-FFF2-40B4-BE49-F238E27FC236}">
                  <a16:creationId xmlns:a16="http://schemas.microsoft.com/office/drawing/2014/main" id="{2E5BCBBF-CE60-3C42-82DA-729A5ED2F8E0}"/>
                </a:ext>
              </a:extLst>
            </p:cNvPr>
            <p:cNvSpPr>
              <a:spLocks noChangeShapeType="1"/>
            </p:cNvSpPr>
            <p:nvPr/>
          </p:nvSpPr>
          <p:spPr bwMode="auto">
            <a:xfrm flipV="1">
              <a:off x="3301"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9" name="Line 1070">
              <a:extLst>
                <a:ext uri="{FF2B5EF4-FFF2-40B4-BE49-F238E27FC236}">
                  <a16:creationId xmlns:a16="http://schemas.microsoft.com/office/drawing/2014/main" id="{5EF4EB31-DD64-9147-8192-669E66B365DD}"/>
                </a:ext>
              </a:extLst>
            </p:cNvPr>
            <p:cNvSpPr>
              <a:spLocks noChangeShapeType="1"/>
            </p:cNvSpPr>
            <p:nvPr/>
          </p:nvSpPr>
          <p:spPr bwMode="auto">
            <a:xfrm flipV="1">
              <a:off x="3301"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0" name="Line 1071">
              <a:extLst>
                <a:ext uri="{FF2B5EF4-FFF2-40B4-BE49-F238E27FC236}">
                  <a16:creationId xmlns:a16="http://schemas.microsoft.com/office/drawing/2014/main" id="{B6DB7913-CAF5-8D47-ABB8-4F055EFCA354}"/>
                </a:ext>
              </a:extLst>
            </p:cNvPr>
            <p:cNvSpPr>
              <a:spLocks noChangeShapeType="1"/>
            </p:cNvSpPr>
            <p:nvPr/>
          </p:nvSpPr>
          <p:spPr bwMode="auto">
            <a:xfrm flipV="1">
              <a:off x="3301"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1" name="Line 1072">
              <a:extLst>
                <a:ext uri="{FF2B5EF4-FFF2-40B4-BE49-F238E27FC236}">
                  <a16:creationId xmlns:a16="http://schemas.microsoft.com/office/drawing/2014/main" id="{A01F11B7-197B-A24B-BD19-866DDA4EFA71}"/>
                </a:ext>
              </a:extLst>
            </p:cNvPr>
            <p:cNvSpPr>
              <a:spLocks noChangeShapeType="1"/>
            </p:cNvSpPr>
            <p:nvPr/>
          </p:nvSpPr>
          <p:spPr bwMode="auto">
            <a:xfrm flipV="1">
              <a:off x="3301"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2" name="Line 1073">
              <a:extLst>
                <a:ext uri="{FF2B5EF4-FFF2-40B4-BE49-F238E27FC236}">
                  <a16:creationId xmlns:a16="http://schemas.microsoft.com/office/drawing/2014/main" id="{2AD5769F-15A7-5441-B5E2-38494B0EC6A0}"/>
                </a:ext>
              </a:extLst>
            </p:cNvPr>
            <p:cNvSpPr>
              <a:spLocks noChangeShapeType="1"/>
            </p:cNvSpPr>
            <p:nvPr/>
          </p:nvSpPr>
          <p:spPr bwMode="auto">
            <a:xfrm flipV="1">
              <a:off x="3301"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3" name="Line 1074">
              <a:extLst>
                <a:ext uri="{FF2B5EF4-FFF2-40B4-BE49-F238E27FC236}">
                  <a16:creationId xmlns:a16="http://schemas.microsoft.com/office/drawing/2014/main" id="{7F8AE4F0-41EB-2249-9B7C-34D9CE99A05B}"/>
                </a:ext>
              </a:extLst>
            </p:cNvPr>
            <p:cNvSpPr>
              <a:spLocks noChangeShapeType="1"/>
            </p:cNvSpPr>
            <p:nvPr/>
          </p:nvSpPr>
          <p:spPr bwMode="auto">
            <a:xfrm flipV="1">
              <a:off x="3301"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4" name="Line 1075">
              <a:extLst>
                <a:ext uri="{FF2B5EF4-FFF2-40B4-BE49-F238E27FC236}">
                  <a16:creationId xmlns:a16="http://schemas.microsoft.com/office/drawing/2014/main" id="{AD0E11F0-6B5F-CD47-9EA6-73C5AA8C8A66}"/>
                </a:ext>
              </a:extLst>
            </p:cNvPr>
            <p:cNvSpPr>
              <a:spLocks noChangeShapeType="1"/>
            </p:cNvSpPr>
            <p:nvPr/>
          </p:nvSpPr>
          <p:spPr bwMode="auto">
            <a:xfrm flipV="1">
              <a:off x="3301"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5" name="Line 1076">
              <a:extLst>
                <a:ext uri="{FF2B5EF4-FFF2-40B4-BE49-F238E27FC236}">
                  <a16:creationId xmlns:a16="http://schemas.microsoft.com/office/drawing/2014/main" id="{8A67A0A4-BEDE-2D41-A6C4-99EBE6AC41C9}"/>
                </a:ext>
              </a:extLst>
            </p:cNvPr>
            <p:cNvSpPr>
              <a:spLocks noChangeShapeType="1"/>
            </p:cNvSpPr>
            <p:nvPr/>
          </p:nvSpPr>
          <p:spPr bwMode="auto">
            <a:xfrm flipV="1">
              <a:off x="3301"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6" name="Line 1077">
              <a:extLst>
                <a:ext uri="{FF2B5EF4-FFF2-40B4-BE49-F238E27FC236}">
                  <a16:creationId xmlns:a16="http://schemas.microsoft.com/office/drawing/2014/main" id="{57325A9B-880D-3949-876D-45BC9322072E}"/>
                </a:ext>
              </a:extLst>
            </p:cNvPr>
            <p:cNvSpPr>
              <a:spLocks noChangeShapeType="1"/>
            </p:cNvSpPr>
            <p:nvPr/>
          </p:nvSpPr>
          <p:spPr bwMode="auto">
            <a:xfrm flipV="1">
              <a:off x="3301"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7" name="Line 1078">
              <a:extLst>
                <a:ext uri="{FF2B5EF4-FFF2-40B4-BE49-F238E27FC236}">
                  <a16:creationId xmlns:a16="http://schemas.microsoft.com/office/drawing/2014/main" id="{56627D77-05F6-894E-9CFD-FC79DABF6AA5}"/>
                </a:ext>
              </a:extLst>
            </p:cNvPr>
            <p:cNvSpPr>
              <a:spLocks noChangeShapeType="1"/>
            </p:cNvSpPr>
            <p:nvPr/>
          </p:nvSpPr>
          <p:spPr bwMode="auto">
            <a:xfrm flipV="1">
              <a:off x="3301"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8" name="Line 1079">
              <a:extLst>
                <a:ext uri="{FF2B5EF4-FFF2-40B4-BE49-F238E27FC236}">
                  <a16:creationId xmlns:a16="http://schemas.microsoft.com/office/drawing/2014/main" id="{56AB00BE-979B-1444-A7AA-8497CDA0402E}"/>
                </a:ext>
              </a:extLst>
            </p:cNvPr>
            <p:cNvSpPr>
              <a:spLocks noChangeShapeType="1"/>
            </p:cNvSpPr>
            <p:nvPr/>
          </p:nvSpPr>
          <p:spPr bwMode="auto">
            <a:xfrm flipV="1">
              <a:off x="3301"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9" name="Line 1080">
              <a:extLst>
                <a:ext uri="{FF2B5EF4-FFF2-40B4-BE49-F238E27FC236}">
                  <a16:creationId xmlns:a16="http://schemas.microsoft.com/office/drawing/2014/main" id="{C1C5BD60-2577-6F49-87F6-EC1D486E4C01}"/>
                </a:ext>
              </a:extLst>
            </p:cNvPr>
            <p:cNvSpPr>
              <a:spLocks noChangeShapeType="1"/>
            </p:cNvSpPr>
            <p:nvPr/>
          </p:nvSpPr>
          <p:spPr bwMode="auto">
            <a:xfrm flipV="1">
              <a:off x="3301"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0" name="Line 1081">
              <a:extLst>
                <a:ext uri="{FF2B5EF4-FFF2-40B4-BE49-F238E27FC236}">
                  <a16:creationId xmlns:a16="http://schemas.microsoft.com/office/drawing/2014/main" id="{684E8AF7-C82E-BD47-8EE2-5AE385F251BE}"/>
                </a:ext>
              </a:extLst>
            </p:cNvPr>
            <p:cNvSpPr>
              <a:spLocks noChangeShapeType="1"/>
            </p:cNvSpPr>
            <p:nvPr/>
          </p:nvSpPr>
          <p:spPr bwMode="auto">
            <a:xfrm flipV="1">
              <a:off x="3301"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1" name="Line 1082">
              <a:extLst>
                <a:ext uri="{FF2B5EF4-FFF2-40B4-BE49-F238E27FC236}">
                  <a16:creationId xmlns:a16="http://schemas.microsoft.com/office/drawing/2014/main" id="{C3C1E8CB-2378-464C-84A6-7C25EF8F2AB4}"/>
                </a:ext>
              </a:extLst>
            </p:cNvPr>
            <p:cNvSpPr>
              <a:spLocks noChangeShapeType="1"/>
            </p:cNvSpPr>
            <p:nvPr/>
          </p:nvSpPr>
          <p:spPr bwMode="auto">
            <a:xfrm flipV="1">
              <a:off x="3301"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2" name="Line 1083">
              <a:extLst>
                <a:ext uri="{FF2B5EF4-FFF2-40B4-BE49-F238E27FC236}">
                  <a16:creationId xmlns:a16="http://schemas.microsoft.com/office/drawing/2014/main" id="{5C010060-7198-2C44-A87D-3D425D39C5A7}"/>
                </a:ext>
              </a:extLst>
            </p:cNvPr>
            <p:cNvSpPr>
              <a:spLocks noChangeShapeType="1"/>
            </p:cNvSpPr>
            <p:nvPr/>
          </p:nvSpPr>
          <p:spPr bwMode="auto">
            <a:xfrm flipV="1">
              <a:off x="3301"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3" name="Line 1084">
              <a:extLst>
                <a:ext uri="{FF2B5EF4-FFF2-40B4-BE49-F238E27FC236}">
                  <a16:creationId xmlns:a16="http://schemas.microsoft.com/office/drawing/2014/main" id="{CF992924-9E3A-6D45-8640-08D601142F4A}"/>
                </a:ext>
              </a:extLst>
            </p:cNvPr>
            <p:cNvSpPr>
              <a:spLocks noChangeShapeType="1"/>
            </p:cNvSpPr>
            <p:nvPr/>
          </p:nvSpPr>
          <p:spPr bwMode="auto">
            <a:xfrm flipV="1">
              <a:off x="3301"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4" name="Line 1085">
              <a:extLst>
                <a:ext uri="{FF2B5EF4-FFF2-40B4-BE49-F238E27FC236}">
                  <a16:creationId xmlns:a16="http://schemas.microsoft.com/office/drawing/2014/main" id="{BACF9855-E701-7F43-BA0D-BD297C1B47EB}"/>
                </a:ext>
              </a:extLst>
            </p:cNvPr>
            <p:cNvSpPr>
              <a:spLocks noChangeShapeType="1"/>
            </p:cNvSpPr>
            <p:nvPr/>
          </p:nvSpPr>
          <p:spPr bwMode="auto">
            <a:xfrm flipV="1">
              <a:off x="3301"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5" name="Line 1086">
              <a:extLst>
                <a:ext uri="{FF2B5EF4-FFF2-40B4-BE49-F238E27FC236}">
                  <a16:creationId xmlns:a16="http://schemas.microsoft.com/office/drawing/2014/main" id="{7C40B5AA-4411-2448-A92C-6B3EAAC36BC0}"/>
                </a:ext>
              </a:extLst>
            </p:cNvPr>
            <p:cNvSpPr>
              <a:spLocks noChangeShapeType="1"/>
            </p:cNvSpPr>
            <p:nvPr/>
          </p:nvSpPr>
          <p:spPr bwMode="auto">
            <a:xfrm flipV="1">
              <a:off x="3301"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6" name="Line 1087">
              <a:extLst>
                <a:ext uri="{FF2B5EF4-FFF2-40B4-BE49-F238E27FC236}">
                  <a16:creationId xmlns:a16="http://schemas.microsoft.com/office/drawing/2014/main" id="{9C1DFD7E-FB33-A645-9CBF-95BF20F88C24}"/>
                </a:ext>
              </a:extLst>
            </p:cNvPr>
            <p:cNvSpPr>
              <a:spLocks noChangeShapeType="1"/>
            </p:cNvSpPr>
            <p:nvPr/>
          </p:nvSpPr>
          <p:spPr bwMode="auto">
            <a:xfrm flipV="1">
              <a:off x="3301"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7" name="Line 1088">
              <a:extLst>
                <a:ext uri="{FF2B5EF4-FFF2-40B4-BE49-F238E27FC236}">
                  <a16:creationId xmlns:a16="http://schemas.microsoft.com/office/drawing/2014/main" id="{E7683CD1-7113-BD4D-8FF3-00A3BF49065A}"/>
                </a:ext>
              </a:extLst>
            </p:cNvPr>
            <p:cNvSpPr>
              <a:spLocks noChangeShapeType="1"/>
            </p:cNvSpPr>
            <p:nvPr/>
          </p:nvSpPr>
          <p:spPr bwMode="auto">
            <a:xfrm flipV="1">
              <a:off x="3301"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8" name="Line 1089">
              <a:extLst>
                <a:ext uri="{FF2B5EF4-FFF2-40B4-BE49-F238E27FC236}">
                  <a16:creationId xmlns:a16="http://schemas.microsoft.com/office/drawing/2014/main" id="{2C7D1CA8-F66A-0144-A0DE-BB7E0A9C1F92}"/>
                </a:ext>
              </a:extLst>
            </p:cNvPr>
            <p:cNvSpPr>
              <a:spLocks noChangeShapeType="1"/>
            </p:cNvSpPr>
            <p:nvPr/>
          </p:nvSpPr>
          <p:spPr bwMode="auto">
            <a:xfrm flipV="1">
              <a:off x="3301"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9" name="Line 1090">
              <a:extLst>
                <a:ext uri="{FF2B5EF4-FFF2-40B4-BE49-F238E27FC236}">
                  <a16:creationId xmlns:a16="http://schemas.microsoft.com/office/drawing/2014/main" id="{E94FF7EC-796E-534B-B692-8245F88FFA21}"/>
                </a:ext>
              </a:extLst>
            </p:cNvPr>
            <p:cNvSpPr>
              <a:spLocks noChangeShapeType="1"/>
            </p:cNvSpPr>
            <p:nvPr/>
          </p:nvSpPr>
          <p:spPr bwMode="auto">
            <a:xfrm flipV="1">
              <a:off x="3301"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0" name="Line 1091">
              <a:extLst>
                <a:ext uri="{FF2B5EF4-FFF2-40B4-BE49-F238E27FC236}">
                  <a16:creationId xmlns:a16="http://schemas.microsoft.com/office/drawing/2014/main" id="{9D1D501E-3BF7-2240-8D9E-E9544BF41A69}"/>
                </a:ext>
              </a:extLst>
            </p:cNvPr>
            <p:cNvSpPr>
              <a:spLocks noChangeShapeType="1"/>
            </p:cNvSpPr>
            <p:nvPr/>
          </p:nvSpPr>
          <p:spPr bwMode="auto">
            <a:xfrm flipV="1">
              <a:off x="3301"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1" name="Line 1092">
              <a:extLst>
                <a:ext uri="{FF2B5EF4-FFF2-40B4-BE49-F238E27FC236}">
                  <a16:creationId xmlns:a16="http://schemas.microsoft.com/office/drawing/2014/main" id="{6C402CF0-66CF-C84F-8D8B-C92535CAD645}"/>
                </a:ext>
              </a:extLst>
            </p:cNvPr>
            <p:cNvSpPr>
              <a:spLocks noChangeShapeType="1"/>
            </p:cNvSpPr>
            <p:nvPr/>
          </p:nvSpPr>
          <p:spPr bwMode="auto">
            <a:xfrm flipV="1">
              <a:off x="3301"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2" name="Line 1093">
              <a:extLst>
                <a:ext uri="{FF2B5EF4-FFF2-40B4-BE49-F238E27FC236}">
                  <a16:creationId xmlns:a16="http://schemas.microsoft.com/office/drawing/2014/main" id="{6E5B2D0F-7576-D94B-B4CD-F33846907244}"/>
                </a:ext>
              </a:extLst>
            </p:cNvPr>
            <p:cNvSpPr>
              <a:spLocks noChangeShapeType="1"/>
            </p:cNvSpPr>
            <p:nvPr/>
          </p:nvSpPr>
          <p:spPr bwMode="auto">
            <a:xfrm flipV="1">
              <a:off x="3301"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3" name="Line 1094">
              <a:extLst>
                <a:ext uri="{FF2B5EF4-FFF2-40B4-BE49-F238E27FC236}">
                  <a16:creationId xmlns:a16="http://schemas.microsoft.com/office/drawing/2014/main" id="{0C98A2E9-8C10-5240-83C5-7DFF9286A630}"/>
                </a:ext>
              </a:extLst>
            </p:cNvPr>
            <p:cNvSpPr>
              <a:spLocks noChangeShapeType="1"/>
            </p:cNvSpPr>
            <p:nvPr/>
          </p:nvSpPr>
          <p:spPr bwMode="auto">
            <a:xfrm flipV="1">
              <a:off x="3301"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4" name="Line 1095">
              <a:extLst>
                <a:ext uri="{FF2B5EF4-FFF2-40B4-BE49-F238E27FC236}">
                  <a16:creationId xmlns:a16="http://schemas.microsoft.com/office/drawing/2014/main" id="{67435305-389B-7147-A3C8-E6F92923E3B8}"/>
                </a:ext>
              </a:extLst>
            </p:cNvPr>
            <p:cNvSpPr>
              <a:spLocks noChangeShapeType="1"/>
            </p:cNvSpPr>
            <p:nvPr/>
          </p:nvSpPr>
          <p:spPr bwMode="auto">
            <a:xfrm flipV="1">
              <a:off x="3301"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5" name="Line 1096">
              <a:extLst>
                <a:ext uri="{FF2B5EF4-FFF2-40B4-BE49-F238E27FC236}">
                  <a16:creationId xmlns:a16="http://schemas.microsoft.com/office/drawing/2014/main" id="{D7A0663B-74C8-314D-B17A-5B06022BA0EE}"/>
                </a:ext>
              </a:extLst>
            </p:cNvPr>
            <p:cNvSpPr>
              <a:spLocks noChangeShapeType="1"/>
            </p:cNvSpPr>
            <p:nvPr/>
          </p:nvSpPr>
          <p:spPr bwMode="auto">
            <a:xfrm flipV="1">
              <a:off x="3301"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6" name="Line 1097">
              <a:extLst>
                <a:ext uri="{FF2B5EF4-FFF2-40B4-BE49-F238E27FC236}">
                  <a16:creationId xmlns:a16="http://schemas.microsoft.com/office/drawing/2014/main" id="{85DCF23A-AD71-7B4B-AF1E-DA8A11568395}"/>
                </a:ext>
              </a:extLst>
            </p:cNvPr>
            <p:cNvSpPr>
              <a:spLocks noChangeShapeType="1"/>
            </p:cNvSpPr>
            <p:nvPr/>
          </p:nvSpPr>
          <p:spPr bwMode="auto">
            <a:xfrm flipV="1">
              <a:off x="3301"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7" name="Line 1098">
              <a:extLst>
                <a:ext uri="{FF2B5EF4-FFF2-40B4-BE49-F238E27FC236}">
                  <a16:creationId xmlns:a16="http://schemas.microsoft.com/office/drawing/2014/main" id="{37183F80-F5F5-DC4E-92C8-0F6C49447326}"/>
                </a:ext>
              </a:extLst>
            </p:cNvPr>
            <p:cNvSpPr>
              <a:spLocks noChangeShapeType="1"/>
            </p:cNvSpPr>
            <p:nvPr/>
          </p:nvSpPr>
          <p:spPr bwMode="auto">
            <a:xfrm flipV="1">
              <a:off x="3301"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8" name="Line 1099">
              <a:extLst>
                <a:ext uri="{FF2B5EF4-FFF2-40B4-BE49-F238E27FC236}">
                  <a16:creationId xmlns:a16="http://schemas.microsoft.com/office/drawing/2014/main" id="{A872610C-E486-2D44-9277-B1FF12FD9642}"/>
                </a:ext>
              </a:extLst>
            </p:cNvPr>
            <p:cNvSpPr>
              <a:spLocks noChangeShapeType="1"/>
            </p:cNvSpPr>
            <p:nvPr/>
          </p:nvSpPr>
          <p:spPr bwMode="auto">
            <a:xfrm flipV="1">
              <a:off x="3301"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9" name="Line 1100">
              <a:extLst>
                <a:ext uri="{FF2B5EF4-FFF2-40B4-BE49-F238E27FC236}">
                  <a16:creationId xmlns:a16="http://schemas.microsoft.com/office/drawing/2014/main" id="{4BD6C8A4-98C5-1D4A-81A5-D07F0DA8BB05}"/>
                </a:ext>
              </a:extLst>
            </p:cNvPr>
            <p:cNvSpPr>
              <a:spLocks noChangeShapeType="1"/>
            </p:cNvSpPr>
            <p:nvPr/>
          </p:nvSpPr>
          <p:spPr bwMode="auto">
            <a:xfrm flipV="1">
              <a:off x="3301"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0" name="Line 1101">
              <a:extLst>
                <a:ext uri="{FF2B5EF4-FFF2-40B4-BE49-F238E27FC236}">
                  <a16:creationId xmlns:a16="http://schemas.microsoft.com/office/drawing/2014/main" id="{C8E078FE-143B-7845-990D-57DFCDEE5BD6}"/>
                </a:ext>
              </a:extLst>
            </p:cNvPr>
            <p:cNvSpPr>
              <a:spLocks noChangeShapeType="1"/>
            </p:cNvSpPr>
            <p:nvPr/>
          </p:nvSpPr>
          <p:spPr bwMode="auto">
            <a:xfrm flipV="1">
              <a:off x="3301"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1" name="Line 1102">
              <a:extLst>
                <a:ext uri="{FF2B5EF4-FFF2-40B4-BE49-F238E27FC236}">
                  <a16:creationId xmlns:a16="http://schemas.microsoft.com/office/drawing/2014/main" id="{7EF9A0AA-4831-C943-AECA-637E54BC20B7}"/>
                </a:ext>
              </a:extLst>
            </p:cNvPr>
            <p:cNvSpPr>
              <a:spLocks noChangeShapeType="1"/>
            </p:cNvSpPr>
            <p:nvPr/>
          </p:nvSpPr>
          <p:spPr bwMode="auto">
            <a:xfrm flipV="1">
              <a:off x="3301"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2" name="Line 1103">
              <a:extLst>
                <a:ext uri="{FF2B5EF4-FFF2-40B4-BE49-F238E27FC236}">
                  <a16:creationId xmlns:a16="http://schemas.microsoft.com/office/drawing/2014/main" id="{2C1BE2D2-6981-2D45-B95F-EB110F45F6EC}"/>
                </a:ext>
              </a:extLst>
            </p:cNvPr>
            <p:cNvSpPr>
              <a:spLocks noChangeShapeType="1"/>
            </p:cNvSpPr>
            <p:nvPr/>
          </p:nvSpPr>
          <p:spPr bwMode="auto">
            <a:xfrm flipV="1">
              <a:off x="3301"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3" name="Line 1104">
              <a:extLst>
                <a:ext uri="{FF2B5EF4-FFF2-40B4-BE49-F238E27FC236}">
                  <a16:creationId xmlns:a16="http://schemas.microsoft.com/office/drawing/2014/main" id="{782F3792-D305-C14B-92A9-0989FC3E3122}"/>
                </a:ext>
              </a:extLst>
            </p:cNvPr>
            <p:cNvSpPr>
              <a:spLocks noChangeShapeType="1"/>
            </p:cNvSpPr>
            <p:nvPr/>
          </p:nvSpPr>
          <p:spPr bwMode="auto">
            <a:xfrm flipV="1">
              <a:off x="3301"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4" name="Line 1105">
              <a:extLst>
                <a:ext uri="{FF2B5EF4-FFF2-40B4-BE49-F238E27FC236}">
                  <a16:creationId xmlns:a16="http://schemas.microsoft.com/office/drawing/2014/main" id="{F8293F0D-E653-8F4D-B56D-DCE087A77020}"/>
                </a:ext>
              </a:extLst>
            </p:cNvPr>
            <p:cNvSpPr>
              <a:spLocks noChangeShapeType="1"/>
            </p:cNvSpPr>
            <p:nvPr/>
          </p:nvSpPr>
          <p:spPr bwMode="auto">
            <a:xfrm flipV="1">
              <a:off x="3301"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5" name="Line 1106">
              <a:extLst>
                <a:ext uri="{FF2B5EF4-FFF2-40B4-BE49-F238E27FC236}">
                  <a16:creationId xmlns:a16="http://schemas.microsoft.com/office/drawing/2014/main" id="{1632D424-9F27-9149-964D-1447E1FCABD2}"/>
                </a:ext>
              </a:extLst>
            </p:cNvPr>
            <p:cNvSpPr>
              <a:spLocks noChangeShapeType="1"/>
            </p:cNvSpPr>
            <p:nvPr/>
          </p:nvSpPr>
          <p:spPr bwMode="auto">
            <a:xfrm flipV="1">
              <a:off x="3301"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6" name="Line 1107">
              <a:extLst>
                <a:ext uri="{FF2B5EF4-FFF2-40B4-BE49-F238E27FC236}">
                  <a16:creationId xmlns:a16="http://schemas.microsoft.com/office/drawing/2014/main" id="{EE8EB3EB-1B67-F946-9E59-2FFCA9BEB7C0}"/>
                </a:ext>
              </a:extLst>
            </p:cNvPr>
            <p:cNvSpPr>
              <a:spLocks noChangeShapeType="1"/>
            </p:cNvSpPr>
            <p:nvPr/>
          </p:nvSpPr>
          <p:spPr bwMode="auto">
            <a:xfrm flipV="1">
              <a:off x="3301"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7" name="Line 1108">
              <a:extLst>
                <a:ext uri="{FF2B5EF4-FFF2-40B4-BE49-F238E27FC236}">
                  <a16:creationId xmlns:a16="http://schemas.microsoft.com/office/drawing/2014/main" id="{D502B2A3-DCD6-8940-A41B-C469BDEA6C70}"/>
                </a:ext>
              </a:extLst>
            </p:cNvPr>
            <p:cNvSpPr>
              <a:spLocks noChangeShapeType="1"/>
            </p:cNvSpPr>
            <p:nvPr/>
          </p:nvSpPr>
          <p:spPr bwMode="auto">
            <a:xfrm flipV="1">
              <a:off x="3301"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8" name="Line 1109">
              <a:extLst>
                <a:ext uri="{FF2B5EF4-FFF2-40B4-BE49-F238E27FC236}">
                  <a16:creationId xmlns:a16="http://schemas.microsoft.com/office/drawing/2014/main" id="{18466F30-461F-D04B-9784-BFD98CE74D7A}"/>
                </a:ext>
              </a:extLst>
            </p:cNvPr>
            <p:cNvSpPr>
              <a:spLocks noChangeShapeType="1"/>
            </p:cNvSpPr>
            <p:nvPr/>
          </p:nvSpPr>
          <p:spPr bwMode="auto">
            <a:xfrm flipV="1">
              <a:off x="3301"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9" name="Line 1110">
              <a:extLst>
                <a:ext uri="{FF2B5EF4-FFF2-40B4-BE49-F238E27FC236}">
                  <a16:creationId xmlns:a16="http://schemas.microsoft.com/office/drawing/2014/main" id="{5C999965-675F-994D-95DC-DC346FBABBB2}"/>
                </a:ext>
              </a:extLst>
            </p:cNvPr>
            <p:cNvSpPr>
              <a:spLocks noChangeShapeType="1"/>
            </p:cNvSpPr>
            <p:nvPr/>
          </p:nvSpPr>
          <p:spPr bwMode="auto">
            <a:xfrm flipV="1">
              <a:off x="3301"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0" name="Line 1111">
              <a:extLst>
                <a:ext uri="{FF2B5EF4-FFF2-40B4-BE49-F238E27FC236}">
                  <a16:creationId xmlns:a16="http://schemas.microsoft.com/office/drawing/2014/main" id="{9A229143-70DE-5647-BBC0-1235DC1FDAE5}"/>
                </a:ext>
              </a:extLst>
            </p:cNvPr>
            <p:cNvSpPr>
              <a:spLocks noChangeShapeType="1"/>
            </p:cNvSpPr>
            <p:nvPr/>
          </p:nvSpPr>
          <p:spPr bwMode="auto">
            <a:xfrm flipV="1">
              <a:off x="3301"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1" name="Line 1112">
              <a:extLst>
                <a:ext uri="{FF2B5EF4-FFF2-40B4-BE49-F238E27FC236}">
                  <a16:creationId xmlns:a16="http://schemas.microsoft.com/office/drawing/2014/main" id="{C4384B7F-9669-474B-8DE5-A27260B2DF8C}"/>
                </a:ext>
              </a:extLst>
            </p:cNvPr>
            <p:cNvSpPr>
              <a:spLocks noChangeShapeType="1"/>
            </p:cNvSpPr>
            <p:nvPr/>
          </p:nvSpPr>
          <p:spPr bwMode="auto">
            <a:xfrm flipV="1">
              <a:off x="3301"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2" name="Line 1113">
              <a:extLst>
                <a:ext uri="{FF2B5EF4-FFF2-40B4-BE49-F238E27FC236}">
                  <a16:creationId xmlns:a16="http://schemas.microsoft.com/office/drawing/2014/main" id="{513D6EFC-8C81-254F-80C9-48BFCCF819BD}"/>
                </a:ext>
              </a:extLst>
            </p:cNvPr>
            <p:cNvSpPr>
              <a:spLocks noChangeShapeType="1"/>
            </p:cNvSpPr>
            <p:nvPr/>
          </p:nvSpPr>
          <p:spPr bwMode="auto">
            <a:xfrm flipV="1">
              <a:off x="3301"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3" name="Line 1114">
              <a:extLst>
                <a:ext uri="{FF2B5EF4-FFF2-40B4-BE49-F238E27FC236}">
                  <a16:creationId xmlns:a16="http://schemas.microsoft.com/office/drawing/2014/main" id="{A093A998-CEB3-C34F-BD3A-181EAE0AD432}"/>
                </a:ext>
              </a:extLst>
            </p:cNvPr>
            <p:cNvSpPr>
              <a:spLocks noChangeShapeType="1"/>
            </p:cNvSpPr>
            <p:nvPr/>
          </p:nvSpPr>
          <p:spPr bwMode="auto">
            <a:xfrm flipV="1">
              <a:off x="3301"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4" name="Line 1115">
              <a:extLst>
                <a:ext uri="{FF2B5EF4-FFF2-40B4-BE49-F238E27FC236}">
                  <a16:creationId xmlns:a16="http://schemas.microsoft.com/office/drawing/2014/main" id="{9BDF3865-74A0-D843-B46A-922BC50CBCBA}"/>
                </a:ext>
              </a:extLst>
            </p:cNvPr>
            <p:cNvSpPr>
              <a:spLocks noChangeShapeType="1"/>
            </p:cNvSpPr>
            <p:nvPr/>
          </p:nvSpPr>
          <p:spPr bwMode="auto">
            <a:xfrm flipV="1">
              <a:off x="3301"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5" name="Line 1116">
              <a:extLst>
                <a:ext uri="{FF2B5EF4-FFF2-40B4-BE49-F238E27FC236}">
                  <a16:creationId xmlns:a16="http://schemas.microsoft.com/office/drawing/2014/main" id="{5397075B-8CD2-FA4C-AD65-D447378A6AD1}"/>
                </a:ext>
              </a:extLst>
            </p:cNvPr>
            <p:cNvSpPr>
              <a:spLocks noChangeShapeType="1"/>
            </p:cNvSpPr>
            <p:nvPr/>
          </p:nvSpPr>
          <p:spPr bwMode="auto">
            <a:xfrm flipV="1">
              <a:off x="3301"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6" name="Line 1117">
              <a:extLst>
                <a:ext uri="{FF2B5EF4-FFF2-40B4-BE49-F238E27FC236}">
                  <a16:creationId xmlns:a16="http://schemas.microsoft.com/office/drawing/2014/main" id="{4F77457F-573B-4144-9B86-858B631E1935}"/>
                </a:ext>
              </a:extLst>
            </p:cNvPr>
            <p:cNvSpPr>
              <a:spLocks noChangeShapeType="1"/>
            </p:cNvSpPr>
            <p:nvPr/>
          </p:nvSpPr>
          <p:spPr bwMode="auto">
            <a:xfrm flipV="1">
              <a:off x="3301"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7" name="Line 1118">
              <a:extLst>
                <a:ext uri="{FF2B5EF4-FFF2-40B4-BE49-F238E27FC236}">
                  <a16:creationId xmlns:a16="http://schemas.microsoft.com/office/drawing/2014/main" id="{032C22C5-44F0-414D-B995-DE25A8F6FF81}"/>
                </a:ext>
              </a:extLst>
            </p:cNvPr>
            <p:cNvSpPr>
              <a:spLocks noChangeShapeType="1"/>
            </p:cNvSpPr>
            <p:nvPr/>
          </p:nvSpPr>
          <p:spPr bwMode="auto">
            <a:xfrm flipV="1">
              <a:off x="3301"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8" name="Line 1119">
              <a:extLst>
                <a:ext uri="{FF2B5EF4-FFF2-40B4-BE49-F238E27FC236}">
                  <a16:creationId xmlns:a16="http://schemas.microsoft.com/office/drawing/2014/main" id="{DB1978EF-1AA1-2C4C-8EB0-DA763F7A4BE6}"/>
                </a:ext>
              </a:extLst>
            </p:cNvPr>
            <p:cNvSpPr>
              <a:spLocks noChangeShapeType="1"/>
            </p:cNvSpPr>
            <p:nvPr/>
          </p:nvSpPr>
          <p:spPr bwMode="auto">
            <a:xfrm flipV="1">
              <a:off x="3301"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9" name="Line 1120">
              <a:extLst>
                <a:ext uri="{FF2B5EF4-FFF2-40B4-BE49-F238E27FC236}">
                  <a16:creationId xmlns:a16="http://schemas.microsoft.com/office/drawing/2014/main" id="{1749C332-0B21-7C44-A988-6E5712B3EE7E}"/>
                </a:ext>
              </a:extLst>
            </p:cNvPr>
            <p:cNvSpPr>
              <a:spLocks noChangeShapeType="1"/>
            </p:cNvSpPr>
            <p:nvPr/>
          </p:nvSpPr>
          <p:spPr bwMode="auto">
            <a:xfrm flipV="1">
              <a:off x="3301"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0" name="Line 1121">
              <a:extLst>
                <a:ext uri="{FF2B5EF4-FFF2-40B4-BE49-F238E27FC236}">
                  <a16:creationId xmlns:a16="http://schemas.microsoft.com/office/drawing/2014/main" id="{7395AA1A-AC08-0E42-9F7B-EA04EAE5B809}"/>
                </a:ext>
              </a:extLst>
            </p:cNvPr>
            <p:cNvSpPr>
              <a:spLocks noChangeShapeType="1"/>
            </p:cNvSpPr>
            <p:nvPr/>
          </p:nvSpPr>
          <p:spPr bwMode="auto">
            <a:xfrm>
              <a:off x="3301"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1" name="Rectangle 1122">
              <a:extLst>
                <a:ext uri="{FF2B5EF4-FFF2-40B4-BE49-F238E27FC236}">
                  <a16:creationId xmlns:a16="http://schemas.microsoft.com/office/drawing/2014/main" id="{B3E3BAEF-E82B-BA40-A8B2-B031137A6674}"/>
                </a:ext>
              </a:extLst>
            </p:cNvPr>
            <p:cNvSpPr>
              <a:spLocks noChangeArrowheads="1"/>
            </p:cNvSpPr>
            <p:nvPr/>
          </p:nvSpPr>
          <p:spPr bwMode="auto">
            <a:xfrm>
              <a:off x="3260" y="2940"/>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2</a:t>
              </a:r>
              <a:endParaRPr lang="en-US" altLang="en-US" sz="1800">
                <a:solidFill>
                  <a:schemeClr val="tx1"/>
                </a:solidFill>
              </a:endParaRPr>
            </a:p>
          </p:txBody>
        </p:sp>
        <p:sp>
          <p:nvSpPr>
            <p:cNvPr id="140642" name="Line 1123">
              <a:extLst>
                <a:ext uri="{FF2B5EF4-FFF2-40B4-BE49-F238E27FC236}">
                  <a16:creationId xmlns:a16="http://schemas.microsoft.com/office/drawing/2014/main" id="{2CB9800A-1F2C-5A4E-AC70-8CC4DF0A280F}"/>
                </a:ext>
              </a:extLst>
            </p:cNvPr>
            <p:cNvSpPr>
              <a:spLocks noChangeShapeType="1"/>
            </p:cNvSpPr>
            <p:nvPr/>
          </p:nvSpPr>
          <p:spPr bwMode="auto">
            <a:xfrm flipV="1">
              <a:off x="3566"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3" name="Line 1124">
              <a:extLst>
                <a:ext uri="{FF2B5EF4-FFF2-40B4-BE49-F238E27FC236}">
                  <a16:creationId xmlns:a16="http://schemas.microsoft.com/office/drawing/2014/main" id="{CF458EEB-39E5-1E42-82B0-6BF30AC57E2B}"/>
                </a:ext>
              </a:extLst>
            </p:cNvPr>
            <p:cNvSpPr>
              <a:spLocks noChangeShapeType="1"/>
            </p:cNvSpPr>
            <p:nvPr/>
          </p:nvSpPr>
          <p:spPr bwMode="auto">
            <a:xfrm flipV="1">
              <a:off x="3566"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4" name="Line 1125">
              <a:extLst>
                <a:ext uri="{FF2B5EF4-FFF2-40B4-BE49-F238E27FC236}">
                  <a16:creationId xmlns:a16="http://schemas.microsoft.com/office/drawing/2014/main" id="{343A585B-AC26-0B4A-9CE8-8CF127DD2E70}"/>
                </a:ext>
              </a:extLst>
            </p:cNvPr>
            <p:cNvSpPr>
              <a:spLocks noChangeShapeType="1"/>
            </p:cNvSpPr>
            <p:nvPr/>
          </p:nvSpPr>
          <p:spPr bwMode="auto">
            <a:xfrm flipV="1">
              <a:off x="3566"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5" name="Line 1126">
              <a:extLst>
                <a:ext uri="{FF2B5EF4-FFF2-40B4-BE49-F238E27FC236}">
                  <a16:creationId xmlns:a16="http://schemas.microsoft.com/office/drawing/2014/main" id="{AA3C8AC7-4338-7447-856C-77217B06351D}"/>
                </a:ext>
              </a:extLst>
            </p:cNvPr>
            <p:cNvSpPr>
              <a:spLocks noChangeShapeType="1"/>
            </p:cNvSpPr>
            <p:nvPr/>
          </p:nvSpPr>
          <p:spPr bwMode="auto">
            <a:xfrm flipV="1">
              <a:off x="3566"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6" name="Line 1127">
              <a:extLst>
                <a:ext uri="{FF2B5EF4-FFF2-40B4-BE49-F238E27FC236}">
                  <a16:creationId xmlns:a16="http://schemas.microsoft.com/office/drawing/2014/main" id="{8C8AAB46-88DC-0E44-8732-B8BBC5987B1E}"/>
                </a:ext>
              </a:extLst>
            </p:cNvPr>
            <p:cNvSpPr>
              <a:spLocks noChangeShapeType="1"/>
            </p:cNvSpPr>
            <p:nvPr/>
          </p:nvSpPr>
          <p:spPr bwMode="auto">
            <a:xfrm flipV="1">
              <a:off x="3566"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7" name="Line 1128">
              <a:extLst>
                <a:ext uri="{FF2B5EF4-FFF2-40B4-BE49-F238E27FC236}">
                  <a16:creationId xmlns:a16="http://schemas.microsoft.com/office/drawing/2014/main" id="{08C33B0B-726F-234B-A37B-6ADE0EA0E457}"/>
                </a:ext>
              </a:extLst>
            </p:cNvPr>
            <p:cNvSpPr>
              <a:spLocks noChangeShapeType="1"/>
            </p:cNvSpPr>
            <p:nvPr/>
          </p:nvSpPr>
          <p:spPr bwMode="auto">
            <a:xfrm flipV="1">
              <a:off x="3566"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8" name="Line 1129">
              <a:extLst>
                <a:ext uri="{FF2B5EF4-FFF2-40B4-BE49-F238E27FC236}">
                  <a16:creationId xmlns:a16="http://schemas.microsoft.com/office/drawing/2014/main" id="{3C5CAAF8-FEDD-BA42-8734-B0D47B09E090}"/>
                </a:ext>
              </a:extLst>
            </p:cNvPr>
            <p:cNvSpPr>
              <a:spLocks noChangeShapeType="1"/>
            </p:cNvSpPr>
            <p:nvPr/>
          </p:nvSpPr>
          <p:spPr bwMode="auto">
            <a:xfrm flipV="1">
              <a:off x="3566"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9" name="Line 1130">
              <a:extLst>
                <a:ext uri="{FF2B5EF4-FFF2-40B4-BE49-F238E27FC236}">
                  <a16:creationId xmlns:a16="http://schemas.microsoft.com/office/drawing/2014/main" id="{7F5ED9A6-61B6-634F-8FE8-77B0E0C13FB4}"/>
                </a:ext>
              </a:extLst>
            </p:cNvPr>
            <p:cNvSpPr>
              <a:spLocks noChangeShapeType="1"/>
            </p:cNvSpPr>
            <p:nvPr/>
          </p:nvSpPr>
          <p:spPr bwMode="auto">
            <a:xfrm flipV="1">
              <a:off x="3566"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0" name="Line 1131">
              <a:extLst>
                <a:ext uri="{FF2B5EF4-FFF2-40B4-BE49-F238E27FC236}">
                  <a16:creationId xmlns:a16="http://schemas.microsoft.com/office/drawing/2014/main" id="{6152E2BB-82F9-3648-8AF3-83123A6BA317}"/>
                </a:ext>
              </a:extLst>
            </p:cNvPr>
            <p:cNvSpPr>
              <a:spLocks noChangeShapeType="1"/>
            </p:cNvSpPr>
            <p:nvPr/>
          </p:nvSpPr>
          <p:spPr bwMode="auto">
            <a:xfrm flipV="1">
              <a:off x="3566"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1" name="Line 1132">
              <a:extLst>
                <a:ext uri="{FF2B5EF4-FFF2-40B4-BE49-F238E27FC236}">
                  <a16:creationId xmlns:a16="http://schemas.microsoft.com/office/drawing/2014/main" id="{93339B7C-8931-A541-8C81-1CA8ADFBEA34}"/>
                </a:ext>
              </a:extLst>
            </p:cNvPr>
            <p:cNvSpPr>
              <a:spLocks noChangeShapeType="1"/>
            </p:cNvSpPr>
            <p:nvPr/>
          </p:nvSpPr>
          <p:spPr bwMode="auto">
            <a:xfrm flipV="1">
              <a:off x="3566"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2" name="Line 1133">
              <a:extLst>
                <a:ext uri="{FF2B5EF4-FFF2-40B4-BE49-F238E27FC236}">
                  <a16:creationId xmlns:a16="http://schemas.microsoft.com/office/drawing/2014/main" id="{4264DF50-4BCD-0048-BF1D-0C552A21AF5B}"/>
                </a:ext>
              </a:extLst>
            </p:cNvPr>
            <p:cNvSpPr>
              <a:spLocks noChangeShapeType="1"/>
            </p:cNvSpPr>
            <p:nvPr/>
          </p:nvSpPr>
          <p:spPr bwMode="auto">
            <a:xfrm flipV="1">
              <a:off x="3566"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3" name="Line 1134">
              <a:extLst>
                <a:ext uri="{FF2B5EF4-FFF2-40B4-BE49-F238E27FC236}">
                  <a16:creationId xmlns:a16="http://schemas.microsoft.com/office/drawing/2014/main" id="{23B94E48-D1D2-2645-AAE5-F1D9A5EFE302}"/>
                </a:ext>
              </a:extLst>
            </p:cNvPr>
            <p:cNvSpPr>
              <a:spLocks noChangeShapeType="1"/>
            </p:cNvSpPr>
            <p:nvPr/>
          </p:nvSpPr>
          <p:spPr bwMode="auto">
            <a:xfrm flipV="1">
              <a:off x="3566"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4" name="Line 1135">
              <a:extLst>
                <a:ext uri="{FF2B5EF4-FFF2-40B4-BE49-F238E27FC236}">
                  <a16:creationId xmlns:a16="http://schemas.microsoft.com/office/drawing/2014/main" id="{B00F78E0-F588-8549-A869-2BDAAA2B0D6F}"/>
                </a:ext>
              </a:extLst>
            </p:cNvPr>
            <p:cNvSpPr>
              <a:spLocks noChangeShapeType="1"/>
            </p:cNvSpPr>
            <p:nvPr/>
          </p:nvSpPr>
          <p:spPr bwMode="auto">
            <a:xfrm flipV="1">
              <a:off x="3566"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5" name="Line 1136">
              <a:extLst>
                <a:ext uri="{FF2B5EF4-FFF2-40B4-BE49-F238E27FC236}">
                  <a16:creationId xmlns:a16="http://schemas.microsoft.com/office/drawing/2014/main" id="{DE3CED40-B692-EF4E-9B29-FC99155950DD}"/>
                </a:ext>
              </a:extLst>
            </p:cNvPr>
            <p:cNvSpPr>
              <a:spLocks noChangeShapeType="1"/>
            </p:cNvSpPr>
            <p:nvPr/>
          </p:nvSpPr>
          <p:spPr bwMode="auto">
            <a:xfrm flipV="1">
              <a:off x="3566"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6" name="Line 1137">
              <a:extLst>
                <a:ext uri="{FF2B5EF4-FFF2-40B4-BE49-F238E27FC236}">
                  <a16:creationId xmlns:a16="http://schemas.microsoft.com/office/drawing/2014/main" id="{C3DDD545-B488-7246-B889-A6776393E91C}"/>
                </a:ext>
              </a:extLst>
            </p:cNvPr>
            <p:cNvSpPr>
              <a:spLocks noChangeShapeType="1"/>
            </p:cNvSpPr>
            <p:nvPr/>
          </p:nvSpPr>
          <p:spPr bwMode="auto">
            <a:xfrm flipV="1">
              <a:off x="3566"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7" name="Line 1138">
              <a:extLst>
                <a:ext uri="{FF2B5EF4-FFF2-40B4-BE49-F238E27FC236}">
                  <a16:creationId xmlns:a16="http://schemas.microsoft.com/office/drawing/2014/main" id="{F7D3E962-B650-184F-81A0-F3292F77FBA3}"/>
                </a:ext>
              </a:extLst>
            </p:cNvPr>
            <p:cNvSpPr>
              <a:spLocks noChangeShapeType="1"/>
            </p:cNvSpPr>
            <p:nvPr/>
          </p:nvSpPr>
          <p:spPr bwMode="auto">
            <a:xfrm flipV="1">
              <a:off x="3566"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8" name="Line 1139">
              <a:extLst>
                <a:ext uri="{FF2B5EF4-FFF2-40B4-BE49-F238E27FC236}">
                  <a16:creationId xmlns:a16="http://schemas.microsoft.com/office/drawing/2014/main" id="{EA3A4879-CE0F-EA44-BA49-5C151D414174}"/>
                </a:ext>
              </a:extLst>
            </p:cNvPr>
            <p:cNvSpPr>
              <a:spLocks noChangeShapeType="1"/>
            </p:cNvSpPr>
            <p:nvPr/>
          </p:nvSpPr>
          <p:spPr bwMode="auto">
            <a:xfrm flipV="1">
              <a:off x="3566"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9" name="Line 1140">
              <a:extLst>
                <a:ext uri="{FF2B5EF4-FFF2-40B4-BE49-F238E27FC236}">
                  <a16:creationId xmlns:a16="http://schemas.microsoft.com/office/drawing/2014/main" id="{9DF6CBF7-0730-5445-9E06-317451FA5520}"/>
                </a:ext>
              </a:extLst>
            </p:cNvPr>
            <p:cNvSpPr>
              <a:spLocks noChangeShapeType="1"/>
            </p:cNvSpPr>
            <p:nvPr/>
          </p:nvSpPr>
          <p:spPr bwMode="auto">
            <a:xfrm flipV="1">
              <a:off x="3566"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0" name="Line 1141">
              <a:extLst>
                <a:ext uri="{FF2B5EF4-FFF2-40B4-BE49-F238E27FC236}">
                  <a16:creationId xmlns:a16="http://schemas.microsoft.com/office/drawing/2014/main" id="{3E5EB8B1-6F37-494C-9F86-1C654551F6B2}"/>
                </a:ext>
              </a:extLst>
            </p:cNvPr>
            <p:cNvSpPr>
              <a:spLocks noChangeShapeType="1"/>
            </p:cNvSpPr>
            <p:nvPr/>
          </p:nvSpPr>
          <p:spPr bwMode="auto">
            <a:xfrm flipV="1">
              <a:off x="3566"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1" name="Line 1142">
              <a:extLst>
                <a:ext uri="{FF2B5EF4-FFF2-40B4-BE49-F238E27FC236}">
                  <a16:creationId xmlns:a16="http://schemas.microsoft.com/office/drawing/2014/main" id="{B9AB0E6F-5B75-C24E-A066-FB3BC14A00F3}"/>
                </a:ext>
              </a:extLst>
            </p:cNvPr>
            <p:cNvSpPr>
              <a:spLocks noChangeShapeType="1"/>
            </p:cNvSpPr>
            <p:nvPr/>
          </p:nvSpPr>
          <p:spPr bwMode="auto">
            <a:xfrm flipV="1">
              <a:off x="3566"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2" name="Line 1143">
              <a:extLst>
                <a:ext uri="{FF2B5EF4-FFF2-40B4-BE49-F238E27FC236}">
                  <a16:creationId xmlns:a16="http://schemas.microsoft.com/office/drawing/2014/main" id="{DF034FDE-1852-B041-A665-3BEA6713B055}"/>
                </a:ext>
              </a:extLst>
            </p:cNvPr>
            <p:cNvSpPr>
              <a:spLocks noChangeShapeType="1"/>
            </p:cNvSpPr>
            <p:nvPr/>
          </p:nvSpPr>
          <p:spPr bwMode="auto">
            <a:xfrm flipV="1">
              <a:off x="3566"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3" name="Line 1144">
              <a:extLst>
                <a:ext uri="{FF2B5EF4-FFF2-40B4-BE49-F238E27FC236}">
                  <a16:creationId xmlns:a16="http://schemas.microsoft.com/office/drawing/2014/main" id="{EA0BFD71-5834-DD4C-BAE0-5B1B0A1A55A5}"/>
                </a:ext>
              </a:extLst>
            </p:cNvPr>
            <p:cNvSpPr>
              <a:spLocks noChangeShapeType="1"/>
            </p:cNvSpPr>
            <p:nvPr/>
          </p:nvSpPr>
          <p:spPr bwMode="auto">
            <a:xfrm flipV="1">
              <a:off x="3566"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4" name="Line 1145">
              <a:extLst>
                <a:ext uri="{FF2B5EF4-FFF2-40B4-BE49-F238E27FC236}">
                  <a16:creationId xmlns:a16="http://schemas.microsoft.com/office/drawing/2014/main" id="{26078D47-5BD4-964D-ACE4-C0F7325C63DB}"/>
                </a:ext>
              </a:extLst>
            </p:cNvPr>
            <p:cNvSpPr>
              <a:spLocks noChangeShapeType="1"/>
            </p:cNvSpPr>
            <p:nvPr/>
          </p:nvSpPr>
          <p:spPr bwMode="auto">
            <a:xfrm flipV="1">
              <a:off x="3566"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5" name="Line 1146">
              <a:extLst>
                <a:ext uri="{FF2B5EF4-FFF2-40B4-BE49-F238E27FC236}">
                  <a16:creationId xmlns:a16="http://schemas.microsoft.com/office/drawing/2014/main" id="{A21AF32A-CD7A-5641-A04B-C176E202E89B}"/>
                </a:ext>
              </a:extLst>
            </p:cNvPr>
            <p:cNvSpPr>
              <a:spLocks noChangeShapeType="1"/>
            </p:cNvSpPr>
            <p:nvPr/>
          </p:nvSpPr>
          <p:spPr bwMode="auto">
            <a:xfrm flipV="1">
              <a:off x="3566"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6" name="Line 1147">
              <a:extLst>
                <a:ext uri="{FF2B5EF4-FFF2-40B4-BE49-F238E27FC236}">
                  <a16:creationId xmlns:a16="http://schemas.microsoft.com/office/drawing/2014/main" id="{0C3AD937-68F9-714E-A956-EC62F4FAD46F}"/>
                </a:ext>
              </a:extLst>
            </p:cNvPr>
            <p:cNvSpPr>
              <a:spLocks noChangeShapeType="1"/>
            </p:cNvSpPr>
            <p:nvPr/>
          </p:nvSpPr>
          <p:spPr bwMode="auto">
            <a:xfrm flipV="1">
              <a:off x="3566"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7" name="Line 1148">
              <a:extLst>
                <a:ext uri="{FF2B5EF4-FFF2-40B4-BE49-F238E27FC236}">
                  <a16:creationId xmlns:a16="http://schemas.microsoft.com/office/drawing/2014/main" id="{172846CF-9C8E-4D4D-9DF6-0D6C9C33287A}"/>
                </a:ext>
              </a:extLst>
            </p:cNvPr>
            <p:cNvSpPr>
              <a:spLocks noChangeShapeType="1"/>
            </p:cNvSpPr>
            <p:nvPr/>
          </p:nvSpPr>
          <p:spPr bwMode="auto">
            <a:xfrm flipV="1">
              <a:off x="3566"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8" name="Line 1149">
              <a:extLst>
                <a:ext uri="{FF2B5EF4-FFF2-40B4-BE49-F238E27FC236}">
                  <a16:creationId xmlns:a16="http://schemas.microsoft.com/office/drawing/2014/main" id="{503FD66B-11FD-E147-841E-54CDE4F91B73}"/>
                </a:ext>
              </a:extLst>
            </p:cNvPr>
            <p:cNvSpPr>
              <a:spLocks noChangeShapeType="1"/>
            </p:cNvSpPr>
            <p:nvPr/>
          </p:nvSpPr>
          <p:spPr bwMode="auto">
            <a:xfrm flipV="1">
              <a:off x="3566"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9" name="Line 1150">
              <a:extLst>
                <a:ext uri="{FF2B5EF4-FFF2-40B4-BE49-F238E27FC236}">
                  <a16:creationId xmlns:a16="http://schemas.microsoft.com/office/drawing/2014/main" id="{AC17DF6E-E3C5-694B-BC2B-A05BBAC115E7}"/>
                </a:ext>
              </a:extLst>
            </p:cNvPr>
            <p:cNvSpPr>
              <a:spLocks noChangeShapeType="1"/>
            </p:cNvSpPr>
            <p:nvPr/>
          </p:nvSpPr>
          <p:spPr bwMode="auto">
            <a:xfrm flipV="1">
              <a:off x="3566"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0" name="Line 1151">
              <a:extLst>
                <a:ext uri="{FF2B5EF4-FFF2-40B4-BE49-F238E27FC236}">
                  <a16:creationId xmlns:a16="http://schemas.microsoft.com/office/drawing/2014/main" id="{7DDBF3A6-D3D0-544D-A269-B33F8D4BA036}"/>
                </a:ext>
              </a:extLst>
            </p:cNvPr>
            <p:cNvSpPr>
              <a:spLocks noChangeShapeType="1"/>
            </p:cNvSpPr>
            <p:nvPr/>
          </p:nvSpPr>
          <p:spPr bwMode="auto">
            <a:xfrm flipV="1">
              <a:off x="3566"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1" name="Line 1152">
              <a:extLst>
                <a:ext uri="{FF2B5EF4-FFF2-40B4-BE49-F238E27FC236}">
                  <a16:creationId xmlns:a16="http://schemas.microsoft.com/office/drawing/2014/main" id="{86CDE3FC-997D-1141-8626-43D2EA9FAB55}"/>
                </a:ext>
              </a:extLst>
            </p:cNvPr>
            <p:cNvSpPr>
              <a:spLocks noChangeShapeType="1"/>
            </p:cNvSpPr>
            <p:nvPr/>
          </p:nvSpPr>
          <p:spPr bwMode="auto">
            <a:xfrm flipV="1">
              <a:off x="3566"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2" name="Line 1153">
              <a:extLst>
                <a:ext uri="{FF2B5EF4-FFF2-40B4-BE49-F238E27FC236}">
                  <a16:creationId xmlns:a16="http://schemas.microsoft.com/office/drawing/2014/main" id="{B169F341-1C11-A740-8946-E731A7BDDBD7}"/>
                </a:ext>
              </a:extLst>
            </p:cNvPr>
            <p:cNvSpPr>
              <a:spLocks noChangeShapeType="1"/>
            </p:cNvSpPr>
            <p:nvPr/>
          </p:nvSpPr>
          <p:spPr bwMode="auto">
            <a:xfrm flipV="1">
              <a:off x="3566"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3" name="Line 1154">
              <a:extLst>
                <a:ext uri="{FF2B5EF4-FFF2-40B4-BE49-F238E27FC236}">
                  <a16:creationId xmlns:a16="http://schemas.microsoft.com/office/drawing/2014/main" id="{73B03173-6C50-5E4F-8631-E336CEF87700}"/>
                </a:ext>
              </a:extLst>
            </p:cNvPr>
            <p:cNvSpPr>
              <a:spLocks noChangeShapeType="1"/>
            </p:cNvSpPr>
            <p:nvPr/>
          </p:nvSpPr>
          <p:spPr bwMode="auto">
            <a:xfrm flipV="1">
              <a:off x="3566"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4" name="Line 1155">
              <a:extLst>
                <a:ext uri="{FF2B5EF4-FFF2-40B4-BE49-F238E27FC236}">
                  <a16:creationId xmlns:a16="http://schemas.microsoft.com/office/drawing/2014/main" id="{EEB73DE3-8FD2-7745-B7FC-4D25556511EF}"/>
                </a:ext>
              </a:extLst>
            </p:cNvPr>
            <p:cNvSpPr>
              <a:spLocks noChangeShapeType="1"/>
            </p:cNvSpPr>
            <p:nvPr/>
          </p:nvSpPr>
          <p:spPr bwMode="auto">
            <a:xfrm flipV="1">
              <a:off x="3566"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5" name="Line 1156">
              <a:extLst>
                <a:ext uri="{FF2B5EF4-FFF2-40B4-BE49-F238E27FC236}">
                  <a16:creationId xmlns:a16="http://schemas.microsoft.com/office/drawing/2014/main" id="{A3938471-54FB-5248-9CE2-534CB8228B0B}"/>
                </a:ext>
              </a:extLst>
            </p:cNvPr>
            <p:cNvSpPr>
              <a:spLocks noChangeShapeType="1"/>
            </p:cNvSpPr>
            <p:nvPr/>
          </p:nvSpPr>
          <p:spPr bwMode="auto">
            <a:xfrm flipV="1">
              <a:off x="3566"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6" name="Line 1157">
              <a:extLst>
                <a:ext uri="{FF2B5EF4-FFF2-40B4-BE49-F238E27FC236}">
                  <a16:creationId xmlns:a16="http://schemas.microsoft.com/office/drawing/2014/main" id="{1B152880-9DC8-1848-B537-73C0F078B732}"/>
                </a:ext>
              </a:extLst>
            </p:cNvPr>
            <p:cNvSpPr>
              <a:spLocks noChangeShapeType="1"/>
            </p:cNvSpPr>
            <p:nvPr/>
          </p:nvSpPr>
          <p:spPr bwMode="auto">
            <a:xfrm flipV="1">
              <a:off x="3566"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7" name="Line 1158">
              <a:extLst>
                <a:ext uri="{FF2B5EF4-FFF2-40B4-BE49-F238E27FC236}">
                  <a16:creationId xmlns:a16="http://schemas.microsoft.com/office/drawing/2014/main" id="{50C7F07F-3120-8344-AFF2-7651D5DCA145}"/>
                </a:ext>
              </a:extLst>
            </p:cNvPr>
            <p:cNvSpPr>
              <a:spLocks noChangeShapeType="1"/>
            </p:cNvSpPr>
            <p:nvPr/>
          </p:nvSpPr>
          <p:spPr bwMode="auto">
            <a:xfrm flipV="1">
              <a:off x="3566"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8" name="Line 1159">
              <a:extLst>
                <a:ext uri="{FF2B5EF4-FFF2-40B4-BE49-F238E27FC236}">
                  <a16:creationId xmlns:a16="http://schemas.microsoft.com/office/drawing/2014/main" id="{374664D8-58BC-7345-A9B1-B2D8532EE3D3}"/>
                </a:ext>
              </a:extLst>
            </p:cNvPr>
            <p:cNvSpPr>
              <a:spLocks noChangeShapeType="1"/>
            </p:cNvSpPr>
            <p:nvPr/>
          </p:nvSpPr>
          <p:spPr bwMode="auto">
            <a:xfrm flipV="1">
              <a:off x="3566"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9" name="Line 1160">
              <a:extLst>
                <a:ext uri="{FF2B5EF4-FFF2-40B4-BE49-F238E27FC236}">
                  <a16:creationId xmlns:a16="http://schemas.microsoft.com/office/drawing/2014/main" id="{F973D6B0-A6D7-ED49-AF3C-23EFD0B40B0C}"/>
                </a:ext>
              </a:extLst>
            </p:cNvPr>
            <p:cNvSpPr>
              <a:spLocks noChangeShapeType="1"/>
            </p:cNvSpPr>
            <p:nvPr/>
          </p:nvSpPr>
          <p:spPr bwMode="auto">
            <a:xfrm flipV="1">
              <a:off x="3566"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0" name="Line 1161">
              <a:extLst>
                <a:ext uri="{FF2B5EF4-FFF2-40B4-BE49-F238E27FC236}">
                  <a16:creationId xmlns:a16="http://schemas.microsoft.com/office/drawing/2014/main" id="{7EAB3388-3254-1347-91E8-4C4AF6AF9824}"/>
                </a:ext>
              </a:extLst>
            </p:cNvPr>
            <p:cNvSpPr>
              <a:spLocks noChangeShapeType="1"/>
            </p:cNvSpPr>
            <p:nvPr/>
          </p:nvSpPr>
          <p:spPr bwMode="auto">
            <a:xfrm flipV="1">
              <a:off x="3566"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1" name="Line 1162">
              <a:extLst>
                <a:ext uri="{FF2B5EF4-FFF2-40B4-BE49-F238E27FC236}">
                  <a16:creationId xmlns:a16="http://schemas.microsoft.com/office/drawing/2014/main" id="{A07CF28E-BD6D-534D-9767-09D292407623}"/>
                </a:ext>
              </a:extLst>
            </p:cNvPr>
            <p:cNvSpPr>
              <a:spLocks noChangeShapeType="1"/>
            </p:cNvSpPr>
            <p:nvPr/>
          </p:nvSpPr>
          <p:spPr bwMode="auto">
            <a:xfrm flipV="1">
              <a:off x="3566"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2" name="Line 1163">
              <a:extLst>
                <a:ext uri="{FF2B5EF4-FFF2-40B4-BE49-F238E27FC236}">
                  <a16:creationId xmlns:a16="http://schemas.microsoft.com/office/drawing/2014/main" id="{5487B639-E591-6747-BFB5-823A429584C3}"/>
                </a:ext>
              </a:extLst>
            </p:cNvPr>
            <p:cNvSpPr>
              <a:spLocks noChangeShapeType="1"/>
            </p:cNvSpPr>
            <p:nvPr/>
          </p:nvSpPr>
          <p:spPr bwMode="auto">
            <a:xfrm flipV="1">
              <a:off x="3566"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3" name="Line 1164">
              <a:extLst>
                <a:ext uri="{FF2B5EF4-FFF2-40B4-BE49-F238E27FC236}">
                  <a16:creationId xmlns:a16="http://schemas.microsoft.com/office/drawing/2014/main" id="{A0B3045E-674C-D14E-A2D2-7EA114B6CA03}"/>
                </a:ext>
              </a:extLst>
            </p:cNvPr>
            <p:cNvSpPr>
              <a:spLocks noChangeShapeType="1"/>
            </p:cNvSpPr>
            <p:nvPr/>
          </p:nvSpPr>
          <p:spPr bwMode="auto">
            <a:xfrm flipV="1">
              <a:off x="3566"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4" name="Line 1165">
              <a:extLst>
                <a:ext uri="{FF2B5EF4-FFF2-40B4-BE49-F238E27FC236}">
                  <a16:creationId xmlns:a16="http://schemas.microsoft.com/office/drawing/2014/main" id="{C0E3CD7F-D83E-DE40-9034-0F4EB2129180}"/>
                </a:ext>
              </a:extLst>
            </p:cNvPr>
            <p:cNvSpPr>
              <a:spLocks noChangeShapeType="1"/>
            </p:cNvSpPr>
            <p:nvPr/>
          </p:nvSpPr>
          <p:spPr bwMode="auto">
            <a:xfrm flipV="1">
              <a:off x="3566"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5" name="Line 1166">
              <a:extLst>
                <a:ext uri="{FF2B5EF4-FFF2-40B4-BE49-F238E27FC236}">
                  <a16:creationId xmlns:a16="http://schemas.microsoft.com/office/drawing/2014/main" id="{31F923BC-0E2A-1349-B9B7-61A72DB06AEB}"/>
                </a:ext>
              </a:extLst>
            </p:cNvPr>
            <p:cNvSpPr>
              <a:spLocks noChangeShapeType="1"/>
            </p:cNvSpPr>
            <p:nvPr/>
          </p:nvSpPr>
          <p:spPr bwMode="auto">
            <a:xfrm flipV="1">
              <a:off x="3566"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6" name="Line 1167">
              <a:extLst>
                <a:ext uri="{FF2B5EF4-FFF2-40B4-BE49-F238E27FC236}">
                  <a16:creationId xmlns:a16="http://schemas.microsoft.com/office/drawing/2014/main" id="{D05C19D0-CD73-CB49-94B1-6CD3C92E224B}"/>
                </a:ext>
              </a:extLst>
            </p:cNvPr>
            <p:cNvSpPr>
              <a:spLocks noChangeShapeType="1"/>
            </p:cNvSpPr>
            <p:nvPr/>
          </p:nvSpPr>
          <p:spPr bwMode="auto">
            <a:xfrm flipV="1">
              <a:off x="3566"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7" name="Line 1168">
              <a:extLst>
                <a:ext uri="{FF2B5EF4-FFF2-40B4-BE49-F238E27FC236}">
                  <a16:creationId xmlns:a16="http://schemas.microsoft.com/office/drawing/2014/main" id="{06174804-B628-D64F-84D5-3E5464EB759A}"/>
                </a:ext>
              </a:extLst>
            </p:cNvPr>
            <p:cNvSpPr>
              <a:spLocks noChangeShapeType="1"/>
            </p:cNvSpPr>
            <p:nvPr/>
          </p:nvSpPr>
          <p:spPr bwMode="auto">
            <a:xfrm flipV="1">
              <a:off x="3566"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8" name="Line 1169">
              <a:extLst>
                <a:ext uri="{FF2B5EF4-FFF2-40B4-BE49-F238E27FC236}">
                  <a16:creationId xmlns:a16="http://schemas.microsoft.com/office/drawing/2014/main" id="{9FB596FD-3275-FE47-B5A5-3116C49C86EC}"/>
                </a:ext>
              </a:extLst>
            </p:cNvPr>
            <p:cNvSpPr>
              <a:spLocks noChangeShapeType="1"/>
            </p:cNvSpPr>
            <p:nvPr/>
          </p:nvSpPr>
          <p:spPr bwMode="auto">
            <a:xfrm flipV="1">
              <a:off x="3566"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9" name="Line 1170">
              <a:extLst>
                <a:ext uri="{FF2B5EF4-FFF2-40B4-BE49-F238E27FC236}">
                  <a16:creationId xmlns:a16="http://schemas.microsoft.com/office/drawing/2014/main" id="{1DE75131-4142-674C-B59A-5BF2429996C1}"/>
                </a:ext>
              </a:extLst>
            </p:cNvPr>
            <p:cNvSpPr>
              <a:spLocks noChangeShapeType="1"/>
            </p:cNvSpPr>
            <p:nvPr/>
          </p:nvSpPr>
          <p:spPr bwMode="auto">
            <a:xfrm flipV="1">
              <a:off x="3566"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0" name="Line 1171">
              <a:extLst>
                <a:ext uri="{FF2B5EF4-FFF2-40B4-BE49-F238E27FC236}">
                  <a16:creationId xmlns:a16="http://schemas.microsoft.com/office/drawing/2014/main" id="{81EAD609-5630-B442-A358-34A640C920B6}"/>
                </a:ext>
              </a:extLst>
            </p:cNvPr>
            <p:cNvSpPr>
              <a:spLocks noChangeShapeType="1"/>
            </p:cNvSpPr>
            <p:nvPr/>
          </p:nvSpPr>
          <p:spPr bwMode="auto">
            <a:xfrm flipV="1">
              <a:off x="3566"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1" name="Line 1172">
              <a:extLst>
                <a:ext uri="{FF2B5EF4-FFF2-40B4-BE49-F238E27FC236}">
                  <a16:creationId xmlns:a16="http://schemas.microsoft.com/office/drawing/2014/main" id="{C15B8F78-65DC-864D-B8F7-EB0F4E0D2C5E}"/>
                </a:ext>
              </a:extLst>
            </p:cNvPr>
            <p:cNvSpPr>
              <a:spLocks noChangeShapeType="1"/>
            </p:cNvSpPr>
            <p:nvPr/>
          </p:nvSpPr>
          <p:spPr bwMode="auto">
            <a:xfrm flipV="1">
              <a:off x="3566"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2" name="Line 1173">
              <a:extLst>
                <a:ext uri="{FF2B5EF4-FFF2-40B4-BE49-F238E27FC236}">
                  <a16:creationId xmlns:a16="http://schemas.microsoft.com/office/drawing/2014/main" id="{85AB4B13-3721-734F-A5F4-97A035182070}"/>
                </a:ext>
              </a:extLst>
            </p:cNvPr>
            <p:cNvSpPr>
              <a:spLocks noChangeShapeType="1"/>
            </p:cNvSpPr>
            <p:nvPr/>
          </p:nvSpPr>
          <p:spPr bwMode="auto">
            <a:xfrm flipV="1">
              <a:off x="3566"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3" name="Line 1174">
              <a:extLst>
                <a:ext uri="{FF2B5EF4-FFF2-40B4-BE49-F238E27FC236}">
                  <a16:creationId xmlns:a16="http://schemas.microsoft.com/office/drawing/2014/main" id="{4391D216-46BD-9948-AE63-FCBFF3AF4DE0}"/>
                </a:ext>
              </a:extLst>
            </p:cNvPr>
            <p:cNvSpPr>
              <a:spLocks noChangeShapeType="1"/>
            </p:cNvSpPr>
            <p:nvPr/>
          </p:nvSpPr>
          <p:spPr bwMode="auto">
            <a:xfrm flipV="1">
              <a:off x="3566"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4" name="Line 1175">
              <a:extLst>
                <a:ext uri="{FF2B5EF4-FFF2-40B4-BE49-F238E27FC236}">
                  <a16:creationId xmlns:a16="http://schemas.microsoft.com/office/drawing/2014/main" id="{94964146-6BB0-5E42-9510-D2252CEAE52B}"/>
                </a:ext>
              </a:extLst>
            </p:cNvPr>
            <p:cNvSpPr>
              <a:spLocks noChangeShapeType="1"/>
            </p:cNvSpPr>
            <p:nvPr/>
          </p:nvSpPr>
          <p:spPr bwMode="auto">
            <a:xfrm flipV="1">
              <a:off x="3566"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5" name="Line 1176">
              <a:extLst>
                <a:ext uri="{FF2B5EF4-FFF2-40B4-BE49-F238E27FC236}">
                  <a16:creationId xmlns:a16="http://schemas.microsoft.com/office/drawing/2014/main" id="{A7C41477-F1FA-844A-BFF6-C73D96210C28}"/>
                </a:ext>
              </a:extLst>
            </p:cNvPr>
            <p:cNvSpPr>
              <a:spLocks noChangeShapeType="1"/>
            </p:cNvSpPr>
            <p:nvPr/>
          </p:nvSpPr>
          <p:spPr bwMode="auto">
            <a:xfrm flipV="1">
              <a:off x="3566"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6" name="Line 1177">
              <a:extLst>
                <a:ext uri="{FF2B5EF4-FFF2-40B4-BE49-F238E27FC236}">
                  <a16:creationId xmlns:a16="http://schemas.microsoft.com/office/drawing/2014/main" id="{850ED3AA-BE07-AB44-93F1-5D366AAFEF81}"/>
                </a:ext>
              </a:extLst>
            </p:cNvPr>
            <p:cNvSpPr>
              <a:spLocks noChangeShapeType="1"/>
            </p:cNvSpPr>
            <p:nvPr/>
          </p:nvSpPr>
          <p:spPr bwMode="auto">
            <a:xfrm flipV="1">
              <a:off x="3566"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7" name="Line 1178">
              <a:extLst>
                <a:ext uri="{FF2B5EF4-FFF2-40B4-BE49-F238E27FC236}">
                  <a16:creationId xmlns:a16="http://schemas.microsoft.com/office/drawing/2014/main" id="{726D1D4A-BF83-DE4C-9F9C-AB21883E2D43}"/>
                </a:ext>
              </a:extLst>
            </p:cNvPr>
            <p:cNvSpPr>
              <a:spLocks noChangeShapeType="1"/>
            </p:cNvSpPr>
            <p:nvPr/>
          </p:nvSpPr>
          <p:spPr bwMode="auto">
            <a:xfrm flipV="1">
              <a:off x="3566"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8" name="Line 1179">
              <a:extLst>
                <a:ext uri="{FF2B5EF4-FFF2-40B4-BE49-F238E27FC236}">
                  <a16:creationId xmlns:a16="http://schemas.microsoft.com/office/drawing/2014/main" id="{6D3C979F-D132-5C40-A887-B490591D13AD}"/>
                </a:ext>
              </a:extLst>
            </p:cNvPr>
            <p:cNvSpPr>
              <a:spLocks noChangeShapeType="1"/>
            </p:cNvSpPr>
            <p:nvPr/>
          </p:nvSpPr>
          <p:spPr bwMode="auto">
            <a:xfrm flipV="1">
              <a:off x="3566"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9" name="Line 1180">
              <a:extLst>
                <a:ext uri="{FF2B5EF4-FFF2-40B4-BE49-F238E27FC236}">
                  <a16:creationId xmlns:a16="http://schemas.microsoft.com/office/drawing/2014/main" id="{C24A0897-3DB7-7C45-99B5-BC6B44384DBE}"/>
                </a:ext>
              </a:extLst>
            </p:cNvPr>
            <p:cNvSpPr>
              <a:spLocks noChangeShapeType="1"/>
            </p:cNvSpPr>
            <p:nvPr/>
          </p:nvSpPr>
          <p:spPr bwMode="auto">
            <a:xfrm flipV="1">
              <a:off x="3566"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0" name="Line 1181">
              <a:extLst>
                <a:ext uri="{FF2B5EF4-FFF2-40B4-BE49-F238E27FC236}">
                  <a16:creationId xmlns:a16="http://schemas.microsoft.com/office/drawing/2014/main" id="{B2231128-D547-6C43-84FD-F3A36E13497F}"/>
                </a:ext>
              </a:extLst>
            </p:cNvPr>
            <p:cNvSpPr>
              <a:spLocks noChangeShapeType="1"/>
            </p:cNvSpPr>
            <p:nvPr/>
          </p:nvSpPr>
          <p:spPr bwMode="auto">
            <a:xfrm flipV="1">
              <a:off x="3566"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1" name="Line 1182">
              <a:extLst>
                <a:ext uri="{FF2B5EF4-FFF2-40B4-BE49-F238E27FC236}">
                  <a16:creationId xmlns:a16="http://schemas.microsoft.com/office/drawing/2014/main" id="{673D188C-4E68-3D49-B767-6F03A959BB20}"/>
                </a:ext>
              </a:extLst>
            </p:cNvPr>
            <p:cNvSpPr>
              <a:spLocks noChangeShapeType="1"/>
            </p:cNvSpPr>
            <p:nvPr/>
          </p:nvSpPr>
          <p:spPr bwMode="auto">
            <a:xfrm flipV="1">
              <a:off x="3566"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2" name="Line 1183">
              <a:extLst>
                <a:ext uri="{FF2B5EF4-FFF2-40B4-BE49-F238E27FC236}">
                  <a16:creationId xmlns:a16="http://schemas.microsoft.com/office/drawing/2014/main" id="{FD7AA4EB-7891-4944-9693-0E01395247A4}"/>
                </a:ext>
              </a:extLst>
            </p:cNvPr>
            <p:cNvSpPr>
              <a:spLocks noChangeShapeType="1"/>
            </p:cNvSpPr>
            <p:nvPr/>
          </p:nvSpPr>
          <p:spPr bwMode="auto">
            <a:xfrm flipV="1">
              <a:off x="3566"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3" name="Line 1184">
              <a:extLst>
                <a:ext uri="{FF2B5EF4-FFF2-40B4-BE49-F238E27FC236}">
                  <a16:creationId xmlns:a16="http://schemas.microsoft.com/office/drawing/2014/main" id="{1B645ED5-0379-8C4E-8A1E-9F8A209C812F}"/>
                </a:ext>
              </a:extLst>
            </p:cNvPr>
            <p:cNvSpPr>
              <a:spLocks noChangeShapeType="1"/>
            </p:cNvSpPr>
            <p:nvPr/>
          </p:nvSpPr>
          <p:spPr bwMode="auto">
            <a:xfrm flipV="1">
              <a:off x="3566"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4" name="Line 1185">
              <a:extLst>
                <a:ext uri="{FF2B5EF4-FFF2-40B4-BE49-F238E27FC236}">
                  <a16:creationId xmlns:a16="http://schemas.microsoft.com/office/drawing/2014/main" id="{D6BD5653-790B-0A4E-8556-AED6D787001F}"/>
                </a:ext>
              </a:extLst>
            </p:cNvPr>
            <p:cNvSpPr>
              <a:spLocks noChangeShapeType="1"/>
            </p:cNvSpPr>
            <p:nvPr/>
          </p:nvSpPr>
          <p:spPr bwMode="auto">
            <a:xfrm flipV="1">
              <a:off x="3566"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5" name="Line 1186">
              <a:extLst>
                <a:ext uri="{FF2B5EF4-FFF2-40B4-BE49-F238E27FC236}">
                  <a16:creationId xmlns:a16="http://schemas.microsoft.com/office/drawing/2014/main" id="{11FB0E76-8A7B-AD49-9582-A5A2E0A9E63F}"/>
                </a:ext>
              </a:extLst>
            </p:cNvPr>
            <p:cNvSpPr>
              <a:spLocks noChangeShapeType="1"/>
            </p:cNvSpPr>
            <p:nvPr/>
          </p:nvSpPr>
          <p:spPr bwMode="auto">
            <a:xfrm flipV="1">
              <a:off x="3566"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6" name="Line 1187">
              <a:extLst>
                <a:ext uri="{FF2B5EF4-FFF2-40B4-BE49-F238E27FC236}">
                  <a16:creationId xmlns:a16="http://schemas.microsoft.com/office/drawing/2014/main" id="{6CC047A0-AB0B-914A-939C-F3E7B37C70AA}"/>
                </a:ext>
              </a:extLst>
            </p:cNvPr>
            <p:cNvSpPr>
              <a:spLocks noChangeShapeType="1"/>
            </p:cNvSpPr>
            <p:nvPr/>
          </p:nvSpPr>
          <p:spPr bwMode="auto">
            <a:xfrm flipV="1">
              <a:off x="3566"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7" name="Line 1188">
              <a:extLst>
                <a:ext uri="{FF2B5EF4-FFF2-40B4-BE49-F238E27FC236}">
                  <a16:creationId xmlns:a16="http://schemas.microsoft.com/office/drawing/2014/main" id="{943C5B1F-EE66-7441-A073-369F9F886C21}"/>
                </a:ext>
              </a:extLst>
            </p:cNvPr>
            <p:cNvSpPr>
              <a:spLocks noChangeShapeType="1"/>
            </p:cNvSpPr>
            <p:nvPr/>
          </p:nvSpPr>
          <p:spPr bwMode="auto">
            <a:xfrm flipV="1">
              <a:off x="3566"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8" name="Line 1189">
              <a:extLst>
                <a:ext uri="{FF2B5EF4-FFF2-40B4-BE49-F238E27FC236}">
                  <a16:creationId xmlns:a16="http://schemas.microsoft.com/office/drawing/2014/main" id="{201C4352-5843-A645-93F7-6C086C291E5B}"/>
                </a:ext>
              </a:extLst>
            </p:cNvPr>
            <p:cNvSpPr>
              <a:spLocks noChangeShapeType="1"/>
            </p:cNvSpPr>
            <p:nvPr/>
          </p:nvSpPr>
          <p:spPr bwMode="auto">
            <a:xfrm flipV="1">
              <a:off x="3566"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9" name="Line 1190">
              <a:extLst>
                <a:ext uri="{FF2B5EF4-FFF2-40B4-BE49-F238E27FC236}">
                  <a16:creationId xmlns:a16="http://schemas.microsoft.com/office/drawing/2014/main" id="{8F7E1DCF-94D7-724B-9184-03C900C79F6B}"/>
                </a:ext>
              </a:extLst>
            </p:cNvPr>
            <p:cNvSpPr>
              <a:spLocks noChangeShapeType="1"/>
            </p:cNvSpPr>
            <p:nvPr/>
          </p:nvSpPr>
          <p:spPr bwMode="auto">
            <a:xfrm flipV="1">
              <a:off x="3566"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0" name="Line 1191">
              <a:extLst>
                <a:ext uri="{FF2B5EF4-FFF2-40B4-BE49-F238E27FC236}">
                  <a16:creationId xmlns:a16="http://schemas.microsoft.com/office/drawing/2014/main" id="{55362C82-5B65-1D43-80A6-57A275E0144B}"/>
                </a:ext>
              </a:extLst>
            </p:cNvPr>
            <p:cNvSpPr>
              <a:spLocks noChangeShapeType="1"/>
            </p:cNvSpPr>
            <p:nvPr/>
          </p:nvSpPr>
          <p:spPr bwMode="auto">
            <a:xfrm flipV="1">
              <a:off x="3566"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1" name="Line 1192">
              <a:extLst>
                <a:ext uri="{FF2B5EF4-FFF2-40B4-BE49-F238E27FC236}">
                  <a16:creationId xmlns:a16="http://schemas.microsoft.com/office/drawing/2014/main" id="{B0CEBC3D-76C0-2B47-9BC5-F652EAC1AB67}"/>
                </a:ext>
              </a:extLst>
            </p:cNvPr>
            <p:cNvSpPr>
              <a:spLocks noChangeShapeType="1"/>
            </p:cNvSpPr>
            <p:nvPr/>
          </p:nvSpPr>
          <p:spPr bwMode="auto">
            <a:xfrm flipV="1">
              <a:off x="3566"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2" name="Line 1193">
              <a:extLst>
                <a:ext uri="{FF2B5EF4-FFF2-40B4-BE49-F238E27FC236}">
                  <a16:creationId xmlns:a16="http://schemas.microsoft.com/office/drawing/2014/main" id="{4B47FF05-CBF1-6F4A-A46F-47E96523556C}"/>
                </a:ext>
              </a:extLst>
            </p:cNvPr>
            <p:cNvSpPr>
              <a:spLocks noChangeShapeType="1"/>
            </p:cNvSpPr>
            <p:nvPr/>
          </p:nvSpPr>
          <p:spPr bwMode="auto">
            <a:xfrm flipV="1">
              <a:off x="3566"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3" name="Line 1194">
              <a:extLst>
                <a:ext uri="{FF2B5EF4-FFF2-40B4-BE49-F238E27FC236}">
                  <a16:creationId xmlns:a16="http://schemas.microsoft.com/office/drawing/2014/main" id="{0A01660C-AC41-164B-AAE2-0BD73F6246D7}"/>
                </a:ext>
              </a:extLst>
            </p:cNvPr>
            <p:cNvSpPr>
              <a:spLocks noChangeShapeType="1"/>
            </p:cNvSpPr>
            <p:nvPr/>
          </p:nvSpPr>
          <p:spPr bwMode="auto">
            <a:xfrm flipV="1">
              <a:off x="3566"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4" name="Line 1195">
              <a:extLst>
                <a:ext uri="{FF2B5EF4-FFF2-40B4-BE49-F238E27FC236}">
                  <a16:creationId xmlns:a16="http://schemas.microsoft.com/office/drawing/2014/main" id="{FE62D9E0-CEF9-A04A-9B69-83E3766471D1}"/>
                </a:ext>
              </a:extLst>
            </p:cNvPr>
            <p:cNvSpPr>
              <a:spLocks noChangeShapeType="1"/>
            </p:cNvSpPr>
            <p:nvPr/>
          </p:nvSpPr>
          <p:spPr bwMode="auto">
            <a:xfrm>
              <a:off x="3566"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5" name="Rectangle 1196">
              <a:extLst>
                <a:ext uri="{FF2B5EF4-FFF2-40B4-BE49-F238E27FC236}">
                  <a16:creationId xmlns:a16="http://schemas.microsoft.com/office/drawing/2014/main" id="{B2AC7190-6AF5-CF47-B942-832CB77785C2}"/>
                </a:ext>
              </a:extLst>
            </p:cNvPr>
            <p:cNvSpPr>
              <a:spLocks noChangeArrowheads="1"/>
            </p:cNvSpPr>
            <p:nvPr/>
          </p:nvSpPr>
          <p:spPr bwMode="auto">
            <a:xfrm>
              <a:off x="3525" y="2940"/>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4</a:t>
              </a:r>
              <a:endParaRPr lang="en-US" altLang="en-US" sz="1800">
                <a:solidFill>
                  <a:schemeClr val="tx1"/>
                </a:solidFill>
              </a:endParaRPr>
            </a:p>
          </p:txBody>
        </p:sp>
        <p:sp>
          <p:nvSpPr>
            <p:cNvPr id="140716" name="Line 1197">
              <a:extLst>
                <a:ext uri="{FF2B5EF4-FFF2-40B4-BE49-F238E27FC236}">
                  <a16:creationId xmlns:a16="http://schemas.microsoft.com/office/drawing/2014/main" id="{5940BB60-5CCC-E248-9B4C-98DFED3EC01A}"/>
                </a:ext>
              </a:extLst>
            </p:cNvPr>
            <p:cNvSpPr>
              <a:spLocks noChangeShapeType="1"/>
            </p:cNvSpPr>
            <p:nvPr/>
          </p:nvSpPr>
          <p:spPr bwMode="auto">
            <a:xfrm flipV="1">
              <a:off x="3832"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7" name="Line 1198">
              <a:extLst>
                <a:ext uri="{FF2B5EF4-FFF2-40B4-BE49-F238E27FC236}">
                  <a16:creationId xmlns:a16="http://schemas.microsoft.com/office/drawing/2014/main" id="{B08BED9F-266D-C54D-9E4E-0BDCFD8E8032}"/>
                </a:ext>
              </a:extLst>
            </p:cNvPr>
            <p:cNvSpPr>
              <a:spLocks noChangeShapeType="1"/>
            </p:cNvSpPr>
            <p:nvPr/>
          </p:nvSpPr>
          <p:spPr bwMode="auto">
            <a:xfrm flipV="1">
              <a:off x="3832"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8" name="Line 1199">
              <a:extLst>
                <a:ext uri="{FF2B5EF4-FFF2-40B4-BE49-F238E27FC236}">
                  <a16:creationId xmlns:a16="http://schemas.microsoft.com/office/drawing/2014/main" id="{0DBFE335-288B-064D-B7C2-06AC0C7367CF}"/>
                </a:ext>
              </a:extLst>
            </p:cNvPr>
            <p:cNvSpPr>
              <a:spLocks noChangeShapeType="1"/>
            </p:cNvSpPr>
            <p:nvPr/>
          </p:nvSpPr>
          <p:spPr bwMode="auto">
            <a:xfrm flipV="1">
              <a:off x="3832"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9" name="Line 1200">
              <a:extLst>
                <a:ext uri="{FF2B5EF4-FFF2-40B4-BE49-F238E27FC236}">
                  <a16:creationId xmlns:a16="http://schemas.microsoft.com/office/drawing/2014/main" id="{2DD7208C-BA2C-1B4D-8ECA-43DD78C66075}"/>
                </a:ext>
              </a:extLst>
            </p:cNvPr>
            <p:cNvSpPr>
              <a:spLocks noChangeShapeType="1"/>
            </p:cNvSpPr>
            <p:nvPr/>
          </p:nvSpPr>
          <p:spPr bwMode="auto">
            <a:xfrm flipV="1">
              <a:off x="3832"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0" name="Line 1201">
              <a:extLst>
                <a:ext uri="{FF2B5EF4-FFF2-40B4-BE49-F238E27FC236}">
                  <a16:creationId xmlns:a16="http://schemas.microsoft.com/office/drawing/2014/main" id="{283C6FC6-1974-4E49-ACF8-5111318B62BD}"/>
                </a:ext>
              </a:extLst>
            </p:cNvPr>
            <p:cNvSpPr>
              <a:spLocks noChangeShapeType="1"/>
            </p:cNvSpPr>
            <p:nvPr/>
          </p:nvSpPr>
          <p:spPr bwMode="auto">
            <a:xfrm flipV="1">
              <a:off x="3832"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1" name="Line 1202">
              <a:extLst>
                <a:ext uri="{FF2B5EF4-FFF2-40B4-BE49-F238E27FC236}">
                  <a16:creationId xmlns:a16="http://schemas.microsoft.com/office/drawing/2014/main" id="{F5E1794C-179D-2146-8C5B-381147A169CB}"/>
                </a:ext>
              </a:extLst>
            </p:cNvPr>
            <p:cNvSpPr>
              <a:spLocks noChangeShapeType="1"/>
            </p:cNvSpPr>
            <p:nvPr/>
          </p:nvSpPr>
          <p:spPr bwMode="auto">
            <a:xfrm flipV="1">
              <a:off x="3832"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2" name="Line 1203">
              <a:extLst>
                <a:ext uri="{FF2B5EF4-FFF2-40B4-BE49-F238E27FC236}">
                  <a16:creationId xmlns:a16="http://schemas.microsoft.com/office/drawing/2014/main" id="{88C87193-1CD8-B94A-80EC-26A9E7E7BF2C}"/>
                </a:ext>
              </a:extLst>
            </p:cNvPr>
            <p:cNvSpPr>
              <a:spLocks noChangeShapeType="1"/>
            </p:cNvSpPr>
            <p:nvPr/>
          </p:nvSpPr>
          <p:spPr bwMode="auto">
            <a:xfrm flipV="1">
              <a:off x="3832"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3" name="Line 1204">
              <a:extLst>
                <a:ext uri="{FF2B5EF4-FFF2-40B4-BE49-F238E27FC236}">
                  <a16:creationId xmlns:a16="http://schemas.microsoft.com/office/drawing/2014/main" id="{2CA9F8A9-0423-474B-A2B3-161220C1058F}"/>
                </a:ext>
              </a:extLst>
            </p:cNvPr>
            <p:cNvSpPr>
              <a:spLocks noChangeShapeType="1"/>
            </p:cNvSpPr>
            <p:nvPr/>
          </p:nvSpPr>
          <p:spPr bwMode="auto">
            <a:xfrm flipV="1">
              <a:off x="3832"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4" name="Line 1205">
              <a:extLst>
                <a:ext uri="{FF2B5EF4-FFF2-40B4-BE49-F238E27FC236}">
                  <a16:creationId xmlns:a16="http://schemas.microsoft.com/office/drawing/2014/main" id="{FAAF90E3-CA29-FE47-8DCC-5BC3005447AD}"/>
                </a:ext>
              </a:extLst>
            </p:cNvPr>
            <p:cNvSpPr>
              <a:spLocks noChangeShapeType="1"/>
            </p:cNvSpPr>
            <p:nvPr/>
          </p:nvSpPr>
          <p:spPr bwMode="auto">
            <a:xfrm flipV="1">
              <a:off x="3832"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5" name="Line 1206">
              <a:extLst>
                <a:ext uri="{FF2B5EF4-FFF2-40B4-BE49-F238E27FC236}">
                  <a16:creationId xmlns:a16="http://schemas.microsoft.com/office/drawing/2014/main" id="{DF6998C6-15C2-E640-97B6-C9FCF523C776}"/>
                </a:ext>
              </a:extLst>
            </p:cNvPr>
            <p:cNvSpPr>
              <a:spLocks noChangeShapeType="1"/>
            </p:cNvSpPr>
            <p:nvPr/>
          </p:nvSpPr>
          <p:spPr bwMode="auto">
            <a:xfrm flipV="1">
              <a:off x="3832"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6" name="Line 1207">
              <a:extLst>
                <a:ext uri="{FF2B5EF4-FFF2-40B4-BE49-F238E27FC236}">
                  <a16:creationId xmlns:a16="http://schemas.microsoft.com/office/drawing/2014/main" id="{A2643014-FCA2-F24F-A303-F9B70511A16B}"/>
                </a:ext>
              </a:extLst>
            </p:cNvPr>
            <p:cNvSpPr>
              <a:spLocks noChangeShapeType="1"/>
            </p:cNvSpPr>
            <p:nvPr/>
          </p:nvSpPr>
          <p:spPr bwMode="auto">
            <a:xfrm flipV="1">
              <a:off x="3832"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7" name="Line 1208">
              <a:extLst>
                <a:ext uri="{FF2B5EF4-FFF2-40B4-BE49-F238E27FC236}">
                  <a16:creationId xmlns:a16="http://schemas.microsoft.com/office/drawing/2014/main" id="{AC040EE1-C5F4-FF48-BEB5-5C020BAA978E}"/>
                </a:ext>
              </a:extLst>
            </p:cNvPr>
            <p:cNvSpPr>
              <a:spLocks noChangeShapeType="1"/>
            </p:cNvSpPr>
            <p:nvPr/>
          </p:nvSpPr>
          <p:spPr bwMode="auto">
            <a:xfrm flipV="1">
              <a:off x="3832"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8" name="Line 1209">
              <a:extLst>
                <a:ext uri="{FF2B5EF4-FFF2-40B4-BE49-F238E27FC236}">
                  <a16:creationId xmlns:a16="http://schemas.microsoft.com/office/drawing/2014/main" id="{B1D497BE-8D39-754C-8DF3-F7C6C884A2C8}"/>
                </a:ext>
              </a:extLst>
            </p:cNvPr>
            <p:cNvSpPr>
              <a:spLocks noChangeShapeType="1"/>
            </p:cNvSpPr>
            <p:nvPr/>
          </p:nvSpPr>
          <p:spPr bwMode="auto">
            <a:xfrm flipV="1">
              <a:off x="3832"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9" name="Line 1210">
              <a:extLst>
                <a:ext uri="{FF2B5EF4-FFF2-40B4-BE49-F238E27FC236}">
                  <a16:creationId xmlns:a16="http://schemas.microsoft.com/office/drawing/2014/main" id="{30281350-594B-E045-B3DA-A248207EA8D9}"/>
                </a:ext>
              </a:extLst>
            </p:cNvPr>
            <p:cNvSpPr>
              <a:spLocks noChangeShapeType="1"/>
            </p:cNvSpPr>
            <p:nvPr/>
          </p:nvSpPr>
          <p:spPr bwMode="auto">
            <a:xfrm flipV="1">
              <a:off x="3832"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9" name="Group 1211">
            <a:extLst>
              <a:ext uri="{FF2B5EF4-FFF2-40B4-BE49-F238E27FC236}">
                <a16:creationId xmlns:a16="http://schemas.microsoft.com/office/drawing/2014/main" id="{43EB9DED-C0F0-F548-A8A3-DD49E3E93ADB}"/>
              </a:ext>
            </a:extLst>
          </p:cNvPr>
          <p:cNvGrpSpPr>
            <a:grpSpLocks/>
          </p:cNvGrpSpPr>
          <p:nvPr/>
        </p:nvGrpSpPr>
        <p:grpSpPr bwMode="auto">
          <a:xfrm>
            <a:off x="6316663" y="1474788"/>
            <a:ext cx="955675" cy="3390900"/>
            <a:chOff x="3790" y="929"/>
            <a:chExt cx="573" cy="2136"/>
          </a:xfrm>
        </p:grpSpPr>
        <p:sp>
          <p:nvSpPr>
            <p:cNvPr id="140330" name="Line 1212">
              <a:extLst>
                <a:ext uri="{FF2B5EF4-FFF2-40B4-BE49-F238E27FC236}">
                  <a16:creationId xmlns:a16="http://schemas.microsoft.com/office/drawing/2014/main" id="{B946BF8A-B34E-274C-91BA-8DE1C9866371}"/>
                </a:ext>
              </a:extLst>
            </p:cNvPr>
            <p:cNvSpPr>
              <a:spLocks noChangeShapeType="1"/>
            </p:cNvSpPr>
            <p:nvPr/>
          </p:nvSpPr>
          <p:spPr bwMode="auto">
            <a:xfrm flipV="1">
              <a:off x="3832"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1" name="Line 1213">
              <a:extLst>
                <a:ext uri="{FF2B5EF4-FFF2-40B4-BE49-F238E27FC236}">
                  <a16:creationId xmlns:a16="http://schemas.microsoft.com/office/drawing/2014/main" id="{E7EB1BCB-054E-9C4D-8C5C-E67EF536BFD4}"/>
                </a:ext>
              </a:extLst>
            </p:cNvPr>
            <p:cNvSpPr>
              <a:spLocks noChangeShapeType="1"/>
            </p:cNvSpPr>
            <p:nvPr/>
          </p:nvSpPr>
          <p:spPr bwMode="auto">
            <a:xfrm flipV="1">
              <a:off x="3832"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2" name="Line 1214">
              <a:extLst>
                <a:ext uri="{FF2B5EF4-FFF2-40B4-BE49-F238E27FC236}">
                  <a16:creationId xmlns:a16="http://schemas.microsoft.com/office/drawing/2014/main" id="{3D80BF0A-657C-CC4F-8592-6D337C9B2CFC}"/>
                </a:ext>
              </a:extLst>
            </p:cNvPr>
            <p:cNvSpPr>
              <a:spLocks noChangeShapeType="1"/>
            </p:cNvSpPr>
            <p:nvPr/>
          </p:nvSpPr>
          <p:spPr bwMode="auto">
            <a:xfrm flipV="1">
              <a:off x="3832"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3" name="Line 1215">
              <a:extLst>
                <a:ext uri="{FF2B5EF4-FFF2-40B4-BE49-F238E27FC236}">
                  <a16:creationId xmlns:a16="http://schemas.microsoft.com/office/drawing/2014/main" id="{360DC093-B34D-4D4C-8594-4AF78D1F9026}"/>
                </a:ext>
              </a:extLst>
            </p:cNvPr>
            <p:cNvSpPr>
              <a:spLocks noChangeShapeType="1"/>
            </p:cNvSpPr>
            <p:nvPr/>
          </p:nvSpPr>
          <p:spPr bwMode="auto">
            <a:xfrm flipV="1">
              <a:off x="3832"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4" name="Line 1216">
              <a:extLst>
                <a:ext uri="{FF2B5EF4-FFF2-40B4-BE49-F238E27FC236}">
                  <a16:creationId xmlns:a16="http://schemas.microsoft.com/office/drawing/2014/main" id="{2D6CC613-DD7A-5442-B6BC-B847E000F22B}"/>
                </a:ext>
              </a:extLst>
            </p:cNvPr>
            <p:cNvSpPr>
              <a:spLocks noChangeShapeType="1"/>
            </p:cNvSpPr>
            <p:nvPr/>
          </p:nvSpPr>
          <p:spPr bwMode="auto">
            <a:xfrm flipV="1">
              <a:off x="3832"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5" name="Line 1217">
              <a:extLst>
                <a:ext uri="{FF2B5EF4-FFF2-40B4-BE49-F238E27FC236}">
                  <a16:creationId xmlns:a16="http://schemas.microsoft.com/office/drawing/2014/main" id="{08A34B00-E72F-1941-A7D6-EE25B8839DAA}"/>
                </a:ext>
              </a:extLst>
            </p:cNvPr>
            <p:cNvSpPr>
              <a:spLocks noChangeShapeType="1"/>
            </p:cNvSpPr>
            <p:nvPr/>
          </p:nvSpPr>
          <p:spPr bwMode="auto">
            <a:xfrm flipV="1">
              <a:off x="3832"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6" name="Line 1218">
              <a:extLst>
                <a:ext uri="{FF2B5EF4-FFF2-40B4-BE49-F238E27FC236}">
                  <a16:creationId xmlns:a16="http://schemas.microsoft.com/office/drawing/2014/main" id="{FA4DB178-407F-C544-A1E2-43BA695AF10B}"/>
                </a:ext>
              </a:extLst>
            </p:cNvPr>
            <p:cNvSpPr>
              <a:spLocks noChangeShapeType="1"/>
            </p:cNvSpPr>
            <p:nvPr/>
          </p:nvSpPr>
          <p:spPr bwMode="auto">
            <a:xfrm flipV="1">
              <a:off x="3832"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7" name="Line 1219">
              <a:extLst>
                <a:ext uri="{FF2B5EF4-FFF2-40B4-BE49-F238E27FC236}">
                  <a16:creationId xmlns:a16="http://schemas.microsoft.com/office/drawing/2014/main" id="{43E0AA82-59E8-414C-87F4-7FAFD05AF49F}"/>
                </a:ext>
              </a:extLst>
            </p:cNvPr>
            <p:cNvSpPr>
              <a:spLocks noChangeShapeType="1"/>
            </p:cNvSpPr>
            <p:nvPr/>
          </p:nvSpPr>
          <p:spPr bwMode="auto">
            <a:xfrm flipV="1">
              <a:off x="3832"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8" name="Line 1220">
              <a:extLst>
                <a:ext uri="{FF2B5EF4-FFF2-40B4-BE49-F238E27FC236}">
                  <a16:creationId xmlns:a16="http://schemas.microsoft.com/office/drawing/2014/main" id="{7CDC65B5-F257-4143-A05A-231E6F643B58}"/>
                </a:ext>
              </a:extLst>
            </p:cNvPr>
            <p:cNvSpPr>
              <a:spLocks noChangeShapeType="1"/>
            </p:cNvSpPr>
            <p:nvPr/>
          </p:nvSpPr>
          <p:spPr bwMode="auto">
            <a:xfrm flipV="1">
              <a:off x="3832"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9" name="Line 1221">
              <a:extLst>
                <a:ext uri="{FF2B5EF4-FFF2-40B4-BE49-F238E27FC236}">
                  <a16:creationId xmlns:a16="http://schemas.microsoft.com/office/drawing/2014/main" id="{D57E5D54-AE0D-DA48-8581-B122AADDE6AD}"/>
                </a:ext>
              </a:extLst>
            </p:cNvPr>
            <p:cNvSpPr>
              <a:spLocks noChangeShapeType="1"/>
            </p:cNvSpPr>
            <p:nvPr/>
          </p:nvSpPr>
          <p:spPr bwMode="auto">
            <a:xfrm flipV="1">
              <a:off x="3832"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0" name="Line 1222">
              <a:extLst>
                <a:ext uri="{FF2B5EF4-FFF2-40B4-BE49-F238E27FC236}">
                  <a16:creationId xmlns:a16="http://schemas.microsoft.com/office/drawing/2014/main" id="{A97A20A3-1B38-6843-A7D2-549E3D961F12}"/>
                </a:ext>
              </a:extLst>
            </p:cNvPr>
            <p:cNvSpPr>
              <a:spLocks noChangeShapeType="1"/>
            </p:cNvSpPr>
            <p:nvPr/>
          </p:nvSpPr>
          <p:spPr bwMode="auto">
            <a:xfrm flipV="1">
              <a:off x="3832"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1" name="Line 1223">
              <a:extLst>
                <a:ext uri="{FF2B5EF4-FFF2-40B4-BE49-F238E27FC236}">
                  <a16:creationId xmlns:a16="http://schemas.microsoft.com/office/drawing/2014/main" id="{217DEAA1-F5E2-EB4D-BDE7-5C33F3167287}"/>
                </a:ext>
              </a:extLst>
            </p:cNvPr>
            <p:cNvSpPr>
              <a:spLocks noChangeShapeType="1"/>
            </p:cNvSpPr>
            <p:nvPr/>
          </p:nvSpPr>
          <p:spPr bwMode="auto">
            <a:xfrm flipV="1">
              <a:off x="3832"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2" name="Line 1224">
              <a:extLst>
                <a:ext uri="{FF2B5EF4-FFF2-40B4-BE49-F238E27FC236}">
                  <a16:creationId xmlns:a16="http://schemas.microsoft.com/office/drawing/2014/main" id="{D93DDC90-C0B0-8E41-BEE9-2DD54BA9315E}"/>
                </a:ext>
              </a:extLst>
            </p:cNvPr>
            <p:cNvSpPr>
              <a:spLocks noChangeShapeType="1"/>
            </p:cNvSpPr>
            <p:nvPr/>
          </p:nvSpPr>
          <p:spPr bwMode="auto">
            <a:xfrm flipV="1">
              <a:off x="3832"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3" name="Line 1225">
              <a:extLst>
                <a:ext uri="{FF2B5EF4-FFF2-40B4-BE49-F238E27FC236}">
                  <a16:creationId xmlns:a16="http://schemas.microsoft.com/office/drawing/2014/main" id="{0ECD5CA1-2D69-7741-B30A-77072D0CC2B9}"/>
                </a:ext>
              </a:extLst>
            </p:cNvPr>
            <p:cNvSpPr>
              <a:spLocks noChangeShapeType="1"/>
            </p:cNvSpPr>
            <p:nvPr/>
          </p:nvSpPr>
          <p:spPr bwMode="auto">
            <a:xfrm flipV="1">
              <a:off x="3832"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4" name="Line 1226">
              <a:extLst>
                <a:ext uri="{FF2B5EF4-FFF2-40B4-BE49-F238E27FC236}">
                  <a16:creationId xmlns:a16="http://schemas.microsoft.com/office/drawing/2014/main" id="{1847B23B-8913-9540-B564-A766C70AC6F7}"/>
                </a:ext>
              </a:extLst>
            </p:cNvPr>
            <p:cNvSpPr>
              <a:spLocks noChangeShapeType="1"/>
            </p:cNvSpPr>
            <p:nvPr/>
          </p:nvSpPr>
          <p:spPr bwMode="auto">
            <a:xfrm flipV="1">
              <a:off x="3832"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5" name="Line 1227">
              <a:extLst>
                <a:ext uri="{FF2B5EF4-FFF2-40B4-BE49-F238E27FC236}">
                  <a16:creationId xmlns:a16="http://schemas.microsoft.com/office/drawing/2014/main" id="{03FBF981-AA8E-1147-8D2A-B64EF1EB0898}"/>
                </a:ext>
              </a:extLst>
            </p:cNvPr>
            <p:cNvSpPr>
              <a:spLocks noChangeShapeType="1"/>
            </p:cNvSpPr>
            <p:nvPr/>
          </p:nvSpPr>
          <p:spPr bwMode="auto">
            <a:xfrm flipV="1">
              <a:off x="3832"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6" name="Line 1228">
              <a:extLst>
                <a:ext uri="{FF2B5EF4-FFF2-40B4-BE49-F238E27FC236}">
                  <a16:creationId xmlns:a16="http://schemas.microsoft.com/office/drawing/2014/main" id="{C5DE31E1-CAAC-D542-81ED-F353F047D7A3}"/>
                </a:ext>
              </a:extLst>
            </p:cNvPr>
            <p:cNvSpPr>
              <a:spLocks noChangeShapeType="1"/>
            </p:cNvSpPr>
            <p:nvPr/>
          </p:nvSpPr>
          <p:spPr bwMode="auto">
            <a:xfrm flipV="1">
              <a:off x="3832"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7" name="Line 1229">
              <a:extLst>
                <a:ext uri="{FF2B5EF4-FFF2-40B4-BE49-F238E27FC236}">
                  <a16:creationId xmlns:a16="http://schemas.microsoft.com/office/drawing/2014/main" id="{DABBE44D-AF54-774D-BECB-F05A6BED9EBA}"/>
                </a:ext>
              </a:extLst>
            </p:cNvPr>
            <p:cNvSpPr>
              <a:spLocks noChangeShapeType="1"/>
            </p:cNvSpPr>
            <p:nvPr/>
          </p:nvSpPr>
          <p:spPr bwMode="auto">
            <a:xfrm flipV="1">
              <a:off x="3832"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8" name="Line 1230">
              <a:extLst>
                <a:ext uri="{FF2B5EF4-FFF2-40B4-BE49-F238E27FC236}">
                  <a16:creationId xmlns:a16="http://schemas.microsoft.com/office/drawing/2014/main" id="{A5519CA6-016B-F242-A4F9-4691E7F58851}"/>
                </a:ext>
              </a:extLst>
            </p:cNvPr>
            <p:cNvSpPr>
              <a:spLocks noChangeShapeType="1"/>
            </p:cNvSpPr>
            <p:nvPr/>
          </p:nvSpPr>
          <p:spPr bwMode="auto">
            <a:xfrm flipV="1">
              <a:off x="3832"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9" name="Line 1231">
              <a:extLst>
                <a:ext uri="{FF2B5EF4-FFF2-40B4-BE49-F238E27FC236}">
                  <a16:creationId xmlns:a16="http://schemas.microsoft.com/office/drawing/2014/main" id="{01B8AD0E-19FE-FA43-B973-091110C39A32}"/>
                </a:ext>
              </a:extLst>
            </p:cNvPr>
            <p:cNvSpPr>
              <a:spLocks noChangeShapeType="1"/>
            </p:cNvSpPr>
            <p:nvPr/>
          </p:nvSpPr>
          <p:spPr bwMode="auto">
            <a:xfrm flipV="1">
              <a:off x="3832"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0" name="Line 1232">
              <a:extLst>
                <a:ext uri="{FF2B5EF4-FFF2-40B4-BE49-F238E27FC236}">
                  <a16:creationId xmlns:a16="http://schemas.microsoft.com/office/drawing/2014/main" id="{30353AC6-9A2F-234F-84E6-BFC8127AB1EC}"/>
                </a:ext>
              </a:extLst>
            </p:cNvPr>
            <p:cNvSpPr>
              <a:spLocks noChangeShapeType="1"/>
            </p:cNvSpPr>
            <p:nvPr/>
          </p:nvSpPr>
          <p:spPr bwMode="auto">
            <a:xfrm flipV="1">
              <a:off x="3832"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1" name="Line 1233">
              <a:extLst>
                <a:ext uri="{FF2B5EF4-FFF2-40B4-BE49-F238E27FC236}">
                  <a16:creationId xmlns:a16="http://schemas.microsoft.com/office/drawing/2014/main" id="{44C0F215-BF9C-C449-BC96-E390AF4F2200}"/>
                </a:ext>
              </a:extLst>
            </p:cNvPr>
            <p:cNvSpPr>
              <a:spLocks noChangeShapeType="1"/>
            </p:cNvSpPr>
            <p:nvPr/>
          </p:nvSpPr>
          <p:spPr bwMode="auto">
            <a:xfrm flipV="1">
              <a:off x="3832"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2" name="Line 1234">
              <a:extLst>
                <a:ext uri="{FF2B5EF4-FFF2-40B4-BE49-F238E27FC236}">
                  <a16:creationId xmlns:a16="http://schemas.microsoft.com/office/drawing/2014/main" id="{BA22D4C8-117B-C145-9EE7-EB5A544E4136}"/>
                </a:ext>
              </a:extLst>
            </p:cNvPr>
            <p:cNvSpPr>
              <a:spLocks noChangeShapeType="1"/>
            </p:cNvSpPr>
            <p:nvPr/>
          </p:nvSpPr>
          <p:spPr bwMode="auto">
            <a:xfrm flipV="1">
              <a:off x="3832"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3" name="Line 1235">
              <a:extLst>
                <a:ext uri="{FF2B5EF4-FFF2-40B4-BE49-F238E27FC236}">
                  <a16:creationId xmlns:a16="http://schemas.microsoft.com/office/drawing/2014/main" id="{B01CA39E-1E33-9E42-A416-219DEB501671}"/>
                </a:ext>
              </a:extLst>
            </p:cNvPr>
            <p:cNvSpPr>
              <a:spLocks noChangeShapeType="1"/>
            </p:cNvSpPr>
            <p:nvPr/>
          </p:nvSpPr>
          <p:spPr bwMode="auto">
            <a:xfrm flipV="1">
              <a:off x="3832"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4" name="Line 1236">
              <a:extLst>
                <a:ext uri="{FF2B5EF4-FFF2-40B4-BE49-F238E27FC236}">
                  <a16:creationId xmlns:a16="http://schemas.microsoft.com/office/drawing/2014/main" id="{67392DED-A30E-024F-8DF3-D4C8D6A2EAF0}"/>
                </a:ext>
              </a:extLst>
            </p:cNvPr>
            <p:cNvSpPr>
              <a:spLocks noChangeShapeType="1"/>
            </p:cNvSpPr>
            <p:nvPr/>
          </p:nvSpPr>
          <p:spPr bwMode="auto">
            <a:xfrm flipV="1">
              <a:off x="3832"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5" name="Line 1237">
              <a:extLst>
                <a:ext uri="{FF2B5EF4-FFF2-40B4-BE49-F238E27FC236}">
                  <a16:creationId xmlns:a16="http://schemas.microsoft.com/office/drawing/2014/main" id="{B34BD226-F8A2-DE40-8A55-7ADB5BC6D300}"/>
                </a:ext>
              </a:extLst>
            </p:cNvPr>
            <p:cNvSpPr>
              <a:spLocks noChangeShapeType="1"/>
            </p:cNvSpPr>
            <p:nvPr/>
          </p:nvSpPr>
          <p:spPr bwMode="auto">
            <a:xfrm flipV="1">
              <a:off x="3832"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6" name="Line 1238">
              <a:extLst>
                <a:ext uri="{FF2B5EF4-FFF2-40B4-BE49-F238E27FC236}">
                  <a16:creationId xmlns:a16="http://schemas.microsoft.com/office/drawing/2014/main" id="{CF0A9C30-3EE7-9245-BC58-C85910171648}"/>
                </a:ext>
              </a:extLst>
            </p:cNvPr>
            <p:cNvSpPr>
              <a:spLocks noChangeShapeType="1"/>
            </p:cNvSpPr>
            <p:nvPr/>
          </p:nvSpPr>
          <p:spPr bwMode="auto">
            <a:xfrm flipV="1">
              <a:off x="3832"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7" name="Line 1239">
              <a:extLst>
                <a:ext uri="{FF2B5EF4-FFF2-40B4-BE49-F238E27FC236}">
                  <a16:creationId xmlns:a16="http://schemas.microsoft.com/office/drawing/2014/main" id="{46230E03-4DFA-2F4B-87A6-B08C462FE8FA}"/>
                </a:ext>
              </a:extLst>
            </p:cNvPr>
            <p:cNvSpPr>
              <a:spLocks noChangeShapeType="1"/>
            </p:cNvSpPr>
            <p:nvPr/>
          </p:nvSpPr>
          <p:spPr bwMode="auto">
            <a:xfrm flipV="1">
              <a:off x="3832"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8" name="Line 1240">
              <a:extLst>
                <a:ext uri="{FF2B5EF4-FFF2-40B4-BE49-F238E27FC236}">
                  <a16:creationId xmlns:a16="http://schemas.microsoft.com/office/drawing/2014/main" id="{428CC0F5-AA88-F044-B815-F84176F7EABD}"/>
                </a:ext>
              </a:extLst>
            </p:cNvPr>
            <p:cNvSpPr>
              <a:spLocks noChangeShapeType="1"/>
            </p:cNvSpPr>
            <p:nvPr/>
          </p:nvSpPr>
          <p:spPr bwMode="auto">
            <a:xfrm flipV="1">
              <a:off x="3832"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9" name="Line 1241">
              <a:extLst>
                <a:ext uri="{FF2B5EF4-FFF2-40B4-BE49-F238E27FC236}">
                  <a16:creationId xmlns:a16="http://schemas.microsoft.com/office/drawing/2014/main" id="{3BF00DE5-0141-DA46-A448-842276EACA54}"/>
                </a:ext>
              </a:extLst>
            </p:cNvPr>
            <p:cNvSpPr>
              <a:spLocks noChangeShapeType="1"/>
            </p:cNvSpPr>
            <p:nvPr/>
          </p:nvSpPr>
          <p:spPr bwMode="auto">
            <a:xfrm flipV="1">
              <a:off x="3832"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0" name="Line 1242">
              <a:extLst>
                <a:ext uri="{FF2B5EF4-FFF2-40B4-BE49-F238E27FC236}">
                  <a16:creationId xmlns:a16="http://schemas.microsoft.com/office/drawing/2014/main" id="{9ABB9428-CE5D-C349-B8AA-1884FCA9B175}"/>
                </a:ext>
              </a:extLst>
            </p:cNvPr>
            <p:cNvSpPr>
              <a:spLocks noChangeShapeType="1"/>
            </p:cNvSpPr>
            <p:nvPr/>
          </p:nvSpPr>
          <p:spPr bwMode="auto">
            <a:xfrm flipV="1">
              <a:off x="3832"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1" name="Line 1243">
              <a:extLst>
                <a:ext uri="{FF2B5EF4-FFF2-40B4-BE49-F238E27FC236}">
                  <a16:creationId xmlns:a16="http://schemas.microsoft.com/office/drawing/2014/main" id="{8D580886-6CEC-784E-86CA-0992B143C609}"/>
                </a:ext>
              </a:extLst>
            </p:cNvPr>
            <p:cNvSpPr>
              <a:spLocks noChangeShapeType="1"/>
            </p:cNvSpPr>
            <p:nvPr/>
          </p:nvSpPr>
          <p:spPr bwMode="auto">
            <a:xfrm flipV="1">
              <a:off x="3832"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2" name="Line 1244">
              <a:extLst>
                <a:ext uri="{FF2B5EF4-FFF2-40B4-BE49-F238E27FC236}">
                  <a16:creationId xmlns:a16="http://schemas.microsoft.com/office/drawing/2014/main" id="{67D6D52C-AAEC-C045-B506-205F4402BEE7}"/>
                </a:ext>
              </a:extLst>
            </p:cNvPr>
            <p:cNvSpPr>
              <a:spLocks noChangeShapeType="1"/>
            </p:cNvSpPr>
            <p:nvPr/>
          </p:nvSpPr>
          <p:spPr bwMode="auto">
            <a:xfrm flipV="1">
              <a:off x="3832"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3" name="Line 1245">
              <a:extLst>
                <a:ext uri="{FF2B5EF4-FFF2-40B4-BE49-F238E27FC236}">
                  <a16:creationId xmlns:a16="http://schemas.microsoft.com/office/drawing/2014/main" id="{232B67CA-32BA-2E47-9743-639DAFDAFEAF}"/>
                </a:ext>
              </a:extLst>
            </p:cNvPr>
            <p:cNvSpPr>
              <a:spLocks noChangeShapeType="1"/>
            </p:cNvSpPr>
            <p:nvPr/>
          </p:nvSpPr>
          <p:spPr bwMode="auto">
            <a:xfrm flipV="1">
              <a:off x="3832"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4" name="Line 1246">
              <a:extLst>
                <a:ext uri="{FF2B5EF4-FFF2-40B4-BE49-F238E27FC236}">
                  <a16:creationId xmlns:a16="http://schemas.microsoft.com/office/drawing/2014/main" id="{DF682CDE-1711-CD49-BF84-80A5160D181C}"/>
                </a:ext>
              </a:extLst>
            </p:cNvPr>
            <p:cNvSpPr>
              <a:spLocks noChangeShapeType="1"/>
            </p:cNvSpPr>
            <p:nvPr/>
          </p:nvSpPr>
          <p:spPr bwMode="auto">
            <a:xfrm flipV="1">
              <a:off x="3832"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5" name="Line 1247">
              <a:extLst>
                <a:ext uri="{FF2B5EF4-FFF2-40B4-BE49-F238E27FC236}">
                  <a16:creationId xmlns:a16="http://schemas.microsoft.com/office/drawing/2014/main" id="{DBA787AF-87F2-DF49-A398-AA3295A822CE}"/>
                </a:ext>
              </a:extLst>
            </p:cNvPr>
            <p:cNvSpPr>
              <a:spLocks noChangeShapeType="1"/>
            </p:cNvSpPr>
            <p:nvPr/>
          </p:nvSpPr>
          <p:spPr bwMode="auto">
            <a:xfrm flipV="1">
              <a:off x="3832"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6" name="Line 1248">
              <a:extLst>
                <a:ext uri="{FF2B5EF4-FFF2-40B4-BE49-F238E27FC236}">
                  <a16:creationId xmlns:a16="http://schemas.microsoft.com/office/drawing/2014/main" id="{87EB9E3B-1BA6-7844-92E2-4432EF5B4BE8}"/>
                </a:ext>
              </a:extLst>
            </p:cNvPr>
            <p:cNvSpPr>
              <a:spLocks noChangeShapeType="1"/>
            </p:cNvSpPr>
            <p:nvPr/>
          </p:nvSpPr>
          <p:spPr bwMode="auto">
            <a:xfrm flipV="1">
              <a:off x="3832"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7" name="Line 1249">
              <a:extLst>
                <a:ext uri="{FF2B5EF4-FFF2-40B4-BE49-F238E27FC236}">
                  <a16:creationId xmlns:a16="http://schemas.microsoft.com/office/drawing/2014/main" id="{2047916F-E025-9246-A279-FE57018F3F0E}"/>
                </a:ext>
              </a:extLst>
            </p:cNvPr>
            <p:cNvSpPr>
              <a:spLocks noChangeShapeType="1"/>
            </p:cNvSpPr>
            <p:nvPr/>
          </p:nvSpPr>
          <p:spPr bwMode="auto">
            <a:xfrm flipV="1">
              <a:off x="3832"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8" name="Line 1250">
              <a:extLst>
                <a:ext uri="{FF2B5EF4-FFF2-40B4-BE49-F238E27FC236}">
                  <a16:creationId xmlns:a16="http://schemas.microsoft.com/office/drawing/2014/main" id="{599EBC5B-AE0D-6440-912A-A53679AC3993}"/>
                </a:ext>
              </a:extLst>
            </p:cNvPr>
            <p:cNvSpPr>
              <a:spLocks noChangeShapeType="1"/>
            </p:cNvSpPr>
            <p:nvPr/>
          </p:nvSpPr>
          <p:spPr bwMode="auto">
            <a:xfrm flipV="1">
              <a:off x="3832"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9" name="Line 1251">
              <a:extLst>
                <a:ext uri="{FF2B5EF4-FFF2-40B4-BE49-F238E27FC236}">
                  <a16:creationId xmlns:a16="http://schemas.microsoft.com/office/drawing/2014/main" id="{3A7C4D91-2D35-E247-AEEC-AA843E6FBC4B}"/>
                </a:ext>
              </a:extLst>
            </p:cNvPr>
            <p:cNvSpPr>
              <a:spLocks noChangeShapeType="1"/>
            </p:cNvSpPr>
            <p:nvPr/>
          </p:nvSpPr>
          <p:spPr bwMode="auto">
            <a:xfrm flipV="1">
              <a:off x="3832"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0" name="Line 1252">
              <a:extLst>
                <a:ext uri="{FF2B5EF4-FFF2-40B4-BE49-F238E27FC236}">
                  <a16:creationId xmlns:a16="http://schemas.microsoft.com/office/drawing/2014/main" id="{5EEEF644-74BA-B742-B007-333F8AF3186C}"/>
                </a:ext>
              </a:extLst>
            </p:cNvPr>
            <p:cNvSpPr>
              <a:spLocks noChangeShapeType="1"/>
            </p:cNvSpPr>
            <p:nvPr/>
          </p:nvSpPr>
          <p:spPr bwMode="auto">
            <a:xfrm flipV="1">
              <a:off x="3832"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1" name="Line 1253">
              <a:extLst>
                <a:ext uri="{FF2B5EF4-FFF2-40B4-BE49-F238E27FC236}">
                  <a16:creationId xmlns:a16="http://schemas.microsoft.com/office/drawing/2014/main" id="{5CB47052-17BB-E646-840E-97B3CA225D72}"/>
                </a:ext>
              </a:extLst>
            </p:cNvPr>
            <p:cNvSpPr>
              <a:spLocks noChangeShapeType="1"/>
            </p:cNvSpPr>
            <p:nvPr/>
          </p:nvSpPr>
          <p:spPr bwMode="auto">
            <a:xfrm flipV="1">
              <a:off x="3832"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2" name="Line 1254">
              <a:extLst>
                <a:ext uri="{FF2B5EF4-FFF2-40B4-BE49-F238E27FC236}">
                  <a16:creationId xmlns:a16="http://schemas.microsoft.com/office/drawing/2014/main" id="{3E862145-09EF-8147-870A-62AB073798B8}"/>
                </a:ext>
              </a:extLst>
            </p:cNvPr>
            <p:cNvSpPr>
              <a:spLocks noChangeShapeType="1"/>
            </p:cNvSpPr>
            <p:nvPr/>
          </p:nvSpPr>
          <p:spPr bwMode="auto">
            <a:xfrm flipV="1">
              <a:off x="3832"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3" name="Line 1255">
              <a:extLst>
                <a:ext uri="{FF2B5EF4-FFF2-40B4-BE49-F238E27FC236}">
                  <a16:creationId xmlns:a16="http://schemas.microsoft.com/office/drawing/2014/main" id="{2679921E-5473-B34A-8762-1512E2D15A36}"/>
                </a:ext>
              </a:extLst>
            </p:cNvPr>
            <p:cNvSpPr>
              <a:spLocks noChangeShapeType="1"/>
            </p:cNvSpPr>
            <p:nvPr/>
          </p:nvSpPr>
          <p:spPr bwMode="auto">
            <a:xfrm flipV="1">
              <a:off x="3832"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4" name="Line 1256">
              <a:extLst>
                <a:ext uri="{FF2B5EF4-FFF2-40B4-BE49-F238E27FC236}">
                  <a16:creationId xmlns:a16="http://schemas.microsoft.com/office/drawing/2014/main" id="{2548436C-4883-144C-85FE-7530F18CE339}"/>
                </a:ext>
              </a:extLst>
            </p:cNvPr>
            <p:cNvSpPr>
              <a:spLocks noChangeShapeType="1"/>
            </p:cNvSpPr>
            <p:nvPr/>
          </p:nvSpPr>
          <p:spPr bwMode="auto">
            <a:xfrm flipV="1">
              <a:off x="3832"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5" name="Line 1257">
              <a:extLst>
                <a:ext uri="{FF2B5EF4-FFF2-40B4-BE49-F238E27FC236}">
                  <a16:creationId xmlns:a16="http://schemas.microsoft.com/office/drawing/2014/main" id="{D42074E0-990A-4C4A-925F-ABBEB18773AD}"/>
                </a:ext>
              </a:extLst>
            </p:cNvPr>
            <p:cNvSpPr>
              <a:spLocks noChangeShapeType="1"/>
            </p:cNvSpPr>
            <p:nvPr/>
          </p:nvSpPr>
          <p:spPr bwMode="auto">
            <a:xfrm flipV="1">
              <a:off x="3832"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6" name="Line 1258">
              <a:extLst>
                <a:ext uri="{FF2B5EF4-FFF2-40B4-BE49-F238E27FC236}">
                  <a16:creationId xmlns:a16="http://schemas.microsoft.com/office/drawing/2014/main" id="{E8D06740-908F-F640-A724-A77FF9B2B6D9}"/>
                </a:ext>
              </a:extLst>
            </p:cNvPr>
            <p:cNvSpPr>
              <a:spLocks noChangeShapeType="1"/>
            </p:cNvSpPr>
            <p:nvPr/>
          </p:nvSpPr>
          <p:spPr bwMode="auto">
            <a:xfrm flipV="1">
              <a:off x="3832"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7" name="Line 1259">
              <a:extLst>
                <a:ext uri="{FF2B5EF4-FFF2-40B4-BE49-F238E27FC236}">
                  <a16:creationId xmlns:a16="http://schemas.microsoft.com/office/drawing/2014/main" id="{12E92A1B-23A2-5D41-900B-8481084FFC38}"/>
                </a:ext>
              </a:extLst>
            </p:cNvPr>
            <p:cNvSpPr>
              <a:spLocks noChangeShapeType="1"/>
            </p:cNvSpPr>
            <p:nvPr/>
          </p:nvSpPr>
          <p:spPr bwMode="auto">
            <a:xfrm flipV="1">
              <a:off x="3832"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8" name="Line 1260">
              <a:extLst>
                <a:ext uri="{FF2B5EF4-FFF2-40B4-BE49-F238E27FC236}">
                  <a16:creationId xmlns:a16="http://schemas.microsoft.com/office/drawing/2014/main" id="{7ED89F8B-DAA5-864A-8154-A0D979BD7B7F}"/>
                </a:ext>
              </a:extLst>
            </p:cNvPr>
            <p:cNvSpPr>
              <a:spLocks noChangeShapeType="1"/>
            </p:cNvSpPr>
            <p:nvPr/>
          </p:nvSpPr>
          <p:spPr bwMode="auto">
            <a:xfrm flipV="1">
              <a:off x="3832"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9" name="Line 1261">
              <a:extLst>
                <a:ext uri="{FF2B5EF4-FFF2-40B4-BE49-F238E27FC236}">
                  <a16:creationId xmlns:a16="http://schemas.microsoft.com/office/drawing/2014/main" id="{AADF3CED-93BE-AF4B-80DD-73AFE8411028}"/>
                </a:ext>
              </a:extLst>
            </p:cNvPr>
            <p:cNvSpPr>
              <a:spLocks noChangeShapeType="1"/>
            </p:cNvSpPr>
            <p:nvPr/>
          </p:nvSpPr>
          <p:spPr bwMode="auto">
            <a:xfrm flipV="1">
              <a:off x="3832"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0" name="Line 1262">
              <a:extLst>
                <a:ext uri="{FF2B5EF4-FFF2-40B4-BE49-F238E27FC236}">
                  <a16:creationId xmlns:a16="http://schemas.microsoft.com/office/drawing/2014/main" id="{3468DF02-D986-C847-8411-E77CC31D962F}"/>
                </a:ext>
              </a:extLst>
            </p:cNvPr>
            <p:cNvSpPr>
              <a:spLocks noChangeShapeType="1"/>
            </p:cNvSpPr>
            <p:nvPr/>
          </p:nvSpPr>
          <p:spPr bwMode="auto">
            <a:xfrm flipV="1">
              <a:off x="3832"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1" name="Line 1263">
              <a:extLst>
                <a:ext uri="{FF2B5EF4-FFF2-40B4-BE49-F238E27FC236}">
                  <a16:creationId xmlns:a16="http://schemas.microsoft.com/office/drawing/2014/main" id="{A7046411-3783-FE45-A7E3-5EAE9FBCB746}"/>
                </a:ext>
              </a:extLst>
            </p:cNvPr>
            <p:cNvSpPr>
              <a:spLocks noChangeShapeType="1"/>
            </p:cNvSpPr>
            <p:nvPr/>
          </p:nvSpPr>
          <p:spPr bwMode="auto">
            <a:xfrm flipV="1">
              <a:off x="3832"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2" name="Line 1264">
              <a:extLst>
                <a:ext uri="{FF2B5EF4-FFF2-40B4-BE49-F238E27FC236}">
                  <a16:creationId xmlns:a16="http://schemas.microsoft.com/office/drawing/2014/main" id="{1E0878BB-0845-0042-B08B-1F4DF122823A}"/>
                </a:ext>
              </a:extLst>
            </p:cNvPr>
            <p:cNvSpPr>
              <a:spLocks noChangeShapeType="1"/>
            </p:cNvSpPr>
            <p:nvPr/>
          </p:nvSpPr>
          <p:spPr bwMode="auto">
            <a:xfrm flipV="1">
              <a:off x="3832"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3" name="Line 1265">
              <a:extLst>
                <a:ext uri="{FF2B5EF4-FFF2-40B4-BE49-F238E27FC236}">
                  <a16:creationId xmlns:a16="http://schemas.microsoft.com/office/drawing/2014/main" id="{B495D403-274B-1B4E-A5E6-248529AC2EE9}"/>
                </a:ext>
              </a:extLst>
            </p:cNvPr>
            <p:cNvSpPr>
              <a:spLocks noChangeShapeType="1"/>
            </p:cNvSpPr>
            <p:nvPr/>
          </p:nvSpPr>
          <p:spPr bwMode="auto">
            <a:xfrm flipV="1">
              <a:off x="3832"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4" name="Line 1266">
              <a:extLst>
                <a:ext uri="{FF2B5EF4-FFF2-40B4-BE49-F238E27FC236}">
                  <a16:creationId xmlns:a16="http://schemas.microsoft.com/office/drawing/2014/main" id="{C386C7EB-15CB-9B44-B592-0A88F7017205}"/>
                </a:ext>
              </a:extLst>
            </p:cNvPr>
            <p:cNvSpPr>
              <a:spLocks noChangeShapeType="1"/>
            </p:cNvSpPr>
            <p:nvPr/>
          </p:nvSpPr>
          <p:spPr bwMode="auto">
            <a:xfrm flipV="1">
              <a:off x="3832"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5" name="Line 1267">
              <a:extLst>
                <a:ext uri="{FF2B5EF4-FFF2-40B4-BE49-F238E27FC236}">
                  <a16:creationId xmlns:a16="http://schemas.microsoft.com/office/drawing/2014/main" id="{EEEB5A3B-2C1D-434F-9DDA-C80B7AE5EC82}"/>
                </a:ext>
              </a:extLst>
            </p:cNvPr>
            <p:cNvSpPr>
              <a:spLocks noChangeShapeType="1"/>
            </p:cNvSpPr>
            <p:nvPr/>
          </p:nvSpPr>
          <p:spPr bwMode="auto">
            <a:xfrm flipV="1">
              <a:off x="3832"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6" name="Line 1268">
              <a:extLst>
                <a:ext uri="{FF2B5EF4-FFF2-40B4-BE49-F238E27FC236}">
                  <a16:creationId xmlns:a16="http://schemas.microsoft.com/office/drawing/2014/main" id="{4DD214D7-273C-5D44-946F-81ED00D89AEE}"/>
                </a:ext>
              </a:extLst>
            </p:cNvPr>
            <p:cNvSpPr>
              <a:spLocks noChangeShapeType="1"/>
            </p:cNvSpPr>
            <p:nvPr/>
          </p:nvSpPr>
          <p:spPr bwMode="auto">
            <a:xfrm flipV="1">
              <a:off x="3832"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7" name="Line 1269">
              <a:extLst>
                <a:ext uri="{FF2B5EF4-FFF2-40B4-BE49-F238E27FC236}">
                  <a16:creationId xmlns:a16="http://schemas.microsoft.com/office/drawing/2014/main" id="{A507F89F-533F-6843-A4C2-9DEED7587272}"/>
                </a:ext>
              </a:extLst>
            </p:cNvPr>
            <p:cNvSpPr>
              <a:spLocks noChangeShapeType="1"/>
            </p:cNvSpPr>
            <p:nvPr/>
          </p:nvSpPr>
          <p:spPr bwMode="auto">
            <a:xfrm flipV="1">
              <a:off x="3832"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8" name="Line 1270">
              <a:extLst>
                <a:ext uri="{FF2B5EF4-FFF2-40B4-BE49-F238E27FC236}">
                  <a16:creationId xmlns:a16="http://schemas.microsoft.com/office/drawing/2014/main" id="{4506C668-F4B3-AA47-A12D-2FC99408ACE8}"/>
                </a:ext>
              </a:extLst>
            </p:cNvPr>
            <p:cNvSpPr>
              <a:spLocks noChangeShapeType="1"/>
            </p:cNvSpPr>
            <p:nvPr/>
          </p:nvSpPr>
          <p:spPr bwMode="auto">
            <a:xfrm>
              <a:off x="3832"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9" name="Rectangle 1271">
              <a:extLst>
                <a:ext uri="{FF2B5EF4-FFF2-40B4-BE49-F238E27FC236}">
                  <a16:creationId xmlns:a16="http://schemas.microsoft.com/office/drawing/2014/main" id="{49AEFD45-8C69-584D-9C32-9A50D1DA8FD5}"/>
                </a:ext>
              </a:extLst>
            </p:cNvPr>
            <p:cNvSpPr>
              <a:spLocks noChangeArrowheads="1"/>
            </p:cNvSpPr>
            <p:nvPr/>
          </p:nvSpPr>
          <p:spPr bwMode="auto">
            <a:xfrm>
              <a:off x="3790" y="2940"/>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6</a:t>
              </a:r>
              <a:endParaRPr lang="en-US" altLang="en-US" sz="1800">
                <a:solidFill>
                  <a:schemeClr val="tx1"/>
                </a:solidFill>
              </a:endParaRPr>
            </a:p>
          </p:txBody>
        </p:sp>
        <p:sp>
          <p:nvSpPr>
            <p:cNvPr id="140390" name="Line 1272">
              <a:extLst>
                <a:ext uri="{FF2B5EF4-FFF2-40B4-BE49-F238E27FC236}">
                  <a16:creationId xmlns:a16="http://schemas.microsoft.com/office/drawing/2014/main" id="{23C58146-42B6-BD44-B12E-485DB0DD1276}"/>
                </a:ext>
              </a:extLst>
            </p:cNvPr>
            <p:cNvSpPr>
              <a:spLocks noChangeShapeType="1"/>
            </p:cNvSpPr>
            <p:nvPr/>
          </p:nvSpPr>
          <p:spPr bwMode="auto">
            <a:xfrm flipV="1">
              <a:off x="4097"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1" name="Line 1273">
              <a:extLst>
                <a:ext uri="{FF2B5EF4-FFF2-40B4-BE49-F238E27FC236}">
                  <a16:creationId xmlns:a16="http://schemas.microsoft.com/office/drawing/2014/main" id="{53E0446D-EC57-D24C-A5B5-548CC3B70628}"/>
                </a:ext>
              </a:extLst>
            </p:cNvPr>
            <p:cNvSpPr>
              <a:spLocks noChangeShapeType="1"/>
            </p:cNvSpPr>
            <p:nvPr/>
          </p:nvSpPr>
          <p:spPr bwMode="auto">
            <a:xfrm flipV="1">
              <a:off x="4097"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2" name="Line 1274">
              <a:extLst>
                <a:ext uri="{FF2B5EF4-FFF2-40B4-BE49-F238E27FC236}">
                  <a16:creationId xmlns:a16="http://schemas.microsoft.com/office/drawing/2014/main" id="{CAE6836E-A4A2-EC4D-9CD1-6523E502030E}"/>
                </a:ext>
              </a:extLst>
            </p:cNvPr>
            <p:cNvSpPr>
              <a:spLocks noChangeShapeType="1"/>
            </p:cNvSpPr>
            <p:nvPr/>
          </p:nvSpPr>
          <p:spPr bwMode="auto">
            <a:xfrm flipV="1">
              <a:off x="4097"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3" name="Line 1275">
              <a:extLst>
                <a:ext uri="{FF2B5EF4-FFF2-40B4-BE49-F238E27FC236}">
                  <a16:creationId xmlns:a16="http://schemas.microsoft.com/office/drawing/2014/main" id="{5382CC2E-0351-F843-8CB7-997F3F43DDF2}"/>
                </a:ext>
              </a:extLst>
            </p:cNvPr>
            <p:cNvSpPr>
              <a:spLocks noChangeShapeType="1"/>
            </p:cNvSpPr>
            <p:nvPr/>
          </p:nvSpPr>
          <p:spPr bwMode="auto">
            <a:xfrm flipV="1">
              <a:off x="4097"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4" name="Line 1276">
              <a:extLst>
                <a:ext uri="{FF2B5EF4-FFF2-40B4-BE49-F238E27FC236}">
                  <a16:creationId xmlns:a16="http://schemas.microsoft.com/office/drawing/2014/main" id="{03763C18-A4AD-5C49-92E5-8360BE756594}"/>
                </a:ext>
              </a:extLst>
            </p:cNvPr>
            <p:cNvSpPr>
              <a:spLocks noChangeShapeType="1"/>
            </p:cNvSpPr>
            <p:nvPr/>
          </p:nvSpPr>
          <p:spPr bwMode="auto">
            <a:xfrm flipV="1">
              <a:off x="4097"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5" name="Line 1277">
              <a:extLst>
                <a:ext uri="{FF2B5EF4-FFF2-40B4-BE49-F238E27FC236}">
                  <a16:creationId xmlns:a16="http://schemas.microsoft.com/office/drawing/2014/main" id="{6F6762E6-CB66-7B42-B6FB-CA37170C011C}"/>
                </a:ext>
              </a:extLst>
            </p:cNvPr>
            <p:cNvSpPr>
              <a:spLocks noChangeShapeType="1"/>
            </p:cNvSpPr>
            <p:nvPr/>
          </p:nvSpPr>
          <p:spPr bwMode="auto">
            <a:xfrm flipV="1">
              <a:off x="4097"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6" name="Line 1278">
              <a:extLst>
                <a:ext uri="{FF2B5EF4-FFF2-40B4-BE49-F238E27FC236}">
                  <a16:creationId xmlns:a16="http://schemas.microsoft.com/office/drawing/2014/main" id="{4851CDD2-CBC2-BE4E-853E-412CBEBC8C6C}"/>
                </a:ext>
              </a:extLst>
            </p:cNvPr>
            <p:cNvSpPr>
              <a:spLocks noChangeShapeType="1"/>
            </p:cNvSpPr>
            <p:nvPr/>
          </p:nvSpPr>
          <p:spPr bwMode="auto">
            <a:xfrm flipV="1">
              <a:off x="4097"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7" name="Line 1279">
              <a:extLst>
                <a:ext uri="{FF2B5EF4-FFF2-40B4-BE49-F238E27FC236}">
                  <a16:creationId xmlns:a16="http://schemas.microsoft.com/office/drawing/2014/main" id="{CFE29394-2F34-D948-AB41-B60718F2716F}"/>
                </a:ext>
              </a:extLst>
            </p:cNvPr>
            <p:cNvSpPr>
              <a:spLocks noChangeShapeType="1"/>
            </p:cNvSpPr>
            <p:nvPr/>
          </p:nvSpPr>
          <p:spPr bwMode="auto">
            <a:xfrm flipV="1">
              <a:off x="4097"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8" name="Line 1280">
              <a:extLst>
                <a:ext uri="{FF2B5EF4-FFF2-40B4-BE49-F238E27FC236}">
                  <a16:creationId xmlns:a16="http://schemas.microsoft.com/office/drawing/2014/main" id="{C491C11E-5319-EC45-988A-EC44AAACAF0D}"/>
                </a:ext>
              </a:extLst>
            </p:cNvPr>
            <p:cNvSpPr>
              <a:spLocks noChangeShapeType="1"/>
            </p:cNvSpPr>
            <p:nvPr/>
          </p:nvSpPr>
          <p:spPr bwMode="auto">
            <a:xfrm flipV="1">
              <a:off x="4097"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9" name="Line 1281">
              <a:extLst>
                <a:ext uri="{FF2B5EF4-FFF2-40B4-BE49-F238E27FC236}">
                  <a16:creationId xmlns:a16="http://schemas.microsoft.com/office/drawing/2014/main" id="{93147C77-5B97-1449-87E5-7B9C7A3B58C7}"/>
                </a:ext>
              </a:extLst>
            </p:cNvPr>
            <p:cNvSpPr>
              <a:spLocks noChangeShapeType="1"/>
            </p:cNvSpPr>
            <p:nvPr/>
          </p:nvSpPr>
          <p:spPr bwMode="auto">
            <a:xfrm flipV="1">
              <a:off x="4097"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0" name="Line 1282">
              <a:extLst>
                <a:ext uri="{FF2B5EF4-FFF2-40B4-BE49-F238E27FC236}">
                  <a16:creationId xmlns:a16="http://schemas.microsoft.com/office/drawing/2014/main" id="{86152EB6-D0E4-2842-A7AC-911795A92ED4}"/>
                </a:ext>
              </a:extLst>
            </p:cNvPr>
            <p:cNvSpPr>
              <a:spLocks noChangeShapeType="1"/>
            </p:cNvSpPr>
            <p:nvPr/>
          </p:nvSpPr>
          <p:spPr bwMode="auto">
            <a:xfrm flipV="1">
              <a:off x="4097"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1" name="Line 1283">
              <a:extLst>
                <a:ext uri="{FF2B5EF4-FFF2-40B4-BE49-F238E27FC236}">
                  <a16:creationId xmlns:a16="http://schemas.microsoft.com/office/drawing/2014/main" id="{3BD02B51-5C7C-0E48-A215-12BC86E9BB77}"/>
                </a:ext>
              </a:extLst>
            </p:cNvPr>
            <p:cNvSpPr>
              <a:spLocks noChangeShapeType="1"/>
            </p:cNvSpPr>
            <p:nvPr/>
          </p:nvSpPr>
          <p:spPr bwMode="auto">
            <a:xfrm flipV="1">
              <a:off x="4097"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2" name="Line 1284">
              <a:extLst>
                <a:ext uri="{FF2B5EF4-FFF2-40B4-BE49-F238E27FC236}">
                  <a16:creationId xmlns:a16="http://schemas.microsoft.com/office/drawing/2014/main" id="{B25C4CDC-895E-D847-A492-8280CB6856A8}"/>
                </a:ext>
              </a:extLst>
            </p:cNvPr>
            <p:cNvSpPr>
              <a:spLocks noChangeShapeType="1"/>
            </p:cNvSpPr>
            <p:nvPr/>
          </p:nvSpPr>
          <p:spPr bwMode="auto">
            <a:xfrm flipV="1">
              <a:off x="4097"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3" name="Line 1285">
              <a:extLst>
                <a:ext uri="{FF2B5EF4-FFF2-40B4-BE49-F238E27FC236}">
                  <a16:creationId xmlns:a16="http://schemas.microsoft.com/office/drawing/2014/main" id="{5FF819D1-69D9-7B40-81AB-247E4D65D89E}"/>
                </a:ext>
              </a:extLst>
            </p:cNvPr>
            <p:cNvSpPr>
              <a:spLocks noChangeShapeType="1"/>
            </p:cNvSpPr>
            <p:nvPr/>
          </p:nvSpPr>
          <p:spPr bwMode="auto">
            <a:xfrm flipV="1">
              <a:off x="4097"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4" name="Line 1286">
              <a:extLst>
                <a:ext uri="{FF2B5EF4-FFF2-40B4-BE49-F238E27FC236}">
                  <a16:creationId xmlns:a16="http://schemas.microsoft.com/office/drawing/2014/main" id="{2113804F-ACBD-1845-847B-908642A52747}"/>
                </a:ext>
              </a:extLst>
            </p:cNvPr>
            <p:cNvSpPr>
              <a:spLocks noChangeShapeType="1"/>
            </p:cNvSpPr>
            <p:nvPr/>
          </p:nvSpPr>
          <p:spPr bwMode="auto">
            <a:xfrm flipV="1">
              <a:off x="4097"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5" name="Line 1287">
              <a:extLst>
                <a:ext uri="{FF2B5EF4-FFF2-40B4-BE49-F238E27FC236}">
                  <a16:creationId xmlns:a16="http://schemas.microsoft.com/office/drawing/2014/main" id="{C6D4C9E8-2F2B-E04B-AD9A-F8895377B175}"/>
                </a:ext>
              </a:extLst>
            </p:cNvPr>
            <p:cNvSpPr>
              <a:spLocks noChangeShapeType="1"/>
            </p:cNvSpPr>
            <p:nvPr/>
          </p:nvSpPr>
          <p:spPr bwMode="auto">
            <a:xfrm flipV="1">
              <a:off x="4097"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6" name="Line 1288">
              <a:extLst>
                <a:ext uri="{FF2B5EF4-FFF2-40B4-BE49-F238E27FC236}">
                  <a16:creationId xmlns:a16="http://schemas.microsoft.com/office/drawing/2014/main" id="{4FE65FBC-85A0-E94D-A871-066936176244}"/>
                </a:ext>
              </a:extLst>
            </p:cNvPr>
            <p:cNvSpPr>
              <a:spLocks noChangeShapeType="1"/>
            </p:cNvSpPr>
            <p:nvPr/>
          </p:nvSpPr>
          <p:spPr bwMode="auto">
            <a:xfrm flipV="1">
              <a:off x="4097"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7" name="Line 1289">
              <a:extLst>
                <a:ext uri="{FF2B5EF4-FFF2-40B4-BE49-F238E27FC236}">
                  <a16:creationId xmlns:a16="http://schemas.microsoft.com/office/drawing/2014/main" id="{A0F50352-77AA-144B-ACF1-D378F6512443}"/>
                </a:ext>
              </a:extLst>
            </p:cNvPr>
            <p:cNvSpPr>
              <a:spLocks noChangeShapeType="1"/>
            </p:cNvSpPr>
            <p:nvPr/>
          </p:nvSpPr>
          <p:spPr bwMode="auto">
            <a:xfrm flipV="1">
              <a:off x="4097"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8" name="Line 1290">
              <a:extLst>
                <a:ext uri="{FF2B5EF4-FFF2-40B4-BE49-F238E27FC236}">
                  <a16:creationId xmlns:a16="http://schemas.microsoft.com/office/drawing/2014/main" id="{E0CAF06D-4BE8-544C-9FB6-8EE088460CEA}"/>
                </a:ext>
              </a:extLst>
            </p:cNvPr>
            <p:cNvSpPr>
              <a:spLocks noChangeShapeType="1"/>
            </p:cNvSpPr>
            <p:nvPr/>
          </p:nvSpPr>
          <p:spPr bwMode="auto">
            <a:xfrm flipV="1">
              <a:off x="4097"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9" name="Line 1291">
              <a:extLst>
                <a:ext uri="{FF2B5EF4-FFF2-40B4-BE49-F238E27FC236}">
                  <a16:creationId xmlns:a16="http://schemas.microsoft.com/office/drawing/2014/main" id="{A6BD6AB3-F2BD-F442-B73E-CFA85B8C5557}"/>
                </a:ext>
              </a:extLst>
            </p:cNvPr>
            <p:cNvSpPr>
              <a:spLocks noChangeShapeType="1"/>
            </p:cNvSpPr>
            <p:nvPr/>
          </p:nvSpPr>
          <p:spPr bwMode="auto">
            <a:xfrm flipV="1">
              <a:off x="4097"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0" name="Line 1292">
              <a:extLst>
                <a:ext uri="{FF2B5EF4-FFF2-40B4-BE49-F238E27FC236}">
                  <a16:creationId xmlns:a16="http://schemas.microsoft.com/office/drawing/2014/main" id="{D7E67748-1414-D645-BAC4-9F2F94ABA740}"/>
                </a:ext>
              </a:extLst>
            </p:cNvPr>
            <p:cNvSpPr>
              <a:spLocks noChangeShapeType="1"/>
            </p:cNvSpPr>
            <p:nvPr/>
          </p:nvSpPr>
          <p:spPr bwMode="auto">
            <a:xfrm flipV="1">
              <a:off x="4097"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1" name="Line 1293">
              <a:extLst>
                <a:ext uri="{FF2B5EF4-FFF2-40B4-BE49-F238E27FC236}">
                  <a16:creationId xmlns:a16="http://schemas.microsoft.com/office/drawing/2014/main" id="{8B6E5C8D-D510-1C4D-A57E-905B5CB27EEA}"/>
                </a:ext>
              </a:extLst>
            </p:cNvPr>
            <p:cNvSpPr>
              <a:spLocks noChangeShapeType="1"/>
            </p:cNvSpPr>
            <p:nvPr/>
          </p:nvSpPr>
          <p:spPr bwMode="auto">
            <a:xfrm flipV="1">
              <a:off x="4097"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2" name="Line 1294">
              <a:extLst>
                <a:ext uri="{FF2B5EF4-FFF2-40B4-BE49-F238E27FC236}">
                  <a16:creationId xmlns:a16="http://schemas.microsoft.com/office/drawing/2014/main" id="{4BF7A574-539F-4544-B389-AA99F96E267A}"/>
                </a:ext>
              </a:extLst>
            </p:cNvPr>
            <p:cNvSpPr>
              <a:spLocks noChangeShapeType="1"/>
            </p:cNvSpPr>
            <p:nvPr/>
          </p:nvSpPr>
          <p:spPr bwMode="auto">
            <a:xfrm flipV="1">
              <a:off x="4097"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3" name="Line 1295">
              <a:extLst>
                <a:ext uri="{FF2B5EF4-FFF2-40B4-BE49-F238E27FC236}">
                  <a16:creationId xmlns:a16="http://schemas.microsoft.com/office/drawing/2014/main" id="{DEBB8C06-05DC-904E-B54C-DE686761C345}"/>
                </a:ext>
              </a:extLst>
            </p:cNvPr>
            <p:cNvSpPr>
              <a:spLocks noChangeShapeType="1"/>
            </p:cNvSpPr>
            <p:nvPr/>
          </p:nvSpPr>
          <p:spPr bwMode="auto">
            <a:xfrm flipV="1">
              <a:off x="4097"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4" name="Line 1296">
              <a:extLst>
                <a:ext uri="{FF2B5EF4-FFF2-40B4-BE49-F238E27FC236}">
                  <a16:creationId xmlns:a16="http://schemas.microsoft.com/office/drawing/2014/main" id="{1C235247-1112-6B4A-A887-BA8E5AD22FD5}"/>
                </a:ext>
              </a:extLst>
            </p:cNvPr>
            <p:cNvSpPr>
              <a:spLocks noChangeShapeType="1"/>
            </p:cNvSpPr>
            <p:nvPr/>
          </p:nvSpPr>
          <p:spPr bwMode="auto">
            <a:xfrm flipV="1">
              <a:off x="4097"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5" name="Line 1297">
              <a:extLst>
                <a:ext uri="{FF2B5EF4-FFF2-40B4-BE49-F238E27FC236}">
                  <a16:creationId xmlns:a16="http://schemas.microsoft.com/office/drawing/2014/main" id="{E3173095-5C16-0546-9F1B-B0CFAAA08507}"/>
                </a:ext>
              </a:extLst>
            </p:cNvPr>
            <p:cNvSpPr>
              <a:spLocks noChangeShapeType="1"/>
            </p:cNvSpPr>
            <p:nvPr/>
          </p:nvSpPr>
          <p:spPr bwMode="auto">
            <a:xfrm flipV="1">
              <a:off x="4097"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6" name="Line 1298">
              <a:extLst>
                <a:ext uri="{FF2B5EF4-FFF2-40B4-BE49-F238E27FC236}">
                  <a16:creationId xmlns:a16="http://schemas.microsoft.com/office/drawing/2014/main" id="{5BF774FA-0D19-904D-98C9-A9C9BB3F4A9D}"/>
                </a:ext>
              </a:extLst>
            </p:cNvPr>
            <p:cNvSpPr>
              <a:spLocks noChangeShapeType="1"/>
            </p:cNvSpPr>
            <p:nvPr/>
          </p:nvSpPr>
          <p:spPr bwMode="auto">
            <a:xfrm flipV="1">
              <a:off x="4097"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7" name="Line 1299">
              <a:extLst>
                <a:ext uri="{FF2B5EF4-FFF2-40B4-BE49-F238E27FC236}">
                  <a16:creationId xmlns:a16="http://schemas.microsoft.com/office/drawing/2014/main" id="{91371F41-D2CC-2E48-B51E-A7537B06E85A}"/>
                </a:ext>
              </a:extLst>
            </p:cNvPr>
            <p:cNvSpPr>
              <a:spLocks noChangeShapeType="1"/>
            </p:cNvSpPr>
            <p:nvPr/>
          </p:nvSpPr>
          <p:spPr bwMode="auto">
            <a:xfrm flipV="1">
              <a:off x="4097"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8" name="Line 1300">
              <a:extLst>
                <a:ext uri="{FF2B5EF4-FFF2-40B4-BE49-F238E27FC236}">
                  <a16:creationId xmlns:a16="http://schemas.microsoft.com/office/drawing/2014/main" id="{AAE84B0F-FF34-484C-8DD5-B63B2BA8F3C9}"/>
                </a:ext>
              </a:extLst>
            </p:cNvPr>
            <p:cNvSpPr>
              <a:spLocks noChangeShapeType="1"/>
            </p:cNvSpPr>
            <p:nvPr/>
          </p:nvSpPr>
          <p:spPr bwMode="auto">
            <a:xfrm flipV="1">
              <a:off x="4097"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9" name="Line 1301">
              <a:extLst>
                <a:ext uri="{FF2B5EF4-FFF2-40B4-BE49-F238E27FC236}">
                  <a16:creationId xmlns:a16="http://schemas.microsoft.com/office/drawing/2014/main" id="{E5D0137E-6165-4346-B332-9963FA6C4EF0}"/>
                </a:ext>
              </a:extLst>
            </p:cNvPr>
            <p:cNvSpPr>
              <a:spLocks noChangeShapeType="1"/>
            </p:cNvSpPr>
            <p:nvPr/>
          </p:nvSpPr>
          <p:spPr bwMode="auto">
            <a:xfrm flipV="1">
              <a:off x="4097"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0" name="Line 1302">
              <a:extLst>
                <a:ext uri="{FF2B5EF4-FFF2-40B4-BE49-F238E27FC236}">
                  <a16:creationId xmlns:a16="http://schemas.microsoft.com/office/drawing/2014/main" id="{FF17FB1B-A1A4-D34D-8AEF-BB431A89CBAB}"/>
                </a:ext>
              </a:extLst>
            </p:cNvPr>
            <p:cNvSpPr>
              <a:spLocks noChangeShapeType="1"/>
            </p:cNvSpPr>
            <p:nvPr/>
          </p:nvSpPr>
          <p:spPr bwMode="auto">
            <a:xfrm flipV="1">
              <a:off x="4097"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1" name="Line 1303">
              <a:extLst>
                <a:ext uri="{FF2B5EF4-FFF2-40B4-BE49-F238E27FC236}">
                  <a16:creationId xmlns:a16="http://schemas.microsoft.com/office/drawing/2014/main" id="{49ECF305-50C1-F341-B901-B96DCD786216}"/>
                </a:ext>
              </a:extLst>
            </p:cNvPr>
            <p:cNvSpPr>
              <a:spLocks noChangeShapeType="1"/>
            </p:cNvSpPr>
            <p:nvPr/>
          </p:nvSpPr>
          <p:spPr bwMode="auto">
            <a:xfrm flipV="1">
              <a:off x="4097"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2" name="Line 1304">
              <a:extLst>
                <a:ext uri="{FF2B5EF4-FFF2-40B4-BE49-F238E27FC236}">
                  <a16:creationId xmlns:a16="http://schemas.microsoft.com/office/drawing/2014/main" id="{D20A297A-6EF0-4949-8CA9-758B1FEC9A18}"/>
                </a:ext>
              </a:extLst>
            </p:cNvPr>
            <p:cNvSpPr>
              <a:spLocks noChangeShapeType="1"/>
            </p:cNvSpPr>
            <p:nvPr/>
          </p:nvSpPr>
          <p:spPr bwMode="auto">
            <a:xfrm flipV="1">
              <a:off x="4097"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3" name="Line 1305">
              <a:extLst>
                <a:ext uri="{FF2B5EF4-FFF2-40B4-BE49-F238E27FC236}">
                  <a16:creationId xmlns:a16="http://schemas.microsoft.com/office/drawing/2014/main" id="{E798DE86-96B1-8A4C-B4B6-39F28AA1E4BE}"/>
                </a:ext>
              </a:extLst>
            </p:cNvPr>
            <p:cNvSpPr>
              <a:spLocks noChangeShapeType="1"/>
            </p:cNvSpPr>
            <p:nvPr/>
          </p:nvSpPr>
          <p:spPr bwMode="auto">
            <a:xfrm flipV="1">
              <a:off x="4097"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4" name="Line 1306">
              <a:extLst>
                <a:ext uri="{FF2B5EF4-FFF2-40B4-BE49-F238E27FC236}">
                  <a16:creationId xmlns:a16="http://schemas.microsoft.com/office/drawing/2014/main" id="{4CCC0C00-7E6B-CC46-B001-E0790C7BE4CE}"/>
                </a:ext>
              </a:extLst>
            </p:cNvPr>
            <p:cNvSpPr>
              <a:spLocks noChangeShapeType="1"/>
            </p:cNvSpPr>
            <p:nvPr/>
          </p:nvSpPr>
          <p:spPr bwMode="auto">
            <a:xfrm flipV="1">
              <a:off x="4097"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5" name="Line 1307">
              <a:extLst>
                <a:ext uri="{FF2B5EF4-FFF2-40B4-BE49-F238E27FC236}">
                  <a16:creationId xmlns:a16="http://schemas.microsoft.com/office/drawing/2014/main" id="{B5CB8A90-7FDB-9541-8FD6-3E279BDC1E91}"/>
                </a:ext>
              </a:extLst>
            </p:cNvPr>
            <p:cNvSpPr>
              <a:spLocks noChangeShapeType="1"/>
            </p:cNvSpPr>
            <p:nvPr/>
          </p:nvSpPr>
          <p:spPr bwMode="auto">
            <a:xfrm flipV="1">
              <a:off x="4097"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6" name="Line 1308">
              <a:extLst>
                <a:ext uri="{FF2B5EF4-FFF2-40B4-BE49-F238E27FC236}">
                  <a16:creationId xmlns:a16="http://schemas.microsoft.com/office/drawing/2014/main" id="{4CEF9112-EA01-E742-B614-56DEDE6C052A}"/>
                </a:ext>
              </a:extLst>
            </p:cNvPr>
            <p:cNvSpPr>
              <a:spLocks noChangeShapeType="1"/>
            </p:cNvSpPr>
            <p:nvPr/>
          </p:nvSpPr>
          <p:spPr bwMode="auto">
            <a:xfrm flipV="1">
              <a:off x="4097"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7" name="Line 1309">
              <a:extLst>
                <a:ext uri="{FF2B5EF4-FFF2-40B4-BE49-F238E27FC236}">
                  <a16:creationId xmlns:a16="http://schemas.microsoft.com/office/drawing/2014/main" id="{91DDEB63-EAD0-384B-A241-CD89469E98F1}"/>
                </a:ext>
              </a:extLst>
            </p:cNvPr>
            <p:cNvSpPr>
              <a:spLocks noChangeShapeType="1"/>
            </p:cNvSpPr>
            <p:nvPr/>
          </p:nvSpPr>
          <p:spPr bwMode="auto">
            <a:xfrm flipV="1">
              <a:off x="4097"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8" name="Line 1310">
              <a:extLst>
                <a:ext uri="{FF2B5EF4-FFF2-40B4-BE49-F238E27FC236}">
                  <a16:creationId xmlns:a16="http://schemas.microsoft.com/office/drawing/2014/main" id="{9831285E-F8EF-BD45-B233-7D8F0467903A}"/>
                </a:ext>
              </a:extLst>
            </p:cNvPr>
            <p:cNvSpPr>
              <a:spLocks noChangeShapeType="1"/>
            </p:cNvSpPr>
            <p:nvPr/>
          </p:nvSpPr>
          <p:spPr bwMode="auto">
            <a:xfrm flipV="1">
              <a:off x="4097"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9" name="Line 1311">
              <a:extLst>
                <a:ext uri="{FF2B5EF4-FFF2-40B4-BE49-F238E27FC236}">
                  <a16:creationId xmlns:a16="http://schemas.microsoft.com/office/drawing/2014/main" id="{AA45CA72-CE1D-3644-91D0-EC91F4BAE391}"/>
                </a:ext>
              </a:extLst>
            </p:cNvPr>
            <p:cNvSpPr>
              <a:spLocks noChangeShapeType="1"/>
            </p:cNvSpPr>
            <p:nvPr/>
          </p:nvSpPr>
          <p:spPr bwMode="auto">
            <a:xfrm flipV="1">
              <a:off x="4097"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0" name="Line 1312">
              <a:extLst>
                <a:ext uri="{FF2B5EF4-FFF2-40B4-BE49-F238E27FC236}">
                  <a16:creationId xmlns:a16="http://schemas.microsoft.com/office/drawing/2014/main" id="{691E75F0-6C67-FB40-860D-86E1B439BF60}"/>
                </a:ext>
              </a:extLst>
            </p:cNvPr>
            <p:cNvSpPr>
              <a:spLocks noChangeShapeType="1"/>
            </p:cNvSpPr>
            <p:nvPr/>
          </p:nvSpPr>
          <p:spPr bwMode="auto">
            <a:xfrm flipV="1">
              <a:off x="4097"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1" name="Line 1313">
              <a:extLst>
                <a:ext uri="{FF2B5EF4-FFF2-40B4-BE49-F238E27FC236}">
                  <a16:creationId xmlns:a16="http://schemas.microsoft.com/office/drawing/2014/main" id="{415FF8B8-45D7-3645-BC31-22DB97BBCEA5}"/>
                </a:ext>
              </a:extLst>
            </p:cNvPr>
            <p:cNvSpPr>
              <a:spLocks noChangeShapeType="1"/>
            </p:cNvSpPr>
            <p:nvPr/>
          </p:nvSpPr>
          <p:spPr bwMode="auto">
            <a:xfrm flipV="1">
              <a:off x="4097"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2" name="Line 1314">
              <a:extLst>
                <a:ext uri="{FF2B5EF4-FFF2-40B4-BE49-F238E27FC236}">
                  <a16:creationId xmlns:a16="http://schemas.microsoft.com/office/drawing/2014/main" id="{F4EF8811-720A-8A42-939E-1D3559834FD6}"/>
                </a:ext>
              </a:extLst>
            </p:cNvPr>
            <p:cNvSpPr>
              <a:spLocks noChangeShapeType="1"/>
            </p:cNvSpPr>
            <p:nvPr/>
          </p:nvSpPr>
          <p:spPr bwMode="auto">
            <a:xfrm flipV="1">
              <a:off x="4097"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3" name="Line 1315">
              <a:extLst>
                <a:ext uri="{FF2B5EF4-FFF2-40B4-BE49-F238E27FC236}">
                  <a16:creationId xmlns:a16="http://schemas.microsoft.com/office/drawing/2014/main" id="{7098D6DE-31AB-BD44-9682-5F78178210FD}"/>
                </a:ext>
              </a:extLst>
            </p:cNvPr>
            <p:cNvSpPr>
              <a:spLocks noChangeShapeType="1"/>
            </p:cNvSpPr>
            <p:nvPr/>
          </p:nvSpPr>
          <p:spPr bwMode="auto">
            <a:xfrm flipV="1">
              <a:off x="4097"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4" name="Line 1316">
              <a:extLst>
                <a:ext uri="{FF2B5EF4-FFF2-40B4-BE49-F238E27FC236}">
                  <a16:creationId xmlns:a16="http://schemas.microsoft.com/office/drawing/2014/main" id="{B8268658-C3E2-FB49-AE03-B059A00120EE}"/>
                </a:ext>
              </a:extLst>
            </p:cNvPr>
            <p:cNvSpPr>
              <a:spLocks noChangeShapeType="1"/>
            </p:cNvSpPr>
            <p:nvPr/>
          </p:nvSpPr>
          <p:spPr bwMode="auto">
            <a:xfrm flipV="1">
              <a:off x="4097"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5" name="Line 1317">
              <a:extLst>
                <a:ext uri="{FF2B5EF4-FFF2-40B4-BE49-F238E27FC236}">
                  <a16:creationId xmlns:a16="http://schemas.microsoft.com/office/drawing/2014/main" id="{9B4B7A75-DFED-9747-829B-9472B283195B}"/>
                </a:ext>
              </a:extLst>
            </p:cNvPr>
            <p:cNvSpPr>
              <a:spLocks noChangeShapeType="1"/>
            </p:cNvSpPr>
            <p:nvPr/>
          </p:nvSpPr>
          <p:spPr bwMode="auto">
            <a:xfrm flipV="1">
              <a:off x="4097"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6" name="Line 1318">
              <a:extLst>
                <a:ext uri="{FF2B5EF4-FFF2-40B4-BE49-F238E27FC236}">
                  <a16:creationId xmlns:a16="http://schemas.microsoft.com/office/drawing/2014/main" id="{5EA277E0-5D1C-164C-B356-E6C0A6C347F8}"/>
                </a:ext>
              </a:extLst>
            </p:cNvPr>
            <p:cNvSpPr>
              <a:spLocks noChangeShapeType="1"/>
            </p:cNvSpPr>
            <p:nvPr/>
          </p:nvSpPr>
          <p:spPr bwMode="auto">
            <a:xfrm flipV="1">
              <a:off x="4097"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7" name="Line 1319">
              <a:extLst>
                <a:ext uri="{FF2B5EF4-FFF2-40B4-BE49-F238E27FC236}">
                  <a16:creationId xmlns:a16="http://schemas.microsoft.com/office/drawing/2014/main" id="{F8D408BE-06FB-FF42-A4AE-C1C5AD0102BF}"/>
                </a:ext>
              </a:extLst>
            </p:cNvPr>
            <p:cNvSpPr>
              <a:spLocks noChangeShapeType="1"/>
            </p:cNvSpPr>
            <p:nvPr/>
          </p:nvSpPr>
          <p:spPr bwMode="auto">
            <a:xfrm flipV="1">
              <a:off x="4097"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8" name="Line 1320">
              <a:extLst>
                <a:ext uri="{FF2B5EF4-FFF2-40B4-BE49-F238E27FC236}">
                  <a16:creationId xmlns:a16="http://schemas.microsoft.com/office/drawing/2014/main" id="{E4B8F8E5-64D2-0E46-9C0E-55263063CED0}"/>
                </a:ext>
              </a:extLst>
            </p:cNvPr>
            <p:cNvSpPr>
              <a:spLocks noChangeShapeType="1"/>
            </p:cNvSpPr>
            <p:nvPr/>
          </p:nvSpPr>
          <p:spPr bwMode="auto">
            <a:xfrm flipV="1">
              <a:off x="4097"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9" name="Line 1321">
              <a:extLst>
                <a:ext uri="{FF2B5EF4-FFF2-40B4-BE49-F238E27FC236}">
                  <a16:creationId xmlns:a16="http://schemas.microsoft.com/office/drawing/2014/main" id="{490DE8BE-04DC-7F4E-BDA0-9EF5F00C6B4F}"/>
                </a:ext>
              </a:extLst>
            </p:cNvPr>
            <p:cNvSpPr>
              <a:spLocks noChangeShapeType="1"/>
            </p:cNvSpPr>
            <p:nvPr/>
          </p:nvSpPr>
          <p:spPr bwMode="auto">
            <a:xfrm flipV="1">
              <a:off x="4097"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0" name="Line 1322">
              <a:extLst>
                <a:ext uri="{FF2B5EF4-FFF2-40B4-BE49-F238E27FC236}">
                  <a16:creationId xmlns:a16="http://schemas.microsoft.com/office/drawing/2014/main" id="{36B87423-A40F-4B4E-A2C6-2422D18DFF2C}"/>
                </a:ext>
              </a:extLst>
            </p:cNvPr>
            <p:cNvSpPr>
              <a:spLocks noChangeShapeType="1"/>
            </p:cNvSpPr>
            <p:nvPr/>
          </p:nvSpPr>
          <p:spPr bwMode="auto">
            <a:xfrm flipV="1">
              <a:off x="4097"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1" name="Line 1323">
              <a:extLst>
                <a:ext uri="{FF2B5EF4-FFF2-40B4-BE49-F238E27FC236}">
                  <a16:creationId xmlns:a16="http://schemas.microsoft.com/office/drawing/2014/main" id="{0B429B56-294E-7E4F-8F66-5298BE0988B6}"/>
                </a:ext>
              </a:extLst>
            </p:cNvPr>
            <p:cNvSpPr>
              <a:spLocks noChangeShapeType="1"/>
            </p:cNvSpPr>
            <p:nvPr/>
          </p:nvSpPr>
          <p:spPr bwMode="auto">
            <a:xfrm flipV="1">
              <a:off x="4097"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2" name="Line 1324">
              <a:extLst>
                <a:ext uri="{FF2B5EF4-FFF2-40B4-BE49-F238E27FC236}">
                  <a16:creationId xmlns:a16="http://schemas.microsoft.com/office/drawing/2014/main" id="{C3A239A2-D868-3C49-939C-D30F3F1AF733}"/>
                </a:ext>
              </a:extLst>
            </p:cNvPr>
            <p:cNvSpPr>
              <a:spLocks noChangeShapeType="1"/>
            </p:cNvSpPr>
            <p:nvPr/>
          </p:nvSpPr>
          <p:spPr bwMode="auto">
            <a:xfrm flipV="1">
              <a:off x="4097"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3" name="Line 1325">
              <a:extLst>
                <a:ext uri="{FF2B5EF4-FFF2-40B4-BE49-F238E27FC236}">
                  <a16:creationId xmlns:a16="http://schemas.microsoft.com/office/drawing/2014/main" id="{3EEC9FAF-89EF-2C46-9790-A7F0CF6BCE1E}"/>
                </a:ext>
              </a:extLst>
            </p:cNvPr>
            <p:cNvSpPr>
              <a:spLocks noChangeShapeType="1"/>
            </p:cNvSpPr>
            <p:nvPr/>
          </p:nvSpPr>
          <p:spPr bwMode="auto">
            <a:xfrm flipV="1">
              <a:off x="4097"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4" name="Line 1326">
              <a:extLst>
                <a:ext uri="{FF2B5EF4-FFF2-40B4-BE49-F238E27FC236}">
                  <a16:creationId xmlns:a16="http://schemas.microsoft.com/office/drawing/2014/main" id="{C91A7B1C-DCA1-D144-8B0A-4ABA283934B1}"/>
                </a:ext>
              </a:extLst>
            </p:cNvPr>
            <p:cNvSpPr>
              <a:spLocks noChangeShapeType="1"/>
            </p:cNvSpPr>
            <p:nvPr/>
          </p:nvSpPr>
          <p:spPr bwMode="auto">
            <a:xfrm flipV="1">
              <a:off x="4097"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5" name="Line 1327">
              <a:extLst>
                <a:ext uri="{FF2B5EF4-FFF2-40B4-BE49-F238E27FC236}">
                  <a16:creationId xmlns:a16="http://schemas.microsoft.com/office/drawing/2014/main" id="{E050593C-73D8-294D-9F8B-C10BC569A8C1}"/>
                </a:ext>
              </a:extLst>
            </p:cNvPr>
            <p:cNvSpPr>
              <a:spLocks noChangeShapeType="1"/>
            </p:cNvSpPr>
            <p:nvPr/>
          </p:nvSpPr>
          <p:spPr bwMode="auto">
            <a:xfrm flipV="1">
              <a:off x="4097"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6" name="Line 1328">
              <a:extLst>
                <a:ext uri="{FF2B5EF4-FFF2-40B4-BE49-F238E27FC236}">
                  <a16:creationId xmlns:a16="http://schemas.microsoft.com/office/drawing/2014/main" id="{5F4FEDD5-2722-2E46-85EC-E7D8B0AC7293}"/>
                </a:ext>
              </a:extLst>
            </p:cNvPr>
            <p:cNvSpPr>
              <a:spLocks noChangeShapeType="1"/>
            </p:cNvSpPr>
            <p:nvPr/>
          </p:nvSpPr>
          <p:spPr bwMode="auto">
            <a:xfrm flipV="1">
              <a:off x="4097"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7" name="Line 1329">
              <a:extLst>
                <a:ext uri="{FF2B5EF4-FFF2-40B4-BE49-F238E27FC236}">
                  <a16:creationId xmlns:a16="http://schemas.microsoft.com/office/drawing/2014/main" id="{DE40A381-D7AF-294B-89DC-DC7B558EA4D9}"/>
                </a:ext>
              </a:extLst>
            </p:cNvPr>
            <p:cNvSpPr>
              <a:spLocks noChangeShapeType="1"/>
            </p:cNvSpPr>
            <p:nvPr/>
          </p:nvSpPr>
          <p:spPr bwMode="auto">
            <a:xfrm flipV="1">
              <a:off x="4097"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8" name="Line 1330">
              <a:extLst>
                <a:ext uri="{FF2B5EF4-FFF2-40B4-BE49-F238E27FC236}">
                  <a16:creationId xmlns:a16="http://schemas.microsoft.com/office/drawing/2014/main" id="{81EC8C80-420B-3144-92C4-57A604595B98}"/>
                </a:ext>
              </a:extLst>
            </p:cNvPr>
            <p:cNvSpPr>
              <a:spLocks noChangeShapeType="1"/>
            </p:cNvSpPr>
            <p:nvPr/>
          </p:nvSpPr>
          <p:spPr bwMode="auto">
            <a:xfrm flipV="1">
              <a:off x="4097"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9" name="Line 1331">
              <a:extLst>
                <a:ext uri="{FF2B5EF4-FFF2-40B4-BE49-F238E27FC236}">
                  <a16:creationId xmlns:a16="http://schemas.microsoft.com/office/drawing/2014/main" id="{4ED8B9F0-350F-594E-91FE-77DDB4E8A108}"/>
                </a:ext>
              </a:extLst>
            </p:cNvPr>
            <p:cNvSpPr>
              <a:spLocks noChangeShapeType="1"/>
            </p:cNvSpPr>
            <p:nvPr/>
          </p:nvSpPr>
          <p:spPr bwMode="auto">
            <a:xfrm flipV="1">
              <a:off x="4097"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0" name="Line 1332">
              <a:extLst>
                <a:ext uri="{FF2B5EF4-FFF2-40B4-BE49-F238E27FC236}">
                  <a16:creationId xmlns:a16="http://schemas.microsoft.com/office/drawing/2014/main" id="{0456653A-7729-1547-AD58-F971F2434332}"/>
                </a:ext>
              </a:extLst>
            </p:cNvPr>
            <p:cNvSpPr>
              <a:spLocks noChangeShapeType="1"/>
            </p:cNvSpPr>
            <p:nvPr/>
          </p:nvSpPr>
          <p:spPr bwMode="auto">
            <a:xfrm flipV="1">
              <a:off x="4097"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1" name="Line 1333">
              <a:extLst>
                <a:ext uri="{FF2B5EF4-FFF2-40B4-BE49-F238E27FC236}">
                  <a16:creationId xmlns:a16="http://schemas.microsoft.com/office/drawing/2014/main" id="{54A46210-2840-B247-A6D1-548F70D50B42}"/>
                </a:ext>
              </a:extLst>
            </p:cNvPr>
            <p:cNvSpPr>
              <a:spLocks noChangeShapeType="1"/>
            </p:cNvSpPr>
            <p:nvPr/>
          </p:nvSpPr>
          <p:spPr bwMode="auto">
            <a:xfrm flipV="1">
              <a:off x="4097"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2" name="Line 1334">
              <a:extLst>
                <a:ext uri="{FF2B5EF4-FFF2-40B4-BE49-F238E27FC236}">
                  <a16:creationId xmlns:a16="http://schemas.microsoft.com/office/drawing/2014/main" id="{7653B3A8-EB89-8B49-8387-97D4CFA17D48}"/>
                </a:ext>
              </a:extLst>
            </p:cNvPr>
            <p:cNvSpPr>
              <a:spLocks noChangeShapeType="1"/>
            </p:cNvSpPr>
            <p:nvPr/>
          </p:nvSpPr>
          <p:spPr bwMode="auto">
            <a:xfrm flipV="1">
              <a:off x="4097"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3" name="Line 1335">
              <a:extLst>
                <a:ext uri="{FF2B5EF4-FFF2-40B4-BE49-F238E27FC236}">
                  <a16:creationId xmlns:a16="http://schemas.microsoft.com/office/drawing/2014/main" id="{5558354D-D1BD-3945-94A2-7FD4CB6B1304}"/>
                </a:ext>
              </a:extLst>
            </p:cNvPr>
            <p:cNvSpPr>
              <a:spLocks noChangeShapeType="1"/>
            </p:cNvSpPr>
            <p:nvPr/>
          </p:nvSpPr>
          <p:spPr bwMode="auto">
            <a:xfrm flipV="1">
              <a:off x="4097"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4" name="Line 1336">
              <a:extLst>
                <a:ext uri="{FF2B5EF4-FFF2-40B4-BE49-F238E27FC236}">
                  <a16:creationId xmlns:a16="http://schemas.microsoft.com/office/drawing/2014/main" id="{2CEA6D44-4430-0548-91D1-FF1CA4E704B8}"/>
                </a:ext>
              </a:extLst>
            </p:cNvPr>
            <p:cNvSpPr>
              <a:spLocks noChangeShapeType="1"/>
            </p:cNvSpPr>
            <p:nvPr/>
          </p:nvSpPr>
          <p:spPr bwMode="auto">
            <a:xfrm flipV="1">
              <a:off x="4097"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5" name="Line 1337">
              <a:extLst>
                <a:ext uri="{FF2B5EF4-FFF2-40B4-BE49-F238E27FC236}">
                  <a16:creationId xmlns:a16="http://schemas.microsoft.com/office/drawing/2014/main" id="{8C9E8F5D-71F8-5942-854B-D67F6CA42596}"/>
                </a:ext>
              </a:extLst>
            </p:cNvPr>
            <p:cNvSpPr>
              <a:spLocks noChangeShapeType="1"/>
            </p:cNvSpPr>
            <p:nvPr/>
          </p:nvSpPr>
          <p:spPr bwMode="auto">
            <a:xfrm flipV="1">
              <a:off x="4097"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6" name="Line 1338">
              <a:extLst>
                <a:ext uri="{FF2B5EF4-FFF2-40B4-BE49-F238E27FC236}">
                  <a16:creationId xmlns:a16="http://schemas.microsoft.com/office/drawing/2014/main" id="{1724C7ED-CF0A-4C42-B486-7B00F68357E2}"/>
                </a:ext>
              </a:extLst>
            </p:cNvPr>
            <p:cNvSpPr>
              <a:spLocks noChangeShapeType="1"/>
            </p:cNvSpPr>
            <p:nvPr/>
          </p:nvSpPr>
          <p:spPr bwMode="auto">
            <a:xfrm flipV="1">
              <a:off x="4097"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7" name="Line 1339">
              <a:extLst>
                <a:ext uri="{FF2B5EF4-FFF2-40B4-BE49-F238E27FC236}">
                  <a16:creationId xmlns:a16="http://schemas.microsoft.com/office/drawing/2014/main" id="{0C8AC8D1-3181-FD42-8566-B6279B6DDC5C}"/>
                </a:ext>
              </a:extLst>
            </p:cNvPr>
            <p:cNvSpPr>
              <a:spLocks noChangeShapeType="1"/>
            </p:cNvSpPr>
            <p:nvPr/>
          </p:nvSpPr>
          <p:spPr bwMode="auto">
            <a:xfrm flipV="1">
              <a:off x="4097"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8" name="Line 1340">
              <a:extLst>
                <a:ext uri="{FF2B5EF4-FFF2-40B4-BE49-F238E27FC236}">
                  <a16:creationId xmlns:a16="http://schemas.microsoft.com/office/drawing/2014/main" id="{143F9DED-C5BE-094E-AF87-C7C5B02B9C85}"/>
                </a:ext>
              </a:extLst>
            </p:cNvPr>
            <p:cNvSpPr>
              <a:spLocks noChangeShapeType="1"/>
            </p:cNvSpPr>
            <p:nvPr/>
          </p:nvSpPr>
          <p:spPr bwMode="auto">
            <a:xfrm flipV="1">
              <a:off x="4097"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9" name="Line 1341">
              <a:extLst>
                <a:ext uri="{FF2B5EF4-FFF2-40B4-BE49-F238E27FC236}">
                  <a16:creationId xmlns:a16="http://schemas.microsoft.com/office/drawing/2014/main" id="{A6735FA4-57BC-B74F-A4D3-6109A6895BEE}"/>
                </a:ext>
              </a:extLst>
            </p:cNvPr>
            <p:cNvSpPr>
              <a:spLocks noChangeShapeType="1"/>
            </p:cNvSpPr>
            <p:nvPr/>
          </p:nvSpPr>
          <p:spPr bwMode="auto">
            <a:xfrm flipV="1">
              <a:off x="4097"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0" name="Line 1342">
              <a:extLst>
                <a:ext uri="{FF2B5EF4-FFF2-40B4-BE49-F238E27FC236}">
                  <a16:creationId xmlns:a16="http://schemas.microsoft.com/office/drawing/2014/main" id="{A9A1A106-91EA-6E4A-8A6A-4C96CE29F631}"/>
                </a:ext>
              </a:extLst>
            </p:cNvPr>
            <p:cNvSpPr>
              <a:spLocks noChangeShapeType="1"/>
            </p:cNvSpPr>
            <p:nvPr/>
          </p:nvSpPr>
          <p:spPr bwMode="auto">
            <a:xfrm flipV="1">
              <a:off x="4097"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1" name="Line 1343">
              <a:extLst>
                <a:ext uri="{FF2B5EF4-FFF2-40B4-BE49-F238E27FC236}">
                  <a16:creationId xmlns:a16="http://schemas.microsoft.com/office/drawing/2014/main" id="{F49265BF-6071-9E47-A3CE-0D20EC04E096}"/>
                </a:ext>
              </a:extLst>
            </p:cNvPr>
            <p:cNvSpPr>
              <a:spLocks noChangeShapeType="1"/>
            </p:cNvSpPr>
            <p:nvPr/>
          </p:nvSpPr>
          <p:spPr bwMode="auto">
            <a:xfrm flipV="1">
              <a:off x="4097"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2" name="Line 1344">
              <a:extLst>
                <a:ext uri="{FF2B5EF4-FFF2-40B4-BE49-F238E27FC236}">
                  <a16:creationId xmlns:a16="http://schemas.microsoft.com/office/drawing/2014/main" id="{0DF342DE-B6C0-3E4D-B458-67B0724EA82C}"/>
                </a:ext>
              </a:extLst>
            </p:cNvPr>
            <p:cNvSpPr>
              <a:spLocks noChangeShapeType="1"/>
            </p:cNvSpPr>
            <p:nvPr/>
          </p:nvSpPr>
          <p:spPr bwMode="auto">
            <a:xfrm>
              <a:off x="4097"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3" name="Rectangle 1345">
              <a:extLst>
                <a:ext uri="{FF2B5EF4-FFF2-40B4-BE49-F238E27FC236}">
                  <a16:creationId xmlns:a16="http://schemas.microsoft.com/office/drawing/2014/main" id="{51D22D6B-A6C2-6740-A56E-64226E65ADC6}"/>
                </a:ext>
              </a:extLst>
            </p:cNvPr>
            <p:cNvSpPr>
              <a:spLocks noChangeArrowheads="1"/>
            </p:cNvSpPr>
            <p:nvPr/>
          </p:nvSpPr>
          <p:spPr bwMode="auto">
            <a:xfrm>
              <a:off x="4055" y="2940"/>
              <a:ext cx="8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8</a:t>
              </a:r>
              <a:endParaRPr lang="en-US" altLang="en-US" sz="1800">
                <a:solidFill>
                  <a:schemeClr val="tx1"/>
                </a:solidFill>
              </a:endParaRPr>
            </a:p>
          </p:txBody>
        </p:sp>
        <p:sp>
          <p:nvSpPr>
            <p:cNvPr id="140464" name="Line 1346">
              <a:extLst>
                <a:ext uri="{FF2B5EF4-FFF2-40B4-BE49-F238E27FC236}">
                  <a16:creationId xmlns:a16="http://schemas.microsoft.com/office/drawing/2014/main" id="{CC4F9691-47BD-2F47-BF4C-F1DB76EA64B4}"/>
                </a:ext>
              </a:extLst>
            </p:cNvPr>
            <p:cNvSpPr>
              <a:spLocks noChangeShapeType="1"/>
            </p:cNvSpPr>
            <p:nvPr/>
          </p:nvSpPr>
          <p:spPr bwMode="auto">
            <a:xfrm flipV="1">
              <a:off x="4362"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5" name="Line 1347">
              <a:extLst>
                <a:ext uri="{FF2B5EF4-FFF2-40B4-BE49-F238E27FC236}">
                  <a16:creationId xmlns:a16="http://schemas.microsoft.com/office/drawing/2014/main" id="{170E197A-B172-5F44-AD46-56841BDC58EA}"/>
                </a:ext>
              </a:extLst>
            </p:cNvPr>
            <p:cNvSpPr>
              <a:spLocks noChangeShapeType="1"/>
            </p:cNvSpPr>
            <p:nvPr/>
          </p:nvSpPr>
          <p:spPr bwMode="auto">
            <a:xfrm flipV="1">
              <a:off x="4362"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6" name="Line 1348">
              <a:extLst>
                <a:ext uri="{FF2B5EF4-FFF2-40B4-BE49-F238E27FC236}">
                  <a16:creationId xmlns:a16="http://schemas.microsoft.com/office/drawing/2014/main" id="{6B2FC41B-87B4-4A4C-9D85-96AC71428165}"/>
                </a:ext>
              </a:extLst>
            </p:cNvPr>
            <p:cNvSpPr>
              <a:spLocks noChangeShapeType="1"/>
            </p:cNvSpPr>
            <p:nvPr/>
          </p:nvSpPr>
          <p:spPr bwMode="auto">
            <a:xfrm flipV="1">
              <a:off x="4362"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7" name="Line 1349">
              <a:extLst>
                <a:ext uri="{FF2B5EF4-FFF2-40B4-BE49-F238E27FC236}">
                  <a16:creationId xmlns:a16="http://schemas.microsoft.com/office/drawing/2014/main" id="{41463E5C-1CF8-9C4F-87F2-82674F1BE0D2}"/>
                </a:ext>
              </a:extLst>
            </p:cNvPr>
            <p:cNvSpPr>
              <a:spLocks noChangeShapeType="1"/>
            </p:cNvSpPr>
            <p:nvPr/>
          </p:nvSpPr>
          <p:spPr bwMode="auto">
            <a:xfrm flipV="1">
              <a:off x="4362"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8" name="Line 1350">
              <a:extLst>
                <a:ext uri="{FF2B5EF4-FFF2-40B4-BE49-F238E27FC236}">
                  <a16:creationId xmlns:a16="http://schemas.microsoft.com/office/drawing/2014/main" id="{7F37FCC0-B552-7C4F-AD5A-93064BAA2AC3}"/>
                </a:ext>
              </a:extLst>
            </p:cNvPr>
            <p:cNvSpPr>
              <a:spLocks noChangeShapeType="1"/>
            </p:cNvSpPr>
            <p:nvPr/>
          </p:nvSpPr>
          <p:spPr bwMode="auto">
            <a:xfrm flipV="1">
              <a:off x="4362"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9" name="Line 1351">
              <a:extLst>
                <a:ext uri="{FF2B5EF4-FFF2-40B4-BE49-F238E27FC236}">
                  <a16:creationId xmlns:a16="http://schemas.microsoft.com/office/drawing/2014/main" id="{E8EEB0BA-18B8-8F4D-A20B-E92C2219C67A}"/>
                </a:ext>
              </a:extLst>
            </p:cNvPr>
            <p:cNvSpPr>
              <a:spLocks noChangeShapeType="1"/>
            </p:cNvSpPr>
            <p:nvPr/>
          </p:nvSpPr>
          <p:spPr bwMode="auto">
            <a:xfrm flipV="1">
              <a:off x="4362"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0" name="Line 1352">
              <a:extLst>
                <a:ext uri="{FF2B5EF4-FFF2-40B4-BE49-F238E27FC236}">
                  <a16:creationId xmlns:a16="http://schemas.microsoft.com/office/drawing/2014/main" id="{4889FBFC-48FC-7E4B-B657-ACD502E3E6F5}"/>
                </a:ext>
              </a:extLst>
            </p:cNvPr>
            <p:cNvSpPr>
              <a:spLocks noChangeShapeType="1"/>
            </p:cNvSpPr>
            <p:nvPr/>
          </p:nvSpPr>
          <p:spPr bwMode="auto">
            <a:xfrm flipV="1">
              <a:off x="4362"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1" name="Line 1353">
              <a:extLst>
                <a:ext uri="{FF2B5EF4-FFF2-40B4-BE49-F238E27FC236}">
                  <a16:creationId xmlns:a16="http://schemas.microsoft.com/office/drawing/2014/main" id="{CA9488AA-EC22-FF43-9BCA-FA181A7ADCDF}"/>
                </a:ext>
              </a:extLst>
            </p:cNvPr>
            <p:cNvSpPr>
              <a:spLocks noChangeShapeType="1"/>
            </p:cNvSpPr>
            <p:nvPr/>
          </p:nvSpPr>
          <p:spPr bwMode="auto">
            <a:xfrm flipV="1">
              <a:off x="4362"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2" name="Line 1354">
              <a:extLst>
                <a:ext uri="{FF2B5EF4-FFF2-40B4-BE49-F238E27FC236}">
                  <a16:creationId xmlns:a16="http://schemas.microsoft.com/office/drawing/2014/main" id="{356E27F2-D095-164F-B7CD-B70D00C10DEE}"/>
                </a:ext>
              </a:extLst>
            </p:cNvPr>
            <p:cNvSpPr>
              <a:spLocks noChangeShapeType="1"/>
            </p:cNvSpPr>
            <p:nvPr/>
          </p:nvSpPr>
          <p:spPr bwMode="auto">
            <a:xfrm flipV="1">
              <a:off x="4362"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3" name="Line 1355">
              <a:extLst>
                <a:ext uri="{FF2B5EF4-FFF2-40B4-BE49-F238E27FC236}">
                  <a16:creationId xmlns:a16="http://schemas.microsoft.com/office/drawing/2014/main" id="{9D159B67-41EF-5646-8E1B-4A623BD23962}"/>
                </a:ext>
              </a:extLst>
            </p:cNvPr>
            <p:cNvSpPr>
              <a:spLocks noChangeShapeType="1"/>
            </p:cNvSpPr>
            <p:nvPr/>
          </p:nvSpPr>
          <p:spPr bwMode="auto">
            <a:xfrm flipV="1">
              <a:off x="4362"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4" name="Line 1356">
              <a:extLst>
                <a:ext uri="{FF2B5EF4-FFF2-40B4-BE49-F238E27FC236}">
                  <a16:creationId xmlns:a16="http://schemas.microsoft.com/office/drawing/2014/main" id="{3E3E0B81-82AE-774F-8FD1-06E058B78D47}"/>
                </a:ext>
              </a:extLst>
            </p:cNvPr>
            <p:cNvSpPr>
              <a:spLocks noChangeShapeType="1"/>
            </p:cNvSpPr>
            <p:nvPr/>
          </p:nvSpPr>
          <p:spPr bwMode="auto">
            <a:xfrm flipV="1">
              <a:off x="4362"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5" name="Line 1357">
              <a:extLst>
                <a:ext uri="{FF2B5EF4-FFF2-40B4-BE49-F238E27FC236}">
                  <a16:creationId xmlns:a16="http://schemas.microsoft.com/office/drawing/2014/main" id="{F96F3149-9657-8E48-B759-C682F16ADA62}"/>
                </a:ext>
              </a:extLst>
            </p:cNvPr>
            <p:cNvSpPr>
              <a:spLocks noChangeShapeType="1"/>
            </p:cNvSpPr>
            <p:nvPr/>
          </p:nvSpPr>
          <p:spPr bwMode="auto">
            <a:xfrm flipV="1">
              <a:off x="4362"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6" name="Line 1358">
              <a:extLst>
                <a:ext uri="{FF2B5EF4-FFF2-40B4-BE49-F238E27FC236}">
                  <a16:creationId xmlns:a16="http://schemas.microsoft.com/office/drawing/2014/main" id="{EC7A0A7B-5B0D-5046-8E99-571902F390B5}"/>
                </a:ext>
              </a:extLst>
            </p:cNvPr>
            <p:cNvSpPr>
              <a:spLocks noChangeShapeType="1"/>
            </p:cNvSpPr>
            <p:nvPr/>
          </p:nvSpPr>
          <p:spPr bwMode="auto">
            <a:xfrm flipV="1">
              <a:off x="4362"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7" name="Line 1359">
              <a:extLst>
                <a:ext uri="{FF2B5EF4-FFF2-40B4-BE49-F238E27FC236}">
                  <a16:creationId xmlns:a16="http://schemas.microsoft.com/office/drawing/2014/main" id="{CBE97460-1BC0-184B-A30A-66CEAD68D9AC}"/>
                </a:ext>
              </a:extLst>
            </p:cNvPr>
            <p:cNvSpPr>
              <a:spLocks noChangeShapeType="1"/>
            </p:cNvSpPr>
            <p:nvPr/>
          </p:nvSpPr>
          <p:spPr bwMode="auto">
            <a:xfrm flipV="1">
              <a:off x="4362"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8" name="Line 1360">
              <a:extLst>
                <a:ext uri="{FF2B5EF4-FFF2-40B4-BE49-F238E27FC236}">
                  <a16:creationId xmlns:a16="http://schemas.microsoft.com/office/drawing/2014/main" id="{F33713C0-EE33-8442-B753-2338D82DC865}"/>
                </a:ext>
              </a:extLst>
            </p:cNvPr>
            <p:cNvSpPr>
              <a:spLocks noChangeShapeType="1"/>
            </p:cNvSpPr>
            <p:nvPr/>
          </p:nvSpPr>
          <p:spPr bwMode="auto">
            <a:xfrm flipV="1">
              <a:off x="4362"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9" name="Line 1361">
              <a:extLst>
                <a:ext uri="{FF2B5EF4-FFF2-40B4-BE49-F238E27FC236}">
                  <a16:creationId xmlns:a16="http://schemas.microsoft.com/office/drawing/2014/main" id="{E16047DB-7D0D-EC41-9A32-70BE6B3B10ED}"/>
                </a:ext>
              </a:extLst>
            </p:cNvPr>
            <p:cNvSpPr>
              <a:spLocks noChangeShapeType="1"/>
            </p:cNvSpPr>
            <p:nvPr/>
          </p:nvSpPr>
          <p:spPr bwMode="auto">
            <a:xfrm flipV="1">
              <a:off x="4362"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0" name="Line 1362">
              <a:extLst>
                <a:ext uri="{FF2B5EF4-FFF2-40B4-BE49-F238E27FC236}">
                  <a16:creationId xmlns:a16="http://schemas.microsoft.com/office/drawing/2014/main" id="{446CD999-BC53-1F44-ABC6-910CF7BA2000}"/>
                </a:ext>
              </a:extLst>
            </p:cNvPr>
            <p:cNvSpPr>
              <a:spLocks noChangeShapeType="1"/>
            </p:cNvSpPr>
            <p:nvPr/>
          </p:nvSpPr>
          <p:spPr bwMode="auto">
            <a:xfrm flipV="1">
              <a:off x="4362"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1" name="Line 1363">
              <a:extLst>
                <a:ext uri="{FF2B5EF4-FFF2-40B4-BE49-F238E27FC236}">
                  <a16:creationId xmlns:a16="http://schemas.microsoft.com/office/drawing/2014/main" id="{70FAD63E-DAFB-F04F-A2AD-F564C9897195}"/>
                </a:ext>
              </a:extLst>
            </p:cNvPr>
            <p:cNvSpPr>
              <a:spLocks noChangeShapeType="1"/>
            </p:cNvSpPr>
            <p:nvPr/>
          </p:nvSpPr>
          <p:spPr bwMode="auto">
            <a:xfrm flipV="1">
              <a:off x="4362"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2" name="Line 1364">
              <a:extLst>
                <a:ext uri="{FF2B5EF4-FFF2-40B4-BE49-F238E27FC236}">
                  <a16:creationId xmlns:a16="http://schemas.microsoft.com/office/drawing/2014/main" id="{CE2C1E81-A0EE-0346-AA65-D737BED769E6}"/>
                </a:ext>
              </a:extLst>
            </p:cNvPr>
            <p:cNvSpPr>
              <a:spLocks noChangeShapeType="1"/>
            </p:cNvSpPr>
            <p:nvPr/>
          </p:nvSpPr>
          <p:spPr bwMode="auto">
            <a:xfrm flipV="1">
              <a:off x="4362"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3" name="Line 1365">
              <a:extLst>
                <a:ext uri="{FF2B5EF4-FFF2-40B4-BE49-F238E27FC236}">
                  <a16:creationId xmlns:a16="http://schemas.microsoft.com/office/drawing/2014/main" id="{6C01461F-FC61-BC45-8FBB-3316F76F07B3}"/>
                </a:ext>
              </a:extLst>
            </p:cNvPr>
            <p:cNvSpPr>
              <a:spLocks noChangeShapeType="1"/>
            </p:cNvSpPr>
            <p:nvPr/>
          </p:nvSpPr>
          <p:spPr bwMode="auto">
            <a:xfrm flipV="1">
              <a:off x="4362"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4" name="Line 1366">
              <a:extLst>
                <a:ext uri="{FF2B5EF4-FFF2-40B4-BE49-F238E27FC236}">
                  <a16:creationId xmlns:a16="http://schemas.microsoft.com/office/drawing/2014/main" id="{4644A017-A85C-D44D-B8FB-D65FD7D5D021}"/>
                </a:ext>
              </a:extLst>
            </p:cNvPr>
            <p:cNvSpPr>
              <a:spLocks noChangeShapeType="1"/>
            </p:cNvSpPr>
            <p:nvPr/>
          </p:nvSpPr>
          <p:spPr bwMode="auto">
            <a:xfrm flipV="1">
              <a:off x="4362"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5" name="Line 1367">
              <a:extLst>
                <a:ext uri="{FF2B5EF4-FFF2-40B4-BE49-F238E27FC236}">
                  <a16:creationId xmlns:a16="http://schemas.microsoft.com/office/drawing/2014/main" id="{1B544597-23A9-8E4D-B178-1B2F8431649B}"/>
                </a:ext>
              </a:extLst>
            </p:cNvPr>
            <p:cNvSpPr>
              <a:spLocks noChangeShapeType="1"/>
            </p:cNvSpPr>
            <p:nvPr/>
          </p:nvSpPr>
          <p:spPr bwMode="auto">
            <a:xfrm flipV="1">
              <a:off x="4362"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6" name="Line 1368">
              <a:extLst>
                <a:ext uri="{FF2B5EF4-FFF2-40B4-BE49-F238E27FC236}">
                  <a16:creationId xmlns:a16="http://schemas.microsoft.com/office/drawing/2014/main" id="{E3B9D646-223F-0348-BBF3-A67FC60C9F16}"/>
                </a:ext>
              </a:extLst>
            </p:cNvPr>
            <p:cNvSpPr>
              <a:spLocks noChangeShapeType="1"/>
            </p:cNvSpPr>
            <p:nvPr/>
          </p:nvSpPr>
          <p:spPr bwMode="auto">
            <a:xfrm flipV="1">
              <a:off x="4362"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7" name="Line 1369">
              <a:extLst>
                <a:ext uri="{FF2B5EF4-FFF2-40B4-BE49-F238E27FC236}">
                  <a16:creationId xmlns:a16="http://schemas.microsoft.com/office/drawing/2014/main" id="{1BEB157C-BA41-1847-82E6-F1B3212CF474}"/>
                </a:ext>
              </a:extLst>
            </p:cNvPr>
            <p:cNvSpPr>
              <a:spLocks noChangeShapeType="1"/>
            </p:cNvSpPr>
            <p:nvPr/>
          </p:nvSpPr>
          <p:spPr bwMode="auto">
            <a:xfrm flipV="1">
              <a:off x="4362"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8" name="Line 1370">
              <a:extLst>
                <a:ext uri="{FF2B5EF4-FFF2-40B4-BE49-F238E27FC236}">
                  <a16:creationId xmlns:a16="http://schemas.microsoft.com/office/drawing/2014/main" id="{61571924-74BC-2949-A131-6A732A920ADE}"/>
                </a:ext>
              </a:extLst>
            </p:cNvPr>
            <p:cNvSpPr>
              <a:spLocks noChangeShapeType="1"/>
            </p:cNvSpPr>
            <p:nvPr/>
          </p:nvSpPr>
          <p:spPr bwMode="auto">
            <a:xfrm flipV="1">
              <a:off x="4362"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9" name="Line 1371">
              <a:extLst>
                <a:ext uri="{FF2B5EF4-FFF2-40B4-BE49-F238E27FC236}">
                  <a16:creationId xmlns:a16="http://schemas.microsoft.com/office/drawing/2014/main" id="{07378D79-94B1-D54B-A986-8E15E7A06F5D}"/>
                </a:ext>
              </a:extLst>
            </p:cNvPr>
            <p:cNvSpPr>
              <a:spLocks noChangeShapeType="1"/>
            </p:cNvSpPr>
            <p:nvPr/>
          </p:nvSpPr>
          <p:spPr bwMode="auto">
            <a:xfrm flipV="1">
              <a:off x="4362"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0" name="Line 1372">
              <a:extLst>
                <a:ext uri="{FF2B5EF4-FFF2-40B4-BE49-F238E27FC236}">
                  <a16:creationId xmlns:a16="http://schemas.microsoft.com/office/drawing/2014/main" id="{76F8777B-3B73-9745-A181-CA351BE616C9}"/>
                </a:ext>
              </a:extLst>
            </p:cNvPr>
            <p:cNvSpPr>
              <a:spLocks noChangeShapeType="1"/>
            </p:cNvSpPr>
            <p:nvPr/>
          </p:nvSpPr>
          <p:spPr bwMode="auto">
            <a:xfrm flipV="1">
              <a:off x="4362"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1" name="Line 1373">
              <a:extLst>
                <a:ext uri="{FF2B5EF4-FFF2-40B4-BE49-F238E27FC236}">
                  <a16:creationId xmlns:a16="http://schemas.microsoft.com/office/drawing/2014/main" id="{16495A9D-E513-F14F-AEC1-95082DA7DFA9}"/>
                </a:ext>
              </a:extLst>
            </p:cNvPr>
            <p:cNvSpPr>
              <a:spLocks noChangeShapeType="1"/>
            </p:cNvSpPr>
            <p:nvPr/>
          </p:nvSpPr>
          <p:spPr bwMode="auto">
            <a:xfrm flipV="1">
              <a:off x="4362"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2" name="Line 1374">
              <a:extLst>
                <a:ext uri="{FF2B5EF4-FFF2-40B4-BE49-F238E27FC236}">
                  <a16:creationId xmlns:a16="http://schemas.microsoft.com/office/drawing/2014/main" id="{718FB626-0218-A64B-B3EA-C639EE1D11C9}"/>
                </a:ext>
              </a:extLst>
            </p:cNvPr>
            <p:cNvSpPr>
              <a:spLocks noChangeShapeType="1"/>
            </p:cNvSpPr>
            <p:nvPr/>
          </p:nvSpPr>
          <p:spPr bwMode="auto">
            <a:xfrm flipV="1">
              <a:off x="4362"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3" name="Line 1375">
              <a:extLst>
                <a:ext uri="{FF2B5EF4-FFF2-40B4-BE49-F238E27FC236}">
                  <a16:creationId xmlns:a16="http://schemas.microsoft.com/office/drawing/2014/main" id="{F3CF8D84-8B54-5648-801C-42057BA912A1}"/>
                </a:ext>
              </a:extLst>
            </p:cNvPr>
            <p:cNvSpPr>
              <a:spLocks noChangeShapeType="1"/>
            </p:cNvSpPr>
            <p:nvPr/>
          </p:nvSpPr>
          <p:spPr bwMode="auto">
            <a:xfrm flipV="1">
              <a:off x="4362"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4" name="Line 1376">
              <a:extLst>
                <a:ext uri="{FF2B5EF4-FFF2-40B4-BE49-F238E27FC236}">
                  <a16:creationId xmlns:a16="http://schemas.microsoft.com/office/drawing/2014/main" id="{3CF5D2AF-47FA-DA49-AA38-55F640EA5715}"/>
                </a:ext>
              </a:extLst>
            </p:cNvPr>
            <p:cNvSpPr>
              <a:spLocks noChangeShapeType="1"/>
            </p:cNvSpPr>
            <p:nvPr/>
          </p:nvSpPr>
          <p:spPr bwMode="auto">
            <a:xfrm flipV="1">
              <a:off x="4362"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5" name="Line 1377">
              <a:extLst>
                <a:ext uri="{FF2B5EF4-FFF2-40B4-BE49-F238E27FC236}">
                  <a16:creationId xmlns:a16="http://schemas.microsoft.com/office/drawing/2014/main" id="{E92912A8-6D28-F448-A24B-45EDC45745EB}"/>
                </a:ext>
              </a:extLst>
            </p:cNvPr>
            <p:cNvSpPr>
              <a:spLocks noChangeShapeType="1"/>
            </p:cNvSpPr>
            <p:nvPr/>
          </p:nvSpPr>
          <p:spPr bwMode="auto">
            <a:xfrm flipV="1">
              <a:off x="4362"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6" name="Line 1378">
              <a:extLst>
                <a:ext uri="{FF2B5EF4-FFF2-40B4-BE49-F238E27FC236}">
                  <a16:creationId xmlns:a16="http://schemas.microsoft.com/office/drawing/2014/main" id="{A51E94EC-AB01-AB48-A8B2-F9C2CAEB9B5E}"/>
                </a:ext>
              </a:extLst>
            </p:cNvPr>
            <p:cNvSpPr>
              <a:spLocks noChangeShapeType="1"/>
            </p:cNvSpPr>
            <p:nvPr/>
          </p:nvSpPr>
          <p:spPr bwMode="auto">
            <a:xfrm flipV="1">
              <a:off x="4362"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7" name="Line 1379">
              <a:extLst>
                <a:ext uri="{FF2B5EF4-FFF2-40B4-BE49-F238E27FC236}">
                  <a16:creationId xmlns:a16="http://schemas.microsoft.com/office/drawing/2014/main" id="{D5FFE5CF-BA0C-B44C-AFFE-03ABCD104EC8}"/>
                </a:ext>
              </a:extLst>
            </p:cNvPr>
            <p:cNvSpPr>
              <a:spLocks noChangeShapeType="1"/>
            </p:cNvSpPr>
            <p:nvPr/>
          </p:nvSpPr>
          <p:spPr bwMode="auto">
            <a:xfrm flipV="1">
              <a:off x="4362"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8" name="Line 1380">
              <a:extLst>
                <a:ext uri="{FF2B5EF4-FFF2-40B4-BE49-F238E27FC236}">
                  <a16:creationId xmlns:a16="http://schemas.microsoft.com/office/drawing/2014/main" id="{33F7A0CC-C272-534C-9624-A6F6E76F9C34}"/>
                </a:ext>
              </a:extLst>
            </p:cNvPr>
            <p:cNvSpPr>
              <a:spLocks noChangeShapeType="1"/>
            </p:cNvSpPr>
            <p:nvPr/>
          </p:nvSpPr>
          <p:spPr bwMode="auto">
            <a:xfrm flipV="1">
              <a:off x="4362"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9" name="Line 1381">
              <a:extLst>
                <a:ext uri="{FF2B5EF4-FFF2-40B4-BE49-F238E27FC236}">
                  <a16:creationId xmlns:a16="http://schemas.microsoft.com/office/drawing/2014/main" id="{B318CC1E-6D7A-3A4A-9420-CC95AF50519F}"/>
                </a:ext>
              </a:extLst>
            </p:cNvPr>
            <p:cNvSpPr>
              <a:spLocks noChangeShapeType="1"/>
            </p:cNvSpPr>
            <p:nvPr/>
          </p:nvSpPr>
          <p:spPr bwMode="auto">
            <a:xfrm flipV="1">
              <a:off x="4362"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0" name="Line 1382">
              <a:extLst>
                <a:ext uri="{FF2B5EF4-FFF2-40B4-BE49-F238E27FC236}">
                  <a16:creationId xmlns:a16="http://schemas.microsoft.com/office/drawing/2014/main" id="{C347D663-76D5-C744-AA2B-1D5E81B9736F}"/>
                </a:ext>
              </a:extLst>
            </p:cNvPr>
            <p:cNvSpPr>
              <a:spLocks noChangeShapeType="1"/>
            </p:cNvSpPr>
            <p:nvPr/>
          </p:nvSpPr>
          <p:spPr bwMode="auto">
            <a:xfrm flipV="1">
              <a:off x="4362"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1" name="Line 1383">
              <a:extLst>
                <a:ext uri="{FF2B5EF4-FFF2-40B4-BE49-F238E27FC236}">
                  <a16:creationId xmlns:a16="http://schemas.microsoft.com/office/drawing/2014/main" id="{F48F1223-29DF-224F-A682-3D3E7D18C206}"/>
                </a:ext>
              </a:extLst>
            </p:cNvPr>
            <p:cNvSpPr>
              <a:spLocks noChangeShapeType="1"/>
            </p:cNvSpPr>
            <p:nvPr/>
          </p:nvSpPr>
          <p:spPr bwMode="auto">
            <a:xfrm flipV="1">
              <a:off x="4362"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2" name="Line 1384">
              <a:extLst>
                <a:ext uri="{FF2B5EF4-FFF2-40B4-BE49-F238E27FC236}">
                  <a16:creationId xmlns:a16="http://schemas.microsoft.com/office/drawing/2014/main" id="{DB672842-D208-1E4D-BDD3-6CC73FB9520C}"/>
                </a:ext>
              </a:extLst>
            </p:cNvPr>
            <p:cNvSpPr>
              <a:spLocks noChangeShapeType="1"/>
            </p:cNvSpPr>
            <p:nvPr/>
          </p:nvSpPr>
          <p:spPr bwMode="auto">
            <a:xfrm flipV="1">
              <a:off x="4362"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3" name="Line 1385">
              <a:extLst>
                <a:ext uri="{FF2B5EF4-FFF2-40B4-BE49-F238E27FC236}">
                  <a16:creationId xmlns:a16="http://schemas.microsoft.com/office/drawing/2014/main" id="{1F2DFAE5-8988-EA4C-BA38-B2681B33F898}"/>
                </a:ext>
              </a:extLst>
            </p:cNvPr>
            <p:cNvSpPr>
              <a:spLocks noChangeShapeType="1"/>
            </p:cNvSpPr>
            <p:nvPr/>
          </p:nvSpPr>
          <p:spPr bwMode="auto">
            <a:xfrm flipV="1">
              <a:off x="4362"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4" name="Line 1386">
              <a:extLst>
                <a:ext uri="{FF2B5EF4-FFF2-40B4-BE49-F238E27FC236}">
                  <a16:creationId xmlns:a16="http://schemas.microsoft.com/office/drawing/2014/main" id="{EA92471F-95E2-5845-897A-32574DE7B53F}"/>
                </a:ext>
              </a:extLst>
            </p:cNvPr>
            <p:cNvSpPr>
              <a:spLocks noChangeShapeType="1"/>
            </p:cNvSpPr>
            <p:nvPr/>
          </p:nvSpPr>
          <p:spPr bwMode="auto">
            <a:xfrm flipV="1">
              <a:off x="4362"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5" name="Line 1387">
              <a:extLst>
                <a:ext uri="{FF2B5EF4-FFF2-40B4-BE49-F238E27FC236}">
                  <a16:creationId xmlns:a16="http://schemas.microsoft.com/office/drawing/2014/main" id="{0825FBE1-BC10-0049-8356-82C142BA0904}"/>
                </a:ext>
              </a:extLst>
            </p:cNvPr>
            <p:cNvSpPr>
              <a:spLocks noChangeShapeType="1"/>
            </p:cNvSpPr>
            <p:nvPr/>
          </p:nvSpPr>
          <p:spPr bwMode="auto">
            <a:xfrm flipV="1">
              <a:off x="4362"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6" name="Line 1388">
              <a:extLst>
                <a:ext uri="{FF2B5EF4-FFF2-40B4-BE49-F238E27FC236}">
                  <a16:creationId xmlns:a16="http://schemas.microsoft.com/office/drawing/2014/main" id="{DDF2503D-31FD-C54E-ABAC-499A54349428}"/>
                </a:ext>
              </a:extLst>
            </p:cNvPr>
            <p:cNvSpPr>
              <a:spLocks noChangeShapeType="1"/>
            </p:cNvSpPr>
            <p:nvPr/>
          </p:nvSpPr>
          <p:spPr bwMode="auto">
            <a:xfrm flipV="1">
              <a:off x="4362"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7" name="Line 1389">
              <a:extLst>
                <a:ext uri="{FF2B5EF4-FFF2-40B4-BE49-F238E27FC236}">
                  <a16:creationId xmlns:a16="http://schemas.microsoft.com/office/drawing/2014/main" id="{BD6C4425-1AD3-8C45-82A3-17712561C90D}"/>
                </a:ext>
              </a:extLst>
            </p:cNvPr>
            <p:cNvSpPr>
              <a:spLocks noChangeShapeType="1"/>
            </p:cNvSpPr>
            <p:nvPr/>
          </p:nvSpPr>
          <p:spPr bwMode="auto">
            <a:xfrm flipV="1">
              <a:off x="4362"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8" name="Line 1390">
              <a:extLst>
                <a:ext uri="{FF2B5EF4-FFF2-40B4-BE49-F238E27FC236}">
                  <a16:creationId xmlns:a16="http://schemas.microsoft.com/office/drawing/2014/main" id="{1E85DA8E-3525-2548-98C4-FE9A35D11A96}"/>
                </a:ext>
              </a:extLst>
            </p:cNvPr>
            <p:cNvSpPr>
              <a:spLocks noChangeShapeType="1"/>
            </p:cNvSpPr>
            <p:nvPr/>
          </p:nvSpPr>
          <p:spPr bwMode="auto">
            <a:xfrm flipV="1">
              <a:off x="4362"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9" name="Line 1391">
              <a:extLst>
                <a:ext uri="{FF2B5EF4-FFF2-40B4-BE49-F238E27FC236}">
                  <a16:creationId xmlns:a16="http://schemas.microsoft.com/office/drawing/2014/main" id="{A78316F6-D736-8B4F-B68A-134E9F135896}"/>
                </a:ext>
              </a:extLst>
            </p:cNvPr>
            <p:cNvSpPr>
              <a:spLocks noChangeShapeType="1"/>
            </p:cNvSpPr>
            <p:nvPr/>
          </p:nvSpPr>
          <p:spPr bwMode="auto">
            <a:xfrm flipV="1">
              <a:off x="4362"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0" name="Line 1392">
              <a:extLst>
                <a:ext uri="{FF2B5EF4-FFF2-40B4-BE49-F238E27FC236}">
                  <a16:creationId xmlns:a16="http://schemas.microsoft.com/office/drawing/2014/main" id="{F9D21AF5-787D-7043-9C9E-1B378A56714D}"/>
                </a:ext>
              </a:extLst>
            </p:cNvPr>
            <p:cNvSpPr>
              <a:spLocks noChangeShapeType="1"/>
            </p:cNvSpPr>
            <p:nvPr/>
          </p:nvSpPr>
          <p:spPr bwMode="auto">
            <a:xfrm flipV="1">
              <a:off x="4362"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1" name="Line 1393">
              <a:extLst>
                <a:ext uri="{FF2B5EF4-FFF2-40B4-BE49-F238E27FC236}">
                  <a16:creationId xmlns:a16="http://schemas.microsoft.com/office/drawing/2014/main" id="{156B95DE-B0E2-EA4E-BB07-B75270BCAD35}"/>
                </a:ext>
              </a:extLst>
            </p:cNvPr>
            <p:cNvSpPr>
              <a:spLocks noChangeShapeType="1"/>
            </p:cNvSpPr>
            <p:nvPr/>
          </p:nvSpPr>
          <p:spPr bwMode="auto">
            <a:xfrm flipV="1">
              <a:off x="4362"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2" name="Line 1394">
              <a:extLst>
                <a:ext uri="{FF2B5EF4-FFF2-40B4-BE49-F238E27FC236}">
                  <a16:creationId xmlns:a16="http://schemas.microsoft.com/office/drawing/2014/main" id="{56F4C1D6-3B72-8040-98B6-E2AB62FDDFDA}"/>
                </a:ext>
              </a:extLst>
            </p:cNvPr>
            <p:cNvSpPr>
              <a:spLocks noChangeShapeType="1"/>
            </p:cNvSpPr>
            <p:nvPr/>
          </p:nvSpPr>
          <p:spPr bwMode="auto">
            <a:xfrm flipV="1">
              <a:off x="4362"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3" name="Line 1395">
              <a:extLst>
                <a:ext uri="{FF2B5EF4-FFF2-40B4-BE49-F238E27FC236}">
                  <a16:creationId xmlns:a16="http://schemas.microsoft.com/office/drawing/2014/main" id="{4444547E-EB05-B045-A49B-3DBFED4808A0}"/>
                </a:ext>
              </a:extLst>
            </p:cNvPr>
            <p:cNvSpPr>
              <a:spLocks noChangeShapeType="1"/>
            </p:cNvSpPr>
            <p:nvPr/>
          </p:nvSpPr>
          <p:spPr bwMode="auto">
            <a:xfrm flipV="1">
              <a:off x="4362"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4" name="Line 1396">
              <a:extLst>
                <a:ext uri="{FF2B5EF4-FFF2-40B4-BE49-F238E27FC236}">
                  <a16:creationId xmlns:a16="http://schemas.microsoft.com/office/drawing/2014/main" id="{4E866FF9-8CE1-FE49-923B-B7D169CD9A2B}"/>
                </a:ext>
              </a:extLst>
            </p:cNvPr>
            <p:cNvSpPr>
              <a:spLocks noChangeShapeType="1"/>
            </p:cNvSpPr>
            <p:nvPr/>
          </p:nvSpPr>
          <p:spPr bwMode="auto">
            <a:xfrm flipV="1">
              <a:off x="4362"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5" name="Line 1397">
              <a:extLst>
                <a:ext uri="{FF2B5EF4-FFF2-40B4-BE49-F238E27FC236}">
                  <a16:creationId xmlns:a16="http://schemas.microsoft.com/office/drawing/2014/main" id="{BA2A1107-3A3E-A244-A53C-328911A76C73}"/>
                </a:ext>
              </a:extLst>
            </p:cNvPr>
            <p:cNvSpPr>
              <a:spLocks noChangeShapeType="1"/>
            </p:cNvSpPr>
            <p:nvPr/>
          </p:nvSpPr>
          <p:spPr bwMode="auto">
            <a:xfrm flipV="1">
              <a:off x="4362"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6" name="Line 1398">
              <a:extLst>
                <a:ext uri="{FF2B5EF4-FFF2-40B4-BE49-F238E27FC236}">
                  <a16:creationId xmlns:a16="http://schemas.microsoft.com/office/drawing/2014/main" id="{B82986A6-93C4-DC41-88CF-9DDC826B02A5}"/>
                </a:ext>
              </a:extLst>
            </p:cNvPr>
            <p:cNvSpPr>
              <a:spLocks noChangeShapeType="1"/>
            </p:cNvSpPr>
            <p:nvPr/>
          </p:nvSpPr>
          <p:spPr bwMode="auto">
            <a:xfrm flipV="1">
              <a:off x="4362"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7" name="Line 1399">
              <a:extLst>
                <a:ext uri="{FF2B5EF4-FFF2-40B4-BE49-F238E27FC236}">
                  <a16:creationId xmlns:a16="http://schemas.microsoft.com/office/drawing/2014/main" id="{7536BCE4-462F-4449-A97F-CDB89C26852E}"/>
                </a:ext>
              </a:extLst>
            </p:cNvPr>
            <p:cNvSpPr>
              <a:spLocks noChangeShapeType="1"/>
            </p:cNvSpPr>
            <p:nvPr/>
          </p:nvSpPr>
          <p:spPr bwMode="auto">
            <a:xfrm flipV="1">
              <a:off x="4362"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8" name="Line 1400">
              <a:extLst>
                <a:ext uri="{FF2B5EF4-FFF2-40B4-BE49-F238E27FC236}">
                  <a16:creationId xmlns:a16="http://schemas.microsoft.com/office/drawing/2014/main" id="{9DA70D22-A392-1D4F-866E-E3C539D26C6F}"/>
                </a:ext>
              </a:extLst>
            </p:cNvPr>
            <p:cNvSpPr>
              <a:spLocks noChangeShapeType="1"/>
            </p:cNvSpPr>
            <p:nvPr/>
          </p:nvSpPr>
          <p:spPr bwMode="auto">
            <a:xfrm flipV="1">
              <a:off x="4362"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9" name="Line 1401">
              <a:extLst>
                <a:ext uri="{FF2B5EF4-FFF2-40B4-BE49-F238E27FC236}">
                  <a16:creationId xmlns:a16="http://schemas.microsoft.com/office/drawing/2014/main" id="{87B857BE-CC7F-6A4E-A0D1-8788265CAAB1}"/>
                </a:ext>
              </a:extLst>
            </p:cNvPr>
            <p:cNvSpPr>
              <a:spLocks noChangeShapeType="1"/>
            </p:cNvSpPr>
            <p:nvPr/>
          </p:nvSpPr>
          <p:spPr bwMode="auto">
            <a:xfrm flipV="1">
              <a:off x="4362"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0" name="Line 1402">
              <a:extLst>
                <a:ext uri="{FF2B5EF4-FFF2-40B4-BE49-F238E27FC236}">
                  <a16:creationId xmlns:a16="http://schemas.microsoft.com/office/drawing/2014/main" id="{889F4630-7384-C94F-8AD0-2EDC9F3A8EDC}"/>
                </a:ext>
              </a:extLst>
            </p:cNvPr>
            <p:cNvSpPr>
              <a:spLocks noChangeShapeType="1"/>
            </p:cNvSpPr>
            <p:nvPr/>
          </p:nvSpPr>
          <p:spPr bwMode="auto">
            <a:xfrm flipV="1">
              <a:off x="4362"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1" name="Line 1403">
              <a:extLst>
                <a:ext uri="{FF2B5EF4-FFF2-40B4-BE49-F238E27FC236}">
                  <a16:creationId xmlns:a16="http://schemas.microsoft.com/office/drawing/2014/main" id="{1039C9B6-BAF3-DE4D-8184-AE779CD6DA1D}"/>
                </a:ext>
              </a:extLst>
            </p:cNvPr>
            <p:cNvSpPr>
              <a:spLocks noChangeShapeType="1"/>
            </p:cNvSpPr>
            <p:nvPr/>
          </p:nvSpPr>
          <p:spPr bwMode="auto">
            <a:xfrm flipV="1">
              <a:off x="4362"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2" name="Line 1404">
              <a:extLst>
                <a:ext uri="{FF2B5EF4-FFF2-40B4-BE49-F238E27FC236}">
                  <a16:creationId xmlns:a16="http://schemas.microsoft.com/office/drawing/2014/main" id="{E969B479-ECF3-B04B-9202-6C7A500B834C}"/>
                </a:ext>
              </a:extLst>
            </p:cNvPr>
            <p:cNvSpPr>
              <a:spLocks noChangeShapeType="1"/>
            </p:cNvSpPr>
            <p:nvPr/>
          </p:nvSpPr>
          <p:spPr bwMode="auto">
            <a:xfrm flipV="1">
              <a:off x="4362"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3" name="Line 1405">
              <a:extLst>
                <a:ext uri="{FF2B5EF4-FFF2-40B4-BE49-F238E27FC236}">
                  <a16:creationId xmlns:a16="http://schemas.microsoft.com/office/drawing/2014/main" id="{7F96E59F-1CC2-9B47-A736-C20F8E3C0C59}"/>
                </a:ext>
              </a:extLst>
            </p:cNvPr>
            <p:cNvSpPr>
              <a:spLocks noChangeShapeType="1"/>
            </p:cNvSpPr>
            <p:nvPr/>
          </p:nvSpPr>
          <p:spPr bwMode="auto">
            <a:xfrm flipV="1">
              <a:off x="4362"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4" name="Line 1406">
              <a:extLst>
                <a:ext uri="{FF2B5EF4-FFF2-40B4-BE49-F238E27FC236}">
                  <a16:creationId xmlns:a16="http://schemas.microsoft.com/office/drawing/2014/main" id="{0B16E992-0166-0F4B-94E8-E4925C4CD66C}"/>
                </a:ext>
              </a:extLst>
            </p:cNvPr>
            <p:cNvSpPr>
              <a:spLocks noChangeShapeType="1"/>
            </p:cNvSpPr>
            <p:nvPr/>
          </p:nvSpPr>
          <p:spPr bwMode="auto">
            <a:xfrm flipV="1">
              <a:off x="4362"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5" name="Line 1407">
              <a:extLst>
                <a:ext uri="{FF2B5EF4-FFF2-40B4-BE49-F238E27FC236}">
                  <a16:creationId xmlns:a16="http://schemas.microsoft.com/office/drawing/2014/main" id="{13C7FA44-AF4F-0546-960F-C42679916E61}"/>
                </a:ext>
              </a:extLst>
            </p:cNvPr>
            <p:cNvSpPr>
              <a:spLocks noChangeShapeType="1"/>
            </p:cNvSpPr>
            <p:nvPr/>
          </p:nvSpPr>
          <p:spPr bwMode="auto">
            <a:xfrm flipV="1">
              <a:off x="4362"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6" name="Line 1408">
              <a:extLst>
                <a:ext uri="{FF2B5EF4-FFF2-40B4-BE49-F238E27FC236}">
                  <a16:creationId xmlns:a16="http://schemas.microsoft.com/office/drawing/2014/main" id="{2838015B-C542-9B46-9E49-0830F54A5699}"/>
                </a:ext>
              </a:extLst>
            </p:cNvPr>
            <p:cNvSpPr>
              <a:spLocks noChangeShapeType="1"/>
            </p:cNvSpPr>
            <p:nvPr/>
          </p:nvSpPr>
          <p:spPr bwMode="auto">
            <a:xfrm flipV="1">
              <a:off x="4362"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7" name="Line 1409">
              <a:extLst>
                <a:ext uri="{FF2B5EF4-FFF2-40B4-BE49-F238E27FC236}">
                  <a16:creationId xmlns:a16="http://schemas.microsoft.com/office/drawing/2014/main" id="{0104B62E-564E-D941-942D-18EB88B7FF90}"/>
                </a:ext>
              </a:extLst>
            </p:cNvPr>
            <p:cNvSpPr>
              <a:spLocks noChangeShapeType="1"/>
            </p:cNvSpPr>
            <p:nvPr/>
          </p:nvSpPr>
          <p:spPr bwMode="auto">
            <a:xfrm flipV="1">
              <a:off x="4362"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8" name="Line 1410">
              <a:extLst>
                <a:ext uri="{FF2B5EF4-FFF2-40B4-BE49-F238E27FC236}">
                  <a16:creationId xmlns:a16="http://schemas.microsoft.com/office/drawing/2014/main" id="{9A14EF9B-B6FA-C946-8035-8F25B3FCB927}"/>
                </a:ext>
              </a:extLst>
            </p:cNvPr>
            <p:cNvSpPr>
              <a:spLocks noChangeShapeType="1"/>
            </p:cNvSpPr>
            <p:nvPr/>
          </p:nvSpPr>
          <p:spPr bwMode="auto">
            <a:xfrm flipV="1">
              <a:off x="4362"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9" name="Line 1411">
              <a:extLst>
                <a:ext uri="{FF2B5EF4-FFF2-40B4-BE49-F238E27FC236}">
                  <a16:creationId xmlns:a16="http://schemas.microsoft.com/office/drawing/2014/main" id="{B251A171-C4E2-814D-B105-76E172D69421}"/>
                </a:ext>
              </a:extLst>
            </p:cNvPr>
            <p:cNvSpPr>
              <a:spLocks noChangeShapeType="1"/>
            </p:cNvSpPr>
            <p:nvPr/>
          </p:nvSpPr>
          <p:spPr bwMode="auto">
            <a:xfrm flipV="1">
              <a:off x="4362"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0300" name="Line 1412">
            <a:extLst>
              <a:ext uri="{FF2B5EF4-FFF2-40B4-BE49-F238E27FC236}">
                <a16:creationId xmlns:a16="http://schemas.microsoft.com/office/drawing/2014/main" id="{8C32ADF2-2FC6-6643-8943-0F1C255E8DC5}"/>
              </a:ext>
            </a:extLst>
          </p:cNvPr>
          <p:cNvSpPr>
            <a:spLocks noChangeShapeType="1"/>
          </p:cNvSpPr>
          <p:nvPr/>
        </p:nvSpPr>
        <p:spPr bwMode="auto">
          <a:xfrm flipV="1">
            <a:off x="7270750" y="1676400"/>
            <a:ext cx="1588" cy="17463"/>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1" name="Line 1413">
            <a:extLst>
              <a:ext uri="{FF2B5EF4-FFF2-40B4-BE49-F238E27FC236}">
                <a16:creationId xmlns:a16="http://schemas.microsoft.com/office/drawing/2014/main" id="{81C6CE55-60B2-974D-9A59-9DC25786341F}"/>
              </a:ext>
            </a:extLst>
          </p:cNvPr>
          <p:cNvSpPr>
            <a:spLocks noChangeShapeType="1"/>
          </p:cNvSpPr>
          <p:nvPr/>
        </p:nvSpPr>
        <p:spPr bwMode="auto">
          <a:xfrm flipV="1">
            <a:off x="7270750" y="1633538"/>
            <a:ext cx="1588" cy="15875"/>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2" name="Line 1414">
            <a:extLst>
              <a:ext uri="{FF2B5EF4-FFF2-40B4-BE49-F238E27FC236}">
                <a16:creationId xmlns:a16="http://schemas.microsoft.com/office/drawing/2014/main" id="{1C0A58E7-A12A-8A4B-A140-D56D96940D59}"/>
              </a:ext>
            </a:extLst>
          </p:cNvPr>
          <p:cNvSpPr>
            <a:spLocks noChangeShapeType="1"/>
          </p:cNvSpPr>
          <p:nvPr/>
        </p:nvSpPr>
        <p:spPr bwMode="auto">
          <a:xfrm flipV="1">
            <a:off x="7270750" y="1589088"/>
            <a:ext cx="1588" cy="15875"/>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3" name="Line 1415">
            <a:extLst>
              <a:ext uri="{FF2B5EF4-FFF2-40B4-BE49-F238E27FC236}">
                <a16:creationId xmlns:a16="http://schemas.microsoft.com/office/drawing/2014/main" id="{E40FD5D9-EBE0-424E-ABF4-AEDAFAEB24BC}"/>
              </a:ext>
            </a:extLst>
          </p:cNvPr>
          <p:cNvSpPr>
            <a:spLocks noChangeShapeType="1"/>
          </p:cNvSpPr>
          <p:nvPr/>
        </p:nvSpPr>
        <p:spPr bwMode="auto">
          <a:xfrm flipV="1">
            <a:off x="7270750" y="1544638"/>
            <a:ext cx="1588" cy="17462"/>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4" name="Line 1416">
            <a:extLst>
              <a:ext uri="{FF2B5EF4-FFF2-40B4-BE49-F238E27FC236}">
                <a16:creationId xmlns:a16="http://schemas.microsoft.com/office/drawing/2014/main" id="{B89FA712-11EB-7E42-86D2-90D436AA95EA}"/>
              </a:ext>
            </a:extLst>
          </p:cNvPr>
          <p:cNvSpPr>
            <a:spLocks noChangeShapeType="1"/>
          </p:cNvSpPr>
          <p:nvPr/>
        </p:nvSpPr>
        <p:spPr bwMode="auto">
          <a:xfrm flipV="1">
            <a:off x="7270750" y="1501775"/>
            <a:ext cx="1588" cy="15875"/>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5" name="Line 1417">
            <a:extLst>
              <a:ext uri="{FF2B5EF4-FFF2-40B4-BE49-F238E27FC236}">
                <a16:creationId xmlns:a16="http://schemas.microsoft.com/office/drawing/2014/main" id="{02D9F8BA-F275-1344-B871-62C11C799519}"/>
              </a:ext>
            </a:extLst>
          </p:cNvPr>
          <p:cNvSpPr>
            <a:spLocks noChangeShapeType="1"/>
          </p:cNvSpPr>
          <p:nvPr/>
        </p:nvSpPr>
        <p:spPr bwMode="auto">
          <a:xfrm flipV="1">
            <a:off x="7270750" y="4524375"/>
            <a:ext cx="1588" cy="650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6" name="Line 1418">
            <a:extLst>
              <a:ext uri="{FF2B5EF4-FFF2-40B4-BE49-F238E27FC236}">
                <a16:creationId xmlns:a16="http://schemas.microsoft.com/office/drawing/2014/main" id="{4F06FDF9-73C3-A04E-9E90-DCDB74D8DC9B}"/>
              </a:ext>
            </a:extLst>
          </p:cNvPr>
          <p:cNvSpPr>
            <a:spLocks noChangeShapeType="1"/>
          </p:cNvSpPr>
          <p:nvPr/>
        </p:nvSpPr>
        <p:spPr bwMode="auto">
          <a:xfrm>
            <a:off x="7270750" y="1474788"/>
            <a:ext cx="1588" cy="666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7" name="Rectangle 1419">
            <a:extLst>
              <a:ext uri="{FF2B5EF4-FFF2-40B4-BE49-F238E27FC236}">
                <a16:creationId xmlns:a16="http://schemas.microsoft.com/office/drawing/2014/main" id="{6BEE57A0-DECD-6341-B9E2-4B59A9CD26DA}"/>
              </a:ext>
            </a:extLst>
          </p:cNvPr>
          <p:cNvSpPr>
            <a:spLocks noChangeArrowheads="1"/>
          </p:cNvSpPr>
          <p:nvPr/>
        </p:nvSpPr>
        <p:spPr bwMode="auto">
          <a:xfrm>
            <a:off x="7156450" y="4667250"/>
            <a:ext cx="2301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10</a:t>
            </a:r>
            <a:endParaRPr lang="en-US" altLang="en-US" sz="1800">
              <a:solidFill>
                <a:schemeClr val="tx1"/>
              </a:solidFill>
            </a:endParaRPr>
          </a:p>
        </p:txBody>
      </p:sp>
      <p:sp>
        <p:nvSpPr>
          <p:cNvPr id="140308" name="Rectangle 1420">
            <a:extLst>
              <a:ext uri="{FF2B5EF4-FFF2-40B4-BE49-F238E27FC236}">
                <a16:creationId xmlns:a16="http://schemas.microsoft.com/office/drawing/2014/main" id="{9C423EC5-FD05-E948-8632-56145B18C317}"/>
              </a:ext>
            </a:extLst>
          </p:cNvPr>
          <p:cNvSpPr>
            <a:spLocks noChangeArrowheads="1"/>
          </p:cNvSpPr>
          <p:nvPr/>
        </p:nvSpPr>
        <p:spPr bwMode="auto">
          <a:xfrm>
            <a:off x="2847975" y="1474788"/>
            <a:ext cx="4422775" cy="31146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0309" name="Rectangle 1421">
            <a:extLst>
              <a:ext uri="{FF2B5EF4-FFF2-40B4-BE49-F238E27FC236}">
                <a16:creationId xmlns:a16="http://schemas.microsoft.com/office/drawing/2014/main" id="{9A476955-2CF3-D043-BB61-F764B504A057}"/>
              </a:ext>
            </a:extLst>
          </p:cNvPr>
          <p:cNvSpPr>
            <a:spLocks noChangeArrowheads="1"/>
          </p:cNvSpPr>
          <p:nvPr/>
        </p:nvSpPr>
        <p:spPr bwMode="auto">
          <a:xfrm rot="-5400000">
            <a:off x="1665288" y="2906713"/>
            <a:ext cx="10747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Intensity [A.U.]</a:t>
            </a:r>
            <a:endParaRPr lang="en-US" altLang="en-US" sz="1800">
              <a:solidFill>
                <a:schemeClr val="tx1"/>
              </a:solidFill>
            </a:endParaRPr>
          </a:p>
        </p:txBody>
      </p:sp>
      <p:sp>
        <p:nvSpPr>
          <p:cNvPr id="140310" name="Rectangle 1422">
            <a:extLst>
              <a:ext uri="{FF2B5EF4-FFF2-40B4-BE49-F238E27FC236}">
                <a16:creationId xmlns:a16="http://schemas.microsoft.com/office/drawing/2014/main" id="{FBE03001-CF08-B54B-90D2-07DD3DDD84ED}"/>
              </a:ext>
            </a:extLst>
          </p:cNvPr>
          <p:cNvSpPr>
            <a:spLocks noChangeArrowheads="1"/>
          </p:cNvSpPr>
          <p:nvPr/>
        </p:nvSpPr>
        <p:spPr bwMode="auto">
          <a:xfrm>
            <a:off x="4171950" y="4881563"/>
            <a:ext cx="17827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Spatial coordinate [A.U.]</a:t>
            </a:r>
            <a:endParaRPr lang="en-US" altLang="en-US" sz="1800">
              <a:solidFill>
                <a:schemeClr val="tx1"/>
              </a:solidFill>
            </a:endParaRPr>
          </a:p>
        </p:txBody>
      </p:sp>
      <p:grpSp>
        <p:nvGrpSpPr>
          <p:cNvPr id="258447" name="Group 1423">
            <a:extLst>
              <a:ext uri="{FF2B5EF4-FFF2-40B4-BE49-F238E27FC236}">
                <a16:creationId xmlns:a16="http://schemas.microsoft.com/office/drawing/2014/main" id="{A7FA00AA-5685-C84E-B965-F45470BB1E6D}"/>
              </a:ext>
            </a:extLst>
          </p:cNvPr>
          <p:cNvGrpSpPr>
            <a:grpSpLocks/>
          </p:cNvGrpSpPr>
          <p:nvPr/>
        </p:nvGrpSpPr>
        <p:grpSpPr bwMode="auto">
          <a:xfrm>
            <a:off x="5908675" y="1758950"/>
            <a:ext cx="1122363" cy="566738"/>
            <a:chOff x="3545" y="1108"/>
            <a:chExt cx="673" cy="357"/>
          </a:xfrm>
        </p:grpSpPr>
        <p:sp>
          <p:nvSpPr>
            <p:cNvPr id="140327" name="Rectangle 1424">
              <a:extLst>
                <a:ext uri="{FF2B5EF4-FFF2-40B4-BE49-F238E27FC236}">
                  <a16:creationId xmlns:a16="http://schemas.microsoft.com/office/drawing/2014/main" id="{CBB5049F-C382-944A-99B5-C9E50E65D320}"/>
                </a:ext>
              </a:extLst>
            </p:cNvPr>
            <p:cNvSpPr>
              <a:spLocks noChangeArrowheads="1"/>
            </p:cNvSpPr>
            <p:nvPr/>
          </p:nvSpPr>
          <p:spPr bwMode="auto">
            <a:xfrm>
              <a:off x="3600" y="1152"/>
              <a:ext cx="6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20% intensity</a:t>
              </a:r>
            </a:p>
            <a:p>
              <a:pPr eaLnBrk="1" hangingPunct="1">
                <a:spcBef>
                  <a:spcPct val="0"/>
                </a:spcBef>
                <a:buSzTx/>
                <a:buFontTx/>
                <a:buNone/>
              </a:pPr>
              <a:r>
                <a:rPr lang="en-US" altLang="en-US" sz="1300">
                  <a:solidFill>
                    <a:srgbClr val="000000"/>
                  </a:solidFill>
                </a:rPr>
                <a:t> drop</a:t>
              </a:r>
              <a:endParaRPr lang="en-US" altLang="en-US" sz="1800">
                <a:solidFill>
                  <a:schemeClr val="tx1"/>
                </a:solidFill>
              </a:endParaRPr>
            </a:p>
          </p:txBody>
        </p:sp>
        <p:sp>
          <p:nvSpPr>
            <p:cNvPr id="140328" name="Freeform 1425">
              <a:extLst>
                <a:ext uri="{FF2B5EF4-FFF2-40B4-BE49-F238E27FC236}">
                  <a16:creationId xmlns:a16="http://schemas.microsoft.com/office/drawing/2014/main" id="{4C2220DF-761C-8243-9D72-431B7CB6B998}"/>
                </a:ext>
              </a:extLst>
            </p:cNvPr>
            <p:cNvSpPr>
              <a:spLocks/>
            </p:cNvSpPr>
            <p:nvPr/>
          </p:nvSpPr>
          <p:spPr bwMode="auto">
            <a:xfrm>
              <a:off x="3545" y="1384"/>
              <a:ext cx="43" cy="81"/>
            </a:xfrm>
            <a:custGeom>
              <a:avLst/>
              <a:gdLst>
                <a:gd name="T0" fmla="*/ 0 w 215"/>
                <a:gd name="T1" fmla="*/ 0 h 402"/>
                <a:gd name="T2" fmla="*/ 0 w 215"/>
                <a:gd name="T3" fmla="*/ 0 h 402"/>
                <a:gd name="T4" fmla="*/ 0 w 215"/>
                <a:gd name="T5" fmla="*/ 0 h 402"/>
                <a:gd name="T6" fmla="*/ 0 60000 65536"/>
                <a:gd name="T7" fmla="*/ 0 60000 65536"/>
                <a:gd name="T8" fmla="*/ 0 60000 65536"/>
              </a:gdLst>
              <a:ahLst/>
              <a:cxnLst>
                <a:cxn ang="T6">
                  <a:pos x="T0" y="T1"/>
                </a:cxn>
                <a:cxn ang="T7">
                  <a:pos x="T2" y="T3"/>
                </a:cxn>
                <a:cxn ang="T8">
                  <a:pos x="T4" y="T5"/>
                </a:cxn>
              </a:cxnLst>
              <a:rect l="0" t="0" r="r" b="b"/>
              <a:pathLst>
                <a:path w="215" h="402">
                  <a:moveTo>
                    <a:pt x="0" y="0"/>
                  </a:moveTo>
                  <a:lnTo>
                    <a:pt x="107" y="402"/>
                  </a:lnTo>
                  <a:lnTo>
                    <a:pt x="215" y="0"/>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9" name="Line 1426">
              <a:extLst>
                <a:ext uri="{FF2B5EF4-FFF2-40B4-BE49-F238E27FC236}">
                  <a16:creationId xmlns:a16="http://schemas.microsoft.com/office/drawing/2014/main" id="{EFE991CE-91FB-8B4E-B254-8F5CE145F2AF}"/>
                </a:ext>
              </a:extLst>
            </p:cNvPr>
            <p:cNvSpPr>
              <a:spLocks noChangeShapeType="1"/>
            </p:cNvSpPr>
            <p:nvPr/>
          </p:nvSpPr>
          <p:spPr bwMode="auto">
            <a:xfrm>
              <a:off x="3566" y="1108"/>
              <a:ext cx="1" cy="357"/>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0312" name="Freeform 1427">
            <a:extLst>
              <a:ext uri="{FF2B5EF4-FFF2-40B4-BE49-F238E27FC236}">
                <a16:creationId xmlns:a16="http://schemas.microsoft.com/office/drawing/2014/main" id="{A8B8F76C-6C2A-AC4C-B2BE-5C41FA4C108A}"/>
              </a:ext>
            </a:extLst>
          </p:cNvPr>
          <p:cNvSpPr>
            <a:spLocks/>
          </p:cNvSpPr>
          <p:nvPr/>
        </p:nvSpPr>
        <p:spPr bwMode="auto">
          <a:xfrm>
            <a:off x="2847975" y="4578350"/>
            <a:ext cx="1133475" cy="11113"/>
          </a:xfrm>
          <a:custGeom>
            <a:avLst/>
            <a:gdLst>
              <a:gd name="T0" fmla="*/ 0 w 3400"/>
              <a:gd name="T1" fmla="*/ 2147483646 h 36"/>
              <a:gd name="T2" fmla="*/ 2147483646 w 3400"/>
              <a:gd name="T3" fmla="*/ 2147483646 h 36"/>
              <a:gd name="T4" fmla="*/ 2147483646 w 3400"/>
              <a:gd name="T5" fmla="*/ 2147483646 h 36"/>
              <a:gd name="T6" fmla="*/ 2147483646 w 3400"/>
              <a:gd name="T7" fmla="*/ 2147483646 h 36"/>
              <a:gd name="T8" fmla="*/ 2147483646 w 3400"/>
              <a:gd name="T9" fmla="*/ 2147483646 h 36"/>
              <a:gd name="T10" fmla="*/ 2147483646 w 3400"/>
              <a:gd name="T11" fmla="*/ 2147483646 h 36"/>
              <a:gd name="T12" fmla="*/ 2147483646 w 3400"/>
              <a:gd name="T13" fmla="*/ 2147483646 h 36"/>
              <a:gd name="T14" fmla="*/ 2147483646 w 3400"/>
              <a:gd name="T15" fmla="*/ 2147483646 h 36"/>
              <a:gd name="T16" fmla="*/ 2147483646 w 3400"/>
              <a:gd name="T17" fmla="*/ 2147483646 h 36"/>
              <a:gd name="T18" fmla="*/ 2147483646 w 3400"/>
              <a:gd name="T19" fmla="*/ 2147483646 h 36"/>
              <a:gd name="T20" fmla="*/ 2147483646 w 3400"/>
              <a:gd name="T21" fmla="*/ 2147483646 h 36"/>
              <a:gd name="T22" fmla="*/ 2147483646 w 3400"/>
              <a:gd name="T23" fmla="*/ 2147483646 h 36"/>
              <a:gd name="T24" fmla="*/ 2147483646 w 3400"/>
              <a:gd name="T25" fmla="*/ 2147483646 h 36"/>
              <a:gd name="T26" fmla="*/ 2147483646 w 3400"/>
              <a:gd name="T27" fmla="*/ 2147483646 h 36"/>
              <a:gd name="T28" fmla="*/ 2147483646 w 3400"/>
              <a:gd name="T29" fmla="*/ 2147483646 h 36"/>
              <a:gd name="T30" fmla="*/ 2147483646 w 3400"/>
              <a:gd name="T31" fmla="*/ 2147483646 h 36"/>
              <a:gd name="T32" fmla="*/ 2147483646 w 3400"/>
              <a:gd name="T33" fmla="*/ 2147483646 h 36"/>
              <a:gd name="T34" fmla="*/ 2147483646 w 3400"/>
              <a:gd name="T35" fmla="*/ 2147483646 h 36"/>
              <a:gd name="T36" fmla="*/ 2147483646 w 3400"/>
              <a:gd name="T37" fmla="*/ 2147483646 h 36"/>
              <a:gd name="T38" fmla="*/ 2147483646 w 3400"/>
              <a:gd name="T39" fmla="*/ 2147483646 h 36"/>
              <a:gd name="T40" fmla="*/ 2147483646 w 3400"/>
              <a:gd name="T41" fmla="*/ 2147483646 h 36"/>
              <a:gd name="T42" fmla="*/ 2147483646 w 3400"/>
              <a:gd name="T43" fmla="*/ 2147483646 h 36"/>
              <a:gd name="T44" fmla="*/ 2147483646 w 3400"/>
              <a:gd name="T45" fmla="*/ 2147483646 h 36"/>
              <a:gd name="T46" fmla="*/ 2147483646 w 3400"/>
              <a:gd name="T47" fmla="*/ 2147483646 h 36"/>
              <a:gd name="T48" fmla="*/ 2147483646 w 3400"/>
              <a:gd name="T49" fmla="*/ 2147483646 h 36"/>
              <a:gd name="T50" fmla="*/ 2147483646 w 3400"/>
              <a:gd name="T51" fmla="*/ 2147483646 h 36"/>
              <a:gd name="T52" fmla="*/ 2147483646 w 3400"/>
              <a:gd name="T53" fmla="*/ 2147483646 h 36"/>
              <a:gd name="T54" fmla="*/ 2147483646 w 3400"/>
              <a:gd name="T55" fmla="*/ 2147483646 h 36"/>
              <a:gd name="T56" fmla="*/ 2147483646 w 3400"/>
              <a:gd name="T57" fmla="*/ 2147483646 h 36"/>
              <a:gd name="T58" fmla="*/ 2147483646 w 3400"/>
              <a:gd name="T59" fmla="*/ 2147483646 h 36"/>
              <a:gd name="T60" fmla="*/ 2147483646 w 3400"/>
              <a:gd name="T61" fmla="*/ 2147483646 h 36"/>
              <a:gd name="T62" fmla="*/ 2147483646 w 3400"/>
              <a:gd name="T63" fmla="*/ 2147483646 h 36"/>
              <a:gd name="T64" fmla="*/ 2147483646 w 3400"/>
              <a:gd name="T65" fmla="*/ 2147483646 h 36"/>
              <a:gd name="T66" fmla="*/ 2147483646 w 3400"/>
              <a:gd name="T67" fmla="*/ 0 h 36"/>
              <a:gd name="T68" fmla="*/ 2147483646 w 3400"/>
              <a:gd name="T69" fmla="*/ 0 h 36"/>
              <a:gd name="T70" fmla="*/ 2147483646 w 3400"/>
              <a:gd name="T71" fmla="*/ 0 h 36"/>
              <a:gd name="T72" fmla="*/ 2147483646 w 3400"/>
              <a:gd name="T73" fmla="*/ 2147483646 h 36"/>
              <a:gd name="T74" fmla="*/ 2147483646 w 3400"/>
              <a:gd name="T75" fmla="*/ 2147483646 h 36"/>
              <a:gd name="T76" fmla="*/ 2147483646 w 3400"/>
              <a:gd name="T77" fmla="*/ 2147483646 h 36"/>
              <a:gd name="T78" fmla="*/ 2147483646 w 3400"/>
              <a:gd name="T79" fmla="*/ 2147483646 h 36"/>
              <a:gd name="T80" fmla="*/ 2147483646 w 3400"/>
              <a:gd name="T81" fmla="*/ 2147483646 h 36"/>
              <a:gd name="T82" fmla="*/ 2147483646 w 3400"/>
              <a:gd name="T83" fmla="*/ 2147483646 h 36"/>
              <a:gd name="T84" fmla="*/ 2147483646 w 3400"/>
              <a:gd name="T85" fmla="*/ 2147483646 h 36"/>
              <a:gd name="T86" fmla="*/ 2147483646 w 3400"/>
              <a:gd name="T87" fmla="*/ 2147483646 h 36"/>
              <a:gd name="T88" fmla="*/ 2147483646 w 3400"/>
              <a:gd name="T89" fmla="*/ 2147483646 h 36"/>
              <a:gd name="T90" fmla="*/ 2147483646 w 3400"/>
              <a:gd name="T91" fmla="*/ 2147483646 h 36"/>
              <a:gd name="T92" fmla="*/ 2147483646 w 3400"/>
              <a:gd name="T93" fmla="*/ 2147483646 h 36"/>
              <a:gd name="T94" fmla="*/ 2147483646 w 3400"/>
              <a:gd name="T95" fmla="*/ 2147483646 h 36"/>
              <a:gd name="T96" fmla="*/ 2147483646 w 3400"/>
              <a:gd name="T97" fmla="*/ 2147483646 h 36"/>
              <a:gd name="T98" fmla="*/ 2147483646 w 3400"/>
              <a:gd name="T99" fmla="*/ 2147483646 h 36"/>
              <a:gd name="T100" fmla="*/ 2147483646 w 3400"/>
              <a:gd name="T101" fmla="*/ 2147483646 h 36"/>
              <a:gd name="T102" fmla="*/ 2147483646 w 3400"/>
              <a:gd name="T103" fmla="*/ 2147483646 h 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36">
                <a:moveTo>
                  <a:pt x="0" y="23"/>
                </a:moveTo>
                <a:lnTo>
                  <a:pt x="66" y="22"/>
                </a:lnTo>
                <a:lnTo>
                  <a:pt x="133" y="22"/>
                </a:lnTo>
                <a:lnTo>
                  <a:pt x="199" y="22"/>
                </a:lnTo>
                <a:lnTo>
                  <a:pt x="266" y="23"/>
                </a:lnTo>
                <a:lnTo>
                  <a:pt x="333" y="23"/>
                </a:lnTo>
                <a:lnTo>
                  <a:pt x="400" y="24"/>
                </a:lnTo>
                <a:lnTo>
                  <a:pt x="466" y="25"/>
                </a:lnTo>
                <a:lnTo>
                  <a:pt x="533" y="27"/>
                </a:lnTo>
                <a:lnTo>
                  <a:pt x="600" y="28"/>
                </a:lnTo>
                <a:lnTo>
                  <a:pt x="666" y="30"/>
                </a:lnTo>
                <a:lnTo>
                  <a:pt x="733" y="31"/>
                </a:lnTo>
                <a:lnTo>
                  <a:pt x="800" y="33"/>
                </a:lnTo>
                <a:lnTo>
                  <a:pt x="867" y="34"/>
                </a:lnTo>
                <a:lnTo>
                  <a:pt x="933" y="35"/>
                </a:lnTo>
                <a:lnTo>
                  <a:pt x="1000" y="36"/>
                </a:lnTo>
                <a:lnTo>
                  <a:pt x="1066" y="36"/>
                </a:lnTo>
                <a:lnTo>
                  <a:pt x="1133" y="36"/>
                </a:lnTo>
                <a:lnTo>
                  <a:pt x="1199" y="36"/>
                </a:lnTo>
                <a:lnTo>
                  <a:pt x="1266" y="35"/>
                </a:lnTo>
                <a:lnTo>
                  <a:pt x="1333" y="34"/>
                </a:lnTo>
                <a:lnTo>
                  <a:pt x="1400" y="32"/>
                </a:lnTo>
                <a:lnTo>
                  <a:pt x="1466" y="30"/>
                </a:lnTo>
                <a:lnTo>
                  <a:pt x="1533" y="27"/>
                </a:lnTo>
                <a:lnTo>
                  <a:pt x="1599" y="24"/>
                </a:lnTo>
                <a:lnTo>
                  <a:pt x="1666" y="21"/>
                </a:lnTo>
                <a:lnTo>
                  <a:pt x="1733" y="18"/>
                </a:lnTo>
                <a:lnTo>
                  <a:pt x="1799" y="14"/>
                </a:lnTo>
                <a:lnTo>
                  <a:pt x="1867" y="11"/>
                </a:lnTo>
                <a:lnTo>
                  <a:pt x="1933" y="8"/>
                </a:lnTo>
                <a:lnTo>
                  <a:pt x="2000" y="5"/>
                </a:lnTo>
                <a:lnTo>
                  <a:pt x="2066" y="3"/>
                </a:lnTo>
                <a:lnTo>
                  <a:pt x="2133" y="1"/>
                </a:lnTo>
                <a:lnTo>
                  <a:pt x="2199" y="0"/>
                </a:lnTo>
                <a:lnTo>
                  <a:pt x="2266" y="0"/>
                </a:lnTo>
                <a:lnTo>
                  <a:pt x="2332" y="0"/>
                </a:lnTo>
                <a:lnTo>
                  <a:pt x="2400" y="1"/>
                </a:lnTo>
                <a:lnTo>
                  <a:pt x="2466" y="3"/>
                </a:lnTo>
                <a:lnTo>
                  <a:pt x="2533" y="5"/>
                </a:lnTo>
                <a:lnTo>
                  <a:pt x="2599" y="8"/>
                </a:lnTo>
                <a:lnTo>
                  <a:pt x="2666" y="12"/>
                </a:lnTo>
                <a:lnTo>
                  <a:pt x="2732" y="16"/>
                </a:lnTo>
                <a:lnTo>
                  <a:pt x="2799" y="20"/>
                </a:lnTo>
                <a:lnTo>
                  <a:pt x="2866" y="24"/>
                </a:lnTo>
                <a:lnTo>
                  <a:pt x="2933" y="28"/>
                </a:lnTo>
                <a:lnTo>
                  <a:pt x="3000" y="31"/>
                </a:lnTo>
                <a:lnTo>
                  <a:pt x="3066" y="34"/>
                </a:lnTo>
                <a:lnTo>
                  <a:pt x="3133" y="36"/>
                </a:lnTo>
                <a:lnTo>
                  <a:pt x="3199" y="36"/>
                </a:lnTo>
                <a:lnTo>
                  <a:pt x="3266" y="36"/>
                </a:lnTo>
                <a:lnTo>
                  <a:pt x="3332" y="34"/>
                </a:lnTo>
                <a:lnTo>
                  <a:pt x="3400" y="30"/>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3" name="Freeform 1428">
            <a:extLst>
              <a:ext uri="{FF2B5EF4-FFF2-40B4-BE49-F238E27FC236}">
                <a16:creationId xmlns:a16="http://schemas.microsoft.com/office/drawing/2014/main" id="{18602BE3-6CE9-CD41-807A-237CDC5327AF}"/>
              </a:ext>
            </a:extLst>
          </p:cNvPr>
          <p:cNvSpPr>
            <a:spLocks/>
          </p:cNvSpPr>
          <p:nvPr/>
        </p:nvSpPr>
        <p:spPr bwMode="auto">
          <a:xfrm>
            <a:off x="3981450" y="3144838"/>
            <a:ext cx="1133475" cy="1444625"/>
          </a:xfrm>
          <a:custGeom>
            <a:avLst/>
            <a:gdLst>
              <a:gd name="T0" fmla="*/ 0 w 3399"/>
              <a:gd name="T1" fmla="*/ 2147483646 h 4551"/>
              <a:gd name="T2" fmla="*/ 2147483646 w 3399"/>
              <a:gd name="T3" fmla="*/ 2147483646 h 4551"/>
              <a:gd name="T4" fmla="*/ 2147483646 w 3399"/>
              <a:gd name="T5" fmla="*/ 2147483646 h 4551"/>
              <a:gd name="T6" fmla="*/ 2147483646 w 3399"/>
              <a:gd name="T7" fmla="*/ 2147483646 h 4551"/>
              <a:gd name="T8" fmla="*/ 2147483646 w 3399"/>
              <a:gd name="T9" fmla="*/ 2147483646 h 4551"/>
              <a:gd name="T10" fmla="*/ 2147483646 w 3399"/>
              <a:gd name="T11" fmla="*/ 2147483646 h 4551"/>
              <a:gd name="T12" fmla="*/ 2147483646 w 3399"/>
              <a:gd name="T13" fmla="*/ 2147483646 h 4551"/>
              <a:gd name="T14" fmla="*/ 2147483646 w 3399"/>
              <a:gd name="T15" fmla="*/ 2147483646 h 4551"/>
              <a:gd name="T16" fmla="*/ 2147483646 w 3399"/>
              <a:gd name="T17" fmla="*/ 2147483646 h 4551"/>
              <a:gd name="T18" fmla="*/ 2147483646 w 3399"/>
              <a:gd name="T19" fmla="*/ 2147483646 h 4551"/>
              <a:gd name="T20" fmla="*/ 2147483646 w 3399"/>
              <a:gd name="T21" fmla="*/ 2147483646 h 4551"/>
              <a:gd name="T22" fmla="*/ 2147483646 w 3399"/>
              <a:gd name="T23" fmla="*/ 2147483646 h 4551"/>
              <a:gd name="T24" fmla="*/ 2147483646 w 3399"/>
              <a:gd name="T25" fmla="*/ 2147483646 h 4551"/>
              <a:gd name="T26" fmla="*/ 2147483646 w 3399"/>
              <a:gd name="T27" fmla="*/ 2147483646 h 4551"/>
              <a:gd name="T28" fmla="*/ 2147483646 w 3399"/>
              <a:gd name="T29" fmla="*/ 2147483646 h 4551"/>
              <a:gd name="T30" fmla="*/ 2147483646 w 3399"/>
              <a:gd name="T31" fmla="*/ 2147483646 h 4551"/>
              <a:gd name="T32" fmla="*/ 2147483646 w 3399"/>
              <a:gd name="T33" fmla="*/ 2147483646 h 4551"/>
              <a:gd name="T34" fmla="*/ 2147483646 w 3399"/>
              <a:gd name="T35" fmla="*/ 2147483646 h 4551"/>
              <a:gd name="T36" fmla="*/ 2147483646 w 3399"/>
              <a:gd name="T37" fmla="*/ 2147483646 h 4551"/>
              <a:gd name="T38" fmla="*/ 2147483646 w 3399"/>
              <a:gd name="T39" fmla="*/ 2147483646 h 4551"/>
              <a:gd name="T40" fmla="*/ 2147483646 w 3399"/>
              <a:gd name="T41" fmla="*/ 2147483646 h 4551"/>
              <a:gd name="T42" fmla="*/ 2147483646 w 3399"/>
              <a:gd name="T43" fmla="*/ 2147483646 h 4551"/>
              <a:gd name="T44" fmla="*/ 2147483646 w 3399"/>
              <a:gd name="T45" fmla="*/ 2147483646 h 4551"/>
              <a:gd name="T46" fmla="*/ 2147483646 w 3399"/>
              <a:gd name="T47" fmla="*/ 2147483646 h 4551"/>
              <a:gd name="T48" fmla="*/ 2147483646 w 3399"/>
              <a:gd name="T49" fmla="*/ 2147483646 h 4551"/>
              <a:gd name="T50" fmla="*/ 2147483646 w 3399"/>
              <a:gd name="T51" fmla="*/ 2147483646 h 4551"/>
              <a:gd name="T52" fmla="*/ 2147483646 w 3399"/>
              <a:gd name="T53" fmla="*/ 2147483646 h 4551"/>
              <a:gd name="T54" fmla="*/ 2147483646 w 3399"/>
              <a:gd name="T55" fmla="*/ 2147483646 h 4551"/>
              <a:gd name="T56" fmla="*/ 2147483646 w 3399"/>
              <a:gd name="T57" fmla="*/ 2147483646 h 4551"/>
              <a:gd name="T58" fmla="*/ 2147483646 w 3399"/>
              <a:gd name="T59" fmla="*/ 2147483646 h 4551"/>
              <a:gd name="T60" fmla="*/ 2147483646 w 3399"/>
              <a:gd name="T61" fmla="*/ 2147483646 h 4551"/>
              <a:gd name="T62" fmla="*/ 2147483646 w 3399"/>
              <a:gd name="T63" fmla="*/ 2147483646 h 4551"/>
              <a:gd name="T64" fmla="*/ 2147483646 w 3399"/>
              <a:gd name="T65" fmla="*/ 2147483646 h 4551"/>
              <a:gd name="T66" fmla="*/ 2147483646 w 3399"/>
              <a:gd name="T67" fmla="*/ 2147483646 h 4551"/>
              <a:gd name="T68" fmla="*/ 2147483646 w 3399"/>
              <a:gd name="T69" fmla="*/ 2147483646 h 4551"/>
              <a:gd name="T70" fmla="*/ 2147483646 w 3399"/>
              <a:gd name="T71" fmla="*/ 2147483646 h 4551"/>
              <a:gd name="T72" fmla="*/ 2147483646 w 3399"/>
              <a:gd name="T73" fmla="*/ 2147483646 h 4551"/>
              <a:gd name="T74" fmla="*/ 2147483646 w 3399"/>
              <a:gd name="T75" fmla="*/ 2147483646 h 4551"/>
              <a:gd name="T76" fmla="*/ 2147483646 w 3399"/>
              <a:gd name="T77" fmla="*/ 2147483646 h 4551"/>
              <a:gd name="T78" fmla="*/ 2147483646 w 3399"/>
              <a:gd name="T79" fmla="*/ 2147483646 h 4551"/>
              <a:gd name="T80" fmla="*/ 2147483646 w 3399"/>
              <a:gd name="T81" fmla="*/ 2147483646 h 4551"/>
              <a:gd name="T82" fmla="*/ 2147483646 w 3399"/>
              <a:gd name="T83" fmla="*/ 2147483646 h 4551"/>
              <a:gd name="T84" fmla="*/ 2147483646 w 3399"/>
              <a:gd name="T85" fmla="*/ 2147483646 h 4551"/>
              <a:gd name="T86" fmla="*/ 2147483646 w 3399"/>
              <a:gd name="T87" fmla="*/ 2147483646 h 4551"/>
              <a:gd name="T88" fmla="*/ 2147483646 w 3399"/>
              <a:gd name="T89" fmla="*/ 2147483646 h 4551"/>
              <a:gd name="T90" fmla="*/ 2147483646 w 3399"/>
              <a:gd name="T91" fmla="*/ 2147483646 h 4551"/>
              <a:gd name="T92" fmla="*/ 2147483646 w 3399"/>
              <a:gd name="T93" fmla="*/ 2147483646 h 4551"/>
              <a:gd name="T94" fmla="*/ 2147483646 w 3399"/>
              <a:gd name="T95" fmla="*/ 2147483646 h 4551"/>
              <a:gd name="T96" fmla="*/ 2147483646 w 3399"/>
              <a:gd name="T97" fmla="*/ 2147483646 h 4551"/>
              <a:gd name="T98" fmla="*/ 2147483646 w 3399"/>
              <a:gd name="T99" fmla="*/ 2147483646 h 4551"/>
              <a:gd name="T100" fmla="*/ 2147483646 w 3399"/>
              <a:gd name="T101" fmla="*/ 2147483646 h 4551"/>
              <a:gd name="T102" fmla="*/ 2147483646 w 3399"/>
              <a:gd name="T103" fmla="*/ 0 h 4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9" h="4551">
                <a:moveTo>
                  <a:pt x="0" y="4545"/>
                </a:moveTo>
                <a:lnTo>
                  <a:pt x="66" y="4540"/>
                </a:lnTo>
                <a:lnTo>
                  <a:pt x="133" y="4533"/>
                </a:lnTo>
                <a:lnTo>
                  <a:pt x="199" y="4525"/>
                </a:lnTo>
                <a:lnTo>
                  <a:pt x="266" y="4515"/>
                </a:lnTo>
                <a:lnTo>
                  <a:pt x="332" y="4504"/>
                </a:lnTo>
                <a:lnTo>
                  <a:pt x="399" y="4491"/>
                </a:lnTo>
                <a:lnTo>
                  <a:pt x="465" y="4478"/>
                </a:lnTo>
                <a:lnTo>
                  <a:pt x="533" y="4464"/>
                </a:lnTo>
                <a:lnTo>
                  <a:pt x="600" y="4451"/>
                </a:lnTo>
                <a:lnTo>
                  <a:pt x="666" y="4438"/>
                </a:lnTo>
                <a:lnTo>
                  <a:pt x="733" y="4426"/>
                </a:lnTo>
                <a:lnTo>
                  <a:pt x="799" y="4415"/>
                </a:lnTo>
                <a:lnTo>
                  <a:pt x="866" y="4407"/>
                </a:lnTo>
                <a:lnTo>
                  <a:pt x="932" y="4400"/>
                </a:lnTo>
                <a:lnTo>
                  <a:pt x="999" y="4397"/>
                </a:lnTo>
                <a:lnTo>
                  <a:pt x="1066" y="4396"/>
                </a:lnTo>
                <a:lnTo>
                  <a:pt x="1133" y="4398"/>
                </a:lnTo>
                <a:lnTo>
                  <a:pt x="1199" y="4404"/>
                </a:lnTo>
                <a:lnTo>
                  <a:pt x="1266" y="4413"/>
                </a:lnTo>
                <a:lnTo>
                  <a:pt x="1332" y="4424"/>
                </a:lnTo>
                <a:lnTo>
                  <a:pt x="1399" y="4439"/>
                </a:lnTo>
                <a:lnTo>
                  <a:pt x="1465" y="4456"/>
                </a:lnTo>
                <a:lnTo>
                  <a:pt x="1532" y="4474"/>
                </a:lnTo>
                <a:lnTo>
                  <a:pt x="1600" y="4493"/>
                </a:lnTo>
                <a:lnTo>
                  <a:pt x="1666" y="4512"/>
                </a:lnTo>
                <a:lnTo>
                  <a:pt x="1733" y="4528"/>
                </a:lnTo>
                <a:lnTo>
                  <a:pt x="1799" y="4541"/>
                </a:lnTo>
                <a:lnTo>
                  <a:pt x="1866" y="4549"/>
                </a:lnTo>
                <a:lnTo>
                  <a:pt x="1932" y="4551"/>
                </a:lnTo>
                <a:lnTo>
                  <a:pt x="1999" y="4544"/>
                </a:lnTo>
                <a:lnTo>
                  <a:pt x="2065" y="4527"/>
                </a:lnTo>
                <a:lnTo>
                  <a:pt x="2133" y="4497"/>
                </a:lnTo>
                <a:lnTo>
                  <a:pt x="2199" y="4454"/>
                </a:lnTo>
                <a:lnTo>
                  <a:pt x="2266" y="4394"/>
                </a:lnTo>
                <a:lnTo>
                  <a:pt x="2332" y="4315"/>
                </a:lnTo>
                <a:lnTo>
                  <a:pt x="2399" y="4217"/>
                </a:lnTo>
                <a:lnTo>
                  <a:pt x="2465" y="4097"/>
                </a:lnTo>
                <a:lnTo>
                  <a:pt x="2532" y="3955"/>
                </a:lnTo>
                <a:lnTo>
                  <a:pt x="2598" y="3787"/>
                </a:lnTo>
                <a:lnTo>
                  <a:pt x="2666" y="3596"/>
                </a:lnTo>
                <a:lnTo>
                  <a:pt x="2733" y="3379"/>
                </a:lnTo>
                <a:lnTo>
                  <a:pt x="2799" y="3136"/>
                </a:lnTo>
                <a:lnTo>
                  <a:pt x="2866" y="2869"/>
                </a:lnTo>
                <a:lnTo>
                  <a:pt x="2932" y="2578"/>
                </a:lnTo>
                <a:lnTo>
                  <a:pt x="2999" y="2263"/>
                </a:lnTo>
                <a:lnTo>
                  <a:pt x="3065" y="1926"/>
                </a:lnTo>
                <a:lnTo>
                  <a:pt x="3133" y="1570"/>
                </a:lnTo>
                <a:lnTo>
                  <a:pt x="3199" y="1196"/>
                </a:lnTo>
                <a:lnTo>
                  <a:pt x="3266" y="808"/>
                </a:lnTo>
                <a:lnTo>
                  <a:pt x="3332" y="408"/>
                </a:lnTo>
                <a:lnTo>
                  <a:pt x="3399" y="0"/>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4" name="Freeform 1429">
            <a:extLst>
              <a:ext uri="{FF2B5EF4-FFF2-40B4-BE49-F238E27FC236}">
                <a16:creationId xmlns:a16="http://schemas.microsoft.com/office/drawing/2014/main" id="{4786EBB4-BF5C-A94B-853F-60E0B5486E4A}"/>
              </a:ext>
            </a:extLst>
          </p:cNvPr>
          <p:cNvSpPr>
            <a:spLocks/>
          </p:cNvSpPr>
          <p:nvPr/>
        </p:nvSpPr>
        <p:spPr bwMode="auto">
          <a:xfrm>
            <a:off x="5114925" y="1758950"/>
            <a:ext cx="1133475" cy="2817813"/>
          </a:xfrm>
          <a:custGeom>
            <a:avLst/>
            <a:gdLst>
              <a:gd name="T0" fmla="*/ 0 w 3400"/>
              <a:gd name="T1" fmla="*/ 2147483646 h 8874"/>
              <a:gd name="T2" fmla="*/ 2147483646 w 3400"/>
              <a:gd name="T3" fmla="*/ 2147483646 h 8874"/>
              <a:gd name="T4" fmla="*/ 2147483646 w 3400"/>
              <a:gd name="T5" fmla="*/ 2147483646 h 8874"/>
              <a:gd name="T6" fmla="*/ 2147483646 w 3400"/>
              <a:gd name="T7" fmla="*/ 2147483646 h 8874"/>
              <a:gd name="T8" fmla="*/ 2147483646 w 3400"/>
              <a:gd name="T9" fmla="*/ 2147483646 h 8874"/>
              <a:gd name="T10" fmla="*/ 2147483646 w 3400"/>
              <a:gd name="T11" fmla="*/ 2147483646 h 8874"/>
              <a:gd name="T12" fmla="*/ 2147483646 w 3400"/>
              <a:gd name="T13" fmla="*/ 2147483646 h 8874"/>
              <a:gd name="T14" fmla="*/ 2147483646 w 3400"/>
              <a:gd name="T15" fmla="*/ 2147483646 h 8874"/>
              <a:gd name="T16" fmla="*/ 2147483646 w 3400"/>
              <a:gd name="T17" fmla="*/ 2147483646 h 8874"/>
              <a:gd name="T18" fmla="*/ 2147483646 w 3400"/>
              <a:gd name="T19" fmla="*/ 2147483646 h 8874"/>
              <a:gd name="T20" fmla="*/ 2147483646 w 3400"/>
              <a:gd name="T21" fmla="*/ 2147483646 h 8874"/>
              <a:gd name="T22" fmla="*/ 2147483646 w 3400"/>
              <a:gd name="T23" fmla="*/ 2147483646 h 8874"/>
              <a:gd name="T24" fmla="*/ 2147483646 w 3400"/>
              <a:gd name="T25" fmla="*/ 2147483646 h 8874"/>
              <a:gd name="T26" fmla="*/ 2147483646 w 3400"/>
              <a:gd name="T27" fmla="*/ 2147483646 h 8874"/>
              <a:gd name="T28" fmla="*/ 2147483646 w 3400"/>
              <a:gd name="T29" fmla="*/ 2147483646 h 8874"/>
              <a:gd name="T30" fmla="*/ 2147483646 w 3400"/>
              <a:gd name="T31" fmla="*/ 2147483646 h 8874"/>
              <a:gd name="T32" fmla="*/ 2147483646 w 3400"/>
              <a:gd name="T33" fmla="*/ 0 h 8874"/>
              <a:gd name="T34" fmla="*/ 2147483646 w 3400"/>
              <a:gd name="T35" fmla="*/ 2147483646 h 8874"/>
              <a:gd name="T36" fmla="*/ 2147483646 w 3400"/>
              <a:gd name="T37" fmla="*/ 2147483646 h 8874"/>
              <a:gd name="T38" fmla="*/ 2147483646 w 3400"/>
              <a:gd name="T39" fmla="*/ 2147483646 h 8874"/>
              <a:gd name="T40" fmla="*/ 2147483646 w 3400"/>
              <a:gd name="T41" fmla="*/ 2147483646 h 8874"/>
              <a:gd name="T42" fmla="*/ 2147483646 w 3400"/>
              <a:gd name="T43" fmla="*/ 2147483646 h 8874"/>
              <a:gd name="T44" fmla="*/ 2147483646 w 3400"/>
              <a:gd name="T45" fmla="*/ 2147483646 h 8874"/>
              <a:gd name="T46" fmla="*/ 2147483646 w 3400"/>
              <a:gd name="T47" fmla="*/ 2147483646 h 8874"/>
              <a:gd name="T48" fmla="*/ 2147483646 w 3400"/>
              <a:gd name="T49" fmla="*/ 2147483646 h 8874"/>
              <a:gd name="T50" fmla="*/ 2147483646 w 3400"/>
              <a:gd name="T51" fmla="*/ 2147483646 h 8874"/>
              <a:gd name="T52" fmla="*/ 2147483646 w 3400"/>
              <a:gd name="T53" fmla="*/ 2147483646 h 8874"/>
              <a:gd name="T54" fmla="*/ 2147483646 w 3400"/>
              <a:gd name="T55" fmla="*/ 2147483646 h 8874"/>
              <a:gd name="T56" fmla="*/ 2147483646 w 3400"/>
              <a:gd name="T57" fmla="*/ 2147483646 h 8874"/>
              <a:gd name="T58" fmla="*/ 2147483646 w 3400"/>
              <a:gd name="T59" fmla="*/ 2147483646 h 8874"/>
              <a:gd name="T60" fmla="*/ 2147483646 w 3400"/>
              <a:gd name="T61" fmla="*/ 2147483646 h 8874"/>
              <a:gd name="T62" fmla="*/ 2147483646 w 3400"/>
              <a:gd name="T63" fmla="*/ 2147483646 h 8874"/>
              <a:gd name="T64" fmla="*/ 2147483646 w 3400"/>
              <a:gd name="T65" fmla="*/ 2147483646 h 8874"/>
              <a:gd name="T66" fmla="*/ 2147483646 w 3400"/>
              <a:gd name="T67" fmla="*/ 2147483646 h 8874"/>
              <a:gd name="T68" fmla="*/ 2147483646 w 3400"/>
              <a:gd name="T69" fmla="*/ 2147483646 h 8874"/>
              <a:gd name="T70" fmla="*/ 2147483646 w 3400"/>
              <a:gd name="T71" fmla="*/ 2147483646 h 8874"/>
              <a:gd name="T72" fmla="*/ 2147483646 w 3400"/>
              <a:gd name="T73" fmla="*/ 2147483646 h 8874"/>
              <a:gd name="T74" fmla="*/ 2147483646 w 3400"/>
              <a:gd name="T75" fmla="*/ 2147483646 h 8874"/>
              <a:gd name="T76" fmla="*/ 2147483646 w 3400"/>
              <a:gd name="T77" fmla="*/ 2147483646 h 8874"/>
              <a:gd name="T78" fmla="*/ 2147483646 w 3400"/>
              <a:gd name="T79" fmla="*/ 2147483646 h 8874"/>
              <a:gd name="T80" fmla="*/ 2147483646 w 3400"/>
              <a:gd name="T81" fmla="*/ 2147483646 h 8874"/>
              <a:gd name="T82" fmla="*/ 2147483646 w 3400"/>
              <a:gd name="T83" fmla="*/ 2147483646 h 8874"/>
              <a:gd name="T84" fmla="*/ 2147483646 w 3400"/>
              <a:gd name="T85" fmla="*/ 2147483646 h 8874"/>
              <a:gd name="T86" fmla="*/ 2147483646 w 3400"/>
              <a:gd name="T87" fmla="*/ 2147483646 h 8874"/>
              <a:gd name="T88" fmla="*/ 2147483646 w 3400"/>
              <a:gd name="T89" fmla="*/ 2147483646 h 8874"/>
              <a:gd name="T90" fmla="*/ 2147483646 w 3400"/>
              <a:gd name="T91" fmla="*/ 2147483646 h 8874"/>
              <a:gd name="T92" fmla="*/ 2147483646 w 3400"/>
              <a:gd name="T93" fmla="*/ 2147483646 h 8874"/>
              <a:gd name="T94" fmla="*/ 2147483646 w 3400"/>
              <a:gd name="T95" fmla="*/ 2147483646 h 8874"/>
              <a:gd name="T96" fmla="*/ 2147483646 w 3400"/>
              <a:gd name="T97" fmla="*/ 2147483646 h 8874"/>
              <a:gd name="T98" fmla="*/ 2147483646 w 3400"/>
              <a:gd name="T99" fmla="*/ 2147483646 h 8874"/>
              <a:gd name="T100" fmla="*/ 2147483646 w 3400"/>
              <a:gd name="T101" fmla="*/ 2147483646 h 8874"/>
              <a:gd name="T102" fmla="*/ 2147483646 w 3400"/>
              <a:gd name="T103" fmla="*/ 2147483646 h 88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8874">
                <a:moveTo>
                  <a:pt x="0" y="4366"/>
                </a:moveTo>
                <a:lnTo>
                  <a:pt x="66" y="3955"/>
                </a:lnTo>
                <a:lnTo>
                  <a:pt x="133" y="3542"/>
                </a:lnTo>
                <a:lnTo>
                  <a:pt x="199" y="3135"/>
                </a:lnTo>
                <a:lnTo>
                  <a:pt x="267" y="2734"/>
                </a:lnTo>
                <a:lnTo>
                  <a:pt x="333" y="2347"/>
                </a:lnTo>
                <a:lnTo>
                  <a:pt x="400" y="1977"/>
                </a:lnTo>
                <a:lnTo>
                  <a:pt x="467" y="1627"/>
                </a:lnTo>
                <a:lnTo>
                  <a:pt x="533" y="1303"/>
                </a:lnTo>
                <a:lnTo>
                  <a:pt x="600" y="1007"/>
                </a:lnTo>
                <a:lnTo>
                  <a:pt x="666" y="745"/>
                </a:lnTo>
                <a:lnTo>
                  <a:pt x="733" y="518"/>
                </a:lnTo>
                <a:lnTo>
                  <a:pt x="800" y="329"/>
                </a:lnTo>
                <a:lnTo>
                  <a:pt x="867" y="182"/>
                </a:lnTo>
                <a:lnTo>
                  <a:pt x="933" y="77"/>
                </a:lnTo>
                <a:lnTo>
                  <a:pt x="1000" y="16"/>
                </a:lnTo>
                <a:lnTo>
                  <a:pt x="1066" y="0"/>
                </a:lnTo>
                <a:lnTo>
                  <a:pt x="1133" y="28"/>
                </a:lnTo>
                <a:lnTo>
                  <a:pt x="1199" y="102"/>
                </a:lnTo>
                <a:lnTo>
                  <a:pt x="1266" y="219"/>
                </a:lnTo>
                <a:lnTo>
                  <a:pt x="1333" y="379"/>
                </a:lnTo>
                <a:lnTo>
                  <a:pt x="1400" y="578"/>
                </a:lnTo>
                <a:lnTo>
                  <a:pt x="1466" y="816"/>
                </a:lnTo>
                <a:lnTo>
                  <a:pt x="1533" y="1088"/>
                </a:lnTo>
                <a:lnTo>
                  <a:pt x="1600" y="1392"/>
                </a:lnTo>
                <a:lnTo>
                  <a:pt x="1666" y="1724"/>
                </a:lnTo>
                <a:lnTo>
                  <a:pt x="1733" y="2079"/>
                </a:lnTo>
                <a:lnTo>
                  <a:pt x="1799" y="2455"/>
                </a:lnTo>
                <a:lnTo>
                  <a:pt x="1867" y="2847"/>
                </a:lnTo>
                <a:lnTo>
                  <a:pt x="1933" y="3249"/>
                </a:lnTo>
                <a:lnTo>
                  <a:pt x="2000" y="3659"/>
                </a:lnTo>
                <a:lnTo>
                  <a:pt x="2066" y="4072"/>
                </a:lnTo>
                <a:lnTo>
                  <a:pt x="2133" y="4482"/>
                </a:lnTo>
                <a:lnTo>
                  <a:pt x="2199" y="4889"/>
                </a:lnTo>
                <a:lnTo>
                  <a:pt x="2266" y="5285"/>
                </a:lnTo>
                <a:lnTo>
                  <a:pt x="2333" y="5670"/>
                </a:lnTo>
                <a:lnTo>
                  <a:pt x="2400" y="6039"/>
                </a:lnTo>
                <a:lnTo>
                  <a:pt x="2466" y="6390"/>
                </a:lnTo>
                <a:lnTo>
                  <a:pt x="2533" y="6721"/>
                </a:lnTo>
                <a:lnTo>
                  <a:pt x="2600" y="7030"/>
                </a:lnTo>
                <a:lnTo>
                  <a:pt x="2666" y="7314"/>
                </a:lnTo>
                <a:lnTo>
                  <a:pt x="2733" y="7575"/>
                </a:lnTo>
                <a:lnTo>
                  <a:pt x="2799" y="7809"/>
                </a:lnTo>
                <a:lnTo>
                  <a:pt x="2867" y="8019"/>
                </a:lnTo>
                <a:lnTo>
                  <a:pt x="2933" y="8204"/>
                </a:lnTo>
                <a:lnTo>
                  <a:pt x="3000" y="8363"/>
                </a:lnTo>
                <a:lnTo>
                  <a:pt x="3066" y="8500"/>
                </a:lnTo>
                <a:lnTo>
                  <a:pt x="3133" y="8613"/>
                </a:lnTo>
                <a:lnTo>
                  <a:pt x="3199" y="8706"/>
                </a:lnTo>
                <a:lnTo>
                  <a:pt x="3266" y="8778"/>
                </a:lnTo>
                <a:lnTo>
                  <a:pt x="3332" y="8834"/>
                </a:lnTo>
                <a:lnTo>
                  <a:pt x="3400" y="8874"/>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5" name="Freeform 1430">
            <a:extLst>
              <a:ext uri="{FF2B5EF4-FFF2-40B4-BE49-F238E27FC236}">
                <a16:creationId xmlns:a16="http://schemas.microsoft.com/office/drawing/2014/main" id="{95278F91-C232-C743-B62D-10EA9DC56243}"/>
              </a:ext>
            </a:extLst>
          </p:cNvPr>
          <p:cNvSpPr>
            <a:spLocks/>
          </p:cNvSpPr>
          <p:nvPr/>
        </p:nvSpPr>
        <p:spPr bwMode="auto">
          <a:xfrm>
            <a:off x="6248400" y="4540250"/>
            <a:ext cx="1022350" cy="49213"/>
          </a:xfrm>
          <a:custGeom>
            <a:avLst/>
            <a:gdLst>
              <a:gd name="T0" fmla="*/ 0 w 3065"/>
              <a:gd name="T1" fmla="*/ 2147483646 h 155"/>
              <a:gd name="T2" fmla="*/ 2147483646 w 3065"/>
              <a:gd name="T3" fmla="*/ 2147483646 h 155"/>
              <a:gd name="T4" fmla="*/ 2147483646 w 3065"/>
              <a:gd name="T5" fmla="*/ 2147483646 h 155"/>
              <a:gd name="T6" fmla="*/ 2147483646 w 3065"/>
              <a:gd name="T7" fmla="*/ 2147483646 h 155"/>
              <a:gd name="T8" fmla="*/ 2147483646 w 3065"/>
              <a:gd name="T9" fmla="*/ 2147483646 h 155"/>
              <a:gd name="T10" fmla="*/ 2147483646 w 3065"/>
              <a:gd name="T11" fmla="*/ 2147483646 h 155"/>
              <a:gd name="T12" fmla="*/ 2147483646 w 3065"/>
              <a:gd name="T13" fmla="*/ 2147483646 h 155"/>
              <a:gd name="T14" fmla="*/ 2147483646 w 3065"/>
              <a:gd name="T15" fmla="*/ 2147483646 h 155"/>
              <a:gd name="T16" fmla="*/ 2147483646 w 3065"/>
              <a:gd name="T17" fmla="*/ 2147483646 h 155"/>
              <a:gd name="T18" fmla="*/ 2147483646 w 3065"/>
              <a:gd name="T19" fmla="*/ 2147483646 h 155"/>
              <a:gd name="T20" fmla="*/ 2147483646 w 3065"/>
              <a:gd name="T21" fmla="*/ 2147483646 h 155"/>
              <a:gd name="T22" fmla="*/ 2147483646 w 3065"/>
              <a:gd name="T23" fmla="*/ 2147483646 h 155"/>
              <a:gd name="T24" fmla="*/ 2147483646 w 3065"/>
              <a:gd name="T25" fmla="*/ 2147483646 h 155"/>
              <a:gd name="T26" fmla="*/ 2147483646 w 3065"/>
              <a:gd name="T27" fmla="*/ 2147483646 h 155"/>
              <a:gd name="T28" fmla="*/ 2147483646 w 3065"/>
              <a:gd name="T29" fmla="*/ 2147483646 h 155"/>
              <a:gd name="T30" fmla="*/ 2147483646 w 3065"/>
              <a:gd name="T31" fmla="*/ 2147483646 h 155"/>
              <a:gd name="T32" fmla="*/ 2147483646 w 3065"/>
              <a:gd name="T33" fmla="*/ 0 h 155"/>
              <a:gd name="T34" fmla="*/ 2147483646 w 3065"/>
              <a:gd name="T35" fmla="*/ 2147483646 h 155"/>
              <a:gd name="T36" fmla="*/ 2147483646 w 3065"/>
              <a:gd name="T37" fmla="*/ 2147483646 h 155"/>
              <a:gd name="T38" fmla="*/ 2147483646 w 3065"/>
              <a:gd name="T39" fmla="*/ 2147483646 h 155"/>
              <a:gd name="T40" fmla="*/ 2147483646 w 3065"/>
              <a:gd name="T41" fmla="*/ 2147483646 h 155"/>
              <a:gd name="T42" fmla="*/ 2147483646 w 3065"/>
              <a:gd name="T43" fmla="*/ 2147483646 h 155"/>
              <a:gd name="T44" fmla="*/ 2147483646 w 3065"/>
              <a:gd name="T45" fmla="*/ 2147483646 h 155"/>
              <a:gd name="T46" fmla="*/ 2147483646 w 3065"/>
              <a:gd name="T47" fmla="*/ 2147483646 h 155"/>
              <a:gd name="T48" fmla="*/ 2147483646 w 3065"/>
              <a:gd name="T49" fmla="*/ 2147483646 h 155"/>
              <a:gd name="T50" fmla="*/ 2147483646 w 3065"/>
              <a:gd name="T51" fmla="*/ 2147483646 h 155"/>
              <a:gd name="T52" fmla="*/ 2147483646 w 3065"/>
              <a:gd name="T53" fmla="*/ 2147483646 h 155"/>
              <a:gd name="T54" fmla="*/ 2147483646 w 3065"/>
              <a:gd name="T55" fmla="*/ 2147483646 h 155"/>
              <a:gd name="T56" fmla="*/ 2147483646 w 3065"/>
              <a:gd name="T57" fmla="*/ 2147483646 h 155"/>
              <a:gd name="T58" fmla="*/ 2147483646 w 3065"/>
              <a:gd name="T59" fmla="*/ 2147483646 h 155"/>
              <a:gd name="T60" fmla="*/ 2147483646 w 3065"/>
              <a:gd name="T61" fmla="*/ 2147483646 h 155"/>
              <a:gd name="T62" fmla="*/ 2147483646 w 3065"/>
              <a:gd name="T63" fmla="*/ 2147483646 h 155"/>
              <a:gd name="T64" fmla="*/ 2147483646 w 3065"/>
              <a:gd name="T65" fmla="*/ 2147483646 h 155"/>
              <a:gd name="T66" fmla="*/ 2147483646 w 3065"/>
              <a:gd name="T67" fmla="*/ 2147483646 h 155"/>
              <a:gd name="T68" fmla="*/ 2147483646 w 3065"/>
              <a:gd name="T69" fmla="*/ 2147483646 h 155"/>
              <a:gd name="T70" fmla="*/ 2147483646 w 3065"/>
              <a:gd name="T71" fmla="*/ 2147483646 h 155"/>
              <a:gd name="T72" fmla="*/ 2147483646 w 3065"/>
              <a:gd name="T73" fmla="*/ 2147483646 h 155"/>
              <a:gd name="T74" fmla="*/ 2147483646 w 3065"/>
              <a:gd name="T75" fmla="*/ 2147483646 h 155"/>
              <a:gd name="T76" fmla="*/ 2147483646 w 3065"/>
              <a:gd name="T77" fmla="*/ 2147483646 h 155"/>
              <a:gd name="T78" fmla="*/ 2147483646 w 3065"/>
              <a:gd name="T79" fmla="*/ 2147483646 h 155"/>
              <a:gd name="T80" fmla="*/ 2147483646 w 3065"/>
              <a:gd name="T81" fmla="*/ 2147483646 h 155"/>
              <a:gd name="T82" fmla="*/ 2147483646 w 3065"/>
              <a:gd name="T83" fmla="*/ 2147483646 h 155"/>
              <a:gd name="T84" fmla="*/ 2147483646 w 3065"/>
              <a:gd name="T85" fmla="*/ 2147483646 h 155"/>
              <a:gd name="T86" fmla="*/ 2147483646 w 3065"/>
              <a:gd name="T87" fmla="*/ 2147483646 h 155"/>
              <a:gd name="T88" fmla="*/ 2147483646 w 3065"/>
              <a:gd name="T89" fmla="*/ 2147483646 h 155"/>
              <a:gd name="T90" fmla="*/ 2147483646 w 3065"/>
              <a:gd name="T91" fmla="*/ 2147483646 h 155"/>
              <a:gd name="T92" fmla="*/ 2147483646 w 3065"/>
              <a:gd name="T93" fmla="*/ 2147483646 h 1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65" h="155">
                <a:moveTo>
                  <a:pt x="0" y="112"/>
                </a:moveTo>
                <a:lnTo>
                  <a:pt x="66" y="137"/>
                </a:lnTo>
                <a:lnTo>
                  <a:pt x="133" y="151"/>
                </a:lnTo>
                <a:lnTo>
                  <a:pt x="199" y="155"/>
                </a:lnTo>
                <a:lnTo>
                  <a:pt x="266" y="152"/>
                </a:lnTo>
                <a:lnTo>
                  <a:pt x="333" y="142"/>
                </a:lnTo>
                <a:lnTo>
                  <a:pt x="399" y="128"/>
                </a:lnTo>
                <a:lnTo>
                  <a:pt x="466" y="111"/>
                </a:lnTo>
                <a:lnTo>
                  <a:pt x="533" y="92"/>
                </a:lnTo>
                <a:lnTo>
                  <a:pt x="600" y="73"/>
                </a:lnTo>
                <a:lnTo>
                  <a:pt x="666" y="55"/>
                </a:lnTo>
                <a:lnTo>
                  <a:pt x="733" y="38"/>
                </a:lnTo>
                <a:lnTo>
                  <a:pt x="799" y="25"/>
                </a:lnTo>
                <a:lnTo>
                  <a:pt x="866" y="14"/>
                </a:lnTo>
                <a:lnTo>
                  <a:pt x="932" y="6"/>
                </a:lnTo>
                <a:lnTo>
                  <a:pt x="999" y="1"/>
                </a:lnTo>
                <a:lnTo>
                  <a:pt x="1066" y="0"/>
                </a:lnTo>
                <a:lnTo>
                  <a:pt x="1133" y="1"/>
                </a:lnTo>
                <a:lnTo>
                  <a:pt x="1199" y="6"/>
                </a:lnTo>
                <a:lnTo>
                  <a:pt x="1266" y="13"/>
                </a:lnTo>
                <a:lnTo>
                  <a:pt x="1332" y="22"/>
                </a:lnTo>
                <a:lnTo>
                  <a:pt x="1399" y="33"/>
                </a:lnTo>
                <a:lnTo>
                  <a:pt x="1466" y="46"/>
                </a:lnTo>
                <a:lnTo>
                  <a:pt x="1532" y="59"/>
                </a:lnTo>
                <a:lnTo>
                  <a:pt x="1600" y="72"/>
                </a:lnTo>
                <a:lnTo>
                  <a:pt x="1666" y="85"/>
                </a:lnTo>
                <a:lnTo>
                  <a:pt x="1733" y="98"/>
                </a:lnTo>
                <a:lnTo>
                  <a:pt x="1799" y="111"/>
                </a:lnTo>
                <a:lnTo>
                  <a:pt x="1866" y="122"/>
                </a:lnTo>
                <a:lnTo>
                  <a:pt x="1932" y="131"/>
                </a:lnTo>
                <a:lnTo>
                  <a:pt x="1999" y="139"/>
                </a:lnTo>
                <a:lnTo>
                  <a:pt x="2066" y="145"/>
                </a:lnTo>
                <a:lnTo>
                  <a:pt x="2133" y="150"/>
                </a:lnTo>
                <a:lnTo>
                  <a:pt x="2199" y="153"/>
                </a:lnTo>
                <a:lnTo>
                  <a:pt x="2266" y="155"/>
                </a:lnTo>
                <a:lnTo>
                  <a:pt x="2332" y="155"/>
                </a:lnTo>
                <a:lnTo>
                  <a:pt x="2399" y="154"/>
                </a:lnTo>
                <a:lnTo>
                  <a:pt x="2465" y="152"/>
                </a:lnTo>
                <a:lnTo>
                  <a:pt x="2532" y="149"/>
                </a:lnTo>
                <a:lnTo>
                  <a:pt x="2600" y="146"/>
                </a:lnTo>
                <a:lnTo>
                  <a:pt x="2666" y="142"/>
                </a:lnTo>
                <a:lnTo>
                  <a:pt x="2733" y="138"/>
                </a:lnTo>
                <a:lnTo>
                  <a:pt x="2799" y="134"/>
                </a:lnTo>
                <a:lnTo>
                  <a:pt x="2866" y="130"/>
                </a:lnTo>
                <a:lnTo>
                  <a:pt x="2932" y="126"/>
                </a:lnTo>
                <a:lnTo>
                  <a:pt x="2999" y="124"/>
                </a:lnTo>
                <a:lnTo>
                  <a:pt x="3065" y="121"/>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6" name="Freeform 1431">
            <a:extLst>
              <a:ext uri="{FF2B5EF4-FFF2-40B4-BE49-F238E27FC236}">
                <a16:creationId xmlns:a16="http://schemas.microsoft.com/office/drawing/2014/main" id="{9CEB69D5-2F1A-1649-824E-42E288F8254A}"/>
              </a:ext>
            </a:extLst>
          </p:cNvPr>
          <p:cNvSpPr>
            <a:spLocks/>
          </p:cNvSpPr>
          <p:nvPr/>
        </p:nvSpPr>
        <p:spPr bwMode="auto">
          <a:xfrm>
            <a:off x="2847975" y="4457700"/>
            <a:ext cx="1133475" cy="131763"/>
          </a:xfrm>
          <a:custGeom>
            <a:avLst/>
            <a:gdLst>
              <a:gd name="T0" fmla="*/ 0 w 3400"/>
              <a:gd name="T1" fmla="*/ 2147483646 h 417"/>
              <a:gd name="T2" fmla="*/ 2147483646 w 3400"/>
              <a:gd name="T3" fmla="*/ 2147483646 h 417"/>
              <a:gd name="T4" fmla="*/ 2147483646 w 3400"/>
              <a:gd name="T5" fmla="*/ 2147483646 h 417"/>
              <a:gd name="T6" fmla="*/ 2147483646 w 3400"/>
              <a:gd name="T7" fmla="*/ 2147483646 h 417"/>
              <a:gd name="T8" fmla="*/ 2147483646 w 3400"/>
              <a:gd name="T9" fmla="*/ 2147483646 h 417"/>
              <a:gd name="T10" fmla="*/ 2147483646 w 3400"/>
              <a:gd name="T11" fmla="*/ 2147483646 h 417"/>
              <a:gd name="T12" fmla="*/ 2147483646 w 3400"/>
              <a:gd name="T13" fmla="*/ 2147483646 h 417"/>
              <a:gd name="T14" fmla="*/ 2147483646 w 3400"/>
              <a:gd name="T15" fmla="*/ 2147483646 h 417"/>
              <a:gd name="T16" fmla="*/ 2147483646 w 3400"/>
              <a:gd name="T17" fmla="*/ 2147483646 h 417"/>
              <a:gd name="T18" fmla="*/ 2147483646 w 3400"/>
              <a:gd name="T19" fmla="*/ 2147483646 h 417"/>
              <a:gd name="T20" fmla="*/ 2147483646 w 3400"/>
              <a:gd name="T21" fmla="*/ 2147483646 h 417"/>
              <a:gd name="T22" fmla="*/ 2147483646 w 3400"/>
              <a:gd name="T23" fmla="*/ 2147483646 h 417"/>
              <a:gd name="T24" fmla="*/ 2147483646 w 3400"/>
              <a:gd name="T25" fmla="*/ 2147483646 h 417"/>
              <a:gd name="T26" fmla="*/ 2147483646 w 3400"/>
              <a:gd name="T27" fmla="*/ 2147483646 h 417"/>
              <a:gd name="T28" fmla="*/ 2147483646 w 3400"/>
              <a:gd name="T29" fmla="*/ 2147483646 h 417"/>
              <a:gd name="T30" fmla="*/ 2147483646 w 3400"/>
              <a:gd name="T31" fmla="*/ 2147483646 h 417"/>
              <a:gd name="T32" fmla="*/ 2147483646 w 3400"/>
              <a:gd name="T33" fmla="*/ 2147483646 h 417"/>
              <a:gd name="T34" fmla="*/ 2147483646 w 3400"/>
              <a:gd name="T35" fmla="*/ 2147483646 h 417"/>
              <a:gd name="T36" fmla="*/ 2147483646 w 3400"/>
              <a:gd name="T37" fmla="*/ 2147483646 h 417"/>
              <a:gd name="T38" fmla="*/ 2147483646 w 3400"/>
              <a:gd name="T39" fmla="*/ 2147483646 h 417"/>
              <a:gd name="T40" fmla="*/ 2147483646 w 3400"/>
              <a:gd name="T41" fmla="*/ 2147483646 h 417"/>
              <a:gd name="T42" fmla="*/ 2147483646 w 3400"/>
              <a:gd name="T43" fmla="*/ 2147483646 h 417"/>
              <a:gd name="T44" fmla="*/ 2147483646 w 3400"/>
              <a:gd name="T45" fmla="*/ 2147483646 h 417"/>
              <a:gd name="T46" fmla="*/ 2147483646 w 3400"/>
              <a:gd name="T47" fmla="*/ 2147483646 h 417"/>
              <a:gd name="T48" fmla="*/ 2147483646 w 3400"/>
              <a:gd name="T49" fmla="*/ 2147483646 h 417"/>
              <a:gd name="T50" fmla="*/ 2147483646 w 3400"/>
              <a:gd name="T51" fmla="*/ 2147483646 h 417"/>
              <a:gd name="T52" fmla="*/ 2147483646 w 3400"/>
              <a:gd name="T53" fmla="*/ 2147483646 h 417"/>
              <a:gd name="T54" fmla="*/ 2147483646 w 3400"/>
              <a:gd name="T55" fmla="*/ 2147483646 h 417"/>
              <a:gd name="T56" fmla="*/ 2147483646 w 3400"/>
              <a:gd name="T57" fmla="*/ 2147483646 h 417"/>
              <a:gd name="T58" fmla="*/ 2147483646 w 3400"/>
              <a:gd name="T59" fmla="*/ 2147483646 h 417"/>
              <a:gd name="T60" fmla="*/ 2147483646 w 3400"/>
              <a:gd name="T61" fmla="*/ 2147483646 h 417"/>
              <a:gd name="T62" fmla="*/ 2147483646 w 3400"/>
              <a:gd name="T63" fmla="*/ 2147483646 h 417"/>
              <a:gd name="T64" fmla="*/ 2147483646 w 3400"/>
              <a:gd name="T65" fmla="*/ 2147483646 h 417"/>
              <a:gd name="T66" fmla="*/ 2147483646 w 3400"/>
              <a:gd name="T67" fmla="*/ 2147483646 h 417"/>
              <a:gd name="T68" fmla="*/ 2147483646 w 3400"/>
              <a:gd name="T69" fmla="*/ 2147483646 h 417"/>
              <a:gd name="T70" fmla="*/ 2147483646 w 3400"/>
              <a:gd name="T71" fmla="*/ 2147483646 h 417"/>
              <a:gd name="T72" fmla="*/ 2147483646 w 3400"/>
              <a:gd name="T73" fmla="*/ 2147483646 h 417"/>
              <a:gd name="T74" fmla="*/ 2147483646 w 3400"/>
              <a:gd name="T75" fmla="*/ 2147483646 h 417"/>
              <a:gd name="T76" fmla="*/ 2147483646 w 3400"/>
              <a:gd name="T77" fmla="*/ 2147483646 h 417"/>
              <a:gd name="T78" fmla="*/ 2147483646 w 3400"/>
              <a:gd name="T79" fmla="*/ 2147483646 h 417"/>
              <a:gd name="T80" fmla="*/ 2147483646 w 3400"/>
              <a:gd name="T81" fmla="*/ 2147483646 h 417"/>
              <a:gd name="T82" fmla="*/ 2147483646 w 3400"/>
              <a:gd name="T83" fmla="*/ 2147483646 h 417"/>
              <a:gd name="T84" fmla="*/ 2147483646 w 3400"/>
              <a:gd name="T85" fmla="*/ 2147483646 h 417"/>
              <a:gd name="T86" fmla="*/ 2147483646 w 3400"/>
              <a:gd name="T87" fmla="*/ 2147483646 h 417"/>
              <a:gd name="T88" fmla="*/ 2147483646 w 3400"/>
              <a:gd name="T89" fmla="*/ 2147483646 h 417"/>
              <a:gd name="T90" fmla="*/ 2147483646 w 3400"/>
              <a:gd name="T91" fmla="*/ 2147483646 h 417"/>
              <a:gd name="T92" fmla="*/ 2147483646 w 3400"/>
              <a:gd name="T93" fmla="*/ 2147483646 h 417"/>
              <a:gd name="T94" fmla="*/ 2147483646 w 3400"/>
              <a:gd name="T95" fmla="*/ 2147483646 h 417"/>
              <a:gd name="T96" fmla="*/ 2147483646 w 3400"/>
              <a:gd name="T97" fmla="*/ 2147483646 h 417"/>
              <a:gd name="T98" fmla="*/ 2147483646 w 3400"/>
              <a:gd name="T99" fmla="*/ 2147483646 h 417"/>
              <a:gd name="T100" fmla="*/ 2147483646 w 3400"/>
              <a:gd name="T101" fmla="*/ 2147483646 h 417"/>
              <a:gd name="T102" fmla="*/ 2147483646 w 3400"/>
              <a:gd name="T103" fmla="*/ 0 h 4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417">
                <a:moveTo>
                  <a:pt x="0" y="383"/>
                </a:moveTo>
                <a:lnTo>
                  <a:pt x="66" y="386"/>
                </a:lnTo>
                <a:lnTo>
                  <a:pt x="133" y="388"/>
                </a:lnTo>
                <a:lnTo>
                  <a:pt x="199" y="392"/>
                </a:lnTo>
                <a:lnTo>
                  <a:pt x="266" y="396"/>
                </a:lnTo>
                <a:lnTo>
                  <a:pt x="333" y="400"/>
                </a:lnTo>
                <a:lnTo>
                  <a:pt x="400" y="404"/>
                </a:lnTo>
                <a:lnTo>
                  <a:pt x="466" y="408"/>
                </a:lnTo>
                <a:lnTo>
                  <a:pt x="533" y="411"/>
                </a:lnTo>
                <a:lnTo>
                  <a:pt x="600" y="414"/>
                </a:lnTo>
                <a:lnTo>
                  <a:pt x="666" y="416"/>
                </a:lnTo>
                <a:lnTo>
                  <a:pt x="733" y="417"/>
                </a:lnTo>
                <a:lnTo>
                  <a:pt x="800" y="417"/>
                </a:lnTo>
                <a:lnTo>
                  <a:pt x="867" y="415"/>
                </a:lnTo>
                <a:lnTo>
                  <a:pt x="933" y="412"/>
                </a:lnTo>
                <a:lnTo>
                  <a:pt x="1000" y="407"/>
                </a:lnTo>
                <a:lnTo>
                  <a:pt x="1066" y="401"/>
                </a:lnTo>
                <a:lnTo>
                  <a:pt x="1133" y="393"/>
                </a:lnTo>
                <a:lnTo>
                  <a:pt x="1199" y="384"/>
                </a:lnTo>
                <a:lnTo>
                  <a:pt x="1266" y="373"/>
                </a:lnTo>
                <a:lnTo>
                  <a:pt x="1333" y="360"/>
                </a:lnTo>
                <a:lnTo>
                  <a:pt x="1400" y="347"/>
                </a:lnTo>
                <a:lnTo>
                  <a:pt x="1466" y="334"/>
                </a:lnTo>
                <a:lnTo>
                  <a:pt x="1533" y="321"/>
                </a:lnTo>
                <a:lnTo>
                  <a:pt x="1599" y="308"/>
                </a:lnTo>
                <a:lnTo>
                  <a:pt x="1666" y="295"/>
                </a:lnTo>
                <a:lnTo>
                  <a:pt x="1733" y="284"/>
                </a:lnTo>
                <a:lnTo>
                  <a:pt x="1799" y="275"/>
                </a:lnTo>
                <a:lnTo>
                  <a:pt x="1867" y="268"/>
                </a:lnTo>
                <a:lnTo>
                  <a:pt x="1933" y="263"/>
                </a:lnTo>
                <a:lnTo>
                  <a:pt x="2000" y="262"/>
                </a:lnTo>
                <a:lnTo>
                  <a:pt x="2066" y="263"/>
                </a:lnTo>
                <a:lnTo>
                  <a:pt x="2133" y="268"/>
                </a:lnTo>
                <a:lnTo>
                  <a:pt x="2199" y="276"/>
                </a:lnTo>
                <a:lnTo>
                  <a:pt x="2266" y="287"/>
                </a:lnTo>
                <a:lnTo>
                  <a:pt x="2332" y="300"/>
                </a:lnTo>
                <a:lnTo>
                  <a:pt x="2400" y="317"/>
                </a:lnTo>
                <a:lnTo>
                  <a:pt x="2466" y="335"/>
                </a:lnTo>
                <a:lnTo>
                  <a:pt x="2533" y="354"/>
                </a:lnTo>
                <a:lnTo>
                  <a:pt x="2599" y="373"/>
                </a:lnTo>
                <a:lnTo>
                  <a:pt x="2666" y="390"/>
                </a:lnTo>
                <a:lnTo>
                  <a:pt x="2732" y="404"/>
                </a:lnTo>
                <a:lnTo>
                  <a:pt x="2799" y="414"/>
                </a:lnTo>
                <a:lnTo>
                  <a:pt x="2866" y="417"/>
                </a:lnTo>
                <a:lnTo>
                  <a:pt x="2933" y="413"/>
                </a:lnTo>
                <a:lnTo>
                  <a:pt x="3000" y="399"/>
                </a:lnTo>
                <a:lnTo>
                  <a:pt x="3066" y="374"/>
                </a:lnTo>
                <a:lnTo>
                  <a:pt x="3133" y="334"/>
                </a:lnTo>
                <a:lnTo>
                  <a:pt x="3199" y="278"/>
                </a:lnTo>
                <a:lnTo>
                  <a:pt x="3266" y="206"/>
                </a:lnTo>
                <a:lnTo>
                  <a:pt x="3332" y="113"/>
                </a:lnTo>
                <a:lnTo>
                  <a:pt x="3400" y="0"/>
                </a:lnTo>
              </a:path>
            </a:pathLst>
          </a:custGeom>
          <a:noFill/>
          <a:ln w="23813">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7" name="Freeform 1432">
            <a:extLst>
              <a:ext uri="{FF2B5EF4-FFF2-40B4-BE49-F238E27FC236}">
                <a16:creationId xmlns:a16="http://schemas.microsoft.com/office/drawing/2014/main" id="{96944C2E-3393-A846-A3B2-89A0AA11AB74}"/>
              </a:ext>
            </a:extLst>
          </p:cNvPr>
          <p:cNvSpPr>
            <a:spLocks/>
          </p:cNvSpPr>
          <p:nvPr/>
        </p:nvSpPr>
        <p:spPr bwMode="auto">
          <a:xfrm>
            <a:off x="3981450" y="1758950"/>
            <a:ext cx="1133475" cy="2698750"/>
          </a:xfrm>
          <a:custGeom>
            <a:avLst/>
            <a:gdLst>
              <a:gd name="T0" fmla="*/ 0 w 3399"/>
              <a:gd name="T1" fmla="*/ 2147483646 h 8500"/>
              <a:gd name="T2" fmla="*/ 2147483646 w 3399"/>
              <a:gd name="T3" fmla="*/ 2147483646 h 8500"/>
              <a:gd name="T4" fmla="*/ 2147483646 w 3399"/>
              <a:gd name="T5" fmla="*/ 2147483646 h 8500"/>
              <a:gd name="T6" fmla="*/ 2147483646 w 3399"/>
              <a:gd name="T7" fmla="*/ 2147483646 h 8500"/>
              <a:gd name="T8" fmla="*/ 2147483646 w 3399"/>
              <a:gd name="T9" fmla="*/ 2147483646 h 8500"/>
              <a:gd name="T10" fmla="*/ 2147483646 w 3399"/>
              <a:gd name="T11" fmla="*/ 2147483646 h 8500"/>
              <a:gd name="T12" fmla="*/ 2147483646 w 3399"/>
              <a:gd name="T13" fmla="*/ 2147483646 h 8500"/>
              <a:gd name="T14" fmla="*/ 2147483646 w 3399"/>
              <a:gd name="T15" fmla="*/ 2147483646 h 8500"/>
              <a:gd name="T16" fmla="*/ 2147483646 w 3399"/>
              <a:gd name="T17" fmla="*/ 2147483646 h 8500"/>
              <a:gd name="T18" fmla="*/ 2147483646 w 3399"/>
              <a:gd name="T19" fmla="*/ 2147483646 h 8500"/>
              <a:gd name="T20" fmla="*/ 2147483646 w 3399"/>
              <a:gd name="T21" fmla="*/ 2147483646 h 8500"/>
              <a:gd name="T22" fmla="*/ 2147483646 w 3399"/>
              <a:gd name="T23" fmla="*/ 2147483646 h 8500"/>
              <a:gd name="T24" fmla="*/ 2147483646 w 3399"/>
              <a:gd name="T25" fmla="*/ 2147483646 h 8500"/>
              <a:gd name="T26" fmla="*/ 2147483646 w 3399"/>
              <a:gd name="T27" fmla="*/ 2147483646 h 8500"/>
              <a:gd name="T28" fmla="*/ 2147483646 w 3399"/>
              <a:gd name="T29" fmla="*/ 2147483646 h 8500"/>
              <a:gd name="T30" fmla="*/ 2147483646 w 3399"/>
              <a:gd name="T31" fmla="*/ 2147483646 h 8500"/>
              <a:gd name="T32" fmla="*/ 2147483646 w 3399"/>
              <a:gd name="T33" fmla="*/ 2147483646 h 8500"/>
              <a:gd name="T34" fmla="*/ 2147483646 w 3399"/>
              <a:gd name="T35" fmla="*/ 2147483646 h 8500"/>
              <a:gd name="T36" fmla="*/ 2147483646 w 3399"/>
              <a:gd name="T37" fmla="*/ 2147483646 h 8500"/>
              <a:gd name="T38" fmla="*/ 2147483646 w 3399"/>
              <a:gd name="T39" fmla="*/ 2147483646 h 8500"/>
              <a:gd name="T40" fmla="*/ 2147483646 w 3399"/>
              <a:gd name="T41" fmla="*/ 2147483646 h 8500"/>
              <a:gd name="T42" fmla="*/ 2147483646 w 3399"/>
              <a:gd name="T43" fmla="*/ 2147483646 h 8500"/>
              <a:gd name="T44" fmla="*/ 2147483646 w 3399"/>
              <a:gd name="T45" fmla="*/ 2147483646 h 8500"/>
              <a:gd name="T46" fmla="*/ 2147483646 w 3399"/>
              <a:gd name="T47" fmla="*/ 2147483646 h 8500"/>
              <a:gd name="T48" fmla="*/ 2147483646 w 3399"/>
              <a:gd name="T49" fmla="*/ 2147483646 h 8500"/>
              <a:gd name="T50" fmla="*/ 2147483646 w 3399"/>
              <a:gd name="T51" fmla="*/ 2147483646 h 8500"/>
              <a:gd name="T52" fmla="*/ 2147483646 w 3399"/>
              <a:gd name="T53" fmla="*/ 2147483646 h 8500"/>
              <a:gd name="T54" fmla="*/ 2147483646 w 3399"/>
              <a:gd name="T55" fmla="*/ 2147483646 h 8500"/>
              <a:gd name="T56" fmla="*/ 2147483646 w 3399"/>
              <a:gd name="T57" fmla="*/ 2147483646 h 8500"/>
              <a:gd name="T58" fmla="*/ 2147483646 w 3399"/>
              <a:gd name="T59" fmla="*/ 2147483646 h 8500"/>
              <a:gd name="T60" fmla="*/ 2147483646 w 3399"/>
              <a:gd name="T61" fmla="*/ 0 h 8500"/>
              <a:gd name="T62" fmla="*/ 2147483646 w 3399"/>
              <a:gd name="T63" fmla="*/ 2147483646 h 8500"/>
              <a:gd name="T64" fmla="*/ 2147483646 w 3399"/>
              <a:gd name="T65" fmla="*/ 2147483646 h 8500"/>
              <a:gd name="T66" fmla="*/ 2147483646 w 3399"/>
              <a:gd name="T67" fmla="*/ 2147483646 h 8500"/>
              <a:gd name="T68" fmla="*/ 2147483646 w 3399"/>
              <a:gd name="T69" fmla="*/ 2147483646 h 8500"/>
              <a:gd name="T70" fmla="*/ 2147483646 w 3399"/>
              <a:gd name="T71" fmla="*/ 2147483646 h 8500"/>
              <a:gd name="T72" fmla="*/ 2147483646 w 3399"/>
              <a:gd name="T73" fmla="*/ 2147483646 h 8500"/>
              <a:gd name="T74" fmla="*/ 2147483646 w 3399"/>
              <a:gd name="T75" fmla="*/ 2147483646 h 8500"/>
              <a:gd name="T76" fmla="*/ 2147483646 w 3399"/>
              <a:gd name="T77" fmla="*/ 2147483646 h 8500"/>
              <a:gd name="T78" fmla="*/ 2147483646 w 3399"/>
              <a:gd name="T79" fmla="*/ 2147483646 h 8500"/>
              <a:gd name="T80" fmla="*/ 2147483646 w 3399"/>
              <a:gd name="T81" fmla="*/ 2147483646 h 8500"/>
              <a:gd name="T82" fmla="*/ 2147483646 w 3399"/>
              <a:gd name="T83" fmla="*/ 2147483646 h 8500"/>
              <a:gd name="T84" fmla="*/ 2147483646 w 3399"/>
              <a:gd name="T85" fmla="*/ 2147483646 h 8500"/>
              <a:gd name="T86" fmla="*/ 2147483646 w 3399"/>
              <a:gd name="T87" fmla="*/ 2147483646 h 8500"/>
              <a:gd name="T88" fmla="*/ 2147483646 w 3399"/>
              <a:gd name="T89" fmla="*/ 2147483646 h 8500"/>
              <a:gd name="T90" fmla="*/ 2147483646 w 3399"/>
              <a:gd name="T91" fmla="*/ 2147483646 h 8500"/>
              <a:gd name="T92" fmla="*/ 2147483646 w 3399"/>
              <a:gd name="T93" fmla="*/ 2147483646 h 8500"/>
              <a:gd name="T94" fmla="*/ 2147483646 w 3399"/>
              <a:gd name="T95" fmla="*/ 2147483646 h 8500"/>
              <a:gd name="T96" fmla="*/ 2147483646 w 3399"/>
              <a:gd name="T97" fmla="*/ 2147483646 h 8500"/>
              <a:gd name="T98" fmla="*/ 2147483646 w 3399"/>
              <a:gd name="T99" fmla="*/ 2147483646 h 8500"/>
              <a:gd name="T100" fmla="*/ 2147483646 w 3399"/>
              <a:gd name="T101" fmla="*/ 2147483646 h 8500"/>
              <a:gd name="T102" fmla="*/ 2147483646 w 3399"/>
              <a:gd name="T103" fmla="*/ 2147483646 h 8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9" h="8500">
                <a:moveTo>
                  <a:pt x="0" y="8500"/>
                </a:moveTo>
                <a:lnTo>
                  <a:pt x="66" y="8363"/>
                </a:lnTo>
                <a:lnTo>
                  <a:pt x="133" y="8204"/>
                </a:lnTo>
                <a:lnTo>
                  <a:pt x="199" y="8019"/>
                </a:lnTo>
                <a:lnTo>
                  <a:pt x="266" y="7809"/>
                </a:lnTo>
                <a:lnTo>
                  <a:pt x="332" y="7575"/>
                </a:lnTo>
                <a:lnTo>
                  <a:pt x="399" y="7314"/>
                </a:lnTo>
                <a:lnTo>
                  <a:pt x="465" y="7030"/>
                </a:lnTo>
                <a:lnTo>
                  <a:pt x="533" y="6721"/>
                </a:lnTo>
                <a:lnTo>
                  <a:pt x="600" y="6390"/>
                </a:lnTo>
                <a:lnTo>
                  <a:pt x="666" y="6039"/>
                </a:lnTo>
                <a:lnTo>
                  <a:pt x="733" y="5670"/>
                </a:lnTo>
                <a:lnTo>
                  <a:pt x="799" y="5285"/>
                </a:lnTo>
                <a:lnTo>
                  <a:pt x="866" y="4889"/>
                </a:lnTo>
                <a:lnTo>
                  <a:pt x="932" y="4482"/>
                </a:lnTo>
                <a:lnTo>
                  <a:pt x="999" y="4072"/>
                </a:lnTo>
                <a:lnTo>
                  <a:pt x="1066" y="3659"/>
                </a:lnTo>
                <a:lnTo>
                  <a:pt x="1133" y="3249"/>
                </a:lnTo>
                <a:lnTo>
                  <a:pt x="1199" y="2847"/>
                </a:lnTo>
                <a:lnTo>
                  <a:pt x="1266" y="2455"/>
                </a:lnTo>
                <a:lnTo>
                  <a:pt x="1332" y="2079"/>
                </a:lnTo>
                <a:lnTo>
                  <a:pt x="1399" y="1724"/>
                </a:lnTo>
                <a:lnTo>
                  <a:pt x="1465" y="1392"/>
                </a:lnTo>
                <a:lnTo>
                  <a:pt x="1532" y="1088"/>
                </a:lnTo>
                <a:lnTo>
                  <a:pt x="1600" y="816"/>
                </a:lnTo>
                <a:lnTo>
                  <a:pt x="1666" y="578"/>
                </a:lnTo>
                <a:lnTo>
                  <a:pt x="1733" y="379"/>
                </a:lnTo>
                <a:lnTo>
                  <a:pt x="1799" y="219"/>
                </a:lnTo>
                <a:lnTo>
                  <a:pt x="1866" y="102"/>
                </a:lnTo>
                <a:lnTo>
                  <a:pt x="1932" y="28"/>
                </a:lnTo>
                <a:lnTo>
                  <a:pt x="1999" y="0"/>
                </a:lnTo>
                <a:lnTo>
                  <a:pt x="2065" y="16"/>
                </a:lnTo>
                <a:lnTo>
                  <a:pt x="2133" y="77"/>
                </a:lnTo>
                <a:lnTo>
                  <a:pt x="2199" y="182"/>
                </a:lnTo>
                <a:lnTo>
                  <a:pt x="2266" y="329"/>
                </a:lnTo>
                <a:lnTo>
                  <a:pt x="2332" y="518"/>
                </a:lnTo>
                <a:lnTo>
                  <a:pt x="2399" y="745"/>
                </a:lnTo>
                <a:lnTo>
                  <a:pt x="2465" y="1007"/>
                </a:lnTo>
                <a:lnTo>
                  <a:pt x="2532" y="1303"/>
                </a:lnTo>
                <a:lnTo>
                  <a:pt x="2598" y="1627"/>
                </a:lnTo>
                <a:lnTo>
                  <a:pt x="2666" y="1977"/>
                </a:lnTo>
                <a:lnTo>
                  <a:pt x="2733" y="2347"/>
                </a:lnTo>
                <a:lnTo>
                  <a:pt x="2799" y="2734"/>
                </a:lnTo>
                <a:lnTo>
                  <a:pt x="2866" y="3135"/>
                </a:lnTo>
                <a:lnTo>
                  <a:pt x="2932" y="3542"/>
                </a:lnTo>
                <a:lnTo>
                  <a:pt x="2999" y="3955"/>
                </a:lnTo>
                <a:lnTo>
                  <a:pt x="3065" y="4366"/>
                </a:lnTo>
                <a:lnTo>
                  <a:pt x="3133" y="4774"/>
                </a:lnTo>
                <a:lnTo>
                  <a:pt x="3199" y="5174"/>
                </a:lnTo>
                <a:lnTo>
                  <a:pt x="3266" y="5562"/>
                </a:lnTo>
                <a:lnTo>
                  <a:pt x="3332" y="5936"/>
                </a:lnTo>
                <a:lnTo>
                  <a:pt x="3399" y="6292"/>
                </a:lnTo>
              </a:path>
            </a:pathLst>
          </a:custGeom>
          <a:noFill/>
          <a:ln w="23813">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8" name="Freeform 1433">
            <a:extLst>
              <a:ext uri="{FF2B5EF4-FFF2-40B4-BE49-F238E27FC236}">
                <a16:creationId xmlns:a16="http://schemas.microsoft.com/office/drawing/2014/main" id="{51C36C36-AA8A-E147-BD76-B5C7BF9CDD7D}"/>
              </a:ext>
            </a:extLst>
          </p:cNvPr>
          <p:cNvSpPr>
            <a:spLocks/>
          </p:cNvSpPr>
          <p:nvPr/>
        </p:nvSpPr>
        <p:spPr bwMode="auto">
          <a:xfrm>
            <a:off x="5114925" y="3756025"/>
            <a:ext cx="1133475" cy="833438"/>
          </a:xfrm>
          <a:custGeom>
            <a:avLst/>
            <a:gdLst>
              <a:gd name="T0" fmla="*/ 0 w 3400"/>
              <a:gd name="T1" fmla="*/ 0 h 2625"/>
              <a:gd name="T2" fmla="*/ 2147483646 w 3400"/>
              <a:gd name="T3" fmla="*/ 2147483646 h 2625"/>
              <a:gd name="T4" fmla="*/ 2147483646 w 3400"/>
              <a:gd name="T5" fmla="*/ 2147483646 h 2625"/>
              <a:gd name="T6" fmla="*/ 2147483646 w 3400"/>
              <a:gd name="T7" fmla="*/ 2147483646 h 2625"/>
              <a:gd name="T8" fmla="*/ 2147483646 w 3400"/>
              <a:gd name="T9" fmla="*/ 2147483646 h 2625"/>
              <a:gd name="T10" fmla="*/ 2147483646 w 3400"/>
              <a:gd name="T11" fmla="*/ 2147483646 h 2625"/>
              <a:gd name="T12" fmla="*/ 2147483646 w 3400"/>
              <a:gd name="T13" fmla="*/ 2147483646 h 2625"/>
              <a:gd name="T14" fmla="*/ 2147483646 w 3400"/>
              <a:gd name="T15" fmla="*/ 2147483646 h 2625"/>
              <a:gd name="T16" fmla="*/ 2147483646 w 3400"/>
              <a:gd name="T17" fmla="*/ 2147483646 h 2625"/>
              <a:gd name="T18" fmla="*/ 2147483646 w 3400"/>
              <a:gd name="T19" fmla="*/ 2147483646 h 2625"/>
              <a:gd name="T20" fmla="*/ 2147483646 w 3400"/>
              <a:gd name="T21" fmla="*/ 2147483646 h 2625"/>
              <a:gd name="T22" fmla="*/ 2147483646 w 3400"/>
              <a:gd name="T23" fmla="*/ 2147483646 h 2625"/>
              <a:gd name="T24" fmla="*/ 2147483646 w 3400"/>
              <a:gd name="T25" fmla="*/ 2147483646 h 2625"/>
              <a:gd name="T26" fmla="*/ 2147483646 w 3400"/>
              <a:gd name="T27" fmla="*/ 2147483646 h 2625"/>
              <a:gd name="T28" fmla="*/ 2147483646 w 3400"/>
              <a:gd name="T29" fmla="*/ 2147483646 h 2625"/>
              <a:gd name="T30" fmla="*/ 2147483646 w 3400"/>
              <a:gd name="T31" fmla="*/ 2147483646 h 2625"/>
              <a:gd name="T32" fmla="*/ 2147483646 w 3400"/>
              <a:gd name="T33" fmla="*/ 2147483646 h 2625"/>
              <a:gd name="T34" fmla="*/ 2147483646 w 3400"/>
              <a:gd name="T35" fmla="*/ 2147483646 h 2625"/>
              <a:gd name="T36" fmla="*/ 2147483646 w 3400"/>
              <a:gd name="T37" fmla="*/ 2147483646 h 2625"/>
              <a:gd name="T38" fmla="*/ 2147483646 w 3400"/>
              <a:gd name="T39" fmla="*/ 2147483646 h 2625"/>
              <a:gd name="T40" fmla="*/ 2147483646 w 3400"/>
              <a:gd name="T41" fmla="*/ 2147483646 h 2625"/>
              <a:gd name="T42" fmla="*/ 2147483646 w 3400"/>
              <a:gd name="T43" fmla="*/ 2147483646 h 2625"/>
              <a:gd name="T44" fmla="*/ 2147483646 w 3400"/>
              <a:gd name="T45" fmla="*/ 2147483646 h 2625"/>
              <a:gd name="T46" fmla="*/ 2147483646 w 3400"/>
              <a:gd name="T47" fmla="*/ 2147483646 h 2625"/>
              <a:gd name="T48" fmla="*/ 2147483646 w 3400"/>
              <a:gd name="T49" fmla="*/ 2147483646 h 2625"/>
              <a:gd name="T50" fmla="*/ 2147483646 w 3400"/>
              <a:gd name="T51" fmla="*/ 2147483646 h 2625"/>
              <a:gd name="T52" fmla="*/ 2147483646 w 3400"/>
              <a:gd name="T53" fmla="*/ 2147483646 h 2625"/>
              <a:gd name="T54" fmla="*/ 2147483646 w 3400"/>
              <a:gd name="T55" fmla="*/ 2147483646 h 2625"/>
              <a:gd name="T56" fmla="*/ 2147483646 w 3400"/>
              <a:gd name="T57" fmla="*/ 2147483646 h 2625"/>
              <a:gd name="T58" fmla="*/ 2147483646 w 3400"/>
              <a:gd name="T59" fmla="*/ 2147483646 h 2625"/>
              <a:gd name="T60" fmla="*/ 2147483646 w 3400"/>
              <a:gd name="T61" fmla="*/ 2147483646 h 2625"/>
              <a:gd name="T62" fmla="*/ 2147483646 w 3400"/>
              <a:gd name="T63" fmla="*/ 2147483646 h 2625"/>
              <a:gd name="T64" fmla="*/ 2147483646 w 3400"/>
              <a:gd name="T65" fmla="*/ 2147483646 h 2625"/>
              <a:gd name="T66" fmla="*/ 2147483646 w 3400"/>
              <a:gd name="T67" fmla="*/ 2147483646 h 2625"/>
              <a:gd name="T68" fmla="*/ 2147483646 w 3400"/>
              <a:gd name="T69" fmla="*/ 2147483646 h 2625"/>
              <a:gd name="T70" fmla="*/ 2147483646 w 3400"/>
              <a:gd name="T71" fmla="*/ 2147483646 h 2625"/>
              <a:gd name="T72" fmla="*/ 2147483646 w 3400"/>
              <a:gd name="T73" fmla="*/ 2147483646 h 2625"/>
              <a:gd name="T74" fmla="*/ 2147483646 w 3400"/>
              <a:gd name="T75" fmla="*/ 2147483646 h 2625"/>
              <a:gd name="T76" fmla="*/ 2147483646 w 3400"/>
              <a:gd name="T77" fmla="*/ 2147483646 h 2625"/>
              <a:gd name="T78" fmla="*/ 2147483646 w 3400"/>
              <a:gd name="T79" fmla="*/ 2147483646 h 2625"/>
              <a:gd name="T80" fmla="*/ 2147483646 w 3400"/>
              <a:gd name="T81" fmla="*/ 2147483646 h 2625"/>
              <a:gd name="T82" fmla="*/ 2147483646 w 3400"/>
              <a:gd name="T83" fmla="*/ 2147483646 h 2625"/>
              <a:gd name="T84" fmla="*/ 2147483646 w 3400"/>
              <a:gd name="T85" fmla="*/ 2147483646 h 2625"/>
              <a:gd name="T86" fmla="*/ 2147483646 w 3400"/>
              <a:gd name="T87" fmla="*/ 2147483646 h 2625"/>
              <a:gd name="T88" fmla="*/ 2147483646 w 3400"/>
              <a:gd name="T89" fmla="*/ 2147483646 h 2625"/>
              <a:gd name="T90" fmla="*/ 2147483646 w 3400"/>
              <a:gd name="T91" fmla="*/ 2147483646 h 2625"/>
              <a:gd name="T92" fmla="*/ 2147483646 w 3400"/>
              <a:gd name="T93" fmla="*/ 2147483646 h 2625"/>
              <a:gd name="T94" fmla="*/ 2147483646 w 3400"/>
              <a:gd name="T95" fmla="*/ 2147483646 h 2625"/>
              <a:gd name="T96" fmla="*/ 2147483646 w 3400"/>
              <a:gd name="T97" fmla="*/ 2147483646 h 2625"/>
              <a:gd name="T98" fmla="*/ 2147483646 w 3400"/>
              <a:gd name="T99" fmla="*/ 2147483646 h 2625"/>
              <a:gd name="T100" fmla="*/ 2147483646 w 3400"/>
              <a:gd name="T101" fmla="*/ 2147483646 h 2625"/>
              <a:gd name="T102" fmla="*/ 2147483646 w 3400"/>
              <a:gd name="T103" fmla="*/ 2147483646 h 26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2625">
                <a:moveTo>
                  <a:pt x="0" y="0"/>
                </a:moveTo>
                <a:lnTo>
                  <a:pt x="66" y="337"/>
                </a:lnTo>
                <a:lnTo>
                  <a:pt x="133" y="652"/>
                </a:lnTo>
                <a:lnTo>
                  <a:pt x="199" y="943"/>
                </a:lnTo>
                <a:lnTo>
                  <a:pt x="267" y="1210"/>
                </a:lnTo>
                <a:lnTo>
                  <a:pt x="333" y="1453"/>
                </a:lnTo>
                <a:lnTo>
                  <a:pt x="400" y="1670"/>
                </a:lnTo>
                <a:lnTo>
                  <a:pt x="467" y="1861"/>
                </a:lnTo>
                <a:lnTo>
                  <a:pt x="533" y="2029"/>
                </a:lnTo>
                <a:lnTo>
                  <a:pt x="600" y="2171"/>
                </a:lnTo>
                <a:lnTo>
                  <a:pt x="666" y="2291"/>
                </a:lnTo>
                <a:lnTo>
                  <a:pt x="733" y="2389"/>
                </a:lnTo>
                <a:lnTo>
                  <a:pt x="800" y="2468"/>
                </a:lnTo>
                <a:lnTo>
                  <a:pt x="867" y="2528"/>
                </a:lnTo>
                <a:lnTo>
                  <a:pt x="933" y="2571"/>
                </a:lnTo>
                <a:lnTo>
                  <a:pt x="1000" y="2601"/>
                </a:lnTo>
                <a:lnTo>
                  <a:pt x="1066" y="2618"/>
                </a:lnTo>
                <a:lnTo>
                  <a:pt x="1133" y="2625"/>
                </a:lnTo>
                <a:lnTo>
                  <a:pt x="1199" y="2623"/>
                </a:lnTo>
                <a:lnTo>
                  <a:pt x="1266" y="2615"/>
                </a:lnTo>
                <a:lnTo>
                  <a:pt x="1333" y="2602"/>
                </a:lnTo>
                <a:lnTo>
                  <a:pt x="1400" y="2586"/>
                </a:lnTo>
                <a:lnTo>
                  <a:pt x="1466" y="2567"/>
                </a:lnTo>
                <a:lnTo>
                  <a:pt x="1533" y="2548"/>
                </a:lnTo>
                <a:lnTo>
                  <a:pt x="1600" y="2530"/>
                </a:lnTo>
                <a:lnTo>
                  <a:pt x="1666" y="2513"/>
                </a:lnTo>
                <a:lnTo>
                  <a:pt x="1733" y="2498"/>
                </a:lnTo>
                <a:lnTo>
                  <a:pt x="1799" y="2487"/>
                </a:lnTo>
                <a:lnTo>
                  <a:pt x="1867" y="2478"/>
                </a:lnTo>
                <a:lnTo>
                  <a:pt x="1933" y="2472"/>
                </a:lnTo>
                <a:lnTo>
                  <a:pt x="2000" y="2470"/>
                </a:lnTo>
                <a:lnTo>
                  <a:pt x="2066" y="2471"/>
                </a:lnTo>
                <a:lnTo>
                  <a:pt x="2133" y="2474"/>
                </a:lnTo>
                <a:lnTo>
                  <a:pt x="2199" y="2481"/>
                </a:lnTo>
                <a:lnTo>
                  <a:pt x="2266" y="2489"/>
                </a:lnTo>
                <a:lnTo>
                  <a:pt x="2333" y="2500"/>
                </a:lnTo>
                <a:lnTo>
                  <a:pt x="2400" y="2512"/>
                </a:lnTo>
                <a:lnTo>
                  <a:pt x="2466" y="2525"/>
                </a:lnTo>
                <a:lnTo>
                  <a:pt x="2533" y="2538"/>
                </a:lnTo>
                <a:lnTo>
                  <a:pt x="2600" y="2552"/>
                </a:lnTo>
                <a:lnTo>
                  <a:pt x="2666" y="2565"/>
                </a:lnTo>
                <a:lnTo>
                  <a:pt x="2733" y="2578"/>
                </a:lnTo>
                <a:lnTo>
                  <a:pt x="2799" y="2589"/>
                </a:lnTo>
                <a:lnTo>
                  <a:pt x="2867" y="2599"/>
                </a:lnTo>
                <a:lnTo>
                  <a:pt x="2933" y="2607"/>
                </a:lnTo>
                <a:lnTo>
                  <a:pt x="3000" y="2614"/>
                </a:lnTo>
                <a:lnTo>
                  <a:pt x="3066" y="2619"/>
                </a:lnTo>
                <a:lnTo>
                  <a:pt x="3133" y="2623"/>
                </a:lnTo>
                <a:lnTo>
                  <a:pt x="3199" y="2625"/>
                </a:lnTo>
                <a:lnTo>
                  <a:pt x="3266" y="2625"/>
                </a:lnTo>
                <a:lnTo>
                  <a:pt x="3332" y="2625"/>
                </a:lnTo>
                <a:lnTo>
                  <a:pt x="3400" y="2623"/>
                </a:lnTo>
              </a:path>
            </a:pathLst>
          </a:custGeom>
          <a:noFill/>
          <a:ln w="23813">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9" name="Freeform 1434">
            <a:extLst>
              <a:ext uri="{FF2B5EF4-FFF2-40B4-BE49-F238E27FC236}">
                <a16:creationId xmlns:a16="http://schemas.microsoft.com/office/drawing/2014/main" id="{4A223A85-4414-B740-B737-FB9A211395B9}"/>
              </a:ext>
            </a:extLst>
          </p:cNvPr>
          <p:cNvSpPr>
            <a:spLocks/>
          </p:cNvSpPr>
          <p:nvPr/>
        </p:nvSpPr>
        <p:spPr bwMode="auto">
          <a:xfrm>
            <a:off x="6248400" y="4578350"/>
            <a:ext cx="1022350" cy="11113"/>
          </a:xfrm>
          <a:custGeom>
            <a:avLst/>
            <a:gdLst>
              <a:gd name="T0" fmla="*/ 0 w 3065"/>
              <a:gd name="T1" fmla="*/ 2147483646 h 36"/>
              <a:gd name="T2" fmla="*/ 2147483646 w 3065"/>
              <a:gd name="T3" fmla="*/ 2147483646 h 36"/>
              <a:gd name="T4" fmla="*/ 2147483646 w 3065"/>
              <a:gd name="T5" fmla="*/ 2147483646 h 36"/>
              <a:gd name="T6" fmla="*/ 2147483646 w 3065"/>
              <a:gd name="T7" fmla="*/ 2147483646 h 36"/>
              <a:gd name="T8" fmla="*/ 2147483646 w 3065"/>
              <a:gd name="T9" fmla="*/ 2147483646 h 36"/>
              <a:gd name="T10" fmla="*/ 2147483646 w 3065"/>
              <a:gd name="T11" fmla="*/ 2147483646 h 36"/>
              <a:gd name="T12" fmla="*/ 2147483646 w 3065"/>
              <a:gd name="T13" fmla="*/ 2147483646 h 36"/>
              <a:gd name="T14" fmla="*/ 2147483646 w 3065"/>
              <a:gd name="T15" fmla="*/ 2147483646 h 36"/>
              <a:gd name="T16" fmla="*/ 2147483646 w 3065"/>
              <a:gd name="T17" fmla="*/ 2147483646 h 36"/>
              <a:gd name="T18" fmla="*/ 2147483646 w 3065"/>
              <a:gd name="T19" fmla="*/ 2147483646 h 36"/>
              <a:gd name="T20" fmla="*/ 2147483646 w 3065"/>
              <a:gd name="T21" fmla="*/ 2147483646 h 36"/>
              <a:gd name="T22" fmla="*/ 2147483646 w 3065"/>
              <a:gd name="T23" fmla="*/ 0 h 36"/>
              <a:gd name="T24" fmla="*/ 2147483646 w 3065"/>
              <a:gd name="T25" fmla="*/ 0 h 36"/>
              <a:gd name="T26" fmla="*/ 2147483646 w 3065"/>
              <a:gd name="T27" fmla="*/ 0 h 36"/>
              <a:gd name="T28" fmla="*/ 2147483646 w 3065"/>
              <a:gd name="T29" fmla="*/ 2147483646 h 36"/>
              <a:gd name="T30" fmla="*/ 2147483646 w 3065"/>
              <a:gd name="T31" fmla="*/ 2147483646 h 36"/>
              <a:gd name="T32" fmla="*/ 2147483646 w 3065"/>
              <a:gd name="T33" fmla="*/ 2147483646 h 36"/>
              <a:gd name="T34" fmla="*/ 2147483646 w 3065"/>
              <a:gd name="T35" fmla="*/ 2147483646 h 36"/>
              <a:gd name="T36" fmla="*/ 2147483646 w 3065"/>
              <a:gd name="T37" fmla="*/ 2147483646 h 36"/>
              <a:gd name="T38" fmla="*/ 2147483646 w 3065"/>
              <a:gd name="T39" fmla="*/ 2147483646 h 36"/>
              <a:gd name="T40" fmla="*/ 2147483646 w 3065"/>
              <a:gd name="T41" fmla="*/ 2147483646 h 36"/>
              <a:gd name="T42" fmla="*/ 2147483646 w 3065"/>
              <a:gd name="T43" fmla="*/ 2147483646 h 36"/>
              <a:gd name="T44" fmla="*/ 2147483646 w 3065"/>
              <a:gd name="T45" fmla="*/ 2147483646 h 36"/>
              <a:gd name="T46" fmla="*/ 2147483646 w 3065"/>
              <a:gd name="T47" fmla="*/ 2147483646 h 36"/>
              <a:gd name="T48" fmla="*/ 2147483646 w 3065"/>
              <a:gd name="T49" fmla="*/ 2147483646 h 36"/>
              <a:gd name="T50" fmla="*/ 2147483646 w 3065"/>
              <a:gd name="T51" fmla="*/ 2147483646 h 36"/>
              <a:gd name="T52" fmla="*/ 2147483646 w 3065"/>
              <a:gd name="T53" fmla="*/ 2147483646 h 36"/>
              <a:gd name="T54" fmla="*/ 2147483646 w 3065"/>
              <a:gd name="T55" fmla="*/ 2147483646 h 36"/>
              <a:gd name="T56" fmla="*/ 2147483646 w 3065"/>
              <a:gd name="T57" fmla="*/ 2147483646 h 36"/>
              <a:gd name="T58" fmla="*/ 2147483646 w 3065"/>
              <a:gd name="T59" fmla="*/ 2147483646 h 36"/>
              <a:gd name="T60" fmla="*/ 2147483646 w 3065"/>
              <a:gd name="T61" fmla="*/ 2147483646 h 36"/>
              <a:gd name="T62" fmla="*/ 2147483646 w 3065"/>
              <a:gd name="T63" fmla="*/ 2147483646 h 36"/>
              <a:gd name="T64" fmla="*/ 2147483646 w 3065"/>
              <a:gd name="T65" fmla="*/ 2147483646 h 36"/>
              <a:gd name="T66" fmla="*/ 2147483646 w 3065"/>
              <a:gd name="T67" fmla="*/ 2147483646 h 36"/>
              <a:gd name="T68" fmla="*/ 2147483646 w 3065"/>
              <a:gd name="T69" fmla="*/ 2147483646 h 36"/>
              <a:gd name="T70" fmla="*/ 2147483646 w 3065"/>
              <a:gd name="T71" fmla="*/ 2147483646 h 36"/>
              <a:gd name="T72" fmla="*/ 2147483646 w 3065"/>
              <a:gd name="T73" fmla="*/ 2147483646 h 36"/>
              <a:gd name="T74" fmla="*/ 2147483646 w 3065"/>
              <a:gd name="T75" fmla="*/ 2147483646 h 36"/>
              <a:gd name="T76" fmla="*/ 2147483646 w 3065"/>
              <a:gd name="T77" fmla="*/ 2147483646 h 36"/>
              <a:gd name="T78" fmla="*/ 2147483646 w 3065"/>
              <a:gd name="T79" fmla="*/ 2147483646 h 36"/>
              <a:gd name="T80" fmla="*/ 2147483646 w 3065"/>
              <a:gd name="T81" fmla="*/ 2147483646 h 36"/>
              <a:gd name="T82" fmla="*/ 2147483646 w 3065"/>
              <a:gd name="T83" fmla="*/ 2147483646 h 36"/>
              <a:gd name="T84" fmla="*/ 2147483646 w 3065"/>
              <a:gd name="T85" fmla="*/ 2147483646 h 36"/>
              <a:gd name="T86" fmla="*/ 2147483646 w 3065"/>
              <a:gd name="T87" fmla="*/ 2147483646 h 36"/>
              <a:gd name="T88" fmla="*/ 2147483646 w 3065"/>
              <a:gd name="T89" fmla="*/ 2147483646 h 36"/>
              <a:gd name="T90" fmla="*/ 2147483646 w 3065"/>
              <a:gd name="T91" fmla="*/ 2147483646 h 36"/>
              <a:gd name="T92" fmla="*/ 2147483646 w 3065"/>
              <a:gd name="T93" fmla="*/ 2147483646 h 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65" h="36">
                <a:moveTo>
                  <a:pt x="0" y="34"/>
                </a:moveTo>
                <a:lnTo>
                  <a:pt x="66" y="31"/>
                </a:lnTo>
                <a:lnTo>
                  <a:pt x="133" y="28"/>
                </a:lnTo>
                <a:lnTo>
                  <a:pt x="199" y="24"/>
                </a:lnTo>
                <a:lnTo>
                  <a:pt x="266" y="20"/>
                </a:lnTo>
                <a:lnTo>
                  <a:pt x="333" y="16"/>
                </a:lnTo>
                <a:lnTo>
                  <a:pt x="399" y="12"/>
                </a:lnTo>
                <a:lnTo>
                  <a:pt x="466" y="8"/>
                </a:lnTo>
                <a:lnTo>
                  <a:pt x="533" y="5"/>
                </a:lnTo>
                <a:lnTo>
                  <a:pt x="600" y="3"/>
                </a:lnTo>
                <a:lnTo>
                  <a:pt x="666" y="1"/>
                </a:lnTo>
                <a:lnTo>
                  <a:pt x="733" y="0"/>
                </a:lnTo>
                <a:lnTo>
                  <a:pt x="799" y="0"/>
                </a:lnTo>
                <a:lnTo>
                  <a:pt x="866" y="0"/>
                </a:lnTo>
                <a:lnTo>
                  <a:pt x="932" y="1"/>
                </a:lnTo>
                <a:lnTo>
                  <a:pt x="999" y="3"/>
                </a:lnTo>
                <a:lnTo>
                  <a:pt x="1066" y="5"/>
                </a:lnTo>
                <a:lnTo>
                  <a:pt x="1133" y="8"/>
                </a:lnTo>
                <a:lnTo>
                  <a:pt x="1199" y="11"/>
                </a:lnTo>
                <a:lnTo>
                  <a:pt x="1266" y="14"/>
                </a:lnTo>
                <a:lnTo>
                  <a:pt x="1332" y="18"/>
                </a:lnTo>
                <a:lnTo>
                  <a:pt x="1399" y="21"/>
                </a:lnTo>
                <a:lnTo>
                  <a:pt x="1466" y="24"/>
                </a:lnTo>
                <a:lnTo>
                  <a:pt x="1532" y="27"/>
                </a:lnTo>
                <a:lnTo>
                  <a:pt x="1600" y="30"/>
                </a:lnTo>
                <a:lnTo>
                  <a:pt x="1666" y="32"/>
                </a:lnTo>
                <a:lnTo>
                  <a:pt x="1733" y="34"/>
                </a:lnTo>
                <a:lnTo>
                  <a:pt x="1799" y="35"/>
                </a:lnTo>
                <a:lnTo>
                  <a:pt x="1866" y="36"/>
                </a:lnTo>
                <a:lnTo>
                  <a:pt x="1932" y="36"/>
                </a:lnTo>
                <a:lnTo>
                  <a:pt x="1999" y="36"/>
                </a:lnTo>
                <a:lnTo>
                  <a:pt x="2066" y="36"/>
                </a:lnTo>
                <a:lnTo>
                  <a:pt x="2133" y="35"/>
                </a:lnTo>
                <a:lnTo>
                  <a:pt x="2199" y="34"/>
                </a:lnTo>
                <a:lnTo>
                  <a:pt x="2266" y="33"/>
                </a:lnTo>
                <a:lnTo>
                  <a:pt x="2332" y="31"/>
                </a:lnTo>
                <a:lnTo>
                  <a:pt x="2399" y="30"/>
                </a:lnTo>
                <a:lnTo>
                  <a:pt x="2465" y="28"/>
                </a:lnTo>
                <a:lnTo>
                  <a:pt x="2532" y="27"/>
                </a:lnTo>
                <a:lnTo>
                  <a:pt x="2600" y="25"/>
                </a:lnTo>
                <a:lnTo>
                  <a:pt x="2666" y="24"/>
                </a:lnTo>
                <a:lnTo>
                  <a:pt x="2733" y="23"/>
                </a:lnTo>
                <a:lnTo>
                  <a:pt x="2799" y="23"/>
                </a:lnTo>
                <a:lnTo>
                  <a:pt x="2866" y="22"/>
                </a:lnTo>
                <a:lnTo>
                  <a:pt x="2932" y="22"/>
                </a:lnTo>
                <a:lnTo>
                  <a:pt x="2999" y="22"/>
                </a:lnTo>
                <a:lnTo>
                  <a:pt x="3065" y="23"/>
                </a:lnTo>
              </a:path>
            </a:pathLst>
          </a:custGeom>
          <a:noFill/>
          <a:ln w="23813">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8459" name="Group 1435">
            <a:extLst>
              <a:ext uri="{FF2B5EF4-FFF2-40B4-BE49-F238E27FC236}">
                <a16:creationId xmlns:a16="http://schemas.microsoft.com/office/drawing/2014/main" id="{2B152CCB-9681-E246-9F9E-A87CD904BD5E}"/>
              </a:ext>
            </a:extLst>
          </p:cNvPr>
          <p:cNvGrpSpPr>
            <a:grpSpLocks/>
          </p:cNvGrpSpPr>
          <p:nvPr/>
        </p:nvGrpSpPr>
        <p:grpSpPr bwMode="auto">
          <a:xfrm>
            <a:off x="2847975" y="1755775"/>
            <a:ext cx="4422775" cy="2833688"/>
            <a:chOff x="1709" y="1106"/>
            <a:chExt cx="2653" cy="1785"/>
          </a:xfrm>
        </p:grpSpPr>
        <p:sp>
          <p:nvSpPr>
            <p:cNvPr id="140323" name="Freeform 1436">
              <a:extLst>
                <a:ext uri="{FF2B5EF4-FFF2-40B4-BE49-F238E27FC236}">
                  <a16:creationId xmlns:a16="http://schemas.microsoft.com/office/drawing/2014/main" id="{B7E4A6AD-2DDD-D641-8212-20EB3CAEA4FA}"/>
                </a:ext>
              </a:extLst>
            </p:cNvPr>
            <p:cNvSpPr>
              <a:spLocks/>
            </p:cNvSpPr>
            <p:nvPr/>
          </p:nvSpPr>
          <p:spPr bwMode="auto">
            <a:xfrm>
              <a:off x="1709" y="2807"/>
              <a:ext cx="680" cy="84"/>
            </a:xfrm>
            <a:custGeom>
              <a:avLst/>
              <a:gdLst>
                <a:gd name="T0" fmla="*/ 0 w 3400"/>
                <a:gd name="T1" fmla="*/ 0 h 420"/>
                <a:gd name="T2" fmla="*/ 0 w 3400"/>
                <a:gd name="T3" fmla="*/ 0 h 420"/>
                <a:gd name="T4" fmla="*/ 0 w 3400"/>
                <a:gd name="T5" fmla="*/ 0 h 420"/>
                <a:gd name="T6" fmla="*/ 0 w 3400"/>
                <a:gd name="T7" fmla="*/ 0 h 420"/>
                <a:gd name="T8" fmla="*/ 0 w 3400"/>
                <a:gd name="T9" fmla="*/ 0 h 420"/>
                <a:gd name="T10" fmla="*/ 0 w 3400"/>
                <a:gd name="T11" fmla="*/ 0 h 420"/>
                <a:gd name="T12" fmla="*/ 0 w 3400"/>
                <a:gd name="T13" fmla="*/ 0 h 420"/>
                <a:gd name="T14" fmla="*/ 0 w 3400"/>
                <a:gd name="T15" fmla="*/ 0 h 420"/>
                <a:gd name="T16" fmla="*/ 0 w 3400"/>
                <a:gd name="T17" fmla="*/ 0 h 420"/>
                <a:gd name="T18" fmla="*/ 0 w 3400"/>
                <a:gd name="T19" fmla="*/ 0 h 420"/>
                <a:gd name="T20" fmla="*/ 0 w 3400"/>
                <a:gd name="T21" fmla="*/ 0 h 420"/>
                <a:gd name="T22" fmla="*/ 0 w 3400"/>
                <a:gd name="T23" fmla="*/ 0 h 420"/>
                <a:gd name="T24" fmla="*/ 0 w 3400"/>
                <a:gd name="T25" fmla="*/ 0 h 420"/>
                <a:gd name="T26" fmla="*/ 0 w 3400"/>
                <a:gd name="T27" fmla="*/ 0 h 420"/>
                <a:gd name="T28" fmla="*/ 0 w 3400"/>
                <a:gd name="T29" fmla="*/ 0 h 420"/>
                <a:gd name="T30" fmla="*/ 0 w 3400"/>
                <a:gd name="T31" fmla="*/ 0 h 420"/>
                <a:gd name="T32" fmla="*/ 0 w 3400"/>
                <a:gd name="T33" fmla="*/ 0 h 420"/>
                <a:gd name="T34" fmla="*/ 0 w 3400"/>
                <a:gd name="T35" fmla="*/ 0 h 420"/>
                <a:gd name="T36" fmla="*/ 0 w 3400"/>
                <a:gd name="T37" fmla="*/ 0 h 420"/>
                <a:gd name="T38" fmla="*/ 0 w 3400"/>
                <a:gd name="T39" fmla="*/ 0 h 420"/>
                <a:gd name="T40" fmla="*/ 0 w 3400"/>
                <a:gd name="T41" fmla="*/ 0 h 420"/>
                <a:gd name="T42" fmla="*/ 0 w 3400"/>
                <a:gd name="T43" fmla="*/ 0 h 420"/>
                <a:gd name="T44" fmla="*/ 0 w 3400"/>
                <a:gd name="T45" fmla="*/ 0 h 420"/>
                <a:gd name="T46" fmla="*/ 0 w 3400"/>
                <a:gd name="T47" fmla="*/ 0 h 420"/>
                <a:gd name="T48" fmla="*/ 0 w 3400"/>
                <a:gd name="T49" fmla="*/ 0 h 420"/>
                <a:gd name="T50" fmla="*/ 0 w 3400"/>
                <a:gd name="T51" fmla="*/ 0 h 420"/>
                <a:gd name="T52" fmla="*/ 0 w 3400"/>
                <a:gd name="T53" fmla="*/ 0 h 420"/>
                <a:gd name="T54" fmla="*/ 0 w 3400"/>
                <a:gd name="T55" fmla="*/ 0 h 420"/>
                <a:gd name="T56" fmla="*/ 0 w 3400"/>
                <a:gd name="T57" fmla="*/ 0 h 420"/>
                <a:gd name="T58" fmla="*/ 0 w 3400"/>
                <a:gd name="T59" fmla="*/ 0 h 420"/>
                <a:gd name="T60" fmla="*/ 0 w 3400"/>
                <a:gd name="T61" fmla="*/ 0 h 420"/>
                <a:gd name="T62" fmla="*/ 0 w 3400"/>
                <a:gd name="T63" fmla="*/ 0 h 420"/>
                <a:gd name="T64" fmla="*/ 0 w 3400"/>
                <a:gd name="T65" fmla="*/ 0 h 420"/>
                <a:gd name="T66" fmla="*/ 0 w 3400"/>
                <a:gd name="T67" fmla="*/ 0 h 420"/>
                <a:gd name="T68" fmla="*/ 0 w 3400"/>
                <a:gd name="T69" fmla="*/ 0 h 420"/>
                <a:gd name="T70" fmla="*/ 0 w 3400"/>
                <a:gd name="T71" fmla="*/ 0 h 420"/>
                <a:gd name="T72" fmla="*/ 0 w 3400"/>
                <a:gd name="T73" fmla="*/ 0 h 420"/>
                <a:gd name="T74" fmla="*/ 0 w 3400"/>
                <a:gd name="T75" fmla="*/ 0 h 420"/>
                <a:gd name="T76" fmla="*/ 0 w 3400"/>
                <a:gd name="T77" fmla="*/ 0 h 420"/>
                <a:gd name="T78" fmla="*/ 0 w 3400"/>
                <a:gd name="T79" fmla="*/ 0 h 420"/>
                <a:gd name="T80" fmla="*/ 0 w 3400"/>
                <a:gd name="T81" fmla="*/ 0 h 420"/>
                <a:gd name="T82" fmla="*/ 0 w 3400"/>
                <a:gd name="T83" fmla="*/ 0 h 420"/>
                <a:gd name="T84" fmla="*/ 0 w 3400"/>
                <a:gd name="T85" fmla="*/ 0 h 420"/>
                <a:gd name="T86" fmla="*/ 0 w 3400"/>
                <a:gd name="T87" fmla="*/ 0 h 420"/>
                <a:gd name="T88" fmla="*/ 0 w 3400"/>
                <a:gd name="T89" fmla="*/ 0 h 420"/>
                <a:gd name="T90" fmla="*/ 0 w 3400"/>
                <a:gd name="T91" fmla="*/ 0 h 420"/>
                <a:gd name="T92" fmla="*/ 0 w 3400"/>
                <a:gd name="T93" fmla="*/ 0 h 420"/>
                <a:gd name="T94" fmla="*/ 0 w 3400"/>
                <a:gd name="T95" fmla="*/ 0 h 420"/>
                <a:gd name="T96" fmla="*/ 0 w 3400"/>
                <a:gd name="T97" fmla="*/ 0 h 420"/>
                <a:gd name="T98" fmla="*/ 0 w 3400"/>
                <a:gd name="T99" fmla="*/ 0 h 420"/>
                <a:gd name="T100" fmla="*/ 0 w 3400"/>
                <a:gd name="T101" fmla="*/ 0 h 420"/>
                <a:gd name="T102" fmla="*/ 0 w 340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420">
                  <a:moveTo>
                    <a:pt x="0" y="377"/>
                  </a:moveTo>
                  <a:lnTo>
                    <a:pt x="66" y="379"/>
                  </a:lnTo>
                  <a:lnTo>
                    <a:pt x="133" y="381"/>
                  </a:lnTo>
                  <a:lnTo>
                    <a:pt x="199" y="385"/>
                  </a:lnTo>
                  <a:lnTo>
                    <a:pt x="266" y="389"/>
                  </a:lnTo>
                  <a:lnTo>
                    <a:pt x="333" y="394"/>
                  </a:lnTo>
                  <a:lnTo>
                    <a:pt x="400" y="399"/>
                  </a:lnTo>
                  <a:lnTo>
                    <a:pt x="466" y="404"/>
                  </a:lnTo>
                  <a:lnTo>
                    <a:pt x="533" y="409"/>
                  </a:lnTo>
                  <a:lnTo>
                    <a:pt x="600" y="413"/>
                  </a:lnTo>
                  <a:lnTo>
                    <a:pt x="666" y="416"/>
                  </a:lnTo>
                  <a:lnTo>
                    <a:pt x="733" y="419"/>
                  </a:lnTo>
                  <a:lnTo>
                    <a:pt x="800" y="420"/>
                  </a:lnTo>
                  <a:lnTo>
                    <a:pt x="867" y="420"/>
                  </a:lnTo>
                  <a:lnTo>
                    <a:pt x="933" y="418"/>
                  </a:lnTo>
                  <a:lnTo>
                    <a:pt x="1000" y="414"/>
                  </a:lnTo>
                  <a:lnTo>
                    <a:pt x="1066" y="408"/>
                  </a:lnTo>
                  <a:lnTo>
                    <a:pt x="1133" y="400"/>
                  </a:lnTo>
                  <a:lnTo>
                    <a:pt x="1199" y="390"/>
                  </a:lnTo>
                  <a:lnTo>
                    <a:pt x="1266" y="379"/>
                  </a:lnTo>
                  <a:lnTo>
                    <a:pt x="1333" y="365"/>
                  </a:lnTo>
                  <a:lnTo>
                    <a:pt x="1400" y="350"/>
                  </a:lnTo>
                  <a:lnTo>
                    <a:pt x="1466" y="335"/>
                  </a:lnTo>
                  <a:lnTo>
                    <a:pt x="1533" y="319"/>
                  </a:lnTo>
                  <a:lnTo>
                    <a:pt x="1599" y="302"/>
                  </a:lnTo>
                  <a:lnTo>
                    <a:pt x="1666" y="287"/>
                  </a:lnTo>
                  <a:lnTo>
                    <a:pt x="1733" y="273"/>
                  </a:lnTo>
                  <a:lnTo>
                    <a:pt x="1799" y="260"/>
                  </a:lnTo>
                  <a:lnTo>
                    <a:pt x="1867" y="249"/>
                  </a:lnTo>
                  <a:lnTo>
                    <a:pt x="1933" y="241"/>
                  </a:lnTo>
                  <a:lnTo>
                    <a:pt x="2000" y="237"/>
                  </a:lnTo>
                  <a:lnTo>
                    <a:pt x="2066" y="236"/>
                  </a:lnTo>
                  <a:lnTo>
                    <a:pt x="2133" y="239"/>
                  </a:lnTo>
                  <a:lnTo>
                    <a:pt x="2199" y="246"/>
                  </a:lnTo>
                  <a:lnTo>
                    <a:pt x="2266" y="257"/>
                  </a:lnTo>
                  <a:lnTo>
                    <a:pt x="2332" y="271"/>
                  </a:lnTo>
                  <a:lnTo>
                    <a:pt x="2400" y="288"/>
                  </a:lnTo>
                  <a:lnTo>
                    <a:pt x="2466" y="308"/>
                  </a:lnTo>
                  <a:lnTo>
                    <a:pt x="2533" y="330"/>
                  </a:lnTo>
                  <a:lnTo>
                    <a:pt x="2599" y="351"/>
                  </a:lnTo>
                  <a:lnTo>
                    <a:pt x="2666" y="371"/>
                  </a:lnTo>
                  <a:lnTo>
                    <a:pt x="2732" y="390"/>
                  </a:lnTo>
                  <a:lnTo>
                    <a:pt x="2799" y="404"/>
                  </a:lnTo>
                  <a:lnTo>
                    <a:pt x="2866" y="412"/>
                  </a:lnTo>
                  <a:lnTo>
                    <a:pt x="2933" y="412"/>
                  </a:lnTo>
                  <a:lnTo>
                    <a:pt x="3000" y="401"/>
                  </a:lnTo>
                  <a:lnTo>
                    <a:pt x="3066" y="379"/>
                  </a:lnTo>
                  <a:lnTo>
                    <a:pt x="3133" y="340"/>
                  </a:lnTo>
                  <a:lnTo>
                    <a:pt x="3199" y="285"/>
                  </a:lnTo>
                  <a:lnTo>
                    <a:pt x="3266" y="212"/>
                  </a:lnTo>
                  <a:lnTo>
                    <a:pt x="3332" y="117"/>
                  </a:lnTo>
                  <a:lnTo>
                    <a:pt x="3400" y="0"/>
                  </a:lnTo>
                </a:path>
              </a:pathLst>
            </a:custGeom>
            <a:noFill/>
            <a:ln w="4610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4" name="Freeform 1437">
              <a:extLst>
                <a:ext uri="{FF2B5EF4-FFF2-40B4-BE49-F238E27FC236}">
                  <a16:creationId xmlns:a16="http://schemas.microsoft.com/office/drawing/2014/main" id="{308B6DAC-D63C-C649-9709-CF2B240B5FB8}"/>
                </a:ext>
              </a:extLst>
            </p:cNvPr>
            <p:cNvSpPr>
              <a:spLocks/>
            </p:cNvSpPr>
            <p:nvPr/>
          </p:nvSpPr>
          <p:spPr bwMode="auto">
            <a:xfrm>
              <a:off x="2389" y="1106"/>
              <a:ext cx="680" cy="1701"/>
            </a:xfrm>
            <a:custGeom>
              <a:avLst/>
              <a:gdLst>
                <a:gd name="T0" fmla="*/ 0 w 3399"/>
                <a:gd name="T1" fmla="*/ 0 h 8501"/>
                <a:gd name="T2" fmla="*/ 0 w 3399"/>
                <a:gd name="T3" fmla="*/ 0 h 8501"/>
                <a:gd name="T4" fmla="*/ 0 w 3399"/>
                <a:gd name="T5" fmla="*/ 0 h 8501"/>
                <a:gd name="T6" fmla="*/ 0 w 3399"/>
                <a:gd name="T7" fmla="*/ 0 h 8501"/>
                <a:gd name="T8" fmla="*/ 0 w 3399"/>
                <a:gd name="T9" fmla="*/ 0 h 8501"/>
                <a:gd name="T10" fmla="*/ 0 w 3399"/>
                <a:gd name="T11" fmla="*/ 0 h 8501"/>
                <a:gd name="T12" fmla="*/ 0 w 3399"/>
                <a:gd name="T13" fmla="*/ 0 h 8501"/>
                <a:gd name="T14" fmla="*/ 0 w 3399"/>
                <a:gd name="T15" fmla="*/ 0 h 8501"/>
                <a:gd name="T16" fmla="*/ 0 w 3399"/>
                <a:gd name="T17" fmla="*/ 0 h 8501"/>
                <a:gd name="T18" fmla="*/ 0 w 3399"/>
                <a:gd name="T19" fmla="*/ 0 h 8501"/>
                <a:gd name="T20" fmla="*/ 0 w 3399"/>
                <a:gd name="T21" fmla="*/ 0 h 8501"/>
                <a:gd name="T22" fmla="*/ 0 w 3399"/>
                <a:gd name="T23" fmla="*/ 0 h 8501"/>
                <a:gd name="T24" fmla="*/ 0 w 3399"/>
                <a:gd name="T25" fmla="*/ 0 h 8501"/>
                <a:gd name="T26" fmla="*/ 0 w 3399"/>
                <a:gd name="T27" fmla="*/ 0 h 8501"/>
                <a:gd name="T28" fmla="*/ 0 w 3399"/>
                <a:gd name="T29" fmla="*/ 0 h 8501"/>
                <a:gd name="T30" fmla="*/ 0 w 3399"/>
                <a:gd name="T31" fmla="*/ 0 h 8501"/>
                <a:gd name="T32" fmla="*/ 0 w 3399"/>
                <a:gd name="T33" fmla="*/ 0 h 8501"/>
                <a:gd name="T34" fmla="*/ 0 w 3399"/>
                <a:gd name="T35" fmla="*/ 0 h 8501"/>
                <a:gd name="T36" fmla="*/ 0 w 3399"/>
                <a:gd name="T37" fmla="*/ 0 h 8501"/>
                <a:gd name="T38" fmla="*/ 0 w 3399"/>
                <a:gd name="T39" fmla="*/ 0 h 8501"/>
                <a:gd name="T40" fmla="*/ 0 w 3399"/>
                <a:gd name="T41" fmla="*/ 0 h 8501"/>
                <a:gd name="T42" fmla="*/ 0 w 3399"/>
                <a:gd name="T43" fmla="*/ 0 h 8501"/>
                <a:gd name="T44" fmla="*/ 0 w 3399"/>
                <a:gd name="T45" fmla="*/ 0 h 8501"/>
                <a:gd name="T46" fmla="*/ 0 w 3399"/>
                <a:gd name="T47" fmla="*/ 0 h 8501"/>
                <a:gd name="T48" fmla="*/ 0 w 3399"/>
                <a:gd name="T49" fmla="*/ 0 h 8501"/>
                <a:gd name="T50" fmla="*/ 0 w 3399"/>
                <a:gd name="T51" fmla="*/ 0 h 8501"/>
                <a:gd name="T52" fmla="*/ 0 w 3399"/>
                <a:gd name="T53" fmla="*/ 0 h 8501"/>
                <a:gd name="T54" fmla="*/ 0 w 3399"/>
                <a:gd name="T55" fmla="*/ 0 h 8501"/>
                <a:gd name="T56" fmla="*/ 0 w 3399"/>
                <a:gd name="T57" fmla="*/ 0 h 8501"/>
                <a:gd name="T58" fmla="*/ 0 w 3399"/>
                <a:gd name="T59" fmla="*/ 0 h 8501"/>
                <a:gd name="T60" fmla="*/ 0 w 3399"/>
                <a:gd name="T61" fmla="*/ 0 h 8501"/>
                <a:gd name="T62" fmla="*/ 0 w 3399"/>
                <a:gd name="T63" fmla="*/ 0 h 8501"/>
                <a:gd name="T64" fmla="*/ 0 w 3399"/>
                <a:gd name="T65" fmla="*/ 0 h 8501"/>
                <a:gd name="T66" fmla="*/ 0 w 3399"/>
                <a:gd name="T67" fmla="*/ 0 h 8501"/>
                <a:gd name="T68" fmla="*/ 0 w 3399"/>
                <a:gd name="T69" fmla="*/ 0 h 8501"/>
                <a:gd name="T70" fmla="*/ 0 w 3399"/>
                <a:gd name="T71" fmla="*/ 0 h 8501"/>
                <a:gd name="T72" fmla="*/ 0 w 3399"/>
                <a:gd name="T73" fmla="*/ 0 h 8501"/>
                <a:gd name="T74" fmla="*/ 0 w 3399"/>
                <a:gd name="T75" fmla="*/ 0 h 8501"/>
                <a:gd name="T76" fmla="*/ 0 w 3399"/>
                <a:gd name="T77" fmla="*/ 0 h 8501"/>
                <a:gd name="T78" fmla="*/ 0 w 3399"/>
                <a:gd name="T79" fmla="*/ 0 h 8501"/>
                <a:gd name="T80" fmla="*/ 0 w 3399"/>
                <a:gd name="T81" fmla="*/ 0 h 8501"/>
                <a:gd name="T82" fmla="*/ 0 w 3399"/>
                <a:gd name="T83" fmla="*/ 0 h 8501"/>
                <a:gd name="T84" fmla="*/ 0 w 3399"/>
                <a:gd name="T85" fmla="*/ 0 h 8501"/>
                <a:gd name="T86" fmla="*/ 0 w 3399"/>
                <a:gd name="T87" fmla="*/ 0 h 8501"/>
                <a:gd name="T88" fmla="*/ 0 w 3399"/>
                <a:gd name="T89" fmla="*/ 0 h 8501"/>
                <a:gd name="T90" fmla="*/ 0 w 3399"/>
                <a:gd name="T91" fmla="*/ 0 h 8501"/>
                <a:gd name="T92" fmla="*/ 0 w 3399"/>
                <a:gd name="T93" fmla="*/ 0 h 8501"/>
                <a:gd name="T94" fmla="*/ 0 w 3399"/>
                <a:gd name="T95" fmla="*/ 0 h 8501"/>
                <a:gd name="T96" fmla="*/ 0 w 3399"/>
                <a:gd name="T97" fmla="*/ 0 h 8501"/>
                <a:gd name="T98" fmla="*/ 0 w 3399"/>
                <a:gd name="T99" fmla="*/ 0 h 8501"/>
                <a:gd name="T100" fmla="*/ 0 w 3399"/>
                <a:gd name="T101" fmla="*/ 0 h 8501"/>
                <a:gd name="T102" fmla="*/ 0 w 3399"/>
                <a:gd name="T103" fmla="*/ 0 h 85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9" h="8501">
                  <a:moveTo>
                    <a:pt x="0" y="8501"/>
                  </a:moveTo>
                  <a:lnTo>
                    <a:pt x="66" y="8359"/>
                  </a:lnTo>
                  <a:lnTo>
                    <a:pt x="133" y="8192"/>
                  </a:lnTo>
                  <a:lnTo>
                    <a:pt x="199" y="8000"/>
                  </a:lnTo>
                  <a:lnTo>
                    <a:pt x="266" y="7780"/>
                  </a:lnTo>
                  <a:lnTo>
                    <a:pt x="332" y="7534"/>
                  </a:lnTo>
                  <a:lnTo>
                    <a:pt x="399" y="7261"/>
                  </a:lnTo>
                  <a:lnTo>
                    <a:pt x="465" y="6963"/>
                  </a:lnTo>
                  <a:lnTo>
                    <a:pt x="533" y="6641"/>
                  </a:lnTo>
                  <a:lnTo>
                    <a:pt x="600" y="6298"/>
                  </a:lnTo>
                  <a:lnTo>
                    <a:pt x="666" y="5934"/>
                  </a:lnTo>
                  <a:lnTo>
                    <a:pt x="733" y="5553"/>
                  </a:lnTo>
                  <a:lnTo>
                    <a:pt x="799" y="5157"/>
                  </a:lnTo>
                  <a:lnTo>
                    <a:pt x="866" y="4752"/>
                  </a:lnTo>
                  <a:lnTo>
                    <a:pt x="932" y="4340"/>
                  </a:lnTo>
                  <a:lnTo>
                    <a:pt x="999" y="3924"/>
                  </a:lnTo>
                  <a:lnTo>
                    <a:pt x="1066" y="3511"/>
                  </a:lnTo>
                  <a:lnTo>
                    <a:pt x="1133" y="3104"/>
                  </a:lnTo>
                  <a:lnTo>
                    <a:pt x="1199" y="2706"/>
                  </a:lnTo>
                  <a:lnTo>
                    <a:pt x="1266" y="2324"/>
                  </a:lnTo>
                  <a:lnTo>
                    <a:pt x="1332" y="1960"/>
                  </a:lnTo>
                  <a:lnTo>
                    <a:pt x="1399" y="1620"/>
                  </a:lnTo>
                  <a:lnTo>
                    <a:pt x="1465" y="1305"/>
                  </a:lnTo>
                  <a:lnTo>
                    <a:pt x="1532" y="1019"/>
                  </a:lnTo>
                  <a:lnTo>
                    <a:pt x="1600" y="766"/>
                  </a:lnTo>
                  <a:lnTo>
                    <a:pt x="1666" y="546"/>
                  </a:lnTo>
                  <a:lnTo>
                    <a:pt x="1733" y="363"/>
                  </a:lnTo>
                  <a:lnTo>
                    <a:pt x="1799" y="217"/>
                  </a:lnTo>
                  <a:lnTo>
                    <a:pt x="1866" y="108"/>
                  </a:lnTo>
                  <a:lnTo>
                    <a:pt x="1932" y="36"/>
                  </a:lnTo>
                  <a:lnTo>
                    <a:pt x="1999" y="1"/>
                  </a:lnTo>
                  <a:lnTo>
                    <a:pt x="2065" y="0"/>
                  </a:lnTo>
                  <a:lnTo>
                    <a:pt x="2133" y="31"/>
                  </a:lnTo>
                  <a:lnTo>
                    <a:pt x="2199" y="92"/>
                  </a:lnTo>
                  <a:lnTo>
                    <a:pt x="2266" y="179"/>
                  </a:lnTo>
                  <a:lnTo>
                    <a:pt x="2332" y="289"/>
                  </a:lnTo>
                  <a:lnTo>
                    <a:pt x="2399" y="418"/>
                  </a:lnTo>
                  <a:lnTo>
                    <a:pt x="2465" y="561"/>
                  </a:lnTo>
                  <a:lnTo>
                    <a:pt x="2532" y="713"/>
                  </a:lnTo>
                  <a:lnTo>
                    <a:pt x="2598" y="871"/>
                  </a:lnTo>
                  <a:lnTo>
                    <a:pt x="2666" y="1028"/>
                  </a:lnTo>
                  <a:lnTo>
                    <a:pt x="2733" y="1182"/>
                  </a:lnTo>
                  <a:lnTo>
                    <a:pt x="2799" y="1327"/>
                  </a:lnTo>
                  <a:lnTo>
                    <a:pt x="2866" y="1460"/>
                  </a:lnTo>
                  <a:lnTo>
                    <a:pt x="2932" y="1576"/>
                  </a:lnTo>
                  <a:lnTo>
                    <a:pt x="2999" y="1674"/>
                  </a:lnTo>
                  <a:lnTo>
                    <a:pt x="3065" y="1749"/>
                  </a:lnTo>
                  <a:lnTo>
                    <a:pt x="3133" y="1800"/>
                  </a:lnTo>
                  <a:lnTo>
                    <a:pt x="3199" y="1826"/>
                  </a:lnTo>
                  <a:lnTo>
                    <a:pt x="3266" y="1826"/>
                  </a:lnTo>
                  <a:lnTo>
                    <a:pt x="3332" y="1800"/>
                  </a:lnTo>
                  <a:lnTo>
                    <a:pt x="3399" y="1749"/>
                  </a:lnTo>
                </a:path>
              </a:pathLst>
            </a:custGeom>
            <a:noFill/>
            <a:ln w="4610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5" name="Freeform 1438">
              <a:extLst>
                <a:ext uri="{FF2B5EF4-FFF2-40B4-BE49-F238E27FC236}">
                  <a16:creationId xmlns:a16="http://schemas.microsoft.com/office/drawing/2014/main" id="{CB033275-98D1-BE47-A9E1-B7714F4EDF82}"/>
                </a:ext>
              </a:extLst>
            </p:cNvPr>
            <p:cNvSpPr>
              <a:spLocks/>
            </p:cNvSpPr>
            <p:nvPr/>
          </p:nvSpPr>
          <p:spPr bwMode="auto">
            <a:xfrm>
              <a:off x="3069" y="1106"/>
              <a:ext cx="680" cy="1776"/>
            </a:xfrm>
            <a:custGeom>
              <a:avLst/>
              <a:gdLst>
                <a:gd name="T0" fmla="*/ 0 w 3400"/>
                <a:gd name="T1" fmla="*/ 0 h 8880"/>
                <a:gd name="T2" fmla="*/ 0 w 3400"/>
                <a:gd name="T3" fmla="*/ 0 h 8880"/>
                <a:gd name="T4" fmla="*/ 0 w 3400"/>
                <a:gd name="T5" fmla="*/ 0 h 8880"/>
                <a:gd name="T6" fmla="*/ 0 w 3400"/>
                <a:gd name="T7" fmla="*/ 0 h 8880"/>
                <a:gd name="T8" fmla="*/ 0 w 3400"/>
                <a:gd name="T9" fmla="*/ 0 h 8880"/>
                <a:gd name="T10" fmla="*/ 0 w 3400"/>
                <a:gd name="T11" fmla="*/ 0 h 8880"/>
                <a:gd name="T12" fmla="*/ 0 w 3400"/>
                <a:gd name="T13" fmla="*/ 0 h 8880"/>
                <a:gd name="T14" fmla="*/ 0 w 3400"/>
                <a:gd name="T15" fmla="*/ 0 h 8880"/>
                <a:gd name="T16" fmla="*/ 0 w 3400"/>
                <a:gd name="T17" fmla="*/ 0 h 8880"/>
                <a:gd name="T18" fmla="*/ 0 w 3400"/>
                <a:gd name="T19" fmla="*/ 0 h 8880"/>
                <a:gd name="T20" fmla="*/ 0 w 3400"/>
                <a:gd name="T21" fmla="*/ 0 h 8880"/>
                <a:gd name="T22" fmla="*/ 0 w 3400"/>
                <a:gd name="T23" fmla="*/ 0 h 8880"/>
                <a:gd name="T24" fmla="*/ 0 w 3400"/>
                <a:gd name="T25" fmla="*/ 0 h 8880"/>
                <a:gd name="T26" fmla="*/ 0 w 3400"/>
                <a:gd name="T27" fmla="*/ 0 h 8880"/>
                <a:gd name="T28" fmla="*/ 0 w 3400"/>
                <a:gd name="T29" fmla="*/ 0 h 8880"/>
                <a:gd name="T30" fmla="*/ 0 w 3400"/>
                <a:gd name="T31" fmla="*/ 0 h 8880"/>
                <a:gd name="T32" fmla="*/ 0 w 3400"/>
                <a:gd name="T33" fmla="*/ 0 h 8880"/>
                <a:gd name="T34" fmla="*/ 0 w 3400"/>
                <a:gd name="T35" fmla="*/ 0 h 8880"/>
                <a:gd name="T36" fmla="*/ 0 w 3400"/>
                <a:gd name="T37" fmla="*/ 0 h 8880"/>
                <a:gd name="T38" fmla="*/ 0 w 3400"/>
                <a:gd name="T39" fmla="*/ 0 h 8880"/>
                <a:gd name="T40" fmla="*/ 0 w 3400"/>
                <a:gd name="T41" fmla="*/ 0 h 8880"/>
                <a:gd name="T42" fmla="*/ 0 w 3400"/>
                <a:gd name="T43" fmla="*/ 0 h 8880"/>
                <a:gd name="T44" fmla="*/ 0 w 3400"/>
                <a:gd name="T45" fmla="*/ 0 h 8880"/>
                <a:gd name="T46" fmla="*/ 0 w 3400"/>
                <a:gd name="T47" fmla="*/ 0 h 8880"/>
                <a:gd name="T48" fmla="*/ 0 w 3400"/>
                <a:gd name="T49" fmla="*/ 0 h 8880"/>
                <a:gd name="T50" fmla="*/ 0 w 3400"/>
                <a:gd name="T51" fmla="*/ 0 h 8880"/>
                <a:gd name="T52" fmla="*/ 0 w 3400"/>
                <a:gd name="T53" fmla="*/ 0 h 8880"/>
                <a:gd name="T54" fmla="*/ 0 w 3400"/>
                <a:gd name="T55" fmla="*/ 0 h 8880"/>
                <a:gd name="T56" fmla="*/ 0 w 3400"/>
                <a:gd name="T57" fmla="*/ 0 h 8880"/>
                <a:gd name="T58" fmla="*/ 0 w 3400"/>
                <a:gd name="T59" fmla="*/ 0 h 8880"/>
                <a:gd name="T60" fmla="*/ 0 w 3400"/>
                <a:gd name="T61" fmla="*/ 0 h 8880"/>
                <a:gd name="T62" fmla="*/ 0 w 3400"/>
                <a:gd name="T63" fmla="*/ 0 h 8880"/>
                <a:gd name="T64" fmla="*/ 0 w 3400"/>
                <a:gd name="T65" fmla="*/ 0 h 8880"/>
                <a:gd name="T66" fmla="*/ 0 w 3400"/>
                <a:gd name="T67" fmla="*/ 0 h 8880"/>
                <a:gd name="T68" fmla="*/ 0 w 3400"/>
                <a:gd name="T69" fmla="*/ 0 h 8880"/>
                <a:gd name="T70" fmla="*/ 0 w 3400"/>
                <a:gd name="T71" fmla="*/ 0 h 8880"/>
                <a:gd name="T72" fmla="*/ 0 w 3400"/>
                <a:gd name="T73" fmla="*/ 0 h 8880"/>
                <a:gd name="T74" fmla="*/ 0 w 3400"/>
                <a:gd name="T75" fmla="*/ 0 h 8880"/>
                <a:gd name="T76" fmla="*/ 0 w 3400"/>
                <a:gd name="T77" fmla="*/ 0 h 8880"/>
                <a:gd name="T78" fmla="*/ 0 w 3400"/>
                <a:gd name="T79" fmla="*/ 0 h 8880"/>
                <a:gd name="T80" fmla="*/ 0 w 3400"/>
                <a:gd name="T81" fmla="*/ 0 h 8880"/>
                <a:gd name="T82" fmla="*/ 0 w 3400"/>
                <a:gd name="T83" fmla="*/ 0 h 8880"/>
                <a:gd name="T84" fmla="*/ 0 w 3400"/>
                <a:gd name="T85" fmla="*/ 0 h 8880"/>
                <a:gd name="T86" fmla="*/ 0 w 3400"/>
                <a:gd name="T87" fmla="*/ 0 h 8880"/>
                <a:gd name="T88" fmla="*/ 0 w 3400"/>
                <a:gd name="T89" fmla="*/ 0 h 8880"/>
                <a:gd name="T90" fmla="*/ 0 w 3400"/>
                <a:gd name="T91" fmla="*/ 0 h 8880"/>
                <a:gd name="T92" fmla="*/ 0 w 3400"/>
                <a:gd name="T93" fmla="*/ 0 h 8880"/>
                <a:gd name="T94" fmla="*/ 0 w 3400"/>
                <a:gd name="T95" fmla="*/ 0 h 8880"/>
                <a:gd name="T96" fmla="*/ 0 w 3400"/>
                <a:gd name="T97" fmla="*/ 0 h 8880"/>
                <a:gd name="T98" fmla="*/ 0 w 3400"/>
                <a:gd name="T99" fmla="*/ 0 h 8880"/>
                <a:gd name="T100" fmla="*/ 0 w 3400"/>
                <a:gd name="T101" fmla="*/ 0 h 8880"/>
                <a:gd name="T102" fmla="*/ 0 w 3400"/>
                <a:gd name="T103" fmla="*/ 0 h 8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8880">
                  <a:moveTo>
                    <a:pt x="0" y="1749"/>
                  </a:moveTo>
                  <a:lnTo>
                    <a:pt x="66" y="1674"/>
                  </a:lnTo>
                  <a:lnTo>
                    <a:pt x="133" y="1576"/>
                  </a:lnTo>
                  <a:lnTo>
                    <a:pt x="199" y="1460"/>
                  </a:lnTo>
                  <a:lnTo>
                    <a:pt x="267" y="1327"/>
                  </a:lnTo>
                  <a:lnTo>
                    <a:pt x="333" y="1182"/>
                  </a:lnTo>
                  <a:lnTo>
                    <a:pt x="400" y="1028"/>
                  </a:lnTo>
                  <a:lnTo>
                    <a:pt x="467" y="871"/>
                  </a:lnTo>
                  <a:lnTo>
                    <a:pt x="533" y="713"/>
                  </a:lnTo>
                  <a:lnTo>
                    <a:pt x="600" y="561"/>
                  </a:lnTo>
                  <a:lnTo>
                    <a:pt x="666" y="418"/>
                  </a:lnTo>
                  <a:lnTo>
                    <a:pt x="733" y="289"/>
                  </a:lnTo>
                  <a:lnTo>
                    <a:pt x="800" y="179"/>
                  </a:lnTo>
                  <a:lnTo>
                    <a:pt x="867" y="92"/>
                  </a:lnTo>
                  <a:lnTo>
                    <a:pt x="933" y="31"/>
                  </a:lnTo>
                  <a:lnTo>
                    <a:pt x="1000" y="0"/>
                  </a:lnTo>
                  <a:lnTo>
                    <a:pt x="1066" y="1"/>
                  </a:lnTo>
                  <a:lnTo>
                    <a:pt x="1133" y="36"/>
                  </a:lnTo>
                  <a:lnTo>
                    <a:pt x="1199" y="108"/>
                  </a:lnTo>
                  <a:lnTo>
                    <a:pt x="1266" y="217"/>
                  </a:lnTo>
                  <a:lnTo>
                    <a:pt x="1333" y="363"/>
                  </a:lnTo>
                  <a:lnTo>
                    <a:pt x="1400" y="546"/>
                  </a:lnTo>
                  <a:lnTo>
                    <a:pt x="1466" y="766"/>
                  </a:lnTo>
                  <a:lnTo>
                    <a:pt x="1533" y="1019"/>
                  </a:lnTo>
                  <a:lnTo>
                    <a:pt x="1600" y="1305"/>
                  </a:lnTo>
                  <a:lnTo>
                    <a:pt x="1666" y="1620"/>
                  </a:lnTo>
                  <a:lnTo>
                    <a:pt x="1733" y="1960"/>
                  </a:lnTo>
                  <a:lnTo>
                    <a:pt x="1799" y="2324"/>
                  </a:lnTo>
                  <a:lnTo>
                    <a:pt x="1867" y="2706"/>
                  </a:lnTo>
                  <a:lnTo>
                    <a:pt x="1933" y="3104"/>
                  </a:lnTo>
                  <a:lnTo>
                    <a:pt x="2000" y="3511"/>
                  </a:lnTo>
                  <a:lnTo>
                    <a:pt x="2066" y="3924"/>
                  </a:lnTo>
                  <a:lnTo>
                    <a:pt x="2133" y="4340"/>
                  </a:lnTo>
                  <a:lnTo>
                    <a:pt x="2199" y="4752"/>
                  </a:lnTo>
                  <a:lnTo>
                    <a:pt x="2266" y="5157"/>
                  </a:lnTo>
                  <a:lnTo>
                    <a:pt x="2333" y="5553"/>
                  </a:lnTo>
                  <a:lnTo>
                    <a:pt x="2400" y="5934"/>
                  </a:lnTo>
                  <a:lnTo>
                    <a:pt x="2466" y="6298"/>
                  </a:lnTo>
                  <a:lnTo>
                    <a:pt x="2533" y="6641"/>
                  </a:lnTo>
                  <a:lnTo>
                    <a:pt x="2600" y="6963"/>
                  </a:lnTo>
                  <a:lnTo>
                    <a:pt x="2666" y="7261"/>
                  </a:lnTo>
                  <a:lnTo>
                    <a:pt x="2733" y="7534"/>
                  </a:lnTo>
                  <a:lnTo>
                    <a:pt x="2799" y="7780"/>
                  </a:lnTo>
                  <a:lnTo>
                    <a:pt x="2867" y="8000"/>
                  </a:lnTo>
                  <a:lnTo>
                    <a:pt x="2933" y="8192"/>
                  </a:lnTo>
                  <a:lnTo>
                    <a:pt x="3000" y="8359"/>
                  </a:lnTo>
                  <a:lnTo>
                    <a:pt x="3066" y="8501"/>
                  </a:lnTo>
                  <a:lnTo>
                    <a:pt x="3133" y="8618"/>
                  </a:lnTo>
                  <a:lnTo>
                    <a:pt x="3199" y="8713"/>
                  </a:lnTo>
                  <a:lnTo>
                    <a:pt x="3266" y="8786"/>
                  </a:lnTo>
                  <a:lnTo>
                    <a:pt x="3332" y="8841"/>
                  </a:lnTo>
                  <a:lnTo>
                    <a:pt x="3400" y="8880"/>
                  </a:lnTo>
                </a:path>
              </a:pathLst>
            </a:custGeom>
            <a:noFill/>
            <a:ln w="4610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6" name="Freeform 1439">
              <a:extLst>
                <a:ext uri="{FF2B5EF4-FFF2-40B4-BE49-F238E27FC236}">
                  <a16:creationId xmlns:a16="http://schemas.microsoft.com/office/drawing/2014/main" id="{CA93BDC3-A2DC-E14A-82E3-A92988AF0127}"/>
                </a:ext>
              </a:extLst>
            </p:cNvPr>
            <p:cNvSpPr>
              <a:spLocks/>
            </p:cNvSpPr>
            <p:nvPr/>
          </p:nvSpPr>
          <p:spPr bwMode="auto">
            <a:xfrm>
              <a:off x="3749" y="2854"/>
              <a:ext cx="613" cy="37"/>
            </a:xfrm>
            <a:custGeom>
              <a:avLst/>
              <a:gdLst>
                <a:gd name="T0" fmla="*/ 0 w 3065"/>
                <a:gd name="T1" fmla="*/ 0 h 184"/>
                <a:gd name="T2" fmla="*/ 0 w 3065"/>
                <a:gd name="T3" fmla="*/ 0 h 184"/>
                <a:gd name="T4" fmla="*/ 0 w 3065"/>
                <a:gd name="T5" fmla="*/ 0 h 184"/>
                <a:gd name="T6" fmla="*/ 0 w 3065"/>
                <a:gd name="T7" fmla="*/ 0 h 184"/>
                <a:gd name="T8" fmla="*/ 0 w 3065"/>
                <a:gd name="T9" fmla="*/ 0 h 184"/>
                <a:gd name="T10" fmla="*/ 0 w 3065"/>
                <a:gd name="T11" fmla="*/ 0 h 184"/>
                <a:gd name="T12" fmla="*/ 0 w 3065"/>
                <a:gd name="T13" fmla="*/ 0 h 184"/>
                <a:gd name="T14" fmla="*/ 0 w 3065"/>
                <a:gd name="T15" fmla="*/ 0 h 184"/>
                <a:gd name="T16" fmla="*/ 0 w 3065"/>
                <a:gd name="T17" fmla="*/ 0 h 184"/>
                <a:gd name="T18" fmla="*/ 0 w 3065"/>
                <a:gd name="T19" fmla="*/ 0 h 184"/>
                <a:gd name="T20" fmla="*/ 0 w 3065"/>
                <a:gd name="T21" fmla="*/ 0 h 184"/>
                <a:gd name="T22" fmla="*/ 0 w 3065"/>
                <a:gd name="T23" fmla="*/ 0 h 184"/>
                <a:gd name="T24" fmla="*/ 0 w 3065"/>
                <a:gd name="T25" fmla="*/ 0 h 184"/>
                <a:gd name="T26" fmla="*/ 0 w 3065"/>
                <a:gd name="T27" fmla="*/ 0 h 184"/>
                <a:gd name="T28" fmla="*/ 0 w 3065"/>
                <a:gd name="T29" fmla="*/ 0 h 184"/>
                <a:gd name="T30" fmla="*/ 0 w 3065"/>
                <a:gd name="T31" fmla="*/ 0 h 184"/>
                <a:gd name="T32" fmla="*/ 0 w 3065"/>
                <a:gd name="T33" fmla="*/ 0 h 184"/>
                <a:gd name="T34" fmla="*/ 0 w 3065"/>
                <a:gd name="T35" fmla="*/ 0 h 184"/>
                <a:gd name="T36" fmla="*/ 0 w 3065"/>
                <a:gd name="T37" fmla="*/ 0 h 184"/>
                <a:gd name="T38" fmla="*/ 0 w 3065"/>
                <a:gd name="T39" fmla="*/ 0 h 184"/>
                <a:gd name="T40" fmla="*/ 0 w 3065"/>
                <a:gd name="T41" fmla="*/ 0 h 184"/>
                <a:gd name="T42" fmla="*/ 0 w 3065"/>
                <a:gd name="T43" fmla="*/ 0 h 184"/>
                <a:gd name="T44" fmla="*/ 0 w 3065"/>
                <a:gd name="T45" fmla="*/ 0 h 184"/>
                <a:gd name="T46" fmla="*/ 0 w 3065"/>
                <a:gd name="T47" fmla="*/ 0 h 184"/>
                <a:gd name="T48" fmla="*/ 0 w 3065"/>
                <a:gd name="T49" fmla="*/ 0 h 184"/>
                <a:gd name="T50" fmla="*/ 0 w 3065"/>
                <a:gd name="T51" fmla="*/ 0 h 184"/>
                <a:gd name="T52" fmla="*/ 0 w 3065"/>
                <a:gd name="T53" fmla="*/ 0 h 184"/>
                <a:gd name="T54" fmla="*/ 0 w 3065"/>
                <a:gd name="T55" fmla="*/ 0 h 184"/>
                <a:gd name="T56" fmla="*/ 0 w 3065"/>
                <a:gd name="T57" fmla="*/ 0 h 184"/>
                <a:gd name="T58" fmla="*/ 0 w 3065"/>
                <a:gd name="T59" fmla="*/ 0 h 184"/>
                <a:gd name="T60" fmla="*/ 0 w 3065"/>
                <a:gd name="T61" fmla="*/ 0 h 184"/>
                <a:gd name="T62" fmla="*/ 0 w 3065"/>
                <a:gd name="T63" fmla="*/ 0 h 184"/>
                <a:gd name="T64" fmla="*/ 0 w 3065"/>
                <a:gd name="T65" fmla="*/ 0 h 184"/>
                <a:gd name="T66" fmla="*/ 0 w 3065"/>
                <a:gd name="T67" fmla="*/ 0 h 184"/>
                <a:gd name="T68" fmla="*/ 0 w 3065"/>
                <a:gd name="T69" fmla="*/ 0 h 184"/>
                <a:gd name="T70" fmla="*/ 0 w 3065"/>
                <a:gd name="T71" fmla="*/ 0 h 184"/>
                <a:gd name="T72" fmla="*/ 0 w 3065"/>
                <a:gd name="T73" fmla="*/ 0 h 184"/>
                <a:gd name="T74" fmla="*/ 0 w 3065"/>
                <a:gd name="T75" fmla="*/ 0 h 184"/>
                <a:gd name="T76" fmla="*/ 0 w 3065"/>
                <a:gd name="T77" fmla="*/ 0 h 184"/>
                <a:gd name="T78" fmla="*/ 0 w 3065"/>
                <a:gd name="T79" fmla="*/ 0 h 184"/>
                <a:gd name="T80" fmla="*/ 0 w 3065"/>
                <a:gd name="T81" fmla="*/ 0 h 184"/>
                <a:gd name="T82" fmla="*/ 0 w 3065"/>
                <a:gd name="T83" fmla="*/ 0 h 184"/>
                <a:gd name="T84" fmla="*/ 0 w 3065"/>
                <a:gd name="T85" fmla="*/ 0 h 184"/>
                <a:gd name="T86" fmla="*/ 0 w 3065"/>
                <a:gd name="T87" fmla="*/ 0 h 184"/>
                <a:gd name="T88" fmla="*/ 0 w 3065"/>
                <a:gd name="T89" fmla="*/ 0 h 184"/>
                <a:gd name="T90" fmla="*/ 0 w 3065"/>
                <a:gd name="T91" fmla="*/ 0 h 184"/>
                <a:gd name="T92" fmla="*/ 0 w 3065"/>
                <a:gd name="T93" fmla="*/ 0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65" h="184">
                  <a:moveTo>
                    <a:pt x="0" y="143"/>
                  </a:moveTo>
                  <a:lnTo>
                    <a:pt x="66" y="165"/>
                  </a:lnTo>
                  <a:lnTo>
                    <a:pt x="133" y="176"/>
                  </a:lnTo>
                  <a:lnTo>
                    <a:pt x="199" y="176"/>
                  </a:lnTo>
                  <a:lnTo>
                    <a:pt x="266" y="168"/>
                  </a:lnTo>
                  <a:lnTo>
                    <a:pt x="333" y="154"/>
                  </a:lnTo>
                  <a:lnTo>
                    <a:pt x="399" y="135"/>
                  </a:lnTo>
                  <a:lnTo>
                    <a:pt x="466" y="115"/>
                  </a:lnTo>
                  <a:lnTo>
                    <a:pt x="533" y="94"/>
                  </a:lnTo>
                  <a:lnTo>
                    <a:pt x="600" y="72"/>
                  </a:lnTo>
                  <a:lnTo>
                    <a:pt x="666" y="52"/>
                  </a:lnTo>
                  <a:lnTo>
                    <a:pt x="733" y="35"/>
                  </a:lnTo>
                  <a:lnTo>
                    <a:pt x="799" y="21"/>
                  </a:lnTo>
                  <a:lnTo>
                    <a:pt x="866" y="10"/>
                  </a:lnTo>
                  <a:lnTo>
                    <a:pt x="932" y="3"/>
                  </a:lnTo>
                  <a:lnTo>
                    <a:pt x="999" y="0"/>
                  </a:lnTo>
                  <a:lnTo>
                    <a:pt x="1066" y="1"/>
                  </a:lnTo>
                  <a:lnTo>
                    <a:pt x="1133" y="5"/>
                  </a:lnTo>
                  <a:lnTo>
                    <a:pt x="1199" y="13"/>
                  </a:lnTo>
                  <a:lnTo>
                    <a:pt x="1266" y="24"/>
                  </a:lnTo>
                  <a:lnTo>
                    <a:pt x="1332" y="37"/>
                  </a:lnTo>
                  <a:lnTo>
                    <a:pt x="1399" y="51"/>
                  </a:lnTo>
                  <a:lnTo>
                    <a:pt x="1466" y="66"/>
                  </a:lnTo>
                  <a:lnTo>
                    <a:pt x="1532" y="83"/>
                  </a:lnTo>
                  <a:lnTo>
                    <a:pt x="1600" y="99"/>
                  </a:lnTo>
                  <a:lnTo>
                    <a:pt x="1666" y="114"/>
                  </a:lnTo>
                  <a:lnTo>
                    <a:pt x="1733" y="129"/>
                  </a:lnTo>
                  <a:lnTo>
                    <a:pt x="1799" y="143"/>
                  </a:lnTo>
                  <a:lnTo>
                    <a:pt x="1866" y="154"/>
                  </a:lnTo>
                  <a:lnTo>
                    <a:pt x="1932" y="164"/>
                  </a:lnTo>
                  <a:lnTo>
                    <a:pt x="1999" y="172"/>
                  </a:lnTo>
                  <a:lnTo>
                    <a:pt x="2066" y="178"/>
                  </a:lnTo>
                  <a:lnTo>
                    <a:pt x="2133" y="182"/>
                  </a:lnTo>
                  <a:lnTo>
                    <a:pt x="2199" y="184"/>
                  </a:lnTo>
                  <a:lnTo>
                    <a:pt x="2266" y="184"/>
                  </a:lnTo>
                  <a:lnTo>
                    <a:pt x="2332" y="183"/>
                  </a:lnTo>
                  <a:lnTo>
                    <a:pt x="2399" y="180"/>
                  </a:lnTo>
                  <a:lnTo>
                    <a:pt x="2465" y="177"/>
                  </a:lnTo>
                  <a:lnTo>
                    <a:pt x="2532" y="173"/>
                  </a:lnTo>
                  <a:lnTo>
                    <a:pt x="2600" y="168"/>
                  </a:lnTo>
                  <a:lnTo>
                    <a:pt x="2666" y="163"/>
                  </a:lnTo>
                  <a:lnTo>
                    <a:pt x="2733" y="158"/>
                  </a:lnTo>
                  <a:lnTo>
                    <a:pt x="2799" y="153"/>
                  </a:lnTo>
                  <a:lnTo>
                    <a:pt x="2866" y="149"/>
                  </a:lnTo>
                  <a:lnTo>
                    <a:pt x="2932" y="145"/>
                  </a:lnTo>
                  <a:lnTo>
                    <a:pt x="2999" y="143"/>
                  </a:lnTo>
                  <a:lnTo>
                    <a:pt x="3065" y="141"/>
                  </a:lnTo>
                </a:path>
              </a:pathLst>
            </a:custGeom>
            <a:noFill/>
            <a:ln w="4610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0321" name="Rectangle 1440">
            <a:extLst>
              <a:ext uri="{FF2B5EF4-FFF2-40B4-BE49-F238E27FC236}">
                <a16:creationId xmlns:a16="http://schemas.microsoft.com/office/drawing/2014/main" id="{C2F05773-BCB6-B64A-A6C3-91F01A581206}"/>
              </a:ext>
            </a:extLst>
          </p:cNvPr>
          <p:cNvSpPr>
            <a:spLocks noChangeArrowheads="1"/>
          </p:cNvSpPr>
          <p:nvPr/>
        </p:nvSpPr>
        <p:spPr bwMode="auto">
          <a:xfrm>
            <a:off x="2847975" y="1474788"/>
            <a:ext cx="4422775" cy="31146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pic>
        <p:nvPicPr>
          <p:cNvPr id="140322" name="Picture 1441">
            <a:extLst>
              <a:ext uri="{FF2B5EF4-FFF2-40B4-BE49-F238E27FC236}">
                <a16:creationId xmlns:a16="http://schemas.microsoft.com/office/drawing/2014/main" id="{BB137052-C1E1-C74E-AE5C-B44247F6D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338"/>
            <a:ext cx="25304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84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D9F0E91D-7599-6240-A2DA-EFECE2C3669F}"/>
              </a:ext>
            </a:extLst>
          </p:cNvPr>
          <p:cNvSpPr>
            <a:spLocks noGrp="1" noChangeArrowheads="1"/>
          </p:cNvSpPr>
          <p:nvPr>
            <p:ph type="title"/>
          </p:nvPr>
        </p:nvSpPr>
        <p:spPr/>
        <p:txBody>
          <a:bodyPr/>
          <a:lstStyle/>
          <a:p>
            <a:pPr eaLnBrk="1" hangingPunct="1"/>
            <a:r>
              <a:rPr lang="en-US" altLang="en-US">
                <a:solidFill>
                  <a:schemeClr val="tx1"/>
                </a:solidFill>
              </a:rPr>
              <a:t>Resolution – confocal microscope</a:t>
            </a:r>
          </a:p>
        </p:txBody>
      </p:sp>
      <p:grpSp>
        <p:nvGrpSpPr>
          <p:cNvPr id="143363" name="Group 3">
            <a:extLst>
              <a:ext uri="{FF2B5EF4-FFF2-40B4-BE49-F238E27FC236}">
                <a16:creationId xmlns:a16="http://schemas.microsoft.com/office/drawing/2014/main" id="{99557B4F-51CF-5D44-96BF-6EB581CF4FAE}"/>
              </a:ext>
            </a:extLst>
          </p:cNvPr>
          <p:cNvGrpSpPr>
            <a:grpSpLocks/>
          </p:cNvGrpSpPr>
          <p:nvPr/>
        </p:nvGrpSpPr>
        <p:grpSpPr bwMode="auto">
          <a:xfrm>
            <a:off x="249238" y="1749425"/>
            <a:ext cx="4395787" cy="3000375"/>
            <a:chOff x="150" y="1102"/>
            <a:chExt cx="2636" cy="1890"/>
          </a:xfrm>
        </p:grpSpPr>
        <p:grpSp>
          <p:nvGrpSpPr>
            <p:cNvPr id="144805" name="Group 4">
              <a:extLst>
                <a:ext uri="{FF2B5EF4-FFF2-40B4-BE49-F238E27FC236}">
                  <a16:creationId xmlns:a16="http://schemas.microsoft.com/office/drawing/2014/main" id="{C89D000C-2CDC-5346-95B1-1AD64DC9FB36}"/>
                </a:ext>
              </a:extLst>
            </p:cNvPr>
            <p:cNvGrpSpPr>
              <a:grpSpLocks/>
            </p:cNvGrpSpPr>
            <p:nvPr/>
          </p:nvGrpSpPr>
          <p:grpSpPr bwMode="auto">
            <a:xfrm>
              <a:off x="338" y="2140"/>
              <a:ext cx="2389" cy="654"/>
              <a:chOff x="338" y="2140"/>
              <a:chExt cx="2389" cy="654"/>
            </a:xfrm>
          </p:grpSpPr>
          <p:sp>
            <p:nvSpPr>
              <p:cNvPr id="146031" name="Line 5">
                <a:extLst>
                  <a:ext uri="{FF2B5EF4-FFF2-40B4-BE49-F238E27FC236}">
                    <a16:creationId xmlns:a16="http://schemas.microsoft.com/office/drawing/2014/main" id="{D9E31D74-588A-6B48-8A15-BBF6F7A4C29C}"/>
                  </a:ext>
                </a:extLst>
              </p:cNvPr>
              <p:cNvSpPr>
                <a:spLocks noChangeShapeType="1"/>
              </p:cNvSpPr>
              <p:nvPr/>
            </p:nvSpPr>
            <p:spPr bwMode="auto">
              <a:xfrm>
                <a:off x="52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2" name="Line 6">
                <a:extLst>
                  <a:ext uri="{FF2B5EF4-FFF2-40B4-BE49-F238E27FC236}">
                    <a16:creationId xmlns:a16="http://schemas.microsoft.com/office/drawing/2014/main" id="{65E64AE3-5BE4-A849-9810-CE9DF23DCF61}"/>
                  </a:ext>
                </a:extLst>
              </p:cNvPr>
              <p:cNvSpPr>
                <a:spLocks noChangeShapeType="1"/>
              </p:cNvSpPr>
              <p:nvPr/>
            </p:nvSpPr>
            <p:spPr bwMode="auto">
              <a:xfrm>
                <a:off x="54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3" name="Line 7">
                <a:extLst>
                  <a:ext uri="{FF2B5EF4-FFF2-40B4-BE49-F238E27FC236}">
                    <a16:creationId xmlns:a16="http://schemas.microsoft.com/office/drawing/2014/main" id="{B60EF3B8-E243-3740-8DB3-D0D36C486155}"/>
                  </a:ext>
                </a:extLst>
              </p:cNvPr>
              <p:cNvSpPr>
                <a:spLocks noChangeShapeType="1"/>
              </p:cNvSpPr>
              <p:nvPr/>
            </p:nvSpPr>
            <p:spPr bwMode="auto">
              <a:xfrm>
                <a:off x="56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4" name="Line 8">
                <a:extLst>
                  <a:ext uri="{FF2B5EF4-FFF2-40B4-BE49-F238E27FC236}">
                    <a16:creationId xmlns:a16="http://schemas.microsoft.com/office/drawing/2014/main" id="{6E49B717-8721-5549-A1B4-DC33CF9E1829}"/>
                  </a:ext>
                </a:extLst>
              </p:cNvPr>
              <p:cNvSpPr>
                <a:spLocks noChangeShapeType="1"/>
              </p:cNvSpPr>
              <p:nvPr/>
            </p:nvSpPr>
            <p:spPr bwMode="auto">
              <a:xfrm>
                <a:off x="59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5" name="Line 9">
                <a:extLst>
                  <a:ext uri="{FF2B5EF4-FFF2-40B4-BE49-F238E27FC236}">
                    <a16:creationId xmlns:a16="http://schemas.microsoft.com/office/drawing/2014/main" id="{FF881748-8295-7F45-A4B4-4060CCEB1DD4}"/>
                  </a:ext>
                </a:extLst>
              </p:cNvPr>
              <p:cNvSpPr>
                <a:spLocks noChangeShapeType="1"/>
              </p:cNvSpPr>
              <p:nvPr/>
            </p:nvSpPr>
            <p:spPr bwMode="auto">
              <a:xfrm>
                <a:off x="61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6" name="Line 10">
                <a:extLst>
                  <a:ext uri="{FF2B5EF4-FFF2-40B4-BE49-F238E27FC236}">
                    <a16:creationId xmlns:a16="http://schemas.microsoft.com/office/drawing/2014/main" id="{40549166-1FC2-094F-8490-5DD5C7B03484}"/>
                  </a:ext>
                </a:extLst>
              </p:cNvPr>
              <p:cNvSpPr>
                <a:spLocks noChangeShapeType="1"/>
              </p:cNvSpPr>
              <p:nvPr/>
            </p:nvSpPr>
            <p:spPr bwMode="auto">
              <a:xfrm>
                <a:off x="63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7" name="Line 11">
                <a:extLst>
                  <a:ext uri="{FF2B5EF4-FFF2-40B4-BE49-F238E27FC236}">
                    <a16:creationId xmlns:a16="http://schemas.microsoft.com/office/drawing/2014/main" id="{AF0FD939-1FC2-F54E-91B1-3CEB906D612A}"/>
                  </a:ext>
                </a:extLst>
              </p:cNvPr>
              <p:cNvSpPr>
                <a:spLocks noChangeShapeType="1"/>
              </p:cNvSpPr>
              <p:nvPr/>
            </p:nvSpPr>
            <p:spPr bwMode="auto">
              <a:xfrm>
                <a:off x="66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8" name="Line 12">
                <a:extLst>
                  <a:ext uri="{FF2B5EF4-FFF2-40B4-BE49-F238E27FC236}">
                    <a16:creationId xmlns:a16="http://schemas.microsoft.com/office/drawing/2014/main" id="{3CE2B4E5-CDEA-684F-861B-E540765E00F4}"/>
                  </a:ext>
                </a:extLst>
              </p:cNvPr>
              <p:cNvSpPr>
                <a:spLocks noChangeShapeType="1"/>
              </p:cNvSpPr>
              <p:nvPr/>
            </p:nvSpPr>
            <p:spPr bwMode="auto">
              <a:xfrm>
                <a:off x="68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9" name="Line 13">
                <a:extLst>
                  <a:ext uri="{FF2B5EF4-FFF2-40B4-BE49-F238E27FC236}">
                    <a16:creationId xmlns:a16="http://schemas.microsoft.com/office/drawing/2014/main" id="{DEAE87A9-0023-7F45-9BDE-98CDC20EDE3C}"/>
                  </a:ext>
                </a:extLst>
              </p:cNvPr>
              <p:cNvSpPr>
                <a:spLocks noChangeShapeType="1"/>
              </p:cNvSpPr>
              <p:nvPr/>
            </p:nvSpPr>
            <p:spPr bwMode="auto">
              <a:xfrm>
                <a:off x="70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0" name="Line 14">
                <a:extLst>
                  <a:ext uri="{FF2B5EF4-FFF2-40B4-BE49-F238E27FC236}">
                    <a16:creationId xmlns:a16="http://schemas.microsoft.com/office/drawing/2014/main" id="{2FE077B6-4BBD-0B42-9371-6706834B123B}"/>
                  </a:ext>
                </a:extLst>
              </p:cNvPr>
              <p:cNvSpPr>
                <a:spLocks noChangeShapeType="1"/>
              </p:cNvSpPr>
              <p:nvPr/>
            </p:nvSpPr>
            <p:spPr bwMode="auto">
              <a:xfrm>
                <a:off x="72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1" name="Line 15">
                <a:extLst>
                  <a:ext uri="{FF2B5EF4-FFF2-40B4-BE49-F238E27FC236}">
                    <a16:creationId xmlns:a16="http://schemas.microsoft.com/office/drawing/2014/main" id="{B73BABFB-577A-AB48-B48D-5BD8F6735D33}"/>
                  </a:ext>
                </a:extLst>
              </p:cNvPr>
              <p:cNvSpPr>
                <a:spLocks noChangeShapeType="1"/>
              </p:cNvSpPr>
              <p:nvPr/>
            </p:nvSpPr>
            <p:spPr bwMode="auto">
              <a:xfrm>
                <a:off x="75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2" name="Line 16">
                <a:extLst>
                  <a:ext uri="{FF2B5EF4-FFF2-40B4-BE49-F238E27FC236}">
                    <a16:creationId xmlns:a16="http://schemas.microsoft.com/office/drawing/2014/main" id="{176236FD-A1B8-8445-A77A-81B828F8BA30}"/>
                  </a:ext>
                </a:extLst>
              </p:cNvPr>
              <p:cNvSpPr>
                <a:spLocks noChangeShapeType="1"/>
              </p:cNvSpPr>
              <p:nvPr/>
            </p:nvSpPr>
            <p:spPr bwMode="auto">
              <a:xfrm>
                <a:off x="77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3" name="Line 17">
                <a:extLst>
                  <a:ext uri="{FF2B5EF4-FFF2-40B4-BE49-F238E27FC236}">
                    <a16:creationId xmlns:a16="http://schemas.microsoft.com/office/drawing/2014/main" id="{A953B147-545E-E54D-A983-46F2E0FFBF33}"/>
                  </a:ext>
                </a:extLst>
              </p:cNvPr>
              <p:cNvSpPr>
                <a:spLocks noChangeShapeType="1"/>
              </p:cNvSpPr>
              <p:nvPr/>
            </p:nvSpPr>
            <p:spPr bwMode="auto">
              <a:xfrm>
                <a:off x="79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4" name="Line 18">
                <a:extLst>
                  <a:ext uri="{FF2B5EF4-FFF2-40B4-BE49-F238E27FC236}">
                    <a16:creationId xmlns:a16="http://schemas.microsoft.com/office/drawing/2014/main" id="{B59CFB88-5DF0-204A-999A-98CCF8F98EFB}"/>
                  </a:ext>
                </a:extLst>
              </p:cNvPr>
              <p:cNvSpPr>
                <a:spLocks noChangeShapeType="1"/>
              </p:cNvSpPr>
              <p:nvPr/>
            </p:nvSpPr>
            <p:spPr bwMode="auto">
              <a:xfrm>
                <a:off x="82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5" name="Line 19">
                <a:extLst>
                  <a:ext uri="{FF2B5EF4-FFF2-40B4-BE49-F238E27FC236}">
                    <a16:creationId xmlns:a16="http://schemas.microsoft.com/office/drawing/2014/main" id="{F709C40D-6A42-9B4B-B7E1-89F4A608D9D6}"/>
                  </a:ext>
                </a:extLst>
              </p:cNvPr>
              <p:cNvSpPr>
                <a:spLocks noChangeShapeType="1"/>
              </p:cNvSpPr>
              <p:nvPr/>
            </p:nvSpPr>
            <p:spPr bwMode="auto">
              <a:xfrm>
                <a:off x="84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6" name="Line 20">
                <a:extLst>
                  <a:ext uri="{FF2B5EF4-FFF2-40B4-BE49-F238E27FC236}">
                    <a16:creationId xmlns:a16="http://schemas.microsoft.com/office/drawing/2014/main" id="{18D1453F-D446-D34D-977D-40A897D2342D}"/>
                  </a:ext>
                </a:extLst>
              </p:cNvPr>
              <p:cNvSpPr>
                <a:spLocks noChangeShapeType="1"/>
              </p:cNvSpPr>
              <p:nvPr/>
            </p:nvSpPr>
            <p:spPr bwMode="auto">
              <a:xfrm>
                <a:off x="86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7" name="Line 21">
                <a:extLst>
                  <a:ext uri="{FF2B5EF4-FFF2-40B4-BE49-F238E27FC236}">
                    <a16:creationId xmlns:a16="http://schemas.microsoft.com/office/drawing/2014/main" id="{A6DD5AD6-77DE-A349-9B8A-B0108AB3FCEF}"/>
                  </a:ext>
                </a:extLst>
              </p:cNvPr>
              <p:cNvSpPr>
                <a:spLocks noChangeShapeType="1"/>
              </p:cNvSpPr>
              <p:nvPr/>
            </p:nvSpPr>
            <p:spPr bwMode="auto">
              <a:xfrm>
                <a:off x="89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8" name="Line 22">
                <a:extLst>
                  <a:ext uri="{FF2B5EF4-FFF2-40B4-BE49-F238E27FC236}">
                    <a16:creationId xmlns:a16="http://schemas.microsoft.com/office/drawing/2014/main" id="{EF309155-5ED2-BA42-ACB3-910ABA974741}"/>
                  </a:ext>
                </a:extLst>
              </p:cNvPr>
              <p:cNvSpPr>
                <a:spLocks noChangeShapeType="1"/>
              </p:cNvSpPr>
              <p:nvPr/>
            </p:nvSpPr>
            <p:spPr bwMode="auto">
              <a:xfrm>
                <a:off x="91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9" name="Line 23">
                <a:extLst>
                  <a:ext uri="{FF2B5EF4-FFF2-40B4-BE49-F238E27FC236}">
                    <a16:creationId xmlns:a16="http://schemas.microsoft.com/office/drawing/2014/main" id="{CED9248F-072F-C846-AEE5-C566EE595410}"/>
                  </a:ext>
                </a:extLst>
              </p:cNvPr>
              <p:cNvSpPr>
                <a:spLocks noChangeShapeType="1"/>
              </p:cNvSpPr>
              <p:nvPr/>
            </p:nvSpPr>
            <p:spPr bwMode="auto">
              <a:xfrm>
                <a:off x="93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0" name="Line 24">
                <a:extLst>
                  <a:ext uri="{FF2B5EF4-FFF2-40B4-BE49-F238E27FC236}">
                    <a16:creationId xmlns:a16="http://schemas.microsoft.com/office/drawing/2014/main" id="{A80B2EB4-FB6F-6C40-AE00-D2C1EEC3D15D}"/>
                  </a:ext>
                </a:extLst>
              </p:cNvPr>
              <p:cNvSpPr>
                <a:spLocks noChangeShapeType="1"/>
              </p:cNvSpPr>
              <p:nvPr/>
            </p:nvSpPr>
            <p:spPr bwMode="auto">
              <a:xfrm>
                <a:off x="95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1" name="Line 25">
                <a:extLst>
                  <a:ext uri="{FF2B5EF4-FFF2-40B4-BE49-F238E27FC236}">
                    <a16:creationId xmlns:a16="http://schemas.microsoft.com/office/drawing/2014/main" id="{AD2121A7-C8DF-8A42-AECB-5E7476EF74ED}"/>
                  </a:ext>
                </a:extLst>
              </p:cNvPr>
              <p:cNvSpPr>
                <a:spLocks noChangeShapeType="1"/>
              </p:cNvSpPr>
              <p:nvPr/>
            </p:nvSpPr>
            <p:spPr bwMode="auto">
              <a:xfrm>
                <a:off x="98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2" name="Line 26">
                <a:extLst>
                  <a:ext uri="{FF2B5EF4-FFF2-40B4-BE49-F238E27FC236}">
                    <a16:creationId xmlns:a16="http://schemas.microsoft.com/office/drawing/2014/main" id="{04B0147A-88F6-B743-B073-E6158A7488CA}"/>
                  </a:ext>
                </a:extLst>
              </p:cNvPr>
              <p:cNvSpPr>
                <a:spLocks noChangeShapeType="1"/>
              </p:cNvSpPr>
              <p:nvPr/>
            </p:nvSpPr>
            <p:spPr bwMode="auto">
              <a:xfrm>
                <a:off x="100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3" name="Line 27">
                <a:extLst>
                  <a:ext uri="{FF2B5EF4-FFF2-40B4-BE49-F238E27FC236}">
                    <a16:creationId xmlns:a16="http://schemas.microsoft.com/office/drawing/2014/main" id="{110B4D64-1165-8F41-84F6-8DFD3E77B3E4}"/>
                  </a:ext>
                </a:extLst>
              </p:cNvPr>
              <p:cNvSpPr>
                <a:spLocks noChangeShapeType="1"/>
              </p:cNvSpPr>
              <p:nvPr/>
            </p:nvSpPr>
            <p:spPr bwMode="auto">
              <a:xfrm>
                <a:off x="102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4" name="Line 28">
                <a:extLst>
                  <a:ext uri="{FF2B5EF4-FFF2-40B4-BE49-F238E27FC236}">
                    <a16:creationId xmlns:a16="http://schemas.microsoft.com/office/drawing/2014/main" id="{C3E2EF63-1D59-BA4E-B698-5A22B63727E8}"/>
                  </a:ext>
                </a:extLst>
              </p:cNvPr>
              <p:cNvSpPr>
                <a:spLocks noChangeShapeType="1"/>
              </p:cNvSpPr>
              <p:nvPr/>
            </p:nvSpPr>
            <p:spPr bwMode="auto">
              <a:xfrm>
                <a:off x="105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5" name="Line 29">
                <a:extLst>
                  <a:ext uri="{FF2B5EF4-FFF2-40B4-BE49-F238E27FC236}">
                    <a16:creationId xmlns:a16="http://schemas.microsoft.com/office/drawing/2014/main" id="{62212B42-63DA-7648-9A15-4978B5327552}"/>
                  </a:ext>
                </a:extLst>
              </p:cNvPr>
              <p:cNvSpPr>
                <a:spLocks noChangeShapeType="1"/>
              </p:cNvSpPr>
              <p:nvPr/>
            </p:nvSpPr>
            <p:spPr bwMode="auto">
              <a:xfrm>
                <a:off x="107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6" name="Line 30">
                <a:extLst>
                  <a:ext uri="{FF2B5EF4-FFF2-40B4-BE49-F238E27FC236}">
                    <a16:creationId xmlns:a16="http://schemas.microsoft.com/office/drawing/2014/main" id="{0B6C9DD2-C20B-1B4A-8065-5E2DD7820C44}"/>
                  </a:ext>
                </a:extLst>
              </p:cNvPr>
              <p:cNvSpPr>
                <a:spLocks noChangeShapeType="1"/>
              </p:cNvSpPr>
              <p:nvPr/>
            </p:nvSpPr>
            <p:spPr bwMode="auto">
              <a:xfrm>
                <a:off x="109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7" name="Line 31">
                <a:extLst>
                  <a:ext uri="{FF2B5EF4-FFF2-40B4-BE49-F238E27FC236}">
                    <a16:creationId xmlns:a16="http://schemas.microsoft.com/office/drawing/2014/main" id="{F52F347F-8007-674C-8985-96B1B761F50E}"/>
                  </a:ext>
                </a:extLst>
              </p:cNvPr>
              <p:cNvSpPr>
                <a:spLocks noChangeShapeType="1"/>
              </p:cNvSpPr>
              <p:nvPr/>
            </p:nvSpPr>
            <p:spPr bwMode="auto">
              <a:xfrm>
                <a:off x="112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8" name="Line 32">
                <a:extLst>
                  <a:ext uri="{FF2B5EF4-FFF2-40B4-BE49-F238E27FC236}">
                    <a16:creationId xmlns:a16="http://schemas.microsoft.com/office/drawing/2014/main" id="{D8E89468-5C24-014B-B05F-6781C2FC4269}"/>
                  </a:ext>
                </a:extLst>
              </p:cNvPr>
              <p:cNvSpPr>
                <a:spLocks noChangeShapeType="1"/>
              </p:cNvSpPr>
              <p:nvPr/>
            </p:nvSpPr>
            <p:spPr bwMode="auto">
              <a:xfrm>
                <a:off x="114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9" name="Line 33">
                <a:extLst>
                  <a:ext uri="{FF2B5EF4-FFF2-40B4-BE49-F238E27FC236}">
                    <a16:creationId xmlns:a16="http://schemas.microsoft.com/office/drawing/2014/main" id="{1FD476D2-0C47-7245-9B4B-752FDCDAA310}"/>
                  </a:ext>
                </a:extLst>
              </p:cNvPr>
              <p:cNvSpPr>
                <a:spLocks noChangeShapeType="1"/>
              </p:cNvSpPr>
              <p:nvPr/>
            </p:nvSpPr>
            <p:spPr bwMode="auto">
              <a:xfrm>
                <a:off x="116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0" name="Line 34">
                <a:extLst>
                  <a:ext uri="{FF2B5EF4-FFF2-40B4-BE49-F238E27FC236}">
                    <a16:creationId xmlns:a16="http://schemas.microsoft.com/office/drawing/2014/main" id="{0DF22844-4545-5D43-89CF-949754F56421}"/>
                  </a:ext>
                </a:extLst>
              </p:cNvPr>
              <p:cNvSpPr>
                <a:spLocks noChangeShapeType="1"/>
              </p:cNvSpPr>
              <p:nvPr/>
            </p:nvSpPr>
            <p:spPr bwMode="auto">
              <a:xfrm>
                <a:off x="118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1" name="Line 35">
                <a:extLst>
                  <a:ext uri="{FF2B5EF4-FFF2-40B4-BE49-F238E27FC236}">
                    <a16:creationId xmlns:a16="http://schemas.microsoft.com/office/drawing/2014/main" id="{4C27D132-8DBE-1F48-86CF-B1FCA148701B}"/>
                  </a:ext>
                </a:extLst>
              </p:cNvPr>
              <p:cNvSpPr>
                <a:spLocks noChangeShapeType="1"/>
              </p:cNvSpPr>
              <p:nvPr/>
            </p:nvSpPr>
            <p:spPr bwMode="auto">
              <a:xfrm>
                <a:off x="121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2" name="Line 36">
                <a:extLst>
                  <a:ext uri="{FF2B5EF4-FFF2-40B4-BE49-F238E27FC236}">
                    <a16:creationId xmlns:a16="http://schemas.microsoft.com/office/drawing/2014/main" id="{38B73D66-C1DA-3D44-A049-169384C3306C}"/>
                  </a:ext>
                </a:extLst>
              </p:cNvPr>
              <p:cNvSpPr>
                <a:spLocks noChangeShapeType="1"/>
              </p:cNvSpPr>
              <p:nvPr/>
            </p:nvSpPr>
            <p:spPr bwMode="auto">
              <a:xfrm>
                <a:off x="123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3" name="Line 37">
                <a:extLst>
                  <a:ext uri="{FF2B5EF4-FFF2-40B4-BE49-F238E27FC236}">
                    <a16:creationId xmlns:a16="http://schemas.microsoft.com/office/drawing/2014/main" id="{325B50A0-230A-3143-B3F4-C22BBB996006}"/>
                  </a:ext>
                </a:extLst>
              </p:cNvPr>
              <p:cNvSpPr>
                <a:spLocks noChangeShapeType="1"/>
              </p:cNvSpPr>
              <p:nvPr/>
            </p:nvSpPr>
            <p:spPr bwMode="auto">
              <a:xfrm>
                <a:off x="125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4" name="Line 38">
                <a:extLst>
                  <a:ext uri="{FF2B5EF4-FFF2-40B4-BE49-F238E27FC236}">
                    <a16:creationId xmlns:a16="http://schemas.microsoft.com/office/drawing/2014/main" id="{52ECB9F6-21F9-7149-BC23-030CCA20B1A0}"/>
                  </a:ext>
                </a:extLst>
              </p:cNvPr>
              <p:cNvSpPr>
                <a:spLocks noChangeShapeType="1"/>
              </p:cNvSpPr>
              <p:nvPr/>
            </p:nvSpPr>
            <p:spPr bwMode="auto">
              <a:xfrm>
                <a:off x="128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5" name="Line 39">
                <a:extLst>
                  <a:ext uri="{FF2B5EF4-FFF2-40B4-BE49-F238E27FC236}">
                    <a16:creationId xmlns:a16="http://schemas.microsoft.com/office/drawing/2014/main" id="{33F80EEA-7BEA-9646-BB70-A030EFAFAC44}"/>
                  </a:ext>
                </a:extLst>
              </p:cNvPr>
              <p:cNvSpPr>
                <a:spLocks noChangeShapeType="1"/>
              </p:cNvSpPr>
              <p:nvPr/>
            </p:nvSpPr>
            <p:spPr bwMode="auto">
              <a:xfrm>
                <a:off x="130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6" name="Line 40">
                <a:extLst>
                  <a:ext uri="{FF2B5EF4-FFF2-40B4-BE49-F238E27FC236}">
                    <a16:creationId xmlns:a16="http://schemas.microsoft.com/office/drawing/2014/main" id="{2813E8B7-8205-254C-A67C-63EE88CA8D76}"/>
                  </a:ext>
                </a:extLst>
              </p:cNvPr>
              <p:cNvSpPr>
                <a:spLocks noChangeShapeType="1"/>
              </p:cNvSpPr>
              <p:nvPr/>
            </p:nvSpPr>
            <p:spPr bwMode="auto">
              <a:xfrm>
                <a:off x="132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7" name="Line 41">
                <a:extLst>
                  <a:ext uri="{FF2B5EF4-FFF2-40B4-BE49-F238E27FC236}">
                    <a16:creationId xmlns:a16="http://schemas.microsoft.com/office/drawing/2014/main" id="{1242A363-72DF-514C-B6CF-29E00DE6E1E1}"/>
                  </a:ext>
                </a:extLst>
              </p:cNvPr>
              <p:cNvSpPr>
                <a:spLocks noChangeShapeType="1"/>
              </p:cNvSpPr>
              <p:nvPr/>
            </p:nvSpPr>
            <p:spPr bwMode="auto">
              <a:xfrm>
                <a:off x="135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8" name="Line 42">
                <a:extLst>
                  <a:ext uri="{FF2B5EF4-FFF2-40B4-BE49-F238E27FC236}">
                    <a16:creationId xmlns:a16="http://schemas.microsoft.com/office/drawing/2014/main" id="{7E40A16D-1AAF-6B46-B9E2-D12731E3780B}"/>
                  </a:ext>
                </a:extLst>
              </p:cNvPr>
              <p:cNvSpPr>
                <a:spLocks noChangeShapeType="1"/>
              </p:cNvSpPr>
              <p:nvPr/>
            </p:nvSpPr>
            <p:spPr bwMode="auto">
              <a:xfrm>
                <a:off x="137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9" name="Line 43">
                <a:extLst>
                  <a:ext uri="{FF2B5EF4-FFF2-40B4-BE49-F238E27FC236}">
                    <a16:creationId xmlns:a16="http://schemas.microsoft.com/office/drawing/2014/main" id="{C7D0E00B-1360-8A44-9BA9-40541551BCA8}"/>
                  </a:ext>
                </a:extLst>
              </p:cNvPr>
              <p:cNvSpPr>
                <a:spLocks noChangeShapeType="1"/>
              </p:cNvSpPr>
              <p:nvPr/>
            </p:nvSpPr>
            <p:spPr bwMode="auto">
              <a:xfrm>
                <a:off x="139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0" name="Line 44">
                <a:extLst>
                  <a:ext uri="{FF2B5EF4-FFF2-40B4-BE49-F238E27FC236}">
                    <a16:creationId xmlns:a16="http://schemas.microsoft.com/office/drawing/2014/main" id="{4C9C840C-0F8D-DA42-9ADB-584DFCF5677D}"/>
                  </a:ext>
                </a:extLst>
              </p:cNvPr>
              <p:cNvSpPr>
                <a:spLocks noChangeShapeType="1"/>
              </p:cNvSpPr>
              <p:nvPr/>
            </p:nvSpPr>
            <p:spPr bwMode="auto">
              <a:xfrm>
                <a:off x="141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1" name="Line 45">
                <a:extLst>
                  <a:ext uri="{FF2B5EF4-FFF2-40B4-BE49-F238E27FC236}">
                    <a16:creationId xmlns:a16="http://schemas.microsoft.com/office/drawing/2014/main" id="{CA720A1B-6698-274B-9B52-7E5A521C7656}"/>
                  </a:ext>
                </a:extLst>
              </p:cNvPr>
              <p:cNvSpPr>
                <a:spLocks noChangeShapeType="1"/>
              </p:cNvSpPr>
              <p:nvPr/>
            </p:nvSpPr>
            <p:spPr bwMode="auto">
              <a:xfrm>
                <a:off x="144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2" name="Line 46">
                <a:extLst>
                  <a:ext uri="{FF2B5EF4-FFF2-40B4-BE49-F238E27FC236}">
                    <a16:creationId xmlns:a16="http://schemas.microsoft.com/office/drawing/2014/main" id="{B3DA5E29-28D3-9E4B-AAC2-A6043A840C96}"/>
                  </a:ext>
                </a:extLst>
              </p:cNvPr>
              <p:cNvSpPr>
                <a:spLocks noChangeShapeType="1"/>
              </p:cNvSpPr>
              <p:nvPr/>
            </p:nvSpPr>
            <p:spPr bwMode="auto">
              <a:xfrm>
                <a:off x="146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3" name="Line 47">
                <a:extLst>
                  <a:ext uri="{FF2B5EF4-FFF2-40B4-BE49-F238E27FC236}">
                    <a16:creationId xmlns:a16="http://schemas.microsoft.com/office/drawing/2014/main" id="{6543EBDE-546B-1F48-BF01-349FF98A5093}"/>
                  </a:ext>
                </a:extLst>
              </p:cNvPr>
              <p:cNvSpPr>
                <a:spLocks noChangeShapeType="1"/>
              </p:cNvSpPr>
              <p:nvPr/>
            </p:nvSpPr>
            <p:spPr bwMode="auto">
              <a:xfrm>
                <a:off x="148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4" name="Line 48">
                <a:extLst>
                  <a:ext uri="{FF2B5EF4-FFF2-40B4-BE49-F238E27FC236}">
                    <a16:creationId xmlns:a16="http://schemas.microsoft.com/office/drawing/2014/main" id="{93FD462B-9952-7F4F-B9ED-D1B794B44E1C}"/>
                  </a:ext>
                </a:extLst>
              </p:cNvPr>
              <p:cNvSpPr>
                <a:spLocks noChangeShapeType="1"/>
              </p:cNvSpPr>
              <p:nvPr/>
            </p:nvSpPr>
            <p:spPr bwMode="auto">
              <a:xfrm>
                <a:off x="151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5" name="Line 49">
                <a:extLst>
                  <a:ext uri="{FF2B5EF4-FFF2-40B4-BE49-F238E27FC236}">
                    <a16:creationId xmlns:a16="http://schemas.microsoft.com/office/drawing/2014/main" id="{C4B7FAB5-A506-F94D-806E-082D205E2405}"/>
                  </a:ext>
                </a:extLst>
              </p:cNvPr>
              <p:cNvSpPr>
                <a:spLocks noChangeShapeType="1"/>
              </p:cNvSpPr>
              <p:nvPr/>
            </p:nvSpPr>
            <p:spPr bwMode="auto">
              <a:xfrm>
                <a:off x="153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6" name="Line 50">
                <a:extLst>
                  <a:ext uri="{FF2B5EF4-FFF2-40B4-BE49-F238E27FC236}">
                    <a16:creationId xmlns:a16="http://schemas.microsoft.com/office/drawing/2014/main" id="{9905F35E-D5EC-2549-959C-EA1A675C208E}"/>
                  </a:ext>
                </a:extLst>
              </p:cNvPr>
              <p:cNvSpPr>
                <a:spLocks noChangeShapeType="1"/>
              </p:cNvSpPr>
              <p:nvPr/>
            </p:nvSpPr>
            <p:spPr bwMode="auto">
              <a:xfrm>
                <a:off x="155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7" name="Line 51">
                <a:extLst>
                  <a:ext uri="{FF2B5EF4-FFF2-40B4-BE49-F238E27FC236}">
                    <a16:creationId xmlns:a16="http://schemas.microsoft.com/office/drawing/2014/main" id="{F378F031-841F-6948-8847-74B16234C9C7}"/>
                  </a:ext>
                </a:extLst>
              </p:cNvPr>
              <p:cNvSpPr>
                <a:spLocks noChangeShapeType="1"/>
              </p:cNvSpPr>
              <p:nvPr/>
            </p:nvSpPr>
            <p:spPr bwMode="auto">
              <a:xfrm>
                <a:off x="158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8" name="Line 52">
                <a:extLst>
                  <a:ext uri="{FF2B5EF4-FFF2-40B4-BE49-F238E27FC236}">
                    <a16:creationId xmlns:a16="http://schemas.microsoft.com/office/drawing/2014/main" id="{8381F256-9B52-5141-B5F3-08D9674CC871}"/>
                  </a:ext>
                </a:extLst>
              </p:cNvPr>
              <p:cNvSpPr>
                <a:spLocks noChangeShapeType="1"/>
              </p:cNvSpPr>
              <p:nvPr/>
            </p:nvSpPr>
            <p:spPr bwMode="auto">
              <a:xfrm>
                <a:off x="160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9" name="Line 53">
                <a:extLst>
                  <a:ext uri="{FF2B5EF4-FFF2-40B4-BE49-F238E27FC236}">
                    <a16:creationId xmlns:a16="http://schemas.microsoft.com/office/drawing/2014/main" id="{B26AA08C-9D32-AB4C-845D-AE654B8EDC85}"/>
                  </a:ext>
                </a:extLst>
              </p:cNvPr>
              <p:cNvSpPr>
                <a:spLocks noChangeShapeType="1"/>
              </p:cNvSpPr>
              <p:nvPr/>
            </p:nvSpPr>
            <p:spPr bwMode="auto">
              <a:xfrm>
                <a:off x="162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0" name="Line 54">
                <a:extLst>
                  <a:ext uri="{FF2B5EF4-FFF2-40B4-BE49-F238E27FC236}">
                    <a16:creationId xmlns:a16="http://schemas.microsoft.com/office/drawing/2014/main" id="{5EF3A20F-22CF-F44C-A8A2-5A93F06BEB72}"/>
                  </a:ext>
                </a:extLst>
              </p:cNvPr>
              <p:cNvSpPr>
                <a:spLocks noChangeShapeType="1"/>
              </p:cNvSpPr>
              <p:nvPr/>
            </p:nvSpPr>
            <p:spPr bwMode="auto">
              <a:xfrm>
                <a:off x="164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1" name="Line 55">
                <a:extLst>
                  <a:ext uri="{FF2B5EF4-FFF2-40B4-BE49-F238E27FC236}">
                    <a16:creationId xmlns:a16="http://schemas.microsoft.com/office/drawing/2014/main" id="{66078ABE-4DFB-7D4E-A579-B966BBED0E22}"/>
                  </a:ext>
                </a:extLst>
              </p:cNvPr>
              <p:cNvSpPr>
                <a:spLocks noChangeShapeType="1"/>
              </p:cNvSpPr>
              <p:nvPr/>
            </p:nvSpPr>
            <p:spPr bwMode="auto">
              <a:xfrm>
                <a:off x="167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2" name="Line 56">
                <a:extLst>
                  <a:ext uri="{FF2B5EF4-FFF2-40B4-BE49-F238E27FC236}">
                    <a16:creationId xmlns:a16="http://schemas.microsoft.com/office/drawing/2014/main" id="{40B6DCA8-E2CF-EB41-9278-BB525003ECC6}"/>
                  </a:ext>
                </a:extLst>
              </p:cNvPr>
              <p:cNvSpPr>
                <a:spLocks noChangeShapeType="1"/>
              </p:cNvSpPr>
              <p:nvPr/>
            </p:nvSpPr>
            <p:spPr bwMode="auto">
              <a:xfrm>
                <a:off x="169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3" name="Line 57">
                <a:extLst>
                  <a:ext uri="{FF2B5EF4-FFF2-40B4-BE49-F238E27FC236}">
                    <a16:creationId xmlns:a16="http://schemas.microsoft.com/office/drawing/2014/main" id="{A373D702-6080-6546-A090-6BA777F2D864}"/>
                  </a:ext>
                </a:extLst>
              </p:cNvPr>
              <p:cNvSpPr>
                <a:spLocks noChangeShapeType="1"/>
              </p:cNvSpPr>
              <p:nvPr/>
            </p:nvSpPr>
            <p:spPr bwMode="auto">
              <a:xfrm>
                <a:off x="171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4" name="Line 58">
                <a:extLst>
                  <a:ext uri="{FF2B5EF4-FFF2-40B4-BE49-F238E27FC236}">
                    <a16:creationId xmlns:a16="http://schemas.microsoft.com/office/drawing/2014/main" id="{44379464-EE0A-5947-A820-1A75B3770BF2}"/>
                  </a:ext>
                </a:extLst>
              </p:cNvPr>
              <p:cNvSpPr>
                <a:spLocks noChangeShapeType="1"/>
              </p:cNvSpPr>
              <p:nvPr/>
            </p:nvSpPr>
            <p:spPr bwMode="auto">
              <a:xfrm>
                <a:off x="174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5" name="Line 59">
                <a:extLst>
                  <a:ext uri="{FF2B5EF4-FFF2-40B4-BE49-F238E27FC236}">
                    <a16:creationId xmlns:a16="http://schemas.microsoft.com/office/drawing/2014/main" id="{0D982DA8-6C7F-F340-9B64-8E73D39E0062}"/>
                  </a:ext>
                </a:extLst>
              </p:cNvPr>
              <p:cNvSpPr>
                <a:spLocks noChangeShapeType="1"/>
              </p:cNvSpPr>
              <p:nvPr/>
            </p:nvSpPr>
            <p:spPr bwMode="auto">
              <a:xfrm>
                <a:off x="176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6" name="Line 60">
                <a:extLst>
                  <a:ext uri="{FF2B5EF4-FFF2-40B4-BE49-F238E27FC236}">
                    <a16:creationId xmlns:a16="http://schemas.microsoft.com/office/drawing/2014/main" id="{DE9E01C0-C53D-B14C-9095-82F8AFD7B3CF}"/>
                  </a:ext>
                </a:extLst>
              </p:cNvPr>
              <p:cNvSpPr>
                <a:spLocks noChangeShapeType="1"/>
              </p:cNvSpPr>
              <p:nvPr/>
            </p:nvSpPr>
            <p:spPr bwMode="auto">
              <a:xfrm>
                <a:off x="178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7" name="Line 61">
                <a:extLst>
                  <a:ext uri="{FF2B5EF4-FFF2-40B4-BE49-F238E27FC236}">
                    <a16:creationId xmlns:a16="http://schemas.microsoft.com/office/drawing/2014/main" id="{2D0BFA09-095D-9241-AAA0-6B2EC73F3391}"/>
                  </a:ext>
                </a:extLst>
              </p:cNvPr>
              <p:cNvSpPr>
                <a:spLocks noChangeShapeType="1"/>
              </p:cNvSpPr>
              <p:nvPr/>
            </p:nvSpPr>
            <p:spPr bwMode="auto">
              <a:xfrm>
                <a:off x="181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8" name="Line 62">
                <a:extLst>
                  <a:ext uri="{FF2B5EF4-FFF2-40B4-BE49-F238E27FC236}">
                    <a16:creationId xmlns:a16="http://schemas.microsoft.com/office/drawing/2014/main" id="{849AB7E3-CF0E-4D4E-9577-0F8C0F5806CC}"/>
                  </a:ext>
                </a:extLst>
              </p:cNvPr>
              <p:cNvSpPr>
                <a:spLocks noChangeShapeType="1"/>
              </p:cNvSpPr>
              <p:nvPr/>
            </p:nvSpPr>
            <p:spPr bwMode="auto">
              <a:xfrm>
                <a:off x="183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9" name="Line 63">
                <a:extLst>
                  <a:ext uri="{FF2B5EF4-FFF2-40B4-BE49-F238E27FC236}">
                    <a16:creationId xmlns:a16="http://schemas.microsoft.com/office/drawing/2014/main" id="{60D21B9F-39D6-EC43-A15C-102BE0DD330F}"/>
                  </a:ext>
                </a:extLst>
              </p:cNvPr>
              <p:cNvSpPr>
                <a:spLocks noChangeShapeType="1"/>
              </p:cNvSpPr>
              <p:nvPr/>
            </p:nvSpPr>
            <p:spPr bwMode="auto">
              <a:xfrm>
                <a:off x="185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0" name="Line 64">
                <a:extLst>
                  <a:ext uri="{FF2B5EF4-FFF2-40B4-BE49-F238E27FC236}">
                    <a16:creationId xmlns:a16="http://schemas.microsoft.com/office/drawing/2014/main" id="{FD818776-51F4-324F-86C2-C8F261ADF9FE}"/>
                  </a:ext>
                </a:extLst>
              </p:cNvPr>
              <p:cNvSpPr>
                <a:spLocks noChangeShapeType="1"/>
              </p:cNvSpPr>
              <p:nvPr/>
            </p:nvSpPr>
            <p:spPr bwMode="auto">
              <a:xfrm>
                <a:off x="187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1" name="Line 65">
                <a:extLst>
                  <a:ext uri="{FF2B5EF4-FFF2-40B4-BE49-F238E27FC236}">
                    <a16:creationId xmlns:a16="http://schemas.microsoft.com/office/drawing/2014/main" id="{6D947041-18F2-3240-A12F-9AB073BEAF90}"/>
                  </a:ext>
                </a:extLst>
              </p:cNvPr>
              <p:cNvSpPr>
                <a:spLocks noChangeShapeType="1"/>
              </p:cNvSpPr>
              <p:nvPr/>
            </p:nvSpPr>
            <p:spPr bwMode="auto">
              <a:xfrm>
                <a:off x="190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2" name="Line 66">
                <a:extLst>
                  <a:ext uri="{FF2B5EF4-FFF2-40B4-BE49-F238E27FC236}">
                    <a16:creationId xmlns:a16="http://schemas.microsoft.com/office/drawing/2014/main" id="{93295EC2-95EF-8A47-B09B-88CDB0405EB1}"/>
                  </a:ext>
                </a:extLst>
              </p:cNvPr>
              <p:cNvSpPr>
                <a:spLocks noChangeShapeType="1"/>
              </p:cNvSpPr>
              <p:nvPr/>
            </p:nvSpPr>
            <p:spPr bwMode="auto">
              <a:xfrm>
                <a:off x="192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3" name="Line 67">
                <a:extLst>
                  <a:ext uri="{FF2B5EF4-FFF2-40B4-BE49-F238E27FC236}">
                    <a16:creationId xmlns:a16="http://schemas.microsoft.com/office/drawing/2014/main" id="{465A3BDA-7C9E-6042-9ACE-928762B8BED0}"/>
                  </a:ext>
                </a:extLst>
              </p:cNvPr>
              <p:cNvSpPr>
                <a:spLocks noChangeShapeType="1"/>
              </p:cNvSpPr>
              <p:nvPr/>
            </p:nvSpPr>
            <p:spPr bwMode="auto">
              <a:xfrm>
                <a:off x="194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4" name="Line 68">
                <a:extLst>
                  <a:ext uri="{FF2B5EF4-FFF2-40B4-BE49-F238E27FC236}">
                    <a16:creationId xmlns:a16="http://schemas.microsoft.com/office/drawing/2014/main" id="{E0B07BA0-6978-6A45-840A-11F2397ADB8D}"/>
                  </a:ext>
                </a:extLst>
              </p:cNvPr>
              <p:cNvSpPr>
                <a:spLocks noChangeShapeType="1"/>
              </p:cNvSpPr>
              <p:nvPr/>
            </p:nvSpPr>
            <p:spPr bwMode="auto">
              <a:xfrm>
                <a:off x="197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5" name="Line 69">
                <a:extLst>
                  <a:ext uri="{FF2B5EF4-FFF2-40B4-BE49-F238E27FC236}">
                    <a16:creationId xmlns:a16="http://schemas.microsoft.com/office/drawing/2014/main" id="{E425DBDB-232A-6A47-A607-828E0BCC5701}"/>
                  </a:ext>
                </a:extLst>
              </p:cNvPr>
              <p:cNvSpPr>
                <a:spLocks noChangeShapeType="1"/>
              </p:cNvSpPr>
              <p:nvPr/>
            </p:nvSpPr>
            <p:spPr bwMode="auto">
              <a:xfrm>
                <a:off x="199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6" name="Line 70">
                <a:extLst>
                  <a:ext uri="{FF2B5EF4-FFF2-40B4-BE49-F238E27FC236}">
                    <a16:creationId xmlns:a16="http://schemas.microsoft.com/office/drawing/2014/main" id="{0892E616-403C-DA4B-B6C8-ECB165804385}"/>
                  </a:ext>
                </a:extLst>
              </p:cNvPr>
              <p:cNvSpPr>
                <a:spLocks noChangeShapeType="1"/>
              </p:cNvSpPr>
              <p:nvPr/>
            </p:nvSpPr>
            <p:spPr bwMode="auto">
              <a:xfrm>
                <a:off x="201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7" name="Line 71">
                <a:extLst>
                  <a:ext uri="{FF2B5EF4-FFF2-40B4-BE49-F238E27FC236}">
                    <a16:creationId xmlns:a16="http://schemas.microsoft.com/office/drawing/2014/main" id="{C55EEF0E-B380-6B46-9B15-BF9595171D43}"/>
                  </a:ext>
                </a:extLst>
              </p:cNvPr>
              <p:cNvSpPr>
                <a:spLocks noChangeShapeType="1"/>
              </p:cNvSpPr>
              <p:nvPr/>
            </p:nvSpPr>
            <p:spPr bwMode="auto">
              <a:xfrm>
                <a:off x="204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8" name="Line 72">
                <a:extLst>
                  <a:ext uri="{FF2B5EF4-FFF2-40B4-BE49-F238E27FC236}">
                    <a16:creationId xmlns:a16="http://schemas.microsoft.com/office/drawing/2014/main" id="{D7DC1F26-3755-0E42-A750-B777B712F47A}"/>
                  </a:ext>
                </a:extLst>
              </p:cNvPr>
              <p:cNvSpPr>
                <a:spLocks noChangeShapeType="1"/>
              </p:cNvSpPr>
              <p:nvPr/>
            </p:nvSpPr>
            <p:spPr bwMode="auto">
              <a:xfrm>
                <a:off x="206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9" name="Line 73">
                <a:extLst>
                  <a:ext uri="{FF2B5EF4-FFF2-40B4-BE49-F238E27FC236}">
                    <a16:creationId xmlns:a16="http://schemas.microsoft.com/office/drawing/2014/main" id="{344F57AF-674B-AD45-A905-38ABDEAEA50E}"/>
                  </a:ext>
                </a:extLst>
              </p:cNvPr>
              <p:cNvSpPr>
                <a:spLocks noChangeShapeType="1"/>
              </p:cNvSpPr>
              <p:nvPr/>
            </p:nvSpPr>
            <p:spPr bwMode="auto">
              <a:xfrm>
                <a:off x="208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0" name="Line 74">
                <a:extLst>
                  <a:ext uri="{FF2B5EF4-FFF2-40B4-BE49-F238E27FC236}">
                    <a16:creationId xmlns:a16="http://schemas.microsoft.com/office/drawing/2014/main" id="{F382216B-ABC6-CB42-B8D5-1CF94544A5D4}"/>
                  </a:ext>
                </a:extLst>
              </p:cNvPr>
              <p:cNvSpPr>
                <a:spLocks noChangeShapeType="1"/>
              </p:cNvSpPr>
              <p:nvPr/>
            </p:nvSpPr>
            <p:spPr bwMode="auto">
              <a:xfrm>
                <a:off x="210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1" name="Line 75">
                <a:extLst>
                  <a:ext uri="{FF2B5EF4-FFF2-40B4-BE49-F238E27FC236}">
                    <a16:creationId xmlns:a16="http://schemas.microsoft.com/office/drawing/2014/main" id="{F4BDF5E8-ECC6-D141-AB9C-DA1231863CEE}"/>
                  </a:ext>
                </a:extLst>
              </p:cNvPr>
              <p:cNvSpPr>
                <a:spLocks noChangeShapeType="1"/>
              </p:cNvSpPr>
              <p:nvPr/>
            </p:nvSpPr>
            <p:spPr bwMode="auto">
              <a:xfrm>
                <a:off x="213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2" name="Line 76">
                <a:extLst>
                  <a:ext uri="{FF2B5EF4-FFF2-40B4-BE49-F238E27FC236}">
                    <a16:creationId xmlns:a16="http://schemas.microsoft.com/office/drawing/2014/main" id="{173FD4CF-1E90-E64C-A8C4-4E9BFAD3E608}"/>
                  </a:ext>
                </a:extLst>
              </p:cNvPr>
              <p:cNvSpPr>
                <a:spLocks noChangeShapeType="1"/>
              </p:cNvSpPr>
              <p:nvPr/>
            </p:nvSpPr>
            <p:spPr bwMode="auto">
              <a:xfrm>
                <a:off x="215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3" name="Line 77">
                <a:extLst>
                  <a:ext uri="{FF2B5EF4-FFF2-40B4-BE49-F238E27FC236}">
                    <a16:creationId xmlns:a16="http://schemas.microsoft.com/office/drawing/2014/main" id="{6C822CE9-8245-374A-AC30-7E2BE26AA8AE}"/>
                  </a:ext>
                </a:extLst>
              </p:cNvPr>
              <p:cNvSpPr>
                <a:spLocks noChangeShapeType="1"/>
              </p:cNvSpPr>
              <p:nvPr/>
            </p:nvSpPr>
            <p:spPr bwMode="auto">
              <a:xfrm>
                <a:off x="217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4" name="Line 78">
                <a:extLst>
                  <a:ext uri="{FF2B5EF4-FFF2-40B4-BE49-F238E27FC236}">
                    <a16:creationId xmlns:a16="http://schemas.microsoft.com/office/drawing/2014/main" id="{EAE8CEA5-5B6F-0E4F-8467-BC3047D8546B}"/>
                  </a:ext>
                </a:extLst>
              </p:cNvPr>
              <p:cNvSpPr>
                <a:spLocks noChangeShapeType="1"/>
              </p:cNvSpPr>
              <p:nvPr/>
            </p:nvSpPr>
            <p:spPr bwMode="auto">
              <a:xfrm>
                <a:off x="220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5" name="Line 79">
                <a:extLst>
                  <a:ext uri="{FF2B5EF4-FFF2-40B4-BE49-F238E27FC236}">
                    <a16:creationId xmlns:a16="http://schemas.microsoft.com/office/drawing/2014/main" id="{F4484115-DE6F-1342-8DC5-401BB83E958A}"/>
                  </a:ext>
                </a:extLst>
              </p:cNvPr>
              <p:cNvSpPr>
                <a:spLocks noChangeShapeType="1"/>
              </p:cNvSpPr>
              <p:nvPr/>
            </p:nvSpPr>
            <p:spPr bwMode="auto">
              <a:xfrm>
                <a:off x="222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6" name="Line 80">
                <a:extLst>
                  <a:ext uri="{FF2B5EF4-FFF2-40B4-BE49-F238E27FC236}">
                    <a16:creationId xmlns:a16="http://schemas.microsoft.com/office/drawing/2014/main" id="{F54CDA9A-3D8F-5C45-998F-55FB69F74DED}"/>
                  </a:ext>
                </a:extLst>
              </p:cNvPr>
              <p:cNvSpPr>
                <a:spLocks noChangeShapeType="1"/>
              </p:cNvSpPr>
              <p:nvPr/>
            </p:nvSpPr>
            <p:spPr bwMode="auto">
              <a:xfrm>
                <a:off x="224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7" name="Line 81">
                <a:extLst>
                  <a:ext uri="{FF2B5EF4-FFF2-40B4-BE49-F238E27FC236}">
                    <a16:creationId xmlns:a16="http://schemas.microsoft.com/office/drawing/2014/main" id="{20746447-2536-D943-B615-C53E016648E2}"/>
                  </a:ext>
                </a:extLst>
              </p:cNvPr>
              <p:cNvSpPr>
                <a:spLocks noChangeShapeType="1"/>
              </p:cNvSpPr>
              <p:nvPr/>
            </p:nvSpPr>
            <p:spPr bwMode="auto">
              <a:xfrm>
                <a:off x="227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8" name="Line 82">
                <a:extLst>
                  <a:ext uri="{FF2B5EF4-FFF2-40B4-BE49-F238E27FC236}">
                    <a16:creationId xmlns:a16="http://schemas.microsoft.com/office/drawing/2014/main" id="{0AB7687A-82CE-3B44-95C2-9D40E0816CD8}"/>
                  </a:ext>
                </a:extLst>
              </p:cNvPr>
              <p:cNvSpPr>
                <a:spLocks noChangeShapeType="1"/>
              </p:cNvSpPr>
              <p:nvPr/>
            </p:nvSpPr>
            <p:spPr bwMode="auto">
              <a:xfrm>
                <a:off x="229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9" name="Line 83">
                <a:extLst>
                  <a:ext uri="{FF2B5EF4-FFF2-40B4-BE49-F238E27FC236}">
                    <a16:creationId xmlns:a16="http://schemas.microsoft.com/office/drawing/2014/main" id="{D1F6EB94-B498-3142-9A3C-F0246EAFBBBE}"/>
                  </a:ext>
                </a:extLst>
              </p:cNvPr>
              <p:cNvSpPr>
                <a:spLocks noChangeShapeType="1"/>
              </p:cNvSpPr>
              <p:nvPr/>
            </p:nvSpPr>
            <p:spPr bwMode="auto">
              <a:xfrm>
                <a:off x="231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0" name="Line 84">
                <a:extLst>
                  <a:ext uri="{FF2B5EF4-FFF2-40B4-BE49-F238E27FC236}">
                    <a16:creationId xmlns:a16="http://schemas.microsoft.com/office/drawing/2014/main" id="{DD4D4FA4-BC04-434F-BF2E-F53BF221B45A}"/>
                  </a:ext>
                </a:extLst>
              </p:cNvPr>
              <p:cNvSpPr>
                <a:spLocks noChangeShapeType="1"/>
              </p:cNvSpPr>
              <p:nvPr/>
            </p:nvSpPr>
            <p:spPr bwMode="auto">
              <a:xfrm>
                <a:off x="233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1" name="Line 85">
                <a:extLst>
                  <a:ext uri="{FF2B5EF4-FFF2-40B4-BE49-F238E27FC236}">
                    <a16:creationId xmlns:a16="http://schemas.microsoft.com/office/drawing/2014/main" id="{08A2F50B-0E3A-404D-9256-23692F3B243F}"/>
                  </a:ext>
                </a:extLst>
              </p:cNvPr>
              <p:cNvSpPr>
                <a:spLocks noChangeShapeType="1"/>
              </p:cNvSpPr>
              <p:nvPr/>
            </p:nvSpPr>
            <p:spPr bwMode="auto">
              <a:xfrm>
                <a:off x="236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2" name="Line 86">
                <a:extLst>
                  <a:ext uri="{FF2B5EF4-FFF2-40B4-BE49-F238E27FC236}">
                    <a16:creationId xmlns:a16="http://schemas.microsoft.com/office/drawing/2014/main" id="{1D73A53B-3791-A74C-A7A5-A9DE116A3299}"/>
                  </a:ext>
                </a:extLst>
              </p:cNvPr>
              <p:cNvSpPr>
                <a:spLocks noChangeShapeType="1"/>
              </p:cNvSpPr>
              <p:nvPr/>
            </p:nvSpPr>
            <p:spPr bwMode="auto">
              <a:xfrm>
                <a:off x="238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3" name="Line 87">
                <a:extLst>
                  <a:ext uri="{FF2B5EF4-FFF2-40B4-BE49-F238E27FC236}">
                    <a16:creationId xmlns:a16="http://schemas.microsoft.com/office/drawing/2014/main" id="{E0F6A64A-4A09-AB4F-8B02-0373FA79D381}"/>
                  </a:ext>
                </a:extLst>
              </p:cNvPr>
              <p:cNvSpPr>
                <a:spLocks noChangeShapeType="1"/>
              </p:cNvSpPr>
              <p:nvPr/>
            </p:nvSpPr>
            <p:spPr bwMode="auto">
              <a:xfrm>
                <a:off x="240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4" name="Line 88">
                <a:extLst>
                  <a:ext uri="{FF2B5EF4-FFF2-40B4-BE49-F238E27FC236}">
                    <a16:creationId xmlns:a16="http://schemas.microsoft.com/office/drawing/2014/main" id="{4F301922-3288-2A45-A519-0901CC99493E}"/>
                  </a:ext>
                </a:extLst>
              </p:cNvPr>
              <p:cNvSpPr>
                <a:spLocks noChangeShapeType="1"/>
              </p:cNvSpPr>
              <p:nvPr/>
            </p:nvSpPr>
            <p:spPr bwMode="auto">
              <a:xfrm>
                <a:off x="243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5" name="Line 89">
                <a:extLst>
                  <a:ext uri="{FF2B5EF4-FFF2-40B4-BE49-F238E27FC236}">
                    <a16:creationId xmlns:a16="http://schemas.microsoft.com/office/drawing/2014/main" id="{BBE6B019-14B5-0B4E-8EF8-260F93AF3622}"/>
                  </a:ext>
                </a:extLst>
              </p:cNvPr>
              <p:cNvSpPr>
                <a:spLocks noChangeShapeType="1"/>
              </p:cNvSpPr>
              <p:nvPr/>
            </p:nvSpPr>
            <p:spPr bwMode="auto">
              <a:xfrm>
                <a:off x="245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6" name="Line 90">
                <a:extLst>
                  <a:ext uri="{FF2B5EF4-FFF2-40B4-BE49-F238E27FC236}">
                    <a16:creationId xmlns:a16="http://schemas.microsoft.com/office/drawing/2014/main" id="{73549A31-9D72-6B4D-B5CF-5AA2152F7E45}"/>
                  </a:ext>
                </a:extLst>
              </p:cNvPr>
              <p:cNvSpPr>
                <a:spLocks noChangeShapeType="1"/>
              </p:cNvSpPr>
              <p:nvPr/>
            </p:nvSpPr>
            <p:spPr bwMode="auto">
              <a:xfrm>
                <a:off x="247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7" name="Line 91">
                <a:extLst>
                  <a:ext uri="{FF2B5EF4-FFF2-40B4-BE49-F238E27FC236}">
                    <a16:creationId xmlns:a16="http://schemas.microsoft.com/office/drawing/2014/main" id="{9118D14F-009B-9843-B43E-E429B069C5BE}"/>
                  </a:ext>
                </a:extLst>
              </p:cNvPr>
              <p:cNvSpPr>
                <a:spLocks noChangeShapeType="1"/>
              </p:cNvSpPr>
              <p:nvPr/>
            </p:nvSpPr>
            <p:spPr bwMode="auto">
              <a:xfrm>
                <a:off x="250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8" name="Line 92">
                <a:extLst>
                  <a:ext uri="{FF2B5EF4-FFF2-40B4-BE49-F238E27FC236}">
                    <a16:creationId xmlns:a16="http://schemas.microsoft.com/office/drawing/2014/main" id="{9337BF8E-3EED-1749-A60D-F11B7F4D9077}"/>
                  </a:ext>
                </a:extLst>
              </p:cNvPr>
              <p:cNvSpPr>
                <a:spLocks noChangeShapeType="1"/>
              </p:cNvSpPr>
              <p:nvPr/>
            </p:nvSpPr>
            <p:spPr bwMode="auto">
              <a:xfrm>
                <a:off x="252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9" name="Line 93">
                <a:extLst>
                  <a:ext uri="{FF2B5EF4-FFF2-40B4-BE49-F238E27FC236}">
                    <a16:creationId xmlns:a16="http://schemas.microsoft.com/office/drawing/2014/main" id="{CD10A30D-17F6-F34E-88B1-4BA863D2156F}"/>
                  </a:ext>
                </a:extLst>
              </p:cNvPr>
              <p:cNvSpPr>
                <a:spLocks noChangeShapeType="1"/>
              </p:cNvSpPr>
              <p:nvPr/>
            </p:nvSpPr>
            <p:spPr bwMode="auto">
              <a:xfrm>
                <a:off x="254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0" name="Line 94">
                <a:extLst>
                  <a:ext uri="{FF2B5EF4-FFF2-40B4-BE49-F238E27FC236}">
                    <a16:creationId xmlns:a16="http://schemas.microsoft.com/office/drawing/2014/main" id="{70E62FAC-6EA3-6848-9835-FEA667B4E209}"/>
                  </a:ext>
                </a:extLst>
              </p:cNvPr>
              <p:cNvSpPr>
                <a:spLocks noChangeShapeType="1"/>
              </p:cNvSpPr>
              <p:nvPr/>
            </p:nvSpPr>
            <p:spPr bwMode="auto">
              <a:xfrm>
                <a:off x="256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1" name="Line 95">
                <a:extLst>
                  <a:ext uri="{FF2B5EF4-FFF2-40B4-BE49-F238E27FC236}">
                    <a16:creationId xmlns:a16="http://schemas.microsoft.com/office/drawing/2014/main" id="{1A8315F4-7D29-CF40-B086-34AD8798EA36}"/>
                  </a:ext>
                </a:extLst>
              </p:cNvPr>
              <p:cNvSpPr>
                <a:spLocks noChangeShapeType="1"/>
              </p:cNvSpPr>
              <p:nvPr/>
            </p:nvSpPr>
            <p:spPr bwMode="auto">
              <a:xfrm>
                <a:off x="259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2" name="Line 96">
                <a:extLst>
                  <a:ext uri="{FF2B5EF4-FFF2-40B4-BE49-F238E27FC236}">
                    <a16:creationId xmlns:a16="http://schemas.microsoft.com/office/drawing/2014/main" id="{F018C69E-104E-644E-B32F-06BB67EE6494}"/>
                  </a:ext>
                </a:extLst>
              </p:cNvPr>
              <p:cNvSpPr>
                <a:spLocks noChangeShapeType="1"/>
              </p:cNvSpPr>
              <p:nvPr/>
            </p:nvSpPr>
            <p:spPr bwMode="auto">
              <a:xfrm>
                <a:off x="261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3" name="Line 97">
                <a:extLst>
                  <a:ext uri="{FF2B5EF4-FFF2-40B4-BE49-F238E27FC236}">
                    <a16:creationId xmlns:a16="http://schemas.microsoft.com/office/drawing/2014/main" id="{B0953A6F-C55A-9343-AE43-60B8676E2D71}"/>
                  </a:ext>
                </a:extLst>
              </p:cNvPr>
              <p:cNvSpPr>
                <a:spLocks noChangeShapeType="1"/>
              </p:cNvSpPr>
              <p:nvPr/>
            </p:nvSpPr>
            <p:spPr bwMode="auto">
              <a:xfrm>
                <a:off x="263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4" name="Line 98">
                <a:extLst>
                  <a:ext uri="{FF2B5EF4-FFF2-40B4-BE49-F238E27FC236}">
                    <a16:creationId xmlns:a16="http://schemas.microsoft.com/office/drawing/2014/main" id="{4CA5CDA9-8D81-6E41-9136-8164CF3F7BD1}"/>
                  </a:ext>
                </a:extLst>
              </p:cNvPr>
              <p:cNvSpPr>
                <a:spLocks noChangeShapeType="1"/>
              </p:cNvSpPr>
              <p:nvPr/>
            </p:nvSpPr>
            <p:spPr bwMode="auto">
              <a:xfrm>
                <a:off x="2661"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5" name="Line 99">
                <a:extLst>
                  <a:ext uri="{FF2B5EF4-FFF2-40B4-BE49-F238E27FC236}">
                    <a16:creationId xmlns:a16="http://schemas.microsoft.com/office/drawing/2014/main" id="{50423012-34C5-2746-88A3-74C1418624EA}"/>
                  </a:ext>
                </a:extLst>
              </p:cNvPr>
              <p:cNvSpPr>
                <a:spLocks noChangeShapeType="1"/>
              </p:cNvSpPr>
              <p:nvPr/>
            </p:nvSpPr>
            <p:spPr bwMode="auto">
              <a:xfrm>
                <a:off x="2684"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6" name="Line 100">
                <a:extLst>
                  <a:ext uri="{FF2B5EF4-FFF2-40B4-BE49-F238E27FC236}">
                    <a16:creationId xmlns:a16="http://schemas.microsoft.com/office/drawing/2014/main" id="{AAC08898-FCB6-8E4A-8FF5-486B9112CE89}"/>
                  </a:ext>
                </a:extLst>
              </p:cNvPr>
              <p:cNvSpPr>
                <a:spLocks noChangeShapeType="1"/>
              </p:cNvSpPr>
              <p:nvPr/>
            </p:nvSpPr>
            <p:spPr bwMode="auto">
              <a:xfrm>
                <a:off x="2707"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7" name="Line 101">
                <a:extLst>
                  <a:ext uri="{FF2B5EF4-FFF2-40B4-BE49-F238E27FC236}">
                    <a16:creationId xmlns:a16="http://schemas.microsoft.com/office/drawing/2014/main" id="{93DEFCB6-0564-9C45-87FF-D1758BCC4E4F}"/>
                  </a:ext>
                </a:extLst>
              </p:cNvPr>
              <p:cNvSpPr>
                <a:spLocks noChangeShapeType="1"/>
              </p:cNvSpPr>
              <p:nvPr/>
            </p:nvSpPr>
            <p:spPr bwMode="auto">
              <a:xfrm>
                <a:off x="522" y="2733"/>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8" name="Line 102">
                <a:extLst>
                  <a:ext uri="{FF2B5EF4-FFF2-40B4-BE49-F238E27FC236}">
                    <a16:creationId xmlns:a16="http://schemas.microsoft.com/office/drawing/2014/main" id="{3A01B4F9-4448-EC48-9EA1-4CAAD890B682}"/>
                  </a:ext>
                </a:extLst>
              </p:cNvPr>
              <p:cNvSpPr>
                <a:spLocks noChangeShapeType="1"/>
              </p:cNvSpPr>
              <p:nvPr/>
            </p:nvSpPr>
            <p:spPr bwMode="auto">
              <a:xfrm flipH="1">
                <a:off x="2693" y="2733"/>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9" name="Rectangle 103">
                <a:extLst>
                  <a:ext uri="{FF2B5EF4-FFF2-40B4-BE49-F238E27FC236}">
                    <a16:creationId xmlns:a16="http://schemas.microsoft.com/office/drawing/2014/main" id="{ACCE0BC7-3E44-3C45-A98D-17EB7C36702D}"/>
                  </a:ext>
                </a:extLst>
              </p:cNvPr>
              <p:cNvSpPr>
                <a:spLocks noChangeArrowheads="1"/>
              </p:cNvSpPr>
              <p:nvPr/>
            </p:nvSpPr>
            <p:spPr bwMode="auto">
              <a:xfrm>
                <a:off x="407" y="2688"/>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a:t>
                </a:r>
                <a:endParaRPr lang="en-US" altLang="en-US" sz="1800">
                  <a:solidFill>
                    <a:schemeClr val="tx1"/>
                  </a:solidFill>
                </a:endParaRPr>
              </a:p>
            </p:txBody>
          </p:sp>
          <p:sp>
            <p:nvSpPr>
              <p:cNvPr id="146130" name="Line 104">
                <a:extLst>
                  <a:ext uri="{FF2B5EF4-FFF2-40B4-BE49-F238E27FC236}">
                    <a16:creationId xmlns:a16="http://schemas.microsoft.com/office/drawing/2014/main" id="{3D4BA030-18AF-4E46-B823-BCD756712C91}"/>
                  </a:ext>
                </a:extLst>
              </p:cNvPr>
              <p:cNvSpPr>
                <a:spLocks noChangeShapeType="1"/>
              </p:cNvSpPr>
              <p:nvPr/>
            </p:nvSpPr>
            <p:spPr bwMode="auto">
              <a:xfrm>
                <a:off x="52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1" name="Line 105">
                <a:extLst>
                  <a:ext uri="{FF2B5EF4-FFF2-40B4-BE49-F238E27FC236}">
                    <a16:creationId xmlns:a16="http://schemas.microsoft.com/office/drawing/2014/main" id="{173336A2-0449-CC44-9E4F-7659C8BB4687}"/>
                  </a:ext>
                </a:extLst>
              </p:cNvPr>
              <p:cNvSpPr>
                <a:spLocks noChangeShapeType="1"/>
              </p:cNvSpPr>
              <p:nvPr/>
            </p:nvSpPr>
            <p:spPr bwMode="auto">
              <a:xfrm>
                <a:off x="54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2" name="Line 106">
                <a:extLst>
                  <a:ext uri="{FF2B5EF4-FFF2-40B4-BE49-F238E27FC236}">
                    <a16:creationId xmlns:a16="http://schemas.microsoft.com/office/drawing/2014/main" id="{B0DF8004-CE89-A14A-B86C-A2039E745DE2}"/>
                  </a:ext>
                </a:extLst>
              </p:cNvPr>
              <p:cNvSpPr>
                <a:spLocks noChangeShapeType="1"/>
              </p:cNvSpPr>
              <p:nvPr/>
            </p:nvSpPr>
            <p:spPr bwMode="auto">
              <a:xfrm>
                <a:off x="56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3" name="Line 107">
                <a:extLst>
                  <a:ext uri="{FF2B5EF4-FFF2-40B4-BE49-F238E27FC236}">
                    <a16:creationId xmlns:a16="http://schemas.microsoft.com/office/drawing/2014/main" id="{10E53A8A-C96B-AE4E-807B-492B1779D2A1}"/>
                  </a:ext>
                </a:extLst>
              </p:cNvPr>
              <p:cNvSpPr>
                <a:spLocks noChangeShapeType="1"/>
              </p:cNvSpPr>
              <p:nvPr/>
            </p:nvSpPr>
            <p:spPr bwMode="auto">
              <a:xfrm>
                <a:off x="59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4" name="Line 108">
                <a:extLst>
                  <a:ext uri="{FF2B5EF4-FFF2-40B4-BE49-F238E27FC236}">
                    <a16:creationId xmlns:a16="http://schemas.microsoft.com/office/drawing/2014/main" id="{556BB2EA-AA3B-6846-B9A9-08FFC4420B46}"/>
                  </a:ext>
                </a:extLst>
              </p:cNvPr>
              <p:cNvSpPr>
                <a:spLocks noChangeShapeType="1"/>
              </p:cNvSpPr>
              <p:nvPr/>
            </p:nvSpPr>
            <p:spPr bwMode="auto">
              <a:xfrm>
                <a:off x="61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5" name="Line 109">
                <a:extLst>
                  <a:ext uri="{FF2B5EF4-FFF2-40B4-BE49-F238E27FC236}">
                    <a16:creationId xmlns:a16="http://schemas.microsoft.com/office/drawing/2014/main" id="{30CD724B-3636-FA47-9324-60D328830F98}"/>
                  </a:ext>
                </a:extLst>
              </p:cNvPr>
              <p:cNvSpPr>
                <a:spLocks noChangeShapeType="1"/>
              </p:cNvSpPr>
              <p:nvPr/>
            </p:nvSpPr>
            <p:spPr bwMode="auto">
              <a:xfrm>
                <a:off x="63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6" name="Line 110">
                <a:extLst>
                  <a:ext uri="{FF2B5EF4-FFF2-40B4-BE49-F238E27FC236}">
                    <a16:creationId xmlns:a16="http://schemas.microsoft.com/office/drawing/2014/main" id="{DF554CB6-72A9-AE4D-8B04-4BDC1F7ABFAD}"/>
                  </a:ext>
                </a:extLst>
              </p:cNvPr>
              <p:cNvSpPr>
                <a:spLocks noChangeShapeType="1"/>
              </p:cNvSpPr>
              <p:nvPr/>
            </p:nvSpPr>
            <p:spPr bwMode="auto">
              <a:xfrm>
                <a:off x="66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7" name="Line 111">
                <a:extLst>
                  <a:ext uri="{FF2B5EF4-FFF2-40B4-BE49-F238E27FC236}">
                    <a16:creationId xmlns:a16="http://schemas.microsoft.com/office/drawing/2014/main" id="{F0AE7E3E-5462-624C-BD69-E4D8CA1173B5}"/>
                  </a:ext>
                </a:extLst>
              </p:cNvPr>
              <p:cNvSpPr>
                <a:spLocks noChangeShapeType="1"/>
              </p:cNvSpPr>
              <p:nvPr/>
            </p:nvSpPr>
            <p:spPr bwMode="auto">
              <a:xfrm>
                <a:off x="68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8" name="Line 112">
                <a:extLst>
                  <a:ext uri="{FF2B5EF4-FFF2-40B4-BE49-F238E27FC236}">
                    <a16:creationId xmlns:a16="http://schemas.microsoft.com/office/drawing/2014/main" id="{291C725B-C5A3-0642-9DEF-667E401AE199}"/>
                  </a:ext>
                </a:extLst>
              </p:cNvPr>
              <p:cNvSpPr>
                <a:spLocks noChangeShapeType="1"/>
              </p:cNvSpPr>
              <p:nvPr/>
            </p:nvSpPr>
            <p:spPr bwMode="auto">
              <a:xfrm>
                <a:off x="70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9" name="Line 113">
                <a:extLst>
                  <a:ext uri="{FF2B5EF4-FFF2-40B4-BE49-F238E27FC236}">
                    <a16:creationId xmlns:a16="http://schemas.microsoft.com/office/drawing/2014/main" id="{0FFE3A27-F886-674F-8EB3-455BCED554B8}"/>
                  </a:ext>
                </a:extLst>
              </p:cNvPr>
              <p:cNvSpPr>
                <a:spLocks noChangeShapeType="1"/>
              </p:cNvSpPr>
              <p:nvPr/>
            </p:nvSpPr>
            <p:spPr bwMode="auto">
              <a:xfrm>
                <a:off x="72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0" name="Line 114">
                <a:extLst>
                  <a:ext uri="{FF2B5EF4-FFF2-40B4-BE49-F238E27FC236}">
                    <a16:creationId xmlns:a16="http://schemas.microsoft.com/office/drawing/2014/main" id="{9DDCA9FF-641B-8E43-B1D6-F84A40DEFBC9}"/>
                  </a:ext>
                </a:extLst>
              </p:cNvPr>
              <p:cNvSpPr>
                <a:spLocks noChangeShapeType="1"/>
              </p:cNvSpPr>
              <p:nvPr/>
            </p:nvSpPr>
            <p:spPr bwMode="auto">
              <a:xfrm>
                <a:off x="75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1" name="Line 115">
                <a:extLst>
                  <a:ext uri="{FF2B5EF4-FFF2-40B4-BE49-F238E27FC236}">
                    <a16:creationId xmlns:a16="http://schemas.microsoft.com/office/drawing/2014/main" id="{AF130589-50E6-F548-B023-81A0E06BA5FA}"/>
                  </a:ext>
                </a:extLst>
              </p:cNvPr>
              <p:cNvSpPr>
                <a:spLocks noChangeShapeType="1"/>
              </p:cNvSpPr>
              <p:nvPr/>
            </p:nvSpPr>
            <p:spPr bwMode="auto">
              <a:xfrm>
                <a:off x="77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2" name="Line 116">
                <a:extLst>
                  <a:ext uri="{FF2B5EF4-FFF2-40B4-BE49-F238E27FC236}">
                    <a16:creationId xmlns:a16="http://schemas.microsoft.com/office/drawing/2014/main" id="{7E5C1CB6-B8A4-C945-9B05-AAAF9012A8B9}"/>
                  </a:ext>
                </a:extLst>
              </p:cNvPr>
              <p:cNvSpPr>
                <a:spLocks noChangeShapeType="1"/>
              </p:cNvSpPr>
              <p:nvPr/>
            </p:nvSpPr>
            <p:spPr bwMode="auto">
              <a:xfrm>
                <a:off x="79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3" name="Line 117">
                <a:extLst>
                  <a:ext uri="{FF2B5EF4-FFF2-40B4-BE49-F238E27FC236}">
                    <a16:creationId xmlns:a16="http://schemas.microsoft.com/office/drawing/2014/main" id="{DBA3021B-B698-CA4E-8CE6-784DA3A0912E}"/>
                  </a:ext>
                </a:extLst>
              </p:cNvPr>
              <p:cNvSpPr>
                <a:spLocks noChangeShapeType="1"/>
              </p:cNvSpPr>
              <p:nvPr/>
            </p:nvSpPr>
            <p:spPr bwMode="auto">
              <a:xfrm>
                <a:off x="82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4" name="Line 118">
                <a:extLst>
                  <a:ext uri="{FF2B5EF4-FFF2-40B4-BE49-F238E27FC236}">
                    <a16:creationId xmlns:a16="http://schemas.microsoft.com/office/drawing/2014/main" id="{E299231A-C1F5-2D43-AD4A-A98F4C4D2088}"/>
                  </a:ext>
                </a:extLst>
              </p:cNvPr>
              <p:cNvSpPr>
                <a:spLocks noChangeShapeType="1"/>
              </p:cNvSpPr>
              <p:nvPr/>
            </p:nvSpPr>
            <p:spPr bwMode="auto">
              <a:xfrm>
                <a:off x="84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5" name="Line 119">
                <a:extLst>
                  <a:ext uri="{FF2B5EF4-FFF2-40B4-BE49-F238E27FC236}">
                    <a16:creationId xmlns:a16="http://schemas.microsoft.com/office/drawing/2014/main" id="{2C63EC0B-70A8-5447-9C69-AC2117472E01}"/>
                  </a:ext>
                </a:extLst>
              </p:cNvPr>
              <p:cNvSpPr>
                <a:spLocks noChangeShapeType="1"/>
              </p:cNvSpPr>
              <p:nvPr/>
            </p:nvSpPr>
            <p:spPr bwMode="auto">
              <a:xfrm>
                <a:off x="86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6" name="Line 120">
                <a:extLst>
                  <a:ext uri="{FF2B5EF4-FFF2-40B4-BE49-F238E27FC236}">
                    <a16:creationId xmlns:a16="http://schemas.microsoft.com/office/drawing/2014/main" id="{959E6CBA-EEA0-4A46-8A01-3700434EC01B}"/>
                  </a:ext>
                </a:extLst>
              </p:cNvPr>
              <p:cNvSpPr>
                <a:spLocks noChangeShapeType="1"/>
              </p:cNvSpPr>
              <p:nvPr/>
            </p:nvSpPr>
            <p:spPr bwMode="auto">
              <a:xfrm>
                <a:off x="89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7" name="Line 121">
                <a:extLst>
                  <a:ext uri="{FF2B5EF4-FFF2-40B4-BE49-F238E27FC236}">
                    <a16:creationId xmlns:a16="http://schemas.microsoft.com/office/drawing/2014/main" id="{918859E0-05E2-2646-A2E4-CD8BF57A6506}"/>
                  </a:ext>
                </a:extLst>
              </p:cNvPr>
              <p:cNvSpPr>
                <a:spLocks noChangeShapeType="1"/>
              </p:cNvSpPr>
              <p:nvPr/>
            </p:nvSpPr>
            <p:spPr bwMode="auto">
              <a:xfrm>
                <a:off x="91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8" name="Line 122">
                <a:extLst>
                  <a:ext uri="{FF2B5EF4-FFF2-40B4-BE49-F238E27FC236}">
                    <a16:creationId xmlns:a16="http://schemas.microsoft.com/office/drawing/2014/main" id="{4154F591-C4BA-3645-B930-F41AC60C84B7}"/>
                  </a:ext>
                </a:extLst>
              </p:cNvPr>
              <p:cNvSpPr>
                <a:spLocks noChangeShapeType="1"/>
              </p:cNvSpPr>
              <p:nvPr/>
            </p:nvSpPr>
            <p:spPr bwMode="auto">
              <a:xfrm>
                <a:off x="93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9" name="Line 123">
                <a:extLst>
                  <a:ext uri="{FF2B5EF4-FFF2-40B4-BE49-F238E27FC236}">
                    <a16:creationId xmlns:a16="http://schemas.microsoft.com/office/drawing/2014/main" id="{0CB7DE86-B8F2-6B42-8493-2EC3621D6696}"/>
                  </a:ext>
                </a:extLst>
              </p:cNvPr>
              <p:cNvSpPr>
                <a:spLocks noChangeShapeType="1"/>
              </p:cNvSpPr>
              <p:nvPr/>
            </p:nvSpPr>
            <p:spPr bwMode="auto">
              <a:xfrm>
                <a:off x="95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0" name="Line 124">
                <a:extLst>
                  <a:ext uri="{FF2B5EF4-FFF2-40B4-BE49-F238E27FC236}">
                    <a16:creationId xmlns:a16="http://schemas.microsoft.com/office/drawing/2014/main" id="{BBC1F0F0-EF4C-6440-AD57-6D29EC2267CB}"/>
                  </a:ext>
                </a:extLst>
              </p:cNvPr>
              <p:cNvSpPr>
                <a:spLocks noChangeShapeType="1"/>
              </p:cNvSpPr>
              <p:nvPr/>
            </p:nvSpPr>
            <p:spPr bwMode="auto">
              <a:xfrm>
                <a:off x="98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1" name="Line 125">
                <a:extLst>
                  <a:ext uri="{FF2B5EF4-FFF2-40B4-BE49-F238E27FC236}">
                    <a16:creationId xmlns:a16="http://schemas.microsoft.com/office/drawing/2014/main" id="{8417F221-2950-F745-8F6E-157FA796B183}"/>
                  </a:ext>
                </a:extLst>
              </p:cNvPr>
              <p:cNvSpPr>
                <a:spLocks noChangeShapeType="1"/>
              </p:cNvSpPr>
              <p:nvPr/>
            </p:nvSpPr>
            <p:spPr bwMode="auto">
              <a:xfrm>
                <a:off x="100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2" name="Line 126">
                <a:extLst>
                  <a:ext uri="{FF2B5EF4-FFF2-40B4-BE49-F238E27FC236}">
                    <a16:creationId xmlns:a16="http://schemas.microsoft.com/office/drawing/2014/main" id="{11464C4D-8579-6248-8321-FA3419379447}"/>
                  </a:ext>
                </a:extLst>
              </p:cNvPr>
              <p:cNvSpPr>
                <a:spLocks noChangeShapeType="1"/>
              </p:cNvSpPr>
              <p:nvPr/>
            </p:nvSpPr>
            <p:spPr bwMode="auto">
              <a:xfrm>
                <a:off x="102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3" name="Line 127">
                <a:extLst>
                  <a:ext uri="{FF2B5EF4-FFF2-40B4-BE49-F238E27FC236}">
                    <a16:creationId xmlns:a16="http://schemas.microsoft.com/office/drawing/2014/main" id="{0E31F611-C509-E541-A713-F973C95D8999}"/>
                  </a:ext>
                </a:extLst>
              </p:cNvPr>
              <p:cNvSpPr>
                <a:spLocks noChangeShapeType="1"/>
              </p:cNvSpPr>
              <p:nvPr/>
            </p:nvSpPr>
            <p:spPr bwMode="auto">
              <a:xfrm>
                <a:off x="105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4" name="Line 128">
                <a:extLst>
                  <a:ext uri="{FF2B5EF4-FFF2-40B4-BE49-F238E27FC236}">
                    <a16:creationId xmlns:a16="http://schemas.microsoft.com/office/drawing/2014/main" id="{B348C945-BDC9-1F49-9B2A-D8A248E7DC58}"/>
                  </a:ext>
                </a:extLst>
              </p:cNvPr>
              <p:cNvSpPr>
                <a:spLocks noChangeShapeType="1"/>
              </p:cNvSpPr>
              <p:nvPr/>
            </p:nvSpPr>
            <p:spPr bwMode="auto">
              <a:xfrm>
                <a:off x="107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5" name="Line 129">
                <a:extLst>
                  <a:ext uri="{FF2B5EF4-FFF2-40B4-BE49-F238E27FC236}">
                    <a16:creationId xmlns:a16="http://schemas.microsoft.com/office/drawing/2014/main" id="{8B62EE9E-CEE0-AF44-9B69-5ED145E7C242}"/>
                  </a:ext>
                </a:extLst>
              </p:cNvPr>
              <p:cNvSpPr>
                <a:spLocks noChangeShapeType="1"/>
              </p:cNvSpPr>
              <p:nvPr/>
            </p:nvSpPr>
            <p:spPr bwMode="auto">
              <a:xfrm>
                <a:off x="109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6" name="Line 130">
                <a:extLst>
                  <a:ext uri="{FF2B5EF4-FFF2-40B4-BE49-F238E27FC236}">
                    <a16:creationId xmlns:a16="http://schemas.microsoft.com/office/drawing/2014/main" id="{CD24F828-09AB-DE40-9E7B-6D347B29F1C0}"/>
                  </a:ext>
                </a:extLst>
              </p:cNvPr>
              <p:cNvSpPr>
                <a:spLocks noChangeShapeType="1"/>
              </p:cNvSpPr>
              <p:nvPr/>
            </p:nvSpPr>
            <p:spPr bwMode="auto">
              <a:xfrm>
                <a:off x="112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7" name="Line 131">
                <a:extLst>
                  <a:ext uri="{FF2B5EF4-FFF2-40B4-BE49-F238E27FC236}">
                    <a16:creationId xmlns:a16="http://schemas.microsoft.com/office/drawing/2014/main" id="{2B92A033-FB03-8747-9A78-8387BFE6CA60}"/>
                  </a:ext>
                </a:extLst>
              </p:cNvPr>
              <p:cNvSpPr>
                <a:spLocks noChangeShapeType="1"/>
              </p:cNvSpPr>
              <p:nvPr/>
            </p:nvSpPr>
            <p:spPr bwMode="auto">
              <a:xfrm>
                <a:off x="114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8" name="Line 132">
                <a:extLst>
                  <a:ext uri="{FF2B5EF4-FFF2-40B4-BE49-F238E27FC236}">
                    <a16:creationId xmlns:a16="http://schemas.microsoft.com/office/drawing/2014/main" id="{1F2B2BE9-F1B3-194C-AD25-865C355F2448}"/>
                  </a:ext>
                </a:extLst>
              </p:cNvPr>
              <p:cNvSpPr>
                <a:spLocks noChangeShapeType="1"/>
              </p:cNvSpPr>
              <p:nvPr/>
            </p:nvSpPr>
            <p:spPr bwMode="auto">
              <a:xfrm>
                <a:off x="116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9" name="Line 133">
                <a:extLst>
                  <a:ext uri="{FF2B5EF4-FFF2-40B4-BE49-F238E27FC236}">
                    <a16:creationId xmlns:a16="http://schemas.microsoft.com/office/drawing/2014/main" id="{92E5C573-5D4C-3D47-9B2B-220AD378F790}"/>
                  </a:ext>
                </a:extLst>
              </p:cNvPr>
              <p:cNvSpPr>
                <a:spLocks noChangeShapeType="1"/>
              </p:cNvSpPr>
              <p:nvPr/>
            </p:nvSpPr>
            <p:spPr bwMode="auto">
              <a:xfrm>
                <a:off x="118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0" name="Line 134">
                <a:extLst>
                  <a:ext uri="{FF2B5EF4-FFF2-40B4-BE49-F238E27FC236}">
                    <a16:creationId xmlns:a16="http://schemas.microsoft.com/office/drawing/2014/main" id="{EA568856-2D33-AF43-A8F8-7F3A0ABEEBE3}"/>
                  </a:ext>
                </a:extLst>
              </p:cNvPr>
              <p:cNvSpPr>
                <a:spLocks noChangeShapeType="1"/>
              </p:cNvSpPr>
              <p:nvPr/>
            </p:nvSpPr>
            <p:spPr bwMode="auto">
              <a:xfrm>
                <a:off x="121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1" name="Line 135">
                <a:extLst>
                  <a:ext uri="{FF2B5EF4-FFF2-40B4-BE49-F238E27FC236}">
                    <a16:creationId xmlns:a16="http://schemas.microsoft.com/office/drawing/2014/main" id="{174B34A7-871F-0345-AD70-4DA52AAFC474}"/>
                  </a:ext>
                </a:extLst>
              </p:cNvPr>
              <p:cNvSpPr>
                <a:spLocks noChangeShapeType="1"/>
              </p:cNvSpPr>
              <p:nvPr/>
            </p:nvSpPr>
            <p:spPr bwMode="auto">
              <a:xfrm>
                <a:off x="123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2" name="Line 136">
                <a:extLst>
                  <a:ext uri="{FF2B5EF4-FFF2-40B4-BE49-F238E27FC236}">
                    <a16:creationId xmlns:a16="http://schemas.microsoft.com/office/drawing/2014/main" id="{6BEA7D12-7D22-4541-B93E-994C0FA7920B}"/>
                  </a:ext>
                </a:extLst>
              </p:cNvPr>
              <p:cNvSpPr>
                <a:spLocks noChangeShapeType="1"/>
              </p:cNvSpPr>
              <p:nvPr/>
            </p:nvSpPr>
            <p:spPr bwMode="auto">
              <a:xfrm>
                <a:off x="125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3" name="Line 137">
                <a:extLst>
                  <a:ext uri="{FF2B5EF4-FFF2-40B4-BE49-F238E27FC236}">
                    <a16:creationId xmlns:a16="http://schemas.microsoft.com/office/drawing/2014/main" id="{32608788-13C3-A14E-A01C-99D6DDA3DF44}"/>
                  </a:ext>
                </a:extLst>
              </p:cNvPr>
              <p:cNvSpPr>
                <a:spLocks noChangeShapeType="1"/>
              </p:cNvSpPr>
              <p:nvPr/>
            </p:nvSpPr>
            <p:spPr bwMode="auto">
              <a:xfrm>
                <a:off x="128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4" name="Line 138">
                <a:extLst>
                  <a:ext uri="{FF2B5EF4-FFF2-40B4-BE49-F238E27FC236}">
                    <a16:creationId xmlns:a16="http://schemas.microsoft.com/office/drawing/2014/main" id="{7475090E-4EC5-6847-985B-D045FF6CFC7D}"/>
                  </a:ext>
                </a:extLst>
              </p:cNvPr>
              <p:cNvSpPr>
                <a:spLocks noChangeShapeType="1"/>
              </p:cNvSpPr>
              <p:nvPr/>
            </p:nvSpPr>
            <p:spPr bwMode="auto">
              <a:xfrm>
                <a:off x="130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5" name="Line 139">
                <a:extLst>
                  <a:ext uri="{FF2B5EF4-FFF2-40B4-BE49-F238E27FC236}">
                    <a16:creationId xmlns:a16="http://schemas.microsoft.com/office/drawing/2014/main" id="{F78F045A-02A8-D34D-A1BA-8339D34CE736}"/>
                  </a:ext>
                </a:extLst>
              </p:cNvPr>
              <p:cNvSpPr>
                <a:spLocks noChangeShapeType="1"/>
              </p:cNvSpPr>
              <p:nvPr/>
            </p:nvSpPr>
            <p:spPr bwMode="auto">
              <a:xfrm>
                <a:off x="132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6" name="Line 140">
                <a:extLst>
                  <a:ext uri="{FF2B5EF4-FFF2-40B4-BE49-F238E27FC236}">
                    <a16:creationId xmlns:a16="http://schemas.microsoft.com/office/drawing/2014/main" id="{556A10E0-E774-2844-916F-9DA701ED21B7}"/>
                  </a:ext>
                </a:extLst>
              </p:cNvPr>
              <p:cNvSpPr>
                <a:spLocks noChangeShapeType="1"/>
              </p:cNvSpPr>
              <p:nvPr/>
            </p:nvSpPr>
            <p:spPr bwMode="auto">
              <a:xfrm>
                <a:off x="135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7" name="Line 141">
                <a:extLst>
                  <a:ext uri="{FF2B5EF4-FFF2-40B4-BE49-F238E27FC236}">
                    <a16:creationId xmlns:a16="http://schemas.microsoft.com/office/drawing/2014/main" id="{A024D192-7095-C649-AE14-721EF68547A4}"/>
                  </a:ext>
                </a:extLst>
              </p:cNvPr>
              <p:cNvSpPr>
                <a:spLocks noChangeShapeType="1"/>
              </p:cNvSpPr>
              <p:nvPr/>
            </p:nvSpPr>
            <p:spPr bwMode="auto">
              <a:xfrm>
                <a:off x="137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8" name="Line 142">
                <a:extLst>
                  <a:ext uri="{FF2B5EF4-FFF2-40B4-BE49-F238E27FC236}">
                    <a16:creationId xmlns:a16="http://schemas.microsoft.com/office/drawing/2014/main" id="{610570C8-AAC4-BA47-96BC-61E34AFBB7D9}"/>
                  </a:ext>
                </a:extLst>
              </p:cNvPr>
              <p:cNvSpPr>
                <a:spLocks noChangeShapeType="1"/>
              </p:cNvSpPr>
              <p:nvPr/>
            </p:nvSpPr>
            <p:spPr bwMode="auto">
              <a:xfrm>
                <a:off x="139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9" name="Line 143">
                <a:extLst>
                  <a:ext uri="{FF2B5EF4-FFF2-40B4-BE49-F238E27FC236}">
                    <a16:creationId xmlns:a16="http://schemas.microsoft.com/office/drawing/2014/main" id="{CDFFC14D-CD1A-4D4C-A2DE-BC5883B136A2}"/>
                  </a:ext>
                </a:extLst>
              </p:cNvPr>
              <p:cNvSpPr>
                <a:spLocks noChangeShapeType="1"/>
              </p:cNvSpPr>
              <p:nvPr/>
            </p:nvSpPr>
            <p:spPr bwMode="auto">
              <a:xfrm>
                <a:off x="141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0" name="Line 144">
                <a:extLst>
                  <a:ext uri="{FF2B5EF4-FFF2-40B4-BE49-F238E27FC236}">
                    <a16:creationId xmlns:a16="http://schemas.microsoft.com/office/drawing/2014/main" id="{C3A571AF-CD40-3148-B41B-9A901E76122A}"/>
                  </a:ext>
                </a:extLst>
              </p:cNvPr>
              <p:cNvSpPr>
                <a:spLocks noChangeShapeType="1"/>
              </p:cNvSpPr>
              <p:nvPr/>
            </p:nvSpPr>
            <p:spPr bwMode="auto">
              <a:xfrm>
                <a:off x="144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1" name="Line 145">
                <a:extLst>
                  <a:ext uri="{FF2B5EF4-FFF2-40B4-BE49-F238E27FC236}">
                    <a16:creationId xmlns:a16="http://schemas.microsoft.com/office/drawing/2014/main" id="{B52C0090-CB64-994F-B00D-4E80CCDDC218}"/>
                  </a:ext>
                </a:extLst>
              </p:cNvPr>
              <p:cNvSpPr>
                <a:spLocks noChangeShapeType="1"/>
              </p:cNvSpPr>
              <p:nvPr/>
            </p:nvSpPr>
            <p:spPr bwMode="auto">
              <a:xfrm>
                <a:off x="146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2" name="Line 146">
                <a:extLst>
                  <a:ext uri="{FF2B5EF4-FFF2-40B4-BE49-F238E27FC236}">
                    <a16:creationId xmlns:a16="http://schemas.microsoft.com/office/drawing/2014/main" id="{152B4859-7C59-3244-A0F4-98E6887A14CF}"/>
                  </a:ext>
                </a:extLst>
              </p:cNvPr>
              <p:cNvSpPr>
                <a:spLocks noChangeShapeType="1"/>
              </p:cNvSpPr>
              <p:nvPr/>
            </p:nvSpPr>
            <p:spPr bwMode="auto">
              <a:xfrm>
                <a:off x="148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3" name="Line 147">
                <a:extLst>
                  <a:ext uri="{FF2B5EF4-FFF2-40B4-BE49-F238E27FC236}">
                    <a16:creationId xmlns:a16="http://schemas.microsoft.com/office/drawing/2014/main" id="{E3A16944-53D8-2343-83DA-98130C9DBE6A}"/>
                  </a:ext>
                </a:extLst>
              </p:cNvPr>
              <p:cNvSpPr>
                <a:spLocks noChangeShapeType="1"/>
              </p:cNvSpPr>
              <p:nvPr/>
            </p:nvSpPr>
            <p:spPr bwMode="auto">
              <a:xfrm>
                <a:off x="151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4" name="Line 148">
                <a:extLst>
                  <a:ext uri="{FF2B5EF4-FFF2-40B4-BE49-F238E27FC236}">
                    <a16:creationId xmlns:a16="http://schemas.microsoft.com/office/drawing/2014/main" id="{795D797B-3644-DA4F-B6A1-1A27B2C33501}"/>
                  </a:ext>
                </a:extLst>
              </p:cNvPr>
              <p:cNvSpPr>
                <a:spLocks noChangeShapeType="1"/>
              </p:cNvSpPr>
              <p:nvPr/>
            </p:nvSpPr>
            <p:spPr bwMode="auto">
              <a:xfrm>
                <a:off x="153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5" name="Line 149">
                <a:extLst>
                  <a:ext uri="{FF2B5EF4-FFF2-40B4-BE49-F238E27FC236}">
                    <a16:creationId xmlns:a16="http://schemas.microsoft.com/office/drawing/2014/main" id="{282B24A8-3607-FE46-9B35-24CDD124EDDA}"/>
                  </a:ext>
                </a:extLst>
              </p:cNvPr>
              <p:cNvSpPr>
                <a:spLocks noChangeShapeType="1"/>
              </p:cNvSpPr>
              <p:nvPr/>
            </p:nvSpPr>
            <p:spPr bwMode="auto">
              <a:xfrm>
                <a:off x="155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6" name="Line 150">
                <a:extLst>
                  <a:ext uri="{FF2B5EF4-FFF2-40B4-BE49-F238E27FC236}">
                    <a16:creationId xmlns:a16="http://schemas.microsoft.com/office/drawing/2014/main" id="{8838834E-24EF-7B43-950F-76E1CD37390A}"/>
                  </a:ext>
                </a:extLst>
              </p:cNvPr>
              <p:cNvSpPr>
                <a:spLocks noChangeShapeType="1"/>
              </p:cNvSpPr>
              <p:nvPr/>
            </p:nvSpPr>
            <p:spPr bwMode="auto">
              <a:xfrm>
                <a:off x="158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7" name="Line 151">
                <a:extLst>
                  <a:ext uri="{FF2B5EF4-FFF2-40B4-BE49-F238E27FC236}">
                    <a16:creationId xmlns:a16="http://schemas.microsoft.com/office/drawing/2014/main" id="{C97F5CCC-2307-9E4A-9044-E73979AA3E11}"/>
                  </a:ext>
                </a:extLst>
              </p:cNvPr>
              <p:cNvSpPr>
                <a:spLocks noChangeShapeType="1"/>
              </p:cNvSpPr>
              <p:nvPr/>
            </p:nvSpPr>
            <p:spPr bwMode="auto">
              <a:xfrm>
                <a:off x="160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8" name="Line 152">
                <a:extLst>
                  <a:ext uri="{FF2B5EF4-FFF2-40B4-BE49-F238E27FC236}">
                    <a16:creationId xmlns:a16="http://schemas.microsoft.com/office/drawing/2014/main" id="{0AF87F6F-72CC-A54B-ADF3-1514ECA610C9}"/>
                  </a:ext>
                </a:extLst>
              </p:cNvPr>
              <p:cNvSpPr>
                <a:spLocks noChangeShapeType="1"/>
              </p:cNvSpPr>
              <p:nvPr/>
            </p:nvSpPr>
            <p:spPr bwMode="auto">
              <a:xfrm>
                <a:off x="162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9" name="Line 153">
                <a:extLst>
                  <a:ext uri="{FF2B5EF4-FFF2-40B4-BE49-F238E27FC236}">
                    <a16:creationId xmlns:a16="http://schemas.microsoft.com/office/drawing/2014/main" id="{66AAF123-A219-774B-AAC8-005F85A0163E}"/>
                  </a:ext>
                </a:extLst>
              </p:cNvPr>
              <p:cNvSpPr>
                <a:spLocks noChangeShapeType="1"/>
              </p:cNvSpPr>
              <p:nvPr/>
            </p:nvSpPr>
            <p:spPr bwMode="auto">
              <a:xfrm>
                <a:off x="164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0" name="Line 154">
                <a:extLst>
                  <a:ext uri="{FF2B5EF4-FFF2-40B4-BE49-F238E27FC236}">
                    <a16:creationId xmlns:a16="http://schemas.microsoft.com/office/drawing/2014/main" id="{63737ED9-3A04-D445-A571-981FCF727ADD}"/>
                  </a:ext>
                </a:extLst>
              </p:cNvPr>
              <p:cNvSpPr>
                <a:spLocks noChangeShapeType="1"/>
              </p:cNvSpPr>
              <p:nvPr/>
            </p:nvSpPr>
            <p:spPr bwMode="auto">
              <a:xfrm>
                <a:off x="167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1" name="Line 155">
                <a:extLst>
                  <a:ext uri="{FF2B5EF4-FFF2-40B4-BE49-F238E27FC236}">
                    <a16:creationId xmlns:a16="http://schemas.microsoft.com/office/drawing/2014/main" id="{2766DEB8-3095-514F-80AA-E9A2E6BBCE8D}"/>
                  </a:ext>
                </a:extLst>
              </p:cNvPr>
              <p:cNvSpPr>
                <a:spLocks noChangeShapeType="1"/>
              </p:cNvSpPr>
              <p:nvPr/>
            </p:nvSpPr>
            <p:spPr bwMode="auto">
              <a:xfrm>
                <a:off x="169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2" name="Line 156">
                <a:extLst>
                  <a:ext uri="{FF2B5EF4-FFF2-40B4-BE49-F238E27FC236}">
                    <a16:creationId xmlns:a16="http://schemas.microsoft.com/office/drawing/2014/main" id="{4136F598-5466-374F-9A23-8E0BC50F0560}"/>
                  </a:ext>
                </a:extLst>
              </p:cNvPr>
              <p:cNvSpPr>
                <a:spLocks noChangeShapeType="1"/>
              </p:cNvSpPr>
              <p:nvPr/>
            </p:nvSpPr>
            <p:spPr bwMode="auto">
              <a:xfrm>
                <a:off x="171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3" name="Line 157">
                <a:extLst>
                  <a:ext uri="{FF2B5EF4-FFF2-40B4-BE49-F238E27FC236}">
                    <a16:creationId xmlns:a16="http://schemas.microsoft.com/office/drawing/2014/main" id="{30B81FA5-8B79-EF46-A1E4-4B013B2A1A9C}"/>
                  </a:ext>
                </a:extLst>
              </p:cNvPr>
              <p:cNvSpPr>
                <a:spLocks noChangeShapeType="1"/>
              </p:cNvSpPr>
              <p:nvPr/>
            </p:nvSpPr>
            <p:spPr bwMode="auto">
              <a:xfrm>
                <a:off x="174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4" name="Line 158">
                <a:extLst>
                  <a:ext uri="{FF2B5EF4-FFF2-40B4-BE49-F238E27FC236}">
                    <a16:creationId xmlns:a16="http://schemas.microsoft.com/office/drawing/2014/main" id="{35262231-D2FA-9D4D-92C7-3173FE90BB4D}"/>
                  </a:ext>
                </a:extLst>
              </p:cNvPr>
              <p:cNvSpPr>
                <a:spLocks noChangeShapeType="1"/>
              </p:cNvSpPr>
              <p:nvPr/>
            </p:nvSpPr>
            <p:spPr bwMode="auto">
              <a:xfrm>
                <a:off x="176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5" name="Line 159">
                <a:extLst>
                  <a:ext uri="{FF2B5EF4-FFF2-40B4-BE49-F238E27FC236}">
                    <a16:creationId xmlns:a16="http://schemas.microsoft.com/office/drawing/2014/main" id="{E2DEF6F3-0FA6-3646-8EA8-BF19098C0BD2}"/>
                  </a:ext>
                </a:extLst>
              </p:cNvPr>
              <p:cNvSpPr>
                <a:spLocks noChangeShapeType="1"/>
              </p:cNvSpPr>
              <p:nvPr/>
            </p:nvSpPr>
            <p:spPr bwMode="auto">
              <a:xfrm>
                <a:off x="178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6" name="Line 160">
                <a:extLst>
                  <a:ext uri="{FF2B5EF4-FFF2-40B4-BE49-F238E27FC236}">
                    <a16:creationId xmlns:a16="http://schemas.microsoft.com/office/drawing/2014/main" id="{F48A7C07-0762-7548-B13E-2362EC569AFA}"/>
                  </a:ext>
                </a:extLst>
              </p:cNvPr>
              <p:cNvSpPr>
                <a:spLocks noChangeShapeType="1"/>
              </p:cNvSpPr>
              <p:nvPr/>
            </p:nvSpPr>
            <p:spPr bwMode="auto">
              <a:xfrm>
                <a:off x="181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7" name="Line 161">
                <a:extLst>
                  <a:ext uri="{FF2B5EF4-FFF2-40B4-BE49-F238E27FC236}">
                    <a16:creationId xmlns:a16="http://schemas.microsoft.com/office/drawing/2014/main" id="{FB10EBE6-2109-B444-83D2-DDA53A7544DD}"/>
                  </a:ext>
                </a:extLst>
              </p:cNvPr>
              <p:cNvSpPr>
                <a:spLocks noChangeShapeType="1"/>
              </p:cNvSpPr>
              <p:nvPr/>
            </p:nvSpPr>
            <p:spPr bwMode="auto">
              <a:xfrm>
                <a:off x="183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8" name="Line 162">
                <a:extLst>
                  <a:ext uri="{FF2B5EF4-FFF2-40B4-BE49-F238E27FC236}">
                    <a16:creationId xmlns:a16="http://schemas.microsoft.com/office/drawing/2014/main" id="{176CE9D8-F77B-8740-AD18-6655956AC8F0}"/>
                  </a:ext>
                </a:extLst>
              </p:cNvPr>
              <p:cNvSpPr>
                <a:spLocks noChangeShapeType="1"/>
              </p:cNvSpPr>
              <p:nvPr/>
            </p:nvSpPr>
            <p:spPr bwMode="auto">
              <a:xfrm>
                <a:off x="185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9" name="Line 163">
                <a:extLst>
                  <a:ext uri="{FF2B5EF4-FFF2-40B4-BE49-F238E27FC236}">
                    <a16:creationId xmlns:a16="http://schemas.microsoft.com/office/drawing/2014/main" id="{05D19A88-CBD4-A840-8C33-08E45771DD77}"/>
                  </a:ext>
                </a:extLst>
              </p:cNvPr>
              <p:cNvSpPr>
                <a:spLocks noChangeShapeType="1"/>
              </p:cNvSpPr>
              <p:nvPr/>
            </p:nvSpPr>
            <p:spPr bwMode="auto">
              <a:xfrm>
                <a:off x="187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0" name="Line 164">
                <a:extLst>
                  <a:ext uri="{FF2B5EF4-FFF2-40B4-BE49-F238E27FC236}">
                    <a16:creationId xmlns:a16="http://schemas.microsoft.com/office/drawing/2014/main" id="{99AC8CF7-C45E-0441-84FB-AE40C08493E1}"/>
                  </a:ext>
                </a:extLst>
              </p:cNvPr>
              <p:cNvSpPr>
                <a:spLocks noChangeShapeType="1"/>
              </p:cNvSpPr>
              <p:nvPr/>
            </p:nvSpPr>
            <p:spPr bwMode="auto">
              <a:xfrm>
                <a:off x="190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1" name="Line 165">
                <a:extLst>
                  <a:ext uri="{FF2B5EF4-FFF2-40B4-BE49-F238E27FC236}">
                    <a16:creationId xmlns:a16="http://schemas.microsoft.com/office/drawing/2014/main" id="{04980A54-B771-2E48-8F3A-F825143CBFF8}"/>
                  </a:ext>
                </a:extLst>
              </p:cNvPr>
              <p:cNvSpPr>
                <a:spLocks noChangeShapeType="1"/>
              </p:cNvSpPr>
              <p:nvPr/>
            </p:nvSpPr>
            <p:spPr bwMode="auto">
              <a:xfrm>
                <a:off x="192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2" name="Line 166">
                <a:extLst>
                  <a:ext uri="{FF2B5EF4-FFF2-40B4-BE49-F238E27FC236}">
                    <a16:creationId xmlns:a16="http://schemas.microsoft.com/office/drawing/2014/main" id="{A6A38C36-6421-804F-8820-9D6B16CAB0C4}"/>
                  </a:ext>
                </a:extLst>
              </p:cNvPr>
              <p:cNvSpPr>
                <a:spLocks noChangeShapeType="1"/>
              </p:cNvSpPr>
              <p:nvPr/>
            </p:nvSpPr>
            <p:spPr bwMode="auto">
              <a:xfrm>
                <a:off x="194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3" name="Line 167">
                <a:extLst>
                  <a:ext uri="{FF2B5EF4-FFF2-40B4-BE49-F238E27FC236}">
                    <a16:creationId xmlns:a16="http://schemas.microsoft.com/office/drawing/2014/main" id="{6999E4BD-6FB4-8041-8701-057EB55F72B0}"/>
                  </a:ext>
                </a:extLst>
              </p:cNvPr>
              <p:cNvSpPr>
                <a:spLocks noChangeShapeType="1"/>
              </p:cNvSpPr>
              <p:nvPr/>
            </p:nvSpPr>
            <p:spPr bwMode="auto">
              <a:xfrm>
                <a:off x="197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4" name="Line 168">
                <a:extLst>
                  <a:ext uri="{FF2B5EF4-FFF2-40B4-BE49-F238E27FC236}">
                    <a16:creationId xmlns:a16="http://schemas.microsoft.com/office/drawing/2014/main" id="{490FE790-F87F-7646-B314-07E9C1187404}"/>
                  </a:ext>
                </a:extLst>
              </p:cNvPr>
              <p:cNvSpPr>
                <a:spLocks noChangeShapeType="1"/>
              </p:cNvSpPr>
              <p:nvPr/>
            </p:nvSpPr>
            <p:spPr bwMode="auto">
              <a:xfrm>
                <a:off x="199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5" name="Line 169">
                <a:extLst>
                  <a:ext uri="{FF2B5EF4-FFF2-40B4-BE49-F238E27FC236}">
                    <a16:creationId xmlns:a16="http://schemas.microsoft.com/office/drawing/2014/main" id="{D17B88AF-D121-F548-A6E8-F5F0B5859533}"/>
                  </a:ext>
                </a:extLst>
              </p:cNvPr>
              <p:cNvSpPr>
                <a:spLocks noChangeShapeType="1"/>
              </p:cNvSpPr>
              <p:nvPr/>
            </p:nvSpPr>
            <p:spPr bwMode="auto">
              <a:xfrm>
                <a:off x="201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6" name="Line 170">
                <a:extLst>
                  <a:ext uri="{FF2B5EF4-FFF2-40B4-BE49-F238E27FC236}">
                    <a16:creationId xmlns:a16="http://schemas.microsoft.com/office/drawing/2014/main" id="{328193EE-BAE2-684A-9302-1533F5D2615C}"/>
                  </a:ext>
                </a:extLst>
              </p:cNvPr>
              <p:cNvSpPr>
                <a:spLocks noChangeShapeType="1"/>
              </p:cNvSpPr>
              <p:nvPr/>
            </p:nvSpPr>
            <p:spPr bwMode="auto">
              <a:xfrm>
                <a:off x="204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7" name="Line 171">
                <a:extLst>
                  <a:ext uri="{FF2B5EF4-FFF2-40B4-BE49-F238E27FC236}">
                    <a16:creationId xmlns:a16="http://schemas.microsoft.com/office/drawing/2014/main" id="{946CA9B5-8497-1549-AC97-FCD083DF14FD}"/>
                  </a:ext>
                </a:extLst>
              </p:cNvPr>
              <p:cNvSpPr>
                <a:spLocks noChangeShapeType="1"/>
              </p:cNvSpPr>
              <p:nvPr/>
            </p:nvSpPr>
            <p:spPr bwMode="auto">
              <a:xfrm>
                <a:off x="206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8" name="Line 172">
                <a:extLst>
                  <a:ext uri="{FF2B5EF4-FFF2-40B4-BE49-F238E27FC236}">
                    <a16:creationId xmlns:a16="http://schemas.microsoft.com/office/drawing/2014/main" id="{4C68E14F-A7C6-6742-9A63-A58572D3C183}"/>
                  </a:ext>
                </a:extLst>
              </p:cNvPr>
              <p:cNvSpPr>
                <a:spLocks noChangeShapeType="1"/>
              </p:cNvSpPr>
              <p:nvPr/>
            </p:nvSpPr>
            <p:spPr bwMode="auto">
              <a:xfrm>
                <a:off x="208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9" name="Line 173">
                <a:extLst>
                  <a:ext uri="{FF2B5EF4-FFF2-40B4-BE49-F238E27FC236}">
                    <a16:creationId xmlns:a16="http://schemas.microsoft.com/office/drawing/2014/main" id="{4D2D8623-631E-A843-8167-F889BB5E2E9D}"/>
                  </a:ext>
                </a:extLst>
              </p:cNvPr>
              <p:cNvSpPr>
                <a:spLocks noChangeShapeType="1"/>
              </p:cNvSpPr>
              <p:nvPr/>
            </p:nvSpPr>
            <p:spPr bwMode="auto">
              <a:xfrm>
                <a:off x="210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0" name="Line 174">
                <a:extLst>
                  <a:ext uri="{FF2B5EF4-FFF2-40B4-BE49-F238E27FC236}">
                    <a16:creationId xmlns:a16="http://schemas.microsoft.com/office/drawing/2014/main" id="{09080FFF-21B5-E549-9C88-90D848F1571A}"/>
                  </a:ext>
                </a:extLst>
              </p:cNvPr>
              <p:cNvSpPr>
                <a:spLocks noChangeShapeType="1"/>
              </p:cNvSpPr>
              <p:nvPr/>
            </p:nvSpPr>
            <p:spPr bwMode="auto">
              <a:xfrm>
                <a:off x="213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1" name="Line 175">
                <a:extLst>
                  <a:ext uri="{FF2B5EF4-FFF2-40B4-BE49-F238E27FC236}">
                    <a16:creationId xmlns:a16="http://schemas.microsoft.com/office/drawing/2014/main" id="{940BAABD-FD33-D14C-8016-5FF1DBD5C861}"/>
                  </a:ext>
                </a:extLst>
              </p:cNvPr>
              <p:cNvSpPr>
                <a:spLocks noChangeShapeType="1"/>
              </p:cNvSpPr>
              <p:nvPr/>
            </p:nvSpPr>
            <p:spPr bwMode="auto">
              <a:xfrm>
                <a:off x="215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2" name="Line 176">
                <a:extLst>
                  <a:ext uri="{FF2B5EF4-FFF2-40B4-BE49-F238E27FC236}">
                    <a16:creationId xmlns:a16="http://schemas.microsoft.com/office/drawing/2014/main" id="{DE0FCC37-A86A-7742-B80E-57A2A01D8D70}"/>
                  </a:ext>
                </a:extLst>
              </p:cNvPr>
              <p:cNvSpPr>
                <a:spLocks noChangeShapeType="1"/>
              </p:cNvSpPr>
              <p:nvPr/>
            </p:nvSpPr>
            <p:spPr bwMode="auto">
              <a:xfrm>
                <a:off x="217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3" name="Line 177">
                <a:extLst>
                  <a:ext uri="{FF2B5EF4-FFF2-40B4-BE49-F238E27FC236}">
                    <a16:creationId xmlns:a16="http://schemas.microsoft.com/office/drawing/2014/main" id="{186A9CA6-187B-934C-ACFB-E5906031BFBE}"/>
                  </a:ext>
                </a:extLst>
              </p:cNvPr>
              <p:cNvSpPr>
                <a:spLocks noChangeShapeType="1"/>
              </p:cNvSpPr>
              <p:nvPr/>
            </p:nvSpPr>
            <p:spPr bwMode="auto">
              <a:xfrm>
                <a:off x="220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4" name="Line 178">
                <a:extLst>
                  <a:ext uri="{FF2B5EF4-FFF2-40B4-BE49-F238E27FC236}">
                    <a16:creationId xmlns:a16="http://schemas.microsoft.com/office/drawing/2014/main" id="{5E1A1F63-C8C3-9B4B-A362-FF21ADD49513}"/>
                  </a:ext>
                </a:extLst>
              </p:cNvPr>
              <p:cNvSpPr>
                <a:spLocks noChangeShapeType="1"/>
              </p:cNvSpPr>
              <p:nvPr/>
            </p:nvSpPr>
            <p:spPr bwMode="auto">
              <a:xfrm>
                <a:off x="222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5" name="Line 179">
                <a:extLst>
                  <a:ext uri="{FF2B5EF4-FFF2-40B4-BE49-F238E27FC236}">
                    <a16:creationId xmlns:a16="http://schemas.microsoft.com/office/drawing/2014/main" id="{B01C0F5D-A2A9-724C-9B75-46A6877EF50D}"/>
                  </a:ext>
                </a:extLst>
              </p:cNvPr>
              <p:cNvSpPr>
                <a:spLocks noChangeShapeType="1"/>
              </p:cNvSpPr>
              <p:nvPr/>
            </p:nvSpPr>
            <p:spPr bwMode="auto">
              <a:xfrm>
                <a:off x="224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6" name="Line 180">
                <a:extLst>
                  <a:ext uri="{FF2B5EF4-FFF2-40B4-BE49-F238E27FC236}">
                    <a16:creationId xmlns:a16="http://schemas.microsoft.com/office/drawing/2014/main" id="{60E34A98-82F1-AA4D-8944-5E8E5F4BC533}"/>
                  </a:ext>
                </a:extLst>
              </p:cNvPr>
              <p:cNvSpPr>
                <a:spLocks noChangeShapeType="1"/>
              </p:cNvSpPr>
              <p:nvPr/>
            </p:nvSpPr>
            <p:spPr bwMode="auto">
              <a:xfrm>
                <a:off x="227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7" name="Line 181">
                <a:extLst>
                  <a:ext uri="{FF2B5EF4-FFF2-40B4-BE49-F238E27FC236}">
                    <a16:creationId xmlns:a16="http://schemas.microsoft.com/office/drawing/2014/main" id="{D31A3E51-9C5B-4C42-B7A5-18BAF0843437}"/>
                  </a:ext>
                </a:extLst>
              </p:cNvPr>
              <p:cNvSpPr>
                <a:spLocks noChangeShapeType="1"/>
              </p:cNvSpPr>
              <p:nvPr/>
            </p:nvSpPr>
            <p:spPr bwMode="auto">
              <a:xfrm>
                <a:off x="229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8" name="Line 182">
                <a:extLst>
                  <a:ext uri="{FF2B5EF4-FFF2-40B4-BE49-F238E27FC236}">
                    <a16:creationId xmlns:a16="http://schemas.microsoft.com/office/drawing/2014/main" id="{A602FC74-D29A-7846-BDDD-4E7FE3295A18}"/>
                  </a:ext>
                </a:extLst>
              </p:cNvPr>
              <p:cNvSpPr>
                <a:spLocks noChangeShapeType="1"/>
              </p:cNvSpPr>
              <p:nvPr/>
            </p:nvSpPr>
            <p:spPr bwMode="auto">
              <a:xfrm>
                <a:off x="231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9" name="Line 183">
                <a:extLst>
                  <a:ext uri="{FF2B5EF4-FFF2-40B4-BE49-F238E27FC236}">
                    <a16:creationId xmlns:a16="http://schemas.microsoft.com/office/drawing/2014/main" id="{14AA339F-7196-6643-9BA1-2D30FB6FA9F4}"/>
                  </a:ext>
                </a:extLst>
              </p:cNvPr>
              <p:cNvSpPr>
                <a:spLocks noChangeShapeType="1"/>
              </p:cNvSpPr>
              <p:nvPr/>
            </p:nvSpPr>
            <p:spPr bwMode="auto">
              <a:xfrm>
                <a:off x="233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0" name="Line 184">
                <a:extLst>
                  <a:ext uri="{FF2B5EF4-FFF2-40B4-BE49-F238E27FC236}">
                    <a16:creationId xmlns:a16="http://schemas.microsoft.com/office/drawing/2014/main" id="{849C4B58-FDE3-8C45-A1F6-FDEAC950B77D}"/>
                  </a:ext>
                </a:extLst>
              </p:cNvPr>
              <p:cNvSpPr>
                <a:spLocks noChangeShapeType="1"/>
              </p:cNvSpPr>
              <p:nvPr/>
            </p:nvSpPr>
            <p:spPr bwMode="auto">
              <a:xfrm>
                <a:off x="236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1" name="Line 185">
                <a:extLst>
                  <a:ext uri="{FF2B5EF4-FFF2-40B4-BE49-F238E27FC236}">
                    <a16:creationId xmlns:a16="http://schemas.microsoft.com/office/drawing/2014/main" id="{86751BEA-A6E2-0A46-8257-AFF92B17D180}"/>
                  </a:ext>
                </a:extLst>
              </p:cNvPr>
              <p:cNvSpPr>
                <a:spLocks noChangeShapeType="1"/>
              </p:cNvSpPr>
              <p:nvPr/>
            </p:nvSpPr>
            <p:spPr bwMode="auto">
              <a:xfrm>
                <a:off x="238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2" name="Line 186">
                <a:extLst>
                  <a:ext uri="{FF2B5EF4-FFF2-40B4-BE49-F238E27FC236}">
                    <a16:creationId xmlns:a16="http://schemas.microsoft.com/office/drawing/2014/main" id="{D4CE7926-62E5-8D41-AA3D-F3430E8FD0C9}"/>
                  </a:ext>
                </a:extLst>
              </p:cNvPr>
              <p:cNvSpPr>
                <a:spLocks noChangeShapeType="1"/>
              </p:cNvSpPr>
              <p:nvPr/>
            </p:nvSpPr>
            <p:spPr bwMode="auto">
              <a:xfrm>
                <a:off x="240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3" name="Line 187">
                <a:extLst>
                  <a:ext uri="{FF2B5EF4-FFF2-40B4-BE49-F238E27FC236}">
                    <a16:creationId xmlns:a16="http://schemas.microsoft.com/office/drawing/2014/main" id="{35E604BA-60DC-A24D-8015-33D16947869B}"/>
                  </a:ext>
                </a:extLst>
              </p:cNvPr>
              <p:cNvSpPr>
                <a:spLocks noChangeShapeType="1"/>
              </p:cNvSpPr>
              <p:nvPr/>
            </p:nvSpPr>
            <p:spPr bwMode="auto">
              <a:xfrm>
                <a:off x="243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4" name="Line 188">
                <a:extLst>
                  <a:ext uri="{FF2B5EF4-FFF2-40B4-BE49-F238E27FC236}">
                    <a16:creationId xmlns:a16="http://schemas.microsoft.com/office/drawing/2014/main" id="{7CBEF58D-AAE5-CA44-A85C-3BAFCB53DB41}"/>
                  </a:ext>
                </a:extLst>
              </p:cNvPr>
              <p:cNvSpPr>
                <a:spLocks noChangeShapeType="1"/>
              </p:cNvSpPr>
              <p:nvPr/>
            </p:nvSpPr>
            <p:spPr bwMode="auto">
              <a:xfrm>
                <a:off x="245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5" name="Line 189">
                <a:extLst>
                  <a:ext uri="{FF2B5EF4-FFF2-40B4-BE49-F238E27FC236}">
                    <a16:creationId xmlns:a16="http://schemas.microsoft.com/office/drawing/2014/main" id="{CB2723A2-5B32-B242-9C22-BBD8F6CCFDC6}"/>
                  </a:ext>
                </a:extLst>
              </p:cNvPr>
              <p:cNvSpPr>
                <a:spLocks noChangeShapeType="1"/>
              </p:cNvSpPr>
              <p:nvPr/>
            </p:nvSpPr>
            <p:spPr bwMode="auto">
              <a:xfrm>
                <a:off x="247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6" name="Line 190">
                <a:extLst>
                  <a:ext uri="{FF2B5EF4-FFF2-40B4-BE49-F238E27FC236}">
                    <a16:creationId xmlns:a16="http://schemas.microsoft.com/office/drawing/2014/main" id="{35CC7DEA-084E-C94B-BC44-75EDC2573361}"/>
                  </a:ext>
                </a:extLst>
              </p:cNvPr>
              <p:cNvSpPr>
                <a:spLocks noChangeShapeType="1"/>
              </p:cNvSpPr>
              <p:nvPr/>
            </p:nvSpPr>
            <p:spPr bwMode="auto">
              <a:xfrm>
                <a:off x="250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7" name="Line 191">
                <a:extLst>
                  <a:ext uri="{FF2B5EF4-FFF2-40B4-BE49-F238E27FC236}">
                    <a16:creationId xmlns:a16="http://schemas.microsoft.com/office/drawing/2014/main" id="{2A9CBCBF-F0FA-814A-84C4-3023A30E3548}"/>
                  </a:ext>
                </a:extLst>
              </p:cNvPr>
              <p:cNvSpPr>
                <a:spLocks noChangeShapeType="1"/>
              </p:cNvSpPr>
              <p:nvPr/>
            </p:nvSpPr>
            <p:spPr bwMode="auto">
              <a:xfrm>
                <a:off x="252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8" name="Line 192">
                <a:extLst>
                  <a:ext uri="{FF2B5EF4-FFF2-40B4-BE49-F238E27FC236}">
                    <a16:creationId xmlns:a16="http://schemas.microsoft.com/office/drawing/2014/main" id="{7128540D-3185-9844-AA8A-5AFA3019FB46}"/>
                  </a:ext>
                </a:extLst>
              </p:cNvPr>
              <p:cNvSpPr>
                <a:spLocks noChangeShapeType="1"/>
              </p:cNvSpPr>
              <p:nvPr/>
            </p:nvSpPr>
            <p:spPr bwMode="auto">
              <a:xfrm>
                <a:off x="254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9" name="Line 193">
                <a:extLst>
                  <a:ext uri="{FF2B5EF4-FFF2-40B4-BE49-F238E27FC236}">
                    <a16:creationId xmlns:a16="http://schemas.microsoft.com/office/drawing/2014/main" id="{E9C67193-7B6E-934B-A4A1-2953C4ABE5AA}"/>
                  </a:ext>
                </a:extLst>
              </p:cNvPr>
              <p:cNvSpPr>
                <a:spLocks noChangeShapeType="1"/>
              </p:cNvSpPr>
              <p:nvPr/>
            </p:nvSpPr>
            <p:spPr bwMode="auto">
              <a:xfrm>
                <a:off x="256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0" name="Line 194">
                <a:extLst>
                  <a:ext uri="{FF2B5EF4-FFF2-40B4-BE49-F238E27FC236}">
                    <a16:creationId xmlns:a16="http://schemas.microsoft.com/office/drawing/2014/main" id="{3185D6E4-00C1-1947-AB43-AE62B7AC061F}"/>
                  </a:ext>
                </a:extLst>
              </p:cNvPr>
              <p:cNvSpPr>
                <a:spLocks noChangeShapeType="1"/>
              </p:cNvSpPr>
              <p:nvPr/>
            </p:nvSpPr>
            <p:spPr bwMode="auto">
              <a:xfrm>
                <a:off x="259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1" name="Line 195">
                <a:extLst>
                  <a:ext uri="{FF2B5EF4-FFF2-40B4-BE49-F238E27FC236}">
                    <a16:creationId xmlns:a16="http://schemas.microsoft.com/office/drawing/2014/main" id="{85385BF5-F515-8445-931E-460C5CDDA65B}"/>
                  </a:ext>
                </a:extLst>
              </p:cNvPr>
              <p:cNvSpPr>
                <a:spLocks noChangeShapeType="1"/>
              </p:cNvSpPr>
              <p:nvPr/>
            </p:nvSpPr>
            <p:spPr bwMode="auto">
              <a:xfrm>
                <a:off x="261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2" name="Line 196">
                <a:extLst>
                  <a:ext uri="{FF2B5EF4-FFF2-40B4-BE49-F238E27FC236}">
                    <a16:creationId xmlns:a16="http://schemas.microsoft.com/office/drawing/2014/main" id="{12AC83F8-D597-1449-B1FE-6963B897B1EF}"/>
                  </a:ext>
                </a:extLst>
              </p:cNvPr>
              <p:cNvSpPr>
                <a:spLocks noChangeShapeType="1"/>
              </p:cNvSpPr>
              <p:nvPr/>
            </p:nvSpPr>
            <p:spPr bwMode="auto">
              <a:xfrm>
                <a:off x="263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3" name="Line 197">
                <a:extLst>
                  <a:ext uri="{FF2B5EF4-FFF2-40B4-BE49-F238E27FC236}">
                    <a16:creationId xmlns:a16="http://schemas.microsoft.com/office/drawing/2014/main" id="{B813542E-EDA2-1A4D-A058-181058EF5358}"/>
                  </a:ext>
                </a:extLst>
              </p:cNvPr>
              <p:cNvSpPr>
                <a:spLocks noChangeShapeType="1"/>
              </p:cNvSpPr>
              <p:nvPr/>
            </p:nvSpPr>
            <p:spPr bwMode="auto">
              <a:xfrm>
                <a:off x="2661"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4" name="Line 198">
                <a:extLst>
                  <a:ext uri="{FF2B5EF4-FFF2-40B4-BE49-F238E27FC236}">
                    <a16:creationId xmlns:a16="http://schemas.microsoft.com/office/drawing/2014/main" id="{9BF67ED4-5037-044F-B0E9-BE56B922AE98}"/>
                  </a:ext>
                </a:extLst>
              </p:cNvPr>
              <p:cNvSpPr>
                <a:spLocks noChangeShapeType="1"/>
              </p:cNvSpPr>
              <p:nvPr/>
            </p:nvSpPr>
            <p:spPr bwMode="auto">
              <a:xfrm>
                <a:off x="2684"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5" name="Line 199">
                <a:extLst>
                  <a:ext uri="{FF2B5EF4-FFF2-40B4-BE49-F238E27FC236}">
                    <a16:creationId xmlns:a16="http://schemas.microsoft.com/office/drawing/2014/main" id="{807BD0E0-7C4C-6141-9E16-AADDC4CA0BB1}"/>
                  </a:ext>
                </a:extLst>
              </p:cNvPr>
              <p:cNvSpPr>
                <a:spLocks noChangeShapeType="1"/>
              </p:cNvSpPr>
              <p:nvPr/>
            </p:nvSpPr>
            <p:spPr bwMode="auto">
              <a:xfrm>
                <a:off x="2707"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6" name="Line 200">
                <a:extLst>
                  <a:ext uri="{FF2B5EF4-FFF2-40B4-BE49-F238E27FC236}">
                    <a16:creationId xmlns:a16="http://schemas.microsoft.com/office/drawing/2014/main" id="{57DFBBA0-1102-7E40-AC1C-F818BC828D6E}"/>
                  </a:ext>
                </a:extLst>
              </p:cNvPr>
              <p:cNvSpPr>
                <a:spLocks noChangeShapeType="1"/>
              </p:cNvSpPr>
              <p:nvPr/>
            </p:nvSpPr>
            <p:spPr bwMode="auto">
              <a:xfrm>
                <a:off x="522" y="2437"/>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7" name="Line 201">
                <a:extLst>
                  <a:ext uri="{FF2B5EF4-FFF2-40B4-BE49-F238E27FC236}">
                    <a16:creationId xmlns:a16="http://schemas.microsoft.com/office/drawing/2014/main" id="{578AB2E8-2B2F-7646-A7AB-541D9A746482}"/>
                  </a:ext>
                </a:extLst>
              </p:cNvPr>
              <p:cNvSpPr>
                <a:spLocks noChangeShapeType="1"/>
              </p:cNvSpPr>
              <p:nvPr/>
            </p:nvSpPr>
            <p:spPr bwMode="auto">
              <a:xfrm flipH="1">
                <a:off x="2693" y="2437"/>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8" name="Rectangle 202">
                <a:extLst>
                  <a:ext uri="{FF2B5EF4-FFF2-40B4-BE49-F238E27FC236}">
                    <a16:creationId xmlns:a16="http://schemas.microsoft.com/office/drawing/2014/main" id="{0C02E3EC-2EDD-094D-BE26-10DACDFE720B}"/>
                  </a:ext>
                </a:extLst>
              </p:cNvPr>
              <p:cNvSpPr>
                <a:spLocks noChangeArrowheads="1"/>
              </p:cNvSpPr>
              <p:nvPr/>
            </p:nvSpPr>
            <p:spPr bwMode="auto">
              <a:xfrm>
                <a:off x="338" y="2391"/>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0.2</a:t>
                </a:r>
                <a:endParaRPr lang="en-US" altLang="en-US" sz="1800">
                  <a:solidFill>
                    <a:schemeClr val="tx1"/>
                  </a:solidFill>
                </a:endParaRPr>
              </a:p>
            </p:txBody>
          </p:sp>
          <p:sp>
            <p:nvSpPr>
              <p:cNvPr id="146229" name="Line 203">
                <a:extLst>
                  <a:ext uri="{FF2B5EF4-FFF2-40B4-BE49-F238E27FC236}">
                    <a16:creationId xmlns:a16="http://schemas.microsoft.com/office/drawing/2014/main" id="{3302C4B4-0DF4-924E-903C-D92D667A30DB}"/>
                  </a:ext>
                </a:extLst>
              </p:cNvPr>
              <p:cNvSpPr>
                <a:spLocks noChangeShapeType="1"/>
              </p:cNvSpPr>
              <p:nvPr/>
            </p:nvSpPr>
            <p:spPr bwMode="auto">
              <a:xfrm>
                <a:off x="52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30" name="Line 204">
                <a:extLst>
                  <a:ext uri="{FF2B5EF4-FFF2-40B4-BE49-F238E27FC236}">
                    <a16:creationId xmlns:a16="http://schemas.microsoft.com/office/drawing/2014/main" id="{B0B3203E-70CD-9946-BA36-D30FD190B9D0}"/>
                  </a:ext>
                </a:extLst>
              </p:cNvPr>
              <p:cNvSpPr>
                <a:spLocks noChangeShapeType="1"/>
              </p:cNvSpPr>
              <p:nvPr/>
            </p:nvSpPr>
            <p:spPr bwMode="auto">
              <a:xfrm>
                <a:off x="54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06" name="Group 205">
              <a:extLst>
                <a:ext uri="{FF2B5EF4-FFF2-40B4-BE49-F238E27FC236}">
                  <a16:creationId xmlns:a16="http://schemas.microsoft.com/office/drawing/2014/main" id="{5140412A-44E2-544D-B4D3-A3C633606F68}"/>
                </a:ext>
              </a:extLst>
            </p:cNvPr>
            <p:cNvGrpSpPr>
              <a:grpSpLocks/>
            </p:cNvGrpSpPr>
            <p:nvPr/>
          </p:nvGrpSpPr>
          <p:grpSpPr bwMode="auto">
            <a:xfrm>
              <a:off x="338" y="1547"/>
              <a:ext cx="2389" cy="654"/>
              <a:chOff x="338" y="1547"/>
              <a:chExt cx="2389" cy="654"/>
            </a:xfrm>
          </p:grpSpPr>
          <p:sp>
            <p:nvSpPr>
              <p:cNvPr id="145831" name="Line 206">
                <a:extLst>
                  <a:ext uri="{FF2B5EF4-FFF2-40B4-BE49-F238E27FC236}">
                    <a16:creationId xmlns:a16="http://schemas.microsoft.com/office/drawing/2014/main" id="{0D41F124-5794-6141-8BBC-59D663518A36}"/>
                  </a:ext>
                </a:extLst>
              </p:cNvPr>
              <p:cNvSpPr>
                <a:spLocks noChangeShapeType="1"/>
              </p:cNvSpPr>
              <p:nvPr/>
            </p:nvSpPr>
            <p:spPr bwMode="auto">
              <a:xfrm>
                <a:off x="56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2" name="Line 207">
                <a:extLst>
                  <a:ext uri="{FF2B5EF4-FFF2-40B4-BE49-F238E27FC236}">
                    <a16:creationId xmlns:a16="http://schemas.microsoft.com/office/drawing/2014/main" id="{2B66431E-7698-FE4D-B01B-F2B29BE3D191}"/>
                  </a:ext>
                </a:extLst>
              </p:cNvPr>
              <p:cNvSpPr>
                <a:spLocks noChangeShapeType="1"/>
              </p:cNvSpPr>
              <p:nvPr/>
            </p:nvSpPr>
            <p:spPr bwMode="auto">
              <a:xfrm>
                <a:off x="59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3" name="Line 208">
                <a:extLst>
                  <a:ext uri="{FF2B5EF4-FFF2-40B4-BE49-F238E27FC236}">
                    <a16:creationId xmlns:a16="http://schemas.microsoft.com/office/drawing/2014/main" id="{0FC649FE-FE9D-324E-9DC3-2AF4B23AFFF4}"/>
                  </a:ext>
                </a:extLst>
              </p:cNvPr>
              <p:cNvSpPr>
                <a:spLocks noChangeShapeType="1"/>
              </p:cNvSpPr>
              <p:nvPr/>
            </p:nvSpPr>
            <p:spPr bwMode="auto">
              <a:xfrm>
                <a:off x="61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4" name="Line 209">
                <a:extLst>
                  <a:ext uri="{FF2B5EF4-FFF2-40B4-BE49-F238E27FC236}">
                    <a16:creationId xmlns:a16="http://schemas.microsoft.com/office/drawing/2014/main" id="{20C09D8C-ADEB-FA40-8FBA-7EF6DBB4E8E3}"/>
                  </a:ext>
                </a:extLst>
              </p:cNvPr>
              <p:cNvSpPr>
                <a:spLocks noChangeShapeType="1"/>
              </p:cNvSpPr>
              <p:nvPr/>
            </p:nvSpPr>
            <p:spPr bwMode="auto">
              <a:xfrm>
                <a:off x="63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5" name="Line 210">
                <a:extLst>
                  <a:ext uri="{FF2B5EF4-FFF2-40B4-BE49-F238E27FC236}">
                    <a16:creationId xmlns:a16="http://schemas.microsoft.com/office/drawing/2014/main" id="{A5B4800A-E254-614C-84B1-DF937E98B2A4}"/>
                  </a:ext>
                </a:extLst>
              </p:cNvPr>
              <p:cNvSpPr>
                <a:spLocks noChangeShapeType="1"/>
              </p:cNvSpPr>
              <p:nvPr/>
            </p:nvSpPr>
            <p:spPr bwMode="auto">
              <a:xfrm>
                <a:off x="66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6" name="Line 211">
                <a:extLst>
                  <a:ext uri="{FF2B5EF4-FFF2-40B4-BE49-F238E27FC236}">
                    <a16:creationId xmlns:a16="http://schemas.microsoft.com/office/drawing/2014/main" id="{077E496F-76BA-0842-961A-3C5B6B99F9DB}"/>
                  </a:ext>
                </a:extLst>
              </p:cNvPr>
              <p:cNvSpPr>
                <a:spLocks noChangeShapeType="1"/>
              </p:cNvSpPr>
              <p:nvPr/>
            </p:nvSpPr>
            <p:spPr bwMode="auto">
              <a:xfrm>
                <a:off x="68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7" name="Line 212">
                <a:extLst>
                  <a:ext uri="{FF2B5EF4-FFF2-40B4-BE49-F238E27FC236}">
                    <a16:creationId xmlns:a16="http://schemas.microsoft.com/office/drawing/2014/main" id="{2E961624-C5F0-5D49-9D93-B89D22C700BF}"/>
                  </a:ext>
                </a:extLst>
              </p:cNvPr>
              <p:cNvSpPr>
                <a:spLocks noChangeShapeType="1"/>
              </p:cNvSpPr>
              <p:nvPr/>
            </p:nvSpPr>
            <p:spPr bwMode="auto">
              <a:xfrm>
                <a:off x="70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8" name="Line 213">
                <a:extLst>
                  <a:ext uri="{FF2B5EF4-FFF2-40B4-BE49-F238E27FC236}">
                    <a16:creationId xmlns:a16="http://schemas.microsoft.com/office/drawing/2014/main" id="{3C3033D4-1EA4-F746-8646-05755CA27D6F}"/>
                  </a:ext>
                </a:extLst>
              </p:cNvPr>
              <p:cNvSpPr>
                <a:spLocks noChangeShapeType="1"/>
              </p:cNvSpPr>
              <p:nvPr/>
            </p:nvSpPr>
            <p:spPr bwMode="auto">
              <a:xfrm>
                <a:off x="72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9" name="Line 214">
                <a:extLst>
                  <a:ext uri="{FF2B5EF4-FFF2-40B4-BE49-F238E27FC236}">
                    <a16:creationId xmlns:a16="http://schemas.microsoft.com/office/drawing/2014/main" id="{5EDAE48F-FAAB-8942-A10B-22AEDF2745E7}"/>
                  </a:ext>
                </a:extLst>
              </p:cNvPr>
              <p:cNvSpPr>
                <a:spLocks noChangeShapeType="1"/>
              </p:cNvSpPr>
              <p:nvPr/>
            </p:nvSpPr>
            <p:spPr bwMode="auto">
              <a:xfrm>
                <a:off x="75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0" name="Line 215">
                <a:extLst>
                  <a:ext uri="{FF2B5EF4-FFF2-40B4-BE49-F238E27FC236}">
                    <a16:creationId xmlns:a16="http://schemas.microsoft.com/office/drawing/2014/main" id="{21C30AF5-DFDC-364F-B80F-989D71807601}"/>
                  </a:ext>
                </a:extLst>
              </p:cNvPr>
              <p:cNvSpPr>
                <a:spLocks noChangeShapeType="1"/>
              </p:cNvSpPr>
              <p:nvPr/>
            </p:nvSpPr>
            <p:spPr bwMode="auto">
              <a:xfrm>
                <a:off x="77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1" name="Line 216">
                <a:extLst>
                  <a:ext uri="{FF2B5EF4-FFF2-40B4-BE49-F238E27FC236}">
                    <a16:creationId xmlns:a16="http://schemas.microsoft.com/office/drawing/2014/main" id="{008741E5-FD0E-5145-B562-17E1DEA82021}"/>
                  </a:ext>
                </a:extLst>
              </p:cNvPr>
              <p:cNvSpPr>
                <a:spLocks noChangeShapeType="1"/>
              </p:cNvSpPr>
              <p:nvPr/>
            </p:nvSpPr>
            <p:spPr bwMode="auto">
              <a:xfrm>
                <a:off x="79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2" name="Line 217">
                <a:extLst>
                  <a:ext uri="{FF2B5EF4-FFF2-40B4-BE49-F238E27FC236}">
                    <a16:creationId xmlns:a16="http://schemas.microsoft.com/office/drawing/2014/main" id="{BB7AE1B6-FF3C-EE4C-A6DB-4BB46F951561}"/>
                  </a:ext>
                </a:extLst>
              </p:cNvPr>
              <p:cNvSpPr>
                <a:spLocks noChangeShapeType="1"/>
              </p:cNvSpPr>
              <p:nvPr/>
            </p:nvSpPr>
            <p:spPr bwMode="auto">
              <a:xfrm>
                <a:off x="82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3" name="Line 218">
                <a:extLst>
                  <a:ext uri="{FF2B5EF4-FFF2-40B4-BE49-F238E27FC236}">
                    <a16:creationId xmlns:a16="http://schemas.microsoft.com/office/drawing/2014/main" id="{E22239A4-CBE5-7D47-A458-A62268E9CF70}"/>
                  </a:ext>
                </a:extLst>
              </p:cNvPr>
              <p:cNvSpPr>
                <a:spLocks noChangeShapeType="1"/>
              </p:cNvSpPr>
              <p:nvPr/>
            </p:nvSpPr>
            <p:spPr bwMode="auto">
              <a:xfrm>
                <a:off x="84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4" name="Line 219">
                <a:extLst>
                  <a:ext uri="{FF2B5EF4-FFF2-40B4-BE49-F238E27FC236}">
                    <a16:creationId xmlns:a16="http://schemas.microsoft.com/office/drawing/2014/main" id="{6AD43B31-CE7B-174E-ABD8-DA7BB3BF95A6}"/>
                  </a:ext>
                </a:extLst>
              </p:cNvPr>
              <p:cNvSpPr>
                <a:spLocks noChangeShapeType="1"/>
              </p:cNvSpPr>
              <p:nvPr/>
            </p:nvSpPr>
            <p:spPr bwMode="auto">
              <a:xfrm>
                <a:off x="86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5" name="Line 220">
                <a:extLst>
                  <a:ext uri="{FF2B5EF4-FFF2-40B4-BE49-F238E27FC236}">
                    <a16:creationId xmlns:a16="http://schemas.microsoft.com/office/drawing/2014/main" id="{C549D0EE-35A9-6C44-9310-521848DF18DC}"/>
                  </a:ext>
                </a:extLst>
              </p:cNvPr>
              <p:cNvSpPr>
                <a:spLocks noChangeShapeType="1"/>
              </p:cNvSpPr>
              <p:nvPr/>
            </p:nvSpPr>
            <p:spPr bwMode="auto">
              <a:xfrm>
                <a:off x="89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6" name="Line 221">
                <a:extLst>
                  <a:ext uri="{FF2B5EF4-FFF2-40B4-BE49-F238E27FC236}">
                    <a16:creationId xmlns:a16="http://schemas.microsoft.com/office/drawing/2014/main" id="{10980207-819D-1A47-88D2-895C2E423296}"/>
                  </a:ext>
                </a:extLst>
              </p:cNvPr>
              <p:cNvSpPr>
                <a:spLocks noChangeShapeType="1"/>
              </p:cNvSpPr>
              <p:nvPr/>
            </p:nvSpPr>
            <p:spPr bwMode="auto">
              <a:xfrm>
                <a:off x="91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7" name="Line 222">
                <a:extLst>
                  <a:ext uri="{FF2B5EF4-FFF2-40B4-BE49-F238E27FC236}">
                    <a16:creationId xmlns:a16="http://schemas.microsoft.com/office/drawing/2014/main" id="{180FE810-6C51-DE49-8D84-7159BC48FF2F}"/>
                  </a:ext>
                </a:extLst>
              </p:cNvPr>
              <p:cNvSpPr>
                <a:spLocks noChangeShapeType="1"/>
              </p:cNvSpPr>
              <p:nvPr/>
            </p:nvSpPr>
            <p:spPr bwMode="auto">
              <a:xfrm>
                <a:off x="93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8" name="Line 223">
                <a:extLst>
                  <a:ext uri="{FF2B5EF4-FFF2-40B4-BE49-F238E27FC236}">
                    <a16:creationId xmlns:a16="http://schemas.microsoft.com/office/drawing/2014/main" id="{1B17F51D-9A49-0A45-9606-8058284EFFA1}"/>
                  </a:ext>
                </a:extLst>
              </p:cNvPr>
              <p:cNvSpPr>
                <a:spLocks noChangeShapeType="1"/>
              </p:cNvSpPr>
              <p:nvPr/>
            </p:nvSpPr>
            <p:spPr bwMode="auto">
              <a:xfrm>
                <a:off x="95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9" name="Line 224">
                <a:extLst>
                  <a:ext uri="{FF2B5EF4-FFF2-40B4-BE49-F238E27FC236}">
                    <a16:creationId xmlns:a16="http://schemas.microsoft.com/office/drawing/2014/main" id="{56AA6297-DA19-164A-861E-53E25EC9DABB}"/>
                  </a:ext>
                </a:extLst>
              </p:cNvPr>
              <p:cNvSpPr>
                <a:spLocks noChangeShapeType="1"/>
              </p:cNvSpPr>
              <p:nvPr/>
            </p:nvSpPr>
            <p:spPr bwMode="auto">
              <a:xfrm>
                <a:off x="98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0" name="Line 225">
                <a:extLst>
                  <a:ext uri="{FF2B5EF4-FFF2-40B4-BE49-F238E27FC236}">
                    <a16:creationId xmlns:a16="http://schemas.microsoft.com/office/drawing/2014/main" id="{D56A7D2F-5012-944C-B2FC-A9FBA3C733A8}"/>
                  </a:ext>
                </a:extLst>
              </p:cNvPr>
              <p:cNvSpPr>
                <a:spLocks noChangeShapeType="1"/>
              </p:cNvSpPr>
              <p:nvPr/>
            </p:nvSpPr>
            <p:spPr bwMode="auto">
              <a:xfrm>
                <a:off x="100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1" name="Line 226">
                <a:extLst>
                  <a:ext uri="{FF2B5EF4-FFF2-40B4-BE49-F238E27FC236}">
                    <a16:creationId xmlns:a16="http://schemas.microsoft.com/office/drawing/2014/main" id="{C93AE47F-5671-1F49-8CBF-6365F78D805A}"/>
                  </a:ext>
                </a:extLst>
              </p:cNvPr>
              <p:cNvSpPr>
                <a:spLocks noChangeShapeType="1"/>
              </p:cNvSpPr>
              <p:nvPr/>
            </p:nvSpPr>
            <p:spPr bwMode="auto">
              <a:xfrm>
                <a:off x="102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2" name="Line 227">
                <a:extLst>
                  <a:ext uri="{FF2B5EF4-FFF2-40B4-BE49-F238E27FC236}">
                    <a16:creationId xmlns:a16="http://schemas.microsoft.com/office/drawing/2014/main" id="{B00BDB2F-3150-6246-87F3-106AFDC174CD}"/>
                  </a:ext>
                </a:extLst>
              </p:cNvPr>
              <p:cNvSpPr>
                <a:spLocks noChangeShapeType="1"/>
              </p:cNvSpPr>
              <p:nvPr/>
            </p:nvSpPr>
            <p:spPr bwMode="auto">
              <a:xfrm>
                <a:off x="105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3" name="Line 228">
                <a:extLst>
                  <a:ext uri="{FF2B5EF4-FFF2-40B4-BE49-F238E27FC236}">
                    <a16:creationId xmlns:a16="http://schemas.microsoft.com/office/drawing/2014/main" id="{D2BA165B-859C-4846-857B-92C50A5751AC}"/>
                  </a:ext>
                </a:extLst>
              </p:cNvPr>
              <p:cNvSpPr>
                <a:spLocks noChangeShapeType="1"/>
              </p:cNvSpPr>
              <p:nvPr/>
            </p:nvSpPr>
            <p:spPr bwMode="auto">
              <a:xfrm>
                <a:off x="107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4" name="Line 229">
                <a:extLst>
                  <a:ext uri="{FF2B5EF4-FFF2-40B4-BE49-F238E27FC236}">
                    <a16:creationId xmlns:a16="http://schemas.microsoft.com/office/drawing/2014/main" id="{E8E33443-B2D2-1E40-A231-AF40A1EA665F}"/>
                  </a:ext>
                </a:extLst>
              </p:cNvPr>
              <p:cNvSpPr>
                <a:spLocks noChangeShapeType="1"/>
              </p:cNvSpPr>
              <p:nvPr/>
            </p:nvSpPr>
            <p:spPr bwMode="auto">
              <a:xfrm>
                <a:off x="109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5" name="Line 230">
                <a:extLst>
                  <a:ext uri="{FF2B5EF4-FFF2-40B4-BE49-F238E27FC236}">
                    <a16:creationId xmlns:a16="http://schemas.microsoft.com/office/drawing/2014/main" id="{BA53AA42-AC94-EF4C-987E-B9163CD05BED}"/>
                  </a:ext>
                </a:extLst>
              </p:cNvPr>
              <p:cNvSpPr>
                <a:spLocks noChangeShapeType="1"/>
              </p:cNvSpPr>
              <p:nvPr/>
            </p:nvSpPr>
            <p:spPr bwMode="auto">
              <a:xfrm>
                <a:off x="112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6" name="Line 231">
                <a:extLst>
                  <a:ext uri="{FF2B5EF4-FFF2-40B4-BE49-F238E27FC236}">
                    <a16:creationId xmlns:a16="http://schemas.microsoft.com/office/drawing/2014/main" id="{D5DE314D-10BA-EF47-AF81-14032FC00B29}"/>
                  </a:ext>
                </a:extLst>
              </p:cNvPr>
              <p:cNvSpPr>
                <a:spLocks noChangeShapeType="1"/>
              </p:cNvSpPr>
              <p:nvPr/>
            </p:nvSpPr>
            <p:spPr bwMode="auto">
              <a:xfrm>
                <a:off x="114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7" name="Line 232">
                <a:extLst>
                  <a:ext uri="{FF2B5EF4-FFF2-40B4-BE49-F238E27FC236}">
                    <a16:creationId xmlns:a16="http://schemas.microsoft.com/office/drawing/2014/main" id="{CD9F9F1F-38AC-8341-84C2-008906045A3C}"/>
                  </a:ext>
                </a:extLst>
              </p:cNvPr>
              <p:cNvSpPr>
                <a:spLocks noChangeShapeType="1"/>
              </p:cNvSpPr>
              <p:nvPr/>
            </p:nvSpPr>
            <p:spPr bwMode="auto">
              <a:xfrm>
                <a:off x="116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8" name="Line 233">
                <a:extLst>
                  <a:ext uri="{FF2B5EF4-FFF2-40B4-BE49-F238E27FC236}">
                    <a16:creationId xmlns:a16="http://schemas.microsoft.com/office/drawing/2014/main" id="{8C99829C-57EC-5949-816D-E8C03BD49495}"/>
                  </a:ext>
                </a:extLst>
              </p:cNvPr>
              <p:cNvSpPr>
                <a:spLocks noChangeShapeType="1"/>
              </p:cNvSpPr>
              <p:nvPr/>
            </p:nvSpPr>
            <p:spPr bwMode="auto">
              <a:xfrm>
                <a:off x="118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9" name="Line 234">
                <a:extLst>
                  <a:ext uri="{FF2B5EF4-FFF2-40B4-BE49-F238E27FC236}">
                    <a16:creationId xmlns:a16="http://schemas.microsoft.com/office/drawing/2014/main" id="{279ECCE1-BBBC-754D-B4FF-B8C48160732B}"/>
                  </a:ext>
                </a:extLst>
              </p:cNvPr>
              <p:cNvSpPr>
                <a:spLocks noChangeShapeType="1"/>
              </p:cNvSpPr>
              <p:nvPr/>
            </p:nvSpPr>
            <p:spPr bwMode="auto">
              <a:xfrm>
                <a:off x="121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0" name="Line 235">
                <a:extLst>
                  <a:ext uri="{FF2B5EF4-FFF2-40B4-BE49-F238E27FC236}">
                    <a16:creationId xmlns:a16="http://schemas.microsoft.com/office/drawing/2014/main" id="{D8CCE162-6519-EB46-923A-62380BEE21C6}"/>
                  </a:ext>
                </a:extLst>
              </p:cNvPr>
              <p:cNvSpPr>
                <a:spLocks noChangeShapeType="1"/>
              </p:cNvSpPr>
              <p:nvPr/>
            </p:nvSpPr>
            <p:spPr bwMode="auto">
              <a:xfrm>
                <a:off x="123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1" name="Line 236">
                <a:extLst>
                  <a:ext uri="{FF2B5EF4-FFF2-40B4-BE49-F238E27FC236}">
                    <a16:creationId xmlns:a16="http://schemas.microsoft.com/office/drawing/2014/main" id="{FF755D53-486C-474F-962B-DA66F4A46022}"/>
                  </a:ext>
                </a:extLst>
              </p:cNvPr>
              <p:cNvSpPr>
                <a:spLocks noChangeShapeType="1"/>
              </p:cNvSpPr>
              <p:nvPr/>
            </p:nvSpPr>
            <p:spPr bwMode="auto">
              <a:xfrm>
                <a:off x="125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2" name="Line 237">
                <a:extLst>
                  <a:ext uri="{FF2B5EF4-FFF2-40B4-BE49-F238E27FC236}">
                    <a16:creationId xmlns:a16="http://schemas.microsoft.com/office/drawing/2014/main" id="{2524F8EE-50E0-7F4D-9043-F6B9C73481CB}"/>
                  </a:ext>
                </a:extLst>
              </p:cNvPr>
              <p:cNvSpPr>
                <a:spLocks noChangeShapeType="1"/>
              </p:cNvSpPr>
              <p:nvPr/>
            </p:nvSpPr>
            <p:spPr bwMode="auto">
              <a:xfrm>
                <a:off x="128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3" name="Line 238">
                <a:extLst>
                  <a:ext uri="{FF2B5EF4-FFF2-40B4-BE49-F238E27FC236}">
                    <a16:creationId xmlns:a16="http://schemas.microsoft.com/office/drawing/2014/main" id="{F19EF3CF-C2BD-3E47-B692-0E863E79D812}"/>
                  </a:ext>
                </a:extLst>
              </p:cNvPr>
              <p:cNvSpPr>
                <a:spLocks noChangeShapeType="1"/>
              </p:cNvSpPr>
              <p:nvPr/>
            </p:nvSpPr>
            <p:spPr bwMode="auto">
              <a:xfrm>
                <a:off x="130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4" name="Line 239">
                <a:extLst>
                  <a:ext uri="{FF2B5EF4-FFF2-40B4-BE49-F238E27FC236}">
                    <a16:creationId xmlns:a16="http://schemas.microsoft.com/office/drawing/2014/main" id="{E366505B-65EF-074E-A278-1169AAD521B1}"/>
                  </a:ext>
                </a:extLst>
              </p:cNvPr>
              <p:cNvSpPr>
                <a:spLocks noChangeShapeType="1"/>
              </p:cNvSpPr>
              <p:nvPr/>
            </p:nvSpPr>
            <p:spPr bwMode="auto">
              <a:xfrm>
                <a:off x="132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5" name="Line 240">
                <a:extLst>
                  <a:ext uri="{FF2B5EF4-FFF2-40B4-BE49-F238E27FC236}">
                    <a16:creationId xmlns:a16="http://schemas.microsoft.com/office/drawing/2014/main" id="{24205E0D-A1D6-D94A-B9C2-5560A07E506C}"/>
                  </a:ext>
                </a:extLst>
              </p:cNvPr>
              <p:cNvSpPr>
                <a:spLocks noChangeShapeType="1"/>
              </p:cNvSpPr>
              <p:nvPr/>
            </p:nvSpPr>
            <p:spPr bwMode="auto">
              <a:xfrm>
                <a:off x="135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6" name="Line 241">
                <a:extLst>
                  <a:ext uri="{FF2B5EF4-FFF2-40B4-BE49-F238E27FC236}">
                    <a16:creationId xmlns:a16="http://schemas.microsoft.com/office/drawing/2014/main" id="{EA92A7EB-B08F-ED42-A091-D139E33DD3D9}"/>
                  </a:ext>
                </a:extLst>
              </p:cNvPr>
              <p:cNvSpPr>
                <a:spLocks noChangeShapeType="1"/>
              </p:cNvSpPr>
              <p:nvPr/>
            </p:nvSpPr>
            <p:spPr bwMode="auto">
              <a:xfrm>
                <a:off x="137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7" name="Line 242">
                <a:extLst>
                  <a:ext uri="{FF2B5EF4-FFF2-40B4-BE49-F238E27FC236}">
                    <a16:creationId xmlns:a16="http://schemas.microsoft.com/office/drawing/2014/main" id="{66EB1A87-E8B3-1246-8B41-237C4877B3C0}"/>
                  </a:ext>
                </a:extLst>
              </p:cNvPr>
              <p:cNvSpPr>
                <a:spLocks noChangeShapeType="1"/>
              </p:cNvSpPr>
              <p:nvPr/>
            </p:nvSpPr>
            <p:spPr bwMode="auto">
              <a:xfrm>
                <a:off x="139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8" name="Line 243">
                <a:extLst>
                  <a:ext uri="{FF2B5EF4-FFF2-40B4-BE49-F238E27FC236}">
                    <a16:creationId xmlns:a16="http://schemas.microsoft.com/office/drawing/2014/main" id="{F7A23D6A-6D2E-B743-8FA7-E557CD16812D}"/>
                  </a:ext>
                </a:extLst>
              </p:cNvPr>
              <p:cNvSpPr>
                <a:spLocks noChangeShapeType="1"/>
              </p:cNvSpPr>
              <p:nvPr/>
            </p:nvSpPr>
            <p:spPr bwMode="auto">
              <a:xfrm>
                <a:off x="141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9" name="Line 244">
                <a:extLst>
                  <a:ext uri="{FF2B5EF4-FFF2-40B4-BE49-F238E27FC236}">
                    <a16:creationId xmlns:a16="http://schemas.microsoft.com/office/drawing/2014/main" id="{12C86327-7AE2-4E45-A6D6-C6CD706D0DFF}"/>
                  </a:ext>
                </a:extLst>
              </p:cNvPr>
              <p:cNvSpPr>
                <a:spLocks noChangeShapeType="1"/>
              </p:cNvSpPr>
              <p:nvPr/>
            </p:nvSpPr>
            <p:spPr bwMode="auto">
              <a:xfrm>
                <a:off x="144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0" name="Line 245">
                <a:extLst>
                  <a:ext uri="{FF2B5EF4-FFF2-40B4-BE49-F238E27FC236}">
                    <a16:creationId xmlns:a16="http://schemas.microsoft.com/office/drawing/2014/main" id="{F56B2F7A-FD41-9F40-9560-6D0AADD8CB80}"/>
                  </a:ext>
                </a:extLst>
              </p:cNvPr>
              <p:cNvSpPr>
                <a:spLocks noChangeShapeType="1"/>
              </p:cNvSpPr>
              <p:nvPr/>
            </p:nvSpPr>
            <p:spPr bwMode="auto">
              <a:xfrm>
                <a:off x="146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1" name="Line 246">
                <a:extLst>
                  <a:ext uri="{FF2B5EF4-FFF2-40B4-BE49-F238E27FC236}">
                    <a16:creationId xmlns:a16="http://schemas.microsoft.com/office/drawing/2014/main" id="{17F6C9A4-7118-9A44-9F25-9A3DEDD80819}"/>
                  </a:ext>
                </a:extLst>
              </p:cNvPr>
              <p:cNvSpPr>
                <a:spLocks noChangeShapeType="1"/>
              </p:cNvSpPr>
              <p:nvPr/>
            </p:nvSpPr>
            <p:spPr bwMode="auto">
              <a:xfrm>
                <a:off x="148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2" name="Line 247">
                <a:extLst>
                  <a:ext uri="{FF2B5EF4-FFF2-40B4-BE49-F238E27FC236}">
                    <a16:creationId xmlns:a16="http://schemas.microsoft.com/office/drawing/2014/main" id="{C970886A-7768-E34E-A82F-672BE4710698}"/>
                  </a:ext>
                </a:extLst>
              </p:cNvPr>
              <p:cNvSpPr>
                <a:spLocks noChangeShapeType="1"/>
              </p:cNvSpPr>
              <p:nvPr/>
            </p:nvSpPr>
            <p:spPr bwMode="auto">
              <a:xfrm>
                <a:off x="151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3" name="Line 248">
                <a:extLst>
                  <a:ext uri="{FF2B5EF4-FFF2-40B4-BE49-F238E27FC236}">
                    <a16:creationId xmlns:a16="http://schemas.microsoft.com/office/drawing/2014/main" id="{B4D5DD9D-9029-F644-B487-427B24867A4B}"/>
                  </a:ext>
                </a:extLst>
              </p:cNvPr>
              <p:cNvSpPr>
                <a:spLocks noChangeShapeType="1"/>
              </p:cNvSpPr>
              <p:nvPr/>
            </p:nvSpPr>
            <p:spPr bwMode="auto">
              <a:xfrm>
                <a:off x="153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4" name="Line 249">
                <a:extLst>
                  <a:ext uri="{FF2B5EF4-FFF2-40B4-BE49-F238E27FC236}">
                    <a16:creationId xmlns:a16="http://schemas.microsoft.com/office/drawing/2014/main" id="{3586F998-A649-9D45-A57F-1280756CB870}"/>
                  </a:ext>
                </a:extLst>
              </p:cNvPr>
              <p:cNvSpPr>
                <a:spLocks noChangeShapeType="1"/>
              </p:cNvSpPr>
              <p:nvPr/>
            </p:nvSpPr>
            <p:spPr bwMode="auto">
              <a:xfrm>
                <a:off x="155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5" name="Line 250">
                <a:extLst>
                  <a:ext uri="{FF2B5EF4-FFF2-40B4-BE49-F238E27FC236}">
                    <a16:creationId xmlns:a16="http://schemas.microsoft.com/office/drawing/2014/main" id="{0AE5757E-D193-1E47-B619-8FF4F55E8A98}"/>
                  </a:ext>
                </a:extLst>
              </p:cNvPr>
              <p:cNvSpPr>
                <a:spLocks noChangeShapeType="1"/>
              </p:cNvSpPr>
              <p:nvPr/>
            </p:nvSpPr>
            <p:spPr bwMode="auto">
              <a:xfrm>
                <a:off x="158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6" name="Line 251">
                <a:extLst>
                  <a:ext uri="{FF2B5EF4-FFF2-40B4-BE49-F238E27FC236}">
                    <a16:creationId xmlns:a16="http://schemas.microsoft.com/office/drawing/2014/main" id="{F05A5E1E-8DB1-B346-B17F-D579066A83E5}"/>
                  </a:ext>
                </a:extLst>
              </p:cNvPr>
              <p:cNvSpPr>
                <a:spLocks noChangeShapeType="1"/>
              </p:cNvSpPr>
              <p:nvPr/>
            </p:nvSpPr>
            <p:spPr bwMode="auto">
              <a:xfrm>
                <a:off x="160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7" name="Line 252">
                <a:extLst>
                  <a:ext uri="{FF2B5EF4-FFF2-40B4-BE49-F238E27FC236}">
                    <a16:creationId xmlns:a16="http://schemas.microsoft.com/office/drawing/2014/main" id="{BA66380C-003F-B047-B423-861436884021}"/>
                  </a:ext>
                </a:extLst>
              </p:cNvPr>
              <p:cNvSpPr>
                <a:spLocks noChangeShapeType="1"/>
              </p:cNvSpPr>
              <p:nvPr/>
            </p:nvSpPr>
            <p:spPr bwMode="auto">
              <a:xfrm>
                <a:off x="162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8" name="Line 253">
                <a:extLst>
                  <a:ext uri="{FF2B5EF4-FFF2-40B4-BE49-F238E27FC236}">
                    <a16:creationId xmlns:a16="http://schemas.microsoft.com/office/drawing/2014/main" id="{6302E8AA-6632-8D4B-B4B3-CBF764205AE2}"/>
                  </a:ext>
                </a:extLst>
              </p:cNvPr>
              <p:cNvSpPr>
                <a:spLocks noChangeShapeType="1"/>
              </p:cNvSpPr>
              <p:nvPr/>
            </p:nvSpPr>
            <p:spPr bwMode="auto">
              <a:xfrm>
                <a:off x="164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9" name="Line 254">
                <a:extLst>
                  <a:ext uri="{FF2B5EF4-FFF2-40B4-BE49-F238E27FC236}">
                    <a16:creationId xmlns:a16="http://schemas.microsoft.com/office/drawing/2014/main" id="{0E4150AB-4107-1348-82FD-8AF378CCB2C4}"/>
                  </a:ext>
                </a:extLst>
              </p:cNvPr>
              <p:cNvSpPr>
                <a:spLocks noChangeShapeType="1"/>
              </p:cNvSpPr>
              <p:nvPr/>
            </p:nvSpPr>
            <p:spPr bwMode="auto">
              <a:xfrm>
                <a:off x="167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0" name="Line 255">
                <a:extLst>
                  <a:ext uri="{FF2B5EF4-FFF2-40B4-BE49-F238E27FC236}">
                    <a16:creationId xmlns:a16="http://schemas.microsoft.com/office/drawing/2014/main" id="{E409C7AF-C7E2-F241-BDEB-8D61E619027D}"/>
                  </a:ext>
                </a:extLst>
              </p:cNvPr>
              <p:cNvSpPr>
                <a:spLocks noChangeShapeType="1"/>
              </p:cNvSpPr>
              <p:nvPr/>
            </p:nvSpPr>
            <p:spPr bwMode="auto">
              <a:xfrm>
                <a:off x="169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1" name="Line 256">
                <a:extLst>
                  <a:ext uri="{FF2B5EF4-FFF2-40B4-BE49-F238E27FC236}">
                    <a16:creationId xmlns:a16="http://schemas.microsoft.com/office/drawing/2014/main" id="{AFBD3930-5BEE-6147-ADA4-CD9E68D0913D}"/>
                  </a:ext>
                </a:extLst>
              </p:cNvPr>
              <p:cNvSpPr>
                <a:spLocks noChangeShapeType="1"/>
              </p:cNvSpPr>
              <p:nvPr/>
            </p:nvSpPr>
            <p:spPr bwMode="auto">
              <a:xfrm>
                <a:off x="171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2" name="Line 257">
                <a:extLst>
                  <a:ext uri="{FF2B5EF4-FFF2-40B4-BE49-F238E27FC236}">
                    <a16:creationId xmlns:a16="http://schemas.microsoft.com/office/drawing/2014/main" id="{620D4B69-F108-A746-ABE2-07C382432426}"/>
                  </a:ext>
                </a:extLst>
              </p:cNvPr>
              <p:cNvSpPr>
                <a:spLocks noChangeShapeType="1"/>
              </p:cNvSpPr>
              <p:nvPr/>
            </p:nvSpPr>
            <p:spPr bwMode="auto">
              <a:xfrm>
                <a:off x="174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3" name="Line 258">
                <a:extLst>
                  <a:ext uri="{FF2B5EF4-FFF2-40B4-BE49-F238E27FC236}">
                    <a16:creationId xmlns:a16="http://schemas.microsoft.com/office/drawing/2014/main" id="{16A5DAFF-3FE0-894C-97C8-2D07C6D03635}"/>
                  </a:ext>
                </a:extLst>
              </p:cNvPr>
              <p:cNvSpPr>
                <a:spLocks noChangeShapeType="1"/>
              </p:cNvSpPr>
              <p:nvPr/>
            </p:nvSpPr>
            <p:spPr bwMode="auto">
              <a:xfrm>
                <a:off x="176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4" name="Line 259">
                <a:extLst>
                  <a:ext uri="{FF2B5EF4-FFF2-40B4-BE49-F238E27FC236}">
                    <a16:creationId xmlns:a16="http://schemas.microsoft.com/office/drawing/2014/main" id="{FD846C9E-F929-E044-8997-222C164D3863}"/>
                  </a:ext>
                </a:extLst>
              </p:cNvPr>
              <p:cNvSpPr>
                <a:spLocks noChangeShapeType="1"/>
              </p:cNvSpPr>
              <p:nvPr/>
            </p:nvSpPr>
            <p:spPr bwMode="auto">
              <a:xfrm>
                <a:off x="178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5" name="Line 260">
                <a:extLst>
                  <a:ext uri="{FF2B5EF4-FFF2-40B4-BE49-F238E27FC236}">
                    <a16:creationId xmlns:a16="http://schemas.microsoft.com/office/drawing/2014/main" id="{75415977-B707-0E4C-A088-26178E0876FE}"/>
                  </a:ext>
                </a:extLst>
              </p:cNvPr>
              <p:cNvSpPr>
                <a:spLocks noChangeShapeType="1"/>
              </p:cNvSpPr>
              <p:nvPr/>
            </p:nvSpPr>
            <p:spPr bwMode="auto">
              <a:xfrm>
                <a:off x="181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6" name="Line 261">
                <a:extLst>
                  <a:ext uri="{FF2B5EF4-FFF2-40B4-BE49-F238E27FC236}">
                    <a16:creationId xmlns:a16="http://schemas.microsoft.com/office/drawing/2014/main" id="{81AD6233-5AE2-2643-B293-4A0360E672EC}"/>
                  </a:ext>
                </a:extLst>
              </p:cNvPr>
              <p:cNvSpPr>
                <a:spLocks noChangeShapeType="1"/>
              </p:cNvSpPr>
              <p:nvPr/>
            </p:nvSpPr>
            <p:spPr bwMode="auto">
              <a:xfrm>
                <a:off x="183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7" name="Line 262">
                <a:extLst>
                  <a:ext uri="{FF2B5EF4-FFF2-40B4-BE49-F238E27FC236}">
                    <a16:creationId xmlns:a16="http://schemas.microsoft.com/office/drawing/2014/main" id="{A73FE753-204E-E647-9857-CA15D23B9F09}"/>
                  </a:ext>
                </a:extLst>
              </p:cNvPr>
              <p:cNvSpPr>
                <a:spLocks noChangeShapeType="1"/>
              </p:cNvSpPr>
              <p:nvPr/>
            </p:nvSpPr>
            <p:spPr bwMode="auto">
              <a:xfrm>
                <a:off x="185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8" name="Line 263">
                <a:extLst>
                  <a:ext uri="{FF2B5EF4-FFF2-40B4-BE49-F238E27FC236}">
                    <a16:creationId xmlns:a16="http://schemas.microsoft.com/office/drawing/2014/main" id="{E9E34051-8421-B847-AE85-4FBC71F6CFE8}"/>
                  </a:ext>
                </a:extLst>
              </p:cNvPr>
              <p:cNvSpPr>
                <a:spLocks noChangeShapeType="1"/>
              </p:cNvSpPr>
              <p:nvPr/>
            </p:nvSpPr>
            <p:spPr bwMode="auto">
              <a:xfrm>
                <a:off x="187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9" name="Line 264">
                <a:extLst>
                  <a:ext uri="{FF2B5EF4-FFF2-40B4-BE49-F238E27FC236}">
                    <a16:creationId xmlns:a16="http://schemas.microsoft.com/office/drawing/2014/main" id="{B7C6C23B-9D7A-F540-B26E-663BC5E38218}"/>
                  </a:ext>
                </a:extLst>
              </p:cNvPr>
              <p:cNvSpPr>
                <a:spLocks noChangeShapeType="1"/>
              </p:cNvSpPr>
              <p:nvPr/>
            </p:nvSpPr>
            <p:spPr bwMode="auto">
              <a:xfrm>
                <a:off x="190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0" name="Line 265">
                <a:extLst>
                  <a:ext uri="{FF2B5EF4-FFF2-40B4-BE49-F238E27FC236}">
                    <a16:creationId xmlns:a16="http://schemas.microsoft.com/office/drawing/2014/main" id="{C4CCDFAD-A6F5-1D41-9BC4-13C6B91DA711}"/>
                  </a:ext>
                </a:extLst>
              </p:cNvPr>
              <p:cNvSpPr>
                <a:spLocks noChangeShapeType="1"/>
              </p:cNvSpPr>
              <p:nvPr/>
            </p:nvSpPr>
            <p:spPr bwMode="auto">
              <a:xfrm>
                <a:off x="192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1" name="Line 266">
                <a:extLst>
                  <a:ext uri="{FF2B5EF4-FFF2-40B4-BE49-F238E27FC236}">
                    <a16:creationId xmlns:a16="http://schemas.microsoft.com/office/drawing/2014/main" id="{05F8B28C-0663-7C42-A03F-A6749D4E186F}"/>
                  </a:ext>
                </a:extLst>
              </p:cNvPr>
              <p:cNvSpPr>
                <a:spLocks noChangeShapeType="1"/>
              </p:cNvSpPr>
              <p:nvPr/>
            </p:nvSpPr>
            <p:spPr bwMode="auto">
              <a:xfrm>
                <a:off x="194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2" name="Line 267">
                <a:extLst>
                  <a:ext uri="{FF2B5EF4-FFF2-40B4-BE49-F238E27FC236}">
                    <a16:creationId xmlns:a16="http://schemas.microsoft.com/office/drawing/2014/main" id="{1BBBAF1C-9FAA-F144-9018-68E20EFD2EAA}"/>
                  </a:ext>
                </a:extLst>
              </p:cNvPr>
              <p:cNvSpPr>
                <a:spLocks noChangeShapeType="1"/>
              </p:cNvSpPr>
              <p:nvPr/>
            </p:nvSpPr>
            <p:spPr bwMode="auto">
              <a:xfrm>
                <a:off x="197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3" name="Line 268">
                <a:extLst>
                  <a:ext uri="{FF2B5EF4-FFF2-40B4-BE49-F238E27FC236}">
                    <a16:creationId xmlns:a16="http://schemas.microsoft.com/office/drawing/2014/main" id="{08CCEE35-F3AD-4042-88BB-22336AC85BDD}"/>
                  </a:ext>
                </a:extLst>
              </p:cNvPr>
              <p:cNvSpPr>
                <a:spLocks noChangeShapeType="1"/>
              </p:cNvSpPr>
              <p:nvPr/>
            </p:nvSpPr>
            <p:spPr bwMode="auto">
              <a:xfrm>
                <a:off x="199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4" name="Line 269">
                <a:extLst>
                  <a:ext uri="{FF2B5EF4-FFF2-40B4-BE49-F238E27FC236}">
                    <a16:creationId xmlns:a16="http://schemas.microsoft.com/office/drawing/2014/main" id="{6BF77DF8-A05E-714A-AF37-3B985E68C1F2}"/>
                  </a:ext>
                </a:extLst>
              </p:cNvPr>
              <p:cNvSpPr>
                <a:spLocks noChangeShapeType="1"/>
              </p:cNvSpPr>
              <p:nvPr/>
            </p:nvSpPr>
            <p:spPr bwMode="auto">
              <a:xfrm>
                <a:off x="201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5" name="Line 270">
                <a:extLst>
                  <a:ext uri="{FF2B5EF4-FFF2-40B4-BE49-F238E27FC236}">
                    <a16:creationId xmlns:a16="http://schemas.microsoft.com/office/drawing/2014/main" id="{AF9388A7-FCD4-0E48-A2BF-2ED3C03C0747}"/>
                  </a:ext>
                </a:extLst>
              </p:cNvPr>
              <p:cNvSpPr>
                <a:spLocks noChangeShapeType="1"/>
              </p:cNvSpPr>
              <p:nvPr/>
            </p:nvSpPr>
            <p:spPr bwMode="auto">
              <a:xfrm>
                <a:off x="204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6" name="Line 271">
                <a:extLst>
                  <a:ext uri="{FF2B5EF4-FFF2-40B4-BE49-F238E27FC236}">
                    <a16:creationId xmlns:a16="http://schemas.microsoft.com/office/drawing/2014/main" id="{F288D178-FD6D-AC45-9A53-7135767AF7DD}"/>
                  </a:ext>
                </a:extLst>
              </p:cNvPr>
              <p:cNvSpPr>
                <a:spLocks noChangeShapeType="1"/>
              </p:cNvSpPr>
              <p:nvPr/>
            </p:nvSpPr>
            <p:spPr bwMode="auto">
              <a:xfrm>
                <a:off x="206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7" name="Line 272">
                <a:extLst>
                  <a:ext uri="{FF2B5EF4-FFF2-40B4-BE49-F238E27FC236}">
                    <a16:creationId xmlns:a16="http://schemas.microsoft.com/office/drawing/2014/main" id="{03F68EAE-9E72-FD44-95A8-054379B3DB28}"/>
                  </a:ext>
                </a:extLst>
              </p:cNvPr>
              <p:cNvSpPr>
                <a:spLocks noChangeShapeType="1"/>
              </p:cNvSpPr>
              <p:nvPr/>
            </p:nvSpPr>
            <p:spPr bwMode="auto">
              <a:xfrm>
                <a:off x="208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8" name="Line 273">
                <a:extLst>
                  <a:ext uri="{FF2B5EF4-FFF2-40B4-BE49-F238E27FC236}">
                    <a16:creationId xmlns:a16="http://schemas.microsoft.com/office/drawing/2014/main" id="{7889E369-49D1-1A4A-8246-0E0F90866E6C}"/>
                  </a:ext>
                </a:extLst>
              </p:cNvPr>
              <p:cNvSpPr>
                <a:spLocks noChangeShapeType="1"/>
              </p:cNvSpPr>
              <p:nvPr/>
            </p:nvSpPr>
            <p:spPr bwMode="auto">
              <a:xfrm>
                <a:off x="210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9" name="Line 274">
                <a:extLst>
                  <a:ext uri="{FF2B5EF4-FFF2-40B4-BE49-F238E27FC236}">
                    <a16:creationId xmlns:a16="http://schemas.microsoft.com/office/drawing/2014/main" id="{092BEFCC-81B2-634C-BBB3-92628A4581BE}"/>
                  </a:ext>
                </a:extLst>
              </p:cNvPr>
              <p:cNvSpPr>
                <a:spLocks noChangeShapeType="1"/>
              </p:cNvSpPr>
              <p:nvPr/>
            </p:nvSpPr>
            <p:spPr bwMode="auto">
              <a:xfrm>
                <a:off x="213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0" name="Line 275">
                <a:extLst>
                  <a:ext uri="{FF2B5EF4-FFF2-40B4-BE49-F238E27FC236}">
                    <a16:creationId xmlns:a16="http://schemas.microsoft.com/office/drawing/2014/main" id="{BA50E42A-0DA4-FF45-A8C7-BAACBFE601A9}"/>
                  </a:ext>
                </a:extLst>
              </p:cNvPr>
              <p:cNvSpPr>
                <a:spLocks noChangeShapeType="1"/>
              </p:cNvSpPr>
              <p:nvPr/>
            </p:nvSpPr>
            <p:spPr bwMode="auto">
              <a:xfrm>
                <a:off x="215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1" name="Line 276">
                <a:extLst>
                  <a:ext uri="{FF2B5EF4-FFF2-40B4-BE49-F238E27FC236}">
                    <a16:creationId xmlns:a16="http://schemas.microsoft.com/office/drawing/2014/main" id="{2851CBE4-D244-B54F-B5E6-1EE16826EF58}"/>
                  </a:ext>
                </a:extLst>
              </p:cNvPr>
              <p:cNvSpPr>
                <a:spLocks noChangeShapeType="1"/>
              </p:cNvSpPr>
              <p:nvPr/>
            </p:nvSpPr>
            <p:spPr bwMode="auto">
              <a:xfrm>
                <a:off x="217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2" name="Line 277">
                <a:extLst>
                  <a:ext uri="{FF2B5EF4-FFF2-40B4-BE49-F238E27FC236}">
                    <a16:creationId xmlns:a16="http://schemas.microsoft.com/office/drawing/2014/main" id="{B766DD62-3D68-9442-8C11-D959459F243F}"/>
                  </a:ext>
                </a:extLst>
              </p:cNvPr>
              <p:cNvSpPr>
                <a:spLocks noChangeShapeType="1"/>
              </p:cNvSpPr>
              <p:nvPr/>
            </p:nvSpPr>
            <p:spPr bwMode="auto">
              <a:xfrm>
                <a:off x="220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3" name="Line 278">
                <a:extLst>
                  <a:ext uri="{FF2B5EF4-FFF2-40B4-BE49-F238E27FC236}">
                    <a16:creationId xmlns:a16="http://schemas.microsoft.com/office/drawing/2014/main" id="{F0CC82B7-6C76-9B4A-850B-C7FC7A2B39E5}"/>
                  </a:ext>
                </a:extLst>
              </p:cNvPr>
              <p:cNvSpPr>
                <a:spLocks noChangeShapeType="1"/>
              </p:cNvSpPr>
              <p:nvPr/>
            </p:nvSpPr>
            <p:spPr bwMode="auto">
              <a:xfrm>
                <a:off x="222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4" name="Line 279">
                <a:extLst>
                  <a:ext uri="{FF2B5EF4-FFF2-40B4-BE49-F238E27FC236}">
                    <a16:creationId xmlns:a16="http://schemas.microsoft.com/office/drawing/2014/main" id="{0ECB5132-88DA-C140-A1D3-43E545F9D5EA}"/>
                  </a:ext>
                </a:extLst>
              </p:cNvPr>
              <p:cNvSpPr>
                <a:spLocks noChangeShapeType="1"/>
              </p:cNvSpPr>
              <p:nvPr/>
            </p:nvSpPr>
            <p:spPr bwMode="auto">
              <a:xfrm>
                <a:off x="224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5" name="Line 280">
                <a:extLst>
                  <a:ext uri="{FF2B5EF4-FFF2-40B4-BE49-F238E27FC236}">
                    <a16:creationId xmlns:a16="http://schemas.microsoft.com/office/drawing/2014/main" id="{35A1C2BC-021E-7D41-9DEA-B3326817B0BF}"/>
                  </a:ext>
                </a:extLst>
              </p:cNvPr>
              <p:cNvSpPr>
                <a:spLocks noChangeShapeType="1"/>
              </p:cNvSpPr>
              <p:nvPr/>
            </p:nvSpPr>
            <p:spPr bwMode="auto">
              <a:xfrm>
                <a:off x="227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6" name="Line 281">
                <a:extLst>
                  <a:ext uri="{FF2B5EF4-FFF2-40B4-BE49-F238E27FC236}">
                    <a16:creationId xmlns:a16="http://schemas.microsoft.com/office/drawing/2014/main" id="{EC06F91A-0DC8-6349-8040-4F6027522A86}"/>
                  </a:ext>
                </a:extLst>
              </p:cNvPr>
              <p:cNvSpPr>
                <a:spLocks noChangeShapeType="1"/>
              </p:cNvSpPr>
              <p:nvPr/>
            </p:nvSpPr>
            <p:spPr bwMode="auto">
              <a:xfrm>
                <a:off x="229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7" name="Line 282">
                <a:extLst>
                  <a:ext uri="{FF2B5EF4-FFF2-40B4-BE49-F238E27FC236}">
                    <a16:creationId xmlns:a16="http://schemas.microsoft.com/office/drawing/2014/main" id="{565DD01C-9EEE-DB43-9CC6-44A1C019C6F6}"/>
                  </a:ext>
                </a:extLst>
              </p:cNvPr>
              <p:cNvSpPr>
                <a:spLocks noChangeShapeType="1"/>
              </p:cNvSpPr>
              <p:nvPr/>
            </p:nvSpPr>
            <p:spPr bwMode="auto">
              <a:xfrm>
                <a:off x="231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8" name="Line 283">
                <a:extLst>
                  <a:ext uri="{FF2B5EF4-FFF2-40B4-BE49-F238E27FC236}">
                    <a16:creationId xmlns:a16="http://schemas.microsoft.com/office/drawing/2014/main" id="{C73167D3-8763-AA4E-8A6E-F06432A2AC63}"/>
                  </a:ext>
                </a:extLst>
              </p:cNvPr>
              <p:cNvSpPr>
                <a:spLocks noChangeShapeType="1"/>
              </p:cNvSpPr>
              <p:nvPr/>
            </p:nvSpPr>
            <p:spPr bwMode="auto">
              <a:xfrm>
                <a:off x="233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9" name="Line 284">
                <a:extLst>
                  <a:ext uri="{FF2B5EF4-FFF2-40B4-BE49-F238E27FC236}">
                    <a16:creationId xmlns:a16="http://schemas.microsoft.com/office/drawing/2014/main" id="{969442C1-3E2A-764F-BBE7-7D24E37EF3FC}"/>
                  </a:ext>
                </a:extLst>
              </p:cNvPr>
              <p:cNvSpPr>
                <a:spLocks noChangeShapeType="1"/>
              </p:cNvSpPr>
              <p:nvPr/>
            </p:nvSpPr>
            <p:spPr bwMode="auto">
              <a:xfrm>
                <a:off x="236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0" name="Line 285">
                <a:extLst>
                  <a:ext uri="{FF2B5EF4-FFF2-40B4-BE49-F238E27FC236}">
                    <a16:creationId xmlns:a16="http://schemas.microsoft.com/office/drawing/2014/main" id="{027B30B3-FB74-6E45-B915-F6249CE29E35}"/>
                  </a:ext>
                </a:extLst>
              </p:cNvPr>
              <p:cNvSpPr>
                <a:spLocks noChangeShapeType="1"/>
              </p:cNvSpPr>
              <p:nvPr/>
            </p:nvSpPr>
            <p:spPr bwMode="auto">
              <a:xfrm>
                <a:off x="238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1" name="Line 286">
                <a:extLst>
                  <a:ext uri="{FF2B5EF4-FFF2-40B4-BE49-F238E27FC236}">
                    <a16:creationId xmlns:a16="http://schemas.microsoft.com/office/drawing/2014/main" id="{1E6ECE34-796A-1B44-AF0B-86941C5ACF7D}"/>
                  </a:ext>
                </a:extLst>
              </p:cNvPr>
              <p:cNvSpPr>
                <a:spLocks noChangeShapeType="1"/>
              </p:cNvSpPr>
              <p:nvPr/>
            </p:nvSpPr>
            <p:spPr bwMode="auto">
              <a:xfrm>
                <a:off x="240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2" name="Line 287">
                <a:extLst>
                  <a:ext uri="{FF2B5EF4-FFF2-40B4-BE49-F238E27FC236}">
                    <a16:creationId xmlns:a16="http://schemas.microsoft.com/office/drawing/2014/main" id="{242C89D5-0C60-0441-9150-915BC5275B29}"/>
                  </a:ext>
                </a:extLst>
              </p:cNvPr>
              <p:cNvSpPr>
                <a:spLocks noChangeShapeType="1"/>
              </p:cNvSpPr>
              <p:nvPr/>
            </p:nvSpPr>
            <p:spPr bwMode="auto">
              <a:xfrm>
                <a:off x="243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3" name="Line 288">
                <a:extLst>
                  <a:ext uri="{FF2B5EF4-FFF2-40B4-BE49-F238E27FC236}">
                    <a16:creationId xmlns:a16="http://schemas.microsoft.com/office/drawing/2014/main" id="{4D2830DB-9AEC-C24B-A76E-94A17A2AEF5B}"/>
                  </a:ext>
                </a:extLst>
              </p:cNvPr>
              <p:cNvSpPr>
                <a:spLocks noChangeShapeType="1"/>
              </p:cNvSpPr>
              <p:nvPr/>
            </p:nvSpPr>
            <p:spPr bwMode="auto">
              <a:xfrm>
                <a:off x="245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4" name="Line 289">
                <a:extLst>
                  <a:ext uri="{FF2B5EF4-FFF2-40B4-BE49-F238E27FC236}">
                    <a16:creationId xmlns:a16="http://schemas.microsoft.com/office/drawing/2014/main" id="{55007142-42D6-A848-8BEF-18C922B6E890}"/>
                  </a:ext>
                </a:extLst>
              </p:cNvPr>
              <p:cNvSpPr>
                <a:spLocks noChangeShapeType="1"/>
              </p:cNvSpPr>
              <p:nvPr/>
            </p:nvSpPr>
            <p:spPr bwMode="auto">
              <a:xfrm>
                <a:off x="247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5" name="Line 290">
                <a:extLst>
                  <a:ext uri="{FF2B5EF4-FFF2-40B4-BE49-F238E27FC236}">
                    <a16:creationId xmlns:a16="http://schemas.microsoft.com/office/drawing/2014/main" id="{3D259E43-5897-244A-97B8-27F713E50704}"/>
                  </a:ext>
                </a:extLst>
              </p:cNvPr>
              <p:cNvSpPr>
                <a:spLocks noChangeShapeType="1"/>
              </p:cNvSpPr>
              <p:nvPr/>
            </p:nvSpPr>
            <p:spPr bwMode="auto">
              <a:xfrm>
                <a:off x="250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6" name="Line 291">
                <a:extLst>
                  <a:ext uri="{FF2B5EF4-FFF2-40B4-BE49-F238E27FC236}">
                    <a16:creationId xmlns:a16="http://schemas.microsoft.com/office/drawing/2014/main" id="{E493096B-1364-4644-881B-78BAF9BC8124}"/>
                  </a:ext>
                </a:extLst>
              </p:cNvPr>
              <p:cNvSpPr>
                <a:spLocks noChangeShapeType="1"/>
              </p:cNvSpPr>
              <p:nvPr/>
            </p:nvSpPr>
            <p:spPr bwMode="auto">
              <a:xfrm>
                <a:off x="252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7" name="Line 292">
                <a:extLst>
                  <a:ext uri="{FF2B5EF4-FFF2-40B4-BE49-F238E27FC236}">
                    <a16:creationId xmlns:a16="http://schemas.microsoft.com/office/drawing/2014/main" id="{FA0946E4-182C-CF41-993D-C36ACE3A7AF6}"/>
                  </a:ext>
                </a:extLst>
              </p:cNvPr>
              <p:cNvSpPr>
                <a:spLocks noChangeShapeType="1"/>
              </p:cNvSpPr>
              <p:nvPr/>
            </p:nvSpPr>
            <p:spPr bwMode="auto">
              <a:xfrm>
                <a:off x="254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8" name="Line 293">
                <a:extLst>
                  <a:ext uri="{FF2B5EF4-FFF2-40B4-BE49-F238E27FC236}">
                    <a16:creationId xmlns:a16="http://schemas.microsoft.com/office/drawing/2014/main" id="{2E0DE004-07D9-8B4A-80BE-BC56AA747AD1}"/>
                  </a:ext>
                </a:extLst>
              </p:cNvPr>
              <p:cNvSpPr>
                <a:spLocks noChangeShapeType="1"/>
              </p:cNvSpPr>
              <p:nvPr/>
            </p:nvSpPr>
            <p:spPr bwMode="auto">
              <a:xfrm>
                <a:off x="256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9" name="Line 294">
                <a:extLst>
                  <a:ext uri="{FF2B5EF4-FFF2-40B4-BE49-F238E27FC236}">
                    <a16:creationId xmlns:a16="http://schemas.microsoft.com/office/drawing/2014/main" id="{2BEEC565-BE8C-634F-8494-F0C287EB5F09}"/>
                  </a:ext>
                </a:extLst>
              </p:cNvPr>
              <p:cNvSpPr>
                <a:spLocks noChangeShapeType="1"/>
              </p:cNvSpPr>
              <p:nvPr/>
            </p:nvSpPr>
            <p:spPr bwMode="auto">
              <a:xfrm>
                <a:off x="259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0" name="Line 295">
                <a:extLst>
                  <a:ext uri="{FF2B5EF4-FFF2-40B4-BE49-F238E27FC236}">
                    <a16:creationId xmlns:a16="http://schemas.microsoft.com/office/drawing/2014/main" id="{6855BC86-70AF-5F40-A90A-87B3853978F1}"/>
                  </a:ext>
                </a:extLst>
              </p:cNvPr>
              <p:cNvSpPr>
                <a:spLocks noChangeShapeType="1"/>
              </p:cNvSpPr>
              <p:nvPr/>
            </p:nvSpPr>
            <p:spPr bwMode="auto">
              <a:xfrm>
                <a:off x="261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1" name="Line 296">
                <a:extLst>
                  <a:ext uri="{FF2B5EF4-FFF2-40B4-BE49-F238E27FC236}">
                    <a16:creationId xmlns:a16="http://schemas.microsoft.com/office/drawing/2014/main" id="{7578DA22-8F33-BA46-90FF-1794D7F2A98A}"/>
                  </a:ext>
                </a:extLst>
              </p:cNvPr>
              <p:cNvSpPr>
                <a:spLocks noChangeShapeType="1"/>
              </p:cNvSpPr>
              <p:nvPr/>
            </p:nvSpPr>
            <p:spPr bwMode="auto">
              <a:xfrm>
                <a:off x="263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2" name="Line 297">
                <a:extLst>
                  <a:ext uri="{FF2B5EF4-FFF2-40B4-BE49-F238E27FC236}">
                    <a16:creationId xmlns:a16="http://schemas.microsoft.com/office/drawing/2014/main" id="{5FEE7F31-0E99-3143-8957-2ADAD9FBBA90}"/>
                  </a:ext>
                </a:extLst>
              </p:cNvPr>
              <p:cNvSpPr>
                <a:spLocks noChangeShapeType="1"/>
              </p:cNvSpPr>
              <p:nvPr/>
            </p:nvSpPr>
            <p:spPr bwMode="auto">
              <a:xfrm>
                <a:off x="2661"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3" name="Line 298">
                <a:extLst>
                  <a:ext uri="{FF2B5EF4-FFF2-40B4-BE49-F238E27FC236}">
                    <a16:creationId xmlns:a16="http://schemas.microsoft.com/office/drawing/2014/main" id="{ECB5032B-CD59-8C42-BAEB-B475E4995600}"/>
                  </a:ext>
                </a:extLst>
              </p:cNvPr>
              <p:cNvSpPr>
                <a:spLocks noChangeShapeType="1"/>
              </p:cNvSpPr>
              <p:nvPr/>
            </p:nvSpPr>
            <p:spPr bwMode="auto">
              <a:xfrm>
                <a:off x="2684"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4" name="Line 299">
                <a:extLst>
                  <a:ext uri="{FF2B5EF4-FFF2-40B4-BE49-F238E27FC236}">
                    <a16:creationId xmlns:a16="http://schemas.microsoft.com/office/drawing/2014/main" id="{E83E912C-22BB-8548-9A6B-3C6ECA04181A}"/>
                  </a:ext>
                </a:extLst>
              </p:cNvPr>
              <p:cNvSpPr>
                <a:spLocks noChangeShapeType="1"/>
              </p:cNvSpPr>
              <p:nvPr/>
            </p:nvSpPr>
            <p:spPr bwMode="auto">
              <a:xfrm>
                <a:off x="2707"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5" name="Line 300">
                <a:extLst>
                  <a:ext uri="{FF2B5EF4-FFF2-40B4-BE49-F238E27FC236}">
                    <a16:creationId xmlns:a16="http://schemas.microsoft.com/office/drawing/2014/main" id="{ACEFE08E-665E-794C-B1F5-050B50446945}"/>
                  </a:ext>
                </a:extLst>
              </p:cNvPr>
              <p:cNvSpPr>
                <a:spLocks noChangeShapeType="1"/>
              </p:cNvSpPr>
              <p:nvPr/>
            </p:nvSpPr>
            <p:spPr bwMode="auto">
              <a:xfrm>
                <a:off x="522" y="2140"/>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6" name="Line 301">
                <a:extLst>
                  <a:ext uri="{FF2B5EF4-FFF2-40B4-BE49-F238E27FC236}">
                    <a16:creationId xmlns:a16="http://schemas.microsoft.com/office/drawing/2014/main" id="{332F1852-1559-6948-9AF1-EE461933BD55}"/>
                  </a:ext>
                </a:extLst>
              </p:cNvPr>
              <p:cNvSpPr>
                <a:spLocks noChangeShapeType="1"/>
              </p:cNvSpPr>
              <p:nvPr/>
            </p:nvSpPr>
            <p:spPr bwMode="auto">
              <a:xfrm flipH="1">
                <a:off x="2693" y="2140"/>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7" name="Rectangle 302">
                <a:extLst>
                  <a:ext uri="{FF2B5EF4-FFF2-40B4-BE49-F238E27FC236}">
                    <a16:creationId xmlns:a16="http://schemas.microsoft.com/office/drawing/2014/main" id="{25183E71-DA62-8243-8CF0-CEECF7AC2776}"/>
                  </a:ext>
                </a:extLst>
              </p:cNvPr>
              <p:cNvSpPr>
                <a:spLocks noChangeArrowheads="1"/>
              </p:cNvSpPr>
              <p:nvPr/>
            </p:nvSpPr>
            <p:spPr bwMode="auto">
              <a:xfrm>
                <a:off x="338" y="2095"/>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0.4</a:t>
                </a:r>
                <a:endParaRPr lang="en-US" altLang="en-US" sz="1800">
                  <a:solidFill>
                    <a:schemeClr val="tx1"/>
                  </a:solidFill>
                </a:endParaRPr>
              </a:p>
            </p:txBody>
          </p:sp>
          <p:sp>
            <p:nvSpPr>
              <p:cNvPr id="145928" name="Line 303">
                <a:extLst>
                  <a:ext uri="{FF2B5EF4-FFF2-40B4-BE49-F238E27FC236}">
                    <a16:creationId xmlns:a16="http://schemas.microsoft.com/office/drawing/2014/main" id="{FFA30999-8AEA-9442-8817-1F86C52A5C42}"/>
                  </a:ext>
                </a:extLst>
              </p:cNvPr>
              <p:cNvSpPr>
                <a:spLocks noChangeShapeType="1"/>
              </p:cNvSpPr>
              <p:nvPr/>
            </p:nvSpPr>
            <p:spPr bwMode="auto">
              <a:xfrm>
                <a:off x="52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9" name="Line 304">
                <a:extLst>
                  <a:ext uri="{FF2B5EF4-FFF2-40B4-BE49-F238E27FC236}">
                    <a16:creationId xmlns:a16="http://schemas.microsoft.com/office/drawing/2014/main" id="{D51B0A54-D547-D540-8FA2-1BADE3E44281}"/>
                  </a:ext>
                </a:extLst>
              </p:cNvPr>
              <p:cNvSpPr>
                <a:spLocks noChangeShapeType="1"/>
              </p:cNvSpPr>
              <p:nvPr/>
            </p:nvSpPr>
            <p:spPr bwMode="auto">
              <a:xfrm>
                <a:off x="54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0" name="Line 305">
                <a:extLst>
                  <a:ext uri="{FF2B5EF4-FFF2-40B4-BE49-F238E27FC236}">
                    <a16:creationId xmlns:a16="http://schemas.microsoft.com/office/drawing/2014/main" id="{10EEDD29-64A5-7D42-8022-7F51ECBEAE45}"/>
                  </a:ext>
                </a:extLst>
              </p:cNvPr>
              <p:cNvSpPr>
                <a:spLocks noChangeShapeType="1"/>
              </p:cNvSpPr>
              <p:nvPr/>
            </p:nvSpPr>
            <p:spPr bwMode="auto">
              <a:xfrm>
                <a:off x="56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1" name="Line 306">
                <a:extLst>
                  <a:ext uri="{FF2B5EF4-FFF2-40B4-BE49-F238E27FC236}">
                    <a16:creationId xmlns:a16="http://schemas.microsoft.com/office/drawing/2014/main" id="{916167C6-D2F7-FF41-ACBF-4D2642806201}"/>
                  </a:ext>
                </a:extLst>
              </p:cNvPr>
              <p:cNvSpPr>
                <a:spLocks noChangeShapeType="1"/>
              </p:cNvSpPr>
              <p:nvPr/>
            </p:nvSpPr>
            <p:spPr bwMode="auto">
              <a:xfrm>
                <a:off x="59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2" name="Line 307">
                <a:extLst>
                  <a:ext uri="{FF2B5EF4-FFF2-40B4-BE49-F238E27FC236}">
                    <a16:creationId xmlns:a16="http://schemas.microsoft.com/office/drawing/2014/main" id="{B2A74FB2-4697-B148-B37D-AE03827878EF}"/>
                  </a:ext>
                </a:extLst>
              </p:cNvPr>
              <p:cNvSpPr>
                <a:spLocks noChangeShapeType="1"/>
              </p:cNvSpPr>
              <p:nvPr/>
            </p:nvSpPr>
            <p:spPr bwMode="auto">
              <a:xfrm>
                <a:off x="61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3" name="Line 308">
                <a:extLst>
                  <a:ext uri="{FF2B5EF4-FFF2-40B4-BE49-F238E27FC236}">
                    <a16:creationId xmlns:a16="http://schemas.microsoft.com/office/drawing/2014/main" id="{F25E5C1E-7437-0E42-BB94-BCFF24C79BE2}"/>
                  </a:ext>
                </a:extLst>
              </p:cNvPr>
              <p:cNvSpPr>
                <a:spLocks noChangeShapeType="1"/>
              </p:cNvSpPr>
              <p:nvPr/>
            </p:nvSpPr>
            <p:spPr bwMode="auto">
              <a:xfrm>
                <a:off x="63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4" name="Line 309">
                <a:extLst>
                  <a:ext uri="{FF2B5EF4-FFF2-40B4-BE49-F238E27FC236}">
                    <a16:creationId xmlns:a16="http://schemas.microsoft.com/office/drawing/2014/main" id="{8DC164B8-C341-6B4F-A1EC-4FF62BA92501}"/>
                  </a:ext>
                </a:extLst>
              </p:cNvPr>
              <p:cNvSpPr>
                <a:spLocks noChangeShapeType="1"/>
              </p:cNvSpPr>
              <p:nvPr/>
            </p:nvSpPr>
            <p:spPr bwMode="auto">
              <a:xfrm>
                <a:off x="66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5" name="Line 310">
                <a:extLst>
                  <a:ext uri="{FF2B5EF4-FFF2-40B4-BE49-F238E27FC236}">
                    <a16:creationId xmlns:a16="http://schemas.microsoft.com/office/drawing/2014/main" id="{514D4269-DA71-AC45-8598-5AE3215F31D4}"/>
                  </a:ext>
                </a:extLst>
              </p:cNvPr>
              <p:cNvSpPr>
                <a:spLocks noChangeShapeType="1"/>
              </p:cNvSpPr>
              <p:nvPr/>
            </p:nvSpPr>
            <p:spPr bwMode="auto">
              <a:xfrm>
                <a:off x="68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6" name="Line 311">
                <a:extLst>
                  <a:ext uri="{FF2B5EF4-FFF2-40B4-BE49-F238E27FC236}">
                    <a16:creationId xmlns:a16="http://schemas.microsoft.com/office/drawing/2014/main" id="{7E1AF6D8-D796-074C-81F2-7FFF14B69971}"/>
                  </a:ext>
                </a:extLst>
              </p:cNvPr>
              <p:cNvSpPr>
                <a:spLocks noChangeShapeType="1"/>
              </p:cNvSpPr>
              <p:nvPr/>
            </p:nvSpPr>
            <p:spPr bwMode="auto">
              <a:xfrm>
                <a:off x="70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7" name="Line 312">
                <a:extLst>
                  <a:ext uri="{FF2B5EF4-FFF2-40B4-BE49-F238E27FC236}">
                    <a16:creationId xmlns:a16="http://schemas.microsoft.com/office/drawing/2014/main" id="{E648E164-EEC9-3140-9DE8-BE185FB45D81}"/>
                  </a:ext>
                </a:extLst>
              </p:cNvPr>
              <p:cNvSpPr>
                <a:spLocks noChangeShapeType="1"/>
              </p:cNvSpPr>
              <p:nvPr/>
            </p:nvSpPr>
            <p:spPr bwMode="auto">
              <a:xfrm>
                <a:off x="72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8" name="Line 313">
                <a:extLst>
                  <a:ext uri="{FF2B5EF4-FFF2-40B4-BE49-F238E27FC236}">
                    <a16:creationId xmlns:a16="http://schemas.microsoft.com/office/drawing/2014/main" id="{D714452D-414E-CA42-A324-90E039DF7373}"/>
                  </a:ext>
                </a:extLst>
              </p:cNvPr>
              <p:cNvSpPr>
                <a:spLocks noChangeShapeType="1"/>
              </p:cNvSpPr>
              <p:nvPr/>
            </p:nvSpPr>
            <p:spPr bwMode="auto">
              <a:xfrm>
                <a:off x="75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9" name="Line 314">
                <a:extLst>
                  <a:ext uri="{FF2B5EF4-FFF2-40B4-BE49-F238E27FC236}">
                    <a16:creationId xmlns:a16="http://schemas.microsoft.com/office/drawing/2014/main" id="{14B3351B-D631-8749-935C-D0EE8BDFD441}"/>
                  </a:ext>
                </a:extLst>
              </p:cNvPr>
              <p:cNvSpPr>
                <a:spLocks noChangeShapeType="1"/>
              </p:cNvSpPr>
              <p:nvPr/>
            </p:nvSpPr>
            <p:spPr bwMode="auto">
              <a:xfrm>
                <a:off x="77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0" name="Line 315">
                <a:extLst>
                  <a:ext uri="{FF2B5EF4-FFF2-40B4-BE49-F238E27FC236}">
                    <a16:creationId xmlns:a16="http://schemas.microsoft.com/office/drawing/2014/main" id="{E408E0ED-6A26-1742-B06A-3E63340E9798}"/>
                  </a:ext>
                </a:extLst>
              </p:cNvPr>
              <p:cNvSpPr>
                <a:spLocks noChangeShapeType="1"/>
              </p:cNvSpPr>
              <p:nvPr/>
            </p:nvSpPr>
            <p:spPr bwMode="auto">
              <a:xfrm>
                <a:off x="79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1" name="Line 316">
                <a:extLst>
                  <a:ext uri="{FF2B5EF4-FFF2-40B4-BE49-F238E27FC236}">
                    <a16:creationId xmlns:a16="http://schemas.microsoft.com/office/drawing/2014/main" id="{BD4199B6-0DE6-1844-96F4-A876F875AC9B}"/>
                  </a:ext>
                </a:extLst>
              </p:cNvPr>
              <p:cNvSpPr>
                <a:spLocks noChangeShapeType="1"/>
              </p:cNvSpPr>
              <p:nvPr/>
            </p:nvSpPr>
            <p:spPr bwMode="auto">
              <a:xfrm>
                <a:off x="82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2" name="Line 317">
                <a:extLst>
                  <a:ext uri="{FF2B5EF4-FFF2-40B4-BE49-F238E27FC236}">
                    <a16:creationId xmlns:a16="http://schemas.microsoft.com/office/drawing/2014/main" id="{F09E693F-DD30-E142-9D54-FFE26C59372D}"/>
                  </a:ext>
                </a:extLst>
              </p:cNvPr>
              <p:cNvSpPr>
                <a:spLocks noChangeShapeType="1"/>
              </p:cNvSpPr>
              <p:nvPr/>
            </p:nvSpPr>
            <p:spPr bwMode="auto">
              <a:xfrm>
                <a:off x="84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3" name="Line 318">
                <a:extLst>
                  <a:ext uri="{FF2B5EF4-FFF2-40B4-BE49-F238E27FC236}">
                    <a16:creationId xmlns:a16="http://schemas.microsoft.com/office/drawing/2014/main" id="{DF860664-5151-0E41-B28C-6F24AED71F62}"/>
                  </a:ext>
                </a:extLst>
              </p:cNvPr>
              <p:cNvSpPr>
                <a:spLocks noChangeShapeType="1"/>
              </p:cNvSpPr>
              <p:nvPr/>
            </p:nvSpPr>
            <p:spPr bwMode="auto">
              <a:xfrm>
                <a:off x="86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4" name="Line 319">
                <a:extLst>
                  <a:ext uri="{FF2B5EF4-FFF2-40B4-BE49-F238E27FC236}">
                    <a16:creationId xmlns:a16="http://schemas.microsoft.com/office/drawing/2014/main" id="{415033A8-33DF-9547-803C-CAB42DDA5773}"/>
                  </a:ext>
                </a:extLst>
              </p:cNvPr>
              <p:cNvSpPr>
                <a:spLocks noChangeShapeType="1"/>
              </p:cNvSpPr>
              <p:nvPr/>
            </p:nvSpPr>
            <p:spPr bwMode="auto">
              <a:xfrm>
                <a:off x="89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5" name="Line 320">
                <a:extLst>
                  <a:ext uri="{FF2B5EF4-FFF2-40B4-BE49-F238E27FC236}">
                    <a16:creationId xmlns:a16="http://schemas.microsoft.com/office/drawing/2014/main" id="{8A3F63DE-D387-614A-8AF9-788BC27EF1F4}"/>
                  </a:ext>
                </a:extLst>
              </p:cNvPr>
              <p:cNvSpPr>
                <a:spLocks noChangeShapeType="1"/>
              </p:cNvSpPr>
              <p:nvPr/>
            </p:nvSpPr>
            <p:spPr bwMode="auto">
              <a:xfrm>
                <a:off x="91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6" name="Line 321">
                <a:extLst>
                  <a:ext uri="{FF2B5EF4-FFF2-40B4-BE49-F238E27FC236}">
                    <a16:creationId xmlns:a16="http://schemas.microsoft.com/office/drawing/2014/main" id="{863702C8-F69A-C041-8937-1BC2117390B2}"/>
                  </a:ext>
                </a:extLst>
              </p:cNvPr>
              <p:cNvSpPr>
                <a:spLocks noChangeShapeType="1"/>
              </p:cNvSpPr>
              <p:nvPr/>
            </p:nvSpPr>
            <p:spPr bwMode="auto">
              <a:xfrm>
                <a:off x="93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7" name="Line 322">
                <a:extLst>
                  <a:ext uri="{FF2B5EF4-FFF2-40B4-BE49-F238E27FC236}">
                    <a16:creationId xmlns:a16="http://schemas.microsoft.com/office/drawing/2014/main" id="{107A2E4E-B239-6D4C-8CF2-D331A96E3782}"/>
                  </a:ext>
                </a:extLst>
              </p:cNvPr>
              <p:cNvSpPr>
                <a:spLocks noChangeShapeType="1"/>
              </p:cNvSpPr>
              <p:nvPr/>
            </p:nvSpPr>
            <p:spPr bwMode="auto">
              <a:xfrm>
                <a:off x="95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8" name="Line 323">
                <a:extLst>
                  <a:ext uri="{FF2B5EF4-FFF2-40B4-BE49-F238E27FC236}">
                    <a16:creationId xmlns:a16="http://schemas.microsoft.com/office/drawing/2014/main" id="{41701711-E62F-6949-B014-07E78FE6D6E6}"/>
                  </a:ext>
                </a:extLst>
              </p:cNvPr>
              <p:cNvSpPr>
                <a:spLocks noChangeShapeType="1"/>
              </p:cNvSpPr>
              <p:nvPr/>
            </p:nvSpPr>
            <p:spPr bwMode="auto">
              <a:xfrm>
                <a:off x="98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9" name="Line 324">
                <a:extLst>
                  <a:ext uri="{FF2B5EF4-FFF2-40B4-BE49-F238E27FC236}">
                    <a16:creationId xmlns:a16="http://schemas.microsoft.com/office/drawing/2014/main" id="{94EE5C0A-305C-FD4D-8A1A-D49FD368ADE5}"/>
                  </a:ext>
                </a:extLst>
              </p:cNvPr>
              <p:cNvSpPr>
                <a:spLocks noChangeShapeType="1"/>
              </p:cNvSpPr>
              <p:nvPr/>
            </p:nvSpPr>
            <p:spPr bwMode="auto">
              <a:xfrm>
                <a:off x="100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0" name="Line 325">
                <a:extLst>
                  <a:ext uri="{FF2B5EF4-FFF2-40B4-BE49-F238E27FC236}">
                    <a16:creationId xmlns:a16="http://schemas.microsoft.com/office/drawing/2014/main" id="{95F8A238-51A5-5643-8AF1-454E7E9AAF5B}"/>
                  </a:ext>
                </a:extLst>
              </p:cNvPr>
              <p:cNvSpPr>
                <a:spLocks noChangeShapeType="1"/>
              </p:cNvSpPr>
              <p:nvPr/>
            </p:nvSpPr>
            <p:spPr bwMode="auto">
              <a:xfrm>
                <a:off x="102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1" name="Line 326">
                <a:extLst>
                  <a:ext uri="{FF2B5EF4-FFF2-40B4-BE49-F238E27FC236}">
                    <a16:creationId xmlns:a16="http://schemas.microsoft.com/office/drawing/2014/main" id="{C8C53636-965B-5048-A013-F4B168B4B67D}"/>
                  </a:ext>
                </a:extLst>
              </p:cNvPr>
              <p:cNvSpPr>
                <a:spLocks noChangeShapeType="1"/>
              </p:cNvSpPr>
              <p:nvPr/>
            </p:nvSpPr>
            <p:spPr bwMode="auto">
              <a:xfrm>
                <a:off x="105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2" name="Line 327">
                <a:extLst>
                  <a:ext uri="{FF2B5EF4-FFF2-40B4-BE49-F238E27FC236}">
                    <a16:creationId xmlns:a16="http://schemas.microsoft.com/office/drawing/2014/main" id="{8619CA86-A9DB-CA44-B545-EEEDDA0703AA}"/>
                  </a:ext>
                </a:extLst>
              </p:cNvPr>
              <p:cNvSpPr>
                <a:spLocks noChangeShapeType="1"/>
              </p:cNvSpPr>
              <p:nvPr/>
            </p:nvSpPr>
            <p:spPr bwMode="auto">
              <a:xfrm>
                <a:off x="107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3" name="Line 328">
                <a:extLst>
                  <a:ext uri="{FF2B5EF4-FFF2-40B4-BE49-F238E27FC236}">
                    <a16:creationId xmlns:a16="http://schemas.microsoft.com/office/drawing/2014/main" id="{35C90C19-0B32-E64C-ABA9-66FDB961E688}"/>
                  </a:ext>
                </a:extLst>
              </p:cNvPr>
              <p:cNvSpPr>
                <a:spLocks noChangeShapeType="1"/>
              </p:cNvSpPr>
              <p:nvPr/>
            </p:nvSpPr>
            <p:spPr bwMode="auto">
              <a:xfrm>
                <a:off x="109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4" name="Line 329">
                <a:extLst>
                  <a:ext uri="{FF2B5EF4-FFF2-40B4-BE49-F238E27FC236}">
                    <a16:creationId xmlns:a16="http://schemas.microsoft.com/office/drawing/2014/main" id="{0D0DF28B-3BCE-164F-9C02-5EC8F9A73140}"/>
                  </a:ext>
                </a:extLst>
              </p:cNvPr>
              <p:cNvSpPr>
                <a:spLocks noChangeShapeType="1"/>
              </p:cNvSpPr>
              <p:nvPr/>
            </p:nvSpPr>
            <p:spPr bwMode="auto">
              <a:xfrm>
                <a:off x="112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5" name="Line 330">
                <a:extLst>
                  <a:ext uri="{FF2B5EF4-FFF2-40B4-BE49-F238E27FC236}">
                    <a16:creationId xmlns:a16="http://schemas.microsoft.com/office/drawing/2014/main" id="{AC91DA3C-87AF-B042-A2B5-7908BC9289CE}"/>
                  </a:ext>
                </a:extLst>
              </p:cNvPr>
              <p:cNvSpPr>
                <a:spLocks noChangeShapeType="1"/>
              </p:cNvSpPr>
              <p:nvPr/>
            </p:nvSpPr>
            <p:spPr bwMode="auto">
              <a:xfrm>
                <a:off x="114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6" name="Line 331">
                <a:extLst>
                  <a:ext uri="{FF2B5EF4-FFF2-40B4-BE49-F238E27FC236}">
                    <a16:creationId xmlns:a16="http://schemas.microsoft.com/office/drawing/2014/main" id="{88FE770D-5100-0B4E-8C9B-694D35F5C989}"/>
                  </a:ext>
                </a:extLst>
              </p:cNvPr>
              <p:cNvSpPr>
                <a:spLocks noChangeShapeType="1"/>
              </p:cNvSpPr>
              <p:nvPr/>
            </p:nvSpPr>
            <p:spPr bwMode="auto">
              <a:xfrm>
                <a:off x="116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7" name="Line 332">
                <a:extLst>
                  <a:ext uri="{FF2B5EF4-FFF2-40B4-BE49-F238E27FC236}">
                    <a16:creationId xmlns:a16="http://schemas.microsoft.com/office/drawing/2014/main" id="{15AD3C87-0055-BD4B-A30C-CD4758C377A2}"/>
                  </a:ext>
                </a:extLst>
              </p:cNvPr>
              <p:cNvSpPr>
                <a:spLocks noChangeShapeType="1"/>
              </p:cNvSpPr>
              <p:nvPr/>
            </p:nvSpPr>
            <p:spPr bwMode="auto">
              <a:xfrm>
                <a:off x="118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8" name="Line 333">
                <a:extLst>
                  <a:ext uri="{FF2B5EF4-FFF2-40B4-BE49-F238E27FC236}">
                    <a16:creationId xmlns:a16="http://schemas.microsoft.com/office/drawing/2014/main" id="{77AE6B3A-515D-8C40-93B7-1C00EAEFD1B6}"/>
                  </a:ext>
                </a:extLst>
              </p:cNvPr>
              <p:cNvSpPr>
                <a:spLocks noChangeShapeType="1"/>
              </p:cNvSpPr>
              <p:nvPr/>
            </p:nvSpPr>
            <p:spPr bwMode="auto">
              <a:xfrm>
                <a:off x="121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9" name="Line 334">
                <a:extLst>
                  <a:ext uri="{FF2B5EF4-FFF2-40B4-BE49-F238E27FC236}">
                    <a16:creationId xmlns:a16="http://schemas.microsoft.com/office/drawing/2014/main" id="{3127B610-A9E0-1F4F-A12B-A9699C3841B9}"/>
                  </a:ext>
                </a:extLst>
              </p:cNvPr>
              <p:cNvSpPr>
                <a:spLocks noChangeShapeType="1"/>
              </p:cNvSpPr>
              <p:nvPr/>
            </p:nvSpPr>
            <p:spPr bwMode="auto">
              <a:xfrm>
                <a:off x="123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0" name="Line 335">
                <a:extLst>
                  <a:ext uri="{FF2B5EF4-FFF2-40B4-BE49-F238E27FC236}">
                    <a16:creationId xmlns:a16="http://schemas.microsoft.com/office/drawing/2014/main" id="{A966BC66-02ED-A44A-82A2-355DBF64F2D9}"/>
                  </a:ext>
                </a:extLst>
              </p:cNvPr>
              <p:cNvSpPr>
                <a:spLocks noChangeShapeType="1"/>
              </p:cNvSpPr>
              <p:nvPr/>
            </p:nvSpPr>
            <p:spPr bwMode="auto">
              <a:xfrm>
                <a:off x="125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1" name="Line 336">
                <a:extLst>
                  <a:ext uri="{FF2B5EF4-FFF2-40B4-BE49-F238E27FC236}">
                    <a16:creationId xmlns:a16="http://schemas.microsoft.com/office/drawing/2014/main" id="{0B1743EA-7509-4049-A981-C7046ADF2B79}"/>
                  </a:ext>
                </a:extLst>
              </p:cNvPr>
              <p:cNvSpPr>
                <a:spLocks noChangeShapeType="1"/>
              </p:cNvSpPr>
              <p:nvPr/>
            </p:nvSpPr>
            <p:spPr bwMode="auto">
              <a:xfrm>
                <a:off x="128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2" name="Line 337">
                <a:extLst>
                  <a:ext uri="{FF2B5EF4-FFF2-40B4-BE49-F238E27FC236}">
                    <a16:creationId xmlns:a16="http://schemas.microsoft.com/office/drawing/2014/main" id="{F9433DE7-D438-324B-9068-F4C63B2CECA2}"/>
                  </a:ext>
                </a:extLst>
              </p:cNvPr>
              <p:cNvSpPr>
                <a:spLocks noChangeShapeType="1"/>
              </p:cNvSpPr>
              <p:nvPr/>
            </p:nvSpPr>
            <p:spPr bwMode="auto">
              <a:xfrm>
                <a:off x="130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3" name="Line 338">
                <a:extLst>
                  <a:ext uri="{FF2B5EF4-FFF2-40B4-BE49-F238E27FC236}">
                    <a16:creationId xmlns:a16="http://schemas.microsoft.com/office/drawing/2014/main" id="{67C56387-BF74-744C-B0F6-5D6758A5A24C}"/>
                  </a:ext>
                </a:extLst>
              </p:cNvPr>
              <p:cNvSpPr>
                <a:spLocks noChangeShapeType="1"/>
              </p:cNvSpPr>
              <p:nvPr/>
            </p:nvSpPr>
            <p:spPr bwMode="auto">
              <a:xfrm>
                <a:off x="132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4" name="Line 339">
                <a:extLst>
                  <a:ext uri="{FF2B5EF4-FFF2-40B4-BE49-F238E27FC236}">
                    <a16:creationId xmlns:a16="http://schemas.microsoft.com/office/drawing/2014/main" id="{82C341A9-CBD5-8942-A6E2-803FF290670A}"/>
                  </a:ext>
                </a:extLst>
              </p:cNvPr>
              <p:cNvSpPr>
                <a:spLocks noChangeShapeType="1"/>
              </p:cNvSpPr>
              <p:nvPr/>
            </p:nvSpPr>
            <p:spPr bwMode="auto">
              <a:xfrm>
                <a:off x="135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5" name="Line 340">
                <a:extLst>
                  <a:ext uri="{FF2B5EF4-FFF2-40B4-BE49-F238E27FC236}">
                    <a16:creationId xmlns:a16="http://schemas.microsoft.com/office/drawing/2014/main" id="{2CC91B12-2FB5-0447-9CFD-077E31CD2B06}"/>
                  </a:ext>
                </a:extLst>
              </p:cNvPr>
              <p:cNvSpPr>
                <a:spLocks noChangeShapeType="1"/>
              </p:cNvSpPr>
              <p:nvPr/>
            </p:nvSpPr>
            <p:spPr bwMode="auto">
              <a:xfrm>
                <a:off x="137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6" name="Line 341">
                <a:extLst>
                  <a:ext uri="{FF2B5EF4-FFF2-40B4-BE49-F238E27FC236}">
                    <a16:creationId xmlns:a16="http://schemas.microsoft.com/office/drawing/2014/main" id="{10C82E6B-1328-6A41-94F4-AC1299B85063}"/>
                  </a:ext>
                </a:extLst>
              </p:cNvPr>
              <p:cNvSpPr>
                <a:spLocks noChangeShapeType="1"/>
              </p:cNvSpPr>
              <p:nvPr/>
            </p:nvSpPr>
            <p:spPr bwMode="auto">
              <a:xfrm>
                <a:off x="139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7" name="Line 342">
                <a:extLst>
                  <a:ext uri="{FF2B5EF4-FFF2-40B4-BE49-F238E27FC236}">
                    <a16:creationId xmlns:a16="http://schemas.microsoft.com/office/drawing/2014/main" id="{2841E437-6351-3E43-B891-837830500EF1}"/>
                  </a:ext>
                </a:extLst>
              </p:cNvPr>
              <p:cNvSpPr>
                <a:spLocks noChangeShapeType="1"/>
              </p:cNvSpPr>
              <p:nvPr/>
            </p:nvSpPr>
            <p:spPr bwMode="auto">
              <a:xfrm>
                <a:off x="141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8" name="Line 343">
                <a:extLst>
                  <a:ext uri="{FF2B5EF4-FFF2-40B4-BE49-F238E27FC236}">
                    <a16:creationId xmlns:a16="http://schemas.microsoft.com/office/drawing/2014/main" id="{0116EF9E-8620-CC41-822E-2DD1AFA5CF4A}"/>
                  </a:ext>
                </a:extLst>
              </p:cNvPr>
              <p:cNvSpPr>
                <a:spLocks noChangeShapeType="1"/>
              </p:cNvSpPr>
              <p:nvPr/>
            </p:nvSpPr>
            <p:spPr bwMode="auto">
              <a:xfrm>
                <a:off x="144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9" name="Line 344">
                <a:extLst>
                  <a:ext uri="{FF2B5EF4-FFF2-40B4-BE49-F238E27FC236}">
                    <a16:creationId xmlns:a16="http://schemas.microsoft.com/office/drawing/2014/main" id="{61FF01F3-CEBD-394B-94C5-19F0891F0987}"/>
                  </a:ext>
                </a:extLst>
              </p:cNvPr>
              <p:cNvSpPr>
                <a:spLocks noChangeShapeType="1"/>
              </p:cNvSpPr>
              <p:nvPr/>
            </p:nvSpPr>
            <p:spPr bwMode="auto">
              <a:xfrm>
                <a:off x="146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0" name="Line 345">
                <a:extLst>
                  <a:ext uri="{FF2B5EF4-FFF2-40B4-BE49-F238E27FC236}">
                    <a16:creationId xmlns:a16="http://schemas.microsoft.com/office/drawing/2014/main" id="{C442B21B-5C8F-E94D-896D-14A96AD58681}"/>
                  </a:ext>
                </a:extLst>
              </p:cNvPr>
              <p:cNvSpPr>
                <a:spLocks noChangeShapeType="1"/>
              </p:cNvSpPr>
              <p:nvPr/>
            </p:nvSpPr>
            <p:spPr bwMode="auto">
              <a:xfrm>
                <a:off x="148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1" name="Line 346">
                <a:extLst>
                  <a:ext uri="{FF2B5EF4-FFF2-40B4-BE49-F238E27FC236}">
                    <a16:creationId xmlns:a16="http://schemas.microsoft.com/office/drawing/2014/main" id="{6EB278AC-0E78-3341-BDE4-62E824E245F9}"/>
                  </a:ext>
                </a:extLst>
              </p:cNvPr>
              <p:cNvSpPr>
                <a:spLocks noChangeShapeType="1"/>
              </p:cNvSpPr>
              <p:nvPr/>
            </p:nvSpPr>
            <p:spPr bwMode="auto">
              <a:xfrm>
                <a:off x="151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2" name="Line 347">
                <a:extLst>
                  <a:ext uri="{FF2B5EF4-FFF2-40B4-BE49-F238E27FC236}">
                    <a16:creationId xmlns:a16="http://schemas.microsoft.com/office/drawing/2014/main" id="{FA4C4E1D-AFBB-9E4E-9E2B-7B741E6C43A1}"/>
                  </a:ext>
                </a:extLst>
              </p:cNvPr>
              <p:cNvSpPr>
                <a:spLocks noChangeShapeType="1"/>
              </p:cNvSpPr>
              <p:nvPr/>
            </p:nvSpPr>
            <p:spPr bwMode="auto">
              <a:xfrm>
                <a:off x="153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3" name="Line 348">
                <a:extLst>
                  <a:ext uri="{FF2B5EF4-FFF2-40B4-BE49-F238E27FC236}">
                    <a16:creationId xmlns:a16="http://schemas.microsoft.com/office/drawing/2014/main" id="{A18C6FB9-7FFA-2142-8410-76910020A069}"/>
                  </a:ext>
                </a:extLst>
              </p:cNvPr>
              <p:cNvSpPr>
                <a:spLocks noChangeShapeType="1"/>
              </p:cNvSpPr>
              <p:nvPr/>
            </p:nvSpPr>
            <p:spPr bwMode="auto">
              <a:xfrm>
                <a:off x="155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4" name="Line 349">
                <a:extLst>
                  <a:ext uri="{FF2B5EF4-FFF2-40B4-BE49-F238E27FC236}">
                    <a16:creationId xmlns:a16="http://schemas.microsoft.com/office/drawing/2014/main" id="{6704C9F8-1A1B-AE48-A975-3BB23A8C10F1}"/>
                  </a:ext>
                </a:extLst>
              </p:cNvPr>
              <p:cNvSpPr>
                <a:spLocks noChangeShapeType="1"/>
              </p:cNvSpPr>
              <p:nvPr/>
            </p:nvSpPr>
            <p:spPr bwMode="auto">
              <a:xfrm>
                <a:off x="158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5" name="Line 350">
                <a:extLst>
                  <a:ext uri="{FF2B5EF4-FFF2-40B4-BE49-F238E27FC236}">
                    <a16:creationId xmlns:a16="http://schemas.microsoft.com/office/drawing/2014/main" id="{7691FDC9-7DA0-F240-B9A9-0293BEA3AC85}"/>
                  </a:ext>
                </a:extLst>
              </p:cNvPr>
              <p:cNvSpPr>
                <a:spLocks noChangeShapeType="1"/>
              </p:cNvSpPr>
              <p:nvPr/>
            </p:nvSpPr>
            <p:spPr bwMode="auto">
              <a:xfrm>
                <a:off x="160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6" name="Line 351">
                <a:extLst>
                  <a:ext uri="{FF2B5EF4-FFF2-40B4-BE49-F238E27FC236}">
                    <a16:creationId xmlns:a16="http://schemas.microsoft.com/office/drawing/2014/main" id="{18E71A9E-62BB-1644-A8A6-97F3D03C0398}"/>
                  </a:ext>
                </a:extLst>
              </p:cNvPr>
              <p:cNvSpPr>
                <a:spLocks noChangeShapeType="1"/>
              </p:cNvSpPr>
              <p:nvPr/>
            </p:nvSpPr>
            <p:spPr bwMode="auto">
              <a:xfrm>
                <a:off x="162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7" name="Line 352">
                <a:extLst>
                  <a:ext uri="{FF2B5EF4-FFF2-40B4-BE49-F238E27FC236}">
                    <a16:creationId xmlns:a16="http://schemas.microsoft.com/office/drawing/2014/main" id="{2003DECC-3BE8-D146-A3B6-6A2AB7D4D22D}"/>
                  </a:ext>
                </a:extLst>
              </p:cNvPr>
              <p:cNvSpPr>
                <a:spLocks noChangeShapeType="1"/>
              </p:cNvSpPr>
              <p:nvPr/>
            </p:nvSpPr>
            <p:spPr bwMode="auto">
              <a:xfrm>
                <a:off x="164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8" name="Line 353">
                <a:extLst>
                  <a:ext uri="{FF2B5EF4-FFF2-40B4-BE49-F238E27FC236}">
                    <a16:creationId xmlns:a16="http://schemas.microsoft.com/office/drawing/2014/main" id="{D1FE9223-1011-EE49-AF38-9865B6DE3167}"/>
                  </a:ext>
                </a:extLst>
              </p:cNvPr>
              <p:cNvSpPr>
                <a:spLocks noChangeShapeType="1"/>
              </p:cNvSpPr>
              <p:nvPr/>
            </p:nvSpPr>
            <p:spPr bwMode="auto">
              <a:xfrm>
                <a:off x="167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9" name="Line 354">
                <a:extLst>
                  <a:ext uri="{FF2B5EF4-FFF2-40B4-BE49-F238E27FC236}">
                    <a16:creationId xmlns:a16="http://schemas.microsoft.com/office/drawing/2014/main" id="{BC2B6152-8026-6344-9C34-ED6AAA04B5A8}"/>
                  </a:ext>
                </a:extLst>
              </p:cNvPr>
              <p:cNvSpPr>
                <a:spLocks noChangeShapeType="1"/>
              </p:cNvSpPr>
              <p:nvPr/>
            </p:nvSpPr>
            <p:spPr bwMode="auto">
              <a:xfrm>
                <a:off x="169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0" name="Line 355">
                <a:extLst>
                  <a:ext uri="{FF2B5EF4-FFF2-40B4-BE49-F238E27FC236}">
                    <a16:creationId xmlns:a16="http://schemas.microsoft.com/office/drawing/2014/main" id="{51CF7A6F-D067-0141-BCD1-B3E92EEC6FBD}"/>
                  </a:ext>
                </a:extLst>
              </p:cNvPr>
              <p:cNvSpPr>
                <a:spLocks noChangeShapeType="1"/>
              </p:cNvSpPr>
              <p:nvPr/>
            </p:nvSpPr>
            <p:spPr bwMode="auto">
              <a:xfrm>
                <a:off x="171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1" name="Line 356">
                <a:extLst>
                  <a:ext uri="{FF2B5EF4-FFF2-40B4-BE49-F238E27FC236}">
                    <a16:creationId xmlns:a16="http://schemas.microsoft.com/office/drawing/2014/main" id="{0D1B38E7-1795-164E-BF20-0CD8F063B27A}"/>
                  </a:ext>
                </a:extLst>
              </p:cNvPr>
              <p:cNvSpPr>
                <a:spLocks noChangeShapeType="1"/>
              </p:cNvSpPr>
              <p:nvPr/>
            </p:nvSpPr>
            <p:spPr bwMode="auto">
              <a:xfrm>
                <a:off x="174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2" name="Line 357">
                <a:extLst>
                  <a:ext uri="{FF2B5EF4-FFF2-40B4-BE49-F238E27FC236}">
                    <a16:creationId xmlns:a16="http://schemas.microsoft.com/office/drawing/2014/main" id="{4C8D46CA-E5F1-C543-97AB-42E48BFA3A1F}"/>
                  </a:ext>
                </a:extLst>
              </p:cNvPr>
              <p:cNvSpPr>
                <a:spLocks noChangeShapeType="1"/>
              </p:cNvSpPr>
              <p:nvPr/>
            </p:nvSpPr>
            <p:spPr bwMode="auto">
              <a:xfrm>
                <a:off x="176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3" name="Line 358">
                <a:extLst>
                  <a:ext uri="{FF2B5EF4-FFF2-40B4-BE49-F238E27FC236}">
                    <a16:creationId xmlns:a16="http://schemas.microsoft.com/office/drawing/2014/main" id="{DB503C99-7364-1847-A9F0-3C7526BA4F58}"/>
                  </a:ext>
                </a:extLst>
              </p:cNvPr>
              <p:cNvSpPr>
                <a:spLocks noChangeShapeType="1"/>
              </p:cNvSpPr>
              <p:nvPr/>
            </p:nvSpPr>
            <p:spPr bwMode="auto">
              <a:xfrm>
                <a:off x="178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4" name="Line 359">
                <a:extLst>
                  <a:ext uri="{FF2B5EF4-FFF2-40B4-BE49-F238E27FC236}">
                    <a16:creationId xmlns:a16="http://schemas.microsoft.com/office/drawing/2014/main" id="{111CE54D-4082-5642-87CA-762A54CDAA06}"/>
                  </a:ext>
                </a:extLst>
              </p:cNvPr>
              <p:cNvSpPr>
                <a:spLocks noChangeShapeType="1"/>
              </p:cNvSpPr>
              <p:nvPr/>
            </p:nvSpPr>
            <p:spPr bwMode="auto">
              <a:xfrm>
                <a:off x="181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5" name="Line 360">
                <a:extLst>
                  <a:ext uri="{FF2B5EF4-FFF2-40B4-BE49-F238E27FC236}">
                    <a16:creationId xmlns:a16="http://schemas.microsoft.com/office/drawing/2014/main" id="{0D65B34A-886B-D540-9DC4-BBA61B0B1AE0}"/>
                  </a:ext>
                </a:extLst>
              </p:cNvPr>
              <p:cNvSpPr>
                <a:spLocks noChangeShapeType="1"/>
              </p:cNvSpPr>
              <p:nvPr/>
            </p:nvSpPr>
            <p:spPr bwMode="auto">
              <a:xfrm>
                <a:off x="183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6" name="Line 361">
                <a:extLst>
                  <a:ext uri="{FF2B5EF4-FFF2-40B4-BE49-F238E27FC236}">
                    <a16:creationId xmlns:a16="http://schemas.microsoft.com/office/drawing/2014/main" id="{128D8D4B-E4A3-E842-A3E3-9852F8498B69}"/>
                  </a:ext>
                </a:extLst>
              </p:cNvPr>
              <p:cNvSpPr>
                <a:spLocks noChangeShapeType="1"/>
              </p:cNvSpPr>
              <p:nvPr/>
            </p:nvSpPr>
            <p:spPr bwMode="auto">
              <a:xfrm>
                <a:off x="185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7" name="Line 362">
                <a:extLst>
                  <a:ext uri="{FF2B5EF4-FFF2-40B4-BE49-F238E27FC236}">
                    <a16:creationId xmlns:a16="http://schemas.microsoft.com/office/drawing/2014/main" id="{6D1341E3-3EFC-CD49-9095-5826460B1F82}"/>
                  </a:ext>
                </a:extLst>
              </p:cNvPr>
              <p:cNvSpPr>
                <a:spLocks noChangeShapeType="1"/>
              </p:cNvSpPr>
              <p:nvPr/>
            </p:nvSpPr>
            <p:spPr bwMode="auto">
              <a:xfrm>
                <a:off x="187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8" name="Line 363">
                <a:extLst>
                  <a:ext uri="{FF2B5EF4-FFF2-40B4-BE49-F238E27FC236}">
                    <a16:creationId xmlns:a16="http://schemas.microsoft.com/office/drawing/2014/main" id="{EEAB5D74-3BF4-2145-B114-FBBB9EE75A36}"/>
                  </a:ext>
                </a:extLst>
              </p:cNvPr>
              <p:cNvSpPr>
                <a:spLocks noChangeShapeType="1"/>
              </p:cNvSpPr>
              <p:nvPr/>
            </p:nvSpPr>
            <p:spPr bwMode="auto">
              <a:xfrm>
                <a:off x="190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9" name="Line 364">
                <a:extLst>
                  <a:ext uri="{FF2B5EF4-FFF2-40B4-BE49-F238E27FC236}">
                    <a16:creationId xmlns:a16="http://schemas.microsoft.com/office/drawing/2014/main" id="{AFDB4677-CEF8-7245-BD32-F49FC6417313}"/>
                  </a:ext>
                </a:extLst>
              </p:cNvPr>
              <p:cNvSpPr>
                <a:spLocks noChangeShapeType="1"/>
              </p:cNvSpPr>
              <p:nvPr/>
            </p:nvSpPr>
            <p:spPr bwMode="auto">
              <a:xfrm>
                <a:off x="192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0" name="Line 365">
                <a:extLst>
                  <a:ext uri="{FF2B5EF4-FFF2-40B4-BE49-F238E27FC236}">
                    <a16:creationId xmlns:a16="http://schemas.microsoft.com/office/drawing/2014/main" id="{1C970DB1-CC00-5F4E-94A8-ECF9729B68FA}"/>
                  </a:ext>
                </a:extLst>
              </p:cNvPr>
              <p:cNvSpPr>
                <a:spLocks noChangeShapeType="1"/>
              </p:cNvSpPr>
              <p:nvPr/>
            </p:nvSpPr>
            <p:spPr bwMode="auto">
              <a:xfrm>
                <a:off x="194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1" name="Line 366">
                <a:extLst>
                  <a:ext uri="{FF2B5EF4-FFF2-40B4-BE49-F238E27FC236}">
                    <a16:creationId xmlns:a16="http://schemas.microsoft.com/office/drawing/2014/main" id="{68122B9E-13C0-1D45-928D-68E556CA70FE}"/>
                  </a:ext>
                </a:extLst>
              </p:cNvPr>
              <p:cNvSpPr>
                <a:spLocks noChangeShapeType="1"/>
              </p:cNvSpPr>
              <p:nvPr/>
            </p:nvSpPr>
            <p:spPr bwMode="auto">
              <a:xfrm>
                <a:off x="197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2" name="Line 367">
                <a:extLst>
                  <a:ext uri="{FF2B5EF4-FFF2-40B4-BE49-F238E27FC236}">
                    <a16:creationId xmlns:a16="http://schemas.microsoft.com/office/drawing/2014/main" id="{2C09795E-9214-6F46-801D-607314290C44}"/>
                  </a:ext>
                </a:extLst>
              </p:cNvPr>
              <p:cNvSpPr>
                <a:spLocks noChangeShapeType="1"/>
              </p:cNvSpPr>
              <p:nvPr/>
            </p:nvSpPr>
            <p:spPr bwMode="auto">
              <a:xfrm>
                <a:off x="199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3" name="Line 368">
                <a:extLst>
                  <a:ext uri="{FF2B5EF4-FFF2-40B4-BE49-F238E27FC236}">
                    <a16:creationId xmlns:a16="http://schemas.microsoft.com/office/drawing/2014/main" id="{C4AC230D-6FC1-6B4F-99B3-CF9B904E961B}"/>
                  </a:ext>
                </a:extLst>
              </p:cNvPr>
              <p:cNvSpPr>
                <a:spLocks noChangeShapeType="1"/>
              </p:cNvSpPr>
              <p:nvPr/>
            </p:nvSpPr>
            <p:spPr bwMode="auto">
              <a:xfrm>
                <a:off x="201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4" name="Line 369">
                <a:extLst>
                  <a:ext uri="{FF2B5EF4-FFF2-40B4-BE49-F238E27FC236}">
                    <a16:creationId xmlns:a16="http://schemas.microsoft.com/office/drawing/2014/main" id="{5D68607A-C99E-5B43-B8DD-319656C73847}"/>
                  </a:ext>
                </a:extLst>
              </p:cNvPr>
              <p:cNvSpPr>
                <a:spLocks noChangeShapeType="1"/>
              </p:cNvSpPr>
              <p:nvPr/>
            </p:nvSpPr>
            <p:spPr bwMode="auto">
              <a:xfrm>
                <a:off x="204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5" name="Line 370">
                <a:extLst>
                  <a:ext uri="{FF2B5EF4-FFF2-40B4-BE49-F238E27FC236}">
                    <a16:creationId xmlns:a16="http://schemas.microsoft.com/office/drawing/2014/main" id="{D5050A3B-5D1B-8C4E-AB41-5D256EEB3E42}"/>
                  </a:ext>
                </a:extLst>
              </p:cNvPr>
              <p:cNvSpPr>
                <a:spLocks noChangeShapeType="1"/>
              </p:cNvSpPr>
              <p:nvPr/>
            </p:nvSpPr>
            <p:spPr bwMode="auto">
              <a:xfrm>
                <a:off x="206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6" name="Line 371">
                <a:extLst>
                  <a:ext uri="{FF2B5EF4-FFF2-40B4-BE49-F238E27FC236}">
                    <a16:creationId xmlns:a16="http://schemas.microsoft.com/office/drawing/2014/main" id="{77EDD306-110D-BB40-8578-E0CCEAA7C04D}"/>
                  </a:ext>
                </a:extLst>
              </p:cNvPr>
              <p:cNvSpPr>
                <a:spLocks noChangeShapeType="1"/>
              </p:cNvSpPr>
              <p:nvPr/>
            </p:nvSpPr>
            <p:spPr bwMode="auto">
              <a:xfrm>
                <a:off x="208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7" name="Line 372">
                <a:extLst>
                  <a:ext uri="{FF2B5EF4-FFF2-40B4-BE49-F238E27FC236}">
                    <a16:creationId xmlns:a16="http://schemas.microsoft.com/office/drawing/2014/main" id="{A1F33608-6CC8-9740-B297-F54473AE8E3D}"/>
                  </a:ext>
                </a:extLst>
              </p:cNvPr>
              <p:cNvSpPr>
                <a:spLocks noChangeShapeType="1"/>
              </p:cNvSpPr>
              <p:nvPr/>
            </p:nvSpPr>
            <p:spPr bwMode="auto">
              <a:xfrm>
                <a:off x="210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8" name="Line 373">
                <a:extLst>
                  <a:ext uri="{FF2B5EF4-FFF2-40B4-BE49-F238E27FC236}">
                    <a16:creationId xmlns:a16="http://schemas.microsoft.com/office/drawing/2014/main" id="{5DC90A80-BAB5-D546-B549-17F87A224D56}"/>
                  </a:ext>
                </a:extLst>
              </p:cNvPr>
              <p:cNvSpPr>
                <a:spLocks noChangeShapeType="1"/>
              </p:cNvSpPr>
              <p:nvPr/>
            </p:nvSpPr>
            <p:spPr bwMode="auto">
              <a:xfrm>
                <a:off x="213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9" name="Line 374">
                <a:extLst>
                  <a:ext uri="{FF2B5EF4-FFF2-40B4-BE49-F238E27FC236}">
                    <a16:creationId xmlns:a16="http://schemas.microsoft.com/office/drawing/2014/main" id="{0DE60790-8CD3-734A-B265-A33B4E389A7E}"/>
                  </a:ext>
                </a:extLst>
              </p:cNvPr>
              <p:cNvSpPr>
                <a:spLocks noChangeShapeType="1"/>
              </p:cNvSpPr>
              <p:nvPr/>
            </p:nvSpPr>
            <p:spPr bwMode="auto">
              <a:xfrm>
                <a:off x="215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0" name="Line 375">
                <a:extLst>
                  <a:ext uri="{FF2B5EF4-FFF2-40B4-BE49-F238E27FC236}">
                    <a16:creationId xmlns:a16="http://schemas.microsoft.com/office/drawing/2014/main" id="{104E17F4-43F6-1147-A60B-17FDE1AE8C00}"/>
                  </a:ext>
                </a:extLst>
              </p:cNvPr>
              <p:cNvSpPr>
                <a:spLocks noChangeShapeType="1"/>
              </p:cNvSpPr>
              <p:nvPr/>
            </p:nvSpPr>
            <p:spPr bwMode="auto">
              <a:xfrm>
                <a:off x="217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1" name="Line 376">
                <a:extLst>
                  <a:ext uri="{FF2B5EF4-FFF2-40B4-BE49-F238E27FC236}">
                    <a16:creationId xmlns:a16="http://schemas.microsoft.com/office/drawing/2014/main" id="{390EF45D-BA6F-064D-9F8E-886090DDB6C9}"/>
                  </a:ext>
                </a:extLst>
              </p:cNvPr>
              <p:cNvSpPr>
                <a:spLocks noChangeShapeType="1"/>
              </p:cNvSpPr>
              <p:nvPr/>
            </p:nvSpPr>
            <p:spPr bwMode="auto">
              <a:xfrm>
                <a:off x="220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2" name="Line 377">
                <a:extLst>
                  <a:ext uri="{FF2B5EF4-FFF2-40B4-BE49-F238E27FC236}">
                    <a16:creationId xmlns:a16="http://schemas.microsoft.com/office/drawing/2014/main" id="{7BB8A474-1628-2D45-8CA3-5EEC5B1E0F06}"/>
                  </a:ext>
                </a:extLst>
              </p:cNvPr>
              <p:cNvSpPr>
                <a:spLocks noChangeShapeType="1"/>
              </p:cNvSpPr>
              <p:nvPr/>
            </p:nvSpPr>
            <p:spPr bwMode="auto">
              <a:xfrm>
                <a:off x="222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3" name="Line 378">
                <a:extLst>
                  <a:ext uri="{FF2B5EF4-FFF2-40B4-BE49-F238E27FC236}">
                    <a16:creationId xmlns:a16="http://schemas.microsoft.com/office/drawing/2014/main" id="{B331A6D3-0742-FD46-A10D-22635845C68C}"/>
                  </a:ext>
                </a:extLst>
              </p:cNvPr>
              <p:cNvSpPr>
                <a:spLocks noChangeShapeType="1"/>
              </p:cNvSpPr>
              <p:nvPr/>
            </p:nvSpPr>
            <p:spPr bwMode="auto">
              <a:xfrm>
                <a:off x="224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4" name="Line 379">
                <a:extLst>
                  <a:ext uri="{FF2B5EF4-FFF2-40B4-BE49-F238E27FC236}">
                    <a16:creationId xmlns:a16="http://schemas.microsoft.com/office/drawing/2014/main" id="{E7224245-4AE2-684D-80E7-C12320E2A90D}"/>
                  </a:ext>
                </a:extLst>
              </p:cNvPr>
              <p:cNvSpPr>
                <a:spLocks noChangeShapeType="1"/>
              </p:cNvSpPr>
              <p:nvPr/>
            </p:nvSpPr>
            <p:spPr bwMode="auto">
              <a:xfrm>
                <a:off x="227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5" name="Line 380">
                <a:extLst>
                  <a:ext uri="{FF2B5EF4-FFF2-40B4-BE49-F238E27FC236}">
                    <a16:creationId xmlns:a16="http://schemas.microsoft.com/office/drawing/2014/main" id="{C6E465F2-2861-D24B-955B-CCACE60D885D}"/>
                  </a:ext>
                </a:extLst>
              </p:cNvPr>
              <p:cNvSpPr>
                <a:spLocks noChangeShapeType="1"/>
              </p:cNvSpPr>
              <p:nvPr/>
            </p:nvSpPr>
            <p:spPr bwMode="auto">
              <a:xfrm>
                <a:off x="229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6" name="Line 381">
                <a:extLst>
                  <a:ext uri="{FF2B5EF4-FFF2-40B4-BE49-F238E27FC236}">
                    <a16:creationId xmlns:a16="http://schemas.microsoft.com/office/drawing/2014/main" id="{EC0EA5D5-6464-F44E-B929-B1F8F337CF13}"/>
                  </a:ext>
                </a:extLst>
              </p:cNvPr>
              <p:cNvSpPr>
                <a:spLocks noChangeShapeType="1"/>
              </p:cNvSpPr>
              <p:nvPr/>
            </p:nvSpPr>
            <p:spPr bwMode="auto">
              <a:xfrm>
                <a:off x="231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7" name="Line 382">
                <a:extLst>
                  <a:ext uri="{FF2B5EF4-FFF2-40B4-BE49-F238E27FC236}">
                    <a16:creationId xmlns:a16="http://schemas.microsoft.com/office/drawing/2014/main" id="{12C6F951-4B27-C94C-941E-44BDB13BC4F8}"/>
                  </a:ext>
                </a:extLst>
              </p:cNvPr>
              <p:cNvSpPr>
                <a:spLocks noChangeShapeType="1"/>
              </p:cNvSpPr>
              <p:nvPr/>
            </p:nvSpPr>
            <p:spPr bwMode="auto">
              <a:xfrm>
                <a:off x="233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8" name="Line 383">
                <a:extLst>
                  <a:ext uri="{FF2B5EF4-FFF2-40B4-BE49-F238E27FC236}">
                    <a16:creationId xmlns:a16="http://schemas.microsoft.com/office/drawing/2014/main" id="{3649E0C1-82D8-2B4F-87AA-75255BE337BD}"/>
                  </a:ext>
                </a:extLst>
              </p:cNvPr>
              <p:cNvSpPr>
                <a:spLocks noChangeShapeType="1"/>
              </p:cNvSpPr>
              <p:nvPr/>
            </p:nvSpPr>
            <p:spPr bwMode="auto">
              <a:xfrm>
                <a:off x="236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9" name="Line 384">
                <a:extLst>
                  <a:ext uri="{FF2B5EF4-FFF2-40B4-BE49-F238E27FC236}">
                    <a16:creationId xmlns:a16="http://schemas.microsoft.com/office/drawing/2014/main" id="{2D5EA1DA-BCE9-5B43-9091-3CD3CBAB5CFD}"/>
                  </a:ext>
                </a:extLst>
              </p:cNvPr>
              <p:cNvSpPr>
                <a:spLocks noChangeShapeType="1"/>
              </p:cNvSpPr>
              <p:nvPr/>
            </p:nvSpPr>
            <p:spPr bwMode="auto">
              <a:xfrm>
                <a:off x="238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0" name="Line 385">
                <a:extLst>
                  <a:ext uri="{FF2B5EF4-FFF2-40B4-BE49-F238E27FC236}">
                    <a16:creationId xmlns:a16="http://schemas.microsoft.com/office/drawing/2014/main" id="{145A24CD-968B-D742-9194-9B1AAE77C8DA}"/>
                  </a:ext>
                </a:extLst>
              </p:cNvPr>
              <p:cNvSpPr>
                <a:spLocks noChangeShapeType="1"/>
              </p:cNvSpPr>
              <p:nvPr/>
            </p:nvSpPr>
            <p:spPr bwMode="auto">
              <a:xfrm>
                <a:off x="240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1" name="Line 386">
                <a:extLst>
                  <a:ext uri="{FF2B5EF4-FFF2-40B4-BE49-F238E27FC236}">
                    <a16:creationId xmlns:a16="http://schemas.microsoft.com/office/drawing/2014/main" id="{F6872CC1-D2B0-5546-A5DE-CC303A171827}"/>
                  </a:ext>
                </a:extLst>
              </p:cNvPr>
              <p:cNvSpPr>
                <a:spLocks noChangeShapeType="1"/>
              </p:cNvSpPr>
              <p:nvPr/>
            </p:nvSpPr>
            <p:spPr bwMode="auto">
              <a:xfrm>
                <a:off x="243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2" name="Line 387">
                <a:extLst>
                  <a:ext uri="{FF2B5EF4-FFF2-40B4-BE49-F238E27FC236}">
                    <a16:creationId xmlns:a16="http://schemas.microsoft.com/office/drawing/2014/main" id="{887BBAC2-4036-0746-A062-6DFC733FDDB5}"/>
                  </a:ext>
                </a:extLst>
              </p:cNvPr>
              <p:cNvSpPr>
                <a:spLocks noChangeShapeType="1"/>
              </p:cNvSpPr>
              <p:nvPr/>
            </p:nvSpPr>
            <p:spPr bwMode="auto">
              <a:xfrm>
                <a:off x="245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3" name="Line 388">
                <a:extLst>
                  <a:ext uri="{FF2B5EF4-FFF2-40B4-BE49-F238E27FC236}">
                    <a16:creationId xmlns:a16="http://schemas.microsoft.com/office/drawing/2014/main" id="{00BBBBB5-4699-AC41-8F7E-8F0C51ECAACB}"/>
                  </a:ext>
                </a:extLst>
              </p:cNvPr>
              <p:cNvSpPr>
                <a:spLocks noChangeShapeType="1"/>
              </p:cNvSpPr>
              <p:nvPr/>
            </p:nvSpPr>
            <p:spPr bwMode="auto">
              <a:xfrm>
                <a:off x="247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4" name="Line 389">
                <a:extLst>
                  <a:ext uri="{FF2B5EF4-FFF2-40B4-BE49-F238E27FC236}">
                    <a16:creationId xmlns:a16="http://schemas.microsoft.com/office/drawing/2014/main" id="{1A4A0B29-40AF-424F-AEE9-2B6A88A1562E}"/>
                  </a:ext>
                </a:extLst>
              </p:cNvPr>
              <p:cNvSpPr>
                <a:spLocks noChangeShapeType="1"/>
              </p:cNvSpPr>
              <p:nvPr/>
            </p:nvSpPr>
            <p:spPr bwMode="auto">
              <a:xfrm>
                <a:off x="250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5" name="Line 390">
                <a:extLst>
                  <a:ext uri="{FF2B5EF4-FFF2-40B4-BE49-F238E27FC236}">
                    <a16:creationId xmlns:a16="http://schemas.microsoft.com/office/drawing/2014/main" id="{37514D9D-9A2A-A74C-85A7-A2BB9C5099FB}"/>
                  </a:ext>
                </a:extLst>
              </p:cNvPr>
              <p:cNvSpPr>
                <a:spLocks noChangeShapeType="1"/>
              </p:cNvSpPr>
              <p:nvPr/>
            </p:nvSpPr>
            <p:spPr bwMode="auto">
              <a:xfrm>
                <a:off x="252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6" name="Line 391">
                <a:extLst>
                  <a:ext uri="{FF2B5EF4-FFF2-40B4-BE49-F238E27FC236}">
                    <a16:creationId xmlns:a16="http://schemas.microsoft.com/office/drawing/2014/main" id="{94EA6510-7D54-9A40-BB3C-B3D05AECECDB}"/>
                  </a:ext>
                </a:extLst>
              </p:cNvPr>
              <p:cNvSpPr>
                <a:spLocks noChangeShapeType="1"/>
              </p:cNvSpPr>
              <p:nvPr/>
            </p:nvSpPr>
            <p:spPr bwMode="auto">
              <a:xfrm>
                <a:off x="254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7" name="Line 392">
                <a:extLst>
                  <a:ext uri="{FF2B5EF4-FFF2-40B4-BE49-F238E27FC236}">
                    <a16:creationId xmlns:a16="http://schemas.microsoft.com/office/drawing/2014/main" id="{D22E0041-019E-9544-8366-0929F4922E37}"/>
                  </a:ext>
                </a:extLst>
              </p:cNvPr>
              <p:cNvSpPr>
                <a:spLocks noChangeShapeType="1"/>
              </p:cNvSpPr>
              <p:nvPr/>
            </p:nvSpPr>
            <p:spPr bwMode="auto">
              <a:xfrm>
                <a:off x="256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8" name="Line 393">
                <a:extLst>
                  <a:ext uri="{FF2B5EF4-FFF2-40B4-BE49-F238E27FC236}">
                    <a16:creationId xmlns:a16="http://schemas.microsoft.com/office/drawing/2014/main" id="{A767745E-3D49-5340-8EF0-AE5B3C17D9C9}"/>
                  </a:ext>
                </a:extLst>
              </p:cNvPr>
              <p:cNvSpPr>
                <a:spLocks noChangeShapeType="1"/>
              </p:cNvSpPr>
              <p:nvPr/>
            </p:nvSpPr>
            <p:spPr bwMode="auto">
              <a:xfrm>
                <a:off x="259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9" name="Line 394">
                <a:extLst>
                  <a:ext uri="{FF2B5EF4-FFF2-40B4-BE49-F238E27FC236}">
                    <a16:creationId xmlns:a16="http://schemas.microsoft.com/office/drawing/2014/main" id="{B996656F-E0D6-704E-8074-79845EEC61BE}"/>
                  </a:ext>
                </a:extLst>
              </p:cNvPr>
              <p:cNvSpPr>
                <a:spLocks noChangeShapeType="1"/>
              </p:cNvSpPr>
              <p:nvPr/>
            </p:nvSpPr>
            <p:spPr bwMode="auto">
              <a:xfrm>
                <a:off x="261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0" name="Line 395">
                <a:extLst>
                  <a:ext uri="{FF2B5EF4-FFF2-40B4-BE49-F238E27FC236}">
                    <a16:creationId xmlns:a16="http://schemas.microsoft.com/office/drawing/2014/main" id="{E26FBF2C-271E-9B4C-9AD7-76E7671823B0}"/>
                  </a:ext>
                </a:extLst>
              </p:cNvPr>
              <p:cNvSpPr>
                <a:spLocks noChangeShapeType="1"/>
              </p:cNvSpPr>
              <p:nvPr/>
            </p:nvSpPr>
            <p:spPr bwMode="auto">
              <a:xfrm>
                <a:off x="263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1" name="Line 396">
                <a:extLst>
                  <a:ext uri="{FF2B5EF4-FFF2-40B4-BE49-F238E27FC236}">
                    <a16:creationId xmlns:a16="http://schemas.microsoft.com/office/drawing/2014/main" id="{0662D858-D411-0D43-BC78-80B9EDBFF6A1}"/>
                  </a:ext>
                </a:extLst>
              </p:cNvPr>
              <p:cNvSpPr>
                <a:spLocks noChangeShapeType="1"/>
              </p:cNvSpPr>
              <p:nvPr/>
            </p:nvSpPr>
            <p:spPr bwMode="auto">
              <a:xfrm>
                <a:off x="2661"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2" name="Line 397">
                <a:extLst>
                  <a:ext uri="{FF2B5EF4-FFF2-40B4-BE49-F238E27FC236}">
                    <a16:creationId xmlns:a16="http://schemas.microsoft.com/office/drawing/2014/main" id="{3286FB10-891B-FF4D-A00E-085B87E83CCB}"/>
                  </a:ext>
                </a:extLst>
              </p:cNvPr>
              <p:cNvSpPr>
                <a:spLocks noChangeShapeType="1"/>
              </p:cNvSpPr>
              <p:nvPr/>
            </p:nvSpPr>
            <p:spPr bwMode="auto">
              <a:xfrm>
                <a:off x="2684"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3" name="Line 398">
                <a:extLst>
                  <a:ext uri="{FF2B5EF4-FFF2-40B4-BE49-F238E27FC236}">
                    <a16:creationId xmlns:a16="http://schemas.microsoft.com/office/drawing/2014/main" id="{D7AAF9A7-8065-6F43-896E-391A8A5A6434}"/>
                  </a:ext>
                </a:extLst>
              </p:cNvPr>
              <p:cNvSpPr>
                <a:spLocks noChangeShapeType="1"/>
              </p:cNvSpPr>
              <p:nvPr/>
            </p:nvSpPr>
            <p:spPr bwMode="auto">
              <a:xfrm>
                <a:off x="2707"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4" name="Line 399">
                <a:extLst>
                  <a:ext uri="{FF2B5EF4-FFF2-40B4-BE49-F238E27FC236}">
                    <a16:creationId xmlns:a16="http://schemas.microsoft.com/office/drawing/2014/main" id="{7DD7F88F-B21E-F64C-AD21-B94378490516}"/>
                  </a:ext>
                </a:extLst>
              </p:cNvPr>
              <p:cNvSpPr>
                <a:spLocks noChangeShapeType="1"/>
              </p:cNvSpPr>
              <p:nvPr/>
            </p:nvSpPr>
            <p:spPr bwMode="auto">
              <a:xfrm>
                <a:off x="522" y="1844"/>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5" name="Line 400">
                <a:extLst>
                  <a:ext uri="{FF2B5EF4-FFF2-40B4-BE49-F238E27FC236}">
                    <a16:creationId xmlns:a16="http://schemas.microsoft.com/office/drawing/2014/main" id="{BE3975E0-7C2F-BF43-9F11-CA265FF18B9F}"/>
                  </a:ext>
                </a:extLst>
              </p:cNvPr>
              <p:cNvSpPr>
                <a:spLocks noChangeShapeType="1"/>
              </p:cNvSpPr>
              <p:nvPr/>
            </p:nvSpPr>
            <p:spPr bwMode="auto">
              <a:xfrm flipH="1">
                <a:off x="2693" y="1844"/>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6" name="Rectangle 401">
                <a:extLst>
                  <a:ext uri="{FF2B5EF4-FFF2-40B4-BE49-F238E27FC236}">
                    <a16:creationId xmlns:a16="http://schemas.microsoft.com/office/drawing/2014/main" id="{7313793B-6EFD-5D4A-9800-153C5D710331}"/>
                  </a:ext>
                </a:extLst>
              </p:cNvPr>
              <p:cNvSpPr>
                <a:spLocks noChangeArrowheads="1"/>
              </p:cNvSpPr>
              <p:nvPr/>
            </p:nvSpPr>
            <p:spPr bwMode="auto">
              <a:xfrm>
                <a:off x="338" y="1798"/>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0.6</a:t>
                </a:r>
                <a:endParaRPr lang="en-US" altLang="en-US" sz="1800">
                  <a:solidFill>
                    <a:schemeClr val="tx1"/>
                  </a:solidFill>
                </a:endParaRPr>
              </a:p>
            </p:txBody>
          </p:sp>
          <p:sp>
            <p:nvSpPr>
              <p:cNvPr id="146027" name="Line 402">
                <a:extLst>
                  <a:ext uri="{FF2B5EF4-FFF2-40B4-BE49-F238E27FC236}">
                    <a16:creationId xmlns:a16="http://schemas.microsoft.com/office/drawing/2014/main" id="{F8F24F00-7FEF-0C4D-86F8-EEC8A30E40F6}"/>
                  </a:ext>
                </a:extLst>
              </p:cNvPr>
              <p:cNvSpPr>
                <a:spLocks noChangeShapeType="1"/>
              </p:cNvSpPr>
              <p:nvPr/>
            </p:nvSpPr>
            <p:spPr bwMode="auto">
              <a:xfrm>
                <a:off x="52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8" name="Line 403">
                <a:extLst>
                  <a:ext uri="{FF2B5EF4-FFF2-40B4-BE49-F238E27FC236}">
                    <a16:creationId xmlns:a16="http://schemas.microsoft.com/office/drawing/2014/main" id="{AE5EF910-5E45-2441-B34C-5E317C495B86}"/>
                  </a:ext>
                </a:extLst>
              </p:cNvPr>
              <p:cNvSpPr>
                <a:spLocks noChangeShapeType="1"/>
              </p:cNvSpPr>
              <p:nvPr/>
            </p:nvSpPr>
            <p:spPr bwMode="auto">
              <a:xfrm>
                <a:off x="54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9" name="Line 404">
                <a:extLst>
                  <a:ext uri="{FF2B5EF4-FFF2-40B4-BE49-F238E27FC236}">
                    <a16:creationId xmlns:a16="http://schemas.microsoft.com/office/drawing/2014/main" id="{CD93DAE7-1D11-4B43-9BAA-8A50F1938EDD}"/>
                  </a:ext>
                </a:extLst>
              </p:cNvPr>
              <p:cNvSpPr>
                <a:spLocks noChangeShapeType="1"/>
              </p:cNvSpPr>
              <p:nvPr/>
            </p:nvSpPr>
            <p:spPr bwMode="auto">
              <a:xfrm>
                <a:off x="56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0" name="Line 405">
                <a:extLst>
                  <a:ext uri="{FF2B5EF4-FFF2-40B4-BE49-F238E27FC236}">
                    <a16:creationId xmlns:a16="http://schemas.microsoft.com/office/drawing/2014/main" id="{DE99702A-02EB-F34F-A12F-5F120A9F5A81}"/>
                  </a:ext>
                </a:extLst>
              </p:cNvPr>
              <p:cNvSpPr>
                <a:spLocks noChangeShapeType="1"/>
              </p:cNvSpPr>
              <p:nvPr/>
            </p:nvSpPr>
            <p:spPr bwMode="auto">
              <a:xfrm>
                <a:off x="59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07" name="Group 406">
              <a:extLst>
                <a:ext uri="{FF2B5EF4-FFF2-40B4-BE49-F238E27FC236}">
                  <a16:creationId xmlns:a16="http://schemas.microsoft.com/office/drawing/2014/main" id="{72EE98C9-F41D-6E4F-A87F-B81836B67A21}"/>
                </a:ext>
              </a:extLst>
            </p:cNvPr>
            <p:cNvGrpSpPr>
              <a:grpSpLocks/>
            </p:cNvGrpSpPr>
            <p:nvPr/>
          </p:nvGrpSpPr>
          <p:grpSpPr bwMode="auto">
            <a:xfrm>
              <a:off x="338" y="1205"/>
              <a:ext cx="2389" cy="1528"/>
              <a:chOff x="338" y="1205"/>
              <a:chExt cx="2389" cy="1528"/>
            </a:xfrm>
          </p:grpSpPr>
          <p:sp>
            <p:nvSpPr>
              <p:cNvPr id="145631" name="Line 407">
                <a:extLst>
                  <a:ext uri="{FF2B5EF4-FFF2-40B4-BE49-F238E27FC236}">
                    <a16:creationId xmlns:a16="http://schemas.microsoft.com/office/drawing/2014/main" id="{7579E630-F248-B843-8B51-73F2BC363E33}"/>
                  </a:ext>
                </a:extLst>
              </p:cNvPr>
              <p:cNvSpPr>
                <a:spLocks noChangeShapeType="1"/>
              </p:cNvSpPr>
              <p:nvPr/>
            </p:nvSpPr>
            <p:spPr bwMode="auto">
              <a:xfrm>
                <a:off x="61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2" name="Line 408">
                <a:extLst>
                  <a:ext uri="{FF2B5EF4-FFF2-40B4-BE49-F238E27FC236}">
                    <a16:creationId xmlns:a16="http://schemas.microsoft.com/office/drawing/2014/main" id="{7E8F55F0-FAC8-0443-A9BA-8AD5D2D8B72F}"/>
                  </a:ext>
                </a:extLst>
              </p:cNvPr>
              <p:cNvSpPr>
                <a:spLocks noChangeShapeType="1"/>
              </p:cNvSpPr>
              <p:nvPr/>
            </p:nvSpPr>
            <p:spPr bwMode="auto">
              <a:xfrm>
                <a:off x="63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3" name="Line 409">
                <a:extLst>
                  <a:ext uri="{FF2B5EF4-FFF2-40B4-BE49-F238E27FC236}">
                    <a16:creationId xmlns:a16="http://schemas.microsoft.com/office/drawing/2014/main" id="{B9B879A7-0FE0-054D-8432-87C4D1C9BC8E}"/>
                  </a:ext>
                </a:extLst>
              </p:cNvPr>
              <p:cNvSpPr>
                <a:spLocks noChangeShapeType="1"/>
              </p:cNvSpPr>
              <p:nvPr/>
            </p:nvSpPr>
            <p:spPr bwMode="auto">
              <a:xfrm>
                <a:off x="66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4" name="Line 410">
                <a:extLst>
                  <a:ext uri="{FF2B5EF4-FFF2-40B4-BE49-F238E27FC236}">
                    <a16:creationId xmlns:a16="http://schemas.microsoft.com/office/drawing/2014/main" id="{0435A165-3BC3-9F4C-AA6F-C1D9FCDC6F22}"/>
                  </a:ext>
                </a:extLst>
              </p:cNvPr>
              <p:cNvSpPr>
                <a:spLocks noChangeShapeType="1"/>
              </p:cNvSpPr>
              <p:nvPr/>
            </p:nvSpPr>
            <p:spPr bwMode="auto">
              <a:xfrm>
                <a:off x="68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5" name="Line 411">
                <a:extLst>
                  <a:ext uri="{FF2B5EF4-FFF2-40B4-BE49-F238E27FC236}">
                    <a16:creationId xmlns:a16="http://schemas.microsoft.com/office/drawing/2014/main" id="{56E6D1B9-50BB-1F45-AD9A-E844AAE9C9EB}"/>
                  </a:ext>
                </a:extLst>
              </p:cNvPr>
              <p:cNvSpPr>
                <a:spLocks noChangeShapeType="1"/>
              </p:cNvSpPr>
              <p:nvPr/>
            </p:nvSpPr>
            <p:spPr bwMode="auto">
              <a:xfrm>
                <a:off x="70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6" name="Line 412">
                <a:extLst>
                  <a:ext uri="{FF2B5EF4-FFF2-40B4-BE49-F238E27FC236}">
                    <a16:creationId xmlns:a16="http://schemas.microsoft.com/office/drawing/2014/main" id="{3AFAE5D9-AFAB-C749-B4BB-414DCA5975BA}"/>
                  </a:ext>
                </a:extLst>
              </p:cNvPr>
              <p:cNvSpPr>
                <a:spLocks noChangeShapeType="1"/>
              </p:cNvSpPr>
              <p:nvPr/>
            </p:nvSpPr>
            <p:spPr bwMode="auto">
              <a:xfrm>
                <a:off x="72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7" name="Line 413">
                <a:extLst>
                  <a:ext uri="{FF2B5EF4-FFF2-40B4-BE49-F238E27FC236}">
                    <a16:creationId xmlns:a16="http://schemas.microsoft.com/office/drawing/2014/main" id="{B53C8690-5992-1D49-AE4B-377990A5FDE0}"/>
                  </a:ext>
                </a:extLst>
              </p:cNvPr>
              <p:cNvSpPr>
                <a:spLocks noChangeShapeType="1"/>
              </p:cNvSpPr>
              <p:nvPr/>
            </p:nvSpPr>
            <p:spPr bwMode="auto">
              <a:xfrm>
                <a:off x="75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8" name="Line 414">
                <a:extLst>
                  <a:ext uri="{FF2B5EF4-FFF2-40B4-BE49-F238E27FC236}">
                    <a16:creationId xmlns:a16="http://schemas.microsoft.com/office/drawing/2014/main" id="{DC20B6BC-B9DB-E745-AAAC-F9BEFB79FF6F}"/>
                  </a:ext>
                </a:extLst>
              </p:cNvPr>
              <p:cNvSpPr>
                <a:spLocks noChangeShapeType="1"/>
              </p:cNvSpPr>
              <p:nvPr/>
            </p:nvSpPr>
            <p:spPr bwMode="auto">
              <a:xfrm>
                <a:off x="77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9" name="Line 415">
                <a:extLst>
                  <a:ext uri="{FF2B5EF4-FFF2-40B4-BE49-F238E27FC236}">
                    <a16:creationId xmlns:a16="http://schemas.microsoft.com/office/drawing/2014/main" id="{A8F784ED-F3E4-F84F-9805-9EB452D81169}"/>
                  </a:ext>
                </a:extLst>
              </p:cNvPr>
              <p:cNvSpPr>
                <a:spLocks noChangeShapeType="1"/>
              </p:cNvSpPr>
              <p:nvPr/>
            </p:nvSpPr>
            <p:spPr bwMode="auto">
              <a:xfrm>
                <a:off x="79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0" name="Line 416">
                <a:extLst>
                  <a:ext uri="{FF2B5EF4-FFF2-40B4-BE49-F238E27FC236}">
                    <a16:creationId xmlns:a16="http://schemas.microsoft.com/office/drawing/2014/main" id="{57EEE6FF-5A29-7D4F-AFBD-1E20A57C2ABA}"/>
                  </a:ext>
                </a:extLst>
              </p:cNvPr>
              <p:cNvSpPr>
                <a:spLocks noChangeShapeType="1"/>
              </p:cNvSpPr>
              <p:nvPr/>
            </p:nvSpPr>
            <p:spPr bwMode="auto">
              <a:xfrm>
                <a:off x="82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1" name="Line 417">
                <a:extLst>
                  <a:ext uri="{FF2B5EF4-FFF2-40B4-BE49-F238E27FC236}">
                    <a16:creationId xmlns:a16="http://schemas.microsoft.com/office/drawing/2014/main" id="{E290DF37-1AB4-5741-9326-A721123A23AD}"/>
                  </a:ext>
                </a:extLst>
              </p:cNvPr>
              <p:cNvSpPr>
                <a:spLocks noChangeShapeType="1"/>
              </p:cNvSpPr>
              <p:nvPr/>
            </p:nvSpPr>
            <p:spPr bwMode="auto">
              <a:xfrm>
                <a:off x="84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2" name="Line 418">
                <a:extLst>
                  <a:ext uri="{FF2B5EF4-FFF2-40B4-BE49-F238E27FC236}">
                    <a16:creationId xmlns:a16="http://schemas.microsoft.com/office/drawing/2014/main" id="{9F71E198-710E-D44B-8998-882B013FB2BD}"/>
                  </a:ext>
                </a:extLst>
              </p:cNvPr>
              <p:cNvSpPr>
                <a:spLocks noChangeShapeType="1"/>
              </p:cNvSpPr>
              <p:nvPr/>
            </p:nvSpPr>
            <p:spPr bwMode="auto">
              <a:xfrm>
                <a:off x="86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3" name="Line 419">
                <a:extLst>
                  <a:ext uri="{FF2B5EF4-FFF2-40B4-BE49-F238E27FC236}">
                    <a16:creationId xmlns:a16="http://schemas.microsoft.com/office/drawing/2014/main" id="{2EA9B81F-A97A-5044-98A0-DD9B0369FF38}"/>
                  </a:ext>
                </a:extLst>
              </p:cNvPr>
              <p:cNvSpPr>
                <a:spLocks noChangeShapeType="1"/>
              </p:cNvSpPr>
              <p:nvPr/>
            </p:nvSpPr>
            <p:spPr bwMode="auto">
              <a:xfrm>
                <a:off x="89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4" name="Line 420">
                <a:extLst>
                  <a:ext uri="{FF2B5EF4-FFF2-40B4-BE49-F238E27FC236}">
                    <a16:creationId xmlns:a16="http://schemas.microsoft.com/office/drawing/2014/main" id="{86B2855C-DEE4-2D44-A9E3-A017BAEF3072}"/>
                  </a:ext>
                </a:extLst>
              </p:cNvPr>
              <p:cNvSpPr>
                <a:spLocks noChangeShapeType="1"/>
              </p:cNvSpPr>
              <p:nvPr/>
            </p:nvSpPr>
            <p:spPr bwMode="auto">
              <a:xfrm>
                <a:off x="91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5" name="Line 421">
                <a:extLst>
                  <a:ext uri="{FF2B5EF4-FFF2-40B4-BE49-F238E27FC236}">
                    <a16:creationId xmlns:a16="http://schemas.microsoft.com/office/drawing/2014/main" id="{DE07D248-6F01-A840-A410-7AB5FEFD765F}"/>
                  </a:ext>
                </a:extLst>
              </p:cNvPr>
              <p:cNvSpPr>
                <a:spLocks noChangeShapeType="1"/>
              </p:cNvSpPr>
              <p:nvPr/>
            </p:nvSpPr>
            <p:spPr bwMode="auto">
              <a:xfrm>
                <a:off x="93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6" name="Line 422">
                <a:extLst>
                  <a:ext uri="{FF2B5EF4-FFF2-40B4-BE49-F238E27FC236}">
                    <a16:creationId xmlns:a16="http://schemas.microsoft.com/office/drawing/2014/main" id="{E761ACFC-54EE-FF4D-A18B-DBA4FD8C67DC}"/>
                  </a:ext>
                </a:extLst>
              </p:cNvPr>
              <p:cNvSpPr>
                <a:spLocks noChangeShapeType="1"/>
              </p:cNvSpPr>
              <p:nvPr/>
            </p:nvSpPr>
            <p:spPr bwMode="auto">
              <a:xfrm>
                <a:off x="95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7" name="Line 423">
                <a:extLst>
                  <a:ext uri="{FF2B5EF4-FFF2-40B4-BE49-F238E27FC236}">
                    <a16:creationId xmlns:a16="http://schemas.microsoft.com/office/drawing/2014/main" id="{37EE3A8A-62AD-0241-99E1-AF74FC8BD3ED}"/>
                  </a:ext>
                </a:extLst>
              </p:cNvPr>
              <p:cNvSpPr>
                <a:spLocks noChangeShapeType="1"/>
              </p:cNvSpPr>
              <p:nvPr/>
            </p:nvSpPr>
            <p:spPr bwMode="auto">
              <a:xfrm>
                <a:off x="98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8" name="Line 424">
                <a:extLst>
                  <a:ext uri="{FF2B5EF4-FFF2-40B4-BE49-F238E27FC236}">
                    <a16:creationId xmlns:a16="http://schemas.microsoft.com/office/drawing/2014/main" id="{E67010C9-5ECF-A246-B1A9-F0A73FF643A1}"/>
                  </a:ext>
                </a:extLst>
              </p:cNvPr>
              <p:cNvSpPr>
                <a:spLocks noChangeShapeType="1"/>
              </p:cNvSpPr>
              <p:nvPr/>
            </p:nvSpPr>
            <p:spPr bwMode="auto">
              <a:xfrm>
                <a:off x="100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9" name="Line 425">
                <a:extLst>
                  <a:ext uri="{FF2B5EF4-FFF2-40B4-BE49-F238E27FC236}">
                    <a16:creationId xmlns:a16="http://schemas.microsoft.com/office/drawing/2014/main" id="{4D155FE1-17A1-CA43-802E-F34F687D9072}"/>
                  </a:ext>
                </a:extLst>
              </p:cNvPr>
              <p:cNvSpPr>
                <a:spLocks noChangeShapeType="1"/>
              </p:cNvSpPr>
              <p:nvPr/>
            </p:nvSpPr>
            <p:spPr bwMode="auto">
              <a:xfrm>
                <a:off x="102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0" name="Line 426">
                <a:extLst>
                  <a:ext uri="{FF2B5EF4-FFF2-40B4-BE49-F238E27FC236}">
                    <a16:creationId xmlns:a16="http://schemas.microsoft.com/office/drawing/2014/main" id="{AFBBE431-B823-3A43-917D-ED10F435C58F}"/>
                  </a:ext>
                </a:extLst>
              </p:cNvPr>
              <p:cNvSpPr>
                <a:spLocks noChangeShapeType="1"/>
              </p:cNvSpPr>
              <p:nvPr/>
            </p:nvSpPr>
            <p:spPr bwMode="auto">
              <a:xfrm>
                <a:off x="105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1" name="Line 427">
                <a:extLst>
                  <a:ext uri="{FF2B5EF4-FFF2-40B4-BE49-F238E27FC236}">
                    <a16:creationId xmlns:a16="http://schemas.microsoft.com/office/drawing/2014/main" id="{95BB098C-97E8-4B46-8CC7-4C59A605706F}"/>
                  </a:ext>
                </a:extLst>
              </p:cNvPr>
              <p:cNvSpPr>
                <a:spLocks noChangeShapeType="1"/>
              </p:cNvSpPr>
              <p:nvPr/>
            </p:nvSpPr>
            <p:spPr bwMode="auto">
              <a:xfrm>
                <a:off x="107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2" name="Line 428">
                <a:extLst>
                  <a:ext uri="{FF2B5EF4-FFF2-40B4-BE49-F238E27FC236}">
                    <a16:creationId xmlns:a16="http://schemas.microsoft.com/office/drawing/2014/main" id="{7A733493-393B-F442-ACDD-A42AB0F16C7D}"/>
                  </a:ext>
                </a:extLst>
              </p:cNvPr>
              <p:cNvSpPr>
                <a:spLocks noChangeShapeType="1"/>
              </p:cNvSpPr>
              <p:nvPr/>
            </p:nvSpPr>
            <p:spPr bwMode="auto">
              <a:xfrm>
                <a:off x="109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3" name="Line 429">
                <a:extLst>
                  <a:ext uri="{FF2B5EF4-FFF2-40B4-BE49-F238E27FC236}">
                    <a16:creationId xmlns:a16="http://schemas.microsoft.com/office/drawing/2014/main" id="{8E9F5730-2FED-2B4E-9311-BFD0429AA464}"/>
                  </a:ext>
                </a:extLst>
              </p:cNvPr>
              <p:cNvSpPr>
                <a:spLocks noChangeShapeType="1"/>
              </p:cNvSpPr>
              <p:nvPr/>
            </p:nvSpPr>
            <p:spPr bwMode="auto">
              <a:xfrm>
                <a:off x="112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4" name="Line 430">
                <a:extLst>
                  <a:ext uri="{FF2B5EF4-FFF2-40B4-BE49-F238E27FC236}">
                    <a16:creationId xmlns:a16="http://schemas.microsoft.com/office/drawing/2014/main" id="{3439960B-8AE1-404F-9D57-25697F631F0B}"/>
                  </a:ext>
                </a:extLst>
              </p:cNvPr>
              <p:cNvSpPr>
                <a:spLocks noChangeShapeType="1"/>
              </p:cNvSpPr>
              <p:nvPr/>
            </p:nvSpPr>
            <p:spPr bwMode="auto">
              <a:xfrm>
                <a:off x="114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5" name="Line 431">
                <a:extLst>
                  <a:ext uri="{FF2B5EF4-FFF2-40B4-BE49-F238E27FC236}">
                    <a16:creationId xmlns:a16="http://schemas.microsoft.com/office/drawing/2014/main" id="{96557431-F15B-DF47-B9CE-AF92F9433AA1}"/>
                  </a:ext>
                </a:extLst>
              </p:cNvPr>
              <p:cNvSpPr>
                <a:spLocks noChangeShapeType="1"/>
              </p:cNvSpPr>
              <p:nvPr/>
            </p:nvSpPr>
            <p:spPr bwMode="auto">
              <a:xfrm>
                <a:off x="116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6" name="Line 432">
                <a:extLst>
                  <a:ext uri="{FF2B5EF4-FFF2-40B4-BE49-F238E27FC236}">
                    <a16:creationId xmlns:a16="http://schemas.microsoft.com/office/drawing/2014/main" id="{53BDA832-3A02-F344-BA69-FE2CF2F24DF2}"/>
                  </a:ext>
                </a:extLst>
              </p:cNvPr>
              <p:cNvSpPr>
                <a:spLocks noChangeShapeType="1"/>
              </p:cNvSpPr>
              <p:nvPr/>
            </p:nvSpPr>
            <p:spPr bwMode="auto">
              <a:xfrm>
                <a:off x="118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7" name="Line 433">
                <a:extLst>
                  <a:ext uri="{FF2B5EF4-FFF2-40B4-BE49-F238E27FC236}">
                    <a16:creationId xmlns:a16="http://schemas.microsoft.com/office/drawing/2014/main" id="{D491A5C8-E930-1C47-A1D7-9D29A33B0F97}"/>
                  </a:ext>
                </a:extLst>
              </p:cNvPr>
              <p:cNvSpPr>
                <a:spLocks noChangeShapeType="1"/>
              </p:cNvSpPr>
              <p:nvPr/>
            </p:nvSpPr>
            <p:spPr bwMode="auto">
              <a:xfrm>
                <a:off x="121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8" name="Line 434">
                <a:extLst>
                  <a:ext uri="{FF2B5EF4-FFF2-40B4-BE49-F238E27FC236}">
                    <a16:creationId xmlns:a16="http://schemas.microsoft.com/office/drawing/2014/main" id="{72E91884-F170-2240-8F69-27829A5E2B91}"/>
                  </a:ext>
                </a:extLst>
              </p:cNvPr>
              <p:cNvSpPr>
                <a:spLocks noChangeShapeType="1"/>
              </p:cNvSpPr>
              <p:nvPr/>
            </p:nvSpPr>
            <p:spPr bwMode="auto">
              <a:xfrm>
                <a:off x="123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9" name="Line 435">
                <a:extLst>
                  <a:ext uri="{FF2B5EF4-FFF2-40B4-BE49-F238E27FC236}">
                    <a16:creationId xmlns:a16="http://schemas.microsoft.com/office/drawing/2014/main" id="{2EFD1ECE-4301-5C46-B6B6-7F58F26C5E3A}"/>
                  </a:ext>
                </a:extLst>
              </p:cNvPr>
              <p:cNvSpPr>
                <a:spLocks noChangeShapeType="1"/>
              </p:cNvSpPr>
              <p:nvPr/>
            </p:nvSpPr>
            <p:spPr bwMode="auto">
              <a:xfrm>
                <a:off x="125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0" name="Line 436">
                <a:extLst>
                  <a:ext uri="{FF2B5EF4-FFF2-40B4-BE49-F238E27FC236}">
                    <a16:creationId xmlns:a16="http://schemas.microsoft.com/office/drawing/2014/main" id="{125CC845-C786-4C43-B3CD-1514D079EC8F}"/>
                  </a:ext>
                </a:extLst>
              </p:cNvPr>
              <p:cNvSpPr>
                <a:spLocks noChangeShapeType="1"/>
              </p:cNvSpPr>
              <p:nvPr/>
            </p:nvSpPr>
            <p:spPr bwMode="auto">
              <a:xfrm>
                <a:off x="128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1" name="Line 437">
                <a:extLst>
                  <a:ext uri="{FF2B5EF4-FFF2-40B4-BE49-F238E27FC236}">
                    <a16:creationId xmlns:a16="http://schemas.microsoft.com/office/drawing/2014/main" id="{F252B0B8-3F53-CA48-84A3-9787F5A75C71}"/>
                  </a:ext>
                </a:extLst>
              </p:cNvPr>
              <p:cNvSpPr>
                <a:spLocks noChangeShapeType="1"/>
              </p:cNvSpPr>
              <p:nvPr/>
            </p:nvSpPr>
            <p:spPr bwMode="auto">
              <a:xfrm>
                <a:off x="130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2" name="Line 438">
                <a:extLst>
                  <a:ext uri="{FF2B5EF4-FFF2-40B4-BE49-F238E27FC236}">
                    <a16:creationId xmlns:a16="http://schemas.microsoft.com/office/drawing/2014/main" id="{F9A45E72-7D67-6D42-8BB2-84CB7BBDC712}"/>
                  </a:ext>
                </a:extLst>
              </p:cNvPr>
              <p:cNvSpPr>
                <a:spLocks noChangeShapeType="1"/>
              </p:cNvSpPr>
              <p:nvPr/>
            </p:nvSpPr>
            <p:spPr bwMode="auto">
              <a:xfrm>
                <a:off x="132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3" name="Line 439">
                <a:extLst>
                  <a:ext uri="{FF2B5EF4-FFF2-40B4-BE49-F238E27FC236}">
                    <a16:creationId xmlns:a16="http://schemas.microsoft.com/office/drawing/2014/main" id="{E9F0B944-5492-DA4C-901C-9E9D33386CC8}"/>
                  </a:ext>
                </a:extLst>
              </p:cNvPr>
              <p:cNvSpPr>
                <a:spLocks noChangeShapeType="1"/>
              </p:cNvSpPr>
              <p:nvPr/>
            </p:nvSpPr>
            <p:spPr bwMode="auto">
              <a:xfrm>
                <a:off x="135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4" name="Line 440">
                <a:extLst>
                  <a:ext uri="{FF2B5EF4-FFF2-40B4-BE49-F238E27FC236}">
                    <a16:creationId xmlns:a16="http://schemas.microsoft.com/office/drawing/2014/main" id="{C57876E2-7F2D-DD4F-960A-8395F21046BD}"/>
                  </a:ext>
                </a:extLst>
              </p:cNvPr>
              <p:cNvSpPr>
                <a:spLocks noChangeShapeType="1"/>
              </p:cNvSpPr>
              <p:nvPr/>
            </p:nvSpPr>
            <p:spPr bwMode="auto">
              <a:xfrm>
                <a:off x="137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5" name="Line 441">
                <a:extLst>
                  <a:ext uri="{FF2B5EF4-FFF2-40B4-BE49-F238E27FC236}">
                    <a16:creationId xmlns:a16="http://schemas.microsoft.com/office/drawing/2014/main" id="{90B8C18A-B57E-194A-9CA9-69078E0B1F52}"/>
                  </a:ext>
                </a:extLst>
              </p:cNvPr>
              <p:cNvSpPr>
                <a:spLocks noChangeShapeType="1"/>
              </p:cNvSpPr>
              <p:nvPr/>
            </p:nvSpPr>
            <p:spPr bwMode="auto">
              <a:xfrm>
                <a:off x="139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6" name="Line 442">
                <a:extLst>
                  <a:ext uri="{FF2B5EF4-FFF2-40B4-BE49-F238E27FC236}">
                    <a16:creationId xmlns:a16="http://schemas.microsoft.com/office/drawing/2014/main" id="{D4679DEE-81AE-2B4F-BEB5-B75ED46B285D}"/>
                  </a:ext>
                </a:extLst>
              </p:cNvPr>
              <p:cNvSpPr>
                <a:spLocks noChangeShapeType="1"/>
              </p:cNvSpPr>
              <p:nvPr/>
            </p:nvSpPr>
            <p:spPr bwMode="auto">
              <a:xfrm>
                <a:off x="141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7" name="Line 443">
                <a:extLst>
                  <a:ext uri="{FF2B5EF4-FFF2-40B4-BE49-F238E27FC236}">
                    <a16:creationId xmlns:a16="http://schemas.microsoft.com/office/drawing/2014/main" id="{EB6DDD42-987C-414F-8C27-623F3D7F388D}"/>
                  </a:ext>
                </a:extLst>
              </p:cNvPr>
              <p:cNvSpPr>
                <a:spLocks noChangeShapeType="1"/>
              </p:cNvSpPr>
              <p:nvPr/>
            </p:nvSpPr>
            <p:spPr bwMode="auto">
              <a:xfrm>
                <a:off x="144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8" name="Line 444">
                <a:extLst>
                  <a:ext uri="{FF2B5EF4-FFF2-40B4-BE49-F238E27FC236}">
                    <a16:creationId xmlns:a16="http://schemas.microsoft.com/office/drawing/2014/main" id="{FF5F2062-0AAB-614D-8F69-B50D348173F6}"/>
                  </a:ext>
                </a:extLst>
              </p:cNvPr>
              <p:cNvSpPr>
                <a:spLocks noChangeShapeType="1"/>
              </p:cNvSpPr>
              <p:nvPr/>
            </p:nvSpPr>
            <p:spPr bwMode="auto">
              <a:xfrm>
                <a:off x="146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9" name="Line 445">
                <a:extLst>
                  <a:ext uri="{FF2B5EF4-FFF2-40B4-BE49-F238E27FC236}">
                    <a16:creationId xmlns:a16="http://schemas.microsoft.com/office/drawing/2014/main" id="{01B3B386-DE56-4B4C-B3B8-2DA4B8C22644}"/>
                  </a:ext>
                </a:extLst>
              </p:cNvPr>
              <p:cNvSpPr>
                <a:spLocks noChangeShapeType="1"/>
              </p:cNvSpPr>
              <p:nvPr/>
            </p:nvSpPr>
            <p:spPr bwMode="auto">
              <a:xfrm>
                <a:off x="148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0" name="Line 446">
                <a:extLst>
                  <a:ext uri="{FF2B5EF4-FFF2-40B4-BE49-F238E27FC236}">
                    <a16:creationId xmlns:a16="http://schemas.microsoft.com/office/drawing/2014/main" id="{F4196269-9989-3248-80C2-279B7416EDAD}"/>
                  </a:ext>
                </a:extLst>
              </p:cNvPr>
              <p:cNvSpPr>
                <a:spLocks noChangeShapeType="1"/>
              </p:cNvSpPr>
              <p:nvPr/>
            </p:nvSpPr>
            <p:spPr bwMode="auto">
              <a:xfrm>
                <a:off x="151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1" name="Line 447">
                <a:extLst>
                  <a:ext uri="{FF2B5EF4-FFF2-40B4-BE49-F238E27FC236}">
                    <a16:creationId xmlns:a16="http://schemas.microsoft.com/office/drawing/2014/main" id="{B800FC53-E6EE-5F4C-AB07-5970D35A2EAD}"/>
                  </a:ext>
                </a:extLst>
              </p:cNvPr>
              <p:cNvSpPr>
                <a:spLocks noChangeShapeType="1"/>
              </p:cNvSpPr>
              <p:nvPr/>
            </p:nvSpPr>
            <p:spPr bwMode="auto">
              <a:xfrm>
                <a:off x="153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2" name="Line 448">
                <a:extLst>
                  <a:ext uri="{FF2B5EF4-FFF2-40B4-BE49-F238E27FC236}">
                    <a16:creationId xmlns:a16="http://schemas.microsoft.com/office/drawing/2014/main" id="{24C62C2D-B0E8-EA4C-8937-7266B7F1A337}"/>
                  </a:ext>
                </a:extLst>
              </p:cNvPr>
              <p:cNvSpPr>
                <a:spLocks noChangeShapeType="1"/>
              </p:cNvSpPr>
              <p:nvPr/>
            </p:nvSpPr>
            <p:spPr bwMode="auto">
              <a:xfrm>
                <a:off x="155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3" name="Line 449">
                <a:extLst>
                  <a:ext uri="{FF2B5EF4-FFF2-40B4-BE49-F238E27FC236}">
                    <a16:creationId xmlns:a16="http://schemas.microsoft.com/office/drawing/2014/main" id="{D6FE764E-204F-DE46-A706-B9520174E5B4}"/>
                  </a:ext>
                </a:extLst>
              </p:cNvPr>
              <p:cNvSpPr>
                <a:spLocks noChangeShapeType="1"/>
              </p:cNvSpPr>
              <p:nvPr/>
            </p:nvSpPr>
            <p:spPr bwMode="auto">
              <a:xfrm>
                <a:off x="158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4" name="Line 450">
                <a:extLst>
                  <a:ext uri="{FF2B5EF4-FFF2-40B4-BE49-F238E27FC236}">
                    <a16:creationId xmlns:a16="http://schemas.microsoft.com/office/drawing/2014/main" id="{5E2DC5DE-3028-5F47-B1C9-87B0039FE47C}"/>
                  </a:ext>
                </a:extLst>
              </p:cNvPr>
              <p:cNvSpPr>
                <a:spLocks noChangeShapeType="1"/>
              </p:cNvSpPr>
              <p:nvPr/>
            </p:nvSpPr>
            <p:spPr bwMode="auto">
              <a:xfrm>
                <a:off x="160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5" name="Line 451">
                <a:extLst>
                  <a:ext uri="{FF2B5EF4-FFF2-40B4-BE49-F238E27FC236}">
                    <a16:creationId xmlns:a16="http://schemas.microsoft.com/office/drawing/2014/main" id="{A30FD8CC-60B7-454B-A653-89BB3939D55E}"/>
                  </a:ext>
                </a:extLst>
              </p:cNvPr>
              <p:cNvSpPr>
                <a:spLocks noChangeShapeType="1"/>
              </p:cNvSpPr>
              <p:nvPr/>
            </p:nvSpPr>
            <p:spPr bwMode="auto">
              <a:xfrm>
                <a:off x="162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6" name="Line 452">
                <a:extLst>
                  <a:ext uri="{FF2B5EF4-FFF2-40B4-BE49-F238E27FC236}">
                    <a16:creationId xmlns:a16="http://schemas.microsoft.com/office/drawing/2014/main" id="{A9087FB4-E18F-B346-841A-DF2145FFEDE7}"/>
                  </a:ext>
                </a:extLst>
              </p:cNvPr>
              <p:cNvSpPr>
                <a:spLocks noChangeShapeType="1"/>
              </p:cNvSpPr>
              <p:nvPr/>
            </p:nvSpPr>
            <p:spPr bwMode="auto">
              <a:xfrm>
                <a:off x="164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7" name="Line 453">
                <a:extLst>
                  <a:ext uri="{FF2B5EF4-FFF2-40B4-BE49-F238E27FC236}">
                    <a16:creationId xmlns:a16="http://schemas.microsoft.com/office/drawing/2014/main" id="{733F1707-C8D3-9645-927E-563B9EDE92A3}"/>
                  </a:ext>
                </a:extLst>
              </p:cNvPr>
              <p:cNvSpPr>
                <a:spLocks noChangeShapeType="1"/>
              </p:cNvSpPr>
              <p:nvPr/>
            </p:nvSpPr>
            <p:spPr bwMode="auto">
              <a:xfrm>
                <a:off x="167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8" name="Line 454">
                <a:extLst>
                  <a:ext uri="{FF2B5EF4-FFF2-40B4-BE49-F238E27FC236}">
                    <a16:creationId xmlns:a16="http://schemas.microsoft.com/office/drawing/2014/main" id="{58CE7105-6BEA-C645-9E86-FE40019702DA}"/>
                  </a:ext>
                </a:extLst>
              </p:cNvPr>
              <p:cNvSpPr>
                <a:spLocks noChangeShapeType="1"/>
              </p:cNvSpPr>
              <p:nvPr/>
            </p:nvSpPr>
            <p:spPr bwMode="auto">
              <a:xfrm>
                <a:off x="169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9" name="Line 455">
                <a:extLst>
                  <a:ext uri="{FF2B5EF4-FFF2-40B4-BE49-F238E27FC236}">
                    <a16:creationId xmlns:a16="http://schemas.microsoft.com/office/drawing/2014/main" id="{9A97C195-55E5-C944-8EAC-6E7181EBA5D9}"/>
                  </a:ext>
                </a:extLst>
              </p:cNvPr>
              <p:cNvSpPr>
                <a:spLocks noChangeShapeType="1"/>
              </p:cNvSpPr>
              <p:nvPr/>
            </p:nvSpPr>
            <p:spPr bwMode="auto">
              <a:xfrm>
                <a:off x="171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0" name="Line 456">
                <a:extLst>
                  <a:ext uri="{FF2B5EF4-FFF2-40B4-BE49-F238E27FC236}">
                    <a16:creationId xmlns:a16="http://schemas.microsoft.com/office/drawing/2014/main" id="{417817EB-24EC-6C49-B611-AE91906EF7B6}"/>
                  </a:ext>
                </a:extLst>
              </p:cNvPr>
              <p:cNvSpPr>
                <a:spLocks noChangeShapeType="1"/>
              </p:cNvSpPr>
              <p:nvPr/>
            </p:nvSpPr>
            <p:spPr bwMode="auto">
              <a:xfrm>
                <a:off x="174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1" name="Line 457">
                <a:extLst>
                  <a:ext uri="{FF2B5EF4-FFF2-40B4-BE49-F238E27FC236}">
                    <a16:creationId xmlns:a16="http://schemas.microsoft.com/office/drawing/2014/main" id="{1EC2E53A-29C3-3B46-8FFD-0C4240834070}"/>
                  </a:ext>
                </a:extLst>
              </p:cNvPr>
              <p:cNvSpPr>
                <a:spLocks noChangeShapeType="1"/>
              </p:cNvSpPr>
              <p:nvPr/>
            </p:nvSpPr>
            <p:spPr bwMode="auto">
              <a:xfrm>
                <a:off x="176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2" name="Line 458">
                <a:extLst>
                  <a:ext uri="{FF2B5EF4-FFF2-40B4-BE49-F238E27FC236}">
                    <a16:creationId xmlns:a16="http://schemas.microsoft.com/office/drawing/2014/main" id="{0462A928-2F7E-2242-905F-FDA867D67149}"/>
                  </a:ext>
                </a:extLst>
              </p:cNvPr>
              <p:cNvSpPr>
                <a:spLocks noChangeShapeType="1"/>
              </p:cNvSpPr>
              <p:nvPr/>
            </p:nvSpPr>
            <p:spPr bwMode="auto">
              <a:xfrm>
                <a:off x="178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3" name="Line 459">
                <a:extLst>
                  <a:ext uri="{FF2B5EF4-FFF2-40B4-BE49-F238E27FC236}">
                    <a16:creationId xmlns:a16="http://schemas.microsoft.com/office/drawing/2014/main" id="{3AC76797-93EB-4749-A908-25EEA9DF3DB9}"/>
                  </a:ext>
                </a:extLst>
              </p:cNvPr>
              <p:cNvSpPr>
                <a:spLocks noChangeShapeType="1"/>
              </p:cNvSpPr>
              <p:nvPr/>
            </p:nvSpPr>
            <p:spPr bwMode="auto">
              <a:xfrm>
                <a:off x="181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4" name="Line 460">
                <a:extLst>
                  <a:ext uri="{FF2B5EF4-FFF2-40B4-BE49-F238E27FC236}">
                    <a16:creationId xmlns:a16="http://schemas.microsoft.com/office/drawing/2014/main" id="{F67E143F-78CD-D84C-A191-13B7D2C3C3FC}"/>
                  </a:ext>
                </a:extLst>
              </p:cNvPr>
              <p:cNvSpPr>
                <a:spLocks noChangeShapeType="1"/>
              </p:cNvSpPr>
              <p:nvPr/>
            </p:nvSpPr>
            <p:spPr bwMode="auto">
              <a:xfrm>
                <a:off x="183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5" name="Line 461">
                <a:extLst>
                  <a:ext uri="{FF2B5EF4-FFF2-40B4-BE49-F238E27FC236}">
                    <a16:creationId xmlns:a16="http://schemas.microsoft.com/office/drawing/2014/main" id="{6C8790D8-BF43-C241-BCB8-45D9383E7B40}"/>
                  </a:ext>
                </a:extLst>
              </p:cNvPr>
              <p:cNvSpPr>
                <a:spLocks noChangeShapeType="1"/>
              </p:cNvSpPr>
              <p:nvPr/>
            </p:nvSpPr>
            <p:spPr bwMode="auto">
              <a:xfrm>
                <a:off x="185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6" name="Line 462">
                <a:extLst>
                  <a:ext uri="{FF2B5EF4-FFF2-40B4-BE49-F238E27FC236}">
                    <a16:creationId xmlns:a16="http://schemas.microsoft.com/office/drawing/2014/main" id="{E15BFAB5-618E-3340-8CD7-41ED4094277E}"/>
                  </a:ext>
                </a:extLst>
              </p:cNvPr>
              <p:cNvSpPr>
                <a:spLocks noChangeShapeType="1"/>
              </p:cNvSpPr>
              <p:nvPr/>
            </p:nvSpPr>
            <p:spPr bwMode="auto">
              <a:xfrm>
                <a:off x="187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7" name="Line 463">
                <a:extLst>
                  <a:ext uri="{FF2B5EF4-FFF2-40B4-BE49-F238E27FC236}">
                    <a16:creationId xmlns:a16="http://schemas.microsoft.com/office/drawing/2014/main" id="{516F68E2-FB03-F44B-B5E1-A2935FAACAC0}"/>
                  </a:ext>
                </a:extLst>
              </p:cNvPr>
              <p:cNvSpPr>
                <a:spLocks noChangeShapeType="1"/>
              </p:cNvSpPr>
              <p:nvPr/>
            </p:nvSpPr>
            <p:spPr bwMode="auto">
              <a:xfrm>
                <a:off x="190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8" name="Line 464">
                <a:extLst>
                  <a:ext uri="{FF2B5EF4-FFF2-40B4-BE49-F238E27FC236}">
                    <a16:creationId xmlns:a16="http://schemas.microsoft.com/office/drawing/2014/main" id="{14717896-4DAE-0740-BBAF-4F1E0EEDF250}"/>
                  </a:ext>
                </a:extLst>
              </p:cNvPr>
              <p:cNvSpPr>
                <a:spLocks noChangeShapeType="1"/>
              </p:cNvSpPr>
              <p:nvPr/>
            </p:nvSpPr>
            <p:spPr bwMode="auto">
              <a:xfrm>
                <a:off x="192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9" name="Line 465">
                <a:extLst>
                  <a:ext uri="{FF2B5EF4-FFF2-40B4-BE49-F238E27FC236}">
                    <a16:creationId xmlns:a16="http://schemas.microsoft.com/office/drawing/2014/main" id="{8377A7E7-D1B8-C841-8058-1F4AEA221CFC}"/>
                  </a:ext>
                </a:extLst>
              </p:cNvPr>
              <p:cNvSpPr>
                <a:spLocks noChangeShapeType="1"/>
              </p:cNvSpPr>
              <p:nvPr/>
            </p:nvSpPr>
            <p:spPr bwMode="auto">
              <a:xfrm>
                <a:off x="194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0" name="Line 466">
                <a:extLst>
                  <a:ext uri="{FF2B5EF4-FFF2-40B4-BE49-F238E27FC236}">
                    <a16:creationId xmlns:a16="http://schemas.microsoft.com/office/drawing/2014/main" id="{4D4F2995-1AD0-7844-BFEF-DD2EF5F9DBE3}"/>
                  </a:ext>
                </a:extLst>
              </p:cNvPr>
              <p:cNvSpPr>
                <a:spLocks noChangeShapeType="1"/>
              </p:cNvSpPr>
              <p:nvPr/>
            </p:nvSpPr>
            <p:spPr bwMode="auto">
              <a:xfrm>
                <a:off x="197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1" name="Line 467">
                <a:extLst>
                  <a:ext uri="{FF2B5EF4-FFF2-40B4-BE49-F238E27FC236}">
                    <a16:creationId xmlns:a16="http://schemas.microsoft.com/office/drawing/2014/main" id="{5C56CDC9-5C67-E743-BF9A-83355E33C3E0}"/>
                  </a:ext>
                </a:extLst>
              </p:cNvPr>
              <p:cNvSpPr>
                <a:spLocks noChangeShapeType="1"/>
              </p:cNvSpPr>
              <p:nvPr/>
            </p:nvSpPr>
            <p:spPr bwMode="auto">
              <a:xfrm>
                <a:off x="199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2" name="Line 468">
                <a:extLst>
                  <a:ext uri="{FF2B5EF4-FFF2-40B4-BE49-F238E27FC236}">
                    <a16:creationId xmlns:a16="http://schemas.microsoft.com/office/drawing/2014/main" id="{2EEA8DC4-54C9-0B40-8EA9-47A315DAE7DB}"/>
                  </a:ext>
                </a:extLst>
              </p:cNvPr>
              <p:cNvSpPr>
                <a:spLocks noChangeShapeType="1"/>
              </p:cNvSpPr>
              <p:nvPr/>
            </p:nvSpPr>
            <p:spPr bwMode="auto">
              <a:xfrm>
                <a:off x="201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3" name="Line 469">
                <a:extLst>
                  <a:ext uri="{FF2B5EF4-FFF2-40B4-BE49-F238E27FC236}">
                    <a16:creationId xmlns:a16="http://schemas.microsoft.com/office/drawing/2014/main" id="{4E51C55F-EC6D-A54B-AE13-F8A7245C1D6E}"/>
                  </a:ext>
                </a:extLst>
              </p:cNvPr>
              <p:cNvSpPr>
                <a:spLocks noChangeShapeType="1"/>
              </p:cNvSpPr>
              <p:nvPr/>
            </p:nvSpPr>
            <p:spPr bwMode="auto">
              <a:xfrm>
                <a:off x="204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4" name="Line 470">
                <a:extLst>
                  <a:ext uri="{FF2B5EF4-FFF2-40B4-BE49-F238E27FC236}">
                    <a16:creationId xmlns:a16="http://schemas.microsoft.com/office/drawing/2014/main" id="{E9FBFDB2-EECE-F547-9A3C-34E8EA30C928}"/>
                  </a:ext>
                </a:extLst>
              </p:cNvPr>
              <p:cNvSpPr>
                <a:spLocks noChangeShapeType="1"/>
              </p:cNvSpPr>
              <p:nvPr/>
            </p:nvSpPr>
            <p:spPr bwMode="auto">
              <a:xfrm>
                <a:off x="206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5" name="Line 471">
                <a:extLst>
                  <a:ext uri="{FF2B5EF4-FFF2-40B4-BE49-F238E27FC236}">
                    <a16:creationId xmlns:a16="http://schemas.microsoft.com/office/drawing/2014/main" id="{BDD7912C-A5D5-B141-B02B-6224041130FE}"/>
                  </a:ext>
                </a:extLst>
              </p:cNvPr>
              <p:cNvSpPr>
                <a:spLocks noChangeShapeType="1"/>
              </p:cNvSpPr>
              <p:nvPr/>
            </p:nvSpPr>
            <p:spPr bwMode="auto">
              <a:xfrm>
                <a:off x="208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6" name="Line 472">
                <a:extLst>
                  <a:ext uri="{FF2B5EF4-FFF2-40B4-BE49-F238E27FC236}">
                    <a16:creationId xmlns:a16="http://schemas.microsoft.com/office/drawing/2014/main" id="{CD76C77A-B717-9547-B00E-29B35BA903B4}"/>
                  </a:ext>
                </a:extLst>
              </p:cNvPr>
              <p:cNvSpPr>
                <a:spLocks noChangeShapeType="1"/>
              </p:cNvSpPr>
              <p:nvPr/>
            </p:nvSpPr>
            <p:spPr bwMode="auto">
              <a:xfrm>
                <a:off x="210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7" name="Line 473">
                <a:extLst>
                  <a:ext uri="{FF2B5EF4-FFF2-40B4-BE49-F238E27FC236}">
                    <a16:creationId xmlns:a16="http://schemas.microsoft.com/office/drawing/2014/main" id="{096294CC-6FEF-EC4A-89F5-A5D0B739B20B}"/>
                  </a:ext>
                </a:extLst>
              </p:cNvPr>
              <p:cNvSpPr>
                <a:spLocks noChangeShapeType="1"/>
              </p:cNvSpPr>
              <p:nvPr/>
            </p:nvSpPr>
            <p:spPr bwMode="auto">
              <a:xfrm>
                <a:off x="213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8" name="Line 474">
                <a:extLst>
                  <a:ext uri="{FF2B5EF4-FFF2-40B4-BE49-F238E27FC236}">
                    <a16:creationId xmlns:a16="http://schemas.microsoft.com/office/drawing/2014/main" id="{F1E81633-D257-A440-8940-78DE509F73FF}"/>
                  </a:ext>
                </a:extLst>
              </p:cNvPr>
              <p:cNvSpPr>
                <a:spLocks noChangeShapeType="1"/>
              </p:cNvSpPr>
              <p:nvPr/>
            </p:nvSpPr>
            <p:spPr bwMode="auto">
              <a:xfrm>
                <a:off x="215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9" name="Line 475">
                <a:extLst>
                  <a:ext uri="{FF2B5EF4-FFF2-40B4-BE49-F238E27FC236}">
                    <a16:creationId xmlns:a16="http://schemas.microsoft.com/office/drawing/2014/main" id="{634442BA-820B-4E4F-B9B7-DA5E0C4A1BC8}"/>
                  </a:ext>
                </a:extLst>
              </p:cNvPr>
              <p:cNvSpPr>
                <a:spLocks noChangeShapeType="1"/>
              </p:cNvSpPr>
              <p:nvPr/>
            </p:nvSpPr>
            <p:spPr bwMode="auto">
              <a:xfrm>
                <a:off x="217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0" name="Line 476">
                <a:extLst>
                  <a:ext uri="{FF2B5EF4-FFF2-40B4-BE49-F238E27FC236}">
                    <a16:creationId xmlns:a16="http://schemas.microsoft.com/office/drawing/2014/main" id="{3311C110-BA31-D04E-8780-B576AED5E4E3}"/>
                  </a:ext>
                </a:extLst>
              </p:cNvPr>
              <p:cNvSpPr>
                <a:spLocks noChangeShapeType="1"/>
              </p:cNvSpPr>
              <p:nvPr/>
            </p:nvSpPr>
            <p:spPr bwMode="auto">
              <a:xfrm>
                <a:off x="220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1" name="Line 477">
                <a:extLst>
                  <a:ext uri="{FF2B5EF4-FFF2-40B4-BE49-F238E27FC236}">
                    <a16:creationId xmlns:a16="http://schemas.microsoft.com/office/drawing/2014/main" id="{02CCA476-4D0D-CF4E-9B66-A9022426B98A}"/>
                  </a:ext>
                </a:extLst>
              </p:cNvPr>
              <p:cNvSpPr>
                <a:spLocks noChangeShapeType="1"/>
              </p:cNvSpPr>
              <p:nvPr/>
            </p:nvSpPr>
            <p:spPr bwMode="auto">
              <a:xfrm>
                <a:off x="222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2" name="Line 478">
                <a:extLst>
                  <a:ext uri="{FF2B5EF4-FFF2-40B4-BE49-F238E27FC236}">
                    <a16:creationId xmlns:a16="http://schemas.microsoft.com/office/drawing/2014/main" id="{36BDEF86-D4A8-2E45-852A-0192E1AA663B}"/>
                  </a:ext>
                </a:extLst>
              </p:cNvPr>
              <p:cNvSpPr>
                <a:spLocks noChangeShapeType="1"/>
              </p:cNvSpPr>
              <p:nvPr/>
            </p:nvSpPr>
            <p:spPr bwMode="auto">
              <a:xfrm>
                <a:off x="224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3" name="Line 479">
                <a:extLst>
                  <a:ext uri="{FF2B5EF4-FFF2-40B4-BE49-F238E27FC236}">
                    <a16:creationId xmlns:a16="http://schemas.microsoft.com/office/drawing/2014/main" id="{F32A3E91-5CE7-3E43-B32C-39AFA91AFBEA}"/>
                  </a:ext>
                </a:extLst>
              </p:cNvPr>
              <p:cNvSpPr>
                <a:spLocks noChangeShapeType="1"/>
              </p:cNvSpPr>
              <p:nvPr/>
            </p:nvSpPr>
            <p:spPr bwMode="auto">
              <a:xfrm>
                <a:off x="227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4" name="Line 480">
                <a:extLst>
                  <a:ext uri="{FF2B5EF4-FFF2-40B4-BE49-F238E27FC236}">
                    <a16:creationId xmlns:a16="http://schemas.microsoft.com/office/drawing/2014/main" id="{845A8EF8-F702-A34F-B0C0-40656A2EBC4E}"/>
                  </a:ext>
                </a:extLst>
              </p:cNvPr>
              <p:cNvSpPr>
                <a:spLocks noChangeShapeType="1"/>
              </p:cNvSpPr>
              <p:nvPr/>
            </p:nvSpPr>
            <p:spPr bwMode="auto">
              <a:xfrm>
                <a:off x="229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5" name="Line 481">
                <a:extLst>
                  <a:ext uri="{FF2B5EF4-FFF2-40B4-BE49-F238E27FC236}">
                    <a16:creationId xmlns:a16="http://schemas.microsoft.com/office/drawing/2014/main" id="{F82BDB19-3487-6246-A3F0-5A894EE69A70}"/>
                  </a:ext>
                </a:extLst>
              </p:cNvPr>
              <p:cNvSpPr>
                <a:spLocks noChangeShapeType="1"/>
              </p:cNvSpPr>
              <p:nvPr/>
            </p:nvSpPr>
            <p:spPr bwMode="auto">
              <a:xfrm>
                <a:off x="231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6" name="Line 482">
                <a:extLst>
                  <a:ext uri="{FF2B5EF4-FFF2-40B4-BE49-F238E27FC236}">
                    <a16:creationId xmlns:a16="http://schemas.microsoft.com/office/drawing/2014/main" id="{AAFA3472-0129-6847-8D13-DE8C16018A70}"/>
                  </a:ext>
                </a:extLst>
              </p:cNvPr>
              <p:cNvSpPr>
                <a:spLocks noChangeShapeType="1"/>
              </p:cNvSpPr>
              <p:nvPr/>
            </p:nvSpPr>
            <p:spPr bwMode="auto">
              <a:xfrm>
                <a:off x="233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7" name="Line 483">
                <a:extLst>
                  <a:ext uri="{FF2B5EF4-FFF2-40B4-BE49-F238E27FC236}">
                    <a16:creationId xmlns:a16="http://schemas.microsoft.com/office/drawing/2014/main" id="{9F37F28E-0EA3-7C43-BEAF-C1015C9FB4A7}"/>
                  </a:ext>
                </a:extLst>
              </p:cNvPr>
              <p:cNvSpPr>
                <a:spLocks noChangeShapeType="1"/>
              </p:cNvSpPr>
              <p:nvPr/>
            </p:nvSpPr>
            <p:spPr bwMode="auto">
              <a:xfrm>
                <a:off x="236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8" name="Line 484">
                <a:extLst>
                  <a:ext uri="{FF2B5EF4-FFF2-40B4-BE49-F238E27FC236}">
                    <a16:creationId xmlns:a16="http://schemas.microsoft.com/office/drawing/2014/main" id="{CE938CDD-90D1-AB42-834B-F4343BE7FB7D}"/>
                  </a:ext>
                </a:extLst>
              </p:cNvPr>
              <p:cNvSpPr>
                <a:spLocks noChangeShapeType="1"/>
              </p:cNvSpPr>
              <p:nvPr/>
            </p:nvSpPr>
            <p:spPr bwMode="auto">
              <a:xfrm>
                <a:off x="238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9" name="Line 485">
                <a:extLst>
                  <a:ext uri="{FF2B5EF4-FFF2-40B4-BE49-F238E27FC236}">
                    <a16:creationId xmlns:a16="http://schemas.microsoft.com/office/drawing/2014/main" id="{09E8E279-3DD1-7D43-83D2-C3B3EA4772DA}"/>
                  </a:ext>
                </a:extLst>
              </p:cNvPr>
              <p:cNvSpPr>
                <a:spLocks noChangeShapeType="1"/>
              </p:cNvSpPr>
              <p:nvPr/>
            </p:nvSpPr>
            <p:spPr bwMode="auto">
              <a:xfrm>
                <a:off x="240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0" name="Line 486">
                <a:extLst>
                  <a:ext uri="{FF2B5EF4-FFF2-40B4-BE49-F238E27FC236}">
                    <a16:creationId xmlns:a16="http://schemas.microsoft.com/office/drawing/2014/main" id="{A2833319-1DEE-1E42-93A9-6EC11DCE1CAE}"/>
                  </a:ext>
                </a:extLst>
              </p:cNvPr>
              <p:cNvSpPr>
                <a:spLocks noChangeShapeType="1"/>
              </p:cNvSpPr>
              <p:nvPr/>
            </p:nvSpPr>
            <p:spPr bwMode="auto">
              <a:xfrm>
                <a:off x="243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1" name="Line 487">
                <a:extLst>
                  <a:ext uri="{FF2B5EF4-FFF2-40B4-BE49-F238E27FC236}">
                    <a16:creationId xmlns:a16="http://schemas.microsoft.com/office/drawing/2014/main" id="{B9B39E9D-B77F-EA4A-8516-7C8D70086A95}"/>
                  </a:ext>
                </a:extLst>
              </p:cNvPr>
              <p:cNvSpPr>
                <a:spLocks noChangeShapeType="1"/>
              </p:cNvSpPr>
              <p:nvPr/>
            </p:nvSpPr>
            <p:spPr bwMode="auto">
              <a:xfrm>
                <a:off x="245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2" name="Line 488">
                <a:extLst>
                  <a:ext uri="{FF2B5EF4-FFF2-40B4-BE49-F238E27FC236}">
                    <a16:creationId xmlns:a16="http://schemas.microsoft.com/office/drawing/2014/main" id="{A01722AE-E948-0847-8EAE-046AA78D9052}"/>
                  </a:ext>
                </a:extLst>
              </p:cNvPr>
              <p:cNvSpPr>
                <a:spLocks noChangeShapeType="1"/>
              </p:cNvSpPr>
              <p:nvPr/>
            </p:nvSpPr>
            <p:spPr bwMode="auto">
              <a:xfrm>
                <a:off x="247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3" name="Line 489">
                <a:extLst>
                  <a:ext uri="{FF2B5EF4-FFF2-40B4-BE49-F238E27FC236}">
                    <a16:creationId xmlns:a16="http://schemas.microsoft.com/office/drawing/2014/main" id="{3B2451C9-7643-A24C-A5B6-D4FE95D343AF}"/>
                  </a:ext>
                </a:extLst>
              </p:cNvPr>
              <p:cNvSpPr>
                <a:spLocks noChangeShapeType="1"/>
              </p:cNvSpPr>
              <p:nvPr/>
            </p:nvSpPr>
            <p:spPr bwMode="auto">
              <a:xfrm>
                <a:off x="250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4" name="Line 490">
                <a:extLst>
                  <a:ext uri="{FF2B5EF4-FFF2-40B4-BE49-F238E27FC236}">
                    <a16:creationId xmlns:a16="http://schemas.microsoft.com/office/drawing/2014/main" id="{CA367F12-6470-7345-AFB0-C6CD6C6F33A0}"/>
                  </a:ext>
                </a:extLst>
              </p:cNvPr>
              <p:cNvSpPr>
                <a:spLocks noChangeShapeType="1"/>
              </p:cNvSpPr>
              <p:nvPr/>
            </p:nvSpPr>
            <p:spPr bwMode="auto">
              <a:xfrm>
                <a:off x="252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5" name="Line 491">
                <a:extLst>
                  <a:ext uri="{FF2B5EF4-FFF2-40B4-BE49-F238E27FC236}">
                    <a16:creationId xmlns:a16="http://schemas.microsoft.com/office/drawing/2014/main" id="{AAC00A14-30F5-FC4F-85E3-6930E0A53F27}"/>
                  </a:ext>
                </a:extLst>
              </p:cNvPr>
              <p:cNvSpPr>
                <a:spLocks noChangeShapeType="1"/>
              </p:cNvSpPr>
              <p:nvPr/>
            </p:nvSpPr>
            <p:spPr bwMode="auto">
              <a:xfrm>
                <a:off x="254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6" name="Line 492">
                <a:extLst>
                  <a:ext uri="{FF2B5EF4-FFF2-40B4-BE49-F238E27FC236}">
                    <a16:creationId xmlns:a16="http://schemas.microsoft.com/office/drawing/2014/main" id="{E928D7E7-748D-194B-93DB-3346F315ABBB}"/>
                  </a:ext>
                </a:extLst>
              </p:cNvPr>
              <p:cNvSpPr>
                <a:spLocks noChangeShapeType="1"/>
              </p:cNvSpPr>
              <p:nvPr/>
            </p:nvSpPr>
            <p:spPr bwMode="auto">
              <a:xfrm>
                <a:off x="256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7" name="Line 493">
                <a:extLst>
                  <a:ext uri="{FF2B5EF4-FFF2-40B4-BE49-F238E27FC236}">
                    <a16:creationId xmlns:a16="http://schemas.microsoft.com/office/drawing/2014/main" id="{AC72094B-1984-EF41-BEFF-71E7862E5BA5}"/>
                  </a:ext>
                </a:extLst>
              </p:cNvPr>
              <p:cNvSpPr>
                <a:spLocks noChangeShapeType="1"/>
              </p:cNvSpPr>
              <p:nvPr/>
            </p:nvSpPr>
            <p:spPr bwMode="auto">
              <a:xfrm>
                <a:off x="259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8" name="Line 494">
                <a:extLst>
                  <a:ext uri="{FF2B5EF4-FFF2-40B4-BE49-F238E27FC236}">
                    <a16:creationId xmlns:a16="http://schemas.microsoft.com/office/drawing/2014/main" id="{FEFB859B-68B2-F047-835C-A2DE29471EA9}"/>
                  </a:ext>
                </a:extLst>
              </p:cNvPr>
              <p:cNvSpPr>
                <a:spLocks noChangeShapeType="1"/>
              </p:cNvSpPr>
              <p:nvPr/>
            </p:nvSpPr>
            <p:spPr bwMode="auto">
              <a:xfrm>
                <a:off x="261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9" name="Line 495">
                <a:extLst>
                  <a:ext uri="{FF2B5EF4-FFF2-40B4-BE49-F238E27FC236}">
                    <a16:creationId xmlns:a16="http://schemas.microsoft.com/office/drawing/2014/main" id="{3D6B15DE-11DB-AF47-8160-867BC4522DE2}"/>
                  </a:ext>
                </a:extLst>
              </p:cNvPr>
              <p:cNvSpPr>
                <a:spLocks noChangeShapeType="1"/>
              </p:cNvSpPr>
              <p:nvPr/>
            </p:nvSpPr>
            <p:spPr bwMode="auto">
              <a:xfrm>
                <a:off x="263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0" name="Line 496">
                <a:extLst>
                  <a:ext uri="{FF2B5EF4-FFF2-40B4-BE49-F238E27FC236}">
                    <a16:creationId xmlns:a16="http://schemas.microsoft.com/office/drawing/2014/main" id="{E48154B7-CFF8-8548-A035-8C18B7EFCE8C}"/>
                  </a:ext>
                </a:extLst>
              </p:cNvPr>
              <p:cNvSpPr>
                <a:spLocks noChangeShapeType="1"/>
              </p:cNvSpPr>
              <p:nvPr/>
            </p:nvSpPr>
            <p:spPr bwMode="auto">
              <a:xfrm>
                <a:off x="2661"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1" name="Line 497">
                <a:extLst>
                  <a:ext uri="{FF2B5EF4-FFF2-40B4-BE49-F238E27FC236}">
                    <a16:creationId xmlns:a16="http://schemas.microsoft.com/office/drawing/2014/main" id="{6C66FD6E-1280-0841-A422-090EEEA9272E}"/>
                  </a:ext>
                </a:extLst>
              </p:cNvPr>
              <p:cNvSpPr>
                <a:spLocks noChangeShapeType="1"/>
              </p:cNvSpPr>
              <p:nvPr/>
            </p:nvSpPr>
            <p:spPr bwMode="auto">
              <a:xfrm>
                <a:off x="2684"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2" name="Line 498">
                <a:extLst>
                  <a:ext uri="{FF2B5EF4-FFF2-40B4-BE49-F238E27FC236}">
                    <a16:creationId xmlns:a16="http://schemas.microsoft.com/office/drawing/2014/main" id="{E8288515-CE1F-5847-A836-37F89402DD0B}"/>
                  </a:ext>
                </a:extLst>
              </p:cNvPr>
              <p:cNvSpPr>
                <a:spLocks noChangeShapeType="1"/>
              </p:cNvSpPr>
              <p:nvPr/>
            </p:nvSpPr>
            <p:spPr bwMode="auto">
              <a:xfrm>
                <a:off x="2707"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3" name="Line 499">
                <a:extLst>
                  <a:ext uri="{FF2B5EF4-FFF2-40B4-BE49-F238E27FC236}">
                    <a16:creationId xmlns:a16="http://schemas.microsoft.com/office/drawing/2014/main" id="{81059FBB-6B6F-1642-8889-D2C99B418736}"/>
                  </a:ext>
                </a:extLst>
              </p:cNvPr>
              <p:cNvSpPr>
                <a:spLocks noChangeShapeType="1"/>
              </p:cNvSpPr>
              <p:nvPr/>
            </p:nvSpPr>
            <p:spPr bwMode="auto">
              <a:xfrm>
                <a:off x="522" y="1547"/>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4" name="Line 500">
                <a:extLst>
                  <a:ext uri="{FF2B5EF4-FFF2-40B4-BE49-F238E27FC236}">
                    <a16:creationId xmlns:a16="http://schemas.microsoft.com/office/drawing/2014/main" id="{549091AB-B069-674D-A658-1605B4627F81}"/>
                  </a:ext>
                </a:extLst>
              </p:cNvPr>
              <p:cNvSpPr>
                <a:spLocks noChangeShapeType="1"/>
              </p:cNvSpPr>
              <p:nvPr/>
            </p:nvSpPr>
            <p:spPr bwMode="auto">
              <a:xfrm flipH="1">
                <a:off x="2693" y="1547"/>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5" name="Rectangle 501">
                <a:extLst>
                  <a:ext uri="{FF2B5EF4-FFF2-40B4-BE49-F238E27FC236}">
                    <a16:creationId xmlns:a16="http://schemas.microsoft.com/office/drawing/2014/main" id="{CD869D3B-7F94-7C49-949E-EA0E6BDD2C53}"/>
                  </a:ext>
                </a:extLst>
              </p:cNvPr>
              <p:cNvSpPr>
                <a:spLocks noChangeArrowheads="1"/>
              </p:cNvSpPr>
              <p:nvPr/>
            </p:nvSpPr>
            <p:spPr bwMode="auto">
              <a:xfrm>
                <a:off x="338" y="1502"/>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0.8</a:t>
                </a:r>
                <a:endParaRPr lang="en-US" altLang="en-US" sz="1800">
                  <a:solidFill>
                    <a:schemeClr val="tx1"/>
                  </a:solidFill>
                </a:endParaRPr>
              </a:p>
            </p:txBody>
          </p:sp>
          <p:sp>
            <p:nvSpPr>
              <p:cNvPr id="145726" name="Line 502">
                <a:extLst>
                  <a:ext uri="{FF2B5EF4-FFF2-40B4-BE49-F238E27FC236}">
                    <a16:creationId xmlns:a16="http://schemas.microsoft.com/office/drawing/2014/main" id="{1F9A4BC6-9937-1E45-8F8C-AFC4CCA47F08}"/>
                  </a:ext>
                </a:extLst>
              </p:cNvPr>
              <p:cNvSpPr>
                <a:spLocks noChangeShapeType="1"/>
              </p:cNvSpPr>
              <p:nvPr/>
            </p:nvSpPr>
            <p:spPr bwMode="auto">
              <a:xfrm>
                <a:off x="52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7" name="Line 503">
                <a:extLst>
                  <a:ext uri="{FF2B5EF4-FFF2-40B4-BE49-F238E27FC236}">
                    <a16:creationId xmlns:a16="http://schemas.microsoft.com/office/drawing/2014/main" id="{3D9F240B-8704-6249-AD8C-B099B25D086C}"/>
                  </a:ext>
                </a:extLst>
              </p:cNvPr>
              <p:cNvSpPr>
                <a:spLocks noChangeShapeType="1"/>
              </p:cNvSpPr>
              <p:nvPr/>
            </p:nvSpPr>
            <p:spPr bwMode="auto">
              <a:xfrm>
                <a:off x="54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8" name="Line 504">
                <a:extLst>
                  <a:ext uri="{FF2B5EF4-FFF2-40B4-BE49-F238E27FC236}">
                    <a16:creationId xmlns:a16="http://schemas.microsoft.com/office/drawing/2014/main" id="{79D4869B-717C-5343-8C2A-F63AF03091F3}"/>
                  </a:ext>
                </a:extLst>
              </p:cNvPr>
              <p:cNvSpPr>
                <a:spLocks noChangeShapeType="1"/>
              </p:cNvSpPr>
              <p:nvPr/>
            </p:nvSpPr>
            <p:spPr bwMode="auto">
              <a:xfrm>
                <a:off x="56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9" name="Line 505">
                <a:extLst>
                  <a:ext uri="{FF2B5EF4-FFF2-40B4-BE49-F238E27FC236}">
                    <a16:creationId xmlns:a16="http://schemas.microsoft.com/office/drawing/2014/main" id="{1DFD4360-28A2-164F-8D0A-BB9A69B42EAB}"/>
                  </a:ext>
                </a:extLst>
              </p:cNvPr>
              <p:cNvSpPr>
                <a:spLocks noChangeShapeType="1"/>
              </p:cNvSpPr>
              <p:nvPr/>
            </p:nvSpPr>
            <p:spPr bwMode="auto">
              <a:xfrm>
                <a:off x="59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0" name="Line 506">
                <a:extLst>
                  <a:ext uri="{FF2B5EF4-FFF2-40B4-BE49-F238E27FC236}">
                    <a16:creationId xmlns:a16="http://schemas.microsoft.com/office/drawing/2014/main" id="{243C3B5C-E912-5042-8D18-EA64A209ABE7}"/>
                  </a:ext>
                </a:extLst>
              </p:cNvPr>
              <p:cNvSpPr>
                <a:spLocks noChangeShapeType="1"/>
              </p:cNvSpPr>
              <p:nvPr/>
            </p:nvSpPr>
            <p:spPr bwMode="auto">
              <a:xfrm>
                <a:off x="61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1" name="Line 507">
                <a:extLst>
                  <a:ext uri="{FF2B5EF4-FFF2-40B4-BE49-F238E27FC236}">
                    <a16:creationId xmlns:a16="http://schemas.microsoft.com/office/drawing/2014/main" id="{79558AEC-3F14-0E41-B8B5-6E241BA62A7F}"/>
                  </a:ext>
                </a:extLst>
              </p:cNvPr>
              <p:cNvSpPr>
                <a:spLocks noChangeShapeType="1"/>
              </p:cNvSpPr>
              <p:nvPr/>
            </p:nvSpPr>
            <p:spPr bwMode="auto">
              <a:xfrm>
                <a:off x="63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2" name="Line 508">
                <a:extLst>
                  <a:ext uri="{FF2B5EF4-FFF2-40B4-BE49-F238E27FC236}">
                    <a16:creationId xmlns:a16="http://schemas.microsoft.com/office/drawing/2014/main" id="{04002E2C-739B-9743-8D01-BC081DE2CBFE}"/>
                  </a:ext>
                </a:extLst>
              </p:cNvPr>
              <p:cNvSpPr>
                <a:spLocks noChangeShapeType="1"/>
              </p:cNvSpPr>
              <p:nvPr/>
            </p:nvSpPr>
            <p:spPr bwMode="auto">
              <a:xfrm>
                <a:off x="66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3" name="Line 509">
                <a:extLst>
                  <a:ext uri="{FF2B5EF4-FFF2-40B4-BE49-F238E27FC236}">
                    <a16:creationId xmlns:a16="http://schemas.microsoft.com/office/drawing/2014/main" id="{FD66539A-FE08-1B4B-BED6-94CFDC29E17D}"/>
                  </a:ext>
                </a:extLst>
              </p:cNvPr>
              <p:cNvSpPr>
                <a:spLocks noChangeShapeType="1"/>
              </p:cNvSpPr>
              <p:nvPr/>
            </p:nvSpPr>
            <p:spPr bwMode="auto">
              <a:xfrm>
                <a:off x="68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4" name="Line 510">
                <a:extLst>
                  <a:ext uri="{FF2B5EF4-FFF2-40B4-BE49-F238E27FC236}">
                    <a16:creationId xmlns:a16="http://schemas.microsoft.com/office/drawing/2014/main" id="{C65267E9-017E-4A47-8E12-9D07C4D941E4}"/>
                  </a:ext>
                </a:extLst>
              </p:cNvPr>
              <p:cNvSpPr>
                <a:spLocks noChangeShapeType="1"/>
              </p:cNvSpPr>
              <p:nvPr/>
            </p:nvSpPr>
            <p:spPr bwMode="auto">
              <a:xfrm>
                <a:off x="70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5" name="Line 511">
                <a:extLst>
                  <a:ext uri="{FF2B5EF4-FFF2-40B4-BE49-F238E27FC236}">
                    <a16:creationId xmlns:a16="http://schemas.microsoft.com/office/drawing/2014/main" id="{72321766-CCE7-C14E-8727-C13B93B691FB}"/>
                  </a:ext>
                </a:extLst>
              </p:cNvPr>
              <p:cNvSpPr>
                <a:spLocks noChangeShapeType="1"/>
              </p:cNvSpPr>
              <p:nvPr/>
            </p:nvSpPr>
            <p:spPr bwMode="auto">
              <a:xfrm>
                <a:off x="72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6" name="Line 512">
                <a:extLst>
                  <a:ext uri="{FF2B5EF4-FFF2-40B4-BE49-F238E27FC236}">
                    <a16:creationId xmlns:a16="http://schemas.microsoft.com/office/drawing/2014/main" id="{309C1CDF-D25F-2441-A3F7-52A56FCC72B7}"/>
                  </a:ext>
                </a:extLst>
              </p:cNvPr>
              <p:cNvSpPr>
                <a:spLocks noChangeShapeType="1"/>
              </p:cNvSpPr>
              <p:nvPr/>
            </p:nvSpPr>
            <p:spPr bwMode="auto">
              <a:xfrm>
                <a:off x="75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7" name="Line 513">
                <a:extLst>
                  <a:ext uri="{FF2B5EF4-FFF2-40B4-BE49-F238E27FC236}">
                    <a16:creationId xmlns:a16="http://schemas.microsoft.com/office/drawing/2014/main" id="{6F0B325B-1D83-3E48-AB28-4B321CBD2249}"/>
                  </a:ext>
                </a:extLst>
              </p:cNvPr>
              <p:cNvSpPr>
                <a:spLocks noChangeShapeType="1"/>
              </p:cNvSpPr>
              <p:nvPr/>
            </p:nvSpPr>
            <p:spPr bwMode="auto">
              <a:xfrm>
                <a:off x="77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8" name="Line 514">
                <a:extLst>
                  <a:ext uri="{FF2B5EF4-FFF2-40B4-BE49-F238E27FC236}">
                    <a16:creationId xmlns:a16="http://schemas.microsoft.com/office/drawing/2014/main" id="{D24A43EE-E0A7-C34E-B5A3-F31469A022BC}"/>
                  </a:ext>
                </a:extLst>
              </p:cNvPr>
              <p:cNvSpPr>
                <a:spLocks noChangeShapeType="1"/>
              </p:cNvSpPr>
              <p:nvPr/>
            </p:nvSpPr>
            <p:spPr bwMode="auto">
              <a:xfrm>
                <a:off x="79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9" name="Line 515">
                <a:extLst>
                  <a:ext uri="{FF2B5EF4-FFF2-40B4-BE49-F238E27FC236}">
                    <a16:creationId xmlns:a16="http://schemas.microsoft.com/office/drawing/2014/main" id="{81CC64ED-4CFD-E747-9AF6-EC3A98CCD0CC}"/>
                  </a:ext>
                </a:extLst>
              </p:cNvPr>
              <p:cNvSpPr>
                <a:spLocks noChangeShapeType="1"/>
              </p:cNvSpPr>
              <p:nvPr/>
            </p:nvSpPr>
            <p:spPr bwMode="auto">
              <a:xfrm>
                <a:off x="82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0" name="Line 516">
                <a:extLst>
                  <a:ext uri="{FF2B5EF4-FFF2-40B4-BE49-F238E27FC236}">
                    <a16:creationId xmlns:a16="http://schemas.microsoft.com/office/drawing/2014/main" id="{FC757BB5-4E22-9047-805D-4B811F28AD37}"/>
                  </a:ext>
                </a:extLst>
              </p:cNvPr>
              <p:cNvSpPr>
                <a:spLocks noChangeShapeType="1"/>
              </p:cNvSpPr>
              <p:nvPr/>
            </p:nvSpPr>
            <p:spPr bwMode="auto">
              <a:xfrm>
                <a:off x="84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1" name="Line 517">
                <a:extLst>
                  <a:ext uri="{FF2B5EF4-FFF2-40B4-BE49-F238E27FC236}">
                    <a16:creationId xmlns:a16="http://schemas.microsoft.com/office/drawing/2014/main" id="{EC5FA9FF-308A-4040-B873-89AED0559D56}"/>
                  </a:ext>
                </a:extLst>
              </p:cNvPr>
              <p:cNvSpPr>
                <a:spLocks noChangeShapeType="1"/>
              </p:cNvSpPr>
              <p:nvPr/>
            </p:nvSpPr>
            <p:spPr bwMode="auto">
              <a:xfrm>
                <a:off x="86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2" name="Line 518">
                <a:extLst>
                  <a:ext uri="{FF2B5EF4-FFF2-40B4-BE49-F238E27FC236}">
                    <a16:creationId xmlns:a16="http://schemas.microsoft.com/office/drawing/2014/main" id="{D2E34108-E328-3448-BA88-6F89709C787A}"/>
                  </a:ext>
                </a:extLst>
              </p:cNvPr>
              <p:cNvSpPr>
                <a:spLocks noChangeShapeType="1"/>
              </p:cNvSpPr>
              <p:nvPr/>
            </p:nvSpPr>
            <p:spPr bwMode="auto">
              <a:xfrm>
                <a:off x="89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3" name="Line 519">
                <a:extLst>
                  <a:ext uri="{FF2B5EF4-FFF2-40B4-BE49-F238E27FC236}">
                    <a16:creationId xmlns:a16="http://schemas.microsoft.com/office/drawing/2014/main" id="{73CAC0B9-F815-E540-8ACD-ECCC2352BDED}"/>
                  </a:ext>
                </a:extLst>
              </p:cNvPr>
              <p:cNvSpPr>
                <a:spLocks noChangeShapeType="1"/>
              </p:cNvSpPr>
              <p:nvPr/>
            </p:nvSpPr>
            <p:spPr bwMode="auto">
              <a:xfrm>
                <a:off x="91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4" name="Line 520">
                <a:extLst>
                  <a:ext uri="{FF2B5EF4-FFF2-40B4-BE49-F238E27FC236}">
                    <a16:creationId xmlns:a16="http://schemas.microsoft.com/office/drawing/2014/main" id="{A95DEE75-BC52-FF4B-8234-6861C7D5BBE6}"/>
                  </a:ext>
                </a:extLst>
              </p:cNvPr>
              <p:cNvSpPr>
                <a:spLocks noChangeShapeType="1"/>
              </p:cNvSpPr>
              <p:nvPr/>
            </p:nvSpPr>
            <p:spPr bwMode="auto">
              <a:xfrm>
                <a:off x="93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5" name="Line 521">
                <a:extLst>
                  <a:ext uri="{FF2B5EF4-FFF2-40B4-BE49-F238E27FC236}">
                    <a16:creationId xmlns:a16="http://schemas.microsoft.com/office/drawing/2014/main" id="{4479C280-4FA2-6349-8867-9F5C1C925761}"/>
                  </a:ext>
                </a:extLst>
              </p:cNvPr>
              <p:cNvSpPr>
                <a:spLocks noChangeShapeType="1"/>
              </p:cNvSpPr>
              <p:nvPr/>
            </p:nvSpPr>
            <p:spPr bwMode="auto">
              <a:xfrm>
                <a:off x="95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6" name="Line 522">
                <a:extLst>
                  <a:ext uri="{FF2B5EF4-FFF2-40B4-BE49-F238E27FC236}">
                    <a16:creationId xmlns:a16="http://schemas.microsoft.com/office/drawing/2014/main" id="{26E824C6-472B-1E4C-9B18-3DEF09473642}"/>
                  </a:ext>
                </a:extLst>
              </p:cNvPr>
              <p:cNvSpPr>
                <a:spLocks noChangeShapeType="1"/>
              </p:cNvSpPr>
              <p:nvPr/>
            </p:nvSpPr>
            <p:spPr bwMode="auto">
              <a:xfrm>
                <a:off x="98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7" name="Line 523">
                <a:extLst>
                  <a:ext uri="{FF2B5EF4-FFF2-40B4-BE49-F238E27FC236}">
                    <a16:creationId xmlns:a16="http://schemas.microsoft.com/office/drawing/2014/main" id="{370BE44C-BE5E-4945-A53C-E997B4C16F0B}"/>
                  </a:ext>
                </a:extLst>
              </p:cNvPr>
              <p:cNvSpPr>
                <a:spLocks noChangeShapeType="1"/>
              </p:cNvSpPr>
              <p:nvPr/>
            </p:nvSpPr>
            <p:spPr bwMode="auto">
              <a:xfrm>
                <a:off x="100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8" name="Line 524">
                <a:extLst>
                  <a:ext uri="{FF2B5EF4-FFF2-40B4-BE49-F238E27FC236}">
                    <a16:creationId xmlns:a16="http://schemas.microsoft.com/office/drawing/2014/main" id="{4702C3F4-A7F9-0A49-8038-CB5613FCD278}"/>
                  </a:ext>
                </a:extLst>
              </p:cNvPr>
              <p:cNvSpPr>
                <a:spLocks noChangeShapeType="1"/>
              </p:cNvSpPr>
              <p:nvPr/>
            </p:nvSpPr>
            <p:spPr bwMode="auto">
              <a:xfrm>
                <a:off x="102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9" name="Line 525">
                <a:extLst>
                  <a:ext uri="{FF2B5EF4-FFF2-40B4-BE49-F238E27FC236}">
                    <a16:creationId xmlns:a16="http://schemas.microsoft.com/office/drawing/2014/main" id="{EF0C49AE-5302-3449-AE1F-4FF7C8EA5E63}"/>
                  </a:ext>
                </a:extLst>
              </p:cNvPr>
              <p:cNvSpPr>
                <a:spLocks noChangeShapeType="1"/>
              </p:cNvSpPr>
              <p:nvPr/>
            </p:nvSpPr>
            <p:spPr bwMode="auto">
              <a:xfrm>
                <a:off x="105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0" name="Line 526">
                <a:extLst>
                  <a:ext uri="{FF2B5EF4-FFF2-40B4-BE49-F238E27FC236}">
                    <a16:creationId xmlns:a16="http://schemas.microsoft.com/office/drawing/2014/main" id="{2AD9778F-38DA-9047-B8D4-C3C9CBB35356}"/>
                  </a:ext>
                </a:extLst>
              </p:cNvPr>
              <p:cNvSpPr>
                <a:spLocks noChangeShapeType="1"/>
              </p:cNvSpPr>
              <p:nvPr/>
            </p:nvSpPr>
            <p:spPr bwMode="auto">
              <a:xfrm>
                <a:off x="107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1" name="Line 527">
                <a:extLst>
                  <a:ext uri="{FF2B5EF4-FFF2-40B4-BE49-F238E27FC236}">
                    <a16:creationId xmlns:a16="http://schemas.microsoft.com/office/drawing/2014/main" id="{447DFC34-1B98-2642-A295-73E47D3F25CA}"/>
                  </a:ext>
                </a:extLst>
              </p:cNvPr>
              <p:cNvSpPr>
                <a:spLocks noChangeShapeType="1"/>
              </p:cNvSpPr>
              <p:nvPr/>
            </p:nvSpPr>
            <p:spPr bwMode="auto">
              <a:xfrm>
                <a:off x="109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2" name="Line 528">
                <a:extLst>
                  <a:ext uri="{FF2B5EF4-FFF2-40B4-BE49-F238E27FC236}">
                    <a16:creationId xmlns:a16="http://schemas.microsoft.com/office/drawing/2014/main" id="{DF74C61E-370B-4D4F-BCCE-705705E8DE2B}"/>
                  </a:ext>
                </a:extLst>
              </p:cNvPr>
              <p:cNvSpPr>
                <a:spLocks noChangeShapeType="1"/>
              </p:cNvSpPr>
              <p:nvPr/>
            </p:nvSpPr>
            <p:spPr bwMode="auto">
              <a:xfrm>
                <a:off x="112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3" name="Line 529">
                <a:extLst>
                  <a:ext uri="{FF2B5EF4-FFF2-40B4-BE49-F238E27FC236}">
                    <a16:creationId xmlns:a16="http://schemas.microsoft.com/office/drawing/2014/main" id="{80474C1C-5EEB-B946-9987-CD3F0DA5E3A5}"/>
                  </a:ext>
                </a:extLst>
              </p:cNvPr>
              <p:cNvSpPr>
                <a:spLocks noChangeShapeType="1"/>
              </p:cNvSpPr>
              <p:nvPr/>
            </p:nvSpPr>
            <p:spPr bwMode="auto">
              <a:xfrm>
                <a:off x="114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4" name="Line 530">
                <a:extLst>
                  <a:ext uri="{FF2B5EF4-FFF2-40B4-BE49-F238E27FC236}">
                    <a16:creationId xmlns:a16="http://schemas.microsoft.com/office/drawing/2014/main" id="{84FDC166-DCFB-2340-8F61-E422A49CE87C}"/>
                  </a:ext>
                </a:extLst>
              </p:cNvPr>
              <p:cNvSpPr>
                <a:spLocks noChangeShapeType="1"/>
              </p:cNvSpPr>
              <p:nvPr/>
            </p:nvSpPr>
            <p:spPr bwMode="auto">
              <a:xfrm>
                <a:off x="116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5" name="Line 531">
                <a:extLst>
                  <a:ext uri="{FF2B5EF4-FFF2-40B4-BE49-F238E27FC236}">
                    <a16:creationId xmlns:a16="http://schemas.microsoft.com/office/drawing/2014/main" id="{5C23407D-5466-6848-8757-157AD19D97CB}"/>
                  </a:ext>
                </a:extLst>
              </p:cNvPr>
              <p:cNvSpPr>
                <a:spLocks noChangeShapeType="1"/>
              </p:cNvSpPr>
              <p:nvPr/>
            </p:nvSpPr>
            <p:spPr bwMode="auto">
              <a:xfrm>
                <a:off x="118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6" name="Line 532">
                <a:extLst>
                  <a:ext uri="{FF2B5EF4-FFF2-40B4-BE49-F238E27FC236}">
                    <a16:creationId xmlns:a16="http://schemas.microsoft.com/office/drawing/2014/main" id="{34CC1D73-7E06-1B4B-96C2-B2A95E771832}"/>
                  </a:ext>
                </a:extLst>
              </p:cNvPr>
              <p:cNvSpPr>
                <a:spLocks noChangeShapeType="1"/>
              </p:cNvSpPr>
              <p:nvPr/>
            </p:nvSpPr>
            <p:spPr bwMode="auto">
              <a:xfrm>
                <a:off x="121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7" name="Line 533">
                <a:extLst>
                  <a:ext uri="{FF2B5EF4-FFF2-40B4-BE49-F238E27FC236}">
                    <a16:creationId xmlns:a16="http://schemas.microsoft.com/office/drawing/2014/main" id="{699F03ED-8BD7-2B40-B3EC-C3153CDFBA53}"/>
                  </a:ext>
                </a:extLst>
              </p:cNvPr>
              <p:cNvSpPr>
                <a:spLocks noChangeShapeType="1"/>
              </p:cNvSpPr>
              <p:nvPr/>
            </p:nvSpPr>
            <p:spPr bwMode="auto">
              <a:xfrm>
                <a:off x="123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8" name="Line 534">
                <a:extLst>
                  <a:ext uri="{FF2B5EF4-FFF2-40B4-BE49-F238E27FC236}">
                    <a16:creationId xmlns:a16="http://schemas.microsoft.com/office/drawing/2014/main" id="{FF6859E1-02F9-9349-9FA8-FC2F4BC70410}"/>
                  </a:ext>
                </a:extLst>
              </p:cNvPr>
              <p:cNvSpPr>
                <a:spLocks noChangeShapeType="1"/>
              </p:cNvSpPr>
              <p:nvPr/>
            </p:nvSpPr>
            <p:spPr bwMode="auto">
              <a:xfrm>
                <a:off x="125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9" name="Line 535">
                <a:extLst>
                  <a:ext uri="{FF2B5EF4-FFF2-40B4-BE49-F238E27FC236}">
                    <a16:creationId xmlns:a16="http://schemas.microsoft.com/office/drawing/2014/main" id="{3C43699F-091E-AD42-ACF9-EFC5F922323F}"/>
                  </a:ext>
                </a:extLst>
              </p:cNvPr>
              <p:cNvSpPr>
                <a:spLocks noChangeShapeType="1"/>
              </p:cNvSpPr>
              <p:nvPr/>
            </p:nvSpPr>
            <p:spPr bwMode="auto">
              <a:xfrm>
                <a:off x="128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0" name="Line 536">
                <a:extLst>
                  <a:ext uri="{FF2B5EF4-FFF2-40B4-BE49-F238E27FC236}">
                    <a16:creationId xmlns:a16="http://schemas.microsoft.com/office/drawing/2014/main" id="{525FE7F1-7721-AA44-976B-64FB84CE3584}"/>
                  </a:ext>
                </a:extLst>
              </p:cNvPr>
              <p:cNvSpPr>
                <a:spLocks noChangeShapeType="1"/>
              </p:cNvSpPr>
              <p:nvPr/>
            </p:nvSpPr>
            <p:spPr bwMode="auto">
              <a:xfrm>
                <a:off x="130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1" name="Line 537">
                <a:extLst>
                  <a:ext uri="{FF2B5EF4-FFF2-40B4-BE49-F238E27FC236}">
                    <a16:creationId xmlns:a16="http://schemas.microsoft.com/office/drawing/2014/main" id="{6A9F133B-80F1-3943-A3AD-DA7A8D44E88D}"/>
                  </a:ext>
                </a:extLst>
              </p:cNvPr>
              <p:cNvSpPr>
                <a:spLocks noChangeShapeType="1"/>
              </p:cNvSpPr>
              <p:nvPr/>
            </p:nvSpPr>
            <p:spPr bwMode="auto">
              <a:xfrm>
                <a:off x="132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2" name="Line 538">
                <a:extLst>
                  <a:ext uri="{FF2B5EF4-FFF2-40B4-BE49-F238E27FC236}">
                    <a16:creationId xmlns:a16="http://schemas.microsoft.com/office/drawing/2014/main" id="{3194BE12-1DEE-164F-86FE-25AB79FB9C7B}"/>
                  </a:ext>
                </a:extLst>
              </p:cNvPr>
              <p:cNvSpPr>
                <a:spLocks noChangeShapeType="1"/>
              </p:cNvSpPr>
              <p:nvPr/>
            </p:nvSpPr>
            <p:spPr bwMode="auto">
              <a:xfrm>
                <a:off x="135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3" name="Line 539">
                <a:extLst>
                  <a:ext uri="{FF2B5EF4-FFF2-40B4-BE49-F238E27FC236}">
                    <a16:creationId xmlns:a16="http://schemas.microsoft.com/office/drawing/2014/main" id="{7D4F5F41-A100-7E43-AB71-30A1A748AD16}"/>
                  </a:ext>
                </a:extLst>
              </p:cNvPr>
              <p:cNvSpPr>
                <a:spLocks noChangeShapeType="1"/>
              </p:cNvSpPr>
              <p:nvPr/>
            </p:nvSpPr>
            <p:spPr bwMode="auto">
              <a:xfrm>
                <a:off x="137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4" name="Line 540">
                <a:extLst>
                  <a:ext uri="{FF2B5EF4-FFF2-40B4-BE49-F238E27FC236}">
                    <a16:creationId xmlns:a16="http://schemas.microsoft.com/office/drawing/2014/main" id="{35B0B915-EEE6-FC40-874D-47732A73D97D}"/>
                  </a:ext>
                </a:extLst>
              </p:cNvPr>
              <p:cNvSpPr>
                <a:spLocks noChangeShapeType="1"/>
              </p:cNvSpPr>
              <p:nvPr/>
            </p:nvSpPr>
            <p:spPr bwMode="auto">
              <a:xfrm>
                <a:off x="139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5" name="Line 541">
                <a:extLst>
                  <a:ext uri="{FF2B5EF4-FFF2-40B4-BE49-F238E27FC236}">
                    <a16:creationId xmlns:a16="http://schemas.microsoft.com/office/drawing/2014/main" id="{B3A1BBF9-F631-874B-A727-2977EA55C028}"/>
                  </a:ext>
                </a:extLst>
              </p:cNvPr>
              <p:cNvSpPr>
                <a:spLocks noChangeShapeType="1"/>
              </p:cNvSpPr>
              <p:nvPr/>
            </p:nvSpPr>
            <p:spPr bwMode="auto">
              <a:xfrm>
                <a:off x="141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6" name="Line 542">
                <a:extLst>
                  <a:ext uri="{FF2B5EF4-FFF2-40B4-BE49-F238E27FC236}">
                    <a16:creationId xmlns:a16="http://schemas.microsoft.com/office/drawing/2014/main" id="{AF6B1448-3B65-7442-A654-814521A3712B}"/>
                  </a:ext>
                </a:extLst>
              </p:cNvPr>
              <p:cNvSpPr>
                <a:spLocks noChangeShapeType="1"/>
              </p:cNvSpPr>
              <p:nvPr/>
            </p:nvSpPr>
            <p:spPr bwMode="auto">
              <a:xfrm>
                <a:off x="144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7" name="Line 543">
                <a:extLst>
                  <a:ext uri="{FF2B5EF4-FFF2-40B4-BE49-F238E27FC236}">
                    <a16:creationId xmlns:a16="http://schemas.microsoft.com/office/drawing/2014/main" id="{EAD8B395-7E41-F547-8AB4-8EA87F709941}"/>
                  </a:ext>
                </a:extLst>
              </p:cNvPr>
              <p:cNvSpPr>
                <a:spLocks noChangeShapeType="1"/>
              </p:cNvSpPr>
              <p:nvPr/>
            </p:nvSpPr>
            <p:spPr bwMode="auto">
              <a:xfrm>
                <a:off x="146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8" name="Line 544">
                <a:extLst>
                  <a:ext uri="{FF2B5EF4-FFF2-40B4-BE49-F238E27FC236}">
                    <a16:creationId xmlns:a16="http://schemas.microsoft.com/office/drawing/2014/main" id="{A04757E3-1E4E-1D40-AF2F-22A8EC87F265}"/>
                  </a:ext>
                </a:extLst>
              </p:cNvPr>
              <p:cNvSpPr>
                <a:spLocks noChangeShapeType="1"/>
              </p:cNvSpPr>
              <p:nvPr/>
            </p:nvSpPr>
            <p:spPr bwMode="auto">
              <a:xfrm>
                <a:off x="148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9" name="Line 545">
                <a:extLst>
                  <a:ext uri="{FF2B5EF4-FFF2-40B4-BE49-F238E27FC236}">
                    <a16:creationId xmlns:a16="http://schemas.microsoft.com/office/drawing/2014/main" id="{45306ACF-010C-3A49-9A4A-E388D56CEB29}"/>
                  </a:ext>
                </a:extLst>
              </p:cNvPr>
              <p:cNvSpPr>
                <a:spLocks noChangeShapeType="1"/>
              </p:cNvSpPr>
              <p:nvPr/>
            </p:nvSpPr>
            <p:spPr bwMode="auto">
              <a:xfrm>
                <a:off x="151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0" name="Line 546">
                <a:extLst>
                  <a:ext uri="{FF2B5EF4-FFF2-40B4-BE49-F238E27FC236}">
                    <a16:creationId xmlns:a16="http://schemas.microsoft.com/office/drawing/2014/main" id="{CE87D4FF-4C49-9643-B276-731BCED68C23}"/>
                  </a:ext>
                </a:extLst>
              </p:cNvPr>
              <p:cNvSpPr>
                <a:spLocks noChangeShapeType="1"/>
              </p:cNvSpPr>
              <p:nvPr/>
            </p:nvSpPr>
            <p:spPr bwMode="auto">
              <a:xfrm>
                <a:off x="153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1" name="Line 547">
                <a:extLst>
                  <a:ext uri="{FF2B5EF4-FFF2-40B4-BE49-F238E27FC236}">
                    <a16:creationId xmlns:a16="http://schemas.microsoft.com/office/drawing/2014/main" id="{51BADED1-1F4E-7C42-BEAF-74470C913A6E}"/>
                  </a:ext>
                </a:extLst>
              </p:cNvPr>
              <p:cNvSpPr>
                <a:spLocks noChangeShapeType="1"/>
              </p:cNvSpPr>
              <p:nvPr/>
            </p:nvSpPr>
            <p:spPr bwMode="auto">
              <a:xfrm>
                <a:off x="155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2" name="Line 548">
                <a:extLst>
                  <a:ext uri="{FF2B5EF4-FFF2-40B4-BE49-F238E27FC236}">
                    <a16:creationId xmlns:a16="http://schemas.microsoft.com/office/drawing/2014/main" id="{67A330B9-40B2-0C4C-9B7D-41BE080A4AE2}"/>
                  </a:ext>
                </a:extLst>
              </p:cNvPr>
              <p:cNvSpPr>
                <a:spLocks noChangeShapeType="1"/>
              </p:cNvSpPr>
              <p:nvPr/>
            </p:nvSpPr>
            <p:spPr bwMode="auto">
              <a:xfrm>
                <a:off x="158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3" name="Line 549">
                <a:extLst>
                  <a:ext uri="{FF2B5EF4-FFF2-40B4-BE49-F238E27FC236}">
                    <a16:creationId xmlns:a16="http://schemas.microsoft.com/office/drawing/2014/main" id="{67ADC74B-C7FB-2549-BD70-42B90BEDB2E5}"/>
                  </a:ext>
                </a:extLst>
              </p:cNvPr>
              <p:cNvSpPr>
                <a:spLocks noChangeShapeType="1"/>
              </p:cNvSpPr>
              <p:nvPr/>
            </p:nvSpPr>
            <p:spPr bwMode="auto">
              <a:xfrm>
                <a:off x="160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4" name="Line 550">
                <a:extLst>
                  <a:ext uri="{FF2B5EF4-FFF2-40B4-BE49-F238E27FC236}">
                    <a16:creationId xmlns:a16="http://schemas.microsoft.com/office/drawing/2014/main" id="{8D60A674-CBB2-234A-BF12-1CD0129B0C0F}"/>
                  </a:ext>
                </a:extLst>
              </p:cNvPr>
              <p:cNvSpPr>
                <a:spLocks noChangeShapeType="1"/>
              </p:cNvSpPr>
              <p:nvPr/>
            </p:nvSpPr>
            <p:spPr bwMode="auto">
              <a:xfrm>
                <a:off x="162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5" name="Line 551">
                <a:extLst>
                  <a:ext uri="{FF2B5EF4-FFF2-40B4-BE49-F238E27FC236}">
                    <a16:creationId xmlns:a16="http://schemas.microsoft.com/office/drawing/2014/main" id="{F4400008-BC04-264F-AE89-34DDB71A3A8E}"/>
                  </a:ext>
                </a:extLst>
              </p:cNvPr>
              <p:cNvSpPr>
                <a:spLocks noChangeShapeType="1"/>
              </p:cNvSpPr>
              <p:nvPr/>
            </p:nvSpPr>
            <p:spPr bwMode="auto">
              <a:xfrm>
                <a:off x="164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6" name="Line 552">
                <a:extLst>
                  <a:ext uri="{FF2B5EF4-FFF2-40B4-BE49-F238E27FC236}">
                    <a16:creationId xmlns:a16="http://schemas.microsoft.com/office/drawing/2014/main" id="{B2478156-D40E-F140-8AAD-B0E18BDDAA83}"/>
                  </a:ext>
                </a:extLst>
              </p:cNvPr>
              <p:cNvSpPr>
                <a:spLocks noChangeShapeType="1"/>
              </p:cNvSpPr>
              <p:nvPr/>
            </p:nvSpPr>
            <p:spPr bwMode="auto">
              <a:xfrm>
                <a:off x="167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7" name="Line 553">
                <a:extLst>
                  <a:ext uri="{FF2B5EF4-FFF2-40B4-BE49-F238E27FC236}">
                    <a16:creationId xmlns:a16="http://schemas.microsoft.com/office/drawing/2014/main" id="{BCA526CC-5E35-0C43-86BC-24B878B6C40D}"/>
                  </a:ext>
                </a:extLst>
              </p:cNvPr>
              <p:cNvSpPr>
                <a:spLocks noChangeShapeType="1"/>
              </p:cNvSpPr>
              <p:nvPr/>
            </p:nvSpPr>
            <p:spPr bwMode="auto">
              <a:xfrm>
                <a:off x="169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8" name="Line 554">
                <a:extLst>
                  <a:ext uri="{FF2B5EF4-FFF2-40B4-BE49-F238E27FC236}">
                    <a16:creationId xmlns:a16="http://schemas.microsoft.com/office/drawing/2014/main" id="{8E93F2D4-EB5A-374F-8443-7875E76AFB05}"/>
                  </a:ext>
                </a:extLst>
              </p:cNvPr>
              <p:cNvSpPr>
                <a:spLocks noChangeShapeType="1"/>
              </p:cNvSpPr>
              <p:nvPr/>
            </p:nvSpPr>
            <p:spPr bwMode="auto">
              <a:xfrm>
                <a:off x="171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9" name="Line 555">
                <a:extLst>
                  <a:ext uri="{FF2B5EF4-FFF2-40B4-BE49-F238E27FC236}">
                    <a16:creationId xmlns:a16="http://schemas.microsoft.com/office/drawing/2014/main" id="{327E3D2F-8490-8447-8D5B-EDCBB91281B6}"/>
                  </a:ext>
                </a:extLst>
              </p:cNvPr>
              <p:cNvSpPr>
                <a:spLocks noChangeShapeType="1"/>
              </p:cNvSpPr>
              <p:nvPr/>
            </p:nvSpPr>
            <p:spPr bwMode="auto">
              <a:xfrm>
                <a:off x="174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0" name="Line 556">
                <a:extLst>
                  <a:ext uri="{FF2B5EF4-FFF2-40B4-BE49-F238E27FC236}">
                    <a16:creationId xmlns:a16="http://schemas.microsoft.com/office/drawing/2014/main" id="{52FA4CBB-7D92-9045-8BC4-CEE90297661A}"/>
                  </a:ext>
                </a:extLst>
              </p:cNvPr>
              <p:cNvSpPr>
                <a:spLocks noChangeShapeType="1"/>
              </p:cNvSpPr>
              <p:nvPr/>
            </p:nvSpPr>
            <p:spPr bwMode="auto">
              <a:xfrm>
                <a:off x="176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1" name="Line 557">
                <a:extLst>
                  <a:ext uri="{FF2B5EF4-FFF2-40B4-BE49-F238E27FC236}">
                    <a16:creationId xmlns:a16="http://schemas.microsoft.com/office/drawing/2014/main" id="{ACF862FE-D242-D348-99FC-C577EE86B0A1}"/>
                  </a:ext>
                </a:extLst>
              </p:cNvPr>
              <p:cNvSpPr>
                <a:spLocks noChangeShapeType="1"/>
              </p:cNvSpPr>
              <p:nvPr/>
            </p:nvSpPr>
            <p:spPr bwMode="auto">
              <a:xfrm>
                <a:off x="178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2" name="Line 558">
                <a:extLst>
                  <a:ext uri="{FF2B5EF4-FFF2-40B4-BE49-F238E27FC236}">
                    <a16:creationId xmlns:a16="http://schemas.microsoft.com/office/drawing/2014/main" id="{2196C3D3-CFAF-7244-9FF3-6FAE1DB38F55}"/>
                  </a:ext>
                </a:extLst>
              </p:cNvPr>
              <p:cNvSpPr>
                <a:spLocks noChangeShapeType="1"/>
              </p:cNvSpPr>
              <p:nvPr/>
            </p:nvSpPr>
            <p:spPr bwMode="auto">
              <a:xfrm>
                <a:off x="181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3" name="Line 559">
                <a:extLst>
                  <a:ext uri="{FF2B5EF4-FFF2-40B4-BE49-F238E27FC236}">
                    <a16:creationId xmlns:a16="http://schemas.microsoft.com/office/drawing/2014/main" id="{4194FF93-0597-6A48-9A9F-87F7D4E6CB1C}"/>
                  </a:ext>
                </a:extLst>
              </p:cNvPr>
              <p:cNvSpPr>
                <a:spLocks noChangeShapeType="1"/>
              </p:cNvSpPr>
              <p:nvPr/>
            </p:nvSpPr>
            <p:spPr bwMode="auto">
              <a:xfrm>
                <a:off x="183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4" name="Line 560">
                <a:extLst>
                  <a:ext uri="{FF2B5EF4-FFF2-40B4-BE49-F238E27FC236}">
                    <a16:creationId xmlns:a16="http://schemas.microsoft.com/office/drawing/2014/main" id="{DBC806BF-B02E-654F-A1EC-D08BDB48FCCB}"/>
                  </a:ext>
                </a:extLst>
              </p:cNvPr>
              <p:cNvSpPr>
                <a:spLocks noChangeShapeType="1"/>
              </p:cNvSpPr>
              <p:nvPr/>
            </p:nvSpPr>
            <p:spPr bwMode="auto">
              <a:xfrm>
                <a:off x="185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5" name="Line 561">
                <a:extLst>
                  <a:ext uri="{FF2B5EF4-FFF2-40B4-BE49-F238E27FC236}">
                    <a16:creationId xmlns:a16="http://schemas.microsoft.com/office/drawing/2014/main" id="{1C2AFDD2-D4CF-F54A-95F5-33405526B2EE}"/>
                  </a:ext>
                </a:extLst>
              </p:cNvPr>
              <p:cNvSpPr>
                <a:spLocks noChangeShapeType="1"/>
              </p:cNvSpPr>
              <p:nvPr/>
            </p:nvSpPr>
            <p:spPr bwMode="auto">
              <a:xfrm>
                <a:off x="187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6" name="Line 562">
                <a:extLst>
                  <a:ext uri="{FF2B5EF4-FFF2-40B4-BE49-F238E27FC236}">
                    <a16:creationId xmlns:a16="http://schemas.microsoft.com/office/drawing/2014/main" id="{B9B22493-ECFF-D945-ACDC-F042AC02AC88}"/>
                  </a:ext>
                </a:extLst>
              </p:cNvPr>
              <p:cNvSpPr>
                <a:spLocks noChangeShapeType="1"/>
              </p:cNvSpPr>
              <p:nvPr/>
            </p:nvSpPr>
            <p:spPr bwMode="auto">
              <a:xfrm>
                <a:off x="190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7" name="Line 563">
                <a:extLst>
                  <a:ext uri="{FF2B5EF4-FFF2-40B4-BE49-F238E27FC236}">
                    <a16:creationId xmlns:a16="http://schemas.microsoft.com/office/drawing/2014/main" id="{ABA07569-1353-4645-B13A-A01924038338}"/>
                  </a:ext>
                </a:extLst>
              </p:cNvPr>
              <p:cNvSpPr>
                <a:spLocks noChangeShapeType="1"/>
              </p:cNvSpPr>
              <p:nvPr/>
            </p:nvSpPr>
            <p:spPr bwMode="auto">
              <a:xfrm>
                <a:off x="192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8" name="Line 564">
                <a:extLst>
                  <a:ext uri="{FF2B5EF4-FFF2-40B4-BE49-F238E27FC236}">
                    <a16:creationId xmlns:a16="http://schemas.microsoft.com/office/drawing/2014/main" id="{0F943A0F-57B5-C84E-A2FD-65708C7C95D8}"/>
                  </a:ext>
                </a:extLst>
              </p:cNvPr>
              <p:cNvSpPr>
                <a:spLocks noChangeShapeType="1"/>
              </p:cNvSpPr>
              <p:nvPr/>
            </p:nvSpPr>
            <p:spPr bwMode="auto">
              <a:xfrm>
                <a:off x="194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9" name="Line 565">
                <a:extLst>
                  <a:ext uri="{FF2B5EF4-FFF2-40B4-BE49-F238E27FC236}">
                    <a16:creationId xmlns:a16="http://schemas.microsoft.com/office/drawing/2014/main" id="{9EC9B25E-018F-F343-9D77-CBEC06E13B39}"/>
                  </a:ext>
                </a:extLst>
              </p:cNvPr>
              <p:cNvSpPr>
                <a:spLocks noChangeShapeType="1"/>
              </p:cNvSpPr>
              <p:nvPr/>
            </p:nvSpPr>
            <p:spPr bwMode="auto">
              <a:xfrm>
                <a:off x="197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0" name="Line 566">
                <a:extLst>
                  <a:ext uri="{FF2B5EF4-FFF2-40B4-BE49-F238E27FC236}">
                    <a16:creationId xmlns:a16="http://schemas.microsoft.com/office/drawing/2014/main" id="{1FBB97CD-A1EC-D94A-948B-A0F23C4A6B58}"/>
                  </a:ext>
                </a:extLst>
              </p:cNvPr>
              <p:cNvSpPr>
                <a:spLocks noChangeShapeType="1"/>
              </p:cNvSpPr>
              <p:nvPr/>
            </p:nvSpPr>
            <p:spPr bwMode="auto">
              <a:xfrm>
                <a:off x="199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1" name="Line 567">
                <a:extLst>
                  <a:ext uri="{FF2B5EF4-FFF2-40B4-BE49-F238E27FC236}">
                    <a16:creationId xmlns:a16="http://schemas.microsoft.com/office/drawing/2014/main" id="{5C9300F7-6BCC-DC48-B2A5-B404E7EA908E}"/>
                  </a:ext>
                </a:extLst>
              </p:cNvPr>
              <p:cNvSpPr>
                <a:spLocks noChangeShapeType="1"/>
              </p:cNvSpPr>
              <p:nvPr/>
            </p:nvSpPr>
            <p:spPr bwMode="auto">
              <a:xfrm>
                <a:off x="201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2" name="Line 568">
                <a:extLst>
                  <a:ext uri="{FF2B5EF4-FFF2-40B4-BE49-F238E27FC236}">
                    <a16:creationId xmlns:a16="http://schemas.microsoft.com/office/drawing/2014/main" id="{E0F136B3-6772-C945-B3A8-BCAC59073A68}"/>
                  </a:ext>
                </a:extLst>
              </p:cNvPr>
              <p:cNvSpPr>
                <a:spLocks noChangeShapeType="1"/>
              </p:cNvSpPr>
              <p:nvPr/>
            </p:nvSpPr>
            <p:spPr bwMode="auto">
              <a:xfrm>
                <a:off x="204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3" name="Line 569">
                <a:extLst>
                  <a:ext uri="{FF2B5EF4-FFF2-40B4-BE49-F238E27FC236}">
                    <a16:creationId xmlns:a16="http://schemas.microsoft.com/office/drawing/2014/main" id="{F8F8D9CB-16C1-7C47-9993-807AE9B6CEA1}"/>
                  </a:ext>
                </a:extLst>
              </p:cNvPr>
              <p:cNvSpPr>
                <a:spLocks noChangeShapeType="1"/>
              </p:cNvSpPr>
              <p:nvPr/>
            </p:nvSpPr>
            <p:spPr bwMode="auto">
              <a:xfrm>
                <a:off x="206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4" name="Line 570">
                <a:extLst>
                  <a:ext uri="{FF2B5EF4-FFF2-40B4-BE49-F238E27FC236}">
                    <a16:creationId xmlns:a16="http://schemas.microsoft.com/office/drawing/2014/main" id="{13F9FB1C-1743-1F45-8220-961B22870255}"/>
                  </a:ext>
                </a:extLst>
              </p:cNvPr>
              <p:cNvSpPr>
                <a:spLocks noChangeShapeType="1"/>
              </p:cNvSpPr>
              <p:nvPr/>
            </p:nvSpPr>
            <p:spPr bwMode="auto">
              <a:xfrm>
                <a:off x="208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5" name="Line 571">
                <a:extLst>
                  <a:ext uri="{FF2B5EF4-FFF2-40B4-BE49-F238E27FC236}">
                    <a16:creationId xmlns:a16="http://schemas.microsoft.com/office/drawing/2014/main" id="{A7946AE9-2B93-0E45-94CC-298A71C89CF2}"/>
                  </a:ext>
                </a:extLst>
              </p:cNvPr>
              <p:cNvSpPr>
                <a:spLocks noChangeShapeType="1"/>
              </p:cNvSpPr>
              <p:nvPr/>
            </p:nvSpPr>
            <p:spPr bwMode="auto">
              <a:xfrm>
                <a:off x="210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6" name="Line 572">
                <a:extLst>
                  <a:ext uri="{FF2B5EF4-FFF2-40B4-BE49-F238E27FC236}">
                    <a16:creationId xmlns:a16="http://schemas.microsoft.com/office/drawing/2014/main" id="{7E1A4600-E38C-3341-96C4-E36EB3343607}"/>
                  </a:ext>
                </a:extLst>
              </p:cNvPr>
              <p:cNvSpPr>
                <a:spLocks noChangeShapeType="1"/>
              </p:cNvSpPr>
              <p:nvPr/>
            </p:nvSpPr>
            <p:spPr bwMode="auto">
              <a:xfrm>
                <a:off x="213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7" name="Line 573">
                <a:extLst>
                  <a:ext uri="{FF2B5EF4-FFF2-40B4-BE49-F238E27FC236}">
                    <a16:creationId xmlns:a16="http://schemas.microsoft.com/office/drawing/2014/main" id="{B1E1B77F-48AE-2746-ADC9-02389F64382A}"/>
                  </a:ext>
                </a:extLst>
              </p:cNvPr>
              <p:cNvSpPr>
                <a:spLocks noChangeShapeType="1"/>
              </p:cNvSpPr>
              <p:nvPr/>
            </p:nvSpPr>
            <p:spPr bwMode="auto">
              <a:xfrm>
                <a:off x="215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8" name="Line 574">
                <a:extLst>
                  <a:ext uri="{FF2B5EF4-FFF2-40B4-BE49-F238E27FC236}">
                    <a16:creationId xmlns:a16="http://schemas.microsoft.com/office/drawing/2014/main" id="{5E9BCF14-9134-4242-BF3E-A20956DFE0C7}"/>
                  </a:ext>
                </a:extLst>
              </p:cNvPr>
              <p:cNvSpPr>
                <a:spLocks noChangeShapeType="1"/>
              </p:cNvSpPr>
              <p:nvPr/>
            </p:nvSpPr>
            <p:spPr bwMode="auto">
              <a:xfrm>
                <a:off x="217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9" name="Line 575">
                <a:extLst>
                  <a:ext uri="{FF2B5EF4-FFF2-40B4-BE49-F238E27FC236}">
                    <a16:creationId xmlns:a16="http://schemas.microsoft.com/office/drawing/2014/main" id="{88C86E52-D52F-4449-A4CD-A18076349128}"/>
                  </a:ext>
                </a:extLst>
              </p:cNvPr>
              <p:cNvSpPr>
                <a:spLocks noChangeShapeType="1"/>
              </p:cNvSpPr>
              <p:nvPr/>
            </p:nvSpPr>
            <p:spPr bwMode="auto">
              <a:xfrm>
                <a:off x="220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0" name="Line 576">
                <a:extLst>
                  <a:ext uri="{FF2B5EF4-FFF2-40B4-BE49-F238E27FC236}">
                    <a16:creationId xmlns:a16="http://schemas.microsoft.com/office/drawing/2014/main" id="{39BF72D2-9D14-8047-A669-72B2C522D1F9}"/>
                  </a:ext>
                </a:extLst>
              </p:cNvPr>
              <p:cNvSpPr>
                <a:spLocks noChangeShapeType="1"/>
              </p:cNvSpPr>
              <p:nvPr/>
            </p:nvSpPr>
            <p:spPr bwMode="auto">
              <a:xfrm>
                <a:off x="222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1" name="Line 577">
                <a:extLst>
                  <a:ext uri="{FF2B5EF4-FFF2-40B4-BE49-F238E27FC236}">
                    <a16:creationId xmlns:a16="http://schemas.microsoft.com/office/drawing/2014/main" id="{55E56AAC-C20A-2340-AD7A-4C5F0C0D20F9}"/>
                  </a:ext>
                </a:extLst>
              </p:cNvPr>
              <p:cNvSpPr>
                <a:spLocks noChangeShapeType="1"/>
              </p:cNvSpPr>
              <p:nvPr/>
            </p:nvSpPr>
            <p:spPr bwMode="auto">
              <a:xfrm>
                <a:off x="224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2" name="Line 578">
                <a:extLst>
                  <a:ext uri="{FF2B5EF4-FFF2-40B4-BE49-F238E27FC236}">
                    <a16:creationId xmlns:a16="http://schemas.microsoft.com/office/drawing/2014/main" id="{4E683DA0-A070-9F42-9A16-3B3198FDEF05}"/>
                  </a:ext>
                </a:extLst>
              </p:cNvPr>
              <p:cNvSpPr>
                <a:spLocks noChangeShapeType="1"/>
              </p:cNvSpPr>
              <p:nvPr/>
            </p:nvSpPr>
            <p:spPr bwMode="auto">
              <a:xfrm>
                <a:off x="227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3" name="Line 579">
                <a:extLst>
                  <a:ext uri="{FF2B5EF4-FFF2-40B4-BE49-F238E27FC236}">
                    <a16:creationId xmlns:a16="http://schemas.microsoft.com/office/drawing/2014/main" id="{8DC4EAF2-E45B-354B-844B-01CFAEE047E4}"/>
                  </a:ext>
                </a:extLst>
              </p:cNvPr>
              <p:cNvSpPr>
                <a:spLocks noChangeShapeType="1"/>
              </p:cNvSpPr>
              <p:nvPr/>
            </p:nvSpPr>
            <p:spPr bwMode="auto">
              <a:xfrm>
                <a:off x="229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4" name="Line 580">
                <a:extLst>
                  <a:ext uri="{FF2B5EF4-FFF2-40B4-BE49-F238E27FC236}">
                    <a16:creationId xmlns:a16="http://schemas.microsoft.com/office/drawing/2014/main" id="{313B8674-BDAA-164D-B167-4A115219705C}"/>
                  </a:ext>
                </a:extLst>
              </p:cNvPr>
              <p:cNvSpPr>
                <a:spLocks noChangeShapeType="1"/>
              </p:cNvSpPr>
              <p:nvPr/>
            </p:nvSpPr>
            <p:spPr bwMode="auto">
              <a:xfrm>
                <a:off x="231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5" name="Line 581">
                <a:extLst>
                  <a:ext uri="{FF2B5EF4-FFF2-40B4-BE49-F238E27FC236}">
                    <a16:creationId xmlns:a16="http://schemas.microsoft.com/office/drawing/2014/main" id="{82B54660-31EB-8249-8E8F-7AF72E9F4728}"/>
                  </a:ext>
                </a:extLst>
              </p:cNvPr>
              <p:cNvSpPr>
                <a:spLocks noChangeShapeType="1"/>
              </p:cNvSpPr>
              <p:nvPr/>
            </p:nvSpPr>
            <p:spPr bwMode="auto">
              <a:xfrm>
                <a:off x="233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6" name="Line 582">
                <a:extLst>
                  <a:ext uri="{FF2B5EF4-FFF2-40B4-BE49-F238E27FC236}">
                    <a16:creationId xmlns:a16="http://schemas.microsoft.com/office/drawing/2014/main" id="{CB3C3DDA-9775-4548-BD45-3FA95BD5C0AA}"/>
                  </a:ext>
                </a:extLst>
              </p:cNvPr>
              <p:cNvSpPr>
                <a:spLocks noChangeShapeType="1"/>
              </p:cNvSpPr>
              <p:nvPr/>
            </p:nvSpPr>
            <p:spPr bwMode="auto">
              <a:xfrm>
                <a:off x="236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7" name="Line 583">
                <a:extLst>
                  <a:ext uri="{FF2B5EF4-FFF2-40B4-BE49-F238E27FC236}">
                    <a16:creationId xmlns:a16="http://schemas.microsoft.com/office/drawing/2014/main" id="{A0ACA9B0-2E59-7343-B630-DEA4F8FE54F3}"/>
                  </a:ext>
                </a:extLst>
              </p:cNvPr>
              <p:cNvSpPr>
                <a:spLocks noChangeShapeType="1"/>
              </p:cNvSpPr>
              <p:nvPr/>
            </p:nvSpPr>
            <p:spPr bwMode="auto">
              <a:xfrm>
                <a:off x="238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8" name="Line 584">
                <a:extLst>
                  <a:ext uri="{FF2B5EF4-FFF2-40B4-BE49-F238E27FC236}">
                    <a16:creationId xmlns:a16="http://schemas.microsoft.com/office/drawing/2014/main" id="{12E959FE-63CE-0A4A-BF0F-118EF13BDBC7}"/>
                  </a:ext>
                </a:extLst>
              </p:cNvPr>
              <p:cNvSpPr>
                <a:spLocks noChangeShapeType="1"/>
              </p:cNvSpPr>
              <p:nvPr/>
            </p:nvSpPr>
            <p:spPr bwMode="auto">
              <a:xfrm>
                <a:off x="240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9" name="Line 585">
                <a:extLst>
                  <a:ext uri="{FF2B5EF4-FFF2-40B4-BE49-F238E27FC236}">
                    <a16:creationId xmlns:a16="http://schemas.microsoft.com/office/drawing/2014/main" id="{E3E37610-67D6-244E-B56C-A58E4E21424F}"/>
                  </a:ext>
                </a:extLst>
              </p:cNvPr>
              <p:cNvSpPr>
                <a:spLocks noChangeShapeType="1"/>
              </p:cNvSpPr>
              <p:nvPr/>
            </p:nvSpPr>
            <p:spPr bwMode="auto">
              <a:xfrm>
                <a:off x="243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0" name="Line 586">
                <a:extLst>
                  <a:ext uri="{FF2B5EF4-FFF2-40B4-BE49-F238E27FC236}">
                    <a16:creationId xmlns:a16="http://schemas.microsoft.com/office/drawing/2014/main" id="{2768F040-8631-5C4A-A461-FCC661985429}"/>
                  </a:ext>
                </a:extLst>
              </p:cNvPr>
              <p:cNvSpPr>
                <a:spLocks noChangeShapeType="1"/>
              </p:cNvSpPr>
              <p:nvPr/>
            </p:nvSpPr>
            <p:spPr bwMode="auto">
              <a:xfrm>
                <a:off x="245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1" name="Line 587">
                <a:extLst>
                  <a:ext uri="{FF2B5EF4-FFF2-40B4-BE49-F238E27FC236}">
                    <a16:creationId xmlns:a16="http://schemas.microsoft.com/office/drawing/2014/main" id="{C0A0B0B3-98C2-9744-923B-F0646DE466EA}"/>
                  </a:ext>
                </a:extLst>
              </p:cNvPr>
              <p:cNvSpPr>
                <a:spLocks noChangeShapeType="1"/>
              </p:cNvSpPr>
              <p:nvPr/>
            </p:nvSpPr>
            <p:spPr bwMode="auto">
              <a:xfrm>
                <a:off x="247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2" name="Line 588">
                <a:extLst>
                  <a:ext uri="{FF2B5EF4-FFF2-40B4-BE49-F238E27FC236}">
                    <a16:creationId xmlns:a16="http://schemas.microsoft.com/office/drawing/2014/main" id="{53DE78C0-9AA4-3448-B8DF-E55CAF03962C}"/>
                  </a:ext>
                </a:extLst>
              </p:cNvPr>
              <p:cNvSpPr>
                <a:spLocks noChangeShapeType="1"/>
              </p:cNvSpPr>
              <p:nvPr/>
            </p:nvSpPr>
            <p:spPr bwMode="auto">
              <a:xfrm>
                <a:off x="250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3" name="Line 589">
                <a:extLst>
                  <a:ext uri="{FF2B5EF4-FFF2-40B4-BE49-F238E27FC236}">
                    <a16:creationId xmlns:a16="http://schemas.microsoft.com/office/drawing/2014/main" id="{A02F450B-5CFF-0D4F-B9C6-4A96BEBC93FA}"/>
                  </a:ext>
                </a:extLst>
              </p:cNvPr>
              <p:cNvSpPr>
                <a:spLocks noChangeShapeType="1"/>
              </p:cNvSpPr>
              <p:nvPr/>
            </p:nvSpPr>
            <p:spPr bwMode="auto">
              <a:xfrm>
                <a:off x="252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4" name="Line 590">
                <a:extLst>
                  <a:ext uri="{FF2B5EF4-FFF2-40B4-BE49-F238E27FC236}">
                    <a16:creationId xmlns:a16="http://schemas.microsoft.com/office/drawing/2014/main" id="{413993C1-FC39-2D4D-BF1C-03F22C279E39}"/>
                  </a:ext>
                </a:extLst>
              </p:cNvPr>
              <p:cNvSpPr>
                <a:spLocks noChangeShapeType="1"/>
              </p:cNvSpPr>
              <p:nvPr/>
            </p:nvSpPr>
            <p:spPr bwMode="auto">
              <a:xfrm>
                <a:off x="254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5" name="Line 591">
                <a:extLst>
                  <a:ext uri="{FF2B5EF4-FFF2-40B4-BE49-F238E27FC236}">
                    <a16:creationId xmlns:a16="http://schemas.microsoft.com/office/drawing/2014/main" id="{7CF79B48-6838-C744-9FCC-116B803BA510}"/>
                  </a:ext>
                </a:extLst>
              </p:cNvPr>
              <p:cNvSpPr>
                <a:spLocks noChangeShapeType="1"/>
              </p:cNvSpPr>
              <p:nvPr/>
            </p:nvSpPr>
            <p:spPr bwMode="auto">
              <a:xfrm>
                <a:off x="256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6" name="Line 592">
                <a:extLst>
                  <a:ext uri="{FF2B5EF4-FFF2-40B4-BE49-F238E27FC236}">
                    <a16:creationId xmlns:a16="http://schemas.microsoft.com/office/drawing/2014/main" id="{57361B0F-15B0-DB4B-8F3F-4CA83177EB53}"/>
                  </a:ext>
                </a:extLst>
              </p:cNvPr>
              <p:cNvSpPr>
                <a:spLocks noChangeShapeType="1"/>
              </p:cNvSpPr>
              <p:nvPr/>
            </p:nvSpPr>
            <p:spPr bwMode="auto">
              <a:xfrm>
                <a:off x="259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7" name="Line 593">
                <a:extLst>
                  <a:ext uri="{FF2B5EF4-FFF2-40B4-BE49-F238E27FC236}">
                    <a16:creationId xmlns:a16="http://schemas.microsoft.com/office/drawing/2014/main" id="{CDF52DCD-0AA4-0A45-B8A2-47295E1188EE}"/>
                  </a:ext>
                </a:extLst>
              </p:cNvPr>
              <p:cNvSpPr>
                <a:spLocks noChangeShapeType="1"/>
              </p:cNvSpPr>
              <p:nvPr/>
            </p:nvSpPr>
            <p:spPr bwMode="auto">
              <a:xfrm>
                <a:off x="261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8" name="Line 594">
                <a:extLst>
                  <a:ext uri="{FF2B5EF4-FFF2-40B4-BE49-F238E27FC236}">
                    <a16:creationId xmlns:a16="http://schemas.microsoft.com/office/drawing/2014/main" id="{E35B18F9-67C6-B74B-89F1-9A24F8CD713F}"/>
                  </a:ext>
                </a:extLst>
              </p:cNvPr>
              <p:cNvSpPr>
                <a:spLocks noChangeShapeType="1"/>
              </p:cNvSpPr>
              <p:nvPr/>
            </p:nvSpPr>
            <p:spPr bwMode="auto">
              <a:xfrm>
                <a:off x="263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9" name="Line 595">
                <a:extLst>
                  <a:ext uri="{FF2B5EF4-FFF2-40B4-BE49-F238E27FC236}">
                    <a16:creationId xmlns:a16="http://schemas.microsoft.com/office/drawing/2014/main" id="{626159F6-D739-A848-BA7B-30E27FDB1681}"/>
                  </a:ext>
                </a:extLst>
              </p:cNvPr>
              <p:cNvSpPr>
                <a:spLocks noChangeShapeType="1"/>
              </p:cNvSpPr>
              <p:nvPr/>
            </p:nvSpPr>
            <p:spPr bwMode="auto">
              <a:xfrm>
                <a:off x="2661"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0" name="Line 596">
                <a:extLst>
                  <a:ext uri="{FF2B5EF4-FFF2-40B4-BE49-F238E27FC236}">
                    <a16:creationId xmlns:a16="http://schemas.microsoft.com/office/drawing/2014/main" id="{59DF043C-B91A-D54E-965B-A2D7E16116C8}"/>
                  </a:ext>
                </a:extLst>
              </p:cNvPr>
              <p:cNvSpPr>
                <a:spLocks noChangeShapeType="1"/>
              </p:cNvSpPr>
              <p:nvPr/>
            </p:nvSpPr>
            <p:spPr bwMode="auto">
              <a:xfrm>
                <a:off x="2684"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1" name="Line 597">
                <a:extLst>
                  <a:ext uri="{FF2B5EF4-FFF2-40B4-BE49-F238E27FC236}">
                    <a16:creationId xmlns:a16="http://schemas.microsoft.com/office/drawing/2014/main" id="{C4B698C0-926F-F54A-8F6A-C1477A30D487}"/>
                  </a:ext>
                </a:extLst>
              </p:cNvPr>
              <p:cNvSpPr>
                <a:spLocks noChangeShapeType="1"/>
              </p:cNvSpPr>
              <p:nvPr/>
            </p:nvSpPr>
            <p:spPr bwMode="auto">
              <a:xfrm>
                <a:off x="2707"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2" name="Line 598">
                <a:extLst>
                  <a:ext uri="{FF2B5EF4-FFF2-40B4-BE49-F238E27FC236}">
                    <a16:creationId xmlns:a16="http://schemas.microsoft.com/office/drawing/2014/main" id="{8E44BDAC-4444-BC4B-999E-68A743CFA24B}"/>
                  </a:ext>
                </a:extLst>
              </p:cNvPr>
              <p:cNvSpPr>
                <a:spLocks noChangeShapeType="1"/>
              </p:cNvSpPr>
              <p:nvPr/>
            </p:nvSpPr>
            <p:spPr bwMode="auto">
              <a:xfrm>
                <a:off x="522" y="1251"/>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3" name="Line 599">
                <a:extLst>
                  <a:ext uri="{FF2B5EF4-FFF2-40B4-BE49-F238E27FC236}">
                    <a16:creationId xmlns:a16="http://schemas.microsoft.com/office/drawing/2014/main" id="{062C4888-B46C-2845-BBFE-1370B5ED47BD}"/>
                  </a:ext>
                </a:extLst>
              </p:cNvPr>
              <p:cNvSpPr>
                <a:spLocks noChangeShapeType="1"/>
              </p:cNvSpPr>
              <p:nvPr/>
            </p:nvSpPr>
            <p:spPr bwMode="auto">
              <a:xfrm flipH="1">
                <a:off x="2693" y="1251"/>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4" name="Rectangle 600">
                <a:extLst>
                  <a:ext uri="{FF2B5EF4-FFF2-40B4-BE49-F238E27FC236}">
                    <a16:creationId xmlns:a16="http://schemas.microsoft.com/office/drawing/2014/main" id="{101E886A-A0F5-2D43-9E1A-D92E62FBB6AD}"/>
                  </a:ext>
                </a:extLst>
              </p:cNvPr>
              <p:cNvSpPr>
                <a:spLocks noChangeArrowheads="1"/>
              </p:cNvSpPr>
              <p:nvPr/>
            </p:nvSpPr>
            <p:spPr bwMode="auto">
              <a:xfrm>
                <a:off x="407" y="1205"/>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1</a:t>
                </a:r>
                <a:endParaRPr lang="en-US" altLang="en-US" sz="1800">
                  <a:solidFill>
                    <a:schemeClr val="tx1"/>
                  </a:solidFill>
                </a:endParaRPr>
              </a:p>
            </p:txBody>
          </p:sp>
          <p:sp>
            <p:nvSpPr>
              <p:cNvPr id="145825" name="Line 601">
                <a:extLst>
                  <a:ext uri="{FF2B5EF4-FFF2-40B4-BE49-F238E27FC236}">
                    <a16:creationId xmlns:a16="http://schemas.microsoft.com/office/drawing/2014/main" id="{1DAA1703-10CD-F349-82B4-0A374C518860}"/>
                  </a:ext>
                </a:extLst>
              </p:cNvPr>
              <p:cNvSpPr>
                <a:spLocks noChangeShapeType="1"/>
              </p:cNvSpPr>
              <p:nvPr/>
            </p:nvSpPr>
            <p:spPr bwMode="auto">
              <a:xfrm flipV="1">
                <a:off x="522"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6" name="Line 602">
                <a:extLst>
                  <a:ext uri="{FF2B5EF4-FFF2-40B4-BE49-F238E27FC236}">
                    <a16:creationId xmlns:a16="http://schemas.microsoft.com/office/drawing/2014/main" id="{22402D71-7DCC-544A-AE7F-815E2942DD22}"/>
                  </a:ext>
                </a:extLst>
              </p:cNvPr>
              <p:cNvSpPr>
                <a:spLocks noChangeShapeType="1"/>
              </p:cNvSpPr>
              <p:nvPr/>
            </p:nvSpPr>
            <p:spPr bwMode="auto">
              <a:xfrm flipV="1">
                <a:off x="522"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7" name="Line 603">
                <a:extLst>
                  <a:ext uri="{FF2B5EF4-FFF2-40B4-BE49-F238E27FC236}">
                    <a16:creationId xmlns:a16="http://schemas.microsoft.com/office/drawing/2014/main" id="{42C29FCF-E427-DC4D-BD8E-CECAE2D07EE0}"/>
                  </a:ext>
                </a:extLst>
              </p:cNvPr>
              <p:cNvSpPr>
                <a:spLocks noChangeShapeType="1"/>
              </p:cNvSpPr>
              <p:nvPr/>
            </p:nvSpPr>
            <p:spPr bwMode="auto">
              <a:xfrm flipV="1">
                <a:off x="522"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8" name="Line 604">
                <a:extLst>
                  <a:ext uri="{FF2B5EF4-FFF2-40B4-BE49-F238E27FC236}">
                    <a16:creationId xmlns:a16="http://schemas.microsoft.com/office/drawing/2014/main" id="{3F509C99-2050-2445-A367-C6B552DC12A3}"/>
                  </a:ext>
                </a:extLst>
              </p:cNvPr>
              <p:cNvSpPr>
                <a:spLocks noChangeShapeType="1"/>
              </p:cNvSpPr>
              <p:nvPr/>
            </p:nvSpPr>
            <p:spPr bwMode="auto">
              <a:xfrm flipV="1">
                <a:off x="522"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9" name="Line 605">
                <a:extLst>
                  <a:ext uri="{FF2B5EF4-FFF2-40B4-BE49-F238E27FC236}">
                    <a16:creationId xmlns:a16="http://schemas.microsoft.com/office/drawing/2014/main" id="{DAD9F9FF-3656-EC4B-9E3D-5BDD9B355D24}"/>
                  </a:ext>
                </a:extLst>
              </p:cNvPr>
              <p:cNvSpPr>
                <a:spLocks noChangeShapeType="1"/>
              </p:cNvSpPr>
              <p:nvPr/>
            </p:nvSpPr>
            <p:spPr bwMode="auto">
              <a:xfrm flipV="1">
                <a:off x="522"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0" name="Line 606">
                <a:extLst>
                  <a:ext uri="{FF2B5EF4-FFF2-40B4-BE49-F238E27FC236}">
                    <a16:creationId xmlns:a16="http://schemas.microsoft.com/office/drawing/2014/main" id="{ABB94278-3D68-E74A-ADB9-CD693FEC0617}"/>
                  </a:ext>
                </a:extLst>
              </p:cNvPr>
              <p:cNvSpPr>
                <a:spLocks noChangeShapeType="1"/>
              </p:cNvSpPr>
              <p:nvPr/>
            </p:nvSpPr>
            <p:spPr bwMode="auto">
              <a:xfrm flipV="1">
                <a:off x="522"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08" name="Group 607">
              <a:extLst>
                <a:ext uri="{FF2B5EF4-FFF2-40B4-BE49-F238E27FC236}">
                  <a16:creationId xmlns:a16="http://schemas.microsoft.com/office/drawing/2014/main" id="{AB92E25D-188E-A44D-AC36-F3EC068EC1DF}"/>
                </a:ext>
              </a:extLst>
            </p:cNvPr>
            <p:cNvGrpSpPr>
              <a:grpSpLocks/>
            </p:cNvGrpSpPr>
            <p:nvPr/>
          </p:nvGrpSpPr>
          <p:grpSpPr bwMode="auto">
            <a:xfrm>
              <a:off x="463" y="1102"/>
              <a:ext cx="501" cy="1778"/>
              <a:chOff x="463" y="1102"/>
              <a:chExt cx="501" cy="1778"/>
            </a:xfrm>
          </p:grpSpPr>
          <p:sp>
            <p:nvSpPr>
              <p:cNvPr id="145431" name="Line 608">
                <a:extLst>
                  <a:ext uri="{FF2B5EF4-FFF2-40B4-BE49-F238E27FC236}">
                    <a16:creationId xmlns:a16="http://schemas.microsoft.com/office/drawing/2014/main" id="{B6D022BC-4852-CA4D-8EAF-AD351EF53C52}"/>
                  </a:ext>
                </a:extLst>
              </p:cNvPr>
              <p:cNvSpPr>
                <a:spLocks noChangeShapeType="1"/>
              </p:cNvSpPr>
              <p:nvPr/>
            </p:nvSpPr>
            <p:spPr bwMode="auto">
              <a:xfrm flipV="1">
                <a:off x="522"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2" name="Line 609">
                <a:extLst>
                  <a:ext uri="{FF2B5EF4-FFF2-40B4-BE49-F238E27FC236}">
                    <a16:creationId xmlns:a16="http://schemas.microsoft.com/office/drawing/2014/main" id="{D7845723-BEEA-6548-B858-F6F29D5EC759}"/>
                  </a:ext>
                </a:extLst>
              </p:cNvPr>
              <p:cNvSpPr>
                <a:spLocks noChangeShapeType="1"/>
              </p:cNvSpPr>
              <p:nvPr/>
            </p:nvSpPr>
            <p:spPr bwMode="auto">
              <a:xfrm flipV="1">
                <a:off x="522"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3" name="Line 610">
                <a:extLst>
                  <a:ext uri="{FF2B5EF4-FFF2-40B4-BE49-F238E27FC236}">
                    <a16:creationId xmlns:a16="http://schemas.microsoft.com/office/drawing/2014/main" id="{807CCC5B-4D07-CC43-AD20-6B76ACB6FAC9}"/>
                  </a:ext>
                </a:extLst>
              </p:cNvPr>
              <p:cNvSpPr>
                <a:spLocks noChangeShapeType="1"/>
              </p:cNvSpPr>
              <p:nvPr/>
            </p:nvSpPr>
            <p:spPr bwMode="auto">
              <a:xfrm flipV="1">
                <a:off x="522"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4" name="Line 611">
                <a:extLst>
                  <a:ext uri="{FF2B5EF4-FFF2-40B4-BE49-F238E27FC236}">
                    <a16:creationId xmlns:a16="http://schemas.microsoft.com/office/drawing/2014/main" id="{8D17B5F4-D6C7-3F4A-A74F-D8D91BD73037}"/>
                  </a:ext>
                </a:extLst>
              </p:cNvPr>
              <p:cNvSpPr>
                <a:spLocks noChangeShapeType="1"/>
              </p:cNvSpPr>
              <p:nvPr/>
            </p:nvSpPr>
            <p:spPr bwMode="auto">
              <a:xfrm flipV="1">
                <a:off x="522"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5" name="Line 612">
                <a:extLst>
                  <a:ext uri="{FF2B5EF4-FFF2-40B4-BE49-F238E27FC236}">
                    <a16:creationId xmlns:a16="http://schemas.microsoft.com/office/drawing/2014/main" id="{E3DF9E9F-134E-6446-B64F-19C1D084C02B}"/>
                  </a:ext>
                </a:extLst>
              </p:cNvPr>
              <p:cNvSpPr>
                <a:spLocks noChangeShapeType="1"/>
              </p:cNvSpPr>
              <p:nvPr/>
            </p:nvSpPr>
            <p:spPr bwMode="auto">
              <a:xfrm flipV="1">
                <a:off x="522"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6" name="Line 613">
                <a:extLst>
                  <a:ext uri="{FF2B5EF4-FFF2-40B4-BE49-F238E27FC236}">
                    <a16:creationId xmlns:a16="http://schemas.microsoft.com/office/drawing/2014/main" id="{6F2F3527-C22A-6B4A-B5AD-8E9C662BFAFE}"/>
                  </a:ext>
                </a:extLst>
              </p:cNvPr>
              <p:cNvSpPr>
                <a:spLocks noChangeShapeType="1"/>
              </p:cNvSpPr>
              <p:nvPr/>
            </p:nvSpPr>
            <p:spPr bwMode="auto">
              <a:xfrm flipV="1">
                <a:off x="522"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7" name="Line 614">
                <a:extLst>
                  <a:ext uri="{FF2B5EF4-FFF2-40B4-BE49-F238E27FC236}">
                    <a16:creationId xmlns:a16="http://schemas.microsoft.com/office/drawing/2014/main" id="{4FDEC19D-2C9B-C449-BF86-50A49B051031}"/>
                  </a:ext>
                </a:extLst>
              </p:cNvPr>
              <p:cNvSpPr>
                <a:spLocks noChangeShapeType="1"/>
              </p:cNvSpPr>
              <p:nvPr/>
            </p:nvSpPr>
            <p:spPr bwMode="auto">
              <a:xfrm flipV="1">
                <a:off x="522"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8" name="Line 615">
                <a:extLst>
                  <a:ext uri="{FF2B5EF4-FFF2-40B4-BE49-F238E27FC236}">
                    <a16:creationId xmlns:a16="http://schemas.microsoft.com/office/drawing/2014/main" id="{6566A7DC-B1EA-714D-B7EA-349D205821FF}"/>
                  </a:ext>
                </a:extLst>
              </p:cNvPr>
              <p:cNvSpPr>
                <a:spLocks noChangeShapeType="1"/>
              </p:cNvSpPr>
              <p:nvPr/>
            </p:nvSpPr>
            <p:spPr bwMode="auto">
              <a:xfrm flipV="1">
                <a:off x="522"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9" name="Line 616">
                <a:extLst>
                  <a:ext uri="{FF2B5EF4-FFF2-40B4-BE49-F238E27FC236}">
                    <a16:creationId xmlns:a16="http://schemas.microsoft.com/office/drawing/2014/main" id="{B6444761-FD2B-7946-B0CF-30ADB8BBC502}"/>
                  </a:ext>
                </a:extLst>
              </p:cNvPr>
              <p:cNvSpPr>
                <a:spLocks noChangeShapeType="1"/>
              </p:cNvSpPr>
              <p:nvPr/>
            </p:nvSpPr>
            <p:spPr bwMode="auto">
              <a:xfrm flipV="1">
                <a:off x="522"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0" name="Line 617">
                <a:extLst>
                  <a:ext uri="{FF2B5EF4-FFF2-40B4-BE49-F238E27FC236}">
                    <a16:creationId xmlns:a16="http://schemas.microsoft.com/office/drawing/2014/main" id="{BDD6416A-B8D4-A24B-B0A5-C0C814696855}"/>
                  </a:ext>
                </a:extLst>
              </p:cNvPr>
              <p:cNvSpPr>
                <a:spLocks noChangeShapeType="1"/>
              </p:cNvSpPr>
              <p:nvPr/>
            </p:nvSpPr>
            <p:spPr bwMode="auto">
              <a:xfrm flipV="1">
                <a:off x="522"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1" name="Line 618">
                <a:extLst>
                  <a:ext uri="{FF2B5EF4-FFF2-40B4-BE49-F238E27FC236}">
                    <a16:creationId xmlns:a16="http://schemas.microsoft.com/office/drawing/2014/main" id="{D9822236-CF2C-5B4E-9B74-3C71E83DE889}"/>
                  </a:ext>
                </a:extLst>
              </p:cNvPr>
              <p:cNvSpPr>
                <a:spLocks noChangeShapeType="1"/>
              </p:cNvSpPr>
              <p:nvPr/>
            </p:nvSpPr>
            <p:spPr bwMode="auto">
              <a:xfrm flipV="1">
                <a:off x="522"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2" name="Line 619">
                <a:extLst>
                  <a:ext uri="{FF2B5EF4-FFF2-40B4-BE49-F238E27FC236}">
                    <a16:creationId xmlns:a16="http://schemas.microsoft.com/office/drawing/2014/main" id="{4DF48470-988F-3846-ABBF-CE0A024512E4}"/>
                  </a:ext>
                </a:extLst>
              </p:cNvPr>
              <p:cNvSpPr>
                <a:spLocks noChangeShapeType="1"/>
              </p:cNvSpPr>
              <p:nvPr/>
            </p:nvSpPr>
            <p:spPr bwMode="auto">
              <a:xfrm flipV="1">
                <a:off x="522"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3" name="Line 620">
                <a:extLst>
                  <a:ext uri="{FF2B5EF4-FFF2-40B4-BE49-F238E27FC236}">
                    <a16:creationId xmlns:a16="http://schemas.microsoft.com/office/drawing/2014/main" id="{5479BA8B-0249-A848-B074-DE9D76B888EA}"/>
                  </a:ext>
                </a:extLst>
              </p:cNvPr>
              <p:cNvSpPr>
                <a:spLocks noChangeShapeType="1"/>
              </p:cNvSpPr>
              <p:nvPr/>
            </p:nvSpPr>
            <p:spPr bwMode="auto">
              <a:xfrm flipV="1">
                <a:off x="522"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4" name="Line 621">
                <a:extLst>
                  <a:ext uri="{FF2B5EF4-FFF2-40B4-BE49-F238E27FC236}">
                    <a16:creationId xmlns:a16="http://schemas.microsoft.com/office/drawing/2014/main" id="{593DCD41-350E-544A-B1BB-AD7DD3C92CC5}"/>
                  </a:ext>
                </a:extLst>
              </p:cNvPr>
              <p:cNvSpPr>
                <a:spLocks noChangeShapeType="1"/>
              </p:cNvSpPr>
              <p:nvPr/>
            </p:nvSpPr>
            <p:spPr bwMode="auto">
              <a:xfrm flipV="1">
                <a:off x="522"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5" name="Line 622">
                <a:extLst>
                  <a:ext uri="{FF2B5EF4-FFF2-40B4-BE49-F238E27FC236}">
                    <a16:creationId xmlns:a16="http://schemas.microsoft.com/office/drawing/2014/main" id="{04F2E688-3CD6-1B46-A6A4-74D44BA69309}"/>
                  </a:ext>
                </a:extLst>
              </p:cNvPr>
              <p:cNvSpPr>
                <a:spLocks noChangeShapeType="1"/>
              </p:cNvSpPr>
              <p:nvPr/>
            </p:nvSpPr>
            <p:spPr bwMode="auto">
              <a:xfrm flipV="1">
                <a:off x="522"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6" name="Line 623">
                <a:extLst>
                  <a:ext uri="{FF2B5EF4-FFF2-40B4-BE49-F238E27FC236}">
                    <a16:creationId xmlns:a16="http://schemas.microsoft.com/office/drawing/2014/main" id="{E67CB30C-3528-4A4C-AF38-8250DE01DF89}"/>
                  </a:ext>
                </a:extLst>
              </p:cNvPr>
              <p:cNvSpPr>
                <a:spLocks noChangeShapeType="1"/>
              </p:cNvSpPr>
              <p:nvPr/>
            </p:nvSpPr>
            <p:spPr bwMode="auto">
              <a:xfrm flipV="1">
                <a:off x="522"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7" name="Line 624">
                <a:extLst>
                  <a:ext uri="{FF2B5EF4-FFF2-40B4-BE49-F238E27FC236}">
                    <a16:creationId xmlns:a16="http://schemas.microsoft.com/office/drawing/2014/main" id="{8F039791-EC82-DF40-AB55-B2EDC3525D7D}"/>
                  </a:ext>
                </a:extLst>
              </p:cNvPr>
              <p:cNvSpPr>
                <a:spLocks noChangeShapeType="1"/>
              </p:cNvSpPr>
              <p:nvPr/>
            </p:nvSpPr>
            <p:spPr bwMode="auto">
              <a:xfrm flipV="1">
                <a:off x="522"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8" name="Line 625">
                <a:extLst>
                  <a:ext uri="{FF2B5EF4-FFF2-40B4-BE49-F238E27FC236}">
                    <a16:creationId xmlns:a16="http://schemas.microsoft.com/office/drawing/2014/main" id="{EB6D3797-3662-7949-8AE9-48E8424827E5}"/>
                  </a:ext>
                </a:extLst>
              </p:cNvPr>
              <p:cNvSpPr>
                <a:spLocks noChangeShapeType="1"/>
              </p:cNvSpPr>
              <p:nvPr/>
            </p:nvSpPr>
            <p:spPr bwMode="auto">
              <a:xfrm flipV="1">
                <a:off x="522"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9" name="Line 626">
                <a:extLst>
                  <a:ext uri="{FF2B5EF4-FFF2-40B4-BE49-F238E27FC236}">
                    <a16:creationId xmlns:a16="http://schemas.microsoft.com/office/drawing/2014/main" id="{713F0C46-23D3-8D43-9825-C570B7EBAE04}"/>
                  </a:ext>
                </a:extLst>
              </p:cNvPr>
              <p:cNvSpPr>
                <a:spLocks noChangeShapeType="1"/>
              </p:cNvSpPr>
              <p:nvPr/>
            </p:nvSpPr>
            <p:spPr bwMode="auto">
              <a:xfrm flipV="1">
                <a:off x="522"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0" name="Line 627">
                <a:extLst>
                  <a:ext uri="{FF2B5EF4-FFF2-40B4-BE49-F238E27FC236}">
                    <a16:creationId xmlns:a16="http://schemas.microsoft.com/office/drawing/2014/main" id="{EF4D2BDC-06AB-FF4F-B652-F475C77DE4C5}"/>
                  </a:ext>
                </a:extLst>
              </p:cNvPr>
              <p:cNvSpPr>
                <a:spLocks noChangeShapeType="1"/>
              </p:cNvSpPr>
              <p:nvPr/>
            </p:nvSpPr>
            <p:spPr bwMode="auto">
              <a:xfrm flipV="1">
                <a:off x="522"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1" name="Line 628">
                <a:extLst>
                  <a:ext uri="{FF2B5EF4-FFF2-40B4-BE49-F238E27FC236}">
                    <a16:creationId xmlns:a16="http://schemas.microsoft.com/office/drawing/2014/main" id="{EE092A44-E5F7-1542-B0A5-C26C45E2806A}"/>
                  </a:ext>
                </a:extLst>
              </p:cNvPr>
              <p:cNvSpPr>
                <a:spLocks noChangeShapeType="1"/>
              </p:cNvSpPr>
              <p:nvPr/>
            </p:nvSpPr>
            <p:spPr bwMode="auto">
              <a:xfrm flipV="1">
                <a:off x="522"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2" name="Line 629">
                <a:extLst>
                  <a:ext uri="{FF2B5EF4-FFF2-40B4-BE49-F238E27FC236}">
                    <a16:creationId xmlns:a16="http://schemas.microsoft.com/office/drawing/2014/main" id="{0BC7FC50-B3ED-6947-BBB4-A65AF86128FB}"/>
                  </a:ext>
                </a:extLst>
              </p:cNvPr>
              <p:cNvSpPr>
                <a:spLocks noChangeShapeType="1"/>
              </p:cNvSpPr>
              <p:nvPr/>
            </p:nvSpPr>
            <p:spPr bwMode="auto">
              <a:xfrm flipV="1">
                <a:off x="522"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3" name="Line 630">
                <a:extLst>
                  <a:ext uri="{FF2B5EF4-FFF2-40B4-BE49-F238E27FC236}">
                    <a16:creationId xmlns:a16="http://schemas.microsoft.com/office/drawing/2014/main" id="{33D5D4BB-AFFF-E947-BC64-0F3FC3220171}"/>
                  </a:ext>
                </a:extLst>
              </p:cNvPr>
              <p:cNvSpPr>
                <a:spLocks noChangeShapeType="1"/>
              </p:cNvSpPr>
              <p:nvPr/>
            </p:nvSpPr>
            <p:spPr bwMode="auto">
              <a:xfrm flipV="1">
                <a:off x="522"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4" name="Line 631">
                <a:extLst>
                  <a:ext uri="{FF2B5EF4-FFF2-40B4-BE49-F238E27FC236}">
                    <a16:creationId xmlns:a16="http://schemas.microsoft.com/office/drawing/2014/main" id="{FF202F8B-29A0-7748-BEB5-972F22877F49}"/>
                  </a:ext>
                </a:extLst>
              </p:cNvPr>
              <p:cNvSpPr>
                <a:spLocks noChangeShapeType="1"/>
              </p:cNvSpPr>
              <p:nvPr/>
            </p:nvSpPr>
            <p:spPr bwMode="auto">
              <a:xfrm flipV="1">
                <a:off x="522"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5" name="Line 632">
                <a:extLst>
                  <a:ext uri="{FF2B5EF4-FFF2-40B4-BE49-F238E27FC236}">
                    <a16:creationId xmlns:a16="http://schemas.microsoft.com/office/drawing/2014/main" id="{1A87FF0D-07C7-B647-8DFC-255C5955EDCE}"/>
                  </a:ext>
                </a:extLst>
              </p:cNvPr>
              <p:cNvSpPr>
                <a:spLocks noChangeShapeType="1"/>
              </p:cNvSpPr>
              <p:nvPr/>
            </p:nvSpPr>
            <p:spPr bwMode="auto">
              <a:xfrm flipV="1">
                <a:off x="522"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6" name="Line 633">
                <a:extLst>
                  <a:ext uri="{FF2B5EF4-FFF2-40B4-BE49-F238E27FC236}">
                    <a16:creationId xmlns:a16="http://schemas.microsoft.com/office/drawing/2014/main" id="{625D509D-F173-4642-988E-D8C4B1607D7E}"/>
                  </a:ext>
                </a:extLst>
              </p:cNvPr>
              <p:cNvSpPr>
                <a:spLocks noChangeShapeType="1"/>
              </p:cNvSpPr>
              <p:nvPr/>
            </p:nvSpPr>
            <p:spPr bwMode="auto">
              <a:xfrm flipV="1">
                <a:off x="522"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7" name="Line 634">
                <a:extLst>
                  <a:ext uri="{FF2B5EF4-FFF2-40B4-BE49-F238E27FC236}">
                    <a16:creationId xmlns:a16="http://schemas.microsoft.com/office/drawing/2014/main" id="{E2EFD1C7-C6DA-F04B-AD55-6DC578E7F5C3}"/>
                  </a:ext>
                </a:extLst>
              </p:cNvPr>
              <p:cNvSpPr>
                <a:spLocks noChangeShapeType="1"/>
              </p:cNvSpPr>
              <p:nvPr/>
            </p:nvSpPr>
            <p:spPr bwMode="auto">
              <a:xfrm flipV="1">
                <a:off x="522"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8" name="Line 635">
                <a:extLst>
                  <a:ext uri="{FF2B5EF4-FFF2-40B4-BE49-F238E27FC236}">
                    <a16:creationId xmlns:a16="http://schemas.microsoft.com/office/drawing/2014/main" id="{8FEB0E79-2861-F14D-84C9-8412999CDECF}"/>
                  </a:ext>
                </a:extLst>
              </p:cNvPr>
              <p:cNvSpPr>
                <a:spLocks noChangeShapeType="1"/>
              </p:cNvSpPr>
              <p:nvPr/>
            </p:nvSpPr>
            <p:spPr bwMode="auto">
              <a:xfrm flipV="1">
                <a:off x="522"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9" name="Line 636">
                <a:extLst>
                  <a:ext uri="{FF2B5EF4-FFF2-40B4-BE49-F238E27FC236}">
                    <a16:creationId xmlns:a16="http://schemas.microsoft.com/office/drawing/2014/main" id="{88C7BB23-3F83-4342-B7A0-4C70E4D81C0C}"/>
                  </a:ext>
                </a:extLst>
              </p:cNvPr>
              <p:cNvSpPr>
                <a:spLocks noChangeShapeType="1"/>
              </p:cNvSpPr>
              <p:nvPr/>
            </p:nvSpPr>
            <p:spPr bwMode="auto">
              <a:xfrm flipV="1">
                <a:off x="522"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0" name="Line 637">
                <a:extLst>
                  <a:ext uri="{FF2B5EF4-FFF2-40B4-BE49-F238E27FC236}">
                    <a16:creationId xmlns:a16="http://schemas.microsoft.com/office/drawing/2014/main" id="{18A88CF9-6A16-8A47-9783-20B472B01814}"/>
                  </a:ext>
                </a:extLst>
              </p:cNvPr>
              <p:cNvSpPr>
                <a:spLocks noChangeShapeType="1"/>
              </p:cNvSpPr>
              <p:nvPr/>
            </p:nvSpPr>
            <p:spPr bwMode="auto">
              <a:xfrm flipV="1">
                <a:off x="522"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1" name="Line 638">
                <a:extLst>
                  <a:ext uri="{FF2B5EF4-FFF2-40B4-BE49-F238E27FC236}">
                    <a16:creationId xmlns:a16="http://schemas.microsoft.com/office/drawing/2014/main" id="{5FC47EAC-8A43-BE49-8401-10BD724A771C}"/>
                  </a:ext>
                </a:extLst>
              </p:cNvPr>
              <p:cNvSpPr>
                <a:spLocks noChangeShapeType="1"/>
              </p:cNvSpPr>
              <p:nvPr/>
            </p:nvSpPr>
            <p:spPr bwMode="auto">
              <a:xfrm flipV="1">
                <a:off x="522"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2" name="Line 639">
                <a:extLst>
                  <a:ext uri="{FF2B5EF4-FFF2-40B4-BE49-F238E27FC236}">
                    <a16:creationId xmlns:a16="http://schemas.microsoft.com/office/drawing/2014/main" id="{5D4EEBCD-4950-C149-9FB7-52F8038342DF}"/>
                  </a:ext>
                </a:extLst>
              </p:cNvPr>
              <p:cNvSpPr>
                <a:spLocks noChangeShapeType="1"/>
              </p:cNvSpPr>
              <p:nvPr/>
            </p:nvSpPr>
            <p:spPr bwMode="auto">
              <a:xfrm flipV="1">
                <a:off x="522"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3" name="Line 640">
                <a:extLst>
                  <a:ext uri="{FF2B5EF4-FFF2-40B4-BE49-F238E27FC236}">
                    <a16:creationId xmlns:a16="http://schemas.microsoft.com/office/drawing/2014/main" id="{5E24B5FA-A0CC-664C-8FEE-522457FDCEB4}"/>
                  </a:ext>
                </a:extLst>
              </p:cNvPr>
              <p:cNvSpPr>
                <a:spLocks noChangeShapeType="1"/>
              </p:cNvSpPr>
              <p:nvPr/>
            </p:nvSpPr>
            <p:spPr bwMode="auto">
              <a:xfrm flipV="1">
                <a:off x="522"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4" name="Line 641">
                <a:extLst>
                  <a:ext uri="{FF2B5EF4-FFF2-40B4-BE49-F238E27FC236}">
                    <a16:creationId xmlns:a16="http://schemas.microsoft.com/office/drawing/2014/main" id="{95E2FD68-3B3F-9041-8384-22AC43F7B4EC}"/>
                  </a:ext>
                </a:extLst>
              </p:cNvPr>
              <p:cNvSpPr>
                <a:spLocks noChangeShapeType="1"/>
              </p:cNvSpPr>
              <p:nvPr/>
            </p:nvSpPr>
            <p:spPr bwMode="auto">
              <a:xfrm flipV="1">
                <a:off x="522"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5" name="Line 642">
                <a:extLst>
                  <a:ext uri="{FF2B5EF4-FFF2-40B4-BE49-F238E27FC236}">
                    <a16:creationId xmlns:a16="http://schemas.microsoft.com/office/drawing/2014/main" id="{83D27CDB-1FF9-CE46-83D8-6EE2775645CA}"/>
                  </a:ext>
                </a:extLst>
              </p:cNvPr>
              <p:cNvSpPr>
                <a:spLocks noChangeShapeType="1"/>
              </p:cNvSpPr>
              <p:nvPr/>
            </p:nvSpPr>
            <p:spPr bwMode="auto">
              <a:xfrm flipV="1">
                <a:off x="522"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6" name="Line 643">
                <a:extLst>
                  <a:ext uri="{FF2B5EF4-FFF2-40B4-BE49-F238E27FC236}">
                    <a16:creationId xmlns:a16="http://schemas.microsoft.com/office/drawing/2014/main" id="{58FF304A-2D63-D444-9DAB-FB02E489332A}"/>
                  </a:ext>
                </a:extLst>
              </p:cNvPr>
              <p:cNvSpPr>
                <a:spLocks noChangeShapeType="1"/>
              </p:cNvSpPr>
              <p:nvPr/>
            </p:nvSpPr>
            <p:spPr bwMode="auto">
              <a:xfrm flipV="1">
                <a:off x="522"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7" name="Line 644">
                <a:extLst>
                  <a:ext uri="{FF2B5EF4-FFF2-40B4-BE49-F238E27FC236}">
                    <a16:creationId xmlns:a16="http://schemas.microsoft.com/office/drawing/2014/main" id="{460E9E50-0FD1-B146-AFBC-F0B7B990DAA6}"/>
                  </a:ext>
                </a:extLst>
              </p:cNvPr>
              <p:cNvSpPr>
                <a:spLocks noChangeShapeType="1"/>
              </p:cNvSpPr>
              <p:nvPr/>
            </p:nvSpPr>
            <p:spPr bwMode="auto">
              <a:xfrm flipV="1">
                <a:off x="522"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8" name="Line 645">
                <a:extLst>
                  <a:ext uri="{FF2B5EF4-FFF2-40B4-BE49-F238E27FC236}">
                    <a16:creationId xmlns:a16="http://schemas.microsoft.com/office/drawing/2014/main" id="{C7014751-4DBF-5D4F-9319-93A46E794F46}"/>
                  </a:ext>
                </a:extLst>
              </p:cNvPr>
              <p:cNvSpPr>
                <a:spLocks noChangeShapeType="1"/>
              </p:cNvSpPr>
              <p:nvPr/>
            </p:nvSpPr>
            <p:spPr bwMode="auto">
              <a:xfrm flipV="1">
                <a:off x="522"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9" name="Line 646">
                <a:extLst>
                  <a:ext uri="{FF2B5EF4-FFF2-40B4-BE49-F238E27FC236}">
                    <a16:creationId xmlns:a16="http://schemas.microsoft.com/office/drawing/2014/main" id="{79AED8B2-C338-7B4D-ADCC-98516CDAB54B}"/>
                  </a:ext>
                </a:extLst>
              </p:cNvPr>
              <p:cNvSpPr>
                <a:spLocks noChangeShapeType="1"/>
              </p:cNvSpPr>
              <p:nvPr/>
            </p:nvSpPr>
            <p:spPr bwMode="auto">
              <a:xfrm flipV="1">
                <a:off x="522"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0" name="Line 647">
                <a:extLst>
                  <a:ext uri="{FF2B5EF4-FFF2-40B4-BE49-F238E27FC236}">
                    <a16:creationId xmlns:a16="http://schemas.microsoft.com/office/drawing/2014/main" id="{58D22675-21CB-214F-91D4-D33DF6E8B36B}"/>
                  </a:ext>
                </a:extLst>
              </p:cNvPr>
              <p:cNvSpPr>
                <a:spLocks noChangeShapeType="1"/>
              </p:cNvSpPr>
              <p:nvPr/>
            </p:nvSpPr>
            <p:spPr bwMode="auto">
              <a:xfrm flipV="1">
                <a:off x="522"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1" name="Line 648">
                <a:extLst>
                  <a:ext uri="{FF2B5EF4-FFF2-40B4-BE49-F238E27FC236}">
                    <a16:creationId xmlns:a16="http://schemas.microsoft.com/office/drawing/2014/main" id="{722929EE-00D4-E84C-BF68-B9AEA5B6FF88}"/>
                  </a:ext>
                </a:extLst>
              </p:cNvPr>
              <p:cNvSpPr>
                <a:spLocks noChangeShapeType="1"/>
              </p:cNvSpPr>
              <p:nvPr/>
            </p:nvSpPr>
            <p:spPr bwMode="auto">
              <a:xfrm flipV="1">
                <a:off x="522"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2" name="Line 649">
                <a:extLst>
                  <a:ext uri="{FF2B5EF4-FFF2-40B4-BE49-F238E27FC236}">
                    <a16:creationId xmlns:a16="http://schemas.microsoft.com/office/drawing/2014/main" id="{40D650A9-6934-D546-9D85-9FA20AFF20AE}"/>
                  </a:ext>
                </a:extLst>
              </p:cNvPr>
              <p:cNvSpPr>
                <a:spLocks noChangeShapeType="1"/>
              </p:cNvSpPr>
              <p:nvPr/>
            </p:nvSpPr>
            <p:spPr bwMode="auto">
              <a:xfrm flipV="1">
                <a:off x="522"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3" name="Line 650">
                <a:extLst>
                  <a:ext uri="{FF2B5EF4-FFF2-40B4-BE49-F238E27FC236}">
                    <a16:creationId xmlns:a16="http://schemas.microsoft.com/office/drawing/2014/main" id="{CB25E37B-6E03-5543-81F9-B3F248CA7F5C}"/>
                  </a:ext>
                </a:extLst>
              </p:cNvPr>
              <p:cNvSpPr>
                <a:spLocks noChangeShapeType="1"/>
              </p:cNvSpPr>
              <p:nvPr/>
            </p:nvSpPr>
            <p:spPr bwMode="auto">
              <a:xfrm flipV="1">
                <a:off x="522"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4" name="Line 651">
                <a:extLst>
                  <a:ext uri="{FF2B5EF4-FFF2-40B4-BE49-F238E27FC236}">
                    <a16:creationId xmlns:a16="http://schemas.microsoft.com/office/drawing/2014/main" id="{5BFE6DD8-3E89-964C-B716-5F58DA2783AC}"/>
                  </a:ext>
                </a:extLst>
              </p:cNvPr>
              <p:cNvSpPr>
                <a:spLocks noChangeShapeType="1"/>
              </p:cNvSpPr>
              <p:nvPr/>
            </p:nvSpPr>
            <p:spPr bwMode="auto">
              <a:xfrm flipV="1">
                <a:off x="522"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5" name="Line 652">
                <a:extLst>
                  <a:ext uri="{FF2B5EF4-FFF2-40B4-BE49-F238E27FC236}">
                    <a16:creationId xmlns:a16="http://schemas.microsoft.com/office/drawing/2014/main" id="{CF4D6B2F-9F62-7542-8E95-67C0F44534DB}"/>
                  </a:ext>
                </a:extLst>
              </p:cNvPr>
              <p:cNvSpPr>
                <a:spLocks noChangeShapeType="1"/>
              </p:cNvSpPr>
              <p:nvPr/>
            </p:nvSpPr>
            <p:spPr bwMode="auto">
              <a:xfrm flipV="1">
                <a:off x="522"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6" name="Line 653">
                <a:extLst>
                  <a:ext uri="{FF2B5EF4-FFF2-40B4-BE49-F238E27FC236}">
                    <a16:creationId xmlns:a16="http://schemas.microsoft.com/office/drawing/2014/main" id="{46085AFB-21B7-2245-81FA-C3FC55D8E13F}"/>
                  </a:ext>
                </a:extLst>
              </p:cNvPr>
              <p:cNvSpPr>
                <a:spLocks noChangeShapeType="1"/>
              </p:cNvSpPr>
              <p:nvPr/>
            </p:nvSpPr>
            <p:spPr bwMode="auto">
              <a:xfrm flipV="1">
                <a:off x="522"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7" name="Line 654">
                <a:extLst>
                  <a:ext uri="{FF2B5EF4-FFF2-40B4-BE49-F238E27FC236}">
                    <a16:creationId xmlns:a16="http://schemas.microsoft.com/office/drawing/2014/main" id="{99979C1F-D15B-2546-97B6-DA2330E4AE99}"/>
                  </a:ext>
                </a:extLst>
              </p:cNvPr>
              <p:cNvSpPr>
                <a:spLocks noChangeShapeType="1"/>
              </p:cNvSpPr>
              <p:nvPr/>
            </p:nvSpPr>
            <p:spPr bwMode="auto">
              <a:xfrm flipV="1">
                <a:off x="522"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8" name="Line 655">
                <a:extLst>
                  <a:ext uri="{FF2B5EF4-FFF2-40B4-BE49-F238E27FC236}">
                    <a16:creationId xmlns:a16="http://schemas.microsoft.com/office/drawing/2014/main" id="{3877873C-D980-3346-8CD3-C1AFA51249A2}"/>
                  </a:ext>
                </a:extLst>
              </p:cNvPr>
              <p:cNvSpPr>
                <a:spLocks noChangeShapeType="1"/>
              </p:cNvSpPr>
              <p:nvPr/>
            </p:nvSpPr>
            <p:spPr bwMode="auto">
              <a:xfrm flipV="1">
                <a:off x="522"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9" name="Line 656">
                <a:extLst>
                  <a:ext uri="{FF2B5EF4-FFF2-40B4-BE49-F238E27FC236}">
                    <a16:creationId xmlns:a16="http://schemas.microsoft.com/office/drawing/2014/main" id="{A2BEE72C-AE92-A44E-B473-712EE51F768F}"/>
                  </a:ext>
                </a:extLst>
              </p:cNvPr>
              <p:cNvSpPr>
                <a:spLocks noChangeShapeType="1"/>
              </p:cNvSpPr>
              <p:nvPr/>
            </p:nvSpPr>
            <p:spPr bwMode="auto">
              <a:xfrm flipV="1">
                <a:off x="522"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0" name="Line 657">
                <a:extLst>
                  <a:ext uri="{FF2B5EF4-FFF2-40B4-BE49-F238E27FC236}">
                    <a16:creationId xmlns:a16="http://schemas.microsoft.com/office/drawing/2014/main" id="{50F04A56-D55F-2B40-89D2-24C4929F5923}"/>
                  </a:ext>
                </a:extLst>
              </p:cNvPr>
              <p:cNvSpPr>
                <a:spLocks noChangeShapeType="1"/>
              </p:cNvSpPr>
              <p:nvPr/>
            </p:nvSpPr>
            <p:spPr bwMode="auto">
              <a:xfrm flipV="1">
                <a:off x="522"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1" name="Line 658">
                <a:extLst>
                  <a:ext uri="{FF2B5EF4-FFF2-40B4-BE49-F238E27FC236}">
                    <a16:creationId xmlns:a16="http://schemas.microsoft.com/office/drawing/2014/main" id="{18D251ED-D3CC-DA49-BA4B-C7AEB7394DE5}"/>
                  </a:ext>
                </a:extLst>
              </p:cNvPr>
              <p:cNvSpPr>
                <a:spLocks noChangeShapeType="1"/>
              </p:cNvSpPr>
              <p:nvPr/>
            </p:nvSpPr>
            <p:spPr bwMode="auto">
              <a:xfrm flipV="1">
                <a:off x="522"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2" name="Line 659">
                <a:extLst>
                  <a:ext uri="{FF2B5EF4-FFF2-40B4-BE49-F238E27FC236}">
                    <a16:creationId xmlns:a16="http://schemas.microsoft.com/office/drawing/2014/main" id="{4A2BEE3E-D128-0443-B1FD-53AF0402F27A}"/>
                  </a:ext>
                </a:extLst>
              </p:cNvPr>
              <p:cNvSpPr>
                <a:spLocks noChangeShapeType="1"/>
              </p:cNvSpPr>
              <p:nvPr/>
            </p:nvSpPr>
            <p:spPr bwMode="auto">
              <a:xfrm flipV="1">
                <a:off x="522"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3" name="Line 660">
                <a:extLst>
                  <a:ext uri="{FF2B5EF4-FFF2-40B4-BE49-F238E27FC236}">
                    <a16:creationId xmlns:a16="http://schemas.microsoft.com/office/drawing/2014/main" id="{0A5FB986-DA62-094B-B3AB-881D598233DD}"/>
                  </a:ext>
                </a:extLst>
              </p:cNvPr>
              <p:cNvSpPr>
                <a:spLocks noChangeShapeType="1"/>
              </p:cNvSpPr>
              <p:nvPr/>
            </p:nvSpPr>
            <p:spPr bwMode="auto">
              <a:xfrm flipV="1">
                <a:off x="522"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4" name="Line 661">
                <a:extLst>
                  <a:ext uri="{FF2B5EF4-FFF2-40B4-BE49-F238E27FC236}">
                    <a16:creationId xmlns:a16="http://schemas.microsoft.com/office/drawing/2014/main" id="{DBE5733E-68BA-EC4F-AEB6-0366D06C538B}"/>
                  </a:ext>
                </a:extLst>
              </p:cNvPr>
              <p:cNvSpPr>
                <a:spLocks noChangeShapeType="1"/>
              </p:cNvSpPr>
              <p:nvPr/>
            </p:nvSpPr>
            <p:spPr bwMode="auto">
              <a:xfrm flipV="1">
                <a:off x="522"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5" name="Line 662">
                <a:extLst>
                  <a:ext uri="{FF2B5EF4-FFF2-40B4-BE49-F238E27FC236}">
                    <a16:creationId xmlns:a16="http://schemas.microsoft.com/office/drawing/2014/main" id="{99835AC6-8409-6A48-982B-D0E549D7CB07}"/>
                  </a:ext>
                </a:extLst>
              </p:cNvPr>
              <p:cNvSpPr>
                <a:spLocks noChangeShapeType="1"/>
              </p:cNvSpPr>
              <p:nvPr/>
            </p:nvSpPr>
            <p:spPr bwMode="auto">
              <a:xfrm flipV="1">
                <a:off x="522"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6" name="Line 663">
                <a:extLst>
                  <a:ext uri="{FF2B5EF4-FFF2-40B4-BE49-F238E27FC236}">
                    <a16:creationId xmlns:a16="http://schemas.microsoft.com/office/drawing/2014/main" id="{4DB1018F-3030-CE49-9471-69E2C922B906}"/>
                  </a:ext>
                </a:extLst>
              </p:cNvPr>
              <p:cNvSpPr>
                <a:spLocks noChangeShapeType="1"/>
              </p:cNvSpPr>
              <p:nvPr/>
            </p:nvSpPr>
            <p:spPr bwMode="auto">
              <a:xfrm flipV="1">
                <a:off x="522"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7" name="Line 664">
                <a:extLst>
                  <a:ext uri="{FF2B5EF4-FFF2-40B4-BE49-F238E27FC236}">
                    <a16:creationId xmlns:a16="http://schemas.microsoft.com/office/drawing/2014/main" id="{5A348204-BEA5-DC47-92EF-3A879BA1778F}"/>
                  </a:ext>
                </a:extLst>
              </p:cNvPr>
              <p:cNvSpPr>
                <a:spLocks noChangeShapeType="1"/>
              </p:cNvSpPr>
              <p:nvPr/>
            </p:nvSpPr>
            <p:spPr bwMode="auto">
              <a:xfrm flipV="1">
                <a:off x="522"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8" name="Line 665">
                <a:extLst>
                  <a:ext uri="{FF2B5EF4-FFF2-40B4-BE49-F238E27FC236}">
                    <a16:creationId xmlns:a16="http://schemas.microsoft.com/office/drawing/2014/main" id="{86DF7F7F-7EA1-3543-B4F2-2C0DFBBA711C}"/>
                  </a:ext>
                </a:extLst>
              </p:cNvPr>
              <p:cNvSpPr>
                <a:spLocks noChangeShapeType="1"/>
              </p:cNvSpPr>
              <p:nvPr/>
            </p:nvSpPr>
            <p:spPr bwMode="auto">
              <a:xfrm flipV="1">
                <a:off x="522"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9" name="Line 666">
                <a:extLst>
                  <a:ext uri="{FF2B5EF4-FFF2-40B4-BE49-F238E27FC236}">
                    <a16:creationId xmlns:a16="http://schemas.microsoft.com/office/drawing/2014/main" id="{0FB2CC59-C144-1C4D-BADC-F1D7573E0671}"/>
                  </a:ext>
                </a:extLst>
              </p:cNvPr>
              <p:cNvSpPr>
                <a:spLocks noChangeShapeType="1"/>
              </p:cNvSpPr>
              <p:nvPr/>
            </p:nvSpPr>
            <p:spPr bwMode="auto">
              <a:xfrm flipV="1">
                <a:off x="522"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0" name="Line 667">
                <a:extLst>
                  <a:ext uri="{FF2B5EF4-FFF2-40B4-BE49-F238E27FC236}">
                    <a16:creationId xmlns:a16="http://schemas.microsoft.com/office/drawing/2014/main" id="{F5727371-90D2-A444-B25A-F59645636F3D}"/>
                  </a:ext>
                </a:extLst>
              </p:cNvPr>
              <p:cNvSpPr>
                <a:spLocks noChangeShapeType="1"/>
              </p:cNvSpPr>
              <p:nvPr/>
            </p:nvSpPr>
            <p:spPr bwMode="auto">
              <a:xfrm flipV="1">
                <a:off x="522"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1" name="Line 668">
                <a:extLst>
                  <a:ext uri="{FF2B5EF4-FFF2-40B4-BE49-F238E27FC236}">
                    <a16:creationId xmlns:a16="http://schemas.microsoft.com/office/drawing/2014/main" id="{F1A99D69-6787-8D48-B360-D0640F7722F6}"/>
                  </a:ext>
                </a:extLst>
              </p:cNvPr>
              <p:cNvSpPr>
                <a:spLocks noChangeShapeType="1"/>
              </p:cNvSpPr>
              <p:nvPr/>
            </p:nvSpPr>
            <p:spPr bwMode="auto">
              <a:xfrm flipV="1">
                <a:off x="522"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2" name="Line 669">
                <a:extLst>
                  <a:ext uri="{FF2B5EF4-FFF2-40B4-BE49-F238E27FC236}">
                    <a16:creationId xmlns:a16="http://schemas.microsoft.com/office/drawing/2014/main" id="{E79A50CB-FA2A-2C46-8612-3E7214EDC126}"/>
                  </a:ext>
                </a:extLst>
              </p:cNvPr>
              <p:cNvSpPr>
                <a:spLocks noChangeShapeType="1"/>
              </p:cNvSpPr>
              <p:nvPr/>
            </p:nvSpPr>
            <p:spPr bwMode="auto">
              <a:xfrm flipV="1">
                <a:off x="522"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3" name="Line 670">
                <a:extLst>
                  <a:ext uri="{FF2B5EF4-FFF2-40B4-BE49-F238E27FC236}">
                    <a16:creationId xmlns:a16="http://schemas.microsoft.com/office/drawing/2014/main" id="{C287D396-7D60-754A-A6BC-42E983DFE573}"/>
                  </a:ext>
                </a:extLst>
              </p:cNvPr>
              <p:cNvSpPr>
                <a:spLocks noChangeShapeType="1"/>
              </p:cNvSpPr>
              <p:nvPr/>
            </p:nvSpPr>
            <p:spPr bwMode="auto">
              <a:xfrm flipV="1">
                <a:off x="522"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4" name="Line 671">
                <a:extLst>
                  <a:ext uri="{FF2B5EF4-FFF2-40B4-BE49-F238E27FC236}">
                    <a16:creationId xmlns:a16="http://schemas.microsoft.com/office/drawing/2014/main" id="{B54B0A65-7738-704B-8578-B10F70293F10}"/>
                  </a:ext>
                </a:extLst>
              </p:cNvPr>
              <p:cNvSpPr>
                <a:spLocks noChangeShapeType="1"/>
              </p:cNvSpPr>
              <p:nvPr/>
            </p:nvSpPr>
            <p:spPr bwMode="auto">
              <a:xfrm flipV="1">
                <a:off x="522"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5" name="Line 672">
                <a:extLst>
                  <a:ext uri="{FF2B5EF4-FFF2-40B4-BE49-F238E27FC236}">
                    <a16:creationId xmlns:a16="http://schemas.microsoft.com/office/drawing/2014/main" id="{1EACE76E-1EBA-C948-9767-99C0590A4997}"/>
                  </a:ext>
                </a:extLst>
              </p:cNvPr>
              <p:cNvSpPr>
                <a:spLocks noChangeShapeType="1"/>
              </p:cNvSpPr>
              <p:nvPr/>
            </p:nvSpPr>
            <p:spPr bwMode="auto">
              <a:xfrm flipV="1">
                <a:off x="522"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6" name="Line 673">
                <a:extLst>
                  <a:ext uri="{FF2B5EF4-FFF2-40B4-BE49-F238E27FC236}">
                    <a16:creationId xmlns:a16="http://schemas.microsoft.com/office/drawing/2014/main" id="{2921EF1D-157A-8249-AFA4-A1546BB56D9A}"/>
                  </a:ext>
                </a:extLst>
              </p:cNvPr>
              <p:cNvSpPr>
                <a:spLocks noChangeShapeType="1"/>
              </p:cNvSpPr>
              <p:nvPr/>
            </p:nvSpPr>
            <p:spPr bwMode="auto">
              <a:xfrm flipV="1">
                <a:off x="522"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7" name="Line 674">
                <a:extLst>
                  <a:ext uri="{FF2B5EF4-FFF2-40B4-BE49-F238E27FC236}">
                    <a16:creationId xmlns:a16="http://schemas.microsoft.com/office/drawing/2014/main" id="{DD8E9A98-719E-F04D-B198-932BB1B8EE68}"/>
                  </a:ext>
                </a:extLst>
              </p:cNvPr>
              <p:cNvSpPr>
                <a:spLocks noChangeShapeType="1"/>
              </p:cNvSpPr>
              <p:nvPr/>
            </p:nvSpPr>
            <p:spPr bwMode="auto">
              <a:xfrm>
                <a:off x="522"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8" name="Rectangle 675">
                <a:extLst>
                  <a:ext uri="{FF2B5EF4-FFF2-40B4-BE49-F238E27FC236}">
                    <a16:creationId xmlns:a16="http://schemas.microsoft.com/office/drawing/2014/main" id="{0C75CFD1-258F-5F4D-AC4F-CB1E29C1A524}"/>
                  </a:ext>
                </a:extLst>
              </p:cNvPr>
              <p:cNvSpPr>
                <a:spLocks noChangeArrowheads="1"/>
              </p:cNvSpPr>
              <p:nvPr/>
            </p:nvSpPr>
            <p:spPr bwMode="auto">
              <a:xfrm>
                <a:off x="463" y="2774"/>
                <a:ext cx="12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-10</a:t>
                </a:r>
                <a:endParaRPr lang="en-US" altLang="en-US" sz="1800">
                  <a:solidFill>
                    <a:schemeClr val="tx1"/>
                  </a:solidFill>
                </a:endParaRPr>
              </a:p>
            </p:txBody>
          </p:sp>
          <p:sp>
            <p:nvSpPr>
              <p:cNvPr id="145499" name="Line 676">
                <a:extLst>
                  <a:ext uri="{FF2B5EF4-FFF2-40B4-BE49-F238E27FC236}">
                    <a16:creationId xmlns:a16="http://schemas.microsoft.com/office/drawing/2014/main" id="{E251A955-AD2A-A449-9C0C-E7479809A209}"/>
                  </a:ext>
                </a:extLst>
              </p:cNvPr>
              <p:cNvSpPr>
                <a:spLocks noChangeShapeType="1"/>
              </p:cNvSpPr>
              <p:nvPr/>
            </p:nvSpPr>
            <p:spPr bwMode="auto">
              <a:xfrm flipV="1">
                <a:off x="743"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0" name="Line 677">
                <a:extLst>
                  <a:ext uri="{FF2B5EF4-FFF2-40B4-BE49-F238E27FC236}">
                    <a16:creationId xmlns:a16="http://schemas.microsoft.com/office/drawing/2014/main" id="{96E28140-BB3E-D844-8CD9-47FA8F7AB2CA}"/>
                  </a:ext>
                </a:extLst>
              </p:cNvPr>
              <p:cNvSpPr>
                <a:spLocks noChangeShapeType="1"/>
              </p:cNvSpPr>
              <p:nvPr/>
            </p:nvSpPr>
            <p:spPr bwMode="auto">
              <a:xfrm flipV="1">
                <a:off x="743"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1" name="Line 678">
                <a:extLst>
                  <a:ext uri="{FF2B5EF4-FFF2-40B4-BE49-F238E27FC236}">
                    <a16:creationId xmlns:a16="http://schemas.microsoft.com/office/drawing/2014/main" id="{CD24D722-9491-6441-8448-606C9C78867D}"/>
                  </a:ext>
                </a:extLst>
              </p:cNvPr>
              <p:cNvSpPr>
                <a:spLocks noChangeShapeType="1"/>
              </p:cNvSpPr>
              <p:nvPr/>
            </p:nvSpPr>
            <p:spPr bwMode="auto">
              <a:xfrm flipV="1">
                <a:off x="743"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2" name="Line 679">
                <a:extLst>
                  <a:ext uri="{FF2B5EF4-FFF2-40B4-BE49-F238E27FC236}">
                    <a16:creationId xmlns:a16="http://schemas.microsoft.com/office/drawing/2014/main" id="{B2C45224-D9BA-0948-89F0-8B8C86E2EF98}"/>
                  </a:ext>
                </a:extLst>
              </p:cNvPr>
              <p:cNvSpPr>
                <a:spLocks noChangeShapeType="1"/>
              </p:cNvSpPr>
              <p:nvPr/>
            </p:nvSpPr>
            <p:spPr bwMode="auto">
              <a:xfrm flipV="1">
                <a:off x="743"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3" name="Line 680">
                <a:extLst>
                  <a:ext uri="{FF2B5EF4-FFF2-40B4-BE49-F238E27FC236}">
                    <a16:creationId xmlns:a16="http://schemas.microsoft.com/office/drawing/2014/main" id="{EF589383-A906-1543-9473-336593E47105}"/>
                  </a:ext>
                </a:extLst>
              </p:cNvPr>
              <p:cNvSpPr>
                <a:spLocks noChangeShapeType="1"/>
              </p:cNvSpPr>
              <p:nvPr/>
            </p:nvSpPr>
            <p:spPr bwMode="auto">
              <a:xfrm flipV="1">
                <a:off x="743"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4" name="Line 681">
                <a:extLst>
                  <a:ext uri="{FF2B5EF4-FFF2-40B4-BE49-F238E27FC236}">
                    <a16:creationId xmlns:a16="http://schemas.microsoft.com/office/drawing/2014/main" id="{F0E9C61F-E0C6-EF4E-BD8D-9CB1EDDD7609}"/>
                  </a:ext>
                </a:extLst>
              </p:cNvPr>
              <p:cNvSpPr>
                <a:spLocks noChangeShapeType="1"/>
              </p:cNvSpPr>
              <p:nvPr/>
            </p:nvSpPr>
            <p:spPr bwMode="auto">
              <a:xfrm flipV="1">
                <a:off x="743"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5" name="Line 682">
                <a:extLst>
                  <a:ext uri="{FF2B5EF4-FFF2-40B4-BE49-F238E27FC236}">
                    <a16:creationId xmlns:a16="http://schemas.microsoft.com/office/drawing/2014/main" id="{0DC96FD8-7C0A-A843-A09C-C4A501182F74}"/>
                  </a:ext>
                </a:extLst>
              </p:cNvPr>
              <p:cNvSpPr>
                <a:spLocks noChangeShapeType="1"/>
              </p:cNvSpPr>
              <p:nvPr/>
            </p:nvSpPr>
            <p:spPr bwMode="auto">
              <a:xfrm flipV="1">
                <a:off x="743"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6" name="Line 683">
                <a:extLst>
                  <a:ext uri="{FF2B5EF4-FFF2-40B4-BE49-F238E27FC236}">
                    <a16:creationId xmlns:a16="http://schemas.microsoft.com/office/drawing/2014/main" id="{31FC3341-71E6-4949-B2C3-06BE6001632C}"/>
                  </a:ext>
                </a:extLst>
              </p:cNvPr>
              <p:cNvSpPr>
                <a:spLocks noChangeShapeType="1"/>
              </p:cNvSpPr>
              <p:nvPr/>
            </p:nvSpPr>
            <p:spPr bwMode="auto">
              <a:xfrm flipV="1">
                <a:off x="743"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7" name="Line 684">
                <a:extLst>
                  <a:ext uri="{FF2B5EF4-FFF2-40B4-BE49-F238E27FC236}">
                    <a16:creationId xmlns:a16="http://schemas.microsoft.com/office/drawing/2014/main" id="{29DE412A-9AFF-E948-81D7-6A86C0646A2C}"/>
                  </a:ext>
                </a:extLst>
              </p:cNvPr>
              <p:cNvSpPr>
                <a:spLocks noChangeShapeType="1"/>
              </p:cNvSpPr>
              <p:nvPr/>
            </p:nvSpPr>
            <p:spPr bwMode="auto">
              <a:xfrm flipV="1">
                <a:off x="743"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8" name="Line 685">
                <a:extLst>
                  <a:ext uri="{FF2B5EF4-FFF2-40B4-BE49-F238E27FC236}">
                    <a16:creationId xmlns:a16="http://schemas.microsoft.com/office/drawing/2014/main" id="{6C40F09D-1CAE-2845-9467-F095409789D3}"/>
                  </a:ext>
                </a:extLst>
              </p:cNvPr>
              <p:cNvSpPr>
                <a:spLocks noChangeShapeType="1"/>
              </p:cNvSpPr>
              <p:nvPr/>
            </p:nvSpPr>
            <p:spPr bwMode="auto">
              <a:xfrm flipV="1">
                <a:off x="743"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9" name="Line 686">
                <a:extLst>
                  <a:ext uri="{FF2B5EF4-FFF2-40B4-BE49-F238E27FC236}">
                    <a16:creationId xmlns:a16="http://schemas.microsoft.com/office/drawing/2014/main" id="{878C9E67-1431-864A-864B-D174FDF17B76}"/>
                  </a:ext>
                </a:extLst>
              </p:cNvPr>
              <p:cNvSpPr>
                <a:spLocks noChangeShapeType="1"/>
              </p:cNvSpPr>
              <p:nvPr/>
            </p:nvSpPr>
            <p:spPr bwMode="auto">
              <a:xfrm flipV="1">
                <a:off x="743"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0" name="Line 687">
                <a:extLst>
                  <a:ext uri="{FF2B5EF4-FFF2-40B4-BE49-F238E27FC236}">
                    <a16:creationId xmlns:a16="http://schemas.microsoft.com/office/drawing/2014/main" id="{C6B1FB6F-1232-6B4B-8C3B-DD5C67A809E3}"/>
                  </a:ext>
                </a:extLst>
              </p:cNvPr>
              <p:cNvSpPr>
                <a:spLocks noChangeShapeType="1"/>
              </p:cNvSpPr>
              <p:nvPr/>
            </p:nvSpPr>
            <p:spPr bwMode="auto">
              <a:xfrm flipV="1">
                <a:off x="743"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1" name="Line 688">
                <a:extLst>
                  <a:ext uri="{FF2B5EF4-FFF2-40B4-BE49-F238E27FC236}">
                    <a16:creationId xmlns:a16="http://schemas.microsoft.com/office/drawing/2014/main" id="{84ADB842-9D48-1349-A462-B184241FF968}"/>
                  </a:ext>
                </a:extLst>
              </p:cNvPr>
              <p:cNvSpPr>
                <a:spLocks noChangeShapeType="1"/>
              </p:cNvSpPr>
              <p:nvPr/>
            </p:nvSpPr>
            <p:spPr bwMode="auto">
              <a:xfrm flipV="1">
                <a:off x="743"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2" name="Line 689">
                <a:extLst>
                  <a:ext uri="{FF2B5EF4-FFF2-40B4-BE49-F238E27FC236}">
                    <a16:creationId xmlns:a16="http://schemas.microsoft.com/office/drawing/2014/main" id="{4BFEBDFE-F157-DA4C-B2C3-6174D4CAACBF}"/>
                  </a:ext>
                </a:extLst>
              </p:cNvPr>
              <p:cNvSpPr>
                <a:spLocks noChangeShapeType="1"/>
              </p:cNvSpPr>
              <p:nvPr/>
            </p:nvSpPr>
            <p:spPr bwMode="auto">
              <a:xfrm flipV="1">
                <a:off x="743"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3" name="Line 690">
                <a:extLst>
                  <a:ext uri="{FF2B5EF4-FFF2-40B4-BE49-F238E27FC236}">
                    <a16:creationId xmlns:a16="http://schemas.microsoft.com/office/drawing/2014/main" id="{1A7F3199-906B-A34F-8D99-86A839FCACB2}"/>
                  </a:ext>
                </a:extLst>
              </p:cNvPr>
              <p:cNvSpPr>
                <a:spLocks noChangeShapeType="1"/>
              </p:cNvSpPr>
              <p:nvPr/>
            </p:nvSpPr>
            <p:spPr bwMode="auto">
              <a:xfrm flipV="1">
                <a:off x="743"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4" name="Line 691">
                <a:extLst>
                  <a:ext uri="{FF2B5EF4-FFF2-40B4-BE49-F238E27FC236}">
                    <a16:creationId xmlns:a16="http://schemas.microsoft.com/office/drawing/2014/main" id="{BE4D0BF4-5F40-3043-9008-E30C86450B3A}"/>
                  </a:ext>
                </a:extLst>
              </p:cNvPr>
              <p:cNvSpPr>
                <a:spLocks noChangeShapeType="1"/>
              </p:cNvSpPr>
              <p:nvPr/>
            </p:nvSpPr>
            <p:spPr bwMode="auto">
              <a:xfrm flipV="1">
                <a:off x="743"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5" name="Line 692">
                <a:extLst>
                  <a:ext uri="{FF2B5EF4-FFF2-40B4-BE49-F238E27FC236}">
                    <a16:creationId xmlns:a16="http://schemas.microsoft.com/office/drawing/2014/main" id="{705A92AC-DBB6-B844-9F47-97A9DF062424}"/>
                  </a:ext>
                </a:extLst>
              </p:cNvPr>
              <p:cNvSpPr>
                <a:spLocks noChangeShapeType="1"/>
              </p:cNvSpPr>
              <p:nvPr/>
            </p:nvSpPr>
            <p:spPr bwMode="auto">
              <a:xfrm flipV="1">
                <a:off x="743"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6" name="Line 693">
                <a:extLst>
                  <a:ext uri="{FF2B5EF4-FFF2-40B4-BE49-F238E27FC236}">
                    <a16:creationId xmlns:a16="http://schemas.microsoft.com/office/drawing/2014/main" id="{2684A818-D8F2-2E49-B17B-45ECBCB82FD0}"/>
                  </a:ext>
                </a:extLst>
              </p:cNvPr>
              <p:cNvSpPr>
                <a:spLocks noChangeShapeType="1"/>
              </p:cNvSpPr>
              <p:nvPr/>
            </p:nvSpPr>
            <p:spPr bwMode="auto">
              <a:xfrm flipV="1">
                <a:off x="743"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7" name="Line 694">
                <a:extLst>
                  <a:ext uri="{FF2B5EF4-FFF2-40B4-BE49-F238E27FC236}">
                    <a16:creationId xmlns:a16="http://schemas.microsoft.com/office/drawing/2014/main" id="{30E83E6C-246B-654C-8448-27A61E816EB5}"/>
                  </a:ext>
                </a:extLst>
              </p:cNvPr>
              <p:cNvSpPr>
                <a:spLocks noChangeShapeType="1"/>
              </p:cNvSpPr>
              <p:nvPr/>
            </p:nvSpPr>
            <p:spPr bwMode="auto">
              <a:xfrm flipV="1">
                <a:off x="743"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8" name="Line 695">
                <a:extLst>
                  <a:ext uri="{FF2B5EF4-FFF2-40B4-BE49-F238E27FC236}">
                    <a16:creationId xmlns:a16="http://schemas.microsoft.com/office/drawing/2014/main" id="{BB1B462A-95F0-D540-A474-7C1D88410DCE}"/>
                  </a:ext>
                </a:extLst>
              </p:cNvPr>
              <p:cNvSpPr>
                <a:spLocks noChangeShapeType="1"/>
              </p:cNvSpPr>
              <p:nvPr/>
            </p:nvSpPr>
            <p:spPr bwMode="auto">
              <a:xfrm flipV="1">
                <a:off x="743"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9" name="Line 696">
                <a:extLst>
                  <a:ext uri="{FF2B5EF4-FFF2-40B4-BE49-F238E27FC236}">
                    <a16:creationId xmlns:a16="http://schemas.microsoft.com/office/drawing/2014/main" id="{F495CCF8-939A-5B40-B035-9A044BE492C5}"/>
                  </a:ext>
                </a:extLst>
              </p:cNvPr>
              <p:cNvSpPr>
                <a:spLocks noChangeShapeType="1"/>
              </p:cNvSpPr>
              <p:nvPr/>
            </p:nvSpPr>
            <p:spPr bwMode="auto">
              <a:xfrm flipV="1">
                <a:off x="743"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0" name="Line 697">
                <a:extLst>
                  <a:ext uri="{FF2B5EF4-FFF2-40B4-BE49-F238E27FC236}">
                    <a16:creationId xmlns:a16="http://schemas.microsoft.com/office/drawing/2014/main" id="{3A8581B2-1E61-5147-B862-CECDA0DFAD98}"/>
                  </a:ext>
                </a:extLst>
              </p:cNvPr>
              <p:cNvSpPr>
                <a:spLocks noChangeShapeType="1"/>
              </p:cNvSpPr>
              <p:nvPr/>
            </p:nvSpPr>
            <p:spPr bwMode="auto">
              <a:xfrm flipV="1">
                <a:off x="743"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1" name="Line 698">
                <a:extLst>
                  <a:ext uri="{FF2B5EF4-FFF2-40B4-BE49-F238E27FC236}">
                    <a16:creationId xmlns:a16="http://schemas.microsoft.com/office/drawing/2014/main" id="{5117F404-0BCC-AC4C-B146-09077F04482F}"/>
                  </a:ext>
                </a:extLst>
              </p:cNvPr>
              <p:cNvSpPr>
                <a:spLocks noChangeShapeType="1"/>
              </p:cNvSpPr>
              <p:nvPr/>
            </p:nvSpPr>
            <p:spPr bwMode="auto">
              <a:xfrm flipV="1">
                <a:off x="743"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2" name="Line 699">
                <a:extLst>
                  <a:ext uri="{FF2B5EF4-FFF2-40B4-BE49-F238E27FC236}">
                    <a16:creationId xmlns:a16="http://schemas.microsoft.com/office/drawing/2014/main" id="{1823D2A4-EB1E-1047-93CC-FC1499A55025}"/>
                  </a:ext>
                </a:extLst>
              </p:cNvPr>
              <p:cNvSpPr>
                <a:spLocks noChangeShapeType="1"/>
              </p:cNvSpPr>
              <p:nvPr/>
            </p:nvSpPr>
            <p:spPr bwMode="auto">
              <a:xfrm flipV="1">
                <a:off x="743"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3" name="Line 700">
                <a:extLst>
                  <a:ext uri="{FF2B5EF4-FFF2-40B4-BE49-F238E27FC236}">
                    <a16:creationId xmlns:a16="http://schemas.microsoft.com/office/drawing/2014/main" id="{424895A3-2914-9C40-8CB2-8BE05063559D}"/>
                  </a:ext>
                </a:extLst>
              </p:cNvPr>
              <p:cNvSpPr>
                <a:spLocks noChangeShapeType="1"/>
              </p:cNvSpPr>
              <p:nvPr/>
            </p:nvSpPr>
            <p:spPr bwMode="auto">
              <a:xfrm flipV="1">
                <a:off x="743"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4" name="Line 701">
                <a:extLst>
                  <a:ext uri="{FF2B5EF4-FFF2-40B4-BE49-F238E27FC236}">
                    <a16:creationId xmlns:a16="http://schemas.microsoft.com/office/drawing/2014/main" id="{C4C3C6BC-FD1E-004B-BA3C-7457E0638CC0}"/>
                  </a:ext>
                </a:extLst>
              </p:cNvPr>
              <p:cNvSpPr>
                <a:spLocks noChangeShapeType="1"/>
              </p:cNvSpPr>
              <p:nvPr/>
            </p:nvSpPr>
            <p:spPr bwMode="auto">
              <a:xfrm flipV="1">
                <a:off x="743"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5" name="Line 702">
                <a:extLst>
                  <a:ext uri="{FF2B5EF4-FFF2-40B4-BE49-F238E27FC236}">
                    <a16:creationId xmlns:a16="http://schemas.microsoft.com/office/drawing/2014/main" id="{9943F2C7-A01A-F14D-AA9C-05047D94FFFA}"/>
                  </a:ext>
                </a:extLst>
              </p:cNvPr>
              <p:cNvSpPr>
                <a:spLocks noChangeShapeType="1"/>
              </p:cNvSpPr>
              <p:nvPr/>
            </p:nvSpPr>
            <p:spPr bwMode="auto">
              <a:xfrm flipV="1">
                <a:off x="743"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6" name="Line 703">
                <a:extLst>
                  <a:ext uri="{FF2B5EF4-FFF2-40B4-BE49-F238E27FC236}">
                    <a16:creationId xmlns:a16="http://schemas.microsoft.com/office/drawing/2014/main" id="{7DE29903-714A-2145-83C6-15F07ACD194F}"/>
                  </a:ext>
                </a:extLst>
              </p:cNvPr>
              <p:cNvSpPr>
                <a:spLocks noChangeShapeType="1"/>
              </p:cNvSpPr>
              <p:nvPr/>
            </p:nvSpPr>
            <p:spPr bwMode="auto">
              <a:xfrm flipV="1">
                <a:off x="743"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7" name="Line 704">
                <a:extLst>
                  <a:ext uri="{FF2B5EF4-FFF2-40B4-BE49-F238E27FC236}">
                    <a16:creationId xmlns:a16="http://schemas.microsoft.com/office/drawing/2014/main" id="{C1F48D8F-75B9-2242-A56B-67D80625D7F4}"/>
                  </a:ext>
                </a:extLst>
              </p:cNvPr>
              <p:cNvSpPr>
                <a:spLocks noChangeShapeType="1"/>
              </p:cNvSpPr>
              <p:nvPr/>
            </p:nvSpPr>
            <p:spPr bwMode="auto">
              <a:xfrm flipV="1">
                <a:off x="743"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8" name="Line 705">
                <a:extLst>
                  <a:ext uri="{FF2B5EF4-FFF2-40B4-BE49-F238E27FC236}">
                    <a16:creationId xmlns:a16="http://schemas.microsoft.com/office/drawing/2014/main" id="{25E5B1CF-068C-AF4F-9F92-4D7AB069E98B}"/>
                  </a:ext>
                </a:extLst>
              </p:cNvPr>
              <p:cNvSpPr>
                <a:spLocks noChangeShapeType="1"/>
              </p:cNvSpPr>
              <p:nvPr/>
            </p:nvSpPr>
            <p:spPr bwMode="auto">
              <a:xfrm flipV="1">
                <a:off x="743"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9" name="Line 706">
                <a:extLst>
                  <a:ext uri="{FF2B5EF4-FFF2-40B4-BE49-F238E27FC236}">
                    <a16:creationId xmlns:a16="http://schemas.microsoft.com/office/drawing/2014/main" id="{C98F2191-AC18-DF40-8ACF-12F7BC5AD9C0}"/>
                  </a:ext>
                </a:extLst>
              </p:cNvPr>
              <p:cNvSpPr>
                <a:spLocks noChangeShapeType="1"/>
              </p:cNvSpPr>
              <p:nvPr/>
            </p:nvSpPr>
            <p:spPr bwMode="auto">
              <a:xfrm flipV="1">
                <a:off x="743"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0" name="Line 707">
                <a:extLst>
                  <a:ext uri="{FF2B5EF4-FFF2-40B4-BE49-F238E27FC236}">
                    <a16:creationId xmlns:a16="http://schemas.microsoft.com/office/drawing/2014/main" id="{A48726BD-9F33-0347-85A5-2DC0731A3CC8}"/>
                  </a:ext>
                </a:extLst>
              </p:cNvPr>
              <p:cNvSpPr>
                <a:spLocks noChangeShapeType="1"/>
              </p:cNvSpPr>
              <p:nvPr/>
            </p:nvSpPr>
            <p:spPr bwMode="auto">
              <a:xfrm flipV="1">
                <a:off x="743"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1" name="Line 708">
                <a:extLst>
                  <a:ext uri="{FF2B5EF4-FFF2-40B4-BE49-F238E27FC236}">
                    <a16:creationId xmlns:a16="http://schemas.microsoft.com/office/drawing/2014/main" id="{D8A2DEEB-0614-9243-B2A9-49358478E19A}"/>
                  </a:ext>
                </a:extLst>
              </p:cNvPr>
              <p:cNvSpPr>
                <a:spLocks noChangeShapeType="1"/>
              </p:cNvSpPr>
              <p:nvPr/>
            </p:nvSpPr>
            <p:spPr bwMode="auto">
              <a:xfrm flipV="1">
                <a:off x="743"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2" name="Line 709">
                <a:extLst>
                  <a:ext uri="{FF2B5EF4-FFF2-40B4-BE49-F238E27FC236}">
                    <a16:creationId xmlns:a16="http://schemas.microsoft.com/office/drawing/2014/main" id="{45081D7D-A96E-4A4D-BC75-ED8257F5EB8A}"/>
                  </a:ext>
                </a:extLst>
              </p:cNvPr>
              <p:cNvSpPr>
                <a:spLocks noChangeShapeType="1"/>
              </p:cNvSpPr>
              <p:nvPr/>
            </p:nvSpPr>
            <p:spPr bwMode="auto">
              <a:xfrm flipV="1">
                <a:off x="743"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3" name="Line 710">
                <a:extLst>
                  <a:ext uri="{FF2B5EF4-FFF2-40B4-BE49-F238E27FC236}">
                    <a16:creationId xmlns:a16="http://schemas.microsoft.com/office/drawing/2014/main" id="{1B598019-091B-F64A-A7B2-59A0529BCE48}"/>
                  </a:ext>
                </a:extLst>
              </p:cNvPr>
              <p:cNvSpPr>
                <a:spLocks noChangeShapeType="1"/>
              </p:cNvSpPr>
              <p:nvPr/>
            </p:nvSpPr>
            <p:spPr bwMode="auto">
              <a:xfrm flipV="1">
                <a:off x="743"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4" name="Line 711">
                <a:extLst>
                  <a:ext uri="{FF2B5EF4-FFF2-40B4-BE49-F238E27FC236}">
                    <a16:creationId xmlns:a16="http://schemas.microsoft.com/office/drawing/2014/main" id="{AC9C4140-24B6-154C-BCDC-FCB4D7592E15}"/>
                  </a:ext>
                </a:extLst>
              </p:cNvPr>
              <p:cNvSpPr>
                <a:spLocks noChangeShapeType="1"/>
              </p:cNvSpPr>
              <p:nvPr/>
            </p:nvSpPr>
            <p:spPr bwMode="auto">
              <a:xfrm flipV="1">
                <a:off x="743"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5" name="Line 712">
                <a:extLst>
                  <a:ext uri="{FF2B5EF4-FFF2-40B4-BE49-F238E27FC236}">
                    <a16:creationId xmlns:a16="http://schemas.microsoft.com/office/drawing/2014/main" id="{C5465B6C-9D3C-DB40-98F4-BDA8E1D27BF2}"/>
                  </a:ext>
                </a:extLst>
              </p:cNvPr>
              <p:cNvSpPr>
                <a:spLocks noChangeShapeType="1"/>
              </p:cNvSpPr>
              <p:nvPr/>
            </p:nvSpPr>
            <p:spPr bwMode="auto">
              <a:xfrm flipV="1">
                <a:off x="743"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6" name="Line 713">
                <a:extLst>
                  <a:ext uri="{FF2B5EF4-FFF2-40B4-BE49-F238E27FC236}">
                    <a16:creationId xmlns:a16="http://schemas.microsoft.com/office/drawing/2014/main" id="{AE5B9577-90E7-E04E-B173-03CCBE5DB63B}"/>
                  </a:ext>
                </a:extLst>
              </p:cNvPr>
              <p:cNvSpPr>
                <a:spLocks noChangeShapeType="1"/>
              </p:cNvSpPr>
              <p:nvPr/>
            </p:nvSpPr>
            <p:spPr bwMode="auto">
              <a:xfrm flipV="1">
                <a:off x="743"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7" name="Line 714">
                <a:extLst>
                  <a:ext uri="{FF2B5EF4-FFF2-40B4-BE49-F238E27FC236}">
                    <a16:creationId xmlns:a16="http://schemas.microsoft.com/office/drawing/2014/main" id="{F477D76A-D6D0-2840-A734-341738EB9AEC}"/>
                  </a:ext>
                </a:extLst>
              </p:cNvPr>
              <p:cNvSpPr>
                <a:spLocks noChangeShapeType="1"/>
              </p:cNvSpPr>
              <p:nvPr/>
            </p:nvSpPr>
            <p:spPr bwMode="auto">
              <a:xfrm flipV="1">
                <a:off x="743"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8" name="Line 715">
                <a:extLst>
                  <a:ext uri="{FF2B5EF4-FFF2-40B4-BE49-F238E27FC236}">
                    <a16:creationId xmlns:a16="http://schemas.microsoft.com/office/drawing/2014/main" id="{4173DB85-A750-664D-BAE5-D2D944D852EA}"/>
                  </a:ext>
                </a:extLst>
              </p:cNvPr>
              <p:cNvSpPr>
                <a:spLocks noChangeShapeType="1"/>
              </p:cNvSpPr>
              <p:nvPr/>
            </p:nvSpPr>
            <p:spPr bwMode="auto">
              <a:xfrm flipV="1">
                <a:off x="743"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9" name="Line 716">
                <a:extLst>
                  <a:ext uri="{FF2B5EF4-FFF2-40B4-BE49-F238E27FC236}">
                    <a16:creationId xmlns:a16="http://schemas.microsoft.com/office/drawing/2014/main" id="{D9FEBC41-A123-F44B-A1DA-E4DEDA5E412D}"/>
                  </a:ext>
                </a:extLst>
              </p:cNvPr>
              <p:cNvSpPr>
                <a:spLocks noChangeShapeType="1"/>
              </p:cNvSpPr>
              <p:nvPr/>
            </p:nvSpPr>
            <p:spPr bwMode="auto">
              <a:xfrm flipV="1">
                <a:off x="743"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0" name="Line 717">
                <a:extLst>
                  <a:ext uri="{FF2B5EF4-FFF2-40B4-BE49-F238E27FC236}">
                    <a16:creationId xmlns:a16="http://schemas.microsoft.com/office/drawing/2014/main" id="{6C3BB28E-A805-8F4F-9708-A30F2EFF2802}"/>
                  </a:ext>
                </a:extLst>
              </p:cNvPr>
              <p:cNvSpPr>
                <a:spLocks noChangeShapeType="1"/>
              </p:cNvSpPr>
              <p:nvPr/>
            </p:nvSpPr>
            <p:spPr bwMode="auto">
              <a:xfrm flipV="1">
                <a:off x="743"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1" name="Line 718">
                <a:extLst>
                  <a:ext uri="{FF2B5EF4-FFF2-40B4-BE49-F238E27FC236}">
                    <a16:creationId xmlns:a16="http://schemas.microsoft.com/office/drawing/2014/main" id="{AB004380-B3F8-954D-9D95-1F3CF132666C}"/>
                  </a:ext>
                </a:extLst>
              </p:cNvPr>
              <p:cNvSpPr>
                <a:spLocks noChangeShapeType="1"/>
              </p:cNvSpPr>
              <p:nvPr/>
            </p:nvSpPr>
            <p:spPr bwMode="auto">
              <a:xfrm flipV="1">
                <a:off x="743"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2" name="Line 719">
                <a:extLst>
                  <a:ext uri="{FF2B5EF4-FFF2-40B4-BE49-F238E27FC236}">
                    <a16:creationId xmlns:a16="http://schemas.microsoft.com/office/drawing/2014/main" id="{B3B38CD8-EFE7-B24B-ACB1-F9DE97B8AD5A}"/>
                  </a:ext>
                </a:extLst>
              </p:cNvPr>
              <p:cNvSpPr>
                <a:spLocks noChangeShapeType="1"/>
              </p:cNvSpPr>
              <p:nvPr/>
            </p:nvSpPr>
            <p:spPr bwMode="auto">
              <a:xfrm flipV="1">
                <a:off x="743"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3" name="Line 720">
                <a:extLst>
                  <a:ext uri="{FF2B5EF4-FFF2-40B4-BE49-F238E27FC236}">
                    <a16:creationId xmlns:a16="http://schemas.microsoft.com/office/drawing/2014/main" id="{B8BB067A-DEF1-624A-A63E-E49DB149DE39}"/>
                  </a:ext>
                </a:extLst>
              </p:cNvPr>
              <p:cNvSpPr>
                <a:spLocks noChangeShapeType="1"/>
              </p:cNvSpPr>
              <p:nvPr/>
            </p:nvSpPr>
            <p:spPr bwMode="auto">
              <a:xfrm flipV="1">
                <a:off x="743"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4" name="Line 721">
                <a:extLst>
                  <a:ext uri="{FF2B5EF4-FFF2-40B4-BE49-F238E27FC236}">
                    <a16:creationId xmlns:a16="http://schemas.microsoft.com/office/drawing/2014/main" id="{AED8278D-1104-CF48-BCAE-094BCC2C1FF9}"/>
                  </a:ext>
                </a:extLst>
              </p:cNvPr>
              <p:cNvSpPr>
                <a:spLocks noChangeShapeType="1"/>
              </p:cNvSpPr>
              <p:nvPr/>
            </p:nvSpPr>
            <p:spPr bwMode="auto">
              <a:xfrm flipV="1">
                <a:off x="743"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5" name="Line 722">
                <a:extLst>
                  <a:ext uri="{FF2B5EF4-FFF2-40B4-BE49-F238E27FC236}">
                    <a16:creationId xmlns:a16="http://schemas.microsoft.com/office/drawing/2014/main" id="{4864B576-F0CC-C641-AB7D-BC5817F30297}"/>
                  </a:ext>
                </a:extLst>
              </p:cNvPr>
              <p:cNvSpPr>
                <a:spLocks noChangeShapeType="1"/>
              </p:cNvSpPr>
              <p:nvPr/>
            </p:nvSpPr>
            <p:spPr bwMode="auto">
              <a:xfrm flipV="1">
                <a:off x="743"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6" name="Line 723">
                <a:extLst>
                  <a:ext uri="{FF2B5EF4-FFF2-40B4-BE49-F238E27FC236}">
                    <a16:creationId xmlns:a16="http://schemas.microsoft.com/office/drawing/2014/main" id="{E9F6003C-D4D0-1B47-834D-DC17E300F83F}"/>
                  </a:ext>
                </a:extLst>
              </p:cNvPr>
              <p:cNvSpPr>
                <a:spLocks noChangeShapeType="1"/>
              </p:cNvSpPr>
              <p:nvPr/>
            </p:nvSpPr>
            <p:spPr bwMode="auto">
              <a:xfrm flipV="1">
                <a:off x="743"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7" name="Line 724">
                <a:extLst>
                  <a:ext uri="{FF2B5EF4-FFF2-40B4-BE49-F238E27FC236}">
                    <a16:creationId xmlns:a16="http://schemas.microsoft.com/office/drawing/2014/main" id="{F64F5394-00D6-AE43-B327-F0D5819DDE71}"/>
                  </a:ext>
                </a:extLst>
              </p:cNvPr>
              <p:cNvSpPr>
                <a:spLocks noChangeShapeType="1"/>
              </p:cNvSpPr>
              <p:nvPr/>
            </p:nvSpPr>
            <p:spPr bwMode="auto">
              <a:xfrm flipV="1">
                <a:off x="743"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8" name="Line 725">
                <a:extLst>
                  <a:ext uri="{FF2B5EF4-FFF2-40B4-BE49-F238E27FC236}">
                    <a16:creationId xmlns:a16="http://schemas.microsoft.com/office/drawing/2014/main" id="{C65F204E-EA93-8344-8883-829B46A33890}"/>
                  </a:ext>
                </a:extLst>
              </p:cNvPr>
              <p:cNvSpPr>
                <a:spLocks noChangeShapeType="1"/>
              </p:cNvSpPr>
              <p:nvPr/>
            </p:nvSpPr>
            <p:spPr bwMode="auto">
              <a:xfrm flipV="1">
                <a:off x="743"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9" name="Line 726">
                <a:extLst>
                  <a:ext uri="{FF2B5EF4-FFF2-40B4-BE49-F238E27FC236}">
                    <a16:creationId xmlns:a16="http://schemas.microsoft.com/office/drawing/2014/main" id="{2C5A9598-EA91-514C-BE2C-F8F25D8F62B1}"/>
                  </a:ext>
                </a:extLst>
              </p:cNvPr>
              <p:cNvSpPr>
                <a:spLocks noChangeShapeType="1"/>
              </p:cNvSpPr>
              <p:nvPr/>
            </p:nvSpPr>
            <p:spPr bwMode="auto">
              <a:xfrm flipV="1">
                <a:off x="743"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0" name="Line 727">
                <a:extLst>
                  <a:ext uri="{FF2B5EF4-FFF2-40B4-BE49-F238E27FC236}">
                    <a16:creationId xmlns:a16="http://schemas.microsoft.com/office/drawing/2014/main" id="{4D91D9E2-1DC2-B240-A7A7-81164D6B05B3}"/>
                  </a:ext>
                </a:extLst>
              </p:cNvPr>
              <p:cNvSpPr>
                <a:spLocks noChangeShapeType="1"/>
              </p:cNvSpPr>
              <p:nvPr/>
            </p:nvSpPr>
            <p:spPr bwMode="auto">
              <a:xfrm flipV="1">
                <a:off x="743"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1" name="Line 728">
                <a:extLst>
                  <a:ext uri="{FF2B5EF4-FFF2-40B4-BE49-F238E27FC236}">
                    <a16:creationId xmlns:a16="http://schemas.microsoft.com/office/drawing/2014/main" id="{4D10DE66-C5D2-704A-85C9-FC766D48C073}"/>
                  </a:ext>
                </a:extLst>
              </p:cNvPr>
              <p:cNvSpPr>
                <a:spLocks noChangeShapeType="1"/>
              </p:cNvSpPr>
              <p:nvPr/>
            </p:nvSpPr>
            <p:spPr bwMode="auto">
              <a:xfrm flipV="1">
                <a:off x="743"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2" name="Line 729">
                <a:extLst>
                  <a:ext uri="{FF2B5EF4-FFF2-40B4-BE49-F238E27FC236}">
                    <a16:creationId xmlns:a16="http://schemas.microsoft.com/office/drawing/2014/main" id="{5877ED51-A1CD-4E4C-8DAB-A4D716F28ACA}"/>
                  </a:ext>
                </a:extLst>
              </p:cNvPr>
              <p:cNvSpPr>
                <a:spLocks noChangeShapeType="1"/>
              </p:cNvSpPr>
              <p:nvPr/>
            </p:nvSpPr>
            <p:spPr bwMode="auto">
              <a:xfrm flipV="1">
                <a:off x="743"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3" name="Line 730">
                <a:extLst>
                  <a:ext uri="{FF2B5EF4-FFF2-40B4-BE49-F238E27FC236}">
                    <a16:creationId xmlns:a16="http://schemas.microsoft.com/office/drawing/2014/main" id="{79A8621A-4426-BE41-9DDA-BB2E2BF7456B}"/>
                  </a:ext>
                </a:extLst>
              </p:cNvPr>
              <p:cNvSpPr>
                <a:spLocks noChangeShapeType="1"/>
              </p:cNvSpPr>
              <p:nvPr/>
            </p:nvSpPr>
            <p:spPr bwMode="auto">
              <a:xfrm flipV="1">
                <a:off x="743"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4" name="Line 731">
                <a:extLst>
                  <a:ext uri="{FF2B5EF4-FFF2-40B4-BE49-F238E27FC236}">
                    <a16:creationId xmlns:a16="http://schemas.microsoft.com/office/drawing/2014/main" id="{4917EDE2-019B-0844-9224-D685C978392C}"/>
                  </a:ext>
                </a:extLst>
              </p:cNvPr>
              <p:cNvSpPr>
                <a:spLocks noChangeShapeType="1"/>
              </p:cNvSpPr>
              <p:nvPr/>
            </p:nvSpPr>
            <p:spPr bwMode="auto">
              <a:xfrm flipV="1">
                <a:off x="743"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5" name="Line 732">
                <a:extLst>
                  <a:ext uri="{FF2B5EF4-FFF2-40B4-BE49-F238E27FC236}">
                    <a16:creationId xmlns:a16="http://schemas.microsoft.com/office/drawing/2014/main" id="{714E0024-1783-7641-882B-04127762B804}"/>
                  </a:ext>
                </a:extLst>
              </p:cNvPr>
              <p:cNvSpPr>
                <a:spLocks noChangeShapeType="1"/>
              </p:cNvSpPr>
              <p:nvPr/>
            </p:nvSpPr>
            <p:spPr bwMode="auto">
              <a:xfrm flipV="1">
                <a:off x="743"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6" name="Line 733">
                <a:extLst>
                  <a:ext uri="{FF2B5EF4-FFF2-40B4-BE49-F238E27FC236}">
                    <a16:creationId xmlns:a16="http://schemas.microsoft.com/office/drawing/2014/main" id="{C1736D0D-BEB2-9344-82C0-173EC71D922F}"/>
                  </a:ext>
                </a:extLst>
              </p:cNvPr>
              <p:cNvSpPr>
                <a:spLocks noChangeShapeType="1"/>
              </p:cNvSpPr>
              <p:nvPr/>
            </p:nvSpPr>
            <p:spPr bwMode="auto">
              <a:xfrm flipV="1">
                <a:off x="743"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7" name="Line 734">
                <a:extLst>
                  <a:ext uri="{FF2B5EF4-FFF2-40B4-BE49-F238E27FC236}">
                    <a16:creationId xmlns:a16="http://schemas.microsoft.com/office/drawing/2014/main" id="{042B797B-1DB6-034C-AEE7-4AF26F4D79CB}"/>
                  </a:ext>
                </a:extLst>
              </p:cNvPr>
              <p:cNvSpPr>
                <a:spLocks noChangeShapeType="1"/>
              </p:cNvSpPr>
              <p:nvPr/>
            </p:nvSpPr>
            <p:spPr bwMode="auto">
              <a:xfrm flipV="1">
                <a:off x="743"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8" name="Line 735">
                <a:extLst>
                  <a:ext uri="{FF2B5EF4-FFF2-40B4-BE49-F238E27FC236}">
                    <a16:creationId xmlns:a16="http://schemas.microsoft.com/office/drawing/2014/main" id="{38E4AD1C-7B71-8447-B275-90693BE7A9ED}"/>
                  </a:ext>
                </a:extLst>
              </p:cNvPr>
              <p:cNvSpPr>
                <a:spLocks noChangeShapeType="1"/>
              </p:cNvSpPr>
              <p:nvPr/>
            </p:nvSpPr>
            <p:spPr bwMode="auto">
              <a:xfrm flipV="1">
                <a:off x="743"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9" name="Line 736">
                <a:extLst>
                  <a:ext uri="{FF2B5EF4-FFF2-40B4-BE49-F238E27FC236}">
                    <a16:creationId xmlns:a16="http://schemas.microsoft.com/office/drawing/2014/main" id="{E7384267-9CB4-E74B-8F9C-79EF302E1DA2}"/>
                  </a:ext>
                </a:extLst>
              </p:cNvPr>
              <p:cNvSpPr>
                <a:spLocks noChangeShapeType="1"/>
              </p:cNvSpPr>
              <p:nvPr/>
            </p:nvSpPr>
            <p:spPr bwMode="auto">
              <a:xfrm flipV="1">
                <a:off x="743"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0" name="Line 737">
                <a:extLst>
                  <a:ext uri="{FF2B5EF4-FFF2-40B4-BE49-F238E27FC236}">
                    <a16:creationId xmlns:a16="http://schemas.microsoft.com/office/drawing/2014/main" id="{5F56C984-756C-274C-BCF6-7559ECA3E0F0}"/>
                  </a:ext>
                </a:extLst>
              </p:cNvPr>
              <p:cNvSpPr>
                <a:spLocks noChangeShapeType="1"/>
              </p:cNvSpPr>
              <p:nvPr/>
            </p:nvSpPr>
            <p:spPr bwMode="auto">
              <a:xfrm flipV="1">
                <a:off x="743"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1" name="Line 738">
                <a:extLst>
                  <a:ext uri="{FF2B5EF4-FFF2-40B4-BE49-F238E27FC236}">
                    <a16:creationId xmlns:a16="http://schemas.microsoft.com/office/drawing/2014/main" id="{734BF759-EB65-8D4F-9C84-6A6E8E8D675F}"/>
                  </a:ext>
                </a:extLst>
              </p:cNvPr>
              <p:cNvSpPr>
                <a:spLocks noChangeShapeType="1"/>
              </p:cNvSpPr>
              <p:nvPr/>
            </p:nvSpPr>
            <p:spPr bwMode="auto">
              <a:xfrm flipV="1">
                <a:off x="743"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2" name="Line 739">
                <a:extLst>
                  <a:ext uri="{FF2B5EF4-FFF2-40B4-BE49-F238E27FC236}">
                    <a16:creationId xmlns:a16="http://schemas.microsoft.com/office/drawing/2014/main" id="{17B2E843-382C-F548-BF06-4F6B6181BC79}"/>
                  </a:ext>
                </a:extLst>
              </p:cNvPr>
              <p:cNvSpPr>
                <a:spLocks noChangeShapeType="1"/>
              </p:cNvSpPr>
              <p:nvPr/>
            </p:nvSpPr>
            <p:spPr bwMode="auto">
              <a:xfrm flipV="1">
                <a:off x="743"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3" name="Line 740">
                <a:extLst>
                  <a:ext uri="{FF2B5EF4-FFF2-40B4-BE49-F238E27FC236}">
                    <a16:creationId xmlns:a16="http://schemas.microsoft.com/office/drawing/2014/main" id="{CFF4A574-ABCF-7345-8D27-B4AF7546B7AF}"/>
                  </a:ext>
                </a:extLst>
              </p:cNvPr>
              <p:cNvSpPr>
                <a:spLocks noChangeShapeType="1"/>
              </p:cNvSpPr>
              <p:nvPr/>
            </p:nvSpPr>
            <p:spPr bwMode="auto">
              <a:xfrm flipV="1">
                <a:off x="743"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4" name="Line 741">
                <a:extLst>
                  <a:ext uri="{FF2B5EF4-FFF2-40B4-BE49-F238E27FC236}">
                    <a16:creationId xmlns:a16="http://schemas.microsoft.com/office/drawing/2014/main" id="{072EA50B-E7B1-EC45-A589-4E2F7CF2B3FD}"/>
                  </a:ext>
                </a:extLst>
              </p:cNvPr>
              <p:cNvSpPr>
                <a:spLocks noChangeShapeType="1"/>
              </p:cNvSpPr>
              <p:nvPr/>
            </p:nvSpPr>
            <p:spPr bwMode="auto">
              <a:xfrm flipV="1">
                <a:off x="743"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5" name="Line 742">
                <a:extLst>
                  <a:ext uri="{FF2B5EF4-FFF2-40B4-BE49-F238E27FC236}">
                    <a16:creationId xmlns:a16="http://schemas.microsoft.com/office/drawing/2014/main" id="{EF433CEB-9AD2-6844-90CE-E34F080ADE40}"/>
                  </a:ext>
                </a:extLst>
              </p:cNvPr>
              <p:cNvSpPr>
                <a:spLocks noChangeShapeType="1"/>
              </p:cNvSpPr>
              <p:nvPr/>
            </p:nvSpPr>
            <p:spPr bwMode="auto">
              <a:xfrm flipV="1">
                <a:off x="743"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6" name="Line 743">
                <a:extLst>
                  <a:ext uri="{FF2B5EF4-FFF2-40B4-BE49-F238E27FC236}">
                    <a16:creationId xmlns:a16="http://schemas.microsoft.com/office/drawing/2014/main" id="{3F6CDDF5-6116-C946-98CB-D63CAD50E9B7}"/>
                  </a:ext>
                </a:extLst>
              </p:cNvPr>
              <p:cNvSpPr>
                <a:spLocks noChangeShapeType="1"/>
              </p:cNvSpPr>
              <p:nvPr/>
            </p:nvSpPr>
            <p:spPr bwMode="auto">
              <a:xfrm flipV="1">
                <a:off x="743"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7" name="Line 744">
                <a:extLst>
                  <a:ext uri="{FF2B5EF4-FFF2-40B4-BE49-F238E27FC236}">
                    <a16:creationId xmlns:a16="http://schemas.microsoft.com/office/drawing/2014/main" id="{D1543126-4FCD-A546-9909-0D0E942E159B}"/>
                  </a:ext>
                </a:extLst>
              </p:cNvPr>
              <p:cNvSpPr>
                <a:spLocks noChangeShapeType="1"/>
              </p:cNvSpPr>
              <p:nvPr/>
            </p:nvSpPr>
            <p:spPr bwMode="auto">
              <a:xfrm flipV="1">
                <a:off x="743"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8" name="Line 745">
                <a:extLst>
                  <a:ext uri="{FF2B5EF4-FFF2-40B4-BE49-F238E27FC236}">
                    <a16:creationId xmlns:a16="http://schemas.microsoft.com/office/drawing/2014/main" id="{AE437A22-3FF6-964B-B558-B9B5BCFCDC2D}"/>
                  </a:ext>
                </a:extLst>
              </p:cNvPr>
              <p:cNvSpPr>
                <a:spLocks noChangeShapeType="1"/>
              </p:cNvSpPr>
              <p:nvPr/>
            </p:nvSpPr>
            <p:spPr bwMode="auto">
              <a:xfrm flipV="1">
                <a:off x="743"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9" name="Line 746">
                <a:extLst>
                  <a:ext uri="{FF2B5EF4-FFF2-40B4-BE49-F238E27FC236}">
                    <a16:creationId xmlns:a16="http://schemas.microsoft.com/office/drawing/2014/main" id="{E6EC81C0-0725-5141-BE49-DF083246AB97}"/>
                  </a:ext>
                </a:extLst>
              </p:cNvPr>
              <p:cNvSpPr>
                <a:spLocks noChangeShapeType="1"/>
              </p:cNvSpPr>
              <p:nvPr/>
            </p:nvSpPr>
            <p:spPr bwMode="auto">
              <a:xfrm flipV="1">
                <a:off x="743"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0" name="Line 747">
                <a:extLst>
                  <a:ext uri="{FF2B5EF4-FFF2-40B4-BE49-F238E27FC236}">
                    <a16:creationId xmlns:a16="http://schemas.microsoft.com/office/drawing/2014/main" id="{5475EA4A-0FC8-2A46-A695-5BFE7008E450}"/>
                  </a:ext>
                </a:extLst>
              </p:cNvPr>
              <p:cNvSpPr>
                <a:spLocks noChangeShapeType="1"/>
              </p:cNvSpPr>
              <p:nvPr/>
            </p:nvSpPr>
            <p:spPr bwMode="auto">
              <a:xfrm flipV="1">
                <a:off x="743"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1" name="Line 748">
                <a:extLst>
                  <a:ext uri="{FF2B5EF4-FFF2-40B4-BE49-F238E27FC236}">
                    <a16:creationId xmlns:a16="http://schemas.microsoft.com/office/drawing/2014/main" id="{B82F6370-3D7D-944E-BBC2-AE50C53BC8B1}"/>
                  </a:ext>
                </a:extLst>
              </p:cNvPr>
              <p:cNvSpPr>
                <a:spLocks noChangeShapeType="1"/>
              </p:cNvSpPr>
              <p:nvPr/>
            </p:nvSpPr>
            <p:spPr bwMode="auto">
              <a:xfrm>
                <a:off x="743"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2" name="Rectangle 749">
                <a:extLst>
                  <a:ext uri="{FF2B5EF4-FFF2-40B4-BE49-F238E27FC236}">
                    <a16:creationId xmlns:a16="http://schemas.microsoft.com/office/drawing/2014/main" id="{2BF459B8-5333-DB40-A8B8-108870DC31F5}"/>
                  </a:ext>
                </a:extLst>
              </p:cNvPr>
              <p:cNvSpPr>
                <a:spLocks noChangeArrowheads="1"/>
              </p:cNvSpPr>
              <p:nvPr/>
            </p:nvSpPr>
            <p:spPr bwMode="auto">
              <a:xfrm>
                <a:off x="706"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-8</a:t>
                </a:r>
                <a:endParaRPr lang="en-US" altLang="en-US" sz="1800">
                  <a:solidFill>
                    <a:schemeClr val="tx1"/>
                  </a:solidFill>
                </a:endParaRPr>
              </a:p>
            </p:txBody>
          </p:sp>
          <p:sp>
            <p:nvSpPr>
              <p:cNvPr id="145573" name="Line 750">
                <a:extLst>
                  <a:ext uri="{FF2B5EF4-FFF2-40B4-BE49-F238E27FC236}">
                    <a16:creationId xmlns:a16="http://schemas.microsoft.com/office/drawing/2014/main" id="{58DBE9F9-625F-B348-B3E9-A855A105FDF3}"/>
                  </a:ext>
                </a:extLst>
              </p:cNvPr>
              <p:cNvSpPr>
                <a:spLocks noChangeShapeType="1"/>
              </p:cNvSpPr>
              <p:nvPr/>
            </p:nvSpPr>
            <p:spPr bwMode="auto">
              <a:xfrm flipV="1">
                <a:off x="963"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4" name="Line 751">
                <a:extLst>
                  <a:ext uri="{FF2B5EF4-FFF2-40B4-BE49-F238E27FC236}">
                    <a16:creationId xmlns:a16="http://schemas.microsoft.com/office/drawing/2014/main" id="{A813FFA2-A504-D14F-849C-F34C4CEC6493}"/>
                  </a:ext>
                </a:extLst>
              </p:cNvPr>
              <p:cNvSpPr>
                <a:spLocks noChangeShapeType="1"/>
              </p:cNvSpPr>
              <p:nvPr/>
            </p:nvSpPr>
            <p:spPr bwMode="auto">
              <a:xfrm flipV="1">
                <a:off x="963"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5" name="Line 752">
                <a:extLst>
                  <a:ext uri="{FF2B5EF4-FFF2-40B4-BE49-F238E27FC236}">
                    <a16:creationId xmlns:a16="http://schemas.microsoft.com/office/drawing/2014/main" id="{B693E3A6-66A3-D749-913D-ADC77B070220}"/>
                  </a:ext>
                </a:extLst>
              </p:cNvPr>
              <p:cNvSpPr>
                <a:spLocks noChangeShapeType="1"/>
              </p:cNvSpPr>
              <p:nvPr/>
            </p:nvSpPr>
            <p:spPr bwMode="auto">
              <a:xfrm flipV="1">
                <a:off x="963"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6" name="Line 753">
                <a:extLst>
                  <a:ext uri="{FF2B5EF4-FFF2-40B4-BE49-F238E27FC236}">
                    <a16:creationId xmlns:a16="http://schemas.microsoft.com/office/drawing/2014/main" id="{2DAAD2B9-B4E5-CC40-846D-6A55F098C357}"/>
                  </a:ext>
                </a:extLst>
              </p:cNvPr>
              <p:cNvSpPr>
                <a:spLocks noChangeShapeType="1"/>
              </p:cNvSpPr>
              <p:nvPr/>
            </p:nvSpPr>
            <p:spPr bwMode="auto">
              <a:xfrm flipV="1">
                <a:off x="963"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7" name="Line 754">
                <a:extLst>
                  <a:ext uri="{FF2B5EF4-FFF2-40B4-BE49-F238E27FC236}">
                    <a16:creationId xmlns:a16="http://schemas.microsoft.com/office/drawing/2014/main" id="{2FC986B0-D5A0-1D43-B13D-1FF5659B6C15}"/>
                  </a:ext>
                </a:extLst>
              </p:cNvPr>
              <p:cNvSpPr>
                <a:spLocks noChangeShapeType="1"/>
              </p:cNvSpPr>
              <p:nvPr/>
            </p:nvSpPr>
            <p:spPr bwMode="auto">
              <a:xfrm flipV="1">
                <a:off x="963"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8" name="Line 755">
                <a:extLst>
                  <a:ext uri="{FF2B5EF4-FFF2-40B4-BE49-F238E27FC236}">
                    <a16:creationId xmlns:a16="http://schemas.microsoft.com/office/drawing/2014/main" id="{6F94590C-1446-CC4F-9A50-CF582B9FEE4A}"/>
                  </a:ext>
                </a:extLst>
              </p:cNvPr>
              <p:cNvSpPr>
                <a:spLocks noChangeShapeType="1"/>
              </p:cNvSpPr>
              <p:nvPr/>
            </p:nvSpPr>
            <p:spPr bwMode="auto">
              <a:xfrm flipV="1">
                <a:off x="963"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9" name="Line 756">
                <a:extLst>
                  <a:ext uri="{FF2B5EF4-FFF2-40B4-BE49-F238E27FC236}">
                    <a16:creationId xmlns:a16="http://schemas.microsoft.com/office/drawing/2014/main" id="{18B9D4CF-C84D-4A47-B4F8-46709D687E37}"/>
                  </a:ext>
                </a:extLst>
              </p:cNvPr>
              <p:cNvSpPr>
                <a:spLocks noChangeShapeType="1"/>
              </p:cNvSpPr>
              <p:nvPr/>
            </p:nvSpPr>
            <p:spPr bwMode="auto">
              <a:xfrm flipV="1">
                <a:off x="963"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0" name="Line 757">
                <a:extLst>
                  <a:ext uri="{FF2B5EF4-FFF2-40B4-BE49-F238E27FC236}">
                    <a16:creationId xmlns:a16="http://schemas.microsoft.com/office/drawing/2014/main" id="{A1B2C015-0B3E-E342-B66B-CA89977213DE}"/>
                  </a:ext>
                </a:extLst>
              </p:cNvPr>
              <p:cNvSpPr>
                <a:spLocks noChangeShapeType="1"/>
              </p:cNvSpPr>
              <p:nvPr/>
            </p:nvSpPr>
            <p:spPr bwMode="auto">
              <a:xfrm flipV="1">
                <a:off x="963"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1" name="Line 758">
                <a:extLst>
                  <a:ext uri="{FF2B5EF4-FFF2-40B4-BE49-F238E27FC236}">
                    <a16:creationId xmlns:a16="http://schemas.microsoft.com/office/drawing/2014/main" id="{FA5476B6-81AE-4B42-B201-D3F2505F4646}"/>
                  </a:ext>
                </a:extLst>
              </p:cNvPr>
              <p:cNvSpPr>
                <a:spLocks noChangeShapeType="1"/>
              </p:cNvSpPr>
              <p:nvPr/>
            </p:nvSpPr>
            <p:spPr bwMode="auto">
              <a:xfrm flipV="1">
                <a:off x="963"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2" name="Line 759">
                <a:extLst>
                  <a:ext uri="{FF2B5EF4-FFF2-40B4-BE49-F238E27FC236}">
                    <a16:creationId xmlns:a16="http://schemas.microsoft.com/office/drawing/2014/main" id="{DCE92A1B-0535-8840-ABCB-B6ECBC81A9EF}"/>
                  </a:ext>
                </a:extLst>
              </p:cNvPr>
              <p:cNvSpPr>
                <a:spLocks noChangeShapeType="1"/>
              </p:cNvSpPr>
              <p:nvPr/>
            </p:nvSpPr>
            <p:spPr bwMode="auto">
              <a:xfrm flipV="1">
                <a:off x="963"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3" name="Line 760">
                <a:extLst>
                  <a:ext uri="{FF2B5EF4-FFF2-40B4-BE49-F238E27FC236}">
                    <a16:creationId xmlns:a16="http://schemas.microsoft.com/office/drawing/2014/main" id="{990CE7E7-3C9A-E043-A535-C4BB3EB784BB}"/>
                  </a:ext>
                </a:extLst>
              </p:cNvPr>
              <p:cNvSpPr>
                <a:spLocks noChangeShapeType="1"/>
              </p:cNvSpPr>
              <p:nvPr/>
            </p:nvSpPr>
            <p:spPr bwMode="auto">
              <a:xfrm flipV="1">
                <a:off x="963"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4" name="Line 761">
                <a:extLst>
                  <a:ext uri="{FF2B5EF4-FFF2-40B4-BE49-F238E27FC236}">
                    <a16:creationId xmlns:a16="http://schemas.microsoft.com/office/drawing/2014/main" id="{CC07257A-7B3A-8B4A-ACD7-E855682F938E}"/>
                  </a:ext>
                </a:extLst>
              </p:cNvPr>
              <p:cNvSpPr>
                <a:spLocks noChangeShapeType="1"/>
              </p:cNvSpPr>
              <p:nvPr/>
            </p:nvSpPr>
            <p:spPr bwMode="auto">
              <a:xfrm flipV="1">
                <a:off x="963"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5" name="Line 762">
                <a:extLst>
                  <a:ext uri="{FF2B5EF4-FFF2-40B4-BE49-F238E27FC236}">
                    <a16:creationId xmlns:a16="http://schemas.microsoft.com/office/drawing/2014/main" id="{A1B721A9-FD8C-4648-85C3-4B3ECD144A8B}"/>
                  </a:ext>
                </a:extLst>
              </p:cNvPr>
              <p:cNvSpPr>
                <a:spLocks noChangeShapeType="1"/>
              </p:cNvSpPr>
              <p:nvPr/>
            </p:nvSpPr>
            <p:spPr bwMode="auto">
              <a:xfrm flipV="1">
                <a:off x="963"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6" name="Line 763">
                <a:extLst>
                  <a:ext uri="{FF2B5EF4-FFF2-40B4-BE49-F238E27FC236}">
                    <a16:creationId xmlns:a16="http://schemas.microsoft.com/office/drawing/2014/main" id="{95621A08-9C1E-C243-B9D0-8B942B97AC61}"/>
                  </a:ext>
                </a:extLst>
              </p:cNvPr>
              <p:cNvSpPr>
                <a:spLocks noChangeShapeType="1"/>
              </p:cNvSpPr>
              <p:nvPr/>
            </p:nvSpPr>
            <p:spPr bwMode="auto">
              <a:xfrm flipV="1">
                <a:off x="963"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7" name="Line 764">
                <a:extLst>
                  <a:ext uri="{FF2B5EF4-FFF2-40B4-BE49-F238E27FC236}">
                    <a16:creationId xmlns:a16="http://schemas.microsoft.com/office/drawing/2014/main" id="{89786FA2-EDF8-E944-A794-60570A45F994}"/>
                  </a:ext>
                </a:extLst>
              </p:cNvPr>
              <p:cNvSpPr>
                <a:spLocks noChangeShapeType="1"/>
              </p:cNvSpPr>
              <p:nvPr/>
            </p:nvSpPr>
            <p:spPr bwMode="auto">
              <a:xfrm flipV="1">
                <a:off x="963"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8" name="Line 765">
                <a:extLst>
                  <a:ext uri="{FF2B5EF4-FFF2-40B4-BE49-F238E27FC236}">
                    <a16:creationId xmlns:a16="http://schemas.microsoft.com/office/drawing/2014/main" id="{649A648B-D19F-2248-BACC-2528E285D2B4}"/>
                  </a:ext>
                </a:extLst>
              </p:cNvPr>
              <p:cNvSpPr>
                <a:spLocks noChangeShapeType="1"/>
              </p:cNvSpPr>
              <p:nvPr/>
            </p:nvSpPr>
            <p:spPr bwMode="auto">
              <a:xfrm flipV="1">
                <a:off x="963"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9" name="Line 766">
                <a:extLst>
                  <a:ext uri="{FF2B5EF4-FFF2-40B4-BE49-F238E27FC236}">
                    <a16:creationId xmlns:a16="http://schemas.microsoft.com/office/drawing/2014/main" id="{B961A0E5-9E88-304F-A94A-AAA280204EC2}"/>
                  </a:ext>
                </a:extLst>
              </p:cNvPr>
              <p:cNvSpPr>
                <a:spLocks noChangeShapeType="1"/>
              </p:cNvSpPr>
              <p:nvPr/>
            </p:nvSpPr>
            <p:spPr bwMode="auto">
              <a:xfrm flipV="1">
                <a:off x="963"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0" name="Line 767">
                <a:extLst>
                  <a:ext uri="{FF2B5EF4-FFF2-40B4-BE49-F238E27FC236}">
                    <a16:creationId xmlns:a16="http://schemas.microsoft.com/office/drawing/2014/main" id="{29B8DC08-E98B-C546-8197-F05DFA3C7987}"/>
                  </a:ext>
                </a:extLst>
              </p:cNvPr>
              <p:cNvSpPr>
                <a:spLocks noChangeShapeType="1"/>
              </p:cNvSpPr>
              <p:nvPr/>
            </p:nvSpPr>
            <p:spPr bwMode="auto">
              <a:xfrm flipV="1">
                <a:off x="963"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1" name="Line 768">
                <a:extLst>
                  <a:ext uri="{FF2B5EF4-FFF2-40B4-BE49-F238E27FC236}">
                    <a16:creationId xmlns:a16="http://schemas.microsoft.com/office/drawing/2014/main" id="{1045AC89-2298-E54B-A617-994C4A4B741D}"/>
                  </a:ext>
                </a:extLst>
              </p:cNvPr>
              <p:cNvSpPr>
                <a:spLocks noChangeShapeType="1"/>
              </p:cNvSpPr>
              <p:nvPr/>
            </p:nvSpPr>
            <p:spPr bwMode="auto">
              <a:xfrm flipV="1">
                <a:off x="963"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2" name="Line 769">
                <a:extLst>
                  <a:ext uri="{FF2B5EF4-FFF2-40B4-BE49-F238E27FC236}">
                    <a16:creationId xmlns:a16="http://schemas.microsoft.com/office/drawing/2014/main" id="{6E24B6C7-B9C1-884E-83FA-D559AC092585}"/>
                  </a:ext>
                </a:extLst>
              </p:cNvPr>
              <p:cNvSpPr>
                <a:spLocks noChangeShapeType="1"/>
              </p:cNvSpPr>
              <p:nvPr/>
            </p:nvSpPr>
            <p:spPr bwMode="auto">
              <a:xfrm flipV="1">
                <a:off x="963"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3" name="Line 770">
                <a:extLst>
                  <a:ext uri="{FF2B5EF4-FFF2-40B4-BE49-F238E27FC236}">
                    <a16:creationId xmlns:a16="http://schemas.microsoft.com/office/drawing/2014/main" id="{82A42530-B98E-BD46-A021-9456957E5904}"/>
                  </a:ext>
                </a:extLst>
              </p:cNvPr>
              <p:cNvSpPr>
                <a:spLocks noChangeShapeType="1"/>
              </p:cNvSpPr>
              <p:nvPr/>
            </p:nvSpPr>
            <p:spPr bwMode="auto">
              <a:xfrm flipV="1">
                <a:off x="963"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4" name="Line 771">
                <a:extLst>
                  <a:ext uri="{FF2B5EF4-FFF2-40B4-BE49-F238E27FC236}">
                    <a16:creationId xmlns:a16="http://schemas.microsoft.com/office/drawing/2014/main" id="{24FB2B55-3D4A-B24E-84E3-F8C15BDCC4BE}"/>
                  </a:ext>
                </a:extLst>
              </p:cNvPr>
              <p:cNvSpPr>
                <a:spLocks noChangeShapeType="1"/>
              </p:cNvSpPr>
              <p:nvPr/>
            </p:nvSpPr>
            <p:spPr bwMode="auto">
              <a:xfrm flipV="1">
                <a:off x="963"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5" name="Line 772">
                <a:extLst>
                  <a:ext uri="{FF2B5EF4-FFF2-40B4-BE49-F238E27FC236}">
                    <a16:creationId xmlns:a16="http://schemas.microsoft.com/office/drawing/2014/main" id="{CD6F498A-7A24-DC48-980D-D64F7A4F0D95}"/>
                  </a:ext>
                </a:extLst>
              </p:cNvPr>
              <p:cNvSpPr>
                <a:spLocks noChangeShapeType="1"/>
              </p:cNvSpPr>
              <p:nvPr/>
            </p:nvSpPr>
            <p:spPr bwMode="auto">
              <a:xfrm flipV="1">
                <a:off x="963"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6" name="Line 773">
                <a:extLst>
                  <a:ext uri="{FF2B5EF4-FFF2-40B4-BE49-F238E27FC236}">
                    <a16:creationId xmlns:a16="http://schemas.microsoft.com/office/drawing/2014/main" id="{923A7B0C-BA57-E74F-BAF3-DBAB842FEC4E}"/>
                  </a:ext>
                </a:extLst>
              </p:cNvPr>
              <p:cNvSpPr>
                <a:spLocks noChangeShapeType="1"/>
              </p:cNvSpPr>
              <p:nvPr/>
            </p:nvSpPr>
            <p:spPr bwMode="auto">
              <a:xfrm flipV="1">
                <a:off x="963"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7" name="Line 774">
                <a:extLst>
                  <a:ext uri="{FF2B5EF4-FFF2-40B4-BE49-F238E27FC236}">
                    <a16:creationId xmlns:a16="http://schemas.microsoft.com/office/drawing/2014/main" id="{B59036CA-4076-7642-A228-DCE5FB9EBFDC}"/>
                  </a:ext>
                </a:extLst>
              </p:cNvPr>
              <p:cNvSpPr>
                <a:spLocks noChangeShapeType="1"/>
              </p:cNvSpPr>
              <p:nvPr/>
            </p:nvSpPr>
            <p:spPr bwMode="auto">
              <a:xfrm flipV="1">
                <a:off x="963"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8" name="Line 775">
                <a:extLst>
                  <a:ext uri="{FF2B5EF4-FFF2-40B4-BE49-F238E27FC236}">
                    <a16:creationId xmlns:a16="http://schemas.microsoft.com/office/drawing/2014/main" id="{1FE517DC-9B2E-1042-A4DA-27D6604B5634}"/>
                  </a:ext>
                </a:extLst>
              </p:cNvPr>
              <p:cNvSpPr>
                <a:spLocks noChangeShapeType="1"/>
              </p:cNvSpPr>
              <p:nvPr/>
            </p:nvSpPr>
            <p:spPr bwMode="auto">
              <a:xfrm flipV="1">
                <a:off x="963"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9" name="Line 776">
                <a:extLst>
                  <a:ext uri="{FF2B5EF4-FFF2-40B4-BE49-F238E27FC236}">
                    <a16:creationId xmlns:a16="http://schemas.microsoft.com/office/drawing/2014/main" id="{0CEC22E7-93E7-624B-B904-7FA2703B0496}"/>
                  </a:ext>
                </a:extLst>
              </p:cNvPr>
              <p:cNvSpPr>
                <a:spLocks noChangeShapeType="1"/>
              </p:cNvSpPr>
              <p:nvPr/>
            </p:nvSpPr>
            <p:spPr bwMode="auto">
              <a:xfrm flipV="1">
                <a:off x="963"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0" name="Line 777">
                <a:extLst>
                  <a:ext uri="{FF2B5EF4-FFF2-40B4-BE49-F238E27FC236}">
                    <a16:creationId xmlns:a16="http://schemas.microsoft.com/office/drawing/2014/main" id="{D4E1722B-20DD-A34F-B517-2F16463D7C8A}"/>
                  </a:ext>
                </a:extLst>
              </p:cNvPr>
              <p:cNvSpPr>
                <a:spLocks noChangeShapeType="1"/>
              </p:cNvSpPr>
              <p:nvPr/>
            </p:nvSpPr>
            <p:spPr bwMode="auto">
              <a:xfrm flipV="1">
                <a:off x="963"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1" name="Line 778">
                <a:extLst>
                  <a:ext uri="{FF2B5EF4-FFF2-40B4-BE49-F238E27FC236}">
                    <a16:creationId xmlns:a16="http://schemas.microsoft.com/office/drawing/2014/main" id="{BBBE05F1-9D25-1243-BA40-B1429DDE5D5D}"/>
                  </a:ext>
                </a:extLst>
              </p:cNvPr>
              <p:cNvSpPr>
                <a:spLocks noChangeShapeType="1"/>
              </p:cNvSpPr>
              <p:nvPr/>
            </p:nvSpPr>
            <p:spPr bwMode="auto">
              <a:xfrm flipV="1">
                <a:off x="963"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2" name="Line 779">
                <a:extLst>
                  <a:ext uri="{FF2B5EF4-FFF2-40B4-BE49-F238E27FC236}">
                    <a16:creationId xmlns:a16="http://schemas.microsoft.com/office/drawing/2014/main" id="{C7F9D601-D722-1D42-8500-4CE0D0A45BF7}"/>
                  </a:ext>
                </a:extLst>
              </p:cNvPr>
              <p:cNvSpPr>
                <a:spLocks noChangeShapeType="1"/>
              </p:cNvSpPr>
              <p:nvPr/>
            </p:nvSpPr>
            <p:spPr bwMode="auto">
              <a:xfrm flipV="1">
                <a:off x="963"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3" name="Line 780">
                <a:extLst>
                  <a:ext uri="{FF2B5EF4-FFF2-40B4-BE49-F238E27FC236}">
                    <a16:creationId xmlns:a16="http://schemas.microsoft.com/office/drawing/2014/main" id="{261C7B5E-3204-AF45-87D7-01FB2FF8A8C5}"/>
                  </a:ext>
                </a:extLst>
              </p:cNvPr>
              <p:cNvSpPr>
                <a:spLocks noChangeShapeType="1"/>
              </p:cNvSpPr>
              <p:nvPr/>
            </p:nvSpPr>
            <p:spPr bwMode="auto">
              <a:xfrm flipV="1">
                <a:off x="963"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4" name="Line 781">
                <a:extLst>
                  <a:ext uri="{FF2B5EF4-FFF2-40B4-BE49-F238E27FC236}">
                    <a16:creationId xmlns:a16="http://schemas.microsoft.com/office/drawing/2014/main" id="{607454AE-3655-354B-B9F1-E26D865F93AC}"/>
                  </a:ext>
                </a:extLst>
              </p:cNvPr>
              <p:cNvSpPr>
                <a:spLocks noChangeShapeType="1"/>
              </p:cNvSpPr>
              <p:nvPr/>
            </p:nvSpPr>
            <p:spPr bwMode="auto">
              <a:xfrm flipV="1">
                <a:off x="963"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5" name="Line 782">
                <a:extLst>
                  <a:ext uri="{FF2B5EF4-FFF2-40B4-BE49-F238E27FC236}">
                    <a16:creationId xmlns:a16="http://schemas.microsoft.com/office/drawing/2014/main" id="{98EC98B4-EB12-9A4A-8F66-30A182103ABC}"/>
                  </a:ext>
                </a:extLst>
              </p:cNvPr>
              <p:cNvSpPr>
                <a:spLocks noChangeShapeType="1"/>
              </p:cNvSpPr>
              <p:nvPr/>
            </p:nvSpPr>
            <p:spPr bwMode="auto">
              <a:xfrm flipV="1">
                <a:off x="963"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6" name="Line 783">
                <a:extLst>
                  <a:ext uri="{FF2B5EF4-FFF2-40B4-BE49-F238E27FC236}">
                    <a16:creationId xmlns:a16="http://schemas.microsoft.com/office/drawing/2014/main" id="{AFA4798C-0BB6-E543-A3BA-37EE90877450}"/>
                  </a:ext>
                </a:extLst>
              </p:cNvPr>
              <p:cNvSpPr>
                <a:spLocks noChangeShapeType="1"/>
              </p:cNvSpPr>
              <p:nvPr/>
            </p:nvSpPr>
            <p:spPr bwMode="auto">
              <a:xfrm flipV="1">
                <a:off x="963"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7" name="Line 784">
                <a:extLst>
                  <a:ext uri="{FF2B5EF4-FFF2-40B4-BE49-F238E27FC236}">
                    <a16:creationId xmlns:a16="http://schemas.microsoft.com/office/drawing/2014/main" id="{BC5EA863-3C61-9B43-9C82-7D77ADEDA463}"/>
                  </a:ext>
                </a:extLst>
              </p:cNvPr>
              <p:cNvSpPr>
                <a:spLocks noChangeShapeType="1"/>
              </p:cNvSpPr>
              <p:nvPr/>
            </p:nvSpPr>
            <p:spPr bwMode="auto">
              <a:xfrm flipV="1">
                <a:off x="963"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8" name="Line 785">
                <a:extLst>
                  <a:ext uri="{FF2B5EF4-FFF2-40B4-BE49-F238E27FC236}">
                    <a16:creationId xmlns:a16="http://schemas.microsoft.com/office/drawing/2014/main" id="{1C5C5ED1-15E2-204C-A81F-3B26400A0D70}"/>
                  </a:ext>
                </a:extLst>
              </p:cNvPr>
              <p:cNvSpPr>
                <a:spLocks noChangeShapeType="1"/>
              </p:cNvSpPr>
              <p:nvPr/>
            </p:nvSpPr>
            <p:spPr bwMode="auto">
              <a:xfrm flipV="1">
                <a:off x="963"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9" name="Line 786">
                <a:extLst>
                  <a:ext uri="{FF2B5EF4-FFF2-40B4-BE49-F238E27FC236}">
                    <a16:creationId xmlns:a16="http://schemas.microsoft.com/office/drawing/2014/main" id="{8C5A0BD0-DC9C-4E41-8223-BA16124DC5CB}"/>
                  </a:ext>
                </a:extLst>
              </p:cNvPr>
              <p:cNvSpPr>
                <a:spLocks noChangeShapeType="1"/>
              </p:cNvSpPr>
              <p:nvPr/>
            </p:nvSpPr>
            <p:spPr bwMode="auto">
              <a:xfrm flipV="1">
                <a:off x="963"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0" name="Line 787">
                <a:extLst>
                  <a:ext uri="{FF2B5EF4-FFF2-40B4-BE49-F238E27FC236}">
                    <a16:creationId xmlns:a16="http://schemas.microsoft.com/office/drawing/2014/main" id="{1BAC9FFE-5A44-F44E-9E94-370C2CCD867E}"/>
                  </a:ext>
                </a:extLst>
              </p:cNvPr>
              <p:cNvSpPr>
                <a:spLocks noChangeShapeType="1"/>
              </p:cNvSpPr>
              <p:nvPr/>
            </p:nvSpPr>
            <p:spPr bwMode="auto">
              <a:xfrm flipV="1">
                <a:off x="963"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1" name="Line 788">
                <a:extLst>
                  <a:ext uri="{FF2B5EF4-FFF2-40B4-BE49-F238E27FC236}">
                    <a16:creationId xmlns:a16="http://schemas.microsoft.com/office/drawing/2014/main" id="{92BEFD1E-A87A-D340-8608-C2B47DFC2D0D}"/>
                  </a:ext>
                </a:extLst>
              </p:cNvPr>
              <p:cNvSpPr>
                <a:spLocks noChangeShapeType="1"/>
              </p:cNvSpPr>
              <p:nvPr/>
            </p:nvSpPr>
            <p:spPr bwMode="auto">
              <a:xfrm flipV="1">
                <a:off x="963"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2" name="Line 789">
                <a:extLst>
                  <a:ext uri="{FF2B5EF4-FFF2-40B4-BE49-F238E27FC236}">
                    <a16:creationId xmlns:a16="http://schemas.microsoft.com/office/drawing/2014/main" id="{7D04A63F-0C8A-184C-B30D-2F5489CF5F44}"/>
                  </a:ext>
                </a:extLst>
              </p:cNvPr>
              <p:cNvSpPr>
                <a:spLocks noChangeShapeType="1"/>
              </p:cNvSpPr>
              <p:nvPr/>
            </p:nvSpPr>
            <p:spPr bwMode="auto">
              <a:xfrm flipV="1">
                <a:off x="963"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3" name="Line 790">
                <a:extLst>
                  <a:ext uri="{FF2B5EF4-FFF2-40B4-BE49-F238E27FC236}">
                    <a16:creationId xmlns:a16="http://schemas.microsoft.com/office/drawing/2014/main" id="{117279F2-68FE-8748-914C-C6E3DB145F19}"/>
                  </a:ext>
                </a:extLst>
              </p:cNvPr>
              <p:cNvSpPr>
                <a:spLocks noChangeShapeType="1"/>
              </p:cNvSpPr>
              <p:nvPr/>
            </p:nvSpPr>
            <p:spPr bwMode="auto">
              <a:xfrm flipV="1">
                <a:off x="963"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4" name="Line 791">
                <a:extLst>
                  <a:ext uri="{FF2B5EF4-FFF2-40B4-BE49-F238E27FC236}">
                    <a16:creationId xmlns:a16="http://schemas.microsoft.com/office/drawing/2014/main" id="{F1CE1A65-4803-8E40-935F-F8453A14F5E8}"/>
                  </a:ext>
                </a:extLst>
              </p:cNvPr>
              <p:cNvSpPr>
                <a:spLocks noChangeShapeType="1"/>
              </p:cNvSpPr>
              <p:nvPr/>
            </p:nvSpPr>
            <p:spPr bwMode="auto">
              <a:xfrm flipV="1">
                <a:off x="963"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5" name="Line 792">
                <a:extLst>
                  <a:ext uri="{FF2B5EF4-FFF2-40B4-BE49-F238E27FC236}">
                    <a16:creationId xmlns:a16="http://schemas.microsoft.com/office/drawing/2014/main" id="{5DB91CD6-9452-6443-B452-630E2BCABF3A}"/>
                  </a:ext>
                </a:extLst>
              </p:cNvPr>
              <p:cNvSpPr>
                <a:spLocks noChangeShapeType="1"/>
              </p:cNvSpPr>
              <p:nvPr/>
            </p:nvSpPr>
            <p:spPr bwMode="auto">
              <a:xfrm flipV="1">
                <a:off x="963"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6" name="Line 793">
                <a:extLst>
                  <a:ext uri="{FF2B5EF4-FFF2-40B4-BE49-F238E27FC236}">
                    <a16:creationId xmlns:a16="http://schemas.microsoft.com/office/drawing/2014/main" id="{A40EA260-D301-9548-9EFA-4F975360D05B}"/>
                  </a:ext>
                </a:extLst>
              </p:cNvPr>
              <p:cNvSpPr>
                <a:spLocks noChangeShapeType="1"/>
              </p:cNvSpPr>
              <p:nvPr/>
            </p:nvSpPr>
            <p:spPr bwMode="auto">
              <a:xfrm flipV="1">
                <a:off x="963"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7" name="Line 794">
                <a:extLst>
                  <a:ext uri="{FF2B5EF4-FFF2-40B4-BE49-F238E27FC236}">
                    <a16:creationId xmlns:a16="http://schemas.microsoft.com/office/drawing/2014/main" id="{5B5B1F88-C1BF-CD4B-BA95-726248044A86}"/>
                  </a:ext>
                </a:extLst>
              </p:cNvPr>
              <p:cNvSpPr>
                <a:spLocks noChangeShapeType="1"/>
              </p:cNvSpPr>
              <p:nvPr/>
            </p:nvSpPr>
            <p:spPr bwMode="auto">
              <a:xfrm flipV="1">
                <a:off x="963"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8" name="Line 795">
                <a:extLst>
                  <a:ext uri="{FF2B5EF4-FFF2-40B4-BE49-F238E27FC236}">
                    <a16:creationId xmlns:a16="http://schemas.microsoft.com/office/drawing/2014/main" id="{985F2350-9A72-B344-ABEB-B12E0976C2E1}"/>
                  </a:ext>
                </a:extLst>
              </p:cNvPr>
              <p:cNvSpPr>
                <a:spLocks noChangeShapeType="1"/>
              </p:cNvSpPr>
              <p:nvPr/>
            </p:nvSpPr>
            <p:spPr bwMode="auto">
              <a:xfrm flipV="1">
                <a:off x="963"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9" name="Line 796">
                <a:extLst>
                  <a:ext uri="{FF2B5EF4-FFF2-40B4-BE49-F238E27FC236}">
                    <a16:creationId xmlns:a16="http://schemas.microsoft.com/office/drawing/2014/main" id="{2263397F-77A9-DF4B-8168-6CF6F24F9DE9}"/>
                  </a:ext>
                </a:extLst>
              </p:cNvPr>
              <p:cNvSpPr>
                <a:spLocks noChangeShapeType="1"/>
              </p:cNvSpPr>
              <p:nvPr/>
            </p:nvSpPr>
            <p:spPr bwMode="auto">
              <a:xfrm flipV="1">
                <a:off x="963"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0" name="Line 797">
                <a:extLst>
                  <a:ext uri="{FF2B5EF4-FFF2-40B4-BE49-F238E27FC236}">
                    <a16:creationId xmlns:a16="http://schemas.microsoft.com/office/drawing/2014/main" id="{EB834A85-4230-CF40-BA97-AD0B04E978D7}"/>
                  </a:ext>
                </a:extLst>
              </p:cNvPr>
              <p:cNvSpPr>
                <a:spLocks noChangeShapeType="1"/>
              </p:cNvSpPr>
              <p:nvPr/>
            </p:nvSpPr>
            <p:spPr bwMode="auto">
              <a:xfrm flipV="1">
                <a:off x="963"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1" name="Line 798">
                <a:extLst>
                  <a:ext uri="{FF2B5EF4-FFF2-40B4-BE49-F238E27FC236}">
                    <a16:creationId xmlns:a16="http://schemas.microsoft.com/office/drawing/2014/main" id="{B1FC2A1D-4C50-8443-8D06-3AB32CDA3435}"/>
                  </a:ext>
                </a:extLst>
              </p:cNvPr>
              <p:cNvSpPr>
                <a:spLocks noChangeShapeType="1"/>
              </p:cNvSpPr>
              <p:nvPr/>
            </p:nvSpPr>
            <p:spPr bwMode="auto">
              <a:xfrm flipV="1">
                <a:off x="963"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2" name="Line 799">
                <a:extLst>
                  <a:ext uri="{FF2B5EF4-FFF2-40B4-BE49-F238E27FC236}">
                    <a16:creationId xmlns:a16="http://schemas.microsoft.com/office/drawing/2014/main" id="{2FD822FF-1A8D-4842-B3AC-067B14638AA6}"/>
                  </a:ext>
                </a:extLst>
              </p:cNvPr>
              <p:cNvSpPr>
                <a:spLocks noChangeShapeType="1"/>
              </p:cNvSpPr>
              <p:nvPr/>
            </p:nvSpPr>
            <p:spPr bwMode="auto">
              <a:xfrm flipV="1">
                <a:off x="963"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3" name="Line 800">
                <a:extLst>
                  <a:ext uri="{FF2B5EF4-FFF2-40B4-BE49-F238E27FC236}">
                    <a16:creationId xmlns:a16="http://schemas.microsoft.com/office/drawing/2014/main" id="{F7F31F17-E8A4-EA40-94F4-AC102AB68612}"/>
                  </a:ext>
                </a:extLst>
              </p:cNvPr>
              <p:cNvSpPr>
                <a:spLocks noChangeShapeType="1"/>
              </p:cNvSpPr>
              <p:nvPr/>
            </p:nvSpPr>
            <p:spPr bwMode="auto">
              <a:xfrm flipV="1">
                <a:off x="963"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4" name="Line 801">
                <a:extLst>
                  <a:ext uri="{FF2B5EF4-FFF2-40B4-BE49-F238E27FC236}">
                    <a16:creationId xmlns:a16="http://schemas.microsoft.com/office/drawing/2014/main" id="{5AF6515C-40BE-214F-8A05-8E16741EBE28}"/>
                  </a:ext>
                </a:extLst>
              </p:cNvPr>
              <p:cNvSpPr>
                <a:spLocks noChangeShapeType="1"/>
              </p:cNvSpPr>
              <p:nvPr/>
            </p:nvSpPr>
            <p:spPr bwMode="auto">
              <a:xfrm flipV="1">
                <a:off x="963"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5" name="Line 802">
                <a:extLst>
                  <a:ext uri="{FF2B5EF4-FFF2-40B4-BE49-F238E27FC236}">
                    <a16:creationId xmlns:a16="http://schemas.microsoft.com/office/drawing/2014/main" id="{22A6940D-742D-8C48-86EF-B101269B27CE}"/>
                  </a:ext>
                </a:extLst>
              </p:cNvPr>
              <p:cNvSpPr>
                <a:spLocks noChangeShapeType="1"/>
              </p:cNvSpPr>
              <p:nvPr/>
            </p:nvSpPr>
            <p:spPr bwMode="auto">
              <a:xfrm flipV="1">
                <a:off x="963"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6" name="Line 803">
                <a:extLst>
                  <a:ext uri="{FF2B5EF4-FFF2-40B4-BE49-F238E27FC236}">
                    <a16:creationId xmlns:a16="http://schemas.microsoft.com/office/drawing/2014/main" id="{AA12DFCD-DF73-5747-88B0-0CBF34514EC6}"/>
                  </a:ext>
                </a:extLst>
              </p:cNvPr>
              <p:cNvSpPr>
                <a:spLocks noChangeShapeType="1"/>
              </p:cNvSpPr>
              <p:nvPr/>
            </p:nvSpPr>
            <p:spPr bwMode="auto">
              <a:xfrm flipV="1">
                <a:off x="963"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7" name="Line 804">
                <a:extLst>
                  <a:ext uri="{FF2B5EF4-FFF2-40B4-BE49-F238E27FC236}">
                    <a16:creationId xmlns:a16="http://schemas.microsoft.com/office/drawing/2014/main" id="{48490B5D-AE0F-1241-B549-5524CCCFFBB8}"/>
                  </a:ext>
                </a:extLst>
              </p:cNvPr>
              <p:cNvSpPr>
                <a:spLocks noChangeShapeType="1"/>
              </p:cNvSpPr>
              <p:nvPr/>
            </p:nvSpPr>
            <p:spPr bwMode="auto">
              <a:xfrm flipV="1">
                <a:off x="963"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8" name="Line 805">
                <a:extLst>
                  <a:ext uri="{FF2B5EF4-FFF2-40B4-BE49-F238E27FC236}">
                    <a16:creationId xmlns:a16="http://schemas.microsoft.com/office/drawing/2014/main" id="{296CC6D1-BC1C-634D-8850-D07F4C19982D}"/>
                  </a:ext>
                </a:extLst>
              </p:cNvPr>
              <p:cNvSpPr>
                <a:spLocks noChangeShapeType="1"/>
              </p:cNvSpPr>
              <p:nvPr/>
            </p:nvSpPr>
            <p:spPr bwMode="auto">
              <a:xfrm flipV="1">
                <a:off x="963"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9" name="Line 806">
                <a:extLst>
                  <a:ext uri="{FF2B5EF4-FFF2-40B4-BE49-F238E27FC236}">
                    <a16:creationId xmlns:a16="http://schemas.microsoft.com/office/drawing/2014/main" id="{200D8FDA-889C-9C41-8031-C0EA14151796}"/>
                  </a:ext>
                </a:extLst>
              </p:cNvPr>
              <p:cNvSpPr>
                <a:spLocks noChangeShapeType="1"/>
              </p:cNvSpPr>
              <p:nvPr/>
            </p:nvSpPr>
            <p:spPr bwMode="auto">
              <a:xfrm flipV="1">
                <a:off x="963"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0" name="Line 807">
                <a:extLst>
                  <a:ext uri="{FF2B5EF4-FFF2-40B4-BE49-F238E27FC236}">
                    <a16:creationId xmlns:a16="http://schemas.microsoft.com/office/drawing/2014/main" id="{21014981-1B01-A543-B80C-B6AEB6B1E078}"/>
                  </a:ext>
                </a:extLst>
              </p:cNvPr>
              <p:cNvSpPr>
                <a:spLocks noChangeShapeType="1"/>
              </p:cNvSpPr>
              <p:nvPr/>
            </p:nvSpPr>
            <p:spPr bwMode="auto">
              <a:xfrm flipV="1">
                <a:off x="963"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09" name="Group 808">
              <a:extLst>
                <a:ext uri="{FF2B5EF4-FFF2-40B4-BE49-F238E27FC236}">
                  <a16:creationId xmlns:a16="http://schemas.microsoft.com/office/drawing/2014/main" id="{BE76B8CF-4B21-1241-8F76-BE478E7A1AFC}"/>
                </a:ext>
              </a:extLst>
            </p:cNvPr>
            <p:cNvGrpSpPr>
              <a:grpSpLocks/>
            </p:cNvGrpSpPr>
            <p:nvPr/>
          </p:nvGrpSpPr>
          <p:grpSpPr bwMode="auto">
            <a:xfrm>
              <a:off x="927" y="1102"/>
              <a:ext cx="699" cy="1778"/>
              <a:chOff x="927" y="1102"/>
              <a:chExt cx="699" cy="1778"/>
            </a:xfrm>
          </p:grpSpPr>
          <p:sp>
            <p:nvSpPr>
              <p:cNvPr id="145231" name="Line 809">
                <a:extLst>
                  <a:ext uri="{FF2B5EF4-FFF2-40B4-BE49-F238E27FC236}">
                    <a16:creationId xmlns:a16="http://schemas.microsoft.com/office/drawing/2014/main" id="{213C4928-5E43-F446-99DD-E2153008E5C8}"/>
                  </a:ext>
                </a:extLst>
              </p:cNvPr>
              <p:cNvSpPr>
                <a:spLocks noChangeShapeType="1"/>
              </p:cNvSpPr>
              <p:nvPr/>
            </p:nvSpPr>
            <p:spPr bwMode="auto">
              <a:xfrm flipV="1">
                <a:off x="963"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2" name="Line 810">
                <a:extLst>
                  <a:ext uri="{FF2B5EF4-FFF2-40B4-BE49-F238E27FC236}">
                    <a16:creationId xmlns:a16="http://schemas.microsoft.com/office/drawing/2014/main" id="{7F5C4FFD-9BBB-9746-A829-D3494BD33D79}"/>
                  </a:ext>
                </a:extLst>
              </p:cNvPr>
              <p:cNvSpPr>
                <a:spLocks noChangeShapeType="1"/>
              </p:cNvSpPr>
              <p:nvPr/>
            </p:nvSpPr>
            <p:spPr bwMode="auto">
              <a:xfrm flipV="1">
                <a:off x="963"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3" name="Line 811">
                <a:extLst>
                  <a:ext uri="{FF2B5EF4-FFF2-40B4-BE49-F238E27FC236}">
                    <a16:creationId xmlns:a16="http://schemas.microsoft.com/office/drawing/2014/main" id="{C5BFC8B8-3648-7D44-9F7B-0B01D9A7E020}"/>
                  </a:ext>
                </a:extLst>
              </p:cNvPr>
              <p:cNvSpPr>
                <a:spLocks noChangeShapeType="1"/>
              </p:cNvSpPr>
              <p:nvPr/>
            </p:nvSpPr>
            <p:spPr bwMode="auto">
              <a:xfrm flipV="1">
                <a:off x="963"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4" name="Line 812">
                <a:extLst>
                  <a:ext uri="{FF2B5EF4-FFF2-40B4-BE49-F238E27FC236}">
                    <a16:creationId xmlns:a16="http://schemas.microsoft.com/office/drawing/2014/main" id="{828E7F57-E435-9B4D-8D67-BD17A29FA131}"/>
                  </a:ext>
                </a:extLst>
              </p:cNvPr>
              <p:cNvSpPr>
                <a:spLocks noChangeShapeType="1"/>
              </p:cNvSpPr>
              <p:nvPr/>
            </p:nvSpPr>
            <p:spPr bwMode="auto">
              <a:xfrm flipV="1">
                <a:off x="963"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5" name="Line 813">
                <a:extLst>
                  <a:ext uri="{FF2B5EF4-FFF2-40B4-BE49-F238E27FC236}">
                    <a16:creationId xmlns:a16="http://schemas.microsoft.com/office/drawing/2014/main" id="{98A7A751-DF7B-C940-BAD3-0FD6061AC7C3}"/>
                  </a:ext>
                </a:extLst>
              </p:cNvPr>
              <p:cNvSpPr>
                <a:spLocks noChangeShapeType="1"/>
              </p:cNvSpPr>
              <p:nvPr/>
            </p:nvSpPr>
            <p:spPr bwMode="auto">
              <a:xfrm flipV="1">
                <a:off x="963"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6" name="Line 814">
                <a:extLst>
                  <a:ext uri="{FF2B5EF4-FFF2-40B4-BE49-F238E27FC236}">
                    <a16:creationId xmlns:a16="http://schemas.microsoft.com/office/drawing/2014/main" id="{04B68E66-FE1E-374A-A28D-F366C7901009}"/>
                  </a:ext>
                </a:extLst>
              </p:cNvPr>
              <p:cNvSpPr>
                <a:spLocks noChangeShapeType="1"/>
              </p:cNvSpPr>
              <p:nvPr/>
            </p:nvSpPr>
            <p:spPr bwMode="auto">
              <a:xfrm flipV="1">
                <a:off x="963"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7" name="Line 815">
                <a:extLst>
                  <a:ext uri="{FF2B5EF4-FFF2-40B4-BE49-F238E27FC236}">
                    <a16:creationId xmlns:a16="http://schemas.microsoft.com/office/drawing/2014/main" id="{3999FD66-239A-A14B-9E56-97131CE94569}"/>
                  </a:ext>
                </a:extLst>
              </p:cNvPr>
              <p:cNvSpPr>
                <a:spLocks noChangeShapeType="1"/>
              </p:cNvSpPr>
              <p:nvPr/>
            </p:nvSpPr>
            <p:spPr bwMode="auto">
              <a:xfrm flipV="1">
                <a:off x="963"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8" name="Line 816">
                <a:extLst>
                  <a:ext uri="{FF2B5EF4-FFF2-40B4-BE49-F238E27FC236}">
                    <a16:creationId xmlns:a16="http://schemas.microsoft.com/office/drawing/2014/main" id="{92F63014-DE6A-DD4B-9314-5FCF6CEA3B36}"/>
                  </a:ext>
                </a:extLst>
              </p:cNvPr>
              <p:cNvSpPr>
                <a:spLocks noChangeShapeType="1"/>
              </p:cNvSpPr>
              <p:nvPr/>
            </p:nvSpPr>
            <p:spPr bwMode="auto">
              <a:xfrm flipV="1">
                <a:off x="963"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9" name="Line 817">
                <a:extLst>
                  <a:ext uri="{FF2B5EF4-FFF2-40B4-BE49-F238E27FC236}">
                    <a16:creationId xmlns:a16="http://schemas.microsoft.com/office/drawing/2014/main" id="{99EEE36A-8204-FF4F-95B9-DF30759CC1AD}"/>
                  </a:ext>
                </a:extLst>
              </p:cNvPr>
              <p:cNvSpPr>
                <a:spLocks noChangeShapeType="1"/>
              </p:cNvSpPr>
              <p:nvPr/>
            </p:nvSpPr>
            <p:spPr bwMode="auto">
              <a:xfrm flipV="1">
                <a:off x="963"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0" name="Line 818">
                <a:extLst>
                  <a:ext uri="{FF2B5EF4-FFF2-40B4-BE49-F238E27FC236}">
                    <a16:creationId xmlns:a16="http://schemas.microsoft.com/office/drawing/2014/main" id="{39E157FA-EC82-E14C-B14F-4FE128C2FF19}"/>
                  </a:ext>
                </a:extLst>
              </p:cNvPr>
              <p:cNvSpPr>
                <a:spLocks noChangeShapeType="1"/>
              </p:cNvSpPr>
              <p:nvPr/>
            </p:nvSpPr>
            <p:spPr bwMode="auto">
              <a:xfrm flipV="1">
                <a:off x="963"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1" name="Line 819">
                <a:extLst>
                  <a:ext uri="{FF2B5EF4-FFF2-40B4-BE49-F238E27FC236}">
                    <a16:creationId xmlns:a16="http://schemas.microsoft.com/office/drawing/2014/main" id="{60F97F93-6F54-D748-9435-7C8B05FD764A}"/>
                  </a:ext>
                </a:extLst>
              </p:cNvPr>
              <p:cNvSpPr>
                <a:spLocks noChangeShapeType="1"/>
              </p:cNvSpPr>
              <p:nvPr/>
            </p:nvSpPr>
            <p:spPr bwMode="auto">
              <a:xfrm flipV="1">
                <a:off x="963"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2" name="Line 820">
                <a:extLst>
                  <a:ext uri="{FF2B5EF4-FFF2-40B4-BE49-F238E27FC236}">
                    <a16:creationId xmlns:a16="http://schemas.microsoft.com/office/drawing/2014/main" id="{3DB81FD5-68B2-144F-8290-56A9044CA629}"/>
                  </a:ext>
                </a:extLst>
              </p:cNvPr>
              <p:cNvSpPr>
                <a:spLocks noChangeShapeType="1"/>
              </p:cNvSpPr>
              <p:nvPr/>
            </p:nvSpPr>
            <p:spPr bwMode="auto">
              <a:xfrm flipV="1">
                <a:off x="963"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3" name="Line 821">
                <a:extLst>
                  <a:ext uri="{FF2B5EF4-FFF2-40B4-BE49-F238E27FC236}">
                    <a16:creationId xmlns:a16="http://schemas.microsoft.com/office/drawing/2014/main" id="{2846A17B-3544-1841-A912-EF029912C80B}"/>
                  </a:ext>
                </a:extLst>
              </p:cNvPr>
              <p:cNvSpPr>
                <a:spLocks noChangeShapeType="1"/>
              </p:cNvSpPr>
              <p:nvPr/>
            </p:nvSpPr>
            <p:spPr bwMode="auto">
              <a:xfrm flipV="1">
                <a:off x="963"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4" name="Line 822">
                <a:extLst>
                  <a:ext uri="{FF2B5EF4-FFF2-40B4-BE49-F238E27FC236}">
                    <a16:creationId xmlns:a16="http://schemas.microsoft.com/office/drawing/2014/main" id="{0792EC65-477E-AB40-8F09-91CEB45D73D8}"/>
                  </a:ext>
                </a:extLst>
              </p:cNvPr>
              <p:cNvSpPr>
                <a:spLocks noChangeShapeType="1"/>
              </p:cNvSpPr>
              <p:nvPr/>
            </p:nvSpPr>
            <p:spPr bwMode="auto">
              <a:xfrm flipV="1">
                <a:off x="963"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5" name="Line 823">
                <a:extLst>
                  <a:ext uri="{FF2B5EF4-FFF2-40B4-BE49-F238E27FC236}">
                    <a16:creationId xmlns:a16="http://schemas.microsoft.com/office/drawing/2014/main" id="{5CACC721-9D78-1740-A00B-AF24D136E62A}"/>
                  </a:ext>
                </a:extLst>
              </p:cNvPr>
              <p:cNvSpPr>
                <a:spLocks noChangeShapeType="1"/>
              </p:cNvSpPr>
              <p:nvPr/>
            </p:nvSpPr>
            <p:spPr bwMode="auto">
              <a:xfrm>
                <a:off x="963"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6" name="Rectangle 824">
                <a:extLst>
                  <a:ext uri="{FF2B5EF4-FFF2-40B4-BE49-F238E27FC236}">
                    <a16:creationId xmlns:a16="http://schemas.microsoft.com/office/drawing/2014/main" id="{8E96F854-3D77-0C43-8DA5-D277028B1863}"/>
                  </a:ext>
                </a:extLst>
              </p:cNvPr>
              <p:cNvSpPr>
                <a:spLocks noChangeArrowheads="1"/>
              </p:cNvSpPr>
              <p:nvPr/>
            </p:nvSpPr>
            <p:spPr bwMode="auto">
              <a:xfrm>
                <a:off x="927"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-6</a:t>
                </a:r>
                <a:endParaRPr lang="en-US" altLang="en-US" sz="1800">
                  <a:solidFill>
                    <a:schemeClr val="tx1"/>
                  </a:solidFill>
                </a:endParaRPr>
              </a:p>
            </p:txBody>
          </p:sp>
          <p:sp>
            <p:nvSpPr>
              <p:cNvPr id="145247" name="Line 825">
                <a:extLst>
                  <a:ext uri="{FF2B5EF4-FFF2-40B4-BE49-F238E27FC236}">
                    <a16:creationId xmlns:a16="http://schemas.microsoft.com/office/drawing/2014/main" id="{CB35C85F-40EC-BB44-AFDA-FD985F875E7E}"/>
                  </a:ext>
                </a:extLst>
              </p:cNvPr>
              <p:cNvSpPr>
                <a:spLocks noChangeShapeType="1"/>
              </p:cNvSpPr>
              <p:nvPr/>
            </p:nvSpPr>
            <p:spPr bwMode="auto">
              <a:xfrm flipV="1">
                <a:off x="1184"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8" name="Line 826">
                <a:extLst>
                  <a:ext uri="{FF2B5EF4-FFF2-40B4-BE49-F238E27FC236}">
                    <a16:creationId xmlns:a16="http://schemas.microsoft.com/office/drawing/2014/main" id="{569B1AC8-B20B-6143-B08D-4FAD6E429EC5}"/>
                  </a:ext>
                </a:extLst>
              </p:cNvPr>
              <p:cNvSpPr>
                <a:spLocks noChangeShapeType="1"/>
              </p:cNvSpPr>
              <p:nvPr/>
            </p:nvSpPr>
            <p:spPr bwMode="auto">
              <a:xfrm flipV="1">
                <a:off x="1184"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9" name="Line 827">
                <a:extLst>
                  <a:ext uri="{FF2B5EF4-FFF2-40B4-BE49-F238E27FC236}">
                    <a16:creationId xmlns:a16="http://schemas.microsoft.com/office/drawing/2014/main" id="{E56F3A3F-1D2E-9049-BB5F-EC652ECC9D18}"/>
                  </a:ext>
                </a:extLst>
              </p:cNvPr>
              <p:cNvSpPr>
                <a:spLocks noChangeShapeType="1"/>
              </p:cNvSpPr>
              <p:nvPr/>
            </p:nvSpPr>
            <p:spPr bwMode="auto">
              <a:xfrm flipV="1">
                <a:off x="1184"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0" name="Line 828">
                <a:extLst>
                  <a:ext uri="{FF2B5EF4-FFF2-40B4-BE49-F238E27FC236}">
                    <a16:creationId xmlns:a16="http://schemas.microsoft.com/office/drawing/2014/main" id="{A294CB30-D3E9-D649-8F10-2549D19B8A22}"/>
                  </a:ext>
                </a:extLst>
              </p:cNvPr>
              <p:cNvSpPr>
                <a:spLocks noChangeShapeType="1"/>
              </p:cNvSpPr>
              <p:nvPr/>
            </p:nvSpPr>
            <p:spPr bwMode="auto">
              <a:xfrm flipV="1">
                <a:off x="1184"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1" name="Line 829">
                <a:extLst>
                  <a:ext uri="{FF2B5EF4-FFF2-40B4-BE49-F238E27FC236}">
                    <a16:creationId xmlns:a16="http://schemas.microsoft.com/office/drawing/2014/main" id="{746944DC-C224-EC40-9F9C-3971D651AF7D}"/>
                  </a:ext>
                </a:extLst>
              </p:cNvPr>
              <p:cNvSpPr>
                <a:spLocks noChangeShapeType="1"/>
              </p:cNvSpPr>
              <p:nvPr/>
            </p:nvSpPr>
            <p:spPr bwMode="auto">
              <a:xfrm flipV="1">
                <a:off x="1184"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2" name="Line 830">
                <a:extLst>
                  <a:ext uri="{FF2B5EF4-FFF2-40B4-BE49-F238E27FC236}">
                    <a16:creationId xmlns:a16="http://schemas.microsoft.com/office/drawing/2014/main" id="{7D5404F7-1AF8-4D4C-B571-3F71919DD0EC}"/>
                  </a:ext>
                </a:extLst>
              </p:cNvPr>
              <p:cNvSpPr>
                <a:spLocks noChangeShapeType="1"/>
              </p:cNvSpPr>
              <p:nvPr/>
            </p:nvSpPr>
            <p:spPr bwMode="auto">
              <a:xfrm flipV="1">
                <a:off x="1184"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3" name="Line 831">
                <a:extLst>
                  <a:ext uri="{FF2B5EF4-FFF2-40B4-BE49-F238E27FC236}">
                    <a16:creationId xmlns:a16="http://schemas.microsoft.com/office/drawing/2014/main" id="{0CC19268-1F88-AC4F-87AB-717C52A62AA0}"/>
                  </a:ext>
                </a:extLst>
              </p:cNvPr>
              <p:cNvSpPr>
                <a:spLocks noChangeShapeType="1"/>
              </p:cNvSpPr>
              <p:nvPr/>
            </p:nvSpPr>
            <p:spPr bwMode="auto">
              <a:xfrm flipV="1">
                <a:off x="1184"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4" name="Line 832">
                <a:extLst>
                  <a:ext uri="{FF2B5EF4-FFF2-40B4-BE49-F238E27FC236}">
                    <a16:creationId xmlns:a16="http://schemas.microsoft.com/office/drawing/2014/main" id="{D17FCE72-63F5-0F48-97E1-CCD121147831}"/>
                  </a:ext>
                </a:extLst>
              </p:cNvPr>
              <p:cNvSpPr>
                <a:spLocks noChangeShapeType="1"/>
              </p:cNvSpPr>
              <p:nvPr/>
            </p:nvSpPr>
            <p:spPr bwMode="auto">
              <a:xfrm flipV="1">
                <a:off x="1184"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5" name="Line 833">
                <a:extLst>
                  <a:ext uri="{FF2B5EF4-FFF2-40B4-BE49-F238E27FC236}">
                    <a16:creationId xmlns:a16="http://schemas.microsoft.com/office/drawing/2014/main" id="{EB38A7C2-55CA-DA46-ABFE-AD6ED4786929}"/>
                  </a:ext>
                </a:extLst>
              </p:cNvPr>
              <p:cNvSpPr>
                <a:spLocks noChangeShapeType="1"/>
              </p:cNvSpPr>
              <p:nvPr/>
            </p:nvSpPr>
            <p:spPr bwMode="auto">
              <a:xfrm flipV="1">
                <a:off x="1184"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6" name="Line 834">
                <a:extLst>
                  <a:ext uri="{FF2B5EF4-FFF2-40B4-BE49-F238E27FC236}">
                    <a16:creationId xmlns:a16="http://schemas.microsoft.com/office/drawing/2014/main" id="{AADA2F77-949C-F14A-901A-80DB24AF9B93}"/>
                  </a:ext>
                </a:extLst>
              </p:cNvPr>
              <p:cNvSpPr>
                <a:spLocks noChangeShapeType="1"/>
              </p:cNvSpPr>
              <p:nvPr/>
            </p:nvSpPr>
            <p:spPr bwMode="auto">
              <a:xfrm flipV="1">
                <a:off x="1184"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7" name="Line 835">
                <a:extLst>
                  <a:ext uri="{FF2B5EF4-FFF2-40B4-BE49-F238E27FC236}">
                    <a16:creationId xmlns:a16="http://schemas.microsoft.com/office/drawing/2014/main" id="{37CF42D3-2EE1-AD47-B404-1BE072DD6AB3}"/>
                  </a:ext>
                </a:extLst>
              </p:cNvPr>
              <p:cNvSpPr>
                <a:spLocks noChangeShapeType="1"/>
              </p:cNvSpPr>
              <p:nvPr/>
            </p:nvSpPr>
            <p:spPr bwMode="auto">
              <a:xfrm flipV="1">
                <a:off x="1184"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8" name="Line 836">
                <a:extLst>
                  <a:ext uri="{FF2B5EF4-FFF2-40B4-BE49-F238E27FC236}">
                    <a16:creationId xmlns:a16="http://schemas.microsoft.com/office/drawing/2014/main" id="{9D1E0B8E-B377-1D48-AC38-6C2114564964}"/>
                  </a:ext>
                </a:extLst>
              </p:cNvPr>
              <p:cNvSpPr>
                <a:spLocks noChangeShapeType="1"/>
              </p:cNvSpPr>
              <p:nvPr/>
            </p:nvSpPr>
            <p:spPr bwMode="auto">
              <a:xfrm flipV="1">
                <a:off x="1184"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9" name="Line 837">
                <a:extLst>
                  <a:ext uri="{FF2B5EF4-FFF2-40B4-BE49-F238E27FC236}">
                    <a16:creationId xmlns:a16="http://schemas.microsoft.com/office/drawing/2014/main" id="{6D4476DA-D93D-1444-A38D-397EDD24352E}"/>
                  </a:ext>
                </a:extLst>
              </p:cNvPr>
              <p:cNvSpPr>
                <a:spLocks noChangeShapeType="1"/>
              </p:cNvSpPr>
              <p:nvPr/>
            </p:nvSpPr>
            <p:spPr bwMode="auto">
              <a:xfrm flipV="1">
                <a:off x="1184"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0" name="Line 838">
                <a:extLst>
                  <a:ext uri="{FF2B5EF4-FFF2-40B4-BE49-F238E27FC236}">
                    <a16:creationId xmlns:a16="http://schemas.microsoft.com/office/drawing/2014/main" id="{271FD052-C966-AD4B-AE08-64C564D5C699}"/>
                  </a:ext>
                </a:extLst>
              </p:cNvPr>
              <p:cNvSpPr>
                <a:spLocks noChangeShapeType="1"/>
              </p:cNvSpPr>
              <p:nvPr/>
            </p:nvSpPr>
            <p:spPr bwMode="auto">
              <a:xfrm flipV="1">
                <a:off x="1184"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1" name="Line 839">
                <a:extLst>
                  <a:ext uri="{FF2B5EF4-FFF2-40B4-BE49-F238E27FC236}">
                    <a16:creationId xmlns:a16="http://schemas.microsoft.com/office/drawing/2014/main" id="{2278EB97-D828-354D-9866-375DC2E7E341}"/>
                  </a:ext>
                </a:extLst>
              </p:cNvPr>
              <p:cNvSpPr>
                <a:spLocks noChangeShapeType="1"/>
              </p:cNvSpPr>
              <p:nvPr/>
            </p:nvSpPr>
            <p:spPr bwMode="auto">
              <a:xfrm flipV="1">
                <a:off x="1184"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2" name="Line 840">
                <a:extLst>
                  <a:ext uri="{FF2B5EF4-FFF2-40B4-BE49-F238E27FC236}">
                    <a16:creationId xmlns:a16="http://schemas.microsoft.com/office/drawing/2014/main" id="{BFD18D63-501E-B041-A681-A6EC7F7DC7AF}"/>
                  </a:ext>
                </a:extLst>
              </p:cNvPr>
              <p:cNvSpPr>
                <a:spLocks noChangeShapeType="1"/>
              </p:cNvSpPr>
              <p:nvPr/>
            </p:nvSpPr>
            <p:spPr bwMode="auto">
              <a:xfrm flipV="1">
                <a:off x="1184"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3" name="Line 841">
                <a:extLst>
                  <a:ext uri="{FF2B5EF4-FFF2-40B4-BE49-F238E27FC236}">
                    <a16:creationId xmlns:a16="http://schemas.microsoft.com/office/drawing/2014/main" id="{DED5ECC4-98EC-E74F-88BA-468C246A0FE5}"/>
                  </a:ext>
                </a:extLst>
              </p:cNvPr>
              <p:cNvSpPr>
                <a:spLocks noChangeShapeType="1"/>
              </p:cNvSpPr>
              <p:nvPr/>
            </p:nvSpPr>
            <p:spPr bwMode="auto">
              <a:xfrm flipV="1">
                <a:off x="1184"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4" name="Line 842">
                <a:extLst>
                  <a:ext uri="{FF2B5EF4-FFF2-40B4-BE49-F238E27FC236}">
                    <a16:creationId xmlns:a16="http://schemas.microsoft.com/office/drawing/2014/main" id="{5A0C4547-0A71-D248-9417-510951444AF5}"/>
                  </a:ext>
                </a:extLst>
              </p:cNvPr>
              <p:cNvSpPr>
                <a:spLocks noChangeShapeType="1"/>
              </p:cNvSpPr>
              <p:nvPr/>
            </p:nvSpPr>
            <p:spPr bwMode="auto">
              <a:xfrm flipV="1">
                <a:off x="1184"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5" name="Line 843">
                <a:extLst>
                  <a:ext uri="{FF2B5EF4-FFF2-40B4-BE49-F238E27FC236}">
                    <a16:creationId xmlns:a16="http://schemas.microsoft.com/office/drawing/2014/main" id="{79FE995D-2450-694B-A7AE-6277AEEB006C}"/>
                  </a:ext>
                </a:extLst>
              </p:cNvPr>
              <p:cNvSpPr>
                <a:spLocks noChangeShapeType="1"/>
              </p:cNvSpPr>
              <p:nvPr/>
            </p:nvSpPr>
            <p:spPr bwMode="auto">
              <a:xfrm flipV="1">
                <a:off x="1184"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6" name="Line 844">
                <a:extLst>
                  <a:ext uri="{FF2B5EF4-FFF2-40B4-BE49-F238E27FC236}">
                    <a16:creationId xmlns:a16="http://schemas.microsoft.com/office/drawing/2014/main" id="{3F2FBACC-5212-2144-B99B-C4BB1D20DF0B}"/>
                  </a:ext>
                </a:extLst>
              </p:cNvPr>
              <p:cNvSpPr>
                <a:spLocks noChangeShapeType="1"/>
              </p:cNvSpPr>
              <p:nvPr/>
            </p:nvSpPr>
            <p:spPr bwMode="auto">
              <a:xfrm flipV="1">
                <a:off x="1184"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7" name="Line 845">
                <a:extLst>
                  <a:ext uri="{FF2B5EF4-FFF2-40B4-BE49-F238E27FC236}">
                    <a16:creationId xmlns:a16="http://schemas.microsoft.com/office/drawing/2014/main" id="{AF265C6B-2670-0741-9335-AA1BC8806653}"/>
                  </a:ext>
                </a:extLst>
              </p:cNvPr>
              <p:cNvSpPr>
                <a:spLocks noChangeShapeType="1"/>
              </p:cNvSpPr>
              <p:nvPr/>
            </p:nvSpPr>
            <p:spPr bwMode="auto">
              <a:xfrm flipV="1">
                <a:off x="1184"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8" name="Line 846">
                <a:extLst>
                  <a:ext uri="{FF2B5EF4-FFF2-40B4-BE49-F238E27FC236}">
                    <a16:creationId xmlns:a16="http://schemas.microsoft.com/office/drawing/2014/main" id="{268BBDB0-96BC-6D45-8568-32E0DBA8588B}"/>
                  </a:ext>
                </a:extLst>
              </p:cNvPr>
              <p:cNvSpPr>
                <a:spLocks noChangeShapeType="1"/>
              </p:cNvSpPr>
              <p:nvPr/>
            </p:nvSpPr>
            <p:spPr bwMode="auto">
              <a:xfrm flipV="1">
                <a:off x="1184"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9" name="Line 847">
                <a:extLst>
                  <a:ext uri="{FF2B5EF4-FFF2-40B4-BE49-F238E27FC236}">
                    <a16:creationId xmlns:a16="http://schemas.microsoft.com/office/drawing/2014/main" id="{382BBF5A-ABCB-2349-A72F-E8B728EC0D24}"/>
                  </a:ext>
                </a:extLst>
              </p:cNvPr>
              <p:cNvSpPr>
                <a:spLocks noChangeShapeType="1"/>
              </p:cNvSpPr>
              <p:nvPr/>
            </p:nvSpPr>
            <p:spPr bwMode="auto">
              <a:xfrm flipV="1">
                <a:off x="1184"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0" name="Line 848">
                <a:extLst>
                  <a:ext uri="{FF2B5EF4-FFF2-40B4-BE49-F238E27FC236}">
                    <a16:creationId xmlns:a16="http://schemas.microsoft.com/office/drawing/2014/main" id="{DB805231-F8FE-6E4D-A480-47EBA43F3267}"/>
                  </a:ext>
                </a:extLst>
              </p:cNvPr>
              <p:cNvSpPr>
                <a:spLocks noChangeShapeType="1"/>
              </p:cNvSpPr>
              <p:nvPr/>
            </p:nvSpPr>
            <p:spPr bwMode="auto">
              <a:xfrm flipV="1">
                <a:off x="1184"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1" name="Line 849">
                <a:extLst>
                  <a:ext uri="{FF2B5EF4-FFF2-40B4-BE49-F238E27FC236}">
                    <a16:creationId xmlns:a16="http://schemas.microsoft.com/office/drawing/2014/main" id="{92231A62-A7DE-5748-86CE-44F5C6166A68}"/>
                  </a:ext>
                </a:extLst>
              </p:cNvPr>
              <p:cNvSpPr>
                <a:spLocks noChangeShapeType="1"/>
              </p:cNvSpPr>
              <p:nvPr/>
            </p:nvSpPr>
            <p:spPr bwMode="auto">
              <a:xfrm flipV="1">
                <a:off x="1184"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2" name="Line 850">
                <a:extLst>
                  <a:ext uri="{FF2B5EF4-FFF2-40B4-BE49-F238E27FC236}">
                    <a16:creationId xmlns:a16="http://schemas.microsoft.com/office/drawing/2014/main" id="{0185845C-A064-FD46-89C1-DAE4E6E9C649}"/>
                  </a:ext>
                </a:extLst>
              </p:cNvPr>
              <p:cNvSpPr>
                <a:spLocks noChangeShapeType="1"/>
              </p:cNvSpPr>
              <p:nvPr/>
            </p:nvSpPr>
            <p:spPr bwMode="auto">
              <a:xfrm flipV="1">
                <a:off x="1184"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3" name="Line 851">
                <a:extLst>
                  <a:ext uri="{FF2B5EF4-FFF2-40B4-BE49-F238E27FC236}">
                    <a16:creationId xmlns:a16="http://schemas.microsoft.com/office/drawing/2014/main" id="{FD6B2858-76A0-F047-9636-9BEA0AB326C3}"/>
                  </a:ext>
                </a:extLst>
              </p:cNvPr>
              <p:cNvSpPr>
                <a:spLocks noChangeShapeType="1"/>
              </p:cNvSpPr>
              <p:nvPr/>
            </p:nvSpPr>
            <p:spPr bwMode="auto">
              <a:xfrm flipV="1">
                <a:off x="1184"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4" name="Line 852">
                <a:extLst>
                  <a:ext uri="{FF2B5EF4-FFF2-40B4-BE49-F238E27FC236}">
                    <a16:creationId xmlns:a16="http://schemas.microsoft.com/office/drawing/2014/main" id="{14E2FEF8-625D-C242-96B8-7460921D97DE}"/>
                  </a:ext>
                </a:extLst>
              </p:cNvPr>
              <p:cNvSpPr>
                <a:spLocks noChangeShapeType="1"/>
              </p:cNvSpPr>
              <p:nvPr/>
            </p:nvSpPr>
            <p:spPr bwMode="auto">
              <a:xfrm flipV="1">
                <a:off x="1184"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5" name="Line 853">
                <a:extLst>
                  <a:ext uri="{FF2B5EF4-FFF2-40B4-BE49-F238E27FC236}">
                    <a16:creationId xmlns:a16="http://schemas.microsoft.com/office/drawing/2014/main" id="{A8890C64-E26E-C34A-B1E4-7786883AAEC3}"/>
                  </a:ext>
                </a:extLst>
              </p:cNvPr>
              <p:cNvSpPr>
                <a:spLocks noChangeShapeType="1"/>
              </p:cNvSpPr>
              <p:nvPr/>
            </p:nvSpPr>
            <p:spPr bwMode="auto">
              <a:xfrm flipV="1">
                <a:off x="1184"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6" name="Line 854">
                <a:extLst>
                  <a:ext uri="{FF2B5EF4-FFF2-40B4-BE49-F238E27FC236}">
                    <a16:creationId xmlns:a16="http://schemas.microsoft.com/office/drawing/2014/main" id="{53651D88-ADCB-7849-9140-9971939FFED1}"/>
                  </a:ext>
                </a:extLst>
              </p:cNvPr>
              <p:cNvSpPr>
                <a:spLocks noChangeShapeType="1"/>
              </p:cNvSpPr>
              <p:nvPr/>
            </p:nvSpPr>
            <p:spPr bwMode="auto">
              <a:xfrm flipV="1">
                <a:off x="1184"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7" name="Line 855">
                <a:extLst>
                  <a:ext uri="{FF2B5EF4-FFF2-40B4-BE49-F238E27FC236}">
                    <a16:creationId xmlns:a16="http://schemas.microsoft.com/office/drawing/2014/main" id="{9E264544-FD0B-974C-907C-3349E145D958}"/>
                  </a:ext>
                </a:extLst>
              </p:cNvPr>
              <p:cNvSpPr>
                <a:spLocks noChangeShapeType="1"/>
              </p:cNvSpPr>
              <p:nvPr/>
            </p:nvSpPr>
            <p:spPr bwMode="auto">
              <a:xfrm flipV="1">
                <a:off x="1184"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8" name="Line 856">
                <a:extLst>
                  <a:ext uri="{FF2B5EF4-FFF2-40B4-BE49-F238E27FC236}">
                    <a16:creationId xmlns:a16="http://schemas.microsoft.com/office/drawing/2014/main" id="{7C7BA499-4200-1E4A-ABD7-C1395D60D50C}"/>
                  </a:ext>
                </a:extLst>
              </p:cNvPr>
              <p:cNvSpPr>
                <a:spLocks noChangeShapeType="1"/>
              </p:cNvSpPr>
              <p:nvPr/>
            </p:nvSpPr>
            <p:spPr bwMode="auto">
              <a:xfrm flipV="1">
                <a:off x="1184"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9" name="Line 857">
                <a:extLst>
                  <a:ext uri="{FF2B5EF4-FFF2-40B4-BE49-F238E27FC236}">
                    <a16:creationId xmlns:a16="http://schemas.microsoft.com/office/drawing/2014/main" id="{9340FE56-E784-5E46-8137-6436EA0AD27B}"/>
                  </a:ext>
                </a:extLst>
              </p:cNvPr>
              <p:cNvSpPr>
                <a:spLocks noChangeShapeType="1"/>
              </p:cNvSpPr>
              <p:nvPr/>
            </p:nvSpPr>
            <p:spPr bwMode="auto">
              <a:xfrm flipV="1">
                <a:off x="1184"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0" name="Line 858">
                <a:extLst>
                  <a:ext uri="{FF2B5EF4-FFF2-40B4-BE49-F238E27FC236}">
                    <a16:creationId xmlns:a16="http://schemas.microsoft.com/office/drawing/2014/main" id="{0FA27221-329A-FE4E-B0E5-48E01F15B196}"/>
                  </a:ext>
                </a:extLst>
              </p:cNvPr>
              <p:cNvSpPr>
                <a:spLocks noChangeShapeType="1"/>
              </p:cNvSpPr>
              <p:nvPr/>
            </p:nvSpPr>
            <p:spPr bwMode="auto">
              <a:xfrm flipV="1">
                <a:off x="1184"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1" name="Line 859">
                <a:extLst>
                  <a:ext uri="{FF2B5EF4-FFF2-40B4-BE49-F238E27FC236}">
                    <a16:creationId xmlns:a16="http://schemas.microsoft.com/office/drawing/2014/main" id="{63DA3DCD-026E-E144-8567-C9BDCB073572}"/>
                  </a:ext>
                </a:extLst>
              </p:cNvPr>
              <p:cNvSpPr>
                <a:spLocks noChangeShapeType="1"/>
              </p:cNvSpPr>
              <p:nvPr/>
            </p:nvSpPr>
            <p:spPr bwMode="auto">
              <a:xfrm flipV="1">
                <a:off x="1184"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2" name="Line 860">
                <a:extLst>
                  <a:ext uri="{FF2B5EF4-FFF2-40B4-BE49-F238E27FC236}">
                    <a16:creationId xmlns:a16="http://schemas.microsoft.com/office/drawing/2014/main" id="{C2CDE2FA-39D5-944E-B345-E7A300382E04}"/>
                  </a:ext>
                </a:extLst>
              </p:cNvPr>
              <p:cNvSpPr>
                <a:spLocks noChangeShapeType="1"/>
              </p:cNvSpPr>
              <p:nvPr/>
            </p:nvSpPr>
            <p:spPr bwMode="auto">
              <a:xfrm flipV="1">
                <a:off x="1184"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3" name="Line 861">
                <a:extLst>
                  <a:ext uri="{FF2B5EF4-FFF2-40B4-BE49-F238E27FC236}">
                    <a16:creationId xmlns:a16="http://schemas.microsoft.com/office/drawing/2014/main" id="{D9F8EA06-196C-104A-93F2-DE17D7092D3B}"/>
                  </a:ext>
                </a:extLst>
              </p:cNvPr>
              <p:cNvSpPr>
                <a:spLocks noChangeShapeType="1"/>
              </p:cNvSpPr>
              <p:nvPr/>
            </p:nvSpPr>
            <p:spPr bwMode="auto">
              <a:xfrm flipV="1">
                <a:off x="1184"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4" name="Line 862">
                <a:extLst>
                  <a:ext uri="{FF2B5EF4-FFF2-40B4-BE49-F238E27FC236}">
                    <a16:creationId xmlns:a16="http://schemas.microsoft.com/office/drawing/2014/main" id="{0C7B437E-7D0B-FB40-A1CD-5794675DFAB5}"/>
                  </a:ext>
                </a:extLst>
              </p:cNvPr>
              <p:cNvSpPr>
                <a:spLocks noChangeShapeType="1"/>
              </p:cNvSpPr>
              <p:nvPr/>
            </p:nvSpPr>
            <p:spPr bwMode="auto">
              <a:xfrm flipV="1">
                <a:off x="1184"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5" name="Line 863">
                <a:extLst>
                  <a:ext uri="{FF2B5EF4-FFF2-40B4-BE49-F238E27FC236}">
                    <a16:creationId xmlns:a16="http://schemas.microsoft.com/office/drawing/2014/main" id="{E499E8DA-7BF7-A74B-90F6-1100846BC30D}"/>
                  </a:ext>
                </a:extLst>
              </p:cNvPr>
              <p:cNvSpPr>
                <a:spLocks noChangeShapeType="1"/>
              </p:cNvSpPr>
              <p:nvPr/>
            </p:nvSpPr>
            <p:spPr bwMode="auto">
              <a:xfrm flipV="1">
                <a:off x="1184"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6" name="Line 864">
                <a:extLst>
                  <a:ext uri="{FF2B5EF4-FFF2-40B4-BE49-F238E27FC236}">
                    <a16:creationId xmlns:a16="http://schemas.microsoft.com/office/drawing/2014/main" id="{A461CD6E-FC75-5741-9321-64B2F7F7CCB3}"/>
                  </a:ext>
                </a:extLst>
              </p:cNvPr>
              <p:cNvSpPr>
                <a:spLocks noChangeShapeType="1"/>
              </p:cNvSpPr>
              <p:nvPr/>
            </p:nvSpPr>
            <p:spPr bwMode="auto">
              <a:xfrm flipV="1">
                <a:off x="1184"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7" name="Line 865">
                <a:extLst>
                  <a:ext uri="{FF2B5EF4-FFF2-40B4-BE49-F238E27FC236}">
                    <a16:creationId xmlns:a16="http://schemas.microsoft.com/office/drawing/2014/main" id="{9D96237C-BE90-8646-801E-F5A0C56B667A}"/>
                  </a:ext>
                </a:extLst>
              </p:cNvPr>
              <p:cNvSpPr>
                <a:spLocks noChangeShapeType="1"/>
              </p:cNvSpPr>
              <p:nvPr/>
            </p:nvSpPr>
            <p:spPr bwMode="auto">
              <a:xfrm flipV="1">
                <a:off x="1184"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8" name="Line 866">
                <a:extLst>
                  <a:ext uri="{FF2B5EF4-FFF2-40B4-BE49-F238E27FC236}">
                    <a16:creationId xmlns:a16="http://schemas.microsoft.com/office/drawing/2014/main" id="{1387DAB7-EF6E-4C49-AE51-3FC03D27859C}"/>
                  </a:ext>
                </a:extLst>
              </p:cNvPr>
              <p:cNvSpPr>
                <a:spLocks noChangeShapeType="1"/>
              </p:cNvSpPr>
              <p:nvPr/>
            </p:nvSpPr>
            <p:spPr bwMode="auto">
              <a:xfrm flipV="1">
                <a:off x="1184"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9" name="Line 867">
                <a:extLst>
                  <a:ext uri="{FF2B5EF4-FFF2-40B4-BE49-F238E27FC236}">
                    <a16:creationId xmlns:a16="http://schemas.microsoft.com/office/drawing/2014/main" id="{94D63128-710F-5445-B733-5E4F3C7DD809}"/>
                  </a:ext>
                </a:extLst>
              </p:cNvPr>
              <p:cNvSpPr>
                <a:spLocks noChangeShapeType="1"/>
              </p:cNvSpPr>
              <p:nvPr/>
            </p:nvSpPr>
            <p:spPr bwMode="auto">
              <a:xfrm flipV="1">
                <a:off x="1184"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0" name="Line 868">
                <a:extLst>
                  <a:ext uri="{FF2B5EF4-FFF2-40B4-BE49-F238E27FC236}">
                    <a16:creationId xmlns:a16="http://schemas.microsoft.com/office/drawing/2014/main" id="{24FA1A35-EB14-5B4D-8BCE-EADA766B3BB6}"/>
                  </a:ext>
                </a:extLst>
              </p:cNvPr>
              <p:cNvSpPr>
                <a:spLocks noChangeShapeType="1"/>
              </p:cNvSpPr>
              <p:nvPr/>
            </p:nvSpPr>
            <p:spPr bwMode="auto">
              <a:xfrm flipV="1">
                <a:off x="1184"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1" name="Line 869">
                <a:extLst>
                  <a:ext uri="{FF2B5EF4-FFF2-40B4-BE49-F238E27FC236}">
                    <a16:creationId xmlns:a16="http://schemas.microsoft.com/office/drawing/2014/main" id="{D735BC11-B844-5F43-845D-F9ED51FD997A}"/>
                  </a:ext>
                </a:extLst>
              </p:cNvPr>
              <p:cNvSpPr>
                <a:spLocks noChangeShapeType="1"/>
              </p:cNvSpPr>
              <p:nvPr/>
            </p:nvSpPr>
            <p:spPr bwMode="auto">
              <a:xfrm flipV="1">
                <a:off x="1184"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2" name="Line 870">
                <a:extLst>
                  <a:ext uri="{FF2B5EF4-FFF2-40B4-BE49-F238E27FC236}">
                    <a16:creationId xmlns:a16="http://schemas.microsoft.com/office/drawing/2014/main" id="{28F60141-C573-9D4B-88E6-B6D514EC1165}"/>
                  </a:ext>
                </a:extLst>
              </p:cNvPr>
              <p:cNvSpPr>
                <a:spLocks noChangeShapeType="1"/>
              </p:cNvSpPr>
              <p:nvPr/>
            </p:nvSpPr>
            <p:spPr bwMode="auto">
              <a:xfrm flipV="1">
                <a:off x="1184"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3" name="Line 871">
                <a:extLst>
                  <a:ext uri="{FF2B5EF4-FFF2-40B4-BE49-F238E27FC236}">
                    <a16:creationId xmlns:a16="http://schemas.microsoft.com/office/drawing/2014/main" id="{303D5E19-CD99-E54F-991C-424A4D691C36}"/>
                  </a:ext>
                </a:extLst>
              </p:cNvPr>
              <p:cNvSpPr>
                <a:spLocks noChangeShapeType="1"/>
              </p:cNvSpPr>
              <p:nvPr/>
            </p:nvSpPr>
            <p:spPr bwMode="auto">
              <a:xfrm flipV="1">
                <a:off x="1184"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4" name="Line 872">
                <a:extLst>
                  <a:ext uri="{FF2B5EF4-FFF2-40B4-BE49-F238E27FC236}">
                    <a16:creationId xmlns:a16="http://schemas.microsoft.com/office/drawing/2014/main" id="{B5967353-E9E5-6D4D-8E5F-46B47BAFE508}"/>
                  </a:ext>
                </a:extLst>
              </p:cNvPr>
              <p:cNvSpPr>
                <a:spLocks noChangeShapeType="1"/>
              </p:cNvSpPr>
              <p:nvPr/>
            </p:nvSpPr>
            <p:spPr bwMode="auto">
              <a:xfrm flipV="1">
                <a:off x="1184"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5" name="Line 873">
                <a:extLst>
                  <a:ext uri="{FF2B5EF4-FFF2-40B4-BE49-F238E27FC236}">
                    <a16:creationId xmlns:a16="http://schemas.microsoft.com/office/drawing/2014/main" id="{5CE22C99-ADB8-204E-BC48-F98998C7AD2D}"/>
                  </a:ext>
                </a:extLst>
              </p:cNvPr>
              <p:cNvSpPr>
                <a:spLocks noChangeShapeType="1"/>
              </p:cNvSpPr>
              <p:nvPr/>
            </p:nvSpPr>
            <p:spPr bwMode="auto">
              <a:xfrm flipV="1">
                <a:off x="1184"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6" name="Line 874">
                <a:extLst>
                  <a:ext uri="{FF2B5EF4-FFF2-40B4-BE49-F238E27FC236}">
                    <a16:creationId xmlns:a16="http://schemas.microsoft.com/office/drawing/2014/main" id="{9F57ED65-7E23-C04D-A07C-8AFDC5633EB3}"/>
                  </a:ext>
                </a:extLst>
              </p:cNvPr>
              <p:cNvSpPr>
                <a:spLocks noChangeShapeType="1"/>
              </p:cNvSpPr>
              <p:nvPr/>
            </p:nvSpPr>
            <p:spPr bwMode="auto">
              <a:xfrm flipV="1">
                <a:off x="1184"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7" name="Line 875">
                <a:extLst>
                  <a:ext uri="{FF2B5EF4-FFF2-40B4-BE49-F238E27FC236}">
                    <a16:creationId xmlns:a16="http://schemas.microsoft.com/office/drawing/2014/main" id="{875819F0-CD3E-3847-B423-19523E951FB4}"/>
                  </a:ext>
                </a:extLst>
              </p:cNvPr>
              <p:cNvSpPr>
                <a:spLocks noChangeShapeType="1"/>
              </p:cNvSpPr>
              <p:nvPr/>
            </p:nvSpPr>
            <p:spPr bwMode="auto">
              <a:xfrm flipV="1">
                <a:off x="1184"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8" name="Line 876">
                <a:extLst>
                  <a:ext uri="{FF2B5EF4-FFF2-40B4-BE49-F238E27FC236}">
                    <a16:creationId xmlns:a16="http://schemas.microsoft.com/office/drawing/2014/main" id="{47E717CF-63D1-3842-904A-25CEEA1AF5BC}"/>
                  </a:ext>
                </a:extLst>
              </p:cNvPr>
              <p:cNvSpPr>
                <a:spLocks noChangeShapeType="1"/>
              </p:cNvSpPr>
              <p:nvPr/>
            </p:nvSpPr>
            <p:spPr bwMode="auto">
              <a:xfrm flipV="1">
                <a:off x="1184"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9" name="Line 877">
                <a:extLst>
                  <a:ext uri="{FF2B5EF4-FFF2-40B4-BE49-F238E27FC236}">
                    <a16:creationId xmlns:a16="http://schemas.microsoft.com/office/drawing/2014/main" id="{FBA8B2E1-72EF-084C-BFF7-FFA76D4E807A}"/>
                  </a:ext>
                </a:extLst>
              </p:cNvPr>
              <p:cNvSpPr>
                <a:spLocks noChangeShapeType="1"/>
              </p:cNvSpPr>
              <p:nvPr/>
            </p:nvSpPr>
            <p:spPr bwMode="auto">
              <a:xfrm flipV="1">
                <a:off x="1184"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0" name="Line 878">
                <a:extLst>
                  <a:ext uri="{FF2B5EF4-FFF2-40B4-BE49-F238E27FC236}">
                    <a16:creationId xmlns:a16="http://schemas.microsoft.com/office/drawing/2014/main" id="{9656F678-DE4E-3340-B382-E0516C71B587}"/>
                  </a:ext>
                </a:extLst>
              </p:cNvPr>
              <p:cNvSpPr>
                <a:spLocks noChangeShapeType="1"/>
              </p:cNvSpPr>
              <p:nvPr/>
            </p:nvSpPr>
            <p:spPr bwMode="auto">
              <a:xfrm flipV="1">
                <a:off x="1184"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1" name="Line 879">
                <a:extLst>
                  <a:ext uri="{FF2B5EF4-FFF2-40B4-BE49-F238E27FC236}">
                    <a16:creationId xmlns:a16="http://schemas.microsoft.com/office/drawing/2014/main" id="{7FA2B388-C3F2-9C4D-B486-BD34F57953CF}"/>
                  </a:ext>
                </a:extLst>
              </p:cNvPr>
              <p:cNvSpPr>
                <a:spLocks noChangeShapeType="1"/>
              </p:cNvSpPr>
              <p:nvPr/>
            </p:nvSpPr>
            <p:spPr bwMode="auto">
              <a:xfrm flipV="1">
                <a:off x="1184"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2" name="Line 880">
                <a:extLst>
                  <a:ext uri="{FF2B5EF4-FFF2-40B4-BE49-F238E27FC236}">
                    <a16:creationId xmlns:a16="http://schemas.microsoft.com/office/drawing/2014/main" id="{A6D577C3-52F4-3342-B64A-2CAC29ABB2B8}"/>
                  </a:ext>
                </a:extLst>
              </p:cNvPr>
              <p:cNvSpPr>
                <a:spLocks noChangeShapeType="1"/>
              </p:cNvSpPr>
              <p:nvPr/>
            </p:nvSpPr>
            <p:spPr bwMode="auto">
              <a:xfrm flipV="1">
                <a:off x="1184"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3" name="Line 881">
                <a:extLst>
                  <a:ext uri="{FF2B5EF4-FFF2-40B4-BE49-F238E27FC236}">
                    <a16:creationId xmlns:a16="http://schemas.microsoft.com/office/drawing/2014/main" id="{C09573EF-5489-954E-BE9E-8A6DBB288F70}"/>
                  </a:ext>
                </a:extLst>
              </p:cNvPr>
              <p:cNvSpPr>
                <a:spLocks noChangeShapeType="1"/>
              </p:cNvSpPr>
              <p:nvPr/>
            </p:nvSpPr>
            <p:spPr bwMode="auto">
              <a:xfrm flipV="1">
                <a:off x="1184"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4" name="Line 882">
                <a:extLst>
                  <a:ext uri="{FF2B5EF4-FFF2-40B4-BE49-F238E27FC236}">
                    <a16:creationId xmlns:a16="http://schemas.microsoft.com/office/drawing/2014/main" id="{5BC3925A-C555-CB47-AC0C-346FF58A2430}"/>
                  </a:ext>
                </a:extLst>
              </p:cNvPr>
              <p:cNvSpPr>
                <a:spLocks noChangeShapeType="1"/>
              </p:cNvSpPr>
              <p:nvPr/>
            </p:nvSpPr>
            <p:spPr bwMode="auto">
              <a:xfrm flipV="1">
                <a:off x="1184"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5" name="Line 883">
                <a:extLst>
                  <a:ext uri="{FF2B5EF4-FFF2-40B4-BE49-F238E27FC236}">
                    <a16:creationId xmlns:a16="http://schemas.microsoft.com/office/drawing/2014/main" id="{6CA636A5-EEDC-4C47-9A72-A47F73C61C5F}"/>
                  </a:ext>
                </a:extLst>
              </p:cNvPr>
              <p:cNvSpPr>
                <a:spLocks noChangeShapeType="1"/>
              </p:cNvSpPr>
              <p:nvPr/>
            </p:nvSpPr>
            <p:spPr bwMode="auto">
              <a:xfrm flipV="1">
                <a:off x="1184"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6" name="Line 884">
                <a:extLst>
                  <a:ext uri="{FF2B5EF4-FFF2-40B4-BE49-F238E27FC236}">
                    <a16:creationId xmlns:a16="http://schemas.microsoft.com/office/drawing/2014/main" id="{39413E16-FE64-6E46-B344-6B8EF2B9C10E}"/>
                  </a:ext>
                </a:extLst>
              </p:cNvPr>
              <p:cNvSpPr>
                <a:spLocks noChangeShapeType="1"/>
              </p:cNvSpPr>
              <p:nvPr/>
            </p:nvSpPr>
            <p:spPr bwMode="auto">
              <a:xfrm flipV="1">
                <a:off x="1184"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7" name="Line 885">
                <a:extLst>
                  <a:ext uri="{FF2B5EF4-FFF2-40B4-BE49-F238E27FC236}">
                    <a16:creationId xmlns:a16="http://schemas.microsoft.com/office/drawing/2014/main" id="{3A1D8439-8438-8242-8F1D-FC0DAD3E2B3F}"/>
                  </a:ext>
                </a:extLst>
              </p:cNvPr>
              <p:cNvSpPr>
                <a:spLocks noChangeShapeType="1"/>
              </p:cNvSpPr>
              <p:nvPr/>
            </p:nvSpPr>
            <p:spPr bwMode="auto">
              <a:xfrm flipV="1">
                <a:off x="1184"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8" name="Line 886">
                <a:extLst>
                  <a:ext uri="{FF2B5EF4-FFF2-40B4-BE49-F238E27FC236}">
                    <a16:creationId xmlns:a16="http://schemas.microsoft.com/office/drawing/2014/main" id="{725F5068-440F-094F-8050-CDB0921CBA7A}"/>
                  </a:ext>
                </a:extLst>
              </p:cNvPr>
              <p:cNvSpPr>
                <a:spLocks noChangeShapeType="1"/>
              </p:cNvSpPr>
              <p:nvPr/>
            </p:nvSpPr>
            <p:spPr bwMode="auto">
              <a:xfrm flipV="1">
                <a:off x="1184"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9" name="Line 887">
                <a:extLst>
                  <a:ext uri="{FF2B5EF4-FFF2-40B4-BE49-F238E27FC236}">
                    <a16:creationId xmlns:a16="http://schemas.microsoft.com/office/drawing/2014/main" id="{AA146B17-736B-1047-AE43-42A91ACADC9B}"/>
                  </a:ext>
                </a:extLst>
              </p:cNvPr>
              <p:cNvSpPr>
                <a:spLocks noChangeShapeType="1"/>
              </p:cNvSpPr>
              <p:nvPr/>
            </p:nvSpPr>
            <p:spPr bwMode="auto">
              <a:xfrm flipV="1">
                <a:off x="1184"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0" name="Line 888">
                <a:extLst>
                  <a:ext uri="{FF2B5EF4-FFF2-40B4-BE49-F238E27FC236}">
                    <a16:creationId xmlns:a16="http://schemas.microsoft.com/office/drawing/2014/main" id="{08F61801-F737-B042-9AD4-7F7D4DD803E8}"/>
                  </a:ext>
                </a:extLst>
              </p:cNvPr>
              <p:cNvSpPr>
                <a:spLocks noChangeShapeType="1"/>
              </p:cNvSpPr>
              <p:nvPr/>
            </p:nvSpPr>
            <p:spPr bwMode="auto">
              <a:xfrm flipV="1">
                <a:off x="1184"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1" name="Line 889">
                <a:extLst>
                  <a:ext uri="{FF2B5EF4-FFF2-40B4-BE49-F238E27FC236}">
                    <a16:creationId xmlns:a16="http://schemas.microsoft.com/office/drawing/2014/main" id="{6C410E99-EB8F-B442-B7F3-8AB38BCB9317}"/>
                  </a:ext>
                </a:extLst>
              </p:cNvPr>
              <p:cNvSpPr>
                <a:spLocks noChangeShapeType="1"/>
              </p:cNvSpPr>
              <p:nvPr/>
            </p:nvSpPr>
            <p:spPr bwMode="auto">
              <a:xfrm flipV="1">
                <a:off x="1184"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2" name="Line 890">
                <a:extLst>
                  <a:ext uri="{FF2B5EF4-FFF2-40B4-BE49-F238E27FC236}">
                    <a16:creationId xmlns:a16="http://schemas.microsoft.com/office/drawing/2014/main" id="{8C315F71-2FE8-3241-8162-5E476E3FAEE0}"/>
                  </a:ext>
                </a:extLst>
              </p:cNvPr>
              <p:cNvSpPr>
                <a:spLocks noChangeShapeType="1"/>
              </p:cNvSpPr>
              <p:nvPr/>
            </p:nvSpPr>
            <p:spPr bwMode="auto">
              <a:xfrm flipV="1">
                <a:off x="1184"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3" name="Line 891">
                <a:extLst>
                  <a:ext uri="{FF2B5EF4-FFF2-40B4-BE49-F238E27FC236}">
                    <a16:creationId xmlns:a16="http://schemas.microsoft.com/office/drawing/2014/main" id="{09601328-3A2D-9A47-AEF5-DDEAF703DAD1}"/>
                  </a:ext>
                </a:extLst>
              </p:cNvPr>
              <p:cNvSpPr>
                <a:spLocks noChangeShapeType="1"/>
              </p:cNvSpPr>
              <p:nvPr/>
            </p:nvSpPr>
            <p:spPr bwMode="auto">
              <a:xfrm flipV="1">
                <a:off x="1184"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4" name="Line 892">
                <a:extLst>
                  <a:ext uri="{FF2B5EF4-FFF2-40B4-BE49-F238E27FC236}">
                    <a16:creationId xmlns:a16="http://schemas.microsoft.com/office/drawing/2014/main" id="{8AA678F0-3A3E-C241-961F-D158F2D09666}"/>
                  </a:ext>
                </a:extLst>
              </p:cNvPr>
              <p:cNvSpPr>
                <a:spLocks noChangeShapeType="1"/>
              </p:cNvSpPr>
              <p:nvPr/>
            </p:nvSpPr>
            <p:spPr bwMode="auto">
              <a:xfrm flipV="1">
                <a:off x="1184"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5" name="Line 893">
                <a:extLst>
                  <a:ext uri="{FF2B5EF4-FFF2-40B4-BE49-F238E27FC236}">
                    <a16:creationId xmlns:a16="http://schemas.microsoft.com/office/drawing/2014/main" id="{B36AC716-7553-CF4C-8E8C-5774FCE0A4A6}"/>
                  </a:ext>
                </a:extLst>
              </p:cNvPr>
              <p:cNvSpPr>
                <a:spLocks noChangeShapeType="1"/>
              </p:cNvSpPr>
              <p:nvPr/>
            </p:nvSpPr>
            <p:spPr bwMode="auto">
              <a:xfrm flipV="1">
                <a:off x="1184"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6" name="Line 894">
                <a:extLst>
                  <a:ext uri="{FF2B5EF4-FFF2-40B4-BE49-F238E27FC236}">
                    <a16:creationId xmlns:a16="http://schemas.microsoft.com/office/drawing/2014/main" id="{1D094348-2C8D-D143-BC7F-3DB27C97A4C0}"/>
                  </a:ext>
                </a:extLst>
              </p:cNvPr>
              <p:cNvSpPr>
                <a:spLocks noChangeShapeType="1"/>
              </p:cNvSpPr>
              <p:nvPr/>
            </p:nvSpPr>
            <p:spPr bwMode="auto">
              <a:xfrm flipV="1">
                <a:off x="1184"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7" name="Line 895">
                <a:extLst>
                  <a:ext uri="{FF2B5EF4-FFF2-40B4-BE49-F238E27FC236}">
                    <a16:creationId xmlns:a16="http://schemas.microsoft.com/office/drawing/2014/main" id="{85A167BF-785B-984B-B23C-FC18B686DDF4}"/>
                  </a:ext>
                </a:extLst>
              </p:cNvPr>
              <p:cNvSpPr>
                <a:spLocks noChangeShapeType="1"/>
              </p:cNvSpPr>
              <p:nvPr/>
            </p:nvSpPr>
            <p:spPr bwMode="auto">
              <a:xfrm flipV="1">
                <a:off x="1184"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8" name="Line 896">
                <a:extLst>
                  <a:ext uri="{FF2B5EF4-FFF2-40B4-BE49-F238E27FC236}">
                    <a16:creationId xmlns:a16="http://schemas.microsoft.com/office/drawing/2014/main" id="{50C2A53C-8713-154B-A45C-B148F59DC222}"/>
                  </a:ext>
                </a:extLst>
              </p:cNvPr>
              <p:cNvSpPr>
                <a:spLocks noChangeShapeType="1"/>
              </p:cNvSpPr>
              <p:nvPr/>
            </p:nvSpPr>
            <p:spPr bwMode="auto">
              <a:xfrm flipV="1">
                <a:off x="1184"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9" name="Line 897">
                <a:extLst>
                  <a:ext uri="{FF2B5EF4-FFF2-40B4-BE49-F238E27FC236}">
                    <a16:creationId xmlns:a16="http://schemas.microsoft.com/office/drawing/2014/main" id="{B8E1281C-0ECE-ED4C-B853-ACA8C7674200}"/>
                  </a:ext>
                </a:extLst>
              </p:cNvPr>
              <p:cNvSpPr>
                <a:spLocks noChangeShapeType="1"/>
              </p:cNvSpPr>
              <p:nvPr/>
            </p:nvSpPr>
            <p:spPr bwMode="auto">
              <a:xfrm>
                <a:off x="1184"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0" name="Rectangle 898">
                <a:extLst>
                  <a:ext uri="{FF2B5EF4-FFF2-40B4-BE49-F238E27FC236}">
                    <a16:creationId xmlns:a16="http://schemas.microsoft.com/office/drawing/2014/main" id="{4B685910-D0DA-F243-8D73-36095EA3DA80}"/>
                  </a:ext>
                </a:extLst>
              </p:cNvPr>
              <p:cNvSpPr>
                <a:spLocks noChangeArrowheads="1"/>
              </p:cNvSpPr>
              <p:nvPr/>
            </p:nvSpPr>
            <p:spPr bwMode="auto">
              <a:xfrm>
                <a:off x="1147"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-4</a:t>
                </a:r>
                <a:endParaRPr lang="en-US" altLang="en-US" sz="1800">
                  <a:solidFill>
                    <a:schemeClr val="tx1"/>
                  </a:solidFill>
                </a:endParaRPr>
              </a:p>
            </p:txBody>
          </p:sp>
          <p:sp>
            <p:nvSpPr>
              <p:cNvPr id="145321" name="Line 899">
                <a:extLst>
                  <a:ext uri="{FF2B5EF4-FFF2-40B4-BE49-F238E27FC236}">
                    <a16:creationId xmlns:a16="http://schemas.microsoft.com/office/drawing/2014/main" id="{88D3D341-C92A-0D49-A842-5C954BC7B9DB}"/>
                  </a:ext>
                </a:extLst>
              </p:cNvPr>
              <p:cNvSpPr>
                <a:spLocks noChangeShapeType="1"/>
              </p:cNvSpPr>
              <p:nvPr/>
            </p:nvSpPr>
            <p:spPr bwMode="auto">
              <a:xfrm flipV="1">
                <a:off x="1404"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2" name="Line 900">
                <a:extLst>
                  <a:ext uri="{FF2B5EF4-FFF2-40B4-BE49-F238E27FC236}">
                    <a16:creationId xmlns:a16="http://schemas.microsoft.com/office/drawing/2014/main" id="{ACA79635-E86C-8943-BD08-EDBC9BE0C45C}"/>
                  </a:ext>
                </a:extLst>
              </p:cNvPr>
              <p:cNvSpPr>
                <a:spLocks noChangeShapeType="1"/>
              </p:cNvSpPr>
              <p:nvPr/>
            </p:nvSpPr>
            <p:spPr bwMode="auto">
              <a:xfrm flipV="1">
                <a:off x="1404"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3" name="Line 901">
                <a:extLst>
                  <a:ext uri="{FF2B5EF4-FFF2-40B4-BE49-F238E27FC236}">
                    <a16:creationId xmlns:a16="http://schemas.microsoft.com/office/drawing/2014/main" id="{B97D7B3E-0298-694A-8B86-97F05D2D3663}"/>
                  </a:ext>
                </a:extLst>
              </p:cNvPr>
              <p:cNvSpPr>
                <a:spLocks noChangeShapeType="1"/>
              </p:cNvSpPr>
              <p:nvPr/>
            </p:nvSpPr>
            <p:spPr bwMode="auto">
              <a:xfrm flipV="1">
                <a:off x="1404"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4" name="Line 902">
                <a:extLst>
                  <a:ext uri="{FF2B5EF4-FFF2-40B4-BE49-F238E27FC236}">
                    <a16:creationId xmlns:a16="http://schemas.microsoft.com/office/drawing/2014/main" id="{8213B9F8-902D-1941-BEDE-45B9A425A666}"/>
                  </a:ext>
                </a:extLst>
              </p:cNvPr>
              <p:cNvSpPr>
                <a:spLocks noChangeShapeType="1"/>
              </p:cNvSpPr>
              <p:nvPr/>
            </p:nvSpPr>
            <p:spPr bwMode="auto">
              <a:xfrm flipV="1">
                <a:off x="1404"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5" name="Line 903">
                <a:extLst>
                  <a:ext uri="{FF2B5EF4-FFF2-40B4-BE49-F238E27FC236}">
                    <a16:creationId xmlns:a16="http://schemas.microsoft.com/office/drawing/2014/main" id="{E441DEF9-9F52-C94D-8EF8-E693FBF69765}"/>
                  </a:ext>
                </a:extLst>
              </p:cNvPr>
              <p:cNvSpPr>
                <a:spLocks noChangeShapeType="1"/>
              </p:cNvSpPr>
              <p:nvPr/>
            </p:nvSpPr>
            <p:spPr bwMode="auto">
              <a:xfrm flipV="1">
                <a:off x="1404"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6" name="Line 904">
                <a:extLst>
                  <a:ext uri="{FF2B5EF4-FFF2-40B4-BE49-F238E27FC236}">
                    <a16:creationId xmlns:a16="http://schemas.microsoft.com/office/drawing/2014/main" id="{D107A336-E480-4944-BD6E-709047AB2F4B}"/>
                  </a:ext>
                </a:extLst>
              </p:cNvPr>
              <p:cNvSpPr>
                <a:spLocks noChangeShapeType="1"/>
              </p:cNvSpPr>
              <p:nvPr/>
            </p:nvSpPr>
            <p:spPr bwMode="auto">
              <a:xfrm flipV="1">
                <a:off x="1404"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7" name="Line 905">
                <a:extLst>
                  <a:ext uri="{FF2B5EF4-FFF2-40B4-BE49-F238E27FC236}">
                    <a16:creationId xmlns:a16="http://schemas.microsoft.com/office/drawing/2014/main" id="{0575B2C7-F997-9443-8BEF-0BD198F2232F}"/>
                  </a:ext>
                </a:extLst>
              </p:cNvPr>
              <p:cNvSpPr>
                <a:spLocks noChangeShapeType="1"/>
              </p:cNvSpPr>
              <p:nvPr/>
            </p:nvSpPr>
            <p:spPr bwMode="auto">
              <a:xfrm flipV="1">
                <a:off x="1404"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8" name="Line 906">
                <a:extLst>
                  <a:ext uri="{FF2B5EF4-FFF2-40B4-BE49-F238E27FC236}">
                    <a16:creationId xmlns:a16="http://schemas.microsoft.com/office/drawing/2014/main" id="{2F4C418B-33E1-CE4F-BC09-5CD695C1FBE1}"/>
                  </a:ext>
                </a:extLst>
              </p:cNvPr>
              <p:cNvSpPr>
                <a:spLocks noChangeShapeType="1"/>
              </p:cNvSpPr>
              <p:nvPr/>
            </p:nvSpPr>
            <p:spPr bwMode="auto">
              <a:xfrm flipV="1">
                <a:off x="1404"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9" name="Line 907">
                <a:extLst>
                  <a:ext uri="{FF2B5EF4-FFF2-40B4-BE49-F238E27FC236}">
                    <a16:creationId xmlns:a16="http://schemas.microsoft.com/office/drawing/2014/main" id="{89620D12-CE88-4841-808B-EA3AFC6AF3F0}"/>
                  </a:ext>
                </a:extLst>
              </p:cNvPr>
              <p:cNvSpPr>
                <a:spLocks noChangeShapeType="1"/>
              </p:cNvSpPr>
              <p:nvPr/>
            </p:nvSpPr>
            <p:spPr bwMode="auto">
              <a:xfrm flipV="1">
                <a:off x="1404"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0" name="Line 908">
                <a:extLst>
                  <a:ext uri="{FF2B5EF4-FFF2-40B4-BE49-F238E27FC236}">
                    <a16:creationId xmlns:a16="http://schemas.microsoft.com/office/drawing/2014/main" id="{959D507F-628D-4549-AA80-3583EC729633}"/>
                  </a:ext>
                </a:extLst>
              </p:cNvPr>
              <p:cNvSpPr>
                <a:spLocks noChangeShapeType="1"/>
              </p:cNvSpPr>
              <p:nvPr/>
            </p:nvSpPr>
            <p:spPr bwMode="auto">
              <a:xfrm flipV="1">
                <a:off x="1404"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1" name="Line 909">
                <a:extLst>
                  <a:ext uri="{FF2B5EF4-FFF2-40B4-BE49-F238E27FC236}">
                    <a16:creationId xmlns:a16="http://schemas.microsoft.com/office/drawing/2014/main" id="{AD4B7C92-6771-DA43-B0E6-05704C784099}"/>
                  </a:ext>
                </a:extLst>
              </p:cNvPr>
              <p:cNvSpPr>
                <a:spLocks noChangeShapeType="1"/>
              </p:cNvSpPr>
              <p:nvPr/>
            </p:nvSpPr>
            <p:spPr bwMode="auto">
              <a:xfrm flipV="1">
                <a:off x="1404"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2" name="Line 910">
                <a:extLst>
                  <a:ext uri="{FF2B5EF4-FFF2-40B4-BE49-F238E27FC236}">
                    <a16:creationId xmlns:a16="http://schemas.microsoft.com/office/drawing/2014/main" id="{F8ABDE96-0ED1-404D-A45F-D2E0A333B41C}"/>
                  </a:ext>
                </a:extLst>
              </p:cNvPr>
              <p:cNvSpPr>
                <a:spLocks noChangeShapeType="1"/>
              </p:cNvSpPr>
              <p:nvPr/>
            </p:nvSpPr>
            <p:spPr bwMode="auto">
              <a:xfrm flipV="1">
                <a:off x="1404"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3" name="Line 911">
                <a:extLst>
                  <a:ext uri="{FF2B5EF4-FFF2-40B4-BE49-F238E27FC236}">
                    <a16:creationId xmlns:a16="http://schemas.microsoft.com/office/drawing/2014/main" id="{9B35EE13-B054-1B4B-986C-A3B58A1C8A18}"/>
                  </a:ext>
                </a:extLst>
              </p:cNvPr>
              <p:cNvSpPr>
                <a:spLocks noChangeShapeType="1"/>
              </p:cNvSpPr>
              <p:nvPr/>
            </p:nvSpPr>
            <p:spPr bwMode="auto">
              <a:xfrm flipV="1">
                <a:off x="1404"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4" name="Line 912">
                <a:extLst>
                  <a:ext uri="{FF2B5EF4-FFF2-40B4-BE49-F238E27FC236}">
                    <a16:creationId xmlns:a16="http://schemas.microsoft.com/office/drawing/2014/main" id="{CC40E04B-3E32-BA47-B6A3-66066CFF0F0D}"/>
                  </a:ext>
                </a:extLst>
              </p:cNvPr>
              <p:cNvSpPr>
                <a:spLocks noChangeShapeType="1"/>
              </p:cNvSpPr>
              <p:nvPr/>
            </p:nvSpPr>
            <p:spPr bwMode="auto">
              <a:xfrm flipV="1">
                <a:off x="1404"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5" name="Line 913">
                <a:extLst>
                  <a:ext uri="{FF2B5EF4-FFF2-40B4-BE49-F238E27FC236}">
                    <a16:creationId xmlns:a16="http://schemas.microsoft.com/office/drawing/2014/main" id="{AA110831-6DD5-554E-8618-C2D123586939}"/>
                  </a:ext>
                </a:extLst>
              </p:cNvPr>
              <p:cNvSpPr>
                <a:spLocks noChangeShapeType="1"/>
              </p:cNvSpPr>
              <p:nvPr/>
            </p:nvSpPr>
            <p:spPr bwMode="auto">
              <a:xfrm flipV="1">
                <a:off x="1404"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6" name="Line 914">
                <a:extLst>
                  <a:ext uri="{FF2B5EF4-FFF2-40B4-BE49-F238E27FC236}">
                    <a16:creationId xmlns:a16="http://schemas.microsoft.com/office/drawing/2014/main" id="{35A583F5-A797-454B-8C75-9E40B7A33DC8}"/>
                  </a:ext>
                </a:extLst>
              </p:cNvPr>
              <p:cNvSpPr>
                <a:spLocks noChangeShapeType="1"/>
              </p:cNvSpPr>
              <p:nvPr/>
            </p:nvSpPr>
            <p:spPr bwMode="auto">
              <a:xfrm flipV="1">
                <a:off x="1404"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7" name="Line 915">
                <a:extLst>
                  <a:ext uri="{FF2B5EF4-FFF2-40B4-BE49-F238E27FC236}">
                    <a16:creationId xmlns:a16="http://schemas.microsoft.com/office/drawing/2014/main" id="{174394B6-263A-554C-8837-175291177B66}"/>
                  </a:ext>
                </a:extLst>
              </p:cNvPr>
              <p:cNvSpPr>
                <a:spLocks noChangeShapeType="1"/>
              </p:cNvSpPr>
              <p:nvPr/>
            </p:nvSpPr>
            <p:spPr bwMode="auto">
              <a:xfrm flipV="1">
                <a:off x="1404"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8" name="Line 916">
                <a:extLst>
                  <a:ext uri="{FF2B5EF4-FFF2-40B4-BE49-F238E27FC236}">
                    <a16:creationId xmlns:a16="http://schemas.microsoft.com/office/drawing/2014/main" id="{91009699-0ACC-484D-8F8B-2F8497D5D19D}"/>
                  </a:ext>
                </a:extLst>
              </p:cNvPr>
              <p:cNvSpPr>
                <a:spLocks noChangeShapeType="1"/>
              </p:cNvSpPr>
              <p:nvPr/>
            </p:nvSpPr>
            <p:spPr bwMode="auto">
              <a:xfrm flipV="1">
                <a:off x="1404"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9" name="Line 917">
                <a:extLst>
                  <a:ext uri="{FF2B5EF4-FFF2-40B4-BE49-F238E27FC236}">
                    <a16:creationId xmlns:a16="http://schemas.microsoft.com/office/drawing/2014/main" id="{00C96C4D-25E6-EE45-B974-C1FB5480F091}"/>
                  </a:ext>
                </a:extLst>
              </p:cNvPr>
              <p:cNvSpPr>
                <a:spLocks noChangeShapeType="1"/>
              </p:cNvSpPr>
              <p:nvPr/>
            </p:nvSpPr>
            <p:spPr bwMode="auto">
              <a:xfrm flipV="1">
                <a:off x="1404"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0" name="Line 918">
                <a:extLst>
                  <a:ext uri="{FF2B5EF4-FFF2-40B4-BE49-F238E27FC236}">
                    <a16:creationId xmlns:a16="http://schemas.microsoft.com/office/drawing/2014/main" id="{A205376E-D8DC-9143-95F0-108AAE12BC44}"/>
                  </a:ext>
                </a:extLst>
              </p:cNvPr>
              <p:cNvSpPr>
                <a:spLocks noChangeShapeType="1"/>
              </p:cNvSpPr>
              <p:nvPr/>
            </p:nvSpPr>
            <p:spPr bwMode="auto">
              <a:xfrm flipV="1">
                <a:off x="1404"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1" name="Line 919">
                <a:extLst>
                  <a:ext uri="{FF2B5EF4-FFF2-40B4-BE49-F238E27FC236}">
                    <a16:creationId xmlns:a16="http://schemas.microsoft.com/office/drawing/2014/main" id="{053C5EE3-9C11-B94B-AEA0-2A5526D11958}"/>
                  </a:ext>
                </a:extLst>
              </p:cNvPr>
              <p:cNvSpPr>
                <a:spLocks noChangeShapeType="1"/>
              </p:cNvSpPr>
              <p:nvPr/>
            </p:nvSpPr>
            <p:spPr bwMode="auto">
              <a:xfrm flipV="1">
                <a:off x="1404"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2" name="Line 920">
                <a:extLst>
                  <a:ext uri="{FF2B5EF4-FFF2-40B4-BE49-F238E27FC236}">
                    <a16:creationId xmlns:a16="http://schemas.microsoft.com/office/drawing/2014/main" id="{B3D2DE3B-86EA-DA41-8D57-17ACD06FFB05}"/>
                  </a:ext>
                </a:extLst>
              </p:cNvPr>
              <p:cNvSpPr>
                <a:spLocks noChangeShapeType="1"/>
              </p:cNvSpPr>
              <p:nvPr/>
            </p:nvSpPr>
            <p:spPr bwMode="auto">
              <a:xfrm flipV="1">
                <a:off x="1404"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3" name="Line 921">
                <a:extLst>
                  <a:ext uri="{FF2B5EF4-FFF2-40B4-BE49-F238E27FC236}">
                    <a16:creationId xmlns:a16="http://schemas.microsoft.com/office/drawing/2014/main" id="{91963B89-418B-9941-8870-B9D2106761A5}"/>
                  </a:ext>
                </a:extLst>
              </p:cNvPr>
              <p:cNvSpPr>
                <a:spLocks noChangeShapeType="1"/>
              </p:cNvSpPr>
              <p:nvPr/>
            </p:nvSpPr>
            <p:spPr bwMode="auto">
              <a:xfrm flipV="1">
                <a:off x="1404"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4" name="Line 922">
                <a:extLst>
                  <a:ext uri="{FF2B5EF4-FFF2-40B4-BE49-F238E27FC236}">
                    <a16:creationId xmlns:a16="http://schemas.microsoft.com/office/drawing/2014/main" id="{862DDA59-A665-5347-87AD-81AAF4189FD0}"/>
                  </a:ext>
                </a:extLst>
              </p:cNvPr>
              <p:cNvSpPr>
                <a:spLocks noChangeShapeType="1"/>
              </p:cNvSpPr>
              <p:nvPr/>
            </p:nvSpPr>
            <p:spPr bwMode="auto">
              <a:xfrm flipV="1">
                <a:off x="1404"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5" name="Line 923">
                <a:extLst>
                  <a:ext uri="{FF2B5EF4-FFF2-40B4-BE49-F238E27FC236}">
                    <a16:creationId xmlns:a16="http://schemas.microsoft.com/office/drawing/2014/main" id="{C132BE40-E821-3049-9D1F-D0B96B87F325}"/>
                  </a:ext>
                </a:extLst>
              </p:cNvPr>
              <p:cNvSpPr>
                <a:spLocks noChangeShapeType="1"/>
              </p:cNvSpPr>
              <p:nvPr/>
            </p:nvSpPr>
            <p:spPr bwMode="auto">
              <a:xfrm flipV="1">
                <a:off x="1404"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6" name="Line 924">
                <a:extLst>
                  <a:ext uri="{FF2B5EF4-FFF2-40B4-BE49-F238E27FC236}">
                    <a16:creationId xmlns:a16="http://schemas.microsoft.com/office/drawing/2014/main" id="{CA503B2F-5A9B-EA42-8695-C276979A65CA}"/>
                  </a:ext>
                </a:extLst>
              </p:cNvPr>
              <p:cNvSpPr>
                <a:spLocks noChangeShapeType="1"/>
              </p:cNvSpPr>
              <p:nvPr/>
            </p:nvSpPr>
            <p:spPr bwMode="auto">
              <a:xfrm flipV="1">
                <a:off x="1404"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7" name="Line 925">
                <a:extLst>
                  <a:ext uri="{FF2B5EF4-FFF2-40B4-BE49-F238E27FC236}">
                    <a16:creationId xmlns:a16="http://schemas.microsoft.com/office/drawing/2014/main" id="{D340E2B9-52F9-0E4E-8E59-22EB7B4FD8AD}"/>
                  </a:ext>
                </a:extLst>
              </p:cNvPr>
              <p:cNvSpPr>
                <a:spLocks noChangeShapeType="1"/>
              </p:cNvSpPr>
              <p:nvPr/>
            </p:nvSpPr>
            <p:spPr bwMode="auto">
              <a:xfrm flipV="1">
                <a:off x="1404"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8" name="Line 926">
                <a:extLst>
                  <a:ext uri="{FF2B5EF4-FFF2-40B4-BE49-F238E27FC236}">
                    <a16:creationId xmlns:a16="http://schemas.microsoft.com/office/drawing/2014/main" id="{B66AB9B9-58A2-8343-9B27-CCCD3516CA7B}"/>
                  </a:ext>
                </a:extLst>
              </p:cNvPr>
              <p:cNvSpPr>
                <a:spLocks noChangeShapeType="1"/>
              </p:cNvSpPr>
              <p:nvPr/>
            </p:nvSpPr>
            <p:spPr bwMode="auto">
              <a:xfrm flipV="1">
                <a:off x="1404"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9" name="Line 927">
                <a:extLst>
                  <a:ext uri="{FF2B5EF4-FFF2-40B4-BE49-F238E27FC236}">
                    <a16:creationId xmlns:a16="http://schemas.microsoft.com/office/drawing/2014/main" id="{3B22EEEF-4534-CB4B-80A8-F924CF951A15}"/>
                  </a:ext>
                </a:extLst>
              </p:cNvPr>
              <p:cNvSpPr>
                <a:spLocks noChangeShapeType="1"/>
              </p:cNvSpPr>
              <p:nvPr/>
            </p:nvSpPr>
            <p:spPr bwMode="auto">
              <a:xfrm flipV="1">
                <a:off x="1404"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0" name="Line 928">
                <a:extLst>
                  <a:ext uri="{FF2B5EF4-FFF2-40B4-BE49-F238E27FC236}">
                    <a16:creationId xmlns:a16="http://schemas.microsoft.com/office/drawing/2014/main" id="{3AE86427-AF89-134E-A10A-C3B7FB03932A}"/>
                  </a:ext>
                </a:extLst>
              </p:cNvPr>
              <p:cNvSpPr>
                <a:spLocks noChangeShapeType="1"/>
              </p:cNvSpPr>
              <p:nvPr/>
            </p:nvSpPr>
            <p:spPr bwMode="auto">
              <a:xfrm flipV="1">
                <a:off x="1404"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1" name="Line 929">
                <a:extLst>
                  <a:ext uri="{FF2B5EF4-FFF2-40B4-BE49-F238E27FC236}">
                    <a16:creationId xmlns:a16="http://schemas.microsoft.com/office/drawing/2014/main" id="{DC6F10DF-20E8-1A46-8708-15FB5369979D}"/>
                  </a:ext>
                </a:extLst>
              </p:cNvPr>
              <p:cNvSpPr>
                <a:spLocks noChangeShapeType="1"/>
              </p:cNvSpPr>
              <p:nvPr/>
            </p:nvSpPr>
            <p:spPr bwMode="auto">
              <a:xfrm flipV="1">
                <a:off x="1404"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2" name="Line 930">
                <a:extLst>
                  <a:ext uri="{FF2B5EF4-FFF2-40B4-BE49-F238E27FC236}">
                    <a16:creationId xmlns:a16="http://schemas.microsoft.com/office/drawing/2014/main" id="{C61B8901-CAFA-E444-B623-79F0B6777022}"/>
                  </a:ext>
                </a:extLst>
              </p:cNvPr>
              <p:cNvSpPr>
                <a:spLocks noChangeShapeType="1"/>
              </p:cNvSpPr>
              <p:nvPr/>
            </p:nvSpPr>
            <p:spPr bwMode="auto">
              <a:xfrm flipV="1">
                <a:off x="1404"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3" name="Line 931">
                <a:extLst>
                  <a:ext uri="{FF2B5EF4-FFF2-40B4-BE49-F238E27FC236}">
                    <a16:creationId xmlns:a16="http://schemas.microsoft.com/office/drawing/2014/main" id="{C3F9E2E0-4CBF-904A-A57A-B671BDCC94A0}"/>
                  </a:ext>
                </a:extLst>
              </p:cNvPr>
              <p:cNvSpPr>
                <a:spLocks noChangeShapeType="1"/>
              </p:cNvSpPr>
              <p:nvPr/>
            </p:nvSpPr>
            <p:spPr bwMode="auto">
              <a:xfrm flipV="1">
                <a:off x="1404"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4" name="Line 932">
                <a:extLst>
                  <a:ext uri="{FF2B5EF4-FFF2-40B4-BE49-F238E27FC236}">
                    <a16:creationId xmlns:a16="http://schemas.microsoft.com/office/drawing/2014/main" id="{A280EEC6-E58C-9443-90FB-A3E562D12114}"/>
                  </a:ext>
                </a:extLst>
              </p:cNvPr>
              <p:cNvSpPr>
                <a:spLocks noChangeShapeType="1"/>
              </p:cNvSpPr>
              <p:nvPr/>
            </p:nvSpPr>
            <p:spPr bwMode="auto">
              <a:xfrm flipV="1">
                <a:off x="1404"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5" name="Line 933">
                <a:extLst>
                  <a:ext uri="{FF2B5EF4-FFF2-40B4-BE49-F238E27FC236}">
                    <a16:creationId xmlns:a16="http://schemas.microsoft.com/office/drawing/2014/main" id="{77A41E7A-0EAA-ED4C-9539-76CDF23E9DB4}"/>
                  </a:ext>
                </a:extLst>
              </p:cNvPr>
              <p:cNvSpPr>
                <a:spLocks noChangeShapeType="1"/>
              </p:cNvSpPr>
              <p:nvPr/>
            </p:nvSpPr>
            <p:spPr bwMode="auto">
              <a:xfrm flipV="1">
                <a:off x="1404"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6" name="Line 934">
                <a:extLst>
                  <a:ext uri="{FF2B5EF4-FFF2-40B4-BE49-F238E27FC236}">
                    <a16:creationId xmlns:a16="http://schemas.microsoft.com/office/drawing/2014/main" id="{0C74E47A-FDBC-024B-82CC-E550FA5EA89C}"/>
                  </a:ext>
                </a:extLst>
              </p:cNvPr>
              <p:cNvSpPr>
                <a:spLocks noChangeShapeType="1"/>
              </p:cNvSpPr>
              <p:nvPr/>
            </p:nvSpPr>
            <p:spPr bwMode="auto">
              <a:xfrm flipV="1">
                <a:off x="1404"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7" name="Line 935">
                <a:extLst>
                  <a:ext uri="{FF2B5EF4-FFF2-40B4-BE49-F238E27FC236}">
                    <a16:creationId xmlns:a16="http://schemas.microsoft.com/office/drawing/2014/main" id="{08927F42-EF68-B843-B46F-17DC9FE08340}"/>
                  </a:ext>
                </a:extLst>
              </p:cNvPr>
              <p:cNvSpPr>
                <a:spLocks noChangeShapeType="1"/>
              </p:cNvSpPr>
              <p:nvPr/>
            </p:nvSpPr>
            <p:spPr bwMode="auto">
              <a:xfrm flipV="1">
                <a:off x="1404"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8" name="Line 936">
                <a:extLst>
                  <a:ext uri="{FF2B5EF4-FFF2-40B4-BE49-F238E27FC236}">
                    <a16:creationId xmlns:a16="http://schemas.microsoft.com/office/drawing/2014/main" id="{C090AD52-4348-F045-AA0F-D27157CE8576}"/>
                  </a:ext>
                </a:extLst>
              </p:cNvPr>
              <p:cNvSpPr>
                <a:spLocks noChangeShapeType="1"/>
              </p:cNvSpPr>
              <p:nvPr/>
            </p:nvSpPr>
            <p:spPr bwMode="auto">
              <a:xfrm flipV="1">
                <a:off x="1404"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9" name="Line 937">
                <a:extLst>
                  <a:ext uri="{FF2B5EF4-FFF2-40B4-BE49-F238E27FC236}">
                    <a16:creationId xmlns:a16="http://schemas.microsoft.com/office/drawing/2014/main" id="{CC104240-A7E6-6B47-9977-5EB9991C4487}"/>
                  </a:ext>
                </a:extLst>
              </p:cNvPr>
              <p:cNvSpPr>
                <a:spLocks noChangeShapeType="1"/>
              </p:cNvSpPr>
              <p:nvPr/>
            </p:nvSpPr>
            <p:spPr bwMode="auto">
              <a:xfrm flipV="1">
                <a:off x="1404"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0" name="Line 938">
                <a:extLst>
                  <a:ext uri="{FF2B5EF4-FFF2-40B4-BE49-F238E27FC236}">
                    <a16:creationId xmlns:a16="http://schemas.microsoft.com/office/drawing/2014/main" id="{253E108F-A409-5C4A-8B1D-96CB72EA54D7}"/>
                  </a:ext>
                </a:extLst>
              </p:cNvPr>
              <p:cNvSpPr>
                <a:spLocks noChangeShapeType="1"/>
              </p:cNvSpPr>
              <p:nvPr/>
            </p:nvSpPr>
            <p:spPr bwMode="auto">
              <a:xfrm flipV="1">
                <a:off x="1404"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1" name="Line 939">
                <a:extLst>
                  <a:ext uri="{FF2B5EF4-FFF2-40B4-BE49-F238E27FC236}">
                    <a16:creationId xmlns:a16="http://schemas.microsoft.com/office/drawing/2014/main" id="{BCA870A8-1621-F545-BF5E-DA9F868456AF}"/>
                  </a:ext>
                </a:extLst>
              </p:cNvPr>
              <p:cNvSpPr>
                <a:spLocks noChangeShapeType="1"/>
              </p:cNvSpPr>
              <p:nvPr/>
            </p:nvSpPr>
            <p:spPr bwMode="auto">
              <a:xfrm flipV="1">
                <a:off x="1404"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2" name="Line 940">
                <a:extLst>
                  <a:ext uri="{FF2B5EF4-FFF2-40B4-BE49-F238E27FC236}">
                    <a16:creationId xmlns:a16="http://schemas.microsoft.com/office/drawing/2014/main" id="{97C07747-7084-C14B-8921-1587AB7B506D}"/>
                  </a:ext>
                </a:extLst>
              </p:cNvPr>
              <p:cNvSpPr>
                <a:spLocks noChangeShapeType="1"/>
              </p:cNvSpPr>
              <p:nvPr/>
            </p:nvSpPr>
            <p:spPr bwMode="auto">
              <a:xfrm flipV="1">
                <a:off x="1404"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3" name="Line 941">
                <a:extLst>
                  <a:ext uri="{FF2B5EF4-FFF2-40B4-BE49-F238E27FC236}">
                    <a16:creationId xmlns:a16="http://schemas.microsoft.com/office/drawing/2014/main" id="{B9165E15-B6DF-4547-91A6-BD537F647BD4}"/>
                  </a:ext>
                </a:extLst>
              </p:cNvPr>
              <p:cNvSpPr>
                <a:spLocks noChangeShapeType="1"/>
              </p:cNvSpPr>
              <p:nvPr/>
            </p:nvSpPr>
            <p:spPr bwMode="auto">
              <a:xfrm flipV="1">
                <a:off x="1404"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4" name="Line 942">
                <a:extLst>
                  <a:ext uri="{FF2B5EF4-FFF2-40B4-BE49-F238E27FC236}">
                    <a16:creationId xmlns:a16="http://schemas.microsoft.com/office/drawing/2014/main" id="{5F64B8A1-C09A-644F-B07F-8D458306791C}"/>
                  </a:ext>
                </a:extLst>
              </p:cNvPr>
              <p:cNvSpPr>
                <a:spLocks noChangeShapeType="1"/>
              </p:cNvSpPr>
              <p:nvPr/>
            </p:nvSpPr>
            <p:spPr bwMode="auto">
              <a:xfrm flipV="1">
                <a:off x="1404"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5" name="Line 943">
                <a:extLst>
                  <a:ext uri="{FF2B5EF4-FFF2-40B4-BE49-F238E27FC236}">
                    <a16:creationId xmlns:a16="http://schemas.microsoft.com/office/drawing/2014/main" id="{97F16C62-B174-B24C-A93A-53E77BC34DEB}"/>
                  </a:ext>
                </a:extLst>
              </p:cNvPr>
              <p:cNvSpPr>
                <a:spLocks noChangeShapeType="1"/>
              </p:cNvSpPr>
              <p:nvPr/>
            </p:nvSpPr>
            <p:spPr bwMode="auto">
              <a:xfrm flipV="1">
                <a:off x="1404"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6" name="Line 944">
                <a:extLst>
                  <a:ext uri="{FF2B5EF4-FFF2-40B4-BE49-F238E27FC236}">
                    <a16:creationId xmlns:a16="http://schemas.microsoft.com/office/drawing/2014/main" id="{811F478C-3FDD-364C-8CBA-F2812D9BDB73}"/>
                  </a:ext>
                </a:extLst>
              </p:cNvPr>
              <p:cNvSpPr>
                <a:spLocks noChangeShapeType="1"/>
              </p:cNvSpPr>
              <p:nvPr/>
            </p:nvSpPr>
            <p:spPr bwMode="auto">
              <a:xfrm flipV="1">
                <a:off x="1404"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7" name="Line 945">
                <a:extLst>
                  <a:ext uri="{FF2B5EF4-FFF2-40B4-BE49-F238E27FC236}">
                    <a16:creationId xmlns:a16="http://schemas.microsoft.com/office/drawing/2014/main" id="{D0C3A4A1-46D6-D54D-B66C-AB1F30F42C53}"/>
                  </a:ext>
                </a:extLst>
              </p:cNvPr>
              <p:cNvSpPr>
                <a:spLocks noChangeShapeType="1"/>
              </p:cNvSpPr>
              <p:nvPr/>
            </p:nvSpPr>
            <p:spPr bwMode="auto">
              <a:xfrm flipV="1">
                <a:off x="1404"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8" name="Line 946">
                <a:extLst>
                  <a:ext uri="{FF2B5EF4-FFF2-40B4-BE49-F238E27FC236}">
                    <a16:creationId xmlns:a16="http://schemas.microsoft.com/office/drawing/2014/main" id="{8EBCAA6F-8733-8644-B695-1F8AE677F625}"/>
                  </a:ext>
                </a:extLst>
              </p:cNvPr>
              <p:cNvSpPr>
                <a:spLocks noChangeShapeType="1"/>
              </p:cNvSpPr>
              <p:nvPr/>
            </p:nvSpPr>
            <p:spPr bwMode="auto">
              <a:xfrm flipV="1">
                <a:off x="1404"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9" name="Line 947">
                <a:extLst>
                  <a:ext uri="{FF2B5EF4-FFF2-40B4-BE49-F238E27FC236}">
                    <a16:creationId xmlns:a16="http://schemas.microsoft.com/office/drawing/2014/main" id="{F8891F76-4A4F-E647-8F43-7AB458241892}"/>
                  </a:ext>
                </a:extLst>
              </p:cNvPr>
              <p:cNvSpPr>
                <a:spLocks noChangeShapeType="1"/>
              </p:cNvSpPr>
              <p:nvPr/>
            </p:nvSpPr>
            <p:spPr bwMode="auto">
              <a:xfrm flipV="1">
                <a:off x="1404"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0" name="Line 948">
                <a:extLst>
                  <a:ext uri="{FF2B5EF4-FFF2-40B4-BE49-F238E27FC236}">
                    <a16:creationId xmlns:a16="http://schemas.microsoft.com/office/drawing/2014/main" id="{82D0D19E-0838-3848-9E38-CB655FD13F07}"/>
                  </a:ext>
                </a:extLst>
              </p:cNvPr>
              <p:cNvSpPr>
                <a:spLocks noChangeShapeType="1"/>
              </p:cNvSpPr>
              <p:nvPr/>
            </p:nvSpPr>
            <p:spPr bwMode="auto">
              <a:xfrm flipV="1">
                <a:off x="1404"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1" name="Line 949">
                <a:extLst>
                  <a:ext uri="{FF2B5EF4-FFF2-40B4-BE49-F238E27FC236}">
                    <a16:creationId xmlns:a16="http://schemas.microsoft.com/office/drawing/2014/main" id="{E5A31F38-1753-A747-BEA2-3DB204B25BF9}"/>
                  </a:ext>
                </a:extLst>
              </p:cNvPr>
              <p:cNvSpPr>
                <a:spLocks noChangeShapeType="1"/>
              </p:cNvSpPr>
              <p:nvPr/>
            </p:nvSpPr>
            <p:spPr bwMode="auto">
              <a:xfrm flipV="1">
                <a:off x="1404"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2" name="Line 950">
                <a:extLst>
                  <a:ext uri="{FF2B5EF4-FFF2-40B4-BE49-F238E27FC236}">
                    <a16:creationId xmlns:a16="http://schemas.microsoft.com/office/drawing/2014/main" id="{0284C9DC-C164-134D-8511-0FEF5A323BA5}"/>
                  </a:ext>
                </a:extLst>
              </p:cNvPr>
              <p:cNvSpPr>
                <a:spLocks noChangeShapeType="1"/>
              </p:cNvSpPr>
              <p:nvPr/>
            </p:nvSpPr>
            <p:spPr bwMode="auto">
              <a:xfrm flipV="1">
                <a:off x="1404"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3" name="Line 951">
                <a:extLst>
                  <a:ext uri="{FF2B5EF4-FFF2-40B4-BE49-F238E27FC236}">
                    <a16:creationId xmlns:a16="http://schemas.microsoft.com/office/drawing/2014/main" id="{AADC8A79-FDB3-8042-BBA1-8A6B1827C145}"/>
                  </a:ext>
                </a:extLst>
              </p:cNvPr>
              <p:cNvSpPr>
                <a:spLocks noChangeShapeType="1"/>
              </p:cNvSpPr>
              <p:nvPr/>
            </p:nvSpPr>
            <p:spPr bwMode="auto">
              <a:xfrm flipV="1">
                <a:off x="1404"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4" name="Line 952">
                <a:extLst>
                  <a:ext uri="{FF2B5EF4-FFF2-40B4-BE49-F238E27FC236}">
                    <a16:creationId xmlns:a16="http://schemas.microsoft.com/office/drawing/2014/main" id="{F36AA590-699C-1049-BA82-71BE4C2A74C7}"/>
                  </a:ext>
                </a:extLst>
              </p:cNvPr>
              <p:cNvSpPr>
                <a:spLocks noChangeShapeType="1"/>
              </p:cNvSpPr>
              <p:nvPr/>
            </p:nvSpPr>
            <p:spPr bwMode="auto">
              <a:xfrm flipV="1">
                <a:off x="1404"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5" name="Line 953">
                <a:extLst>
                  <a:ext uri="{FF2B5EF4-FFF2-40B4-BE49-F238E27FC236}">
                    <a16:creationId xmlns:a16="http://schemas.microsoft.com/office/drawing/2014/main" id="{2411F52D-7150-CF47-8714-F7C4B823F31C}"/>
                  </a:ext>
                </a:extLst>
              </p:cNvPr>
              <p:cNvSpPr>
                <a:spLocks noChangeShapeType="1"/>
              </p:cNvSpPr>
              <p:nvPr/>
            </p:nvSpPr>
            <p:spPr bwMode="auto">
              <a:xfrm flipV="1">
                <a:off x="1404"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6" name="Line 954">
                <a:extLst>
                  <a:ext uri="{FF2B5EF4-FFF2-40B4-BE49-F238E27FC236}">
                    <a16:creationId xmlns:a16="http://schemas.microsoft.com/office/drawing/2014/main" id="{B9C00210-5FFD-9341-8B57-2198418BBCB8}"/>
                  </a:ext>
                </a:extLst>
              </p:cNvPr>
              <p:cNvSpPr>
                <a:spLocks noChangeShapeType="1"/>
              </p:cNvSpPr>
              <p:nvPr/>
            </p:nvSpPr>
            <p:spPr bwMode="auto">
              <a:xfrm flipV="1">
                <a:off x="1404"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7" name="Line 955">
                <a:extLst>
                  <a:ext uri="{FF2B5EF4-FFF2-40B4-BE49-F238E27FC236}">
                    <a16:creationId xmlns:a16="http://schemas.microsoft.com/office/drawing/2014/main" id="{87F81D58-CF51-4B4D-A268-51FC248C38B6}"/>
                  </a:ext>
                </a:extLst>
              </p:cNvPr>
              <p:cNvSpPr>
                <a:spLocks noChangeShapeType="1"/>
              </p:cNvSpPr>
              <p:nvPr/>
            </p:nvSpPr>
            <p:spPr bwMode="auto">
              <a:xfrm flipV="1">
                <a:off x="1404"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8" name="Line 956">
                <a:extLst>
                  <a:ext uri="{FF2B5EF4-FFF2-40B4-BE49-F238E27FC236}">
                    <a16:creationId xmlns:a16="http://schemas.microsoft.com/office/drawing/2014/main" id="{FB18A3F9-3B95-864B-941E-B1D7D7414DC4}"/>
                  </a:ext>
                </a:extLst>
              </p:cNvPr>
              <p:cNvSpPr>
                <a:spLocks noChangeShapeType="1"/>
              </p:cNvSpPr>
              <p:nvPr/>
            </p:nvSpPr>
            <p:spPr bwMode="auto">
              <a:xfrm flipV="1">
                <a:off x="1404"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9" name="Line 957">
                <a:extLst>
                  <a:ext uri="{FF2B5EF4-FFF2-40B4-BE49-F238E27FC236}">
                    <a16:creationId xmlns:a16="http://schemas.microsoft.com/office/drawing/2014/main" id="{34FA53B0-2C2B-FE43-B020-B9620E771998}"/>
                  </a:ext>
                </a:extLst>
              </p:cNvPr>
              <p:cNvSpPr>
                <a:spLocks noChangeShapeType="1"/>
              </p:cNvSpPr>
              <p:nvPr/>
            </p:nvSpPr>
            <p:spPr bwMode="auto">
              <a:xfrm flipV="1">
                <a:off x="1404"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0" name="Line 958">
                <a:extLst>
                  <a:ext uri="{FF2B5EF4-FFF2-40B4-BE49-F238E27FC236}">
                    <a16:creationId xmlns:a16="http://schemas.microsoft.com/office/drawing/2014/main" id="{CCBFE526-B54A-D64F-83F9-E416BD5FF35A}"/>
                  </a:ext>
                </a:extLst>
              </p:cNvPr>
              <p:cNvSpPr>
                <a:spLocks noChangeShapeType="1"/>
              </p:cNvSpPr>
              <p:nvPr/>
            </p:nvSpPr>
            <p:spPr bwMode="auto">
              <a:xfrm flipV="1">
                <a:off x="1404"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1" name="Line 959">
                <a:extLst>
                  <a:ext uri="{FF2B5EF4-FFF2-40B4-BE49-F238E27FC236}">
                    <a16:creationId xmlns:a16="http://schemas.microsoft.com/office/drawing/2014/main" id="{BEA254F7-94EC-AF47-987A-E162243153A5}"/>
                  </a:ext>
                </a:extLst>
              </p:cNvPr>
              <p:cNvSpPr>
                <a:spLocks noChangeShapeType="1"/>
              </p:cNvSpPr>
              <p:nvPr/>
            </p:nvSpPr>
            <p:spPr bwMode="auto">
              <a:xfrm flipV="1">
                <a:off x="1404"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2" name="Line 960">
                <a:extLst>
                  <a:ext uri="{FF2B5EF4-FFF2-40B4-BE49-F238E27FC236}">
                    <a16:creationId xmlns:a16="http://schemas.microsoft.com/office/drawing/2014/main" id="{15E2CD03-C4F6-E94A-82E5-04C978A931AD}"/>
                  </a:ext>
                </a:extLst>
              </p:cNvPr>
              <p:cNvSpPr>
                <a:spLocks noChangeShapeType="1"/>
              </p:cNvSpPr>
              <p:nvPr/>
            </p:nvSpPr>
            <p:spPr bwMode="auto">
              <a:xfrm flipV="1">
                <a:off x="1404"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3" name="Line 961">
                <a:extLst>
                  <a:ext uri="{FF2B5EF4-FFF2-40B4-BE49-F238E27FC236}">
                    <a16:creationId xmlns:a16="http://schemas.microsoft.com/office/drawing/2014/main" id="{A7A06C1B-CD33-0B4E-9F2A-B8DEC3B90F00}"/>
                  </a:ext>
                </a:extLst>
              </p:cNvPr>
              <p:cNvSpPr>
                <a:spLocks noChangeShapeType="1"/>
              </p:cNvSpPr>
              <p:nvPr/>
            </p:nvSpPr>
            <p:spPr bwMode="auto">
              <a:xfrm flipV="1">
                <a:off x="1404"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4" name="Line 962">
                <a:extLst>
                  <a:ext uri="{FF2B5EF4-FFF2-40B4-BE49-F238E27FC236}">
                    <a16:creationId xmlns:a16="http://schemas.microsoft.com/office/drawing/2014/main" id="{C3D8265A-D635-2F40-B58D-B7B9F829A454}"/>
                  </a:ext>
                </a:extLst>
              </p:cNvPr>
              <p:cNvSpPr>
                <a:spLocks noChangeShapeType="1"/>
              </p:cNvSpPr>
              <p:nvPr/>
            </p:nvSpPr>
            <p:spPr bwMode="auto">
              <a:xfrm flipV="1">
                <a:off x="1404"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5" name="Line 963">
                <a:extLst>
                  <a:ext uri="{FF2B5EF4-FFF2-40B4-BE49-F238E27FC236}">
                    <a16:creationId xmlns:a16="http://schemas.microsoft.com/office/drawing/2014/main" id="{13DC3A9B-DF01-7442-8D04-B2A1F9F3B6F8}"/>
                  </a:ext>
                </a:extLst>
              </p:cNvPr>
              <p:cNvSpPr>
                <a:spLocks noChangeShapeType="1"/>
              </p:cNvSpPr>
              <p:nvPr/>
            </p:nvSpPr>
            <p:spPr bwMode="auto">
              <a:xfrm flipV="1">
                <a:off x="1404"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6" name="Line 964">
                <a:extLst>
                  <a:ext uri="{FF2B5EF4-FFF2-40B4-BE49-F238E27FC236}">
                    <a16:creationId xmlns:a16="http://schemas.microsoft.com/office/drawing/2014/main" id="{9D7AE7E7-16AA-6E42-965C-6BF548FD6679}"/>
                  </a:ext>
                </a:extLst>
              </p:cNvPr>
              <p:cNvSpPr>
                <a:spLocks noChangeShapeType="1"/>
              </p:cNvSpPr>
              <p:nvPr/>
            </p:nvSpPr>
            <p:spPr bwMode="auto">
              <a:xfrm flipV="1">
                <a:off x="1404"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7" name="Line 965">
                <a:extLst>
                  <a:ext uri="{FF2B5EF4-FFF2-40B4-BE49-F238E27FC236}">
                    <a16:creationId xmlns:a16="http://schemas.microsoft.com/office/drawing/2014/main" id="{3150B284-D82D-BE46-BA8F-B0FEC015C3FD}"/>
                  </a:ext>
                </a:extLst>
              </p:cNvPr>
              <p:cNvSpPr>
                <a:spLocks noChangeShapeType="1"/>
              </p:cNvSpPr>
              <p:nvPr/>
            </p:nvSpPr>
            <p:spPr bwMode="auto">
              <a:xfrm flipV="1">
                <a:off x="1404"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8" name="Line 966">
                <a:extLst>
                  <a:ext uri="{FF2B5EF4-FFF2-40B4-BE49-F238E27FC236}">
                    <a16:creationId xmlns:a16="http://schemas.microsoft.com/office/drawing/2014/main" id="{F20A3409-A3D1-6249-A8B6-000032A7FC42}"/>
                  </a:ext>
                </a:extLst>
              </p:cNvPr>
              <p:cNvSpPr>
                <a:spLocks noChangeShapeType="1"/>
              </p:cNvSpPr>
              <p:nvPr/>
            </p:nvSpPr>
            <p:spPr bwMode="auto">
              <a:xfrm flipV="1">
                <a:off x="1404"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9" name="Line 967">
                <a:extLst>
                  <a:ext uri="{FF2B5EF4-FFF2-40B4-BE49-F238E27FC236}">
                    <a16:creationId xmlns:a16="http://schemas.microsoft.com/office/drawing/2014/main" id="{B4099292-E8B8-4048-8212-FC365808F0BE}"/>
                  </a:ext>
                </a:extLst>
              </p:cNvPr>
              <p:cNvSpPr>
                <a:spLocks noChangeShapeType="1"/>
              </p:cNvSpPr>
              <p:nvPr/>
            </p:nvSpPr>
            <p:spPr bwMode="auto">
              <a:xfrm flipV="1">
                <a:off x="1404"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0" name="Line 968">
                <a:extLst>
                  <a:ext uri="{FF2B5EF4-FFF2-40B4-BE49-F238E27FC236}">
                    <a16:creationId xmlns:a16="http://schemas.microsoft.com/office/drawing/2014/main" id="{B469D08D-9C0F-434C-913D-95C9B7B6D47E}"/>
                  </a:ext>
                </a:extLst>
              </p:cNvPr>
              <p:cNvSpPr>
                <a:spLocks noChangeShapeType="1"/>
              </p:cNvSpPr>
              <p:nvPr/>
            </p:nvSpPr>
            <p:spPr bwMode="auto">
              <a:xfrm flipV="1">
                <a:off x="1404"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1" name="Line 969">
                <a:extLst>
                  <a:ext uri="{FF2B5EF4-FFF2-40B4-BE49-F238E27FC236}">
                    <a16:creationId xmlns:a16="http://schemas.microsoft.com/office/drawing/2014/main" id="{9FAE24E3-5029-624A-ACAB-C96A0088404F}"/>
                  </a:ext>
                </a:extLst>
              </p:cNvPr>
              <p:cNvSpPr>
                <a:spLocks noChangeShapeType="1"/>
              </p:cNvSpPr>
              <p:nvPr/>
            </p:nvSpPr>
            <p:spPr bwMode="auto">
              <a:xfrm flipV="1">
                <a:off x="1404"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2" name="Line 970">
                <a:extLst>
                  <a:ext uri="{FF2B5EF4-FFF2-40B4-BE49-F238E27FC236}">
                    <a16:creationId xmlns:a16="http://schemas.microsoft.com/office/drawing/2014/main" id="{BE6627D0-5E7F-3745-826C-84D05A7A346E}"/>
                  </a:ext>
                </a:extLst>
              </p:cNvPr>
              <p:cNvSpPr>
                <a:spLocks noChangeShapeType="1"/>
              </p:cNvSpPr>
              <p:nvPr/>
            </p:nvSpPr>
            <p:spPr bwMode="auto">
              <a:xfrm flipV="1">
                <a:off x="1404"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3" name="Line 971">
                <a:extLst>
                  <a:ext uri="{FF2B5EF4-FFF2-40B4-BE49-F238E27FC236}">
                    <a16:creationId xmlns:a16="http://schemas.microsoft.com/office/drawing/2014/main" id="{3288B3FF-4CC2-344D-8BD5-55BEA12FB784}"/>
                  </a:ext>
                </a:extLst>
              </p:cNvPr>
              <p:cNvSpPr>
                <a:spLocks noChangeShapeType="1"/>
              </p:cNvSpPr>
              <p:nvPr/>
            </p:nvSpPr>
            <p:spPr bwMode="auto">
              <a:xfrm>
                <a:off x="1404"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4" name="Rectangle 972">
                <a:extLst>
                  <a:ext uri="{FF2B5EF4-FFF2-40B4-BE49-F238E27FC236}">
                    <a16:creationId xmlns:a16="http://schemas.microsoft.com/office/drawing/2014/main" id="{454CA9AE-4733-394C-8F2C-1C0D71FD2F31}"/>
                  </a:ext>
                </a:extLst>
              </p:cNvPr>
              <p:cNvSpPr>
                <a:spLocks noChangeArrowheads="1"/>
              </p:cNvSpPr>
              <p:nvPr/>
            </p:nvSpPr>
            <p:spPr bwMode="auto">
              <a:xfrm>
                <a:off x="1368"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-2</a:t>
                </a:r>
                <a:endParaRPr lang="en-US" altLang="en-US" sz="1800">
                  <a:solidFill>
                    <a:schemeClr val="tx1"/>
                  </a:solidFill>
                </a:endParaRPr>
              </a:p>
            </p:txBody>
          </p:sp>
          <p:sp>
            <p:nvSpPr>
              <p:cNvPr id="145395" name="Line 973">
                <a:extLst>
                  <a:ext uri="{FF2B5EF4-FFF2-40B4-BE49-F238E27FC236}">
                    <a16:creationId xmlns:a16="http://schemas.microsoft.com/office/drawing/2014/main" id="{810E3528-3077-0547-AF7A-7DD4C7789005}"/>
                  </a:ext>
                </a:extLst>
              </p:cNvPr>
              <p:cNvSpPr>
                <a:spLocks noChangeShapeType="1"/>
              </p:cNvSpPr>
              <p:nvPr/>
            </p:nvSpPr>
            <p:spPr bwMode="auto">
              <a:xfrm flipV="1">
                <a:off x="1625"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6" name="Line 974">
                <a:extLst>
                  <a:ext uri="{FF2B5EF4-FFF2-40B4-BE49-F238E27FC236}">
                    <a16:creationId xmlns:a16="http://schemas.microsoft.com/office/drawing/2014/main" id="{8884CF61-E65E-254E-AA75-227160BCECCF}"/>
                  </a:ext>
                </a:extLst>
              </p:cNvPr>
              <p:cNvSpPr>
                <a:spLocks noChangeShapeType="1"/>
              </p:cNvSpPr>
              <p:nvPr/>
            </p:nvSpPr>
            <p:spPr bwMode="auto">
              <a:xfrm flipV="1">
                <a:off x="1625"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7" name="Line 975">
                <a:extLst>
                  <a:ext uri="{FF2B5EF4-FFF2-40B4-BE49-F238E27FC236}">
                    <a16:creationId xmlns:a16="http://schemas.microsoft.com/office/drawing/2014/main" id="{0FE490A7-5D6C-9B4A-99C3-D3A50190AD83}"/>
                  </a:ext>
                </a:extLst>
              </p:cNvPr>
              <p:cNvSpPr>
                <a:spLocks noChangeShapeType="1"/>
              </p:cNvSpPr>
              <p:nvPr/>
            </p:nvSpPr>
            <p:spPr bwMode="auto">
              <a:xfrm flipV="1">
                <a:off x="1625"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8" name="Line 976">
                <a:extLst>
                  <a:ext uri="{FF2B5EF4-FFF2-40B4-BE49-F238E27FC236}">
                    <a16:creationId xmlns:a16="http://schemas.microsoft.com/office/drawing/2014/main" id="{58A4B6F9-97BC-6D4D-AF59-B7D44EC6E8D2}"/>
                  </a:ext>
                </a:extLst>
              </p:cNvPr>
              <p:cNvSpPr>
                <a:spLocks noChangeShapeType="1"/>
              </p:cNvSpPr>
              <p:nvPr/>
            </p:nvSpPr>
            <p:spPr bwMode="auto">
              <a:xfrm flipV="1">
                <a:off x="1625"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9" name="Line 977">
                <a:extLst>
                  <a:ext uri="{FF2B5EF4-FFF2-40B4-BE49-F238E27FC236}">
                    <a16:creationId xmlns:a16="http://schemas.microsoft.com/office/drawing/2014/main" id="{2DF0A50F-D7F0-2F43-9E71-2DBB67916D7F}"/>
                  </a:ext>
                </a:extLst>
              </p:cNvPr>
              <p:cNvSpPr>
                <a:spLocks noChangeShapeType="1"/>
              </p:cNvSpPr>
              <p:nvPr/>
            </p:nvSpPr>
            <p:spPr bwMode="auto">
              <a:xfrm flipV="1">
                <a:off x="1625"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0" name="Line 978">
                <a:extLst>
                  <a:ext uri="{FF2B5EF4-FFF2-40B4-BE49-F238E27FC236}">
                    <a16:creationId xmlns:a16="http://schemas.microsoft.com/office/drawing/2014/main" id="{49DF2027-DE61-824C-8D33-2A8D1D52DADC}"/>
                  </a:ext>
                </a:extLst>
              </p:cNvPr>
              <p:cNvSpPr>
                <a:spLocks noChangeShapeType="1"/>
              </p:cNvSpPr>
              <p:nvPr/>
            </p:nvSpPr>
            <p:spPr bwMode="auto">
              <a:xfrm flipV="1">
                <a:off x="1625"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1" name="Line 979">
                <a:extLst>
                  <a:ext uri="{FF2B5EF4-FFF2-40B4-BE49-F238E27FC236}">
                    <a16:creationId xmlns:a16="http://schemas.microsoft.com/office/drawing/2014/main" id="{1E0BAE12-1EB7-0345-B183-CECDE79A96B1}"/>
                  </a:ext>
                </a:extLst>
              </p:cNvPr>
              <p:cNvSpPr>
                <a:spLocks noChangeShapeType="1"/>
              </p:cNvSpPr>
              <p:nvPr/>
            </p:nvSpPr>
            <p:spPr bwMode="auto">
              <a:xfrm flipV="1">
                <a:off x="1625"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2" name="Line 980">
                <a:extLst>
                  <a:ext uri="{FF2B5EF4-FFF2-40B4-BE49-F238E27FC236}">
                    <a16:creationId xmlns:a16="http://schemas.microsoft.com/office/drawing/2014/main" id="{565BB66E-FA04-9E4D-8419-403387F26E09}"/>
                  </a:ext>
                </a:extLst>
              </p:cNvPr>
              <p:cNvSpPr>
                <a:spLocks noChangeShapeType="1"/>
              </p:cNvSpPr>
              <p:nvPr/>
            </p:nvSpPr>
            <p:spPr bwMode="auto">
              <a:xfrm flipV="1">
                <a:off x="1625"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3" name="Line 981">
                <a:extLst>
                  <a:ext uri="{FF2B5EF4-FFF2-40B4-BE49-F238E27FC236}">
                    <a16:creationId xmlns:a16="http://schemas.microsoft.com/office/drawing/2014/main" id="{AC9111AE-F6E9-894C-8E98-48CC775E50E7}"/>
                  </a:ext>
                </a:extLst>
              </p:cNvPr>
              <p:cNvSpPr>
                <a:spLocks noChangeShapeType="1"/>
              </p:cNvSpPr>
              <p:nvPr/>
            </p:nvSpPr>
            <p:spPr bwMode="auto">
              <a:xfrm flipV="1">
                <a:off x="1625"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4" name="Line 982">
                <a:extLst>
                  <a:ext uri="{FF2B5EF4-FFF2-40B4-BE49-F238E27FC236}">
                    <a16:creationId xmlns:a16="http://schemas.microsoft.com/office/drawing/2014/main" id="{43BED427-071E-EF44-AC22-7C898BB4B815}"/>
                  </a:ext>
                </a:extLst>
              </p:cNvPr>
              <p:cNvSpPr>
                <a:spLocks noChangeShapeType="1"/>
              </p:cNvSpPr>
              <p:nvPr/>
            </p:nvSpPr>
            <p:spPr bwMode="auto">
              <a:xfrm flipV="1">
                <a:off x="1625"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5" name="Line 983">
                <a:extLst>
                  <a:ext uri="{FF2B5EF4-FFF2-40B4-BE49-F238E27FC236}">
                    <a16:creationId xmlns:a16="http://schemas.microsoft.com/office/drawing/2014/main" id="{0747FAA2-1CE9-F14C-A2A1-D7A44CE2594C}"/>
                  </a:ext>
                </a:extLst>
              </p:cNvPr>
              <p:cNvSpPr>
                <a:spLocks noChangeShapeType="1"/>
              </p:cNvSpPr>
              <p:nvPr/>
            </p:nvSpPr>
            <p:spPr bwMode="auto">
              <a:xfrm flipV="1">
                <a:off x="1625"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6" name="Line 984">
                <a:extLst>
                  <a:ext uri="{FF2B5EF4-FFF2-40B4-BE49-F238E27FC236}">
                    <a16:creationId xmlns:a16="http://schemas.microsoft.com/office/drawing/2014/main" id="{65EA3AA1-B802-CE46-BDC3-669CA3EB89EF}"/>
                  </a:ext>
                </a:extLst>
              </p:cNvPr>
              <p:cNvSpPr>
                <a:spLocks noChangeShapeType="1"/>
              </p:cNvSpPr>
              <p:nvPr/>
            </p:nvSpPr>
            <p:spPr bwMode="auto">
              <a:xfrm flipV="1">
                <a:off x="1625"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7" name="Line 985">
                <a:extLst>
                  <a:ext uri="{FF2B5EF4-FFF2-40B4-BE49-F238E27FC236}">
                    <a16:creationId xmlns:a16="http://schemas.microsoft.com/office/drawing/2014/main" id="{8A56F979-C0CE-C946-B6B0-B704792DEE7D}"/>
                  </a:ext>
                </a:extLst>
              </p:cNvPr>
              <p:cNvSpPr>
                <a:spLocks noChangeShapeType="1"/>
              </p:cNvSpPr>
              <p:nvPr/>
            </p:nvSpPr>
            <p:spPr bwMode="auto">
              <a:xfrm flipV="1">
                <a:off x="1625"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8" name="Line 986">
                <a:extLst>
                  <a:ext uri="{FF2B5EF4-FFF2-40B4-BE49-F238E27FC236}">
                    <a16:creationId xmlns:a16="http://schemas.microsoft.com/office/drawing/2014/main" id="{C259BC1D-389F-D545-8AFE-8C514E54D72D}"/>
                  </a:ext>
                </a:extLst>
              </p:cNvPr>
              <p:cNvSpPr>
                <a:spLocks noChangeShapeType="1"/>
              </p:cNvSpPr>
              <p:nvPr/>
            </p:nvSpPr>
            <p:spPr bwMode="auto">
              <a:xfrm flipV="1">
                <a:off x="1625"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9" name="Line 987">
                <a:extLst>
                  <a:ext uri="{FF2B5EF4-FFF2-40B4-BE49-F238E27FC236}">
                    <a16:creationId xmlns:a16="http://schemas.microsoft.com/office/drawing/2014/main" id="{0EE07354-1CFE-C646-8183-E071B70B9E62}"/>
                  </a:ext>
                </a:extLst>
              </p:cNvPr>
              <p:cNvSpPr>
                <a:spLocks noChangeShapeType="1"/>
              </p:cNvSpPr>
              <p:nvPr/>
            </p:nvSpPr>
            <p:spPr bwMode="auto">
              <a:xfrm flipV="1">
                <a:off x="1625"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0" name="Line 988">
                <a:extLst>
                  <a:ext uri="{FF2B5EF4-FFF2-40B4-BE49-F238E27FC236}">
                    <a16:creationId xmlns:a16="http://schemas.microsoft.com/office/drawing/2014/main" id="{E5626B01-EEE7-864C-B037-92B4084DDD74}"/>
                  </a:ext>
                </a:extLst>
              </p:cNvPr>
              <p:cNvSpPr>
                <a:spLocks noChangeShapeType="1"/>
              </p:cNvSpPr>
              <p:nvPr/>
            </p:nvSpPr>
            <p:spPr bwMode="auto">
              <a:xfrm flipV="1">
                <a:off x="1625"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1" name="Line 989">
                <a:extLst>
                  <a:ext uri="{FF2B5EF4-FFF2-40B4-BE49-F238E27FC236}">
                    <a16:creationId xmlns:a16="http://schemas.microsoft.com/office/drawing/2014/main" id="{5ED326B1-7657-0F42-A2A6-D49B093872F7}"/>
                  </a:ext>
                </a:extLst>
              </p:cNvPr>
              <p:cNvSpPr>
                <a:spLocks noChangeShapeType="1"/>
              </p:cNvSpPr>
              <p:nvPr/>
            </p:nvSpPr>
            <p:spPr bwMode="auto">
              <a:xfrm flipV="1">
                <a:off x="1625"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2" name="Line 990">
                <a:extLst>
                  <a:ext uri="{FF2B5EF4-FFF2-40B4-BE49-F238E27FC236}">
                    <a16:creationId xmlns:a16="http://schemas.microsoft.com/office/drawing/2014/main" id="{533D97F4-2F3A-394F-94C6-6875E6AAFD04}"/>
                  </a:ext>
                </a:extLst>
              </p:cNvPr>
              <p:cNvSpPr>
                <a:spLocks noChangeShapeType="1"/>
              </p:cNvSpPr>
              <p:nvPr/>
            </p:nvSpPr>
            <p:spPr bwMode="auto">
              <a:xfrm flipV="1">
                <a:off x="1625"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3" name="Line 991">
                <a:extLst>
                  <a:ext uri="{FF2B5EF4-FFF2-40B4-BE49-F238E27FC236}">
                    <a16:creationId xmlns:a16="http://schemas.microsoft.com/office/drawing/2014/main" id="{8B76BD7B-6568-924C-AC64-3AF18BC5DCFC}"/>
                  </a:ext>
                </a:extLst>
              </p:cNvPr>
              <p:cNvSpPr>
                <a:spLocks noChangeShapeType="1"/>
              </p:cNvSpPr>
              <p:nvPr/>
            </p:nvSpPr>
            <p:spPr bwMode="auto">
              <a:xfrm flipV="1">
                <a:off x="1625"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4" name="Line 992">
                <a:extLst>
                  <a:ext uri="{FF2B5EF4-FFF2-40B4-BE49-F238E27FC236}">
                    <a16:creationId xmlns:a16="http://schemas.microsoft.com/office/drawing/2014/main" id="{1D060418-1598-F349-A841-B995C766305B}"/>
                  </a:ext>
                </a:extLst>
              </p:cNvPr>
              <p:cNvSpPr>
                <a:spLocks noChangeShapeType="1"/>
              </p:cNvSpPr>
              <p:nvPr/>
            </p:nvSpPr>
            <p:spPr bwMode="auto">
              <a:xfrm flipV="1">
                <a:off x="1625"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5" name="Line 993">
                <a:extLst>
                  <a:ext uri="{FF2B5EF4-FFF2-40B4-BE49-F238E27FC236}">
                    <a16:creationId xmlns:a16="http://schemas.microsoft.com/office/drawing/2014/main" id="{35ECD94D-17D9-1B43-9F64-DAEF52269106}"/>
                  </a:ext>
                </a:extLst>
              </p:cNvPr>
              <p:cNvSpPr>
                <a:spLocks noChangeShapeType="1"/>
              </p:cNvSpPr>
              <p:nvPr/>
            </p:nvSpPr>
            <p:spPr bwMode="auto">
              <a:xfrm flipV="1">
                <a:off x="1625"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6" name="Line 994">
                <a:extLst>
                  <a:ext uri="{FF2B5EF4-FFF2-40B4-BE49-F238E27FC236}">
                    <a16:creationId xmlns:a16="http://schemas.microsoft.com/office/drawing/2014/main" id="{89817ED9-BE13-1442-9848-A553537CC35C}"/>
                  </a:ext>
                </a:extLst>
              </p:cNvPr>
              <p:cNvSpPr>
                <a:spLocks noChangeShapeType="1"/>
              </p:cNvSpPr>
              <p:nvPr/>
            </p:nvSpPr>
            <p:spPr bwMode="auto">
              <a:xfrm flipV="1">
                <a:off x="1625"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7" name="Line 995">
                <a:extLst>
                  <a:ext uri="{FF2B5EF4-FFF2-40B4-BE49-F238E27FC236}">
                    <a16:creationId xmlns:a16="http://schemas.microsoft.com/office/drawing/2014/main" id="{17056096-737C-E441-B335-2887C26C6081}"/>
                  </a:ext>
                </a:extLst>
              </p:cNvPr>
              <p:cNvSpPr>
                <a:spLocks noChangeShapeType="1"/>
              </p:cNvSpPr>
              <p:nvPr/>
            </p:nvSpPr>
            <p:spPr bwMode="auto">
              <a:xfrm flipV="1">
                <a:off x="1625"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8" name="Line 996">
                <a:extLst>
                  <a:ext uri="{FF2B5EF4-FFF2-40B4-BE49-F238E27FC236}">
                    <a16:creationId xmlns:a16="http://schemas.microsoft.com/office/drawing/2014/main" id="{1D701BF3-7B68-CB46-B4D1-24365B2F3A7A}"/>
                  </a:ext>
                </a:extLst>
              </p:cNvPr>
              <p:cNvSpPr>
                <a:spLocks noChangeShapeType="1"/>
              </p:cNvSpPr>
              <p:nvPr/>
            </p:nvSpPr>
            <p:spPr bwMode="auto">
              <a:xfrm flipV="1">
                <a:off x="1625"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9" name="Line 997">
                <a:extLst>
                  <a:ext uri="{FF2B5EF4-FFF2-40B4-BE49-F238E27FC236}">
                    <a16:creationId xmlns:a16="http://schemas.microsoft.com/office/drawing/2014/main" id="{C8968207-488A-3A44-B1C4-EC3EA9985717}"/>
                  </a:ext>
                </a:extLst>
              </p:cNvPr>
              <p:cNvSpPr>
                <a:spLocks noChangeShapeType="1"/>
              </p:cNvSpPr>
              <p:nvPr/>
            </p:nvSpPr>
            <p:spPr bwMode="auto">
              <a:xfrm flipV="1">
                <a:off x="1625"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0" name="Line 998">
                <a:extLst>
                  <a:ext uri="{FF2B5EF4-FFF2-40B4-BE49-F238E27FC236}">
                    <a16:creationId xmlns:a16="http://schemas.microsoft.com/office/drawing/2014/main" id="{CAE98FA3-F9BD-A245-8389-6A515190AB2F}"/>
                  </a:ext>
                </a:extLst>
              </p:cNvPr>
              <p:cNvSpPr>
                <a:spLocks noChangeShapeType="1"/>
              </p:cNvSpPr>
              <p:nvPr/>
            </p:nvSpPr>
            <p:spPr bwMode="auto">
              <a:xfrm flipV="1">
                <a:off x="1625"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1" name="Line 999">
                <a:extLst>
                  <a:ext uri="{FF2B5EF4-FFF2-40B4-BE49-F238E27FC236}">
                    <a16:creationId xmlns:a16="http://schemas.microsoft.com/office/drawing/2014/main" id="{F9164446-1788-4D45-AA9A-2DB9AE1EBBC8}"/>
                  </a:ext>
                </a:extLst>
              </p:cNvPr>
              <p:cNvSpPr>
                <a:spLocks noChangeShapeType="1"/>
              </p:cNvSpPr>
              <p:nvPr/>
            </p:nvSpPr>
            <p:spPr bwMode="auto">
              <a:xfrm flipV="1">
                <a:off x="1625"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2" name="Line 1000">
                <a:extLst>
                  <a:ext uri="{FF2B5EF4-FFF2-40B4-BE49-F238E27FC236}">
                    <a16:creationId xmlns:a16="http://schemas.microsoft.com/office/drawing/2014/main" id="{4E8FA514-D086-0D40-8BD2-187FF7A21826}"/>
                  </a:ext>
                </a:extLst>
              </p:cNvPr>
              <p:cNvSpPr>
                <a:spLocks noChangeShapeType="1"/>
              </p:cNvSpPr>
              <p:nvPr/>
            </p:nvSpPr>
            <p:spPr bwMode="auto">
              <a:xfrm flipV="1">
                <a:off x="1625"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3" name="Line 1001">
                <a:extLst>
                  <a:ext uri="{FF2B5EF4-FFF2-40B4-BE49-F238E27FC236}">
                    <a16:creationId xmlns:a16="http://schemas.microsoft.com/office/drawing/2014/main" id="{A1275C5F-B367-F947-9442-8FC4B9528EB5}"/>
                  </a:ext>
                </a:extLst>
              </p:cNvPr>
              <p:cNvSpPr>
                <a:spLocks noChangeShapeType="1"/>
              </p:cNvSpPr>
              <p:nvPr/>
            </p:nvSpPr>
            <p:spPr bwMode="auto">
              <a:xfrm flipV="1">
                <a:off x="1625"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4" name="Line 1002">
                <a:extLst>
                  <a:ext uri="{FF2B5EF4-FFF2-40B4-BE49-F238E27FC236}">
                    <a16:creationId xmlns:a16="http://schemas.microsoft.com/office/drawing/2014/main" id="{DB154FE2-E8B0-A54A-8FE7-84C6C0697DCC}"/>
                  </a:ext>
                </a:extLst>
              </p:cNvPr>
              <p:cNvSpPr>
                <a:spLocks noChangeShapeType="1"/>
              </p:cNvSpPr>
              <p:nvPr/>
            </p:nvSpPr>
            <p:spPr bwMode="auto">
              <a:xfrm flipV="1">
                <a:off x="1625"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5" name="Line 1003">
                <a:extLst>
                  <a:ext uri="{FF2B5EF4-FFF2-40B4-BE49-F238E27FC236}">
                    <a16:creationId xmlns:a16="http://schemas.microsoft.com/office/drawing/2014/main" id="{D84D367D-DC75-6A4A-B4E0-2A46A64B6C87}"/>
                  </a:ext>
                </a:extLst>
              </p:cNvPr>
              <p:cNvSpPr>
                <a:spLocks noChangeShapeType="1"/>
              </p:cNvSpPr>
              <p:nvPr/>
            </p:nvSpPr>
            <p:spPr bwMode="auto">
              <a:xfrm flipV="1">
                <a:off x="1625"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6" name="Line 1004">
                <a:extLst>
                  <a:ext uri="{FF2B5EF4-FFF2-40B4-BE49-F238E27FC236}">
                    <a16:creationId xmlns:a16="http://schemas.microsoft.com/office/drawing/2014/main" id="{094E826E-B38D-2248-8132-7900EFE70836}"/>
                  </a:ext>
                </a:extLst>
              </p:cNvPr>
              <p:cNvSpPr>
                <a:spLocks noChangeShapeType="1"/>
              </p:cNvSpPr>
              <p:nvPr/>
            </p:nvSpPr>
            <p:spPr bwMode="auto">
              <a:xfrm flipV="1">
                <a:off x="1625"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7" name="Line 1005">
                <a:extLst>
                  <a:ext uri="{FF2B5EF4-FFF2-40B4-BE49-F238E27FC236}">
                    <a16:creationId xmlns:a16="http://schemas.microsoft.com/office/drawing/2014/main" id="{49D1FC47-891E-0345-8082-CCE474F2B191}"/>
                  </a:ext>
                </a:extLst>
              </p:cNvPr>
              <p:cNvSpPr>
                <a:spLocks noChangeShapeType="1"/>
              </p:cNvSpPr>
              <p:nvPr/>
            </p:nvSpPr>
            <p:spPr bwMode="auto">
              <a:xfrm flipV="1">
                <a:off x="1625"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8" name="Line 1006">
                <a:extLst>
                  <a:ext uri="{FF2B5EF4-FFF2-40B4-BE49-F238E27FC236}">
                    <a16:creationId xmlns:a16="http://schemas.microsoft.com/office/drawing/2014/main" id="{62A6F31E-0C22-0E45-9D7C-3904C89B4086}"/>
                  </a:ext>
                </a:extLst>
              </p:cNvPr>
              <p:cNvSpPr>
                <a:spLocks noChangeShapeType="1"/>
              </p:cNvSpPr>
              <p:nvPr/>
            </p:nvSpPr>
            <p:spPr bwMode="auto">
              <a:xfrm flipV="1">
                <a:off x="1625"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9" name="Line 1007">
                <a:extLst>
                  <a:ext uri="{FF2B5EF4-FFF2-40B4-BE49-F238E27FC236}">
                    <a16:creationId xmlns:a16="http://schemas.microsoft.com/office/drawing/2014/main" id="{A1E50674-708A-944C-ABD7-D85DC5958FBE}"/>
                  </a:ext>
                </a:extLst>
              </p:cNvPr>
              <p:cNvSpPr>
                <a:spLocks noChangeShapeType="1"/>
              </p:cNvSpPr>
              <p:nvPr/>
            </p:nvSpPr>
            <p:spPr bwMode="auto">
              <a:xfrm flipV="1">
                <a:off x="1625"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0" name="Line 1008">
                <a:extLst>
                  <a:ext uri="{FF2B5EF4-FFF2-40B4-BE49-F238E27FC236}">
                    <a16:creationId xmlns:a16="http://schemas.microsoft.com/office/drawing/2014/main" id="{43664030-9F93-2B40-9C0B-DF731CDC2BAA}"/>
                  </a:ext>
                </a:extLst>
              </p:cNvPr>
              <p:cNvSpPr>
                <a:spLocks noChangeShapeType="1"/>
              </p:cNvSpPr>
              <p:nvPr/>
            </p:nvSpPr>
            <p:spPr bwMode="auto">
              <a:xfrm flipV="1">
                <a:off x="1625"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10" name="Group 1009">
              <a:extLst>
                <a:ext uri="{FF2B5EF4-FFF2-40B4-BE49-F238E27FC236}">
                  <a16:creationId xmlns:a16="http://schemas.microsoft.com/office/drawing/2014/main" id="{3347C90B-DB66-EB47-A9CB-EC3F962171BC}"/>
                </a:ext>
              </a:extLst>
            </p:cNvPr>
            <p:cNvGrpSpPr>
              <a:grpSpLocks/>
            </p:cNvGrpSpPr>
            <p:nvPr/>
          </p:nvGrpSpPr>
          <p:grpSpPr bwMode="auto">
            <a:xfrm>
              <a:off x="1590" y="1102"/>
              <a:ext cx="697" cy="1778"/>
              <a:chOff x="1590" y="1102"/>
              <a:chExt cx="697" cy="1778"/>
            </a:xfrm>
          </p:grpSpPr>
          <p:sp>
            <p:nvSpPr>
              <p:cNvPr id="145031" name="Line 1010">
                <a:extLst>
                  <a:ext uri="{FF2B5EF4-FFF2-40B4-BE49-F238E27FC236}">
                    <a16:creationId xmlns:a16="http://schemas.microsoft.com/office/drawing/2014/main" id="{C0537C22-B22A-3D40-9965-1CBA70B0B9F5}"/>
                  </a:ext>
                </a:extLst>
              </p:cNvPr>
              <p:cNvSpPr>
                <a:spLocks noChangeShapeType="1"/>
              </p:cNvSpPr>
              <p:nvPr/>
            </p:nvSpPr>
            <p:spPr bwMode="auto">
              <a:xfrm flipV="1">
                <a:off x="1625"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2" name="Line 1011">
                <a:extLst>
                  <a:ext uri="{FF2B5EF4-FFF2-40B4-BE49-F238E27FC236}">
                    <a16:creationId xmlns:a16="http://schemas.microsoft.com/office/drawing/2014/main" id="{600C81AA-DC21-3841-8691-D0CD780623E8}"/>
                  </a:ext>
                </a:extLst>
              </p:cNvPr>
              <p:cNvSpPr>
                <a:spLocks noChangeShapeType="1"/>
              </p:cNvSpPr>
              <p:nvPr/>
            </p:nvSpPr>
            <p:spPr bwMode="auto">
              <a:xfrm flipV="1">
                <a:off x="1625"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3" name="Line 1012">
                <a:extLst>
                  <a:ext uri="{FF2B5EF4-FFF2-40B4-BE49-F238E27FC236}">
                    <a16:creationId xmlns:a16="http://schemas.microsoft.com/office/drawing/2014/main" id="{D168BFDB-AB87-F242-9E30-3345136D0E7D}"/>
                  </a:ext>
                </a:extLst>
              </p:cNvPr>
              <p:cNvSpPr>
                <a:spLocks noChangeShapeType="1"/>
              </p:cNvSpPr>
              <p:nvPr/>
            </p:nvSpPr>
            <p:spPr bwMode="auto">
              <a:xfrm flipV="1">
                <a:off x="1625"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4" name="Line 1013">
                <a:extLst>
                  <a:ext uri="{FF2B5EF4-FFF2-40B4-BE49-F238E27FC236}">
                    <a16:creationId xmlns:a16="http://schemas.microsoft.com/office/drawing/2014/main" id="{8D4134E7-E09C-1446-B888-0B9CA4BB24B5}"/>
                  </a:ext>
                </a:extLst>
              </p:cNvPr>
              <p:cNvSpPr>
                <a:spLocks noChangeShapeType="1"/>
              </p:cNvSpPr>
              <p:nvPr/>
            </p:nvSpPr>
            <p:spPr bwMode="auto">
              <a:xfrm flipV="1">
                <a:off x="1625"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5" name="Line 1014">
                <a:extLst>
                  <a:ext uri="{FF2B5EF4-FFF2-40B4-BE49-F238E27FC236}">
                    <a16:creationId xmlns:a16="http://schemas.microsoft.com/office/drawing/2014/main" id="{099BFC7F-6D39-F64C-ACF8-A61FDDC68090}"/>
                  </a:ext>
                </a:extLst>
              </p:cNvPr>
              <p:cNvSpPr>
                <a:spLocks noChangeShapeType="1"/>
              </p:cNvSpPr>
              <p:nvPr/>
            </p:nvSpPr>
            <p:spPr bwMode="auto">
              <a:xfrm flipV="1">
                <a:off x="1625"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6" name="Line 1015">
                <a:extLst>
                  <a:ext uri="{FF2B5EF4-FFF2-40B4-BE49-F238E27FC236}">
                    <a16:creationId xmlns:a16="http://schemas.microsoft.com/office/drawing/2014/main" id="{0F61FF07-9E3E-0249-A8F5-60C4996DB2F9}"/>
                  </a:ext>
                </a:extLst>
              </p:cNvPr>
              <p:cNvSpPr>
                <a:spLocks noChangeShapeType="1"/>
              </p:cNvSpPr>
              <p:nvPr/>
            </p:nvSpPr>
            <p:spPr bwMode="auto">
              <a:xfrm flipV="1">
                <a:off x="1625"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7" name="Line 1016">
                <a:extLst>
                  <a:ext uri="{FF2B5EF4-FFF2-40B4-BE49-F238E27FC236}">
                    <a16:creationId xmlns:a16="http://schemas.microsoft.com/office/drawing/2014/main" id="{0D3F2B33-6FBC-D94F-AE8E-A92CDB83A1AE}"/>
                  </a:ext>
                </a:extLst>
              </p:cNvPr>
              <p:cNvSpPr>
                <a:spLocks noChangeShapeType="1"/>
              </p:cNvSpPr>
              <p:nvPr/>
            </p:nvSpPr>
            <p:spPr bwMode="auto">
              <a:xfrm flipV="1">
                <a:off x="1625"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8" name="Line 1017">
                <a:extLst>
                  <a:ext uri="{FF2B5EF4-FFF2-40B4-BE49-F238E27FC236}">
                    <a16:creationId xmlns:a16="http://schemas.microsoft.com/office/drawing/2014/main" id="{9421E923-1D44-5247-8F75-E1EF94AE4A3D}"/>
                  </a:ext>
                </a:extLst>
              </p:cNvPr>
              <p:cNvSpPr>
                <a:spLocks noChangeShapeType="1"/>
              </p:cNvSpPr>
              <p:nvPr/>
            </p:nvSpPr>
            <p:spPr bwMode="auto">
              <a:xfrm flipV="1">
                <a:off x="1625"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9" name="Line 1018">
                <a:extLst>
                  <a:ext uri="{FF2B5EF4-FFF2-40B4-BE49-F238E27FC236}">
                    <a16:creationId xmlns:a16="http://schemas.microsoft.com/office/drawing/2014/main" id="{F228494B-4D2C-9944-9F0D-EA5C1D148A10}"/>
                  </a:ext>
                </a:extLst>
              </p:cNvPr>
              <p:cNvSpPr>
                <a:spLocks noChangeShapeType="1"/>
              </p:cNvSpPr>
              <p:nvPr/>
            </p:nvSpPr>
            <p:spPr bwMode="auto">
              <a:xfrm flipV="1">
                <a:off x="1625"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0" name="Line 1019">
                <a:extLst>
                  <a:ext uri="{FF2B5EF4-FFF2-40B4-BE49-F238E27FC236}">
                    <a16:creationId xmlns:a16="http://schemas.microsoft.com/office/drawing/2014/main" id="{BEDE89C8-3DD3-9442-8187-2DE0756EBB70}"/>
                  </a:ext>
                </a:extLst>
              </p:cNvPr>
              <p:cNvSpPr>
                <a:spLocks noChangeShapeType="1"/>
              </p:cNvSpPr>
              <p:nvPr/>
            </p:nvSpPr>
            <p:spPr bwMode="auto">
              <a:xfrm flipV="1">
                <a:off x="1625"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1" name="Line 1020">
                <a:extLst>
                  <a:ext uri="{FF2B5EF4-FFF2-40B4-BE49-F238E27FC236}">
                    <a16:creationId xmlns:a16="http://schemas.microsoft.com/office/drawing/2014/main" id="{264DD299-5B29-1541-AB5C-C69C6FC0D83F}"/>
                  </a:ext>
                </a:extLst>
              </p:cNvPr>
              <p:cNvSpPr>
                <a:spLocks noChangeShapeType="1"/>
              </p:cNvSpPr>
              <p:nvPr/>
            </p:nvSpPr>
            <p:spPr bwMode="auto">
              <a:xfrm flipV="1">
                <a:off x="1625"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2" name="Line 1021">
                <a:extLst>
                  <a:ext uri="{FF2B5EF4-FFF2-40B4-BE49-F238E27FC236}">
                    <a16:creationId xmlns:a16="http://schemas.microsoft.com/office/drawing/2014/main" id="{68A22EEB-1C39-7844-8117-39B15F6B6C09}"/>
                  </a:ext>
                </a:extLst>
              </p:cNvPr>
              <p:cNvSpPr>
                <a:spLocks noChangeShapeType="1"/>
              </p:cNvSpPr>
              <p:nvPr/>
            </p:nvSpPr>
            <p:spPr bwMode="auto">
              <a:xfrm flipV="1">
                <a:off x="1625"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3" name="Line 1022">
                <a:extLst>
                  <a:ext uri="{FF2B5EF4-FFF2-40B4-BE49-F238E27FC236}">
                    <a16:creationId xmlns:a16="http://schemas.microsoft.com/office/drawing/2014/main" id="{21D01995-B433-5E49-AD61-B5DBECA933C6}"/>
                  </a:ext>
                </a:extLst>
              </p:cNvPr>
              <p:cNvSpPr>
                <a:spLocks noChangeShapeType="1"/>
              </p:cNvSpPr>
              <p:nvPr/>
            </p:nvSpPr>
            <p:spPr bwMode="auto">
              <a:xfrm flipV="1">
                <a:off x="1625"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4" name="Line 1023">
                <a:extLst>
                  <a:ext uri="{FF2B5EF4-FFF2-40B4-BE49-F238E27FC236}">
                    <a16:creationId xmlns:a16="http://schemas.microsoft.com/office/drawing/2014/main" id="{B2E59A2F-2790-954C-AC4C-0AF022C9DF3D}"/>
                  </a:ext>
                </a:extLst>
              </p:cNvPr>
              <p:cNvSpPr>
                <a:spLocks noChangeShapeType="1"/>
              </p:cNvSpPr>
              <p:nvPr/>
            </p:nvSpPr>
            <p:spPr bwMode="auto">
              <a:xfrm flipV="1">
                <a:off x="1625"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5" name="Line 1024">
                <a:extLst>
                  <a:ext uri="{FF2B5EF4-FFF2-40B4-BE49-F238E27FC236}">
                    <a16:creationId xmlns:a16="http://schemas.microsoft.com/office/drawing/2014/main" id="{B21D4250-13E1-A34A-9716-3AEC30FEE40E}"/>
                  </a:ext>
                </a:extLst>
              </p:cNvPr>
              <p:cNvSpPr>
                <a:spLocks noChangeShapeType="1"/>
              </p:cNvSpPr>
              <p:nvPr/>
            </p:nvSpPr>
            <p:spPr bwMode="auto">
              <a:xfrm flipV="1">
                <a:off x="1625"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6" name="Line 1025">
                <a:extLst>
                  <a:ext uri="{FF2B5EF4-FFF2-40B4-BE49-F238E27FC236}">
                    <a16:creationId xmlns:a16="http://schemas.microsoft.com/office/drawing/2014/main" id="{E8DE308C-9AA2-184A-A587-F17882961B7E}"/>
                  </a:ext>
                </a:extLst>
              </p:cNvPr>
              <p:cNvSpPr>
                <a:spLocks noChangeShapeType="1"/>
              </p:cNvSpPr>
              <p:nvPr/>
            </p:nvSpPr>
            <p:spPr bwMode="auto">
              <a:xfrm flipV="1">
                <a:off x="1625"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7" name="Line 1026">
                <a:extLst>
                  <a:ext uri="{FF2B5EF4-FFF2-40B4-BE49-F238E27FC236}">
                    <a16:creationId xmlns:a16="http://schemas.microsoft.com/office/drawing/2014/main" id="{84AC40FE-DCC3-244E-9FC7-08A6BA2E657E}"/>
                  </a:ext>
                </a:extLst>
              </p:cNvPr>
              <p:cNvSpPr>
                <a:spLocks noChangeShapeType="1"/>
              </p:cNvSpPr>
              <p:nvPr/>
            </p:nvSpPr>
            <p:spPr bwMode="auto">
              <a:xfrm flipV="1">
                <a:off x="1625"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8" name="Line 1027">
                <a:extLst>
                  <a:ext uri="{FF2B5EF4-FFF2-40B4-BE49-F238E27FC236}">
                    <a16:creationId xmlns:a16="http://schemas.microsoft.com/office/drawing/2014/main" id="{AFD90674-7982-2649-AD18-1EBA6852013C}"/>
                  </a:ext>
                </a:extLst>
              </p:cNvPr>
              <p:cNvSpPr>
                <a:spLocks noChangeShapeType="1"/>
              </p:cNvSpPr>
              <p:nvPr/>
            </p:nvSpPr>
            <p:spPr bwMode="auto">
              <a:xfrm flipV="1">
                <a:off x="1625"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9" name="Line 1028">
                <a:extLst>
                  <a:ext uri="{FF2B5EF4-FFF2-40B4-BE49-F238E27FC236}">
                    <a16:creationId xmlns:a16="http://schemas.microsoft.com/office/drawing/2014/main" id="{CE596667-75B5-F045-9B77-0A867A843ECC}"/>
                  </a:ext>
                </a:extLst>
              </p:cNvPr>
              <p:cNvSpPr>
                <a:spLocks noChangeShapeType="1"/>
              </p:cNvSpPr>
              <p:nvPr/>
            </p:nvSpPr>
            <p:spPr bwMode="auto">
              <a:xfrm flipV="1">
                <a:off x="1625"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0" name="Line 1029">
                <a:extLst>
                  <a:ext uri="{FF2B5EF4-FFF2-40B4-BE49-F238E27FC236}">
                    <a16:creationId xmlns:a16="http://schemas.microsoft.com/office/drawing/2014/main" id="{EE8F3AD9-4165-1441-BD01-27D403901403}"/>
                  </a:ext>
                </a:extLst>
              </p:cNvPr>
              <p:cNvSpPr>
                <a:spLocks noChangeShapeType="1"/>
              </p:cNvSpPr>
              <p:nvPr/>
            </p:nvSpPr>
            <p:spPr bwMode="auto">
              <a:xfrm flipV="1">
                <a:off x="1625"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1" name="Line 1030">
                <a:extLst>
                  <a:ext uri="{FF2B5EF4-FFF2-40B4-BE49-F238E27FC236}">
                    <a16:creationId xmlns:a16="http://schemas.microsoft.com/office/drawing/2014/main" id="{C6BB7DDB-F478-0C45-869D-6EDE9C42AE57}"/>
                  </a:ext>
                </a:extLst>
              </p:cNvPr>
              <p:cNvSpPr>
                <a:spLocks noChangeShapeType="1"/>
              </p:cNvSpPr>
              <p:nvPr/>
            </p:nvSpPr>
            <p:spPr bwMode="auto">
              <a:xfrm flipV="1">
                <a:off x="1625"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2" name="Line 1031">
                <a:extLst>
                  <a:ext uri="{FF2B5EF4-FFF2-40B4-BE49-F238E27FC236}">
                    <a16:creationId xmlns:a16="http://schemas.microsoft.com/office/drawing/2014/main" id="{0070D4B2-3EEA-4846-97EE-8296E3F0FB42}"/>
                  </a:ext>
                </a:extLst>
              </p:cNvPr>
              <p:cNvSpPr>
                <a:spLocks noChangeShapeType="1"/>
              </p:cNvSpPr>
              <p:nvPr/>
            </p:nvSpPr>
            <p:spPr bwMode="auto">
              <a:xfrm flipV="1">
                <a:off x="1625"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3" name="Line 1032">
                <a:extLst>
                  <a:ext uri="{FF2B5EF4-FFF2-40B4-BE49-F238E27FC236}">
                    <a16:creationId xmlns:a16="http://schemas.microsoft.com/office/drawing/2014/main" id="{50517C10-9FEA-1D45-AD08-272E3AE79E22}"/>
                  </a:ext>
                </a:extLst>
              </p:cNvPr>
              <p:cNvSpPr>
                <a:spLocks noChangeShapeType="1"/>
              </p:cNvSpPr>
              <p:nvPr/>
            </p:nvSpPr>
            <p:spPr bwMode="auto">
              <a:xfrm flipV="1">
                <a:off x="1625"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4" name="Line 1033">
                <a:extLst>
                  <a:ext uri="{FF2B5EF4-FFF2-40B4-BE49-F238E27FC236}">
                    <a16:creationId xmlns:a16="http://schemas.microsoft.com/office/drawing/2014/main" id="{7B852BBF-5B9C-D845-84D6-C7B12E8D9E95}"/>
                  </a:ext>
                </a:extLst>
              </p:cNvPr>
              <p:cNvSpPr>
                <a:spLocks noChangeShapeType="1"/>
              </p:cNvSpPr>
              <p:nvPr/>
            </p:nvSpPr>
            <p:spPr bwMode="auto">
              <a:xfrm flipV="1">
                <a:off x="1625"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5" name="Line 1034">
                <a:extLst>
                  <a:ext uri="{FF2B5EF4-FFF2-40B4-BE49-F238E27FC236}">
                    <a16:creationId xmlns:a16="http://schemas.microsoft.com/office/drawing/2014/main" id="{851CBAA1-CE3E-DB45-A8D9-735BAEDB279F}"/>
                  </a:ext>
                </a:extLst>
              </p:cNvPr>
              <p:cNvSpPr>
                <a:spLocks noChangeShapeType="1"/>
              </p:cNvSpPr>
              <p:nvPr/>
            </p:nvSpPr>
            <p:spPr bwMode="auto">
              <a:xfrm flipV="1">
                <a:off x="1625"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6" name="Line 1035">
                <a:extLst>
                  <a:ext uri="{FF2B5EF4-FFF2-40B4-BE49-F238E27FC236}">
                    <a16:creationId xmlns:a16="http://schemas.microsoft.com/office/drawing/2014/main" id="{51621D16-FF09-1447-B56B-6F7D5452B874}"/>
                  </a:ext>
                </a:extLst>
              </p:cNvPr>
              <p:cNvSpPr>
                <a:spLocks noChangeShapeType="1"/>
              </p:cNvSpPr>
              <p:nvPr/>
            </p:nvSpPr>
            <p:spPr bwMode="auto">
              <a:xfrm flipV="1">
                <a:off x="1625"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7" name="Line 1036">
                <a:extLst>
                  <a:ext uri="{FF2B5EF4-FFF2-40B4-BE49-F238E27FC236}">
                    <a16:creationId xmlns:a16="http://schemas.microsoft.com/office/drawing/2014/main" id="{3835F7F2-511F-B44D-8A0A-89B780E80ADC}"/>
                  </a:ext>
                </a:extLst>
              </p:cNvPr>
              <p:cNvSpPr>
                <a:spLocks noChangeShapeType="1"/>
              </p:cNvSpPr>
              <p:nvPr/>
            </p:nvSpPr>
            <p:spPr bwMode="auto">
              <a:xfrm flipV="1">
                <a:off x="1625"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8" name="Line 1037">
                <a:extLst>
                  <a:ext uri="{FF2B5EF4-FFF2-40B4-BE49-F238E27FC236}">
                    <a16:creationId xmlns:a16="http://schemas.microsoft.com/office/drawing/2014/main" id="{94C3EA29-B7C1-1348-B640-31DC204656F2}"/>
                  </a:ext>
                </a:extLst>
              </p:cNvPr>
              <p:cNvSpPr>
                <a:spLocks noChangeShapeType="1"/>
              </p:cNvSpPr>
              <p:nvPr/>
            </p:nvSpPr>
            <p:spPr bwMode="auto">
              <a:xfrm flipV="1">
                <a:off x="1625"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9" name="Line 1038">
                <a:extLst>
                  <a:ext uri="{FF2B5EF4-FFF2-40B4-BE49-F238E27FC236}">
                    <a16:creationId xmlns:a16="http://schemas.microsoft.com/office/drawing/2014/main" id="{5A102318-EEED-2F44-BB77-4E593E49DEC0}"/>
                  </a:ext>
                </a:extLst>
              </p:cNvPr>
              <p:cNvSpPr>
                <a:spLocks noChangeShapeType="1"/>
              </p:cNvSpPr>
              <p:nvPr/>
            </p:nvSpPr>
            <p:spPr bwMode="auto">
              <a:xfrm flipV="1">
                <a:off x="1625"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0" name="Line 1039">
                <a:extLst>
                  <a:ext uri="{FF2B5EF4-FFF2-40B4-BE49-F238E27FC236}">
                    <a16:creationId xmlns:a16="http://schemas.microsoft.com/office/drawing/2014/main" id="{B4560140-DDB8-464A-AB45-508D39890EB1}"/>
                  </a:ext>
                </a:extLst>
              </p:cNvPr>
              <p:cNvSpPr>
                <a:spLocks noChangeShapeType="1"/>
              </p:cNvSpPr>
              <p:nvPr/>
            </p:nvSpPr>
            <p:spPr bwMode="auto">
              <a:xfrm flipV="1">
                <a:off x="1625"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1" name="Line 1040">
                <a:extLst>
                  <a:ext uri="{FF2B5EF4-FFF2-40B4-BE49-F238E27FC236}">
                    <a16:creationId xmlns:a16="http://schemas.microsoft.com/office/drawing/2014/main" id="{A10E605F-41FC-2F4E-A70D-14E18B632B78}"/>
                  </a:ext>
                </a:extLst>
              </p:cNvPr>
              <p:cNvSpPr>
                <a:spLocks noChangeShapeType="1"/>
              </p:cNvSpPr>
              <p:nvPr/>
            </p:nvSpPr>
            <p:spPr bwMode="auto">
              <a:xfrm flipV="1">
                <a:off x="1625"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2" name="Line 1041">
                <a:extLst>
                  <a:ext uri="{FF2B5EF4-FFF2-40B4-BE49-F238E27FC236}">
                    <a16:creationId xmlns:a16="http://schemas.microsoft.com/office/drawing/2014/main" id="{566FBA9B-207F-9C48-9E8C-4B1A0E67A636}"/>
                  </a:ext>
                </a:extLst>
              </p:cNvPr>
              <p:cNvSpPr>
                <a:spLocks noChangeShapeType="1"/>
              </p:cNvSpPr>
              <p:nvPr/>
            </p:nvSpPr>
            <p:spPr bwMode="auto">
              <a:xfrm flipV="1">
                <a:off x="1625"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3" name="Line 1042">
                <a:extLst>
                  <a:ext uri="{FF2B5EF4-FFF2-40B4-BE49-F238E27FC236}">
                    <a16:creationId xmlns:a16="http://schemas.microsoft.com/office/drawing/2014/main" id="{9100B26D-E0F6-B946-B09B-5D87994B5C73}"/>
                  </a:ext>
                </a:extLst>
              </p:cNvPr>
              <p:cNvSpPr>
                <a:spLocks noChangeShapeType="1"/>
              </p:cNvSpPr>
              <p:nvPr/>
            </p:nvSpPr>
            <p:spPr bwMode="auto">
              <a:xfrm flipV="1">
                <a:off x="1625"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4" name="Line 1043">
                <a:extLst>
                  <a:ext uri="{FF2B5EF4-FFF2-40B4-BE49-F238E27FC236}">
                    <a16:creationId xmlns:a16="http://schemas.microsoft.com/office/drawing/2014/main" id="{125B54D7-4628-CF45-848A-B1D16DF7F621}"/>
                  </a:ext>
                </a:extLst>
              </p:cNvPr>
              <p:cNvSpPr>
                <a:spLocks noChangeShapeType="1"/>
              </p:cNvSpPr>
              <p:nvPr/>
            </p:nvSpPr>
            <p:spPr bwMode="auto">
              <a:xfrm flipV="1">
                <a:off x="1625"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5" name="Line 1044">
                <a:extLst>
                  <a:ext uri="{FF2B5EF4-FFF2-40B4-BE49-F238E27FC236}">
                    <a16:creationId xmlns:a16="http://schemas.microsoft.com/office/drawing/2014/main" id="{DB99036C-AD5F-2347-B21B-62A217F3D4CF}"/>
                  </a:ext>
                </a:extLst>
              </p:cNvPr>
              <p:cNvSpPr>
                <a:spLocks noChangeShapeType="1"/>
              </p:cNvSpPr>
              <p:nvPr/>
            </p:nvSpPr>
            <p:spPr bwMode="auto">
              <a:xfrm flipV="1">
                <a:off x="1625"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6" name="Line 1045">
                <a:extLst>
                  <a:ext uri="{FF2B5EF4-FFF2-40B4-BE49-F238E27FC236}">
                    <a16:creationId xmlns:a16="http://schemas.microsoft.com/office/drawing/2014/main" id="{8AF61F16-3B8E-A642-8429-189F57450E41}"/>
                  </a:ext>
                </a:extLst>
              </p:cNvPr>
              <p:cNvSpPr>
                <a:spLocks noChangeShapeType="1"/>
              </p:cNvSpPr>
              <p:nvPr/>
            </p:nvSpPr>
            <p:spPr bwMode="auto">
              <a:xfrm flipV="1">
                <a:off x="1625"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7" name="Line 1046">
                <a:extLst>
                  <a:ext uri="{FF2B5EF4-FFF2-40B4-BE49-F238E27FC236}">
                    <a16:creationId xmlns:a16="http://schemas.microsoft.com/office/drawing/2014/main" id="{3850BA34-3C9B-5F40-9098-46C02003B8C7}"/>
                  </a:ext>
                </a:extLst>
              </p:cNvPr>
              <p:cNvSpPr>
                <a:spLocks noChangeShapeType="1"/>
              </p:cNvSpPr>
              <p:nvPr/>
            </p:nvSpPr>
            <p:spPr bwMode="auto">
              <a:xfrm>
                <a:off x="1625"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8" name="Rectangle 1047">
                <a:extLst>
                  <a:ext uri="{FF2B5EF4-FFF2-40B4-BE49-F238E27FC236}">
                    <a16:creationId xmlns:a16="http://schemas.microsoft.com/office/drawing/2014/main" id="{724E486A-0CB2-B145-A60A-8544E48BFCCC}"/>
                  </a:ext>
                </a:extLst>
              </p:cNvPr>
              <p:cNvSpPr>
                <a:spLocks noChangeArrowheads="1"/>
              </p:cNvSpPr>
              <p:nvPr/>
            </p:nvSpPr>
            <p:spPr bwMode="auto">
              <a:xfrm>
                <a:off x="1590" y="2774"/>
                <a:ext cx="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a:t>
                </a:r>
                <a:endParaRPr lang="en-US" altLang="en-US" sz="1800">
                  <a:solidFill>
                    <a:schemeClr val="tx1"/>
                  </a:solidFill>
                </a:endParaRPr>
              </a:p>
            </p:txBody>
          </p:sp>
          <p:sp>
            <p:nvSpPr>
              <p:cNvPr id="145069" name="Line 1048">
                <a:extLst>
                  <a:ext uri="{FF2B5EF4-FFF2-40B4-BE49-F238E27FC236}">
                    <a16:creationId xmlns:a16="http://schemas.microsoft.com/office/drawing/2014/main" id="{E4EFDA25-FFE9-A44C-9F82-254D80AE6BCE}"/>
                  </a:ext>
                </a:extLst>
              </p:cNvPr>
              <p:cNvSpPr>
                <a:spLocks noChangeShapeType="1"/>
              </p:cNvSpPr>
              <p:nvPr/>
            </p:nvSpPr>
            <p:spPr bwMode="auto">
              <a:xfrm flipV="1">
                <a:off x="1845"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0" name="Line 1049">
                <a:extLst>
                  <a:ext uri="{FF2B5EF4-FFF2-40B4-BE49-F238E27FC236}">
                    <a16:creationId xmlns:a16="http://schemas.microsoft.com/office/drawing/2014/main" id="{645B651E-6CF3-0D45-9A38-CC943370283C}"/>
                  </a:ext>
                </a:extLst>
              </p:cNvPr>
              <p:cNvSpPr>
                <a:spLocks noChangeShapeType="1"/>
              </p:cNvSpPr>
              <p:nvPr/>
            </p:nvSpPr>
            <p:spPr bwMode="auto">
              <a:xfrm flipV="1">
                <a:off x="1845"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1" name="Line 1050">
                <a:extLst>
                  <a:ext uri="{FF2B5EF4-FFF2-40B4-BE49-F238E27FC236}">
                    <a16:creationId xmlns:a16="http://schemas.microsoft.com/office/drawing/2014/main" id="{3656F93A-BF27-7F40-AB70-F0C36F6B84CA}"/>
                  </a:ext>
                </a:extLst>
              </p:cNvPr>
              <p:cNvSpPr>
                <a:spLocks noChangeShapeType="1"/>
              </p:cNvSpPr>
              <p:nvPr/>
            </p:nvSpPr>
            <p:spPr bwMode="auto">
              <a:xfrm flipV="1">
                <a:off x="1845"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2" name="Line 1051">
                <a:extLst>
                  <a:ext uri="{FF2B5EF4-FFF2-40B4-BE49-F238E27FC236}">
                    <a16:creationId xmlns:a16="http://schemas.microsoft.com/office/drawing/2014/main" id="{B20B23BA-2995-0E43-A779-3906686FD1EC}"/>
                  </a:ext>
                </a:extLst>
              </p:cNvPr>
              <p:cNvSpPr>
                <a:spLocks noChangeShapeType="1"/>
              </p:cNvSpPr>
              <p:nvPr/>
            </p:nvSpPr>
            <p:spPr bwMode="auto">
              <a:xfrm flipV="1">
                <a:off x="1845"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3" name="Line 1052">
                <a:extLst>
                  <a:ext uri="{FF2B5EF4-FFF2-40B4-BE49-F238E27FC236}">
                    <a16:creationId xmlns:a16="http://schemas.microsoft.com/office/drawing/2014/main" id="{82C1AB58-A7C5-B948-9C0A-E909BAA11920}"/>
                  </a:ext>
                </a:extLst>
              </p:cNvPr>
              <p:cNvSpPr>
                <a:spLocks noChangeShapeType="1"/>
              </p:cNvSpPr>
              <p:nvPr/>
            </p:nvSpPr>
            <p:spPr bwMode="auto">
              <a:xfrm flipV="1">
                <a:off x="1845"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4" name="Line 1053">
                <a:extLst>
                  <a:ext uri="{FF2B5EF4-FFF2-40B4-BE49-F238E27FC236}">
                    <a16:creationId xmlns:a16="http://schemas.microsoft.com/office/drawing/2014/main" id="{EAB0CD91-1684-1F48-92C7-714748A67C1E}"/>
                  </a:ext>
                </a:extLst>
              </p:cNvPr>
              <p:cNvSpPr>
                <a:spLocks noChangeShapeType="1"/>
              </p:cNvSpPr>
              <p:nvPr/>
            </p:nvSpPr>
            <p:spPr bwMode="auto">
              <a:xfrm flipV="1">
                <a:off x="1845"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5" name="Line 1054">
                <a:extLst>
                  <a:ext uri="{FF2B5EF4-FFF2-40B4-BE49-F238E27FC236}">
                    <a16:creationId xmlns:a16="http://schemas.microsoft.com/office/drawing/2014/main" id="{3C72BB2C-BAFF-C246-A0D6-CE04973BA525}"/>
                  </a:ext>
                </a:extLst>
              </p:cNvPr>
              <p:cNvSpPr>
                <a:spLocks noChangeShapeType="1"/>
              </p:cNvSpPr>
              <p:nvPr/>
            </p:nvSpPr>
            <p:spPr bwMode="auto">
              <a:xfrm flipV="1">
                <a:off x="1845"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6" name="Line 1055">
                <a:extLst>
                  <a:ext uri="{FF2B5EF4-FFF2-40B4-BE49-F238E27FC236}">
                    <a16:creationId xmlns:a16="http://schemas.microsoft.com/office/drawing/2014/main" id="{6E5DE0D6-2ED4-BC4F-8109-65DA7CF01A96}"/>
                  </a:ext>
                </a:extLst>
              </p:cNvPr>
              <p:cNvSpPr>
                <a:spLocks noChangeShapeType="1"/>
              </p:cNvSpPr>
              <p:nvPr/>
            </p:nvSpPr>
            <p:spPr bwMode="auto">
              <a:xfrm flipV="1">
                <a:off x="1845"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7" name="Line 1056">
                <a:extLst>
                  <a:ext uri="{FF2B5EF4-FFF2-40B4-BE49-F238E27FC236}">
                    <a16:creationId xmlns:a16="http://schemas.microsoft.com/office/drawing/2014/main" id="{50900044-659E-CF46-A83B-43F9560403A2}"/>
                  </a:ext>
                </a:extLst>
              </p:cNvPr>
              <p:cNvSpPr>
                <a:spLocks noChangeShapeType="1"/>
              </p:cNvSpPr>
              <p:nvPr/>
            </p:nvSpPr>
            <p:spPr bwMode="auto">
              <a:xfrm flipV="1">
                <a:off x="1845"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8" name="Line 1057">
                <a:extLst>
                  <a:ext uri="{FF2B5EF4-FFF2-40B4-BE49-F238E27FC236}">
                    <a16:creationId xmlns:a16="http://schemas.microsoft.com/office/drawing/2014/main" id="{43E6C985-DED3-C245-AEC2-CF1365576030}"/>
                  </a:ext>
                </a:extLst>
              </p:cNvPr>
              <p:cNvSpPr>
                <a:spLocks noChangeShapeType="1"/>
              </p:cNvSpPr>
              <p:nvPr/>
            </p:nvSpPr>
            <p:spPr bwMode="auto">
              <a:xfrm flipV="1">
                <a:off x="1845"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9" name="Line 1058">
                <a:extLst>
                  <a:ext uri="{FF2B5EF4-FFF2-40B4-BE49-F238E27FC236}">
                    <a16:creationId xmlns:a16="http://schemas.microsoft.com/office/drawing/2014/main" id="{20F5E263-3676-1544-87E9-F344F48D6F0C}"/>
                  </a:ext>
                </a:extLst>
              </p:cNvPr>
              <p:cNvSpPr>
                <a:spLocks noChangeShapeType="1"/>
              </p:cNvSpPr>
              <p:nvPr/>
            </p:nvSpPr>
            <p:spPr bwMode="auto">
              <a:xfrm flipV="1">
                <a:off x="1845"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0" name="Line 1059">
                <a:extLst>
                  <a:ext uri="{FF2B5EF4-FFF2-40B4-BE49-F238E27FC236}">
                    <a16:creationId xmlns:a16="http://schemas.microsoft.com/office/drawing/2014/main" id="{D534D3E3-A12F-364C-8DBB-611053965782}"/>
                  </a:ext>
                </a:extLst>
              </p:cNvPr>
              <p:cNvSpPr>
                <a:spLocks noChangeShapeType="1"/>
              </p:cNvSpPr>
              <p:nvPr/>
            </p:nvSpPr>
            <p:spPr bwMode="auto">
              <a:xfrm flipV="1">
                <a:off x="1845"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1" name="Line 1060">
                <a:extLst>
                  <a:ext uri="{FF2B5EF4-FFF2-40B4-BE49-F238E27FC236}">
                    <a16:creationId xmlns:a16="http://schemas.microsoft.com/office/drawing/2014/main" id="{E09C517F-609C-1D46-B86F-CB5A36CAF059}"/>
                  </a:ext>
                </a:extLst>
              </p:cNvPr>
              <p:cNvSpPr>
                <a:spLocks noChangeShapeType="1"/>
              </p:cNvSpPr>
              <p:nvPr/>
            </p:nvSpPr>
            <p:spPr bwMode="auto">
              <a:xfrm flipV="1">
                <a:off x="1845"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2" name="Line 1061">
                <a:extLst>
                  <a:ext uri="{FF2B5EF4-FFF2-40B4-BE49-F238E27FC236}">
                    <a16:creationId xmlns:a16="http://schemas.microsoft.com/office/drawing/2014/main" id="{FCC5EFAF-6D35-2C40-910E-387AAF49ADAC}"/>
                  </a:ext>
                </a:extLst>
              </p:cNvPr>
              <p:cNvSpPr>
                <a:spLocks noChangeShapeType="1"/>
              </p:cNvSpPr>
              <p:nvPr/>
            </p:nvSpPr>
            <p:spPr bwMode="auto">
              <a:xfrm flipV="1">
                <a:off x="1845"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3" name="Line 1062">
                <a:extLst>
                  <a:ext uri="{FF2B5EF4-FFF2-40B4-BE49-F238E27FC236}">
                    <a16:creationId xmlns:a16="http://schemas.microsoft.com/office/drawing/2014/main" id="{3652C475-580D-A348-BCE6-CAB51089E271}"/>
                  </a:ext>
                </a:extLst>
              </p:cNvPr>
              <p:cNvSpPr>
                <a:spLocks noChangeShapeType="1"/>
              </p:cNvSpPr>
              <p:nvPr/>
            </p:nvSpPr>
            <p:spPr bwMode="auto">
              <a:xfrm flipV="1">
                <a:off x="1845"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4" name="Line 1063">
                <a:extLst>
                  <a:ext uri="{FF2B5EF4-FFF2-40B4-BE49-F238E27FC236}">
                    <a16:creationId xmlns:a16="http://schemas.microsoft.com/office/drawing/2014/main" id="{5CBC9F0B-CA12-FA4A-B3B0-A7323A8E8421}"/>
                  </a:ext>
                </a:extLst>
              </p:cNvPr>
              <p:cNvSpPr>
                <a:spLocks noChangeShapeType="1"/>
              </p:cNvSpPr>
              <p:nvPr/>
            </p:nvSpPr>
            <p:spPr bwMode="auto">
              <a:xfrm flipV="1">
                <a:off x="1845"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5" name="Line 1064">
                <a:extLst>
                  <a:ext uri="{FF2B5EF4-FFF2-40B4-BE49-F238E27FC236}">
                    <a16:creationId xmlns:a16="http://schemas.microsoft.com/office/drawing/2014/main" id="{BEB1A85F-F194-1449-829C-095CBDAC04F1}"/>
                  </a:ext>
                </a:extLst>
              </p:cNvPr>
              <p:cNvSpPr>
                <a:spLocks noChangeShapeType="1"/>
              </p:cNvSpPr>
              <p:nvPr/>
            </p:nvSpPr>
            <p:spPr bwMode="auto">
              <a:xfrm flipV="1">
                <a:off x="1845"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6" name="Line 1065">
                <a:extLst>
                  <a:ext uri="{FF2B5EF4-FFF2-40B4-BE49-F238E27FC236}">
                    <a16:creationId xmlns:a16="http://schemas.microsoft.com/office/drawing/2014/main" id="{EB946EF9-E29D-9741-8315-4554C8D93628}"/>
                  </a:ext>
                </a:extLst>
              </p:cNvPr>
              <p:cNvSpPr>
                <a:spLocks noChangeShapeType="1"/>
              </p:cNvSpPr>
              <p:nvPr/>
            </p:nvSpPr>
            <p:spPr bwMode="auto">
              <a:xfrm flipV="1">
                <a:off x="1845"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7" name="Line 1066">
                <a:extLst>
                  <a:ext uri="{FF2B5EF4-FFF2-40B4-BE49-F238E27FC236}">
                    <a16:creationId xmlns:a16="http://schemas.microsoft.com/office/drawing/2014/main" id="{420AE604-B8FE-A046-9D55-65AA9647D9E7}"/>
                  </a:ext>
                </a:extLst>
              </p:cNvPr>
              <p:cNvSpPr>
                <a:spLocks noChangeShapeType="1"/>
              </p:cNvSpPr>
              <p:nvPr/>
            </p:nvSpPr>
            <p:spPr bwMode="auto">
              <a:xfrm flipV="1">
                <a:off x="1845"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8" name="Line 1067">
                <a:extLst>
                  <a:ext uri="{FF2B5EF4-FFF2-40B4-BE49-F238E27FC236}">
                    <a16:creationId xmlns:a16="http://schemas.microsoft.com/office/drawing/2014/main" id="{F4ACD273-3038-5E4E-87BD-A7EE67FB942F}"/>
                  </a:ext>
                </a:extLst>
              </p:cNvPr>
              <p:cNvSpPr>
                <a:spLocks noChangeShapeType="1"/>
              </p:cNvSpPr>
              <p:nvPr/>
            </p:nvSpPr>
            <p:spPr bwMode="auto">
              <a:xfrm flipV="1">
                <a:off x="1845"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9" name="Line 1068">
                <a:extLst>
                  <a:ext uri="{FF2B5EF4-FFF2-40B4-BE49-F238E27FC236}">
                    <a16:creationId xmlns:a16="http://schemas.microsoft.com/office/drawing/2014/main" id="{863D2BE5-122A-D648-B571-278B391F6131}"/>
                  </a:ext>
                </a:extLst>
              </p:cNvPr>
              <p:cNvSpPr>
                <a:spLocks noChangeShapeType="1"/>
              </p:cNvSpPr>
              <p:nvPr/>
            </p:nvSpPr>
            <p:spPr bwMode="auto">
              <a:xfrm flipV="1">
                <a:off x="1845"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0" name="Line 1069">
                <a:extLst>
                  <a:ext uri="{FF2B5EF4-FFF2-40B4-BE49-F238E27FC236}">
                    <a16:creationId xmlns:a16="http://schemas.microsoft.com/office/drawing/2014/main" id="{D29C1A05-55FC-3D4E-AE43-6D0B081A3BCC}"/>
                  </a:ext>
                </a:extLst>
              </p:cNvPr>
              <p:cNvSpPr>
                <a:spLocks noChangeShapeType="1"/>
              </p:cNvSpPr>
              <p:nvPr/>
            </p:nvSpPr>
            <p:spPr bwMode="auto">
              <a:xfrm flipV="1">
                <a:off x="1845"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1" name="Line 1070">
                <a:extLst>
                  <a:ext uri="{FF2B5EF4-FFF2-40B4-BE49-F238E27FC236}">
                    <a16:creationId xmlns:a16="http://schemas.microsoft.com/office/drawing/2014/main" id="{4C51AF39-E2F6-E641-A43D-85BA74DFA6B0}"/>
                  </a:ext>
                </a:extLst>
              </p:cNvPr>
              <p:cNvSpPr>
                <a:spLocks noChangeShapeType="1"/>
              </p:cNvSpPr>
              <p:nvPr/>
            </p:nvSpPr>
            <p:spPr bwMode="auto">
              <a:xfrm flipV="1">
                <a:off x="1845"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2" name="Line 1071">
                <a:extLst>
                  <a:ext uri="{FF2B5EF4-FFF2-40B4-BE49-F238E27FC236}">
                    <a16:creationId xmlns:a16="http://schemas.microsoft.com/office/drawing/2014/main" id="{D4F12008-00ED-8542-866F-042B717F42FA}"/>
                  </a:ext>
                </a:extLst>
              </p:cNvPr>
              <p:cNvSpPr>
                <a:spLocks noChangeShapeType="1"/>
              </p:cNvSpPr>
              <p:nvPr/>
            </p:nvSpPr>
            <p:spPr bwMode="auto">
              <a:xfrm flipV="1">
                <a:off x="1845"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3" name="Line 1072">
                <a:extLst>
                  <a:ext uri="{FF2B5EF4-FFF2-40B4-BE49-F238E27FC236}">
                    <a16:creationId xmlns:a16="http://schemas.microsoft.com/office/drawing/2014/main" id="{95A7D023-4EE1-2B4E-B485-66A1B826A823}"/>
                  </a:ext>
                </a:extLst>
              </p:cNvPr>
              <p:cNvSpPr>
                <a:spLocks noChangeShapeType="1"/>
              </p:cNvSpPr>
              <p:nvPr/>
            </p:nvSpPr>
            <p:spPr bwMode="auto">
              <a:xfrm flipV="1">
                <a:off x="1845"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4" name="Line 1073">
                <a:extLst>
                  <a:ext uri="{FF2B5EF4-FFF2-40B4-BE49-F238E27FC236}">
                    <a16:creationId xmlns:a16="http://schemas.microsoft.com/office/drawing/2014/main" id="{5E97AF90-E580-014C-8752-5D4708D48311}"/>
                  </a:ext>
                </a:extLst>
              </p:cNvPr>
              <p:cNvSpPr>
                <a:spLocks noChangeShapeType="1"/>
              </p:cNvSpPr>
              <p:nvPr/>
            </p:nvSpPr>
            <p:spPr bwMode="auto">
              <a:xfrm flipV="1">
                <a:off x="1845"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5" name="Line 1074">
                <a:extLst>
                  <a:ext uri="{FF2B5EF4-FFF2-40B4-BE49-F238E27FC236}">
                    <a16:creationId xmlns:a16="http://schemas.microsoft.com/office/drawing/2014/main" id="{2BC5F786-ECD8-0742-90D4-E6E68B837A5E}"/>
                  </a:ext>
                </a:extLst>
              </p:cNvPr>
              <p:cNvSpPr>
                <a:spLocks noChangeShapeType="1"/>
              </p:cNvSpPr>
              <p:nvPr/>
            </p:nvSpPr>
            <p:spPr bwMode="auto">
              <a:xfrm flipV="1">
                <a:off x="1845"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6" name="Line 1075">
                <a:extLst>
                  <a:ext uri="{FF2B5EF4-FFF2-40B4-BE49-F238E27FC236}">
                    <a16:creationId xmlns:a16="http://schemas.microsoft.com/office/drawing/2014/main" id="{D59224A1-66F7-4C4C-A675-3BF8F08D567C}"/>
                  </a:ext>
                </a:extLst>
              </p:cNvPr>
              <p:cNvSpPr>
                <a:spLocks noChangeShapeType="1"/>
              </p:cNvSpPr>
              <p:nvPr/>
            </p:nvSpPr>
            <p:spPr bwMode="auto">
              <a:xfrm flipV="1">
                <a:off x="1845"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7" name="Line 1076">
                <a:extLst>
                  <a:ext uri="{FF2B5EF4-FFF2-40B4-BE49-F238E27FC236}">
                    <a16:creationId xmlns:a16="http://schemas.microsoft.com/office/drawing/2014/main" id="{408474E2-5D76-9E45-A4D6-8B163E35B1A3}"/>
                  </a:ext>
                </a:extLst>
              </p:cNvPr>
              <p:cNvSpPr>
                <a:spLocks noChangeShapeType="1"/>
              </p:cNvSpPr>
              <p:nvPr/>
            </p:nvSpPr>
            <p:spPr bwMode="auto">
              <a:xfrm flipV="1">
                <a:off x="1845"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8" name="Line 1077">
                <a:extLst>
                  <a:ext uri="{FF2B5EF4-FFF2-40B4-BE49-F238E27FC236}">
                    <a16:creationId xmlns:a16="http://schemas.microsoft.com/office/drawing/2014/main" id="{659A8958-F038-474C-8111-20EF767E3CCA}"/>
                  </a:ext>
                </a:extLst>
              </p:cNvPr>
              <p:cNvSpPr>
                <a:spLocks noChangeShapeType="1"/>
              </p:cNvSpPr>
              <p:nvPr/>
            </p:nvSpPr>
            <p:spPr bwMode="auto">
              <a:xfrm flipV="1">
                <a:off x="1845"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9" name="Line 1078">
                <a:extLst>
                  <a:ext uri="{FF2B5EF4-FFF2-40B4-BE49-F238E27FC236}">
                    <a16:creationId xmlns:a16="http://schemas.microsoft.com/office/drawing/2014/main" id="{3F2A83A0-B7E0-874E-9ED3-F1F442673B64}"/>
                  </a:ext>
                </a:extLst>
              </p:cNvPr>
              <p:cNvSpPr>
                <a:spLocks noChangeShapeType="1"/>
              </p:cNvSpPr>
              <p:nvPr/>
            </p:nvSpPr>
            <p:spPr bwMode="auto">
              <a:xfrm flipV="1">
                <a:off x="1845"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0" name="Line 1079">
                <a:extLst>
                  <a:ext uri="{FF2B5EF4-FFF2-40B4-BE49-F238E27FC236}">
                    <a16:creationId xmlns:a16="http://schemas.microsoft.com/office/drawing/2014/main" id="{41DE5478-FEA2-D844-B7EB-79910A7CA1A6}"/>
                  </a:ext>
                </a:extLst>
              </p:cNvPr>
              <p:cNvSpPr>
                <a:spLocks noChangeShapeType="1"/>
              </p:cNvSpPr>
              <p:nvPr/>
            </p:nvSpPr>
            <p:spPr bwMode="auto">
              <a:xfrm flipV="1">
                <a:off x="1845"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1" name="Line 1080">
                <a:extLst>
                  <a:ext uri="{FF2B5EF4-FFF2-40B4-BE49-F238E27FC236}">
                    <a16:creationId xmlns:a16="http://schemas.microsoft.com/office/drawing/2014/main" id="{93AD4E2D-3B6A-1942-BF17-3271B1032FE4}"/>
                  </a:ext>
                </a:extLst>
              </p:cNvPr>
              <p:cNvSpPr>
                <a:spLocks noChangeShapeType="1"/>
              </p:cNvSpPr>
              <p:nvPr/>
            </p:nvSpPr>
            <p:spPr bwMode="auto">
              <a:xfrm flipV="1">
                <a:off x="1845"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2" name="Line 1081">
                <a:extLst>
                  <a:ext uri="{FF2B5EF4-FFF2-40B4-BE49-F238E27FC236}">
                    <a16:creationId xmlns:a16="http://schemas.microsoft.com/office/drawing/2014/main" id="{424AB591-266D-A44D-A929-04FC43938C1E}"/>
                  </a:ext>
                </a:extLst>
              </p:cNvPr>
              <p:cNvSpPr>
                <a:spLocks noChangeShapeType="1"/>
              </p:cNvSpPr>
              <p:nvPr/>
            </p:nvSpPr>
            <p:spPr bwMode="auto">
              <a:xfrm flipV="1">
                <a:off x="1845"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3" name="Line 1082">
                <a:extLst>
                  <a:ext uri="{FF2B5EF4-FFF2-40B4-BE49-F238E27FC236}">
                    <a16:creationId xmlns:a16="http://schemas.microsoft.com/office/drawing/2014/main" id="{F9CB5635-6314-1549-9D07-674AC0C4A522}"/>
                  </a:ext>
                </a:extLst>
              </p:cNvPr>
              <p:cNvSpPr>
                <a:spLocks noChangeShapeType="1"/>
              </p:cNvSpPr>
              <p:nvPr/>
            </p:nvSpPr>
            <p:spPr bwMode="auto">
              <a:xfrm flipV="1">
                <a:off x="1845"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4" name="Line 1083">
                <a:extLst>
                  <a:ext uri="{FF2B5EF4-FFF2-40B4-BE49-F238E27FC236}">
                    <a16:creationId xmlns:a16="http://schemas.microsoft.com/office/drawing/2014/main" id="{E6C03E33-D9E1-7E4F-B519-21456650A686}"/>
                  </a:ext>
                </a:extLst>
              </p:cNvPr>
              <p:cNvSpPr>
                <a:spLocks noChangeShapeType="1"/>
              </p:cNvSpPr>
              <p:nvPr/>
            </p:nvSpPr>
            <p:spPr bwMode="auto">
              <a:xfrm flipV="1">
                <a:off x="1845"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5" name="Line 1084">
                <a:extLst>
                  <a:ext uri="{FF2B5EF4-FFF2-40B4-BE49-F238E27FC236}">
                    <a16:creationId xmlns:a16="http://schemas.microsoft.com/office/drawing/2014/main" id="{25172EA8-493B-BC47-9A97-0D39859DB8DF}"/>
                  </a:ext>
                </a:extLst>
              </p:cNvPr>
              <p:cNvSpPr>
                <a:spLocks noChangeShapeType="1"/>
              </p:cNvSpPr>
              <p:nvPr/>
            </p:nvSpPr>
            <p:spPr bwMode="auto">
              <a:xfrm flipV="1">
                <a:off x="1845"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6" name="Line 1085">
                <a:extLst>
                  <a:ext uri="{FF2B5EF4-FFF2-40B4-BE49-F238E27FC236}">
                    <a16:creationId xmlns:a16="http://schemas.microsoft.com/office/drawing/2014/main" id="{F91D5FD9-8389-BC43-9FCD-17C742EF67EA}"/>
                  </a:ext>
                </a:extLst>
              </p:cNvPr>
              <p:cNvSpPr>
                <a:spLocks noChangeShapeType="1"/>
              </p:cNvSpPr>
              <p:nvPr/>
            </p:nvSpPr>
            <p:spPr bwMode="auto">
              <a:xfrm flipV="1">
                <a:off x="1845"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7" name="Line 1086">
                <a:extLst>
                  <a:ext uri="{FF2B5EF4-FFF2-40B4-BE49-F238E27FC236}">
                    <a16:creationId xmlns:a16="http://schemas.microsoft.com/office/drawing/2014/main" id="{6B61FAB8-D582-AE4B-8CB9-FC4FA49F77B7}"/>
                  </a:ext>
                </a:extLst>
              </p:cNvPr>
              <p:cNvSpPr>
                <a:spLocks noChangeShapeType="1"/>
              </p:cNvSpPr>
              <p:nvPr/>
            </p:nvSpPr>
            <p:spPr bwMode="auto">
              <a:xfrm flipV="1">
                <a:off x="1845"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8" name="Line 1087">
                <a:extLst>
                  <a:ext uri="{FF2B5EF4-FFF2-40B4-BE49-F238E27FC236}">
                    <a16:creationId xmlns:a16="http://schemas.microsoft.com/office/drawing/2014/main" id="{AC39289D-B184-834B-8383-E6791E1B3AB8}"/>
                  </a:ext>
                </a:extLst>
              </p:cNvPr>
              <p:cNvSpPr>
                <a:spLocks noChangeShapeType="1"/>
              </p:cNvSpPr>
              <p:nvPr/>
            </p:nvSpPr>
            <p:spPr bwMode="auto">
              <a:xfrm flipV="1">
                <a:off x="1845"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9" name="Line 1088">
                <a:extLst>
                  <a:ext uri="{FF2B5EF4-FFF2-40B4-BE49-F238E27FC236}">
                    <a16:creationId xmlns:a16="http://schemas.microsoft.com/office/drawing/2014/main" id="{53242A04-C567-704F-AC41-F950F83D76CA}"/>
                  </a:ext>
                </a:extLst>
              </p:cNvPr>
              <p:cNvSpPr>
                <a:spLocks noChangeShapeType="1"/>
              </p:cNvSpPr>
              <p:nvPr/>
            </p:nvSpPr>
            <p:spPr bwMode="auto">
              <a:xfrm flipV="1">
                <a:off x="1845"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0" name="Line 1089">
                <a:extLst>
                  <a:ext uri="{FF2B5EF4-FFF2-40B4-BE49-F238E27FC236}">
                    <a16:creationId xmlns:a16="http://schemas.microsoft.com/office/drawing/2014/main" id="{A6EDC507-F9F4-2D47-BCA7-D75528C0040A}"/>
                  </a:ext>
                </a:extLst>
              </p:cNvPr>
              <p:cNvSpPr>
                <a:spLocks noChangeShapeType="1"/>
              </p:cNvSpPr>
              <p:nvPr/>
            </p:nvSpPr>
            <p:spPr bwMode="auto">
              <a:xfrm flipV="1">
                <a:off x="1845"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1" name="Line 1090">
                <a:extLst>
                  <a:ext uri="{FF2B5EF4-FFF2-40B4-BE49-F238E27FC236}">
                    <a16:creationId xmlns:a16="http://schemas.microsoft.com/office/drawing/2014/main" id="{B73AA226-52EE-814B-9890-CD73BC98C2E1}"/>
                  </a:ext>
                </a:extLst>
              </p:cNvPr>
              <p:cNvSpPr>
                <a:spLocks noChangeShapeType="1"/>
              </p:cNvSpPr>
              <p:nvPr/>
            </p:nvSpPr>
            <p:spPr bwMode="auto">
              <a:xfrm flipV="1">
                <a:off x="1845"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2" name="Line 1091">
                <a:extLst>
                  <a:ext uri="{FF2B5EF4-FFF2-40B4-BE49-F238E27FC236}">
                    <a16:creationId xmlns:a16="http://schemas.microsoft.com/office/drawing/2014/main" id="{82A401A5-56B7-E645-8586-1CC82631CB34}"/>
                  </a:ext>
                </a:extLst>
              </p:cNvPr>
              <p:cNvSpPr>
                <a:spLocks noChangeShapeType="1"/>
              </p:cNvSpPr>
              <p:nvPr/>
            </p:nvSpPr>
            <p:spPr bwMode="auto">
              <a:xfrm flipV="1">
                <a:off x="1845"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3" name="Line 1092">
                <a:extLst>
                  <a:ext uri="{FF2B5EF4-FFF2-40B4-BE49-F238E27FC236}">
                    <a16:creationId xmlns:a16="http://schemas.microsoft.com/office/drawing/2014/main" id="{97378B04-782A-C047-B8F4-61797ED85518}"/>
                  </a:ext>
                </a:extLst>
              </p:cNvPr>
              <p:cNvSpPr>
                <a:spLocks noChangeShapeType="1"/>
              </p:cNvSpPr>
              <p:nvPr/>
            </p:nvSpPr>
            <p:spPr bwMode="auto">
              <a:xfrm flipV="1">
                <a:off x="1845"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4" name="Line 1093">
                <a:extLst>
                  <a:ext uri="{FF2B5EF4-FFF2-40B4-BE49-F238E27FC236}">
                    <a16:creationId xmlns:a16="http://schemas.microsoft.com/office/drawing/2014/main" id="{F86AC493-301A-E94D-A43A-E193165F9072}"/>
                  </a:ext>
                </a:extLst>
              </p:cNvPr>
              <p:cNvSpPr>
                <a:spLocks noChangeShapeType="1"/>
              </p:cNvSpPr>
              <p:nvPr/>
            </p:nvSpPr>
            <p:spPr bwMode="auto">
              <a:xfrm flipV="1">
                <a:off x="1845"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5" name="Line 1094">
                <a:extLst>
                  <a:ext uri="{FF2B5EF4-FFF2-40B4-BE49-F238E27FC236}">
                    <a16:creationId xmlns:a16="http://schemas.microsoft.com/office/drawing/2014/main" id="{0AD72793-C776-7240-8EF9-A4CF394A4A8D}"/>
                  </a:ext>
                </a:extLst>
              </p:cNvPr>
              <p:cNvSpPr>
                <a:spLocks noChangeShapeType="1"/>
              </p:cNvSpPr>
              <p:nvPr/>
            </p:nvSpPr>
            <p:spPr bwMode="auto">
              <a:xfrm flipV="1">
                <a:off x="1845"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6" name="Line 1095">
                <a:extLst>
                  <a:ext uri="{FF2B5EF4-FFF2-40B4-BE49-F238E27FC236}">
                    <a16:creationId xmlns:a16="http://schemas.microsoft.com/office/drawing/2014/main" id="{37A52024-CAE7-684D-8BFF-5ED0A30B6596}"/>
                  </a:ext>
                </a:extLst>
              </p:cNvPr>
              <p:cNvSpPr>
                <a:spLocks noChangeShapeType="1"/>
              </p:cNvSpPr>
              <p:nvPr/>
            </p:nvSpPr>
            <p:spPr bwMode="auto">
              <a:xfrm flipV="1">
                <a:off x="1845"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7" name="Line 1096">
                <a:extLst>
                  <a:ext uri="{FF2B5EF4-FFF2-40B4-BE49-F238E27FC236}">
                    <a16:creationId xmlns:a16="http://schemas.microsoft.com/office/drawing/2014/main" id="{04026FE0-6524-1941-B8A2-66B96D205746}"/>
                  </a:ext>
                </a:extLst>
              </p:cNvPr>
              <p:cNvSpPr>
                <a:spLocks noChangeShapeType="1"/>
              </p:cNvSpPr>
              <p:nvPr/>
            </p:nvSpPr>
            <p:spPr bwMode="auto">
              <a:xfrm flipV="1">
                <a:off x="1845"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8" name="Line 1097">
                <a:extLst>
                  <a:ext uri="{FF2B5EF4-FFF2-40B4-BE49-F238E27FC236}">
                    <a16:creationId xmlns:a16="http://schemas.microsoft.com/office/drawing/2014/main" id="{9386196B-AC11-894F-877B-D047755E8290}"/>
                  </a:ext>
                </a:extLst>
              </p:cNvPr>
              <p:cNvSpPr>
                <a:spLocks noChangeShapeType="1"/>
              </p:cNvSpPr>
              <p:nvPr/>
            </p:nvSpPr>
            <p:spPr bwMode="auto">
              <a:xfrm flipV="1">
                <a:off x="1845"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9" name="Line 1098">
                <a:extLst>
                  <a:ext uri="{FF2B5EF4-FFF2-40B4-BE49-F238E27FC236}">
                    <a16:creationId xmlns:a16="http://schemas.microsoft.com/office/drawing/2014/main" id="{5B1A2943-D2F1-9447-8149-AE09608245EA}"/>
                  </a:ext>
                </a:extLst>
              </p:cNvPr>
              <p:cNvSpPr>
                <a:spLocks noChangeShapeType="1"/>
              </p:cNvSpPr>
              <p:nvPr/>
            </p:nvSpPr>
            <p:spPr bwMode="auto">
              <a:xfrm flipV="1">
                <a:off x="1845"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0" name="Line 1099">
                <a:extLst>
                  <a:ext uri="{FF2B5EF4-FFF2-40B4-BE49-F238E27FC236}">
                    <a16:creationId xmlns:a16="http://schemas.microsoft.com/office/drawing/2014/main" id="{109F6026-2A71-0440-8823-55369E50BB14}"/>
                  </a:ext>
                </a:extLst>
              </p:cNvPr>
              <p:cNvSpPr>
                <a:spLocks noChangeShapeType="1"/>
              </p:cNvSpPr>
              <p:nvPr/>
            </p:nvSpPr>
            <p:spPr bwMode="auto">
              <a:xfrm flipV="1">
                <a:off x="1845"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1" name="Line 1100">
                <a:extLst>
                  <a:ext uri="{FF2B5EF4-FFF2-40B4-BE49-F238E27FC236}">
                    <a16:creationId xmlns:a16="http://schemas.microsoft.com/office/drawing/2014/main" id="{4694315E-8841-1243-9660-89B116F2FF6D}"/>
                  </a:ext>
                </a:extLst>
              </p:cNvPr>
              <p:cNvSpPr>
                <a:spLocks noChangeShapeType="1"/>
              </p:cNvSpPr>
              <p:nvPr/>
            </p:nvSpPr>
            <p:spPr bwMode="auto">
              <a:xfrm flipV="1">
                <a:off x="1845"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2" name="Line 1101">
                <a:extLst>
                  <a:ext uri="{FF2B5EF4-FFF2-40B4-BE49-F238E27FC236}">
                    <a16:creationId xmlns:a16="http://schemas.microsoft.com/office/drawing/2014/main" id="{4FC69BB9-308B-D84D-B0C1-D6A769395FF0}"/>
                  </a:ext>
                </a:extLst>
              </p:cNvPr>
              <p:cNvSpPr>
                <a:spLocks noChangeShapeType="1"/>
              </p:cNvSpPr>
              <p:nvPr/>
            </p:nvSpPr>
            <p:spPr bwMode="auto">
              <a:xfrm flipV="1">
                <a:off x="1845"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3" name="Line 1102">
                <a:extLst>
                  <a:ext uri="{FF2B5EF4-FFF2-40B4-BE49-F238E27FC236}">
                    <a16:creationId xmlns:a16="http://schemas.microsoft.com/office/drawing/2014/main" id="{77118A1C-298A-D148-8ED3-99DC1D92DEE4}"/>
                  </a:ext>
                </a:extLst>
              </p:cNvPr>
              <p:cNvSpPr>
                <a:spLocks noChangeShapeType="1"/>
              </p:cNvSpPr>
              <p:nvPr/>
            </p:nvSpPr>
            <p:spPr bwMode="auto">
              <a:xfrm flipV="1">
                <a:off x="1845"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4" name="Line 1103">
                <a:extLst>
                  <a:ext uri="{FF2B5EF4-FFF2-40B4-BE49-F238E27FC236}">
                    <a16:creationId xmlns:a16="http://schemas.microsoft.com/office/drawing/2014/main" id="{78BF288C-662F-4646-9607-1B990888259B}"/>
                  </a:ext>
                </a:extLst>
              </p:cNvPr>
              <p:cNvSpPr>
                <a:spLocks noChangeShapeType="1"/>
              </p:cNvSpPr>
              <p:nvPr/>
            </p:nvSpPr>
            <p:spPr bwMode="auto">
              <a:xfrm flipV="1">
                <a:off x="1845"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5" name="Line 1104">
                <a:extLst>
                  <a:ext uri="{FF2B5EF4-FFF2-40B4-BE49-F238E27FC236}">
                    <a16:creationId xmlns:a16="http://schemas.microsoft.com/office/drawing/2014/main" id="{CF8596E6-85D0-A048-986A-540F1FB28694}"/>
                  </a:ext>
                </a:extLst>
              </p:cNvPr>
              <p:cNvSpPr>
                <a:spLocks noChangeShapeType="1"/>
              </p:cNvSpPr>
              <p:nvPr/>
            </p:nvSpPr>
            <p:spPr bwMode="auto">
              <a:xfrm flipV="1">
                <a:off x="1845"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6" name="Line 1105">
                <a:extLst>
                  <a:ext uri="{FF2B5EF4-FFF2-40B4-BE49-F238E27FC236}">
                    <a16:creationId xmlns:a16="http://schemas.microsoft.com/office/drawing/2014/main" id="{4BEEFECA-F1FB-3849-9EA4-892E26594AB2}"/>
                  </a:ext>
                </a:extLst>
              </p:cNvPr>
              <p:cNvSpPr>
                <a:spLocks noChangeShapeType="1"/>
              </p:cNvSpPr>
              <p:nvPr/>
            </p:nvSpPr>
            <p:spPr bwMode="auto">
              <a:xfrm flipV="1">
                <a:off x="1845"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7" name="Line 1106">
                <a:extLst>
                  <a:ext uri="{FF2B5EF4-FFF2-40B4-BE49-F238E27FC236}">
                    <a16:creationId xmlns:a16="http://schemas.microsoft.com/office/drawing/2014/main" id="{ABE88C61-3456-D747-B74D-A906324AFE62}"/>
                  </a:ext>
                </a:extLst>
              </p:cNvPr>
              <p:cNvSpPr>
                <a:spLocks noChangeShapeType="1"/>
              </p:cNvSpPr>
              <p:nvPr/>
            </p:nvSpPr>
            <p:spPr bwMode="auto">
              <a:xfrm flipV="1">
                <a:off x="1845"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8" name="Line 1107">
                <a:extLst>
                  <a:ext uri="{FF2B5EF4-FFF2-40B4-BE49-F238E27FC236}">
                    <a16:creationId xmlns:a16="http://schemas.microsoft.com/office/drawing/2014/main" id="{12FB6889-A4B2-F040-87B7-82D9C545BC70}"/>
                  </a:ext>
                </a:extLst>
              </p:cNvPr>
              <p:cNvSpPr>
                <a:spLocks noChangeShapeType="1"/>
              </p:cNvSpPr>
              <p:nvPr/>
            </p:nvSpPr>
            <p:spPr bwMode="auto">
              <a:xfrm flipV="1">
                <a:off x="1845"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9" name="Line 1108">
                <a:extLst>
                  <a:ext uri="{FF2B5EF4-FFF2-40B4-BE49-F238E27FC236}">
                    <a16:creationId xmlns:a16="http://schemas.microsoft.com/office/drawing/2014/main" id="{D1500D58-AE08-6C4D-99A0-959A55E92676}"/>
                  </a:ext>
                </a:extLst>
              </p:cNvPr>
              <p:cNvSpPr>
                <a:spLocks noChangeShapeType="1"/>
              </p:cNvSpPr>
              <p:nvPr/>
            </p:nvSpPr>
            <p:spPr bwMode="auto">
              <a:xfrm flipV="1">
                <a:off x="1845"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0" name="Line 1109">
                <a:extLst>
                  <a:ext uri="{FF2B5EF4-FFF2-40B4-BE49-F238E27FC236}">
                    <a16:creationId xmlns:a16="http://schemas.microsoft.com/office/drawing/2014/main" id="{06BF13E7-FBB9-6945-B88D-E3779323D0FC}"/>
                  </a:ext>
                </a:extLst>
              </p:cNvPr>
              <p:cNvSpPr>
                <a:spLocks noChangeShapeType="1"/>
              </p:cNvSpPr>
              <p:nvPr/>
            </p:nvSpPr>
            <p:spPr bwMode="auto">
              <a:xfrm flipV="1">
                <a:off x="1845"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1" name="Line 1110">
                <a:extLst>
                  <a:ext uri="{FF2B5EF4-FFF2-40B4-BE49-F238E27FC236}">
                    <a16:creationId xmlns:a16="http://schemas.microsoft.com/office/drawing/2014/main" id="{33A38299-5645-6849-B222-22CE4428A03F}"/>
                  </a:ext>
                </a:extLst>
              </p:cNvPr>
              <p:cNvSpPr>
                <a:spLocks noChangeShapeType="1"/>
              </p:cNvSpPr>
              <p:nvPr/>
            </p:nvSpPr>
            <p:spPr bwMode="auto">
              <a:xfrm flipV="1">
                <a:off x="1845"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2" name="Line 1111">
                <a:extLst>
                  <a:ext uri="{FF2B5EF4-FFF2-40B4-BE49-F238E27FC236}">
                    <a16:creationId xmlns:a16="http://schemas.microsoft.com/office/drawing/2014/main" id="{574D5429-4022-8847-A804-B734F0AACF0D}"/>
                  </a:ext>
                </a:extLst>
              </p:cNvPr>
              <p:cNvSpPr>
                <a:spLocks noChangeShapeType="1"/>
              </p:cNvSpPr>
              <p:nvPr/>
            </p:nvSpPr>
            <p:spPr bwMode="auto">
              <a:xfrm flipV="1">
                <a:off x="1845"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3" name="Line 1112">
                <a:extLst>
                  <a:ext uri="{FF2B5EF4-FFF2-40B4-BE49-F238E27FC236}">
                    <a16:creationId xmlns:a16="http://schemas.microsoft.com/office/drawing/2014/main" id="{07CC3A24-8B8B-7243-A5F9-094F0A41218E}"/>
                  </a:ext>
                </a:extLst>
              </p:cNvPr>
              <p:cNvSpPr>
                <a:spLocks noChangeShapeType="1"/>
              </p:cNvSpPr>
              <p:nvPr/>
            </p:nvSpPr>
            <p:spPr bwMode="auto">
              <a:xfrm flipV="1">
                <a:off x="1845"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4" name="Line 1113">
                <a:extLst>
                  <a:ext uri="{FF2B5EF4-FFF2-40B4-BE49-F238E27FC236}">
                    <a16:creationId xmlns:a16="http://schemas.microsoft.com/office/drawing/2014/main" id="{FBA56931-3D8E-474D-9CC0-FAB90715938B}"/>
                  </a:ext>
                </a:extLst>
              </p:cNvPr>
              <p:cNvSpPr>
                <a:spLocks noChangeShapeType="1"/>
              </p:cNvSpPr>
              <p:nvPr/>
            </p:nvSpPr>
            <p:spPr bwMode="auto">
              <a:xfrm flipV="1">
                <a:off x="1845"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5" name="Line 1114">
                <a:extLst>
                  <a:ext uri="{FF2B5EF4-FFF2-40B4-BE49-F238E27FC236}">
                    <a16:creationId xmlns:a16="http://schemas.microsoft.com/office/drawing/2014/main" id="{54188D53-E221-A043-B8C3-C60AF96F838F}"/>
                  </a:ext>
                </a:extLst>
              </p:cNvPr>
              <p:cNvSpPr>
                <a:spLocks noChangeShapeType="1"/>
              </p:cNvSpPr>
              <p:nvPr/>
            </p:nvSpPr>
            <p:spPr bwMode="auto">
              <a:xfrm flipV="1">
                <a:off x="1845"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6" name="Line 1115">
                <a:extLst>
                  <a:ext uri="{FF2B5EF4-FFF2-40B4-BE49-F238E27FC236}">
                    <a16:creationId xmlns:a16="http://schemas.microsoft.com/office/drawing/2014/main" id="{53F869B3-C198-4843-B02C-F396C01D4362}"/>
                  </a:ext>
                </a:extLst>
              </p:cNvPr>
              <p:cNvSpPr>
                <a:spLocks noChangeShapeType="1"/>
              </p:cNvSpPr>
              <p:nvPr/>
            </p:nvSpPr>
            <p:spPr bwMode="auto">
              <a:xfrm flipV="1">
                <a:off x="1845"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7" name="Line 1116">
                <a:extLst>
                  <a:ext uri="{FF2B5EF4-FFF2-40B4-BE49-F238E27FC236}">
                    <a16:creationId xmlns:a16="http://schemas.microsoft.com/office/drawing/2014/main" id="{2809D8B2-9BD9-AB4B-9B46-95317CBE997A}"/>
                  </a:ext>
                </a:extLst>
              </p:cNvPr>
              <p:cNvSpPr>
                <a:spLocks noChangeShapeType="1"/>
              </p:cNvSpPr>
              <p:nvPr/>
            </p:nvSpPr>
            <p:spPr bwMode="auto">
              <a:xfrm flipV="1">
                <a:off x="1845"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8" name="Line 1117">
                <a:extLst>
                  <a:ext uri="{FF2B5EF4-FFF2-40B4-BE49-F238E27FC236}">
                    <a16:creationId xmlns:a16="http://schemas.microsoft.com/office/drawing/2014/main" id="{3CB08BD0-40FE-D64A-B1D4-2FDC872518CD}"/>
                  </a:ext>
                </a:extLst>
              </p:cNvPr>
              <p:cNvSpPr>
                <a:spLocks noChangeShapeType="1"/>
              </p:cNvSpPr>
              <p:nvPr/>
            </p:nvSpPr>
            <p:spPr bwMode="auto">
              <a:xfrm flipV="1">
                <a:off x="1845"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9" name="Line 1118">
                <a:extLst>
                  <a:ext uri="{FF2B5EF4-FFF2-40B4-BE49-F238E27FC236}">
                    <a16:creationId xmlns:a16="http://schemas.microsoft.com/office/drawing/2014/main" id="{2A79FCDD-170D-6947-A8AE-5CD7B0255636}"/>
                  </a:ext>
                </a:extLst>
              </p:cNvPr>
              <p:cNvSpPr>
                <a:spLocks noChangeShapeType="1"/>
              </p:cNvSpPr>
              <p:nvPr/>
            </p:nvSpPr>
            <p:spPr bwMode="auto">
              <a:xfrm flipV="1">
                <a:off x="1845"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0" name="Line 1119">
                <a:extLst>
                  <a:ext uri="{FF2B5EF4-FFF2-40B4-BE49-F238E27FC236}">
                    <a16:creationId xmlns:a16="http://schemas.microsoft.com/office/drawing/2014/main" id="{D4F2A5E1-9DA3-8D41-9B20-C14FF57C8EE4}"/>
                  </a:ext>
                </a:extLst>
              </p:cNvPr>
              <p:cNvSpPr>
                <a:spLocks noChangeShapeType="1"/>
              </p:cNvSpPr>
              <p:nvPr/>
            </p:nvSpPr>
            <p:spPr bwMode="auto">
              <a:xfrm flipV="1">
                <a:off x="1845"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1" name="Line 1120">
                <a:extLst>
                  <a:ext uri="{FF2B5EF4-FFF2-40B4-BE49-F238E27FC236}">
                    <a16:creationId xmlns:a16="http://schemas.microsoft.com/office/drawing/2014/main" id="{5B3DE5C8-AEBB-1A44-8F7D-FA86F8D5B215}"/>
                  </a:ext>
                </a:extLst>
              </p:cNvPr>
              <p:cNvSpPr>
                <a:spLocks noChangeShapeType="1"/>
              </p:cNvSpPr>
              <p:nvPr/>
            </p:nvSpPr>
            <p:spPr bwMode="auto">
              <a:xfrm>
                <a:off x="1845"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2" name="Rectangle 1121">
                <a:extLst>
                  <a:ext uri="{FF2B5EF4-FFF2-40B4-BE49-F238E27FC236}">
                    <a16:creationId xmlns:a16="http://schemas.microsoft.com/office/drawing/2014/main" id="{BC7DF250-E844-3744-B088-A4CED494028B}"/>
                  </a:ext>
                </a:extLst>
              </p:cNvPr>
              <p:cNvSpPr>
                <a:spLocks noChangeArrowheads="1"/>
              </p:cNvSpPr>
              <p:nvPr/>
            </p:nvSpPr>
            <p:spPr bwMode="auto">
              <a:xfrm>
                <a:off x="1811"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2</a:t>
                </a:r>
                <a:endParaRPr lang="en-US" altLang="en-US" sz="1800">
                  <a:solidFill>
                    <a:schemeClr val="tx1"/>
                  </a:solidFill>
                </a:endParaRPr>
              </a:p>
            </p:txBody>
          </p:sp>
          <p:sp>
            <p:nvSpPr>
              <p:cNvPr id="145143" name="Line 1122">
                <a:extLst>
                  <a:ext uri="{FF2B5EF4-FFF2-40B4-BE49-F238E27FC236}">
                    <a16:creationId xmlns:a16="http://schemas.microsoft.com/office/drawing/2014/main" id="{6E7C007F-DCCD-5847-8FC7-005BE0EDEC23}"/>
                  </a:ext>
                </a:extLst>
              </p:cNvPr>
              <p:cNvSpPr>
                <a:spLocks noChangeShapeType="1"/>
              </p:cNvSpPr>
              <p:nvPr/>
            </p:nvSpPr>
            <p:spPr bwMode="auto">
              <a:xfrm flipV="1">
                <a:off x="2066"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4" name="Line 1123">
                <a:extLst>
                  <a:ext uri="{FF2B5EF4-FFF2-40B4-BE49-F238E27FC236}">
                    <a16:creationId xmlns:a16="http://schemas.microsoft.com/office/drawing/2014/main" id="{342BC53F-F8F2-FC4C-BFCE-214A5083CEEC}"/>
                  </a:ext>
                </a:extLst>
              </p:cNvPr>
              <p:cNvSpPr>
                <a:spLocks noChangeShapeType="1"/>
              </p:cNvSpPr>
              <p:nvPr/>
            </p:nvSpPr>
            <p:spPr bwMode="auto">
              <a:xfrm flipV="1">
                <a:off x="2066"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5" name="Line 1124">
                <a:extLst>
                  <a:ext uri="{FF2B5EF4-FFF2-40B4-BE49-F238E27FC236}">
                    <a16:creationId xmlns:a16="http://schemas.microsoft.com/office/drawing/2014/main" id="{57764535-117F-9C4E-A511-0C4E9A307312}"/>
                  </a:ext>
                </a:extLst>
              </p:cNvPr>
              <p:cNvSpPr>
                <a:spLocks noChangeShapeType="1"/>
              </p:cNvSpPr>
              <p:nvPr/>
            </p:nvSpPr>
            <p:spPr bwMode="auto">
              <a:xfrm flipV="1">
                <a:off x="2066"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6" name="Line 1125">
                <a:extLst>
                  <a:ext uri="{FF2B5EF4-FFF2-40B4-BE49-F238E27FC236}">
                    <a16:creationId xmlns:a16="http://schemas.microsoft.com/office/drawing/2014/main" id="{C43C38E0-74CC-A141-B7CD-D065B51180B7}"/>
                  </a:ext>
                </a:extLst>
              </p:cNvPr>
              <p:cNvSpPr>
                <a:spLocks noChangeShapeType="1"/>
              </p:cNvSpPr>
              <p:nvPr/>
            </p:nvSpPr>
            <p:spPr bwMode="auto">
              <a:xfrm flipV="1">
                <a:off x="2066"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7" name="Line 1126">
                <a:extLst>
                  <a:ext uri="{FF2B5EF4-FFF2-40B4-BE49-F238E27FC236}">
                    <a16:creationId xmlns:a16="http://schemas.microsoft.com/office/drawing/2014/main" id="{EC111C09-E294-E84B-AB08-25FFE6B3DCDD}"/>
                  </a:ext>
                </a:extLst>
              </p:cNvPr>
              <p:cNvSpPr>
                <a:spLocks noChangeShapeType="1"/>
              </p:cNvSpPr>
              <p:nvPr/>
            </p:nvSpPr>
            <p:spPr bwMode="auto">
              <a:xfrm flipV="1">
                <a:off x="2066"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8" name="Line 1127">
                <a:extLst>
                  <a:ext uri="{FF2B5EF4-FFF2-40B4-BE49-F238E27FC236}">
                    <a16:creationId xmlns:a16="http://schemas.microsoft.com/office/drawing/2014/main" id="{A9FA1322-5033-AC48-A0C4-78BC8E5DE4EA}"/>
                  </a:ext>
                </a:extLst>
              </p:cNvPr>
              <p:cNvSpPr>
                <a:spLocks noChangeShapeType="1"/>
              </p:cNvSpPr>
              <p:nvPr/>
            </p:nvSpPr>
            <p:spPr bwMode="auto">
              <a:xfrm flipV="1">
                <a:off x="2066"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9" name="Line 1128">
                <a:extLst>
                  <a:ext uri="{FF2B5EF4-FFF2-40B4-BE49-F238E27FC236}">
                    <a16:creationId xmlns:a16="http://schemas.microsoft.com/office/drawing/2014/main" id="{F1E241BB-D0DD-484A-A463-99C927DFE927}"/>
                  </a:ext>
                </a:extLst>
              </p:cNvPr>
              <p:cNvSpPr>
                <a:spLocks noChangeShapeType="1"/>
              </p:cNvSpPr>
              <p:nvPr/>
            </p:nvSpPr>
            <p:spPr bwMode="auto">
              <a:xfrm flipV="1">
                <a:off x="2066"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0" name="Line 1129">
                <a:extLst>
                  <a:ext uri="{FF2B5EF4-FFF2-40B4-BE49-F238E27FC236}">
                    <a16:creationId xmlns:a16="http://schemas.microsoft.com/office/drawing/2014/main" id="{207F3673-0BDC-004F-BD50-2BBB0CD500AE}"/>
                  </a:ext>
                </a:extLst>
              </p:cNvPr>
              <p:cNvSpPr>
                <a:spLocks noChangeShapeType="1"/>
              </p:cNvSpPr>
              <p:nvPr/>
            </p:nvSpPr>
            <p:spPr bwMode="auto">
              <a:xfrm flipV="1">
                <a:off x="2066"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1" name="Line 1130">
                <a:extLst>
                  <a:ext uri="{FF2B5EF4-FFF2-40B4-BE49-F238E27FC236}">
                    <a16:creationId xmlns:a16="http://schemas.microsoft.com/office/drawing/2014/main" id="{755C9595-781D-814F-BD30-639B38A0D3B2}"/>
                  </a:ext>
                </a:extLst>
              </p:cNvPr>
              <p:cNvSpPr>
                <a:spLocks noChangeShapeType="1"/>
              </p:cNvSpPr>
              <p:nvPr/>
            </p:nvSpPr>
            <p:spPr bwMode="auto">
              <a:xfrm flipV="1">
                <a:off x="2066"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2" name="Line 1131">
                <a:extLst>
                  <a:ext uri="{FF2B5EF4-FFF2-40B4-BE49-F238E27FC236}">
                    <a16:creationId xmlns:a16="http://schemas.microsoft.com/office/drawing/2014/main" id="{4D42ADD6-39B4-0341-B1CA-67EF14E17F3E}"/>
                  </a:ext>
                </a:extLst>
              </p:cNvPr>
              <p:cNvSpPr>
                <a:spLocks noChangeShapeType="1"/>
              </p:cNvSpPr>
              <p:nvPr/>
            </p:nvSpPr>
            <p:spPr bwMode="auto">
              <a:xfrm flipV="1">
                <a:off x="2066"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3" name="Line 1132">
                <a:extLst>
                  <a:ext uri="{FF2B5EF4-FFF2-40B4-BE49-F238E27FC236}">
                    <a16:creationId xmlns:a16="http://schemas.microsoft.com/office/drawing/2014/main" id="{D6469106-043B-A84E-A43D-84F0C4A9A88F}"/>
                  </a:ext>
                </a:extLst>
              </p:cNvPr>
              <p:cNvSpPr>
                <a:spLocks noChangeShapeType="1"/>
              </p:cNvSpPr>
              <p:nvPr/>
            </p:nvSpPr>
            <p:spPr bwMode="auto">
              <a:xfrm flipV="1">
                <a:off x="2066"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4" name="Line 1133">
                <a:extLst>
                  <a:ext uri="{FF2B5EF4-FFF2-40B4-BE49-F238E27FC236}">
                    <a16:creationId xmlns:a16="http://schemas.microsoft.com/office/drawing/2014/main" id="{9EAF58C1-8DCF-8545-B215-FD9D41C943F9}"/>
                  </a:ext>
                </a:extLst>
              </p:cNvPr>
              <p:cNvSpPr>
                <a:spLocks noChangeShapeType="1"/>
              </p:cNvSpPr>
              <p:nvPr/>
            </p:nvSpPr>
            <p:spPr bwMode="auto">
              <a:xfrm flipV="1">
                <a:off x="2066"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5" name="Line 1134">
                <a:extLst>
                  <a:ext uri="{FF2B5EF4-FFF2-40B4-BE49-F238E27FC236}">
                    <a16:creationId xmlns:a16="http://schemas.microsoft.com/office/drawing/2014/main" id="{53E3018E-E80F-254F-8822-14A4D3203F2A}"/>
                  </a:ext>
                </a:extLst>
              </p:cNvPr>
              <p:cNvSpPr>
                <a:spLocks noChangeShapeType="1"/>
              </p:cNvSpPr>
              <p:nvPr/>
            </p:nvSpPr>
            <p:spPr bwMode="auto">
              <a:xfrm flipV="1">
                <a:off x="2066"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6" name="Line 1135">
                <a:extLst>
                  <a:ext uri="{FF2B5EF4-FFF2-40B4-BE49-F238E27FC236}">
                    <a16:creationId xmlns:a16="http://schemas.microsoft.com/office/drawing/2014/main" id="{DEC09452-705F-5F4E-BAA9-6A5EA82BF959}"/>
                  </a:ext>
                </a:extLst>
              </p:cNvPr>
              <p:cNvSpPr>
                <a:spLocks noChangeShapeType="1"/>
              </p:cNvSpPr>
              <p:nvPr/>
            </p:nvSpPr>
            <p:spPr bwMode="auto">
              <a:xfrm flipV="1">
                <a:off x="2066"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7" name="Line 1136">
                <a:extLst>
                  <a:ext uri="{FF2B5EF4-FFF2-40B4-BE49-F238E27FC236}">
                    <a16:creationId xmlns:a16="http://schemas.microsoft.com/office/drawing/2014/main" id="{F1F97981-8A1B-0143-8D60-E9776EDCD7FE}"/>
                  </a:ext>
                </a:extLst>
              </p:cNvPr>
              <p:cNvSpPr>
                <a:spLocks noChangeShapeType="1"/>
              </p:cNvSpPr>
              <p:nvPr/>
            </p:nvSpPr>
            <p:spPr bwMode="auto">
              <a:xfrm flipV="1">
                <a:off x="2066"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8" name="Line 1137">
                <a:extLst>
                  <a:ext uri="{FF2B5EF4-FFF2-40B4-BE49-F238E27FC236}">
                    <a16:creationId xmlns:a16="http://schemas.microsoft.com/office/drawing/2014/main" id="{AD40CF8F-304D-5148-827B-42403DDC687C}"/>
                  </a:ext>
                </a:extLst>
              </p:cNvPr>
              <p:cNvSpPr>
                <a:spLocks noChangeShapeType="1"/>
              </p:cNvSpPr>
              <p:nvPr/>
            </p:nvSpPr>
            <p:spPr bwMode="auto">
              <a:xfrm flipV="1">
                <a:off x="2066"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9" name="Line 1138">
                <a:extLst>
                  <a:ext uri="{FF2B5EF4-FFF2-40B4-BE49-F238E27FC236}">
                    <a16:creationId xmlns:a16="http://schemas.microsoft.com/office/drawing/2014/main" id="{369197E2-2AC8-3B49-936F-2A32E2056265}"/>
                  </a:ext>
                </a:extLst>
              </p:cNvPr>
              <p:cNvSpPr>
                <a:spLocks noChangeShapeType="1"/>
              </p:cNvSpPr>
              <p:nvPr/>
            </p:nvSpPr>
            <p:spPr bwMode="auto">
              <a:xfrm flipV="1">
                <a:off x="2066"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0" name="Line 1139">
                <a:extLst>
                  <a:ext uri="{FF2B5EF4-FFF2-40B4-BE49-F238E27FC236}">
                    <a16:creationId xmlns:a16="http://schemas.microsoft.com/office/drawing/2014/main" id="{FED8EA80-05CD-8841-A6D6-2097240E3D0E}"/>
                  </a:ext>
                </a:extLst>
              </p:cNvPr>
              <p:cNvSpPr>
                <a:spLocks noChangeShapeType="1"/>
              </p:cNvSpPr>
              <p:nvPr/>
            </p:nvSpPr>
            <p:spPr bwMode="auto">
              <a:xfrm flipV="1">
                <a:off x="2066"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1" name="Line 1140">
                <a:extLst>
                  <a:ext uri="{FF2B5EF4-FFF2-40B4-BE49-F238E27FC236}">
                    <a16:creationId xmlns:a16="http://schemas.microsoft.com/office/drawing/2014/main" id="{72A82926-9BE8-4441-A4F3-3D5E7262C8D3}"/>
                  </a:ext>
                </a:extLst>
              </p:cNvPr>
              <p:cNvSpPr>
                <a:spLocks noChangeShapeType="1"/>
              </p:cNvSpPr>
              <p:nvPr/>
            </p:nvSpPr>
            <p:spPr bwMode="auto">
              <a:xfrm flipV="1">
                <a:off x="2066"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2" name="Line 1141">
                <a:extLst>
                  <a:ext uri="{FF2B5EF4-FFF2-40B4-BE49-F238E27FC236}">
                    <a16:creationId xmlns:a16="http://schemas.microsoft.com/office/drawing/2014/main" id="{38771CBA-5CE2-FB41-A2EC-879BC68DF33E}"/>
                  </a:ext>
                </a:extLst>
              </p:cNvPr>
              <p:cNvSpPr>
                <a:spLocks noChangeShapeType="1"/>
              </p:cNvSpPr>
              <p:nvPr/>
            </p:nvSpPr>
            <p:spPr bwMode="auto">
              <a:xfrm flipV="1">
                <a:off x="2066"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3" name="Line 1142">
                <a:extLst>
                  <a:ext uri="{FF2B5EF4-FFF2-40B4-BE49-F238E27FC236}">
                    <a16:creationId xmlns:a16="http://schemas.microsoft.com/office/drawing/2014/main" id="{022C22E8-C484-D447-947B-FBA385B8C9F7}"/>
                  </a:ext>
                </a:extLst>
              </p:cNvPr>
              <p:cNvSpPr>
                <a:spLocks noChangeShapeType="1"/>
              </p:cNvSpPr>
              <p:nvPr/>
            </p:nvSpPr>
            <p:spPr bwMode="auto">
              <a:xfrm flipV="1">
                <a:off x="2066"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4" name="Line 1143">
                <a:extLst>
                  <a:ext uri="{FF2B5EF4-FFF2-40B4-BE49-F238E27FC236}">
                    <a16:creationId xmlns:a16="http://schemas.microsoft.com/office/drawing/2014/main" id="{F81061D8-5BCE-1B42-9A12-A292B72B4CD3}"/>
                  </a:ext>
                </a:extLst>
              </p:cNvPr>
              <p:cNvSpPr>
                <a:spLocks noChangeShapeType="1"/>
              </p:cNvSpPr>
              <p:nvPr/>
            </p:nvSpPr>
            <p:spPr bwMode="auto">
              <a:xfrm flipV="1">
                <a:off x="2066"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5" name="Line 1144">
                <a:extLst>
                  <a:ext uri="{FF2B5EF4-FFF2-40B4-BE49-F238E27FC236}">
                    <a16:creationId xmlns:a16="http://schemas.microsoft.com/office/drawing/2014/main" id="{95348CE3-298E-DA4A-8AFF-BD51E8769A1D}"/>
                  </a:ext>
                </a:extLst>
              </p:cNvPr>
              <p:cNvSpPr>
                <a:spLocks noChangeShapeType="1"/>
              </p:cNvSpPr>
              <p:nvPr/>
            </p:nvSpPr>
            <p:spPr bwMode="auto">
              <a:xfrm flipV="1">
                <a:off x="2066"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6" name="Line 1145">
                <a:extLst>
                  <a:ext uri="{FF2B5EF4-FFF2-40B4-BE49-F238E27FC236}">
                    <a16:creationId xmlns:a16="http://schemas.microsoft.com/office/drawing/2014/main" id="{08FC1983-5928-A544-ABF0-22A30B93DECC}"/>
                  </a:ext>
                </a:extLst>
              </p:cNvPr>
              <p:cNvSpPr>
                <a:spLocks noChangeShapeType="1"/>
              </p:cNvSpPr>
              <p:nvPr/>
            </p:nvSpPr>
            <p:spPr bwMode="auto">
              <a:xfrm flipV="1">
                <a:off x="2066"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7" name="Line 1146">
                <a:extLst>
                  <a:ext uri="{FF2B5EF4-FFF2-40B4-BE49-F238E27FC236}">
                    <a16:creationId xmlns:a16="http://schemas.microsoft.com/office/drawing/2014/main" id="{D4D9483E-28B9-0849-8E73-7899DA7C42D8}"/>
                  </a:ext>
                </a:extLst>
              </p:cNvPr>
              <p:cNvSpPr>
                <a:spLocks noChangeShapeType="1"/>
              </p:cNvSpPr>
              <p:nvPr/>
            </p:nvSpPr>
            <p:spPr bwMode="auto">
              <a:xfrm flipV="1">
                <a:off x="2066"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8" name="Line 1147">
                <a:extLst>
                  <a:ext uri="{FF2B5EF4-FFF2-40B4-BE49-F238E27FC236}">
                    <a16:creationId xmlns:a16="http://schemas.microsoft.com/office/drawing/2014/main" id="{A3321831-B171-D542-B28E-152D06A7AE87}"/>
                  </a:ext>
                </a:extLst>
              </p:cNvPr>
              <p:cNvSpPr>
                <a:spLocks noChangeShapeType="1"/>
              </p:cNvSpPr>
              <p:nvPr/>
            </p:nvSpPr>
            <p:spPr bwMode="auto">
              <a:xfrm flipV="1">
                <a:off x="2066"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9" name="Line 1148">
                <a:extLst>
                  <a:ext uri="{FF2B5EF4-FFF2-40B4-BE49-F238E27FC236}">
                    <a16:creationId xmlns:a16="http://schemas.microsoft.com/office/drawing/2014/main" id="{DC69B444-A315-7549-A358-AAD9EFD6D73B}"/>
                  </a:ext>
                </a:extLst>
              </p:cNvPr>
              <p:cNvSpPr>
                <a:spLocks noChangeShapeType="1"/>
              </p:cNvSpPr>
              <p:nvPr/>
            </p:nvSpPr>
            <p:spPr bwMode="auto">
              <a:xfrm flipV="1">
                <a:off x="2066"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0" name="Line 1149">
                <a:extLst>
                  <a:ext uri="{FF2B5EF4-FFF2-40B4-BE49-F238E27FC236}">
                    <a16:creationId xmlns:a16="http://schemas.microsoft.com/office/drawing/2014/main" id="{E3A39817-FF27-A841-A7EE-5E53962D1919}"/>
                  </a:ext>
                </a:extLst>
              </p:cNvPr>
              <p:cNvSpPr>
                <a:spLocks noChangeShapeType="1"/>
              </p:cNvSpPr>
              <p:nvPr/>
            </p:nvSpPr>
            <p:spPr bwMode="auto">
              <a:xfrm flipV="1">
                <a:off x="2066"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1" name="Line 1150">
                <a:extLst>
                  <a:ext uri="{FF2B5EF4-FFF2-40B4-BE49-F238E27FC236}">
                    <a16:creationId xmlns:a16="http://schemas.microsoft.com/office/drawing/2014/main" id="{459CE68D-3A8F-1142-91DB-D75283321706}"/>
                  </a:ext>
                </a:extLst>
              </p:cNvPr>
              <p:cNvSpPr>
                <a:spLocks noChangeShapeType="1"/>
              </p:cNvSpPr>
              <p:nvPr/>
            </p:nvSpPr>
            <p:spPr bwMode="auto">
              <a:xfrm flipV="1">
                <a:off x="2066"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2" name="Line 1151">
                <a:extLst>
                  <a:ext uri="{FF2B5EF4-FFF2-40B4-BE49-F238E27FC236}">
                    <a16:creationId xmlns:a16="http://schemas.microsoft.com/office/drawing/2014/main" id="{294E40B7-A0FF-E24B-8608-FDBF0B3662A4}"/>
                  </a:ext>
                </a:extLst>
              </p:cNvPr>
              <p:cNvSpPr>
                <a:spLocks noChangeShapeType="1"/>
              </p:cNvSpPr>
              <p:nvPr/>
            </p:nvSpPr>
            <p:spPr bwMode="auto">
              <a:xfrm flipV="1">
                <a:off x="2066"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3" name="Line 1152">
                <a:extLst>
                  <a:ext uri="{FF2B5EF4-FFF2-40B4-BE49-F238E27FC236}">
                    <a16:creationId xmlns:a16="http://schemas.microsoft.com/office/drawing/2014/main" id="{63DED8CE-0B3B-2044-9263-9F6134F2C9EA}"/>
                  </a:ext>
                </a:extLst>
              </p:cNvPr>
              <p:cNvSpPr>
                <a:spLocks noChangeShapeType="1"/>
              </p:cNvSpPr>
              <p:nvPr/>
            </p:nvSpPr>
            <p:spPr bwMode="auto">
              <a:xfrm flipV="1">
                <a:off x="2066"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4" name="Line 1153">
                <a:extLst>
                  <a:ext uri="{FF2B5EF4-FFF2-40B4-BE49-F238E27FC236}">
                    <a16:creationId xmlns:a16="http://schemas.microsoft.com/office/drawing/2014/main" id="{C314BB28-9CA0-3345-82F3-D55DFD168772}"/>
                  </a:ext>
                </a:extLst>
              </p:cNvPr>
              <p:cNvSpPr>
                <a:spLocks noChangeShapeType="1"/>
              </p:cNvSpPr>
              <p:nvPr/>
            </p:nvSpPr>
            <p:spPr bwMode="auto">
              <a:xfrm flipV="1">
                <a:off x="2066"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5" name="Line 1154">
                <a:extLst>
                  <a:ext uri="{FF2B5EF4-FFF2-40B4-BE49-F238E27FC236}">
                    <a16:creationId xmlns:a16="http://schemas.microsoft.com/office/drawing/2014/main" id="{7DF865A9-94E2-1147-B8C7-2F25E6C86352}"/>
                  </a:ext>
                </a:extLst>
              </p:cNvPr>
              <p:cNvSpPr>
                <a:spLocks noChangeShapeType="1"/>
              </p:cNvSpPr>
              <p:nvPr/>
            </p:nvSpPr>
            <p:spPr bwMode="auto">
              <a:xfrm flipV="1">
                <a:off x="2066"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6" name="Line 1155">
                <a:extLst>
                  <a:ext uri="{FF2B5EF4-FFF2-40B4-BE49-F238E27FC236}">
                    <a16:creationId xmlns:a16="http://schemas.microsoft.com/office/drawing/2014/main" id="{1CE588EE-B209-C048-8FC4-D6830CCC9ED8}"/>
                  </a:ext>
                </a:extLst>
              </p:cNvPr>
              <p:cNvSpPr>
                <a:spLocks noChangeShapeType="1"/>
              </p:cNvSpPr>
              <p:nvPr/>
            </p:nvSpPr>
            <p:spPr bwMode="auto">
              <a:xfrm flipV="1">
                <a:off x="2066"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7" name="Line 1156">
                <a:extLst>
                  <a:ext uri="{FF2B5EF4-FFF2-40B4-BE49-F238E27FC236}">
                    <a16:creationId xmlns:a16="http://schemas.microsoft.com/office/drawing/2014/main" id="{04150D36-D191-7E4B-937B-0164EADCA3E7}"/>
                  </a:ext>
                </a:extLst>
              </p:cNvPr>
              <p:cNvSpPr>
                <a:spLocks noChangeShapeType="1"/>
              </p:cNvSpPr>
              <p:nvPr/>
            </p:nvSpPr>
            <p:spPr bwMode="auto">
              <a:xfrm flipV="1">
                <a:off x="2066"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8" name="Line 1157">
                <a:extLst>
                  <a:ext uri="{FF2B5EF4-FFF2-40B4-BE49-F238E27FC236}">
                    <a16:creationId xmlns:a16="http://schemas.microsoft.com/office/drawing/2014/main" id="{5E137009-450B-A640-A672-B631210DA86A}"/>
                  </a:ext>
                </a:extLst>
              </p:cNvPr>
              <p:cNvSpPr>
                <a:spLocks noChangeShapeType="1"/>
              </p:cNvSpPr>
              <p:nvPr/>
            </p:nvSpPr>
            <p:spPr bwMode="auto">
              <a:xfrm flipV="1">
                <a:off x="2066"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9" name="Line 1158">
                <a:extLst>
                  <a:ext uri="{FF2B5EF4-FFF2-40B4-BE49-F238E27FC236}">
                    <a16:creationId xmlns:a16="http://schemas.microsoft.com/office/drawing/2014/main" id="{B4E8686F-6904-D64F-975E-D5422AEB5695}"/>
                  </a:ext>
                </a:extLst>
              </p:cNvPr>
              <p:cNvSpPr>
                <a:spLocks noChangeShapeType="1"/>
              </p:cNvSpPr>
              <p:nvPr/>
            </p:nvSpPr>
            <p:spPr bwMode="auto">
              <a:xfrm flipV="1">
                <a:off x="2066"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0" name="Line 1159">
                <a:extLst>
                  <a:ext uri="{FF2B5EF4-FFF2-40B4-BE49-F238E27FC236}">
                    <a16:creationId xmlns:a16="http://schemas.microsoft.com/office/drawing/2014/main" id="{75FECF6E-31E9-574B-AE8A-9069D753DCF9}"/>
                  </a:ext>
                </a:extLst>
              </p:cNvPr>
              <p:cNvSpPr>
                <a:spLocks noChangeShapeType="1"/>
              </p:cNvSpPr>
              <p:nvPr/>
            </p:nvSpPr>
            <p:spPr bwMode="auto">
              <a:xfrm flipV="1">
                <a:off x="2066"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1" name="Line 1160">
                <a:extLst>
                  <a:ext uri="{FF2B5EF4-FFF2-40B4-BE49-F238E27FC236}">
                    <a16:creationId xmlns:a16="http://schemas.microsoft.com/office/drawing/2014/main" id="{F5757D34-6E28-EF43-80FA-628679329F79}"/>
                  </a:ext>
                </a:extLst>
              </p:cNvPr>
              <p:cNvSpPr>
                <a:spLocks noChangeShapeType="1"/>
              </p:cNvSpPr>
              <p:nvPr/>
            </p:nvSpPr>
            <p:spPr bwMode="auto">
              <a:xfrm flipV="1">
                <a:off x="2066"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2" name="Line 1161">
                <a:extLst>
                  <a:ext uri="{FF2B5EF4-FFF2-40B4-BE49-F238E27FC236}">
                    <a16:creationId xmlns:a16="http://schemas.microsoft.com/office/drawing/2014/main" id="{4FCE97C9-92EC-4946-8C84-E678C3478338}"/>
                  </a:ext>
                </a:extLst>
              </p:cNvPr>
              <p:cNvSpPr>
                <a:spLocks noChangeShapeType="1"/>
              </p:cNvSpPr>
              <p:nvPr/>
            </p:nvSpPr>
            <p:spPr bwMode="auto">
              <a:xfrm flipV="1">
                <a:off x="2066"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3" name="Line 1162">
                <a:extLst>
                  <a:ext uri="{FF2B5EF4-FFF2-40B4-BE49-F238E27FC236}">
                    <a16:creationId xmlns:a16="http://schemas.microsoft.com/office/drawing/2014/main" id="{3308AF3D-35C5-684D-B320-9F953925CE40}"/>
                  </a:ext>
                </a:extLst>
              </p:cNvPr>
              <p:cNvSpPr>
                <a:spLocks noChangeShapeType="1"/>
              </p:cNvSpPr>
              <p:nvPr/>
            </p:nvSpPr>
            <p:spPr bwMode="auto">
              <a:xfrm flipV="1">
                <a:off x="2066"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4" name="Line 1163">
                <a:extLst>
                  <a:ext uri="{FF2B5EF4-FFF2-40B4-BE49-F238E27FC236}">
                    <a16:creationId xmlns:a16="http://schemas.microsoft.com/office/drawing/2014/main" id="{ECFE2DD6-CB82-2A44-96C0-795C1CC5B6EA}"/>
                  </a:ext>
                </a:extLst>
              </p:cNvPr>
              <p:cNvSpPr>
                <a:spLocks noChangeShapeType="1"/>
              </p:cNvSpPr>
              <p:nvPr/>
            </p:nvSpPr>
            <p:spPr bwMode="auto">
              <a:xfrm flipV="1">
                <a:off x="2066"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5" name="Line 1164">
                <a:extLst>
                  <a:ext uri="{FF2B5EF4-FFF2-40B4-BE49-F238E27FC236}">
                    <a16:creationId xmlns:a16="http://schemas.microsoft.com/office/drawing/2014/main" id="{9D0CD6D1-15B3-F74E-BC1D-74905BD287A7}"/>
                  </a:ext>
                </a:extLst>
              </p:cNvPr>
              <p:cNvSpPr>
                <a:spLocks noChangeShapeType="1"/>
              </p:cNvSpPr>
              <p:nvPr/>
            </p:nvSpPr>
            <p:spPr bwMode="auto">
              <a:xfrm flipV="1">
                <a:off x="2066"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6" name="Line 1165">
                <a:extLst>
                  <a:ext uri="{FF2B5EF4-FFF2-40B4-BE49-F238E27FC236}">
                    <a16:creationId xmlns:a16="http://schemas.microsoft.com/office/drawing/2014/main" id="{DA60EB1D-3C2E-7742-AE56-1DAC01544E84}"/>
                  </a:ext>
                </a:extLst>
              </p:cNvPr>
              <p:cNvSpPr>
                <a:spLocks noChangeShapeType="1"/>
              </p:cNvSpPr>
              <p:nvPr/>
            </p:nvSpPr>
            <p:spPr bwMode="auto">
              <a:xfrm flipV="1">
                <a:off x="2066"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7" name="Line 1166">
                <a:extLst>
                  <a:ext uri="{FF2B5EF4-FFF2-40B4-BE49-F238E27FC236}">
                    <a16:creationId xmlns:a16="http://schemas.microsoft.com/office/drawing/2014/main" id="{7AB98344-21A4-BC45-B7B3-617F1653D739}"/>
                  </a:ext>
                </a:extLst>
              </p:cNvPr>
              <p:cNvSpPr>
                <a:spLocks noChangeShapeType="1"/>
              </p:cNvSpPr>
              <p:nvPr/>
            </p:nvSpPr>
            <p:spPr bwMode="auto">
              <a:xfrm flipV="1">
                <a:off x="2066"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8" name="Line 1167">
                <a:extLst>
                  <a:ext uri="{FF2B5EF4-FFF2-40B4-BE49-F238E27FC236}">
                    <a16:creationId xmlns:a16="http://schemas.microsoft.com/office/drawing/2014/main" id="{307635CB-F9CF-7F49-9ADB-1EE1099E0CEA}"/>
                  </a:ext>
                </a:extLst>
              </p:cNvPr>
              <p:cNvSpPr>
                <a:spLocks noChangeShapeType="1"/>
              </p:cNvSpPr>
              <p:nvPr/>
            </p:nvSpPr>
            <p:spPr bwMode="auto">
              <a:xfrm flipV="1">
                <a:off x="2066"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9" name="Line 1168">
                <a:extLst>
                  <a:ext uri="{FF2B5EF4-FFF2-40B4-BE49-F238E27FC236}">
                    <a16:creationId xmlns:a16="http://schemas.microsoft.com/office/drawing/2014/main" id="{CADC739A-14B6-A341-AA37-496B89A53991}"/>
                  </a:ext>
                </a:extLst>
              </p:cNvPr>
              <p:cNvSpPr>
                <a:spLocks noChangeShapeType="1"/>
              </p:cNvSpPr>
              <p:nvPr/>
            </p:nvSpPr>
            <p:spPr bwMode="auto">
              <a:xfrm flipV="1">
                <a:off x="2066"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0" name="Line 1169">
                <a:extLst>
                  <a:ext uri="{FF2B5EF4-FFF2-40B4-BE49-F238E27FC236}">
                    <a16:creationId xmlns:a16="http://schemas.microsoft.com/office/drawing/2014/main" id="{1802C957-0BAF-484E-B20B-9A6BC949F624}"/>
                  </a:ext>
                </a:extLst>
              </p:cNvPr>
              <p:cNvSpPr>
                <a:spLocks noChangeShapeType="1"/>
              </p:cNvSpPr>
              <p:nvPr/>
            </p:nvSpPr>
            <p:spPr bwMode="auto">
              <a:xfrm flipV="1">
                <a:off x="2066"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1" name="Line 1170">
                <a:extLst>
                  <a:ext uri="{FF2B5EF4-FFF2-40B4-BE49-F238E27FC236}">
                    <a16:creationId xmlns:a16="http://schemas.microsoft.com/office/drawing/2014/main" id="{2AE36B7C-6CC9-F547-B5B1-AF3E08084696}"/>
                  </a:ext>
                </a:extLst>
              </p:cNvPr>
              <p:cNvSpPr>
                <a:spLocks noChangeShapeType="1"/>
              </p:cNvSpPr>
              <p:nvPr/>
            </p:nvSpPr>
            <p:spPr bwMode="auto">
              <a:xfrm flipV="1">
                <a:off x="2066"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2" name="Line 1171">
                <a:extLst>
                  <a:ext uri="{FF2B5EF4-FFF2-40B4-BE49-F238E27FC236}">
                    <a16:creationId xmlns:a16="http://schemas.microsoft.com/office/drawing/2014/main" id="{110BDF6B-BE7B-4245-88B0-F35DA1297BD0}"/>
                  </a:ext>
                </a:extLst>
              </p:cNvPr>
              <p:cNvSpPr>
                <a:spLocks noChangeShapeType="1"/>
              </p:cNvSpPr>
              <p:nvPr/>
            </p:nvSpPr>
            <p:spPr bwMode="auto">
              <a:xfrm flipV="1">
                <a:off x="2066"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3" name="Line 1172">
                <a:extLst>
                  <a:ext uri="{FF2B5EF4-FFF2-40B4-BE49-F238E27FC236}">
                    <a16:creationId xmlns:a16="http://schemas.microsoft.com/office/drawing/2014/main" id="{1DBE6C4C-953C-5E40-8439-FA6FB22B18A0}"/>
                  </a:ext>
                </a:extLst>
              </p:cNvPr>
              <p:cNvSpPr>
                <a:spLocks noChangeShapeType="1"/>
              </p:cNvSpPr>
              <p:nvPr/>
            </p:nvSpPr>
            <p:spPr bwMode="auto">
              <a:xfrm flipV="1">
                <a:off x="2066"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4" name="Line 1173">
                <a:extLst>
                  <a:ext uri="{FF2B5EF4-FFF2-40B4-BE49-F238E27FC236}">
                    <a16:creationId xmlns:a16="http://schemas.microsoft.com/office/drawing/2014/main" id="{D8E012E8-FEA2-6C49-888B-A6441D783B20}"/>
                  </a:ext>
                </a:extLst>
              </p:cNvPr>
              <p:cNvSpPr>
                <a:spLocks noChangeShapeType="1"/>
              </p:cNvSpPr>
              <p:nvPr/>
            </p:nvSpPr>
            <p:spPr bwMode="auto">
              <a:xfrm flipV="1">
                <a:off x="2066"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5" name="Line 1174">
                <a:extLst>
                  <a:ext uri="{FF2B5EF4-FFF2-40B4-BE49-F238E27FC236}">
                    <a16:creationId xmlns:a16="http://schemas.microsoft.com/office/drawing/2014/main" id="{295E951A-0296-F54D-96FC-CB2644D43FAC}"/>
                  </a:ext>
                </a:extLst>
              </p:cNvPr>
              <p:cNvSpPr>
                <a:spLocks noChangeShapeType="1"/>
              </p:cNvSpPr>
              <p:nvPr/>
            </p:nvSpPr>
            <p:spPr bwMode="auto">
              <a:xfrm flipV="1">
                <a:off x="2066"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6" name="Line 1175">
                <a:extLst>
                  <a:ext uri="{FF2B5EF4-FFF2-40B4-BE49-F238E27FC236}">
                    <a16:creationId xmlns:a16="http://schemas.microsoft.com/office/drawing/2014/main" id="{0EF31811-DBB1-0240-98F8-88805BAE4AF6}"/>
                  </a:ext>
                </a:extLst>
              </p:cNvPr>
              <p:cNvSpPr>
                <a:spLocks noChangeShapeType="1"/>
              </p:cNvSpPr>
              <p:nvPr/>
            </p:nvSpPr>
            <p:spPr bwMode="auto">
              <a:xfrm flipV="1">
                <a:off x="2066"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7" name="Line 1176">
                <a:extLst>
                  <a:ext uri="{FF2B5EF4-FFF2-40B4-BE49-F238E27FC236}">
                    <a16:creationId xmlns:a16="http://schemas.microsoft.com/office/drawing/2014/main" id="{6C629629-435D-C143-88A7-EC96D4E10B97}"/>
                  </a:ext>
                </a:extLst>
              </p:cNvPr>
              <p:cNvSpPr>
                <a:spLocks noChangeShapeType="1"/>
              </p:cNvSpPr>
              <p:nvPr/>
            </p:nvSpPr>
            <p:spPr bwMode="auto">
              <a:xfrm flipV="1">
                <a:off x="2066"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8" name="Line 1177">
                <a:extLst>
                  <a:ext uri="{FF2B5EF4-FFF2-40B4-BE49-F238E27FC236}">
                    <a16:creationId xmlns:a16="http://schemas.microsoft.com/office/drawing/2014/main" id="{2DDC86E5-BD57-084F-BE95-E729D7437084}"/>
                  </a:ext>
                </a:extLst>
              </p:cNvPr>
              <p:cNvSpPr>
                <a:spLocks noChangeShapeType="1"/>
              </p:cNvSpPr>
              <p:nvPr/>
            </p:nvSpPr>
            <p:spPr bwMode="auto">
              <a:xfrm flipV="1">
                <a:off x="2066"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9" name="Line 1178">
                <a:extLst>
                  <a:ext uri="{FF2B5EF4-FFF2-40B4-BE49-F238E27FC236}">
                    <a16:creationId xmlns:a16="http://schemas.microsoft.com/office/drawing/2014/main" id="{54E6BC08-9B65-DB4D-9B77-F1BF84C2BA98}"/>
                  </a:ext>
                </a:extLst>
              </p:cNvPr>
              <p:cNvSpPr>
                <a:spLocks noChangeShapeType="1"/>
              </p:cNvSpPr>
              <p:nvPr/>
            </p:nvSpPr>
            <p:spPr bwMode="auto">
              <a:xfrm flipV="1">
                <a:off x="2066"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0" name="Line 1179">
                <a:extLst>
                  <a:ext uri="{FF2B5EF4-FFF2-40B4-BE49-F238E27FC236}">
                    <a16:creationId xmlns:a16="http://schemas.microsoft.com/office/drawing/2014/main" id="{F17381F3-1374-D046-9DA2-EFFA1834F32F}"/>
                  </a:ext>
                </a:extLst>
              </p:cNvPr>
              <p:cNvSpPr>
                <a:spLocks noChangeShapeType="1"/>
              </p:cNvSpPr>
              <p:nvPr/>
            </p:nvSpPr>
            <p:spPr bwMode="auto">
              <a:xfrm flipV="1">
                <a:off x="2066"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1" name="Line 1180">
                <a:extLst>
                  <a:ext uri="{FF2B5EF4-FFF2-40B4-BE49-F238E27FC236}">
                    <a16:creationId xmlns:a16="http://schemas.microsoft.com/office/drawing/2014/main" id="{E53F4B9A-8F27-034B-A4A9-A364B9EEDB91}"/>
                  </a:ext>
                </a:extLst>
              </p:cNvPr>
              <p:cNvSpPr>
                <a:spLocks noChangeShapeType="1"/>
              </p:cNvSpPr>
              <p:nvPr/>
            </p:nvSpPr>
            <p:spPr bwMode="auto">
              <a:xfrm flipV="1">
                <a:off x="2066"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2" name="Line 1181">
                <a:extLst>
                  <a:ext uri="{FF2B5EF4-FFF2-40B4-BE49-F238E27FC236}">
                    <a16:creationId xmlns:a16="http://schemas.microsoft.com/office/drawing/2014/main" id="{46D60C7F-D4EA-194A-A33C-28BE314F0B0E}"/>
                  </a:ext>
                </a:extLst>
              </p:cNvPr>
              <p:cNvSpPr>
                <a:spLocks noChangeShapeType="1"/>
              </p:cNvSpPr>
              <p:nvPr/>
            </p:nvSpPr>
            <p:spPr bwMode="auto">
              <a:xfrm flipV="1">
                <a:off x="2066"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3" name="Line 1182">
                <a:extLst>
                  <a:ext uri="{FF2B5EF4-FFF2-40B4-BE49-F238E27FC236}">
                    <a16:creationId xmlns:a16="http://schemas.microsoft.com/office/drawing/2014/main" id="{32CEFC44-8F2A-144E-9690-12EA98522EA5}"/>
                  </a:ext>
                </a:extLst>
              </p:cNvPr>
              <p:cNvSpPr>
                <a:spLocks noChangeShapeType="1"/>
              </p:cNvSpPr>
              <p:nvPr/>
            </p:nvSpPr>
            <p:spPr bwMode="auto">
              <a:xfrm flipV="1">
                <a:off x="2066"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4" name="Line 1183">
                <a:extLst>
                  <a:ext uri="{FF2B5EF4-FFF2-40B4-BE49-F238E27FC236}">
                    <a16:creationId xmlns:a16="http://schemas.microsoft.com/office/drawing/2014/main" id="{32FBE842-9346-2F44-9EC8-755A4F634BAC}"/>
                  </a:ext>
                </a:extLst>
              </p:cNvPr>
              <p:cNvSpPr>
                <a:spLocks noChangeShapeType="1"/>
              </p:cNvSpPr>
              <p:nvPr/>
            </p:nvSpPr>
            <p:spPr bwMode="auto">
              <a:xfrm flipV="1">
                <a:off x="2066"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5" name="Line 1184">
                <a:extLst>
                  <a:ext uri="{FF2B5EF4-FFF2-40B4-BE49-F238E27FC236}">
                    <a16:creationId xmlns:a16="http://schemas.microsoft.com/office/drawing/2014/main" id="{DF56F245-15B5-C24F-A05A-CA8257DCA2DC}"/>
                  </a:ext>
                </a:extLst>
              </p:cNvPr>
              <p:cNvSpPr>
                <a:spLocks noChangeShapeType="1"/>
              </p:cNvSpPr>
              <p:nvPr/>
            </p:nvSpPr>
            <p:spPr bwMode="auto">
              <a:xfrm flipV="1">
                <a:off x="2066"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6" name="Line 1185">
                <a:extLst>
                  <a:ext uri="{FF2B5EF4-FFF2-40B4-BE49-F238E27FC236}">
                    <a16:creationId xmlns:a16="http://schemas.microsoft.com/office/drawing/2014/main" id="{6008DCD5-D066-F348-B709-163B49B087E2}"/>
                  </a:ext>
                </a:extLst>
              </p:cNvPr>
              <p:cNvSpPr>
                <a:spLocks noChangeShapeType="1"/>
              </p:cNvSpPr>
              <p:nvPr/>
            </p:nvSpPr>
            <p:spPr bwMode="auto">
              <a:xfrm flipV="1">
                <a:off x="2066"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7" name="Line 1186">
                <a:extLst>
                  <a:ext uri="{FF2B5EF4-FFF2-40B4-BE49-F238E27FC236}">
                    <a16:creationId xmlns:a16="http://schemas.microsoft.com/office/drawing/2014/main" id="{36A64FCA-7843-E144-BFE8-2DAF7284FCB6}"/>
                  </a:ext>
                </a:extLst>
              </p:cNvPr>
              <p:cNvSpPr>
                <a:spLocks noChangeShapeType="1"/>
              </p:cNvSpPr>
              <p:nvPr/>
            </p:nvSpPr>
            <p:spPr bwMode="auto">
              <a:xfrm flipV="1">
                <a:off x="2066"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8" name="Line 1187">
                <a:extLst>
                  <a:ext uri="{FF2B5EF4-FFF2-40B4-BE49-F238E27FC236}">
                    <a16:creationId xmlns:a16="http://schemas.microsoft.com/office/drawing/2014/main" id="{C87FBACE-FEFC-A644-9C33-1F477E821B9D}"/>
                  </a:ext>
                </a:extLst>
              </p:cNvPr>
              <p:cNvSpPr>
                <a:spLocks noChangeShapeType="1"/>
              </p:cNvSpPr>
              <p:nvPr/>
            </p:nvSpPr>
            <p:spPr bwMode="auto">
              <a:xfrm flipV="1">
                <a:off x="2066"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9" name="Line 1188">
                <a:extLst>
                  <a:ext uri="{FF2B5EF4-FFF2-40B4-BE49-F238E27FC236}">
                    <a16:creationId xmlns:a16="http://schemas.microsoft.com/office/drawing/2014/main" id="{C72E522C-06AA-6A48-AD76-6B20C10675F5}"/>
                  </a:ext>
                </a:extLst>
              </p:cNvPr>
              <p:cNvSpPr>
                <a:spLocks noChangeShapeType="1"/>
              </p:cNvSpPr>
              <p:nvPr/>
            </p:nvSpPr>
            <p:spPr bwMode="auto">
              <a:xfrm flipV="1">
                <a:off x="2066"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0" name="Line 1189">
                <a:extLst>
                  <a:ext uri="{FF2B5EF4-FFF2-40B4-BE49-F238E27FC236}">
                    <a16:creationId xmlns:a16="http://schemas.microsoft.com/office/drawing/2014/main" id="{9DFCAB4C-1646-5048-87AE-EFF85F96B1D6}"/>
                  </a:ext>
                </a:extLst>
              </p:cNvPr>
              <p:cNvSpPr>
                <a:spLocks noChangeShapeType="1"/>
              </p:cNvSpPr>
              <p:nvPr/>
            </p:nvSpPr>
            <p:spPr bwMode="auto">
              <a:xfrm flipV="1">
                <a:off x="2066"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1" name="Line 1190">
                <a:extLst>
                  <a:ext uri="{FF2B5EF4-FFF2-40B4-BE49-F238E27FC236}">
                    <a16:creationId xmlns:a16="http://schemas.microsoft.com/office/drawing/2014/main" id="{A7364D46-7FCD-674C-A501-C60E0069D6F7}"/>
                  </a:ext>
                </a:extLst>
              </p:cNvPr>
              <p:cNvSpPr>
                <a:spLocks noChangeShapeType="1"/>
              </p:cNvSpPr>
              <p:nvPr/>
            </p:nvSpPr>
            <p:spPr bwMode="auto">
              <a:xfrm flipV="1">
                <a:off x="2066"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2" name="Line 1191">
                <a:extLst>
                  <a:ext uri="{FF2B5EF4-FFF2-40B4-BE49-F238E27FC236}">
                    <a16:creationId xmlns:a16="http://schemas.microsoft.com/office/drawing/2014/main" id="{9DE2F480-14B0-CB49-AF02-8419C9065B06}"/>
                  </a:ext>
                </a:extLst>
              </p:cNvPr>
              <p:cNvSpPr>
                <a:spLocks noChangeShapeType="1"/>
              </p:cNvSpPr>
              <p:nvPr/>
            </p:nvSpPr>
            <p:spPr bwMode="auto">
              <a:xfrm flipV="1">
                <a:off x="2066"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3" name="Line 1192">
                <a:extLst>
                  <a:ext uri="{FF2B5EF4-FFF2-40B4-BE49-F238E27FC236}">
                    <a16:creationId xmlns:a16="http://schemas.microsoft.com/office/drawing/2014/main" id="{8DCA6F46-2D57-034C-B1C4-4FB901B6B540}"/>
                  </a:ext>
                </a:extLst>
              </p:cNvPr>
              <p:cNvSpPr>
                <a:spLocks noChangeShapeType="1"/>
              </p:cNvSpPr>
              <p:nvPr/>
            </p:nvSpPr>
            <p:spPr bwMode="auto">
              <a:xfrm flipV="1">
                <a:off x="2066"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4" name="Line 1193">
                <a:extLst>
                  <a:ext uri="{FF2B5EF4-FFF2-40B4-BE49-F238E27FC236}">
                    <a16:creationId xmlns:a16="http://schemas.microsoft.com/office/drawing/2014/main" id="{F2BFC452-8976-7443-A145-5B5D6FF1404E}"/>
                  </a:ext>
                </a:extLst>
              </p:cNvPr>
              <p:cNvSpPr>
                <a:spLocks noChangeShapeType="1"/>
              </p:cNvSpPr>
              <p:nvPr/>
            </p:nvSpPr>
            <p:spPr bwMode="auto">
              <a:xfrm flipV="1">
                <a:off x="2066"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5" name="Line 1194">
                <a:extLst>
                  <a:ext uri="{FF2B5EF4-FFF2-40B4-BE49-F238E27FC236}">
                    <a16:creationId xmlns:a16="http://schemas.microsoft.com/office/drawing/2014/main" id="{E75AE143-F9E7-CD42-852B-4670BAB2D55C}"/>
                  </a:ext>
                </a:extLst>
              </p:cNvPr>
              <p:cNvSpPr>
                <a:spLocks noChangeShapeType="1"/>
              </p:cNvSpPr>
              <p:nvPr/>
            </p:nvSpPr>
            <p:spPr bwMode="auto">
              <a:xfrm>
                <a:off x="2066"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6" name="Rectangle 1195">
                <a:extLst>
                  <a:ext uri="{FF2B5EF4-FFF2-40B4-BE49-F238E27FC236}">
                    <a16:creationId xmlns:a16="http://schemas.microsoft.com/office/drawing/2014/main" id="{93301A63-F85B-2C41-9C5C-00A71C3A659F}"/>
                  </a:ext>
                </a:extLst>
              </p:cNvPr>
              <p:cNvSpPr>
                <a:spLocks noChangeArrowheads="1"/>
              </p:cNvSpPr>
              <p:nvPr/>
            </p:nvSpPr>
            <p:spPr bwMode="auto">
              <a:xfrm>
                <a:off x="2031"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4</a:t>
                </a:r>
                <a:endParaRPr lang="en-US" altLang="en-US" sz="1800">
                  <a:solidFill>
                    <a:schemeClr val="tx1"/>
                  </a:solidFill>
                </a:endParaRPr>
              </a:p>
            </p:txBody>
          </p:sp>
          <p:sp>
            <p:nvSpPr>
              <p:cNvPr id="145217" name="Line 1196">
                <a:extLst>
                  <a:ext uri="{FF2B5EF4-FFF2-40B4-BE49-F238E27FC236}">
                    <a16:creationId xmlns:a16="http://schemas.microsoft.com/office/drawing/2014/main" id="{C1F21E37-B244-E941-BC5A-50736988C77D}"/>
                  </a:ext>
                </a:extLst>
              </p:cNvPr>
              <p:cNvSpPr>
                <a:spLocks noChangeShapeType="1"/>
              </p:cNvSpPr>
              <p:nvPr/>
            </p:nvSpPr>
            <p:spPr bwMode="auto">
              <a:xfrm flipV="1">
                <a:off x="2286"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8" name="Line 1197">
                <a:extLst>
                  <a:ext uri="{FF2B5EF4-FFF2-40B4-BE49-F238E27FC236}">
                    <a16:creationId xmlns:a16="http://schemas.microsoft.com/office/drawing/2014/main" id="{2D4DB2D8-CF38-704F-A28B-845013866961}"/>
                  </a:ext>
                </a:extLst>
              </p:cNvPr>
              <p:cNvSpPr>
                <a:spLocks noChangeShapeType="1"/>
              </p:cNvSpPr>
              <p:nvPr/>
            </p:nvSpPr>
            <p:spPr bwMode="auto">
              <a:xfrm flipV="1">
                <a:off x="2286"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9" name="Line 1198">
                <a:extLst>
                  <a:ext uri="{FF2B5EF4-FFF2-40B4-BE49-F238E27FC236}">
                    <a16:creationId xmlns:a16="http://schemas.microsoft.com/office/drawing/2014/main" id="{0B4C4963-8C11-3940-8008-7A269E3E7F0A}"/>
                  </a:ext>
                </a:extLst>
              </p:cNvPr>
              <p:cNvSpPr>
                <a:spLocks noChangeShapeType="1"/>
              </p:cNvSpPr>
              <p:nvPr/>
            </p:nvSpPr>
            <p:spPr bwMode="auto">
              <a:xfrm flipV="1">
                <a:off x="2286"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0" name="Line 1199">
                <a:extLst>
                  <a:ext uri="{FF2B5EF4-FFF2-40B4-BE49-F238E27FC236}">
                    <a16:creationId xmlns:a16="http://schemas.microsoft.com/office/drawing/2014/main" id="{FCE7BC34-42E5-154F-A9CD-F77DDB1D1319}"/>
                  </a:ext>
                </a:extLst>
              </p:cNvPr>
              <p:cNvSpPr>
                <a:spLocks noChangeShapeType="1"/>
              </p:cNvSpPr>
              <p:nvPr/>
            </p:nvSpPr>
            <p:spPr bwMode="auto">
              <a:xfrm flipV="1">
                <a:off x="2286"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1" name="Line 1200">
                <a:extLst>
                  <a:ext uri="{FF2B5EF4-FFF2-40B4-BE49-F238E27FC236}">
                    <a16:creationId xmlns:a16="http://schemas.microsoft.com/office/drawing/2014/main" id="{A0486EF2-BE83-1F40-B7BB-BCE7748E9069}"/>
                  </a:ext>
                </a:extLst>
              </p:cNvPr>
              <p:cNvSpPr>
                <a:spLocks noChangeShapeType="1"/>
              </p:cNvSpPr>
              <p:nvPr/>
            </p:nvSpPr>
            <p:spPr bwMode="auto">
              <a:xfrm flipV="1">
                <a:off x="2286"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2" name="Line 1201">
                <a:extLst>
                  <a:ext uri="{FF2B5EF4-FFF2-40B4-BE49-F238E27FC236}">
                    <a16:creationId xmlns:a16="http://schemas.microsoft.com/office/drawing/2014/main" id="{C5206758-E1B1-3149-A2BA-F78CA69F45F6}"/>
                  </a:ext>
                </a:extLst>
              </p:cNvPr>
              <p:cNvSpPr>
                <a:spLocks noChangeShapeType="1"/>
              </p:cNvSpPr>
              <p:nvPr/>
            </p:nvSpPr>
            <p:spPr bwMode="auto">
              <a:xfrm flipV="1">
                <a:off x="2286"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3" name="Line 1202">
                <a:extLst>
                  <a:ext uri="{FF2B5EF4-FFF2-40B4-BE49-F238E27FC236}">
                    <a16:creationId xmlns:a16="http://schemas.microsoft.com/office/drawing/2014/main" id="{132D1722-3271-6745-B682-63C97C05FC76}"/>
                  </a:ext>
                </a:extLst>
              </p:cNvPr>
              <p:cNvSpPr>
                <a:spLocks noChangeShapeType="1"/>
              </p:cNvSpPr>
              <p:nvPr/>
            </p:nvSpPr>
            <p:spPr bwMode="auto">
              <a:xfrm flipV="1">
                <a:off x="2286"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4" name="Line 1203">
                <a:extLst>
                  <a:ext uri="{FF2B5EF4-FFF2-40B4-BE49-F238E27FC236}">
                    <a16:creationId xmlns:a16="http://schemas.microsoft.com/office/drawing/2014/main" id="{DD9927E1-8FF1-274A-9C87-567F18BD193D}"/>
                  </a:ext>
                </a:extLst>
              </p:cNvPr>
              <p:cNvSpPr>
                <a:spLocks noChangeShapeType="1"/>
              </p:cNvSpPr>
              <p:nvPr/>
            </p:nvSpPr>
            <p:spPr bwMode="auto">
              <a:xfrm flipV="1">
                <a:off x="2286"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5" name="Line 1204">
                <a:extLst>
                  <a:ext uri="{FF2B5EF4-FFF2-40B4-BE49-F238E27FC236}">
                    <a16:creationId xmlns:a16="http://schemas.microsoft.com/office/drawing/2014/main" id="{84AEE154-8384-DF47-A816-4A4556C8F485}"/>
                  </a:ext>
                </a:extLst>
              </p:cNvPr>
              <p:cNvSpPr>
                <a:spLocks noChangeShapeType="1"/>
              </p:cNvSpPr>
              <p:nvPr/>
            </p:nvSpPr>
            <p:spPr bwMode="auto">
              <a:xfrm flipV="1">
                <a:off x="2286"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6" name="Line 1205">
                <a:extLst>
                  <a:ext uri="{FF2B5EF4-FFF2-40B4-BE49-F238E27FC236}">
                    <a16:creationId xmlns:a16="http://schemas.microsoft.com/office/drawing/2014/main" id="{34C8A67B-6F17-0742-B04D-BFF65F106BF5}"/>
                  </a:ext>
                </a:extLst>
              </p:cNvPr>
              <p:cNvSpPr>
                <a:spLocks noChangeShapeType="1"/>
              </p:cNvSpPr>
              <p:nvPr/>
            </p:nvSpPr>
            <p:spPr bwMode="auto">
              <a:xfrm flipV="1">
                <a:off x="2286"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7" name="Line 1206">
                <a:extLst>
                  <a:ext uri="{FF2B5EF4-FFF2-40B4-BE49-F238E27FC236}">
                    <a16:creationId xmlns:a16="http://schemas.microsoft.com/office/drawing/2014/main" id="{A8CEABCF-94C5-794C-B527-51AE700CBE1D}"/>
                  </a:ext>
                </a:extLst>
              </p:cNvPr>
              <p:cNvSpPr>
                <a:spLocks noChangeShapeType="1"/>
              </p:cNvSpPr>
              <p:nvPr/>
            </p:nvSpPr>
            <p:spPr bwMode="auto">
              <a:xfrm flipV="1">
                <a:off x="2286"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8" name="Line 1207">
                <a:extLst>
                  <a:ext uri="{FF2B5EF4-FFF2-40B4-BE49-F238E27FC236}">
                    <a16:creationId xmlns:a16="http://schemas.microsoft.com/office/drawing/2014/main" id="{F8743A10-181E-6A46-B8C6-0618A06C2803}"/>
                  </a:ext>
                </a:extLst>
              </p:cNvPr>
              <p:cNvSpPr>
                <a:spLocks noChangeShapeType="1"/>
              </p:cNvSpPr>
              <p:nvPr/>
            </p:nvSpPr>
            <p:spPr bwMode="auto">
              <a:xfrm flipV="1">
                <a:off x="2286"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9" name="Line 1208">
                <a:extLst>
                  <a:ext uri="{FF2B5EF4-FFF2-40B4-BE49-F238E27FC236}">
                    <a16:creationId xmlns:a16="http://schemas.microsoft.com/office/drawing/2014/main" id="{78F87232-D483-7F40-8295-ECF93922A397}"/>
                  </a:ext>
                </a:extLst>
              </p:cNvPr>
              <p:cNvSpPr>
                <a:spLocks noChangeShapeType="1"/>
              </p:cNvSpPr>
              <p:nvPr/>
            </p:nvSpPr>
            <p:spPr bwMode="auto">
              <a:xfrm flipV="1">
                <a:off x="2286"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0" name="Line 1209">
                <a:extLst>
                  <a:ext uri="{FF2B5EF4-FFF2-40B4-BE49-F238E27FC236}">
                    <a16:creationId xmlns:a16="http://schemas.microsoft.com/office/drawing/2014/main" id="{8A20B61C-61D0-F242-A4ED-9B9C0E9C5EE4}"/>
                  </a:ext>
                </a:extLst>
              </p:cNvPr>
              <p:cNvSpPr>
                <a:spLocks noChangeShapeType="1"/>
              </p:cNvSpPr>
              <p:nvPr/>
            </p:nvSpPr>
            <p:spPr bwMode="auto">
              <a:xfrm flipV="1">
                <a:off x="2286"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11" name="Group 1210">
              <a:extLst>
                <a:ext uri="{FF2B5EF4-FFF2-40B4-BE49-F238E27FC236}">
                  <a16:creationId xmlns:a16="http://schemas.microsoft.com/office/drawing/2014/main" id="{143BD85B-7A56-3B47-B2DA-F00A65766011}"/>
                </a:ext>
              </a:extLst>
            </p:cNvPr>
            <p:cNvGrpSpPr>
              <a:grpSpLocks/>
            </p:cNvGrpSpPr>
            <p:nvPr/>
          </p:nvGrpSpPr>
          <p:grpSpPr bwMode="auto">
            <a:xfrm>
              <a:off x="2252" y="1102"/>
              <a:ext cx="476" cy="1778"/>
              <a:chOff x="2252" y="1102"/>
              <a:chExt cx="476" cy="1778"/>
            </a:xfrm>
          </p:grpSpPr>
          <p:sp>
            <p:nvSpPr>
              <p:cNvPr id="144831" name="Line 1211">
                <a:extLst>
                  <a:ext uri="{FF2B5EF4-FFF2-40B4-BE49-F238E27FC236}">
                    <a16:creationId xmlns:a16="http://schemas.microsoft.com/office/drawing/2014/main" id="{EEB44F7D-DCC4-B940-A986-2805CB9CBFB7}"/>
                  </a:ext>
                </a:extLst>
              </p:cNvPr>
              <p:cNvSpPr>
                <a:spLocks noChangeShapeType="1"/>
              </p:cNvSpPr>
              <p:nvPr/>
            </p:nvSpPr>
            <p:spPr bwMode="auto">
              <a:xfrm flipV="1">
                <a:off x="2286"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2" name="Line 1212">
                <a:extLst>
                  <a:ext uri="{FF2B5EF4-FFF2-40B4-BE49-F238E27FC236}">
                    <a16:creationId xmlns:a16="http://schemas.microsoft.com/office/drawing/2014/main" id="{E1CEC151-A993-FB4E-9741-B00CDE00D98E}"/>
                  </a:ext>
                </a:extLst>
              </p:cNvPr>
              <p:cNvSpPr>
                <a:spLocks noChangeShapeType="1"/>
              </p:cNvSpPr>
              <p:nvPr/>
            </p:nvSpPr>
            <p:spPr bwMode="auto">
              <a:xfrm flipV="1">
                <a:off x="2286"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3" name="Line 1213">
                <a:extLst>
                  <a:ext uri="{FF2B5EF4-FFF2-40B4-BE49-F238E27FC236}">
                    <a16:creationId xmlns:a16="http://schemas.microsoft.com/office/drawing/2014/main" id="{396CB0D4-9727-254B-A8F1-C6120CC9EFD0}"/>
                  </a:ext>
                </a:extLst>
              </p:cNvPr>
              <p:cNvSpPr>
                <a:spLocks noChangeShapeType="1"/>
              </p:cNvSpPr>
              <p:nvPr/>
            </p:nvSpPr>
            <p:spPr bwMode="auto">
              <a:xfrm flipV="1">
                <a:off x="2286"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4" name="Line 1214">
                <a:extLst>
                  <a:ext uri="{FF2B5EF4-FFF2-40B4-BE49-F238E27FC236}">
                    <a16:creationId xmlns:a16="http://schemas.microsoft.com/office/drawing/2014/main" id="{92601114-01B3-E649-A614-DA565A630DAC}"/>
                  </a:ext>
                </a:extLst>
              </p:cNvPr>
              <p:cNvSpPr>
                <a:spLocks noChangeShapeType="1"/>
              </p:cNvSpPr>
              <p:nvPr/>
            </p:nvSpPr>
            <p:spPr bwMode="auto">
              <a:xfrm flipV="1">
                <a:off x="2286"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5" name="Line 1215">
                <a:extLst>
                  <a:ext uri="{FF2B5EF4-FFF2-40B4-BE49-F238E27FC236}">
                    <a16:creationId xmlns:a16="http://schemas.microsoft.com/office/drawing/2014/main" id="{23FF152B-983E-FC44-906C-C897187E8F79}"/>
                  </a:ext>
                </a:extLst>
              </p:cNvPr>
              <p:cNvSpPr>
                <a:spLocks noChangeShapeType="1"/>
              </p:cNvSpPr>
              <p:nvPr/>
            </p:nvSpPr>
            <p:spPr bwMode="auto">
              <a:xfrm flipV="1">
                <a:off x="2286"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6" name="Line 1216">
                <a:extLst>
                  <a:ext uri="{FF2B5EF4-FFF2-40B4-BE49-F238E27FC236}">
                    <a16:creationId xmlns:a16="http://schemas.microsoft.com/office/drawing/2014/main" id="{EEF4017C-A95D-BB4F-BC25-A87E324E352E}"/>
                  </a:ext>
                </a:extLst>
              </p:cNvPr>
              <p:cNvSpPr>
                <a:spLocks noChangeShapeType="1"/>
              </p:cNvSpPr>
              <p:nvPr/>
            </p:nvSpPr>
            <p:spPr bwMode="auto">
              <a:xfrm flipV="1">
                <a:off x="2286"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7" name="Line 1217">
                <a:extLst>
                  <a:ext uri="{FF2B5EF4-FFF2-40B4-BE49-F238E27FC236}">
                    <a16:creationId xmlns:a16="http://schemas.microsoft.com/office/drawing/2014/main" id="{CD5D4042-BBC2-B042-B438-9DD9F1AB5A96}"/>
                  </a:ext>
                </a:extLst>
              </p:cNvPr>
              <p:cNvSpPr>
                <a:spLocks noChangeShapeType="1"/>
              </p:cNvSpPr>
              <p:nvPr/>
            </p:nvSpPr>
            <p:spPr bwMode="auto">
              <a:xfrm flipV="1">
                <a:off x="2286"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8" name="Line 1218">
                <a:extLst>
                  <a:ext uri="{FF2B5EF4-FFF2-40B4-BE49-F238E27FC236}">
                    <a16:creationId xmlns:a16="http://schemas.microsoft.com/office/drawing/2014/main" id="{F021317D-F421-0043-A8BB-6A16527B9B61}"/>
                  </a:ext>
                </a:extLst>
              </p:cNvPr>
              <p:cNvSpPr>
                <a:spLocks noChangeShapeType="1"/>
              </p:cNvSpPr>
              <p:nvPr/>
            </p:nvSpPr>
            <p:spPr bwMode="auto">
              <a:xfrm flipV="1">
                <a:off x="2286"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9" name="Line 1219">
                <a:extLst>
                  <a:ext uri="{FF2B5EF4-FFF2-40B4-BE49-F238E27FC236}">
                    <a16:creationId xmlns:a16="http://schemas.microsoft.com/office/drawing/2014/main" id="{B8BEA0FE-7106-6341-B4A5-7793422FE096}"/>
                  </a:ext>
                </a:extLst>
              </p:cNvPr>
              <p:cNvSpPr>
                <a:spLocks noChangeShapeType="1"/>
              </p:cNvSpPr>
              <p:nvPr/>
            </p:nvSpPr>
            <p:spPr bwMode="auto">
              <a:xfrm flipV="1">
                <a:off x="2286"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0" name="Line 1220">
                <a:extLst>
                  <a:ext uri="{FF2B5EF4-FFF2-40B4-BE49-F238E27FC236}">
                    <a16:creationId xmlns:a16="http://schemas.microsoft.com/office/drawing/2014/main" id="{7830CD7E-03E9-194B-ADFA-D235272B96AC}"/>
                  </a:ext>
                </a:extLst>
              </p:cNvPr>
              <p:cNvSpPr>
                <a:spLocks noChangeShapeType="1"/>
              </p:cNvSpPr>
              <p:nvPr/>
            </p:nvSpPr>
            <p:spPr bwMode="auto">
              <a:xfrm flipV="1">
                <a:off x="2286"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1" name="Line 1221">
                <a:extLst>
                  <a:ext uri="{FF2B5EF4-FFF2-40B4-BE49-F238E27FC236}">
                    <a16:creationId xmlns:a16="http://schemas.microsoft.com/office/drawing/2014/main" id="{E2783559-64F5-E545-A1F5-DDE07268E656}"/>
                  </a:ext>
                </a:extLst>
              </p:cNvPr>
              <p:cNvSpPr>
                <a:spLocks noChangeShapeType="1"/>
              </p:cNvSpPr>
              <p:nvPr/>
            </p:nvSpPr>
            <p:spPr bwMode="auto">
              <a:xfrm flipV="1">
                <a:off x="2286"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2" name="Line 1222">
                <a:extLst>
                  <a:ext uri="{FF2B5EF4-FFF2-40B4-BE49-F238E27FC236}">
                    <a16:creationId xmlns:a16="http://schemas.microsoft.com/office/drawing/2014/main" id="{E11760FA-F8DE-714A-9296-FE25EBC0536C}"/>
                  </a:ext>
                </a:extLst>
              </p:cNvPr>
              <p:cNvSpPr>
                <a:spLocks noChangeShapeType="1"/>
              </p:cNvSpPr>
              <p:nvPr/>
            </p:nvSpPr>
            <p:spPr bwMode="auto">
              <a:xfrm flipV="1">
                <a:off x="2286"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3" name="Line 1223">
                <a:extLst>
                  <a:ext uri="{FF2B5EF4-FFF2-40B4-BE49-F238E27FC236}">
                    <a16:creationId xmlns:a16="http://schemas.microsoft.com/office/drawing/2014/main" id="{1E34E448-9A76-3241-A744-38F51FBBE0CB}"/>
                  </a:ext>
                </a:extLst>
              </p:cNvPr>
              <p:cNvSpPr>
                <a:spLocks noChangeShapeType="1"/>
              </p:cNvSpPr>
              <p:nvPr/>
            </p:nvSpPr>
            <p:spPr bwMode="auto">
              <a:xfrm flipV="1">
                <a:off x="2286"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4" name="Line 1224">
                <a:extLst>
                  <a:ext uri="{FF2B5EF4-FFF2-40B4-BE49-F238E27FC236}">
                    <a16:creationId xmlns:a16="http://schemas.microsoft.com/office/drawing/2014/main" id="{6513EC38-0657-BF42-B4BE-A6A10065A835}"/>
                  </a:ext>
                </a:extLst>
              </p:cNvPr>
              <p:cNvSpPr>
                <a:spLocks noChangeShapeType="1"/>
              </p:cNvSpPr>
              <p:nvPr/>
            </p:nvSpPr>
            <p:spPr bwMode="auto">
              <a:xfrm flipV="1">
                <a:off x="2286"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5" name="Line 1225">
                <a:extLst>
                  <a:ext uri="{FF2B5EF4-FFF2-40B4-BE49-F238E27FC236}">
                    <a16:creationId xmlns:a16="http://schemas.microsoft.com/office/drawing/2014/main" id="{864B5250-3B5D-7A44-8DB7-76AC652F6EA1}"/>
                  </a:ext>
                </a:extLst>
              </p:cNvPr>
              <p:cNvSpPr>
                <a:spLocks noChangeShapeType="1"/>
              </p:cNvSpPr>
              <p:nvPr/>
            </p:nvSpPr>
            <p:spPr bwMode="auto">
              <a:xfrm flipV="1">
                <a:off x="2286"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6" name="Line 1226">
                <a:extLst>
                  <a:ext uri="{FF2B5EF4-FFF2-40B4-BE49-F238E27FC236}">
                    <a16:creationId xmlns:a16="http://schemas.microsoft.com/office/drawing/2014/main" id="{6E17C6DB-3F9D-D441-8ED1-B129DA6960A0}"/>
                  </a:ext>
                </a:extLst>
              </p:cNvPr>
              <p:cNvSpPr>
                <a:spLocks noChangeShapeType="1"/>
              </p:cNvSpPr>
              <p:nvPr/>
            </p:nvSpPr>
            <p:spPr bwMode="auto">
              <a:xfrm flipV="1">
                <a:off x="2286"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7" name="Line 1227">
                <a:extLst>
                  <a:ext uri="{FF2B5EF4-FFF2-40B4-BE49-F238E27FC236}">
                    <a16:creationId xmlns:a16="http://schemas.microsoft.com/office/drawing/2014/main" id="{94971BDC-82EC-E143-899C-E3C3FD97E720}"/>
                  </a:ext>
                </a:extLst>
              </p:cNvPr>
              <p:cNvSpPr>
                <a:spLocks noChangeShapeType="1"/>
              </p:cNvSpPr>
              <p:nvPr/>
            </p:nvSpPr>
            <p:spPr bwMode="auto">
              <a:xfrm flipV="1">
                <a:off x="2286"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8" name="Line 1228">
                <a:extLst>
                  <a:ext uri="{FF2B5EF4-FFF2-40B4-BE49-F238E27FC236}">
                    <a16:creationId xmlns:a16="http://schemas.microsoft.com/office/drawing/2014/main" id="{2A08912C-1AD2-1446-A09F-90B9FEE86BA2}"/>
                  </a:ext>
                </a:extLst>
              </p:cNvPr>
              <p:cNvSpPr>
                <a:spLocks noChangeShapeType="1"/>
              </p:cNvSpPr>
              <p:nvPr/>
            </p:nvSpPr>
            <p:spPr bwMode="auto">
              <a:xfrm flipV="1">
                <a:off x="2286"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9" name="Line 1229">
                <a:extLst>
                  <a:ext uri="{FF2B5EF4-FFF2-40B4-BE49-F238E27FC236}">
                    <a16:creationId xmlns:a16="http://schemas.microsoft.com/office/drawing/2014/main" id="{D1F799E5-3B5D-8449-B65C-0CD2561A0C1D}"/>
                  </a:ext>
                </a:extLst>
              </p:cNvPr>
              <p:cNvSpPr>
                <a:spLocks noChangeShapeType="1"/>
              </p:cNvSpPr>
              <p:nvPr/>
            </p:nvSpPr>
            <p:spPr bwMode="auto">
              <a:xfrm flipV="1">
                <a:off x="2286"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0" name="Line 1230">
                <a:extLst>
                  <a:ext uri="{FF2B5EF4-FFF2-40B4-BE49-F238E27FC236}">
                    <a16:creationId xmlns:a16="http://schemas.microsoft.com/office/drawing/2014/main" id="{40707791-A9AA-484F-993C-5F04178D68FD}"/>
                  </a:ext>
                </a:extLst>
              </p:cNvPr>
              <p:cNvSpPr>
                <a:spLocks noChangeShapeType="1"/>
              </p:cNvSpPr>
              <p:nvPr/>
            </p:nvSpPr>
            <p:spPr bwMode="auto">
              <a:xfrm flipV="1">
                <a:off x="2286"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1" name="Line 1231">
                <a:extLst>
                  <a:ext uri="{FF2B5EF4-FFF2-40B4-BE49-F238E27FC236}">
                    <a16:creationId xmlns:a16="http://schemas.microsoft.com/office/drawing/2014/main" id="{7F6585C0-D430-FF48-83B8-E0F3B03344A7}"/>
                  </a:ext>
                </a:extLst>
              </p:cNvPr>
              <p:cNvSpPr>
                <a:spLocks noChangeShapeType="1"/>
              </p:cNvSpPr>
              <p:nvPr/>
            </p:nvSpPr>
            <p:spPr bwMode="auto">
              <a:xfrm flipV="1">
                <a:off x="2286"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2" name="Line 1232">
                <a:extLst>
                  <a:ext uri="{FF2B5EF4-FFF2-40B4-BE49-F238E27FC236}">
                    <a16:creationId xmlns:a16="http://schemas.microsoft.com/office/drawing/2014/main" id="{9FB927D5-0473-8B4A-BC5C-1C27D7E327F1}"/>
                  </a:ext>
                </a:extLst>
              </p:cNvPr>
              <p:cNvSpPr>
                <a:spLocks noChangeShapeType="1"/>
              </p:cNvSpPr>
              <p:nvPr/>
            </p:nvSpPr>
            <p:spPr bwMode="auto">
              <a:xfrm flipV="1">
                <a:off x="2286"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3" name="Line 1233">
                <a:extLst>
                  <a:ext uri="{FF2B5EF4-FFF2-40B4-BE49-F238E27FC236}">
                    <a16:creationId xmlns:a16="http://schemas.microsoft.com/office/drawing/2014/main" id="{9FE2F3D8-FB6C-5E4B-8028-025874442E06}"/>
                  </a:ext>
                </a:extLst>
              </p:cNvPr>
              <p:cNvSpPr>
                <a:spLocks noChangeShapeType="1"/>
              </p:cNvSpPr>
              <p:nvPr/>
            </p:nvSpPr>
            <p:spPr bwMode="auto">
              <a:xfrm flipV="1">
                <a:off x="2286"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4" name="Line 1234">
                <a:extLst>
                  <a:ext uri="{FF2B5EF4-FFF2-40B4-BE49-F238E27FC236}">
                    <a16:creationId xmlns:a16="http://schemas.microsoft.com/office/drawing/2014/main" id="{646F2000-7F1B-094D-9AC9-36CE0F809D38}"/>
                  </a:ext>
                </a:extLst>
              </p:cNvPr>
              <p:cNvSpPr>
                <a:spLocks noChangeShapeType="1"/>
              </p:cNvSpPr>
              <p:nvPr/>
            </p:nvSpPr>
            <p:spPr bwMode="auto">
              <a:xfrm flipV="1">
                <a:off x="2286"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5" name="Line 1235">
                <a:extLst>
                  <a:ext uri="{FF2B5EF4-FFF2-40B4-BE49-F238E27FC236}">
                    <a16:creationId xmlns:a16="http://schemas.microsoft.com/office/drawing/2014/main" id="{AD0241E2-81E7-8C4F-A14E-20C1394B2559}"/>
                  </a:ext>
                </a:extLst>
              </p:cNvPr>
              <p:cNvSpPr>
                <a:spLocks noChangeShapeType="1"/>
              </p:cNvSpPr>
              <p:nvPr/>
            </p:nvSpPr>
            <p:spPr bwMode="auto">
              <a:xfrm flipV="1">
                <a:off x="2286"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6" name="Line 1236">
                <a:extLst>
                  <a:ext uri="{FF2B5EF4-FFF2-40B4-BE49-F238E27FC236}">
                    <a16:creationId xmlns:a16="http://schemas.microsoft.com/office/drawing/2014/main" id="{B1D31C97-C275-3C40-B305-EE2FBFA3D450}"/>
                  </a:ext>
                </a:extLst>
              </p:cNvPr>
              <p:cNvSpPr>
                <a:spLocks noChangeShapeType="1"/>
              </p:cNvSpPr>
              <p:nvPr/>
            </p:nvSpPr>
            <p:spPr bwMode="auto">
              <a:xfrm flipV="1">
                <a:off x="2286"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7" name="Line 1237">
                <a:extLst>
                  <a:ext uri="{FF2B5EF4-FFF2-40B4-BE49-F238E27FC236}">
                    <a16:creationId xmlns:a16="http://schemas.microsoft.com/office/drawing/2014/main" id="{9F07A0BE-4637-AB45-B2D9-E8977A1AD6DE}"/>
                  </a:ext>
                </a:extLst>
              </p:cNvPr>
              <p:cNvSpPr>
                <a:spLocks noChangeShapeType="1"/>
              </p:cNvSpPr>
              <p:nvPr/>
            </p:nvSpPr>
            <p:spPr bwMode="auto">
              <a:xfrm flipV="1">
                <a:off x="2286"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8" name="Line 1238">
                <a:extLst>
                  <a:ext uri="{FF2B5EF4-FFF2-40B4-BE49-F238E27FC236}">
                    <a16:creationId xmlns:a16="http://schemas.microsoft.com/office/drawing/2014/main" id="{04B86A5C-78CA-064A-8D77-D4C204B807DD}"/>
                  </a:ext>
                </a:extLst>
              </p:cNvPr>
              <p:cNvSpPr>
                <a:spLocks noChangeShapeType="1"/>
              </p:cNvSpPr>
              <p:nvPr/>
            </p:nvSpPr>
            <p:spPr bwMode="auto">
              <a:xfrm flipV="1">
                <a:off x="2286"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9" name="Line 1239">
                <a:extLst>
                  <a:ext uri="{FF2B5EF4-FFF2-40B4-BE49-F238E27FC236}">
                    <a16:creationId xmlns:a16="http://schemas.microsoft.com/office/drawing/2014/main" id="{E1666F22-274A-FD45-83B0-226208FB739B}"/>
                  </a:ext>
                </a:extLst>
              </p:cNvPr>
              <p:cNvSpPr>
                <a:spLocks noChangeShapeType="1"/>
              </p:cNvSpPr>
              <p:nvPr/>
            </p:nvSpPr>
            <p:spPr bwMode="auto">
              <a:xfrm flipV="1">
                <a:off x="2286"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0" name="Line 1240">
                <a:extLst>
                  <a:ext uri="{FF2B5EF4-FFF2-40B4-BE49-F238E27FC236}">
                    <a16:creationId xmlns:a16="http://schemas.microsoft.com/office/drawing/2014/main" id="{594005CB-C521-3C46-9E3A-E75C70E7E3C6}"/>
                  </a:ext>
                </a:extLst>
              </p:cNvPr>
              <p:cNvSpPr>
                <a:spLocks noChangeShapeType="1"/>
              </p:cNvSpPr>
              <p:nvPr/>
            </p:nvSpPr>
            <p:spPr bwMode="auto">
              <a:xfrm flipV="1">
                <a:off x="2286"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1" name="Line 1241">
                <a:extLst>
                  <a:ext uri="{FF2B5EF4-FFF2-40B4-BE49-F238E27FC236}">
                    <a16:creationId xmlns:a16="http://schemas.microsoft.com/office/drawing/2014/main" id="{5000B31C-653D-6D4A-9A70-C374BCB36E45}"/>
                  </a:ext>
                </a:extLst>
              </p:cNvPr>
              <p:cNvSpPr>
                <a:spLocks noChangeShapeType="1"/>
              </p:cNvSpPr>
              <p:nvPr/>
            </p:nvSpPr>
            <p:spPr bwMode="auto">
              <a:xfrm flipV="1">
                <a:off x="2286"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2" name="Line 1242">
                <a:extLst>
                  <a:ext uri="{FF2B5EF4-FFF2-40B4-BE49-F238E27FC236}">
                    <a16:creationId xmlns:a16="http://schemas.microsoft.com/office/drawing/2014/main" id="{B6CCBA4C-37E3-7E42-A5B5-D97005DDD1D1}"/>
                  </a:ext>
                </a:extLst>
              </p:cNvPr>
              <p:cNvSpPr>
                <a:spLocks noChangeShapeType="1"/>
              </p:cNvSpPr>
              <p:nvPr/>
            </p:nvSpPr>
            <p:spPr bwMode="auto">
              <a:xfrm flipV="1">
                <a:off x="2286"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3" name="Line 1243">
                <a:extLst>
                  <a:ext uri="{FF2B5EF4-FFF2-40B4-BE49-F238E27FC236}">
                    <a16:creationId xmlns:a16="http://schemas.microsoft.com/office/drawing/2014/main" id="{3B657E31-62B2-FA44-BA70-97C604E8936B}"/>
                  </a:ext>
                </a:extLst>
              </p:cNvPr>
              <p:cNvSpPr>
                <a:spLocks noChangeShapeType="1"/>
              </p:cNvSpPr>
              <p:nvPr/>
            </p:nvSpPr>
            <p:spPr bwMode="auto">
              <a:xfrm flipV="1">
                <a:off x="2286"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4" name="Line 1244">
                <a:extLst>
                  <a:ext uri="{FF2B5EF4-FFF2-40B4-BE49-F238E27FC236}">
                    <a16:creationId xmlns:a16="http://schemas.microsoft.com/office/drawing/2014/main" id="{75A1807C-3768-0542-A24E-008673344E85}"/>
                  </a:ext>
                </a:extLst>
              </p:cNvPr>
              <p:cNvSpPr>
                <a:spLocks noChangeShapeType="1"/>
              </p:cNvSpPr>
              <p:nvPr/>
            </p:nvSpPr>
            <p:spPr bwMode="auto">
              <a:xfrm flipV="1">
                <a:off x="2286"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5" name="Line 1245">
                <a:extLst>
                  <a:ext uri="{FF2B5EF4-FFF2-40B4-BE49-F238E27FC236}">
                    <a16:creationId xmlns:a16="http://schemas.microsoft.com/office/drawing/2014/main" id="{548EFEE1-E3ED-184C-8F8A-F7BF0FD684C7}"/>
                  </a:ext>
                </a:extLst>
              </p:cNvPr>
              <p:cNvSpPr>
                <a:spLocks noChangeShapeType="1"/>
              </p:cNvSpPr>
              <p:nvPr/>
            </p:nvSpPr>
            <p:spPr bwMode="auto">
              <a:xfrm flipV="1">
                <a:off x="2286"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6" name="Line 1246">
                <a:extLst>
                  <a:ext uri="{FF2B5EF4-FFF2-40B4-BE49-F238E27FC236}">
                    <a16:creationId xmlns:a16="http://schemas.microsoft.com/office/drawing/2014/main" id="{46F313A5-EE2C-AE46-BD9A-65D7C95A6FE7}"/>
                  </a:ext>
                </a:extLst>
              </p:cNvPr>
              <p:cNvSpPr>
                <a:spLocks noChangeShapeType="1"/>
              </p:cNvSpPr>
              <p:nvPr/>
            </p:nvSpPr>
            <p:spPr bwMode="auto">
              <a:xfrm flipV="1">
                <a:off x="2286"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7" name="Line 1247">
                <a:extLst>
                  <a:ext uri="{FF2B5EF4-FFF2-40B4-BE49-F238E27FC236}">
                    <a16:creationId xmlns:a16="http://schemas.microsoft.com/office/drawing/2014/main" id="{A7DD62AD-B573-0E48-9AE0-F683D7F75E40}"/>
                  </a:ext>
                </a:extLst>
              </p:cNvPr>
              <p:cNvSpPr>
                <a:spLocks noChangeShapeType="1"/>
              </p:cNvSpPr>
              <p:nvPr/>
            </p:nvSpPr>
            <p:spPr bwMode="auto">
              <a:xfrm flipV="1">
                <a:off x="2286"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8" name="Line 1248">
                <a:extLst>
                  <a:ext uri="{FF2B5EF4-FFF2-40B4-BE49-F238E27FC236}">
                    <a16:creationId xmlns:a16="http://schemas.microsoft.com/office/drawing/2014/main" id="{FD2A038B-8544-F146-8565-A555E11B19CC}"/>
                  </a:ext>
                </a:extLst>
              </p:cNvPr>
              <p:cNvSpPr>
                <a:spLocks noChangeShapeType="1"/>
              </p:cNvSpPr>
              <p:nvPr/>
            </p:nvSpPr>
            <p:spPr bwMode="auto">
              <a:xfrm flipV="1">
                <a:off x="2286"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9" name="Line 1249">
                <a:extLst>
                  <a:ext uri="{FF2B5EF4-FFF2-40B4-BE49-F238E27FC236}">
                    <a16:creationId xmlns:a16="http://schemas.microsoft.com/office/drawing/2014/main" id="{8CC9DD09-FD03-B34E-B5FB-4D11682EC7AE}"/>
                  </a:ext>
                </a:extLst>
              </p:cNvPr>
              <p:cNvSpPr>
                <a:spLocks noChangeShapeType="1"/>
              </p:cNvSpPr>
              <p:nvPr/>
            </p:nvSpPr>
            <p:spPr bwMode="auto">
              <a:xfrm flipV="1">
                <a:off x="2286"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0" name="Line 1250">
                <a:extLst>
                  <a:ext uri="{FF2B5EF4-FFF2-40B4-BE49-F238E27FC236}">
                    <a16:creationId xmlns:a16="http://schemas.microsoft.com/office/drawing/2014/main" id="{C6FC33BB-9628-AE45-8919-4F5C2EA87F12}"/>
                  </a:ext>
                </a:extLst>
              </p:cNvPr>
              <p:cNvSpPr>
                <a:spLocks noChangeShapeType="1"/>
              </p:cNvSpPr>
              <p:nvPr/>
            </p:nvSpPr>
            <p:spPr bwMode="auto">
              <a:xfrm flipV="1">
                <a:off x="2286"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1" name="Line 1251">
                <a:extLst>
                  <a:ext uri="{FF2B5EF4-FFF2-40B4-BE49-F238E27FC236}">
                    <a16:creationId xmlns:a16="http://schemas.microsoft.com/office/drawing/2014/main" id="{C122F767-0A65-E442-8A16-F4CBCF5ADED4}"/>
                  </a:ext>
                </a:extLst>
              </p:cNvPr>
              <p:cNvSpPr>
                <a:spLocks noChangeShapeType="1"/>
              </p:cNvSpPr>
              <p:nvPr/>
            </p:nvSpPr>
            <p:spPr bwMode="auto">
              <a:xfrm flipV="1">
                <a:off x="2286"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2" name="Line 1252">
                <a:extLst>
                  <a:ext uri="{FF2B5EF4-FFF2-40B4-BE49-F238E27FC236}">
                    <a16:creationId xmlns:a16="http://schemas.microsoft.com/office/drawing/2014/main" id="{8926E940-0DF5-E741-BFA6-13C8DBF2A12B}"/>
                  </a:ext>
                </a:extLst>
              </p:cNvPr>
              <p:cNvSpPr>
                <a:spLocks noChangeShapeType="1"/>
              </p:cNvSpPr>
              <p:nvPr/>
            </p:nvSpPr>
            <p:spPr bwMode="auto">
              <a:xfrm flipV="1">
                <a:off x="2286"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3" name="Line 1253">
                <a:extLst>
                  <a:ext uri="{FF2B5EF4-FFF2-40B4-BE49-F238E27FC236}">
                    <a16:creationId xmlns:a16="http://schemas.microsoft.com/office/drawing/2014/main" id="{D95C5503-6767-2443-B552-94D3944A1FC5}"/>
                  </a:ext>
                </a:extLst>
              </p:cNvPr>
              <p:cNvSpPr>
                <a:spLocks noChangeShapeType="1"/>
              </p:cNvSpPr>
              <p:nvPr/>
            </p:nvSpPr>
            <p:spPr bwMode="auto">
              <a:xfrm flipV="1">
                <a:off x="2286"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4" name="Line 1254">
                <a:extLst>
                  <a:ext uri="{FF2B5EF4-FFF2-40B4-BE49-F238E27FC236}">
                    <a16:creationId xmlns:a16="http://schemas.microsoft.com/office/drawing/2014/main" id="{72FA0857-D3C3-404D-BB50-6074B17CA3F2}"/>
                  </a:ext>
                </a:extLst>
              </p:cNvPr>
              <p:cNvSpPr>
                <a:spLocks noChangeShapeType="1"/>
              </p:cNvSpPr>
              <p:nvPr/>
            </p:nvSpPr>
            <p:spPr bwMode="auto">
              <a:xfrm flipV="1">
                <a:off x="2286"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5" name="Line 1255">
                <a:extLst>
                  <a:ext uri="{FF2B5EF4-FFF2-40B4-BE49-F238E27FC236}">
                    <a16:creationId xmlns:a16="http://schemas.microsoft.com/office/drawing/2014/main" id="{F4BBDAA9-1B30-DC47-8B4F-008CD1E2DB1B}"/>
                  </a:ext>
                </a:extLst>
              </p:cNvPr>
              <p:cNvSpPr>
                <a:spLocks noChangeShapeType="1"/>
              </p:cNvSpPr>
              <p:nvPr/>
            </p:nvSpPr>
            <p:spPr bwMode="auto">
              <a:xfrm flipV="1">
                <a:off x="2286"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6" name="Line 1256">
                <a:extLst>
                  <a:ext uri="{FF2B5EF4-FFF2-40B4-BE49-F238E27FC236}">
                    <a16:creationId xmlns:a16="http://schemas.microsoft.com/office/drawing/2014/main" id="{499813F8-1B11-5D46-8F94-AFAF8EC96D3F}"/>
                  </a:ext>
                </a:extLst>
              </p:cNvPr>
              <p:cNvSpPr>
                <a:spLocks noChangeShapeType="1"/>
              </p:cNvSpPr>
              <p:nvPr/>
            </p:nvSpPr>
            <p:spPr bwMode="auto">
              <a:xfrm flipV="1">
                <a:off x="2286"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7" name="Line 1257">
                <a:extLst>
                  <a:ext uri="{FF2B5EF4-FFF2-40B4-BE49-F238E27FC236}">
                    <a16:creationId xmlns:a16="http://schemas.microsoft.com/office/drawing/2014/main" id="{02667190-623E-1D4E-B81F-ECB2C65264A9}"/>
                  </a:ext>
                </a:extLst>
              </p:cNvPr>
              <p:cNvSpPr>
                <a:spLocks noChangeShapeType="1"/>
              </p:cNvSpPr>
              <p:nvPr/>
            </p:nvSpPr>
            <p:spPr bwMode="auto">
              <a:xfrm flipV="1">
                <a:off x="2286"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8" name="Line 1258">
                <a:extLst>
                  <a:ext uri="{FF2B5EF4-FFF2-40B4-BE49-F238E27FC236}">
                    <a16:creationId xmlns:a16="http://schemas.microsoft.com/office/drawing/2014/main" id="{9A767FBB-20CC-0445-BBE2-2643AA342180}"/>
                  </a:ext>
                </a:extLst>
              </p:cNvPr>
              <p:cNvSpPr>
                <a:spLocks noChangeShapeType="1"/>
              </p:cNvSpPr>
              <p:nvPr/>
            </p:nvSpPr>
            <p:spPr bwMode="auto">
              <a:xfrm flipV="1">
                <a:off x="2286"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9" name="Line 1259">
                <a:extLst>
                  <a:ext uri="{FF2B5EF4-FFF2-40B4-BE49-F238E27FC236}">
                    <a16:creationId xmlns:a16="http://schemas.microsoft.com/office/drawing/2014/main" id="{C9EA5F1F-FF97-7C42-B354-77A2EA916D1B}"/>
                  </a:ext>
                </a:extLst>
              </p:cNvPr>
              <p:cNvSpPr>
                <a:spLocks noChangeShapeType="1"/>
              </p:cNvSpPr>
              <p:nvPr/>
            </p:nvSpPr>
            <p:spPr bwMode="auto">
              <a:xfrm flipV="1">
                <a:off x="2286"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0" name="Line 1260">
                <a:extLst>
                  <a:ext uri="{FF2B5EF4-FFF2-40B4-BE49-F238E27FC236}">
                    <a16:creationId xmlns:a16="http://schemas.microsoft.com/office/drawing/2014/main" id="{73DD3EC0-1AF0-7246-9589-FC080DE3CFDE}"/>
                  </a:ext>
                </a:extLst>
              </p:cNvPr>
              <p:cNvSpPr>
                <a:spLocks noChangeShapeType="1"/>
              </p:cNvSpPr>
              <p:nvPr/>
            </p:nvSpPr>
            <p:spPr bwMode="auto">
              <a:xfrm flipV="1">
                <a:off x="2286"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1" name="Line 1261">
                <a:extLst>
                  <a:ext uri="{FF2B5EF4-FFF2-40B4-BE49-F238E27FC236}">
                    <a16:creationId xmlns:a16="http://schemas.microsoft.com/office/drawing/2014/main" id="{595F6AD8-2530-A543-800D-11312922699F}"/>
                  </a:ext>
                </a:extLst>
              </p:cNvPr>
              <p:cNvSpPr>
                <a:spLocks noChangeShapeType="1"/>
              </p:cNvSpPr>
              <p:nvPr/>
            </p:nvSpPr>
            <p:spPr bwMode="auto">
              <a:xfrm flipV="1">
                <a:off x="2286"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2" name="Line 1262">
                <a:extLst>
                  <a:ext uri="{FF2B5EF4-FFF2-40B4-BE49-F238E27FC236}">
                    <a16:creationId xmlns:a16="http://schemas.microsoft.com/office/drawing/2014/main" id="{ABFA9DAE-2E9E-324E-B6E9-A075C14CABF9}"/>
                  </a:ext>
                </a:extLst>
              </p:cNvPr>
              <p:cNvSpPr>
                <a:spLocks noChangeShapeType="1"/>
              </p:cNvSpPr>
              <p:nvPr/>
            </p:nvSpPr>
            <p:spPr bwMode="auto">
              <a:xfrm flipV="1">
                <a:off x="2286"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3" name="Line 1263">
                <a:extLst>
                  <a:ext uri="{FF2B5EF4-FFF2-40B4-BE49-F238E27FC236}">
                    <a16:creationId xmlns:a16="http://schemas.microsoft.com/office/drawing/2014/main" id="{B376F895-A540-544C-B010-FEF746F842B1}"/>
                  </a:ext>
                </a:extLst>
              </p:cNvPr>
              <p:cNvSpPr>
                <a:spLocks noChangeShapeType="1"/>
              </p:cNvSpPr>
              <p:nvPr/>
            </p:nvSpPr>
            <p:spPr bwMode="auto">
              <a:xfrm flipV="1">
                <a:off x="2286"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4" name="Line 1264">
                <a:extLst>
                  <a:ext uri="{FF2B5EF4-FFF2-40B4-BE49-F238E27FC236}">
                    <a16:creationId xmlns:a16="http://schemas.microsoft.com/office/drawing/2014/main" id="{9D8B6601-2C3D-DA43-AD55-9FB7C322E8BF}"/>
                  </a:ext>
                </a:extLst>
              </p:cNvPr>
              <p:cNvSpPr>
                <a:spLocks noChangeShapeType="1"/>
              </p:cNvSpPr>
              <p:nvPr/>
            </p:nvSpPr>
            <p:spPr bwMode="auto">
              <a:xfrm flipV="1">
                <a:off x="2286"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5" name="Line 1265">
                <a:extLst>
                  <a:ext uri="{FF2B5EF4-FFF2-40B4-BE49-F238E27FC236}">
                    <a16:creationId xmlns:a16="http://schemas.microsoft.com/office/drawing/2014/main" id="{EFD5A605-2EC9-7140-AEC0-B49B18B50BAD}"/>
                  </a:ext>
                </a:extLst>
              </p:cNvPr>
              <p:cNvSpPr>
                <a:spLocks noChangeShapeType="1"/>
              </p:cNvSpPr>
              <p:nvPr/>
            </p:nvSpPr>
            <p:spPr bwMode="auto">
              <a:xfrm flipV="1">
                <a:off x="2286"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6" name="Line 1266">
                <a:extLst>
                  <a:ext uri="{FF2B5EF4-FFF2-40B4-BE49-F238E27FC236}">
                    <a16:creationId xmlns:a16="http://schemas.microsoft.com/office/drawing/2014/main" id="{228C5999-0181-6742-B3EE-329EDA3B6D12}"/>
                  </a:ext>
                </a:extLst>
              </p:cNvPr>
              <p:cNvSpPr>
                <a:spLocks noChangeShapeType="1"/>
              </p:cNvSpPr>
              <p:nvPr/>
            </p:nvSpPr>
            <p:spPr bwMode="auto">
              <a:xfrm flipV="1">
                <a:off x="2286"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7" name="Line 1267">
                <a:extLst>
                  <a:ext uri="{FF2B5EF4-FFF2-40B4-BE49-F238E27FC236}">
                    <a16:creationId xmlns:a16="http://schemas.microsoft.com/office/drawing/2014/main" id="{9A7D8164-CDC1-164B-AF2F-58174EDD7EDF}"/>
                  </a:ext>
                </a:extLst>
              </p:cNvPr>
              <p:cNvSpPr>
                <a:spLocks noChangeShapeType="1"/>
              </p:cNvSpPr>
              <p:nvPr/>
            </p:nvSpPr>
            <p:spPr bwMode="auto">
              <a:xfrm flipV="1">
                <a:off x="2286"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8" name="Line 1268">
                <a:extLst>
                  <a:ext uri="{FF2B5EF4-FFF2-40B4-BE49-F238E27FC236}">
                    <a16:creationId xmlns:a16="http://schemas.microsoft.com/office/drawing/2014/main" id="{6EFD7CA4-E3FE-0F45-A49B-B848472BD572}"/>
                  </a:ext>
                </a:extLst>
              </p:cNvPr>
              <p:cNvSpPr>
                <a:spLocks noChangeShapeType="1"/>
              </p:cNvSpPr>
              <p:nvPr/>
            </p:nvSpPr>
            <p:spPr bwMode="auto">
              <a:xfrm flipV="1">
                <a:off x="2286"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9" name="Line 1269">
                <a:extLst>
                  <a:ext uri="{FF2B5EF4-FFF2-40B4-BE49-F238E27FC236}">
                    <a16:creationId xmlns:a16="http://schemas.microsoft.com/office/drawing/2014/main" id="{AEAB3E95-51A7-9E48-B3AA-78F1FE159636}"/>
                  </a:ext>
                </a:extLst>
              </p:cNvPr>
              <p:cNvSpPr>
                <a:spLocks noChangeShapeType="1"/>
              </p:cNvSpPr>
              <p:nvPr/>
            </p:nvSpPr>
            <p:spPr bwMode="auto">
              <a:xfrm>
                <a:off x="2286"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0" name="Rectangle 1270">
                <a:extLst>
                  <a:ext uri="{FF2B5EF4-FFF2-40B4-BE49-F238E27FC236}">
                    <a16:creationId xmlns:a16="http://schemas.microsoft.com/office/drawing/2014/main" id="{E25B6A31-CD6C-614E-8B30-55C75AF87566}"/>
                  </a:ext>
                </a:extLst>
              </p:cNvPr>
              <p:cNvSpPr>
                <a:spLocks noChangeArrowheads="1"/>
              </p:cNvSpPr>
              <p:nvPr/>
            </p:nvSpPr>
            <p:spPr bwMode="auto">
              <a:xfrm>
                <a:off x="2252"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6</a:t>
                </a:r>
                <a:endParaRPr lang="en-US" altLang="en-US" sz="1800">
                  <a:solidFill>
                    <a:schemeClr val="tx1"/>
                  </a:solidFill>
                </a:endParaRPr>
              </a:p>
            </p:txBody>
          </p:sp>
          <p:sp>
            <p:nvSpPr>
              <p:cNvPr id="144891" name="Line 1271">
                <a:extLst>
                  <a:ext uri="{FF2B5EF4-FFF2-40B4-BE49-F238E27FC236}">
                    <a16:creationId xmlns:a16="http://schemas.microsoft.com/office/drawing/2014/main" id="{9727079F-46AF-704C-BE2A-719B9BBEC572}"/>
                  </a:ext>
                </a:extLst>
              </p:cNvPr>
              <p:cNvSpPr>
                <a:spLocks noChangeShapeType="1"/>
              </p:cNvSpPr>
              <p:nvPr/>
            </p:nvSpPr>
            <p:spPr bwMode="auto">
              <a:xfrm flipV="1">
                <a:off x="2507"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2" name="Line 1272">
                <a:extLst>
                  <a:ext uri="{FF2B5EF4-FFF2-40B4-BE49-F238E27FC236}">
                    <a16:creationId xmlns:a16="http://schemas.microsoft.com/office/drawing/2014/main" id="{0EC07BB9-0169-7843-86B7-45D3A223A0E9}"/>
                  </a:ext>
                </a:extLst>
              </p:cNvPr>
              <p:cNvSpPr>
                <a:spLocks noChangeShapeType="1"/>
              </p:cNvSpPr>
              <p:nvPr/>
            </p:nvSpPr>
            <p:spPr bwMode="auto">
              <a:xfrm flipV="1">
                <a:off x="2507"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3" name="Line 1273">
                <a:extLst>
                  <a:ext uri="{FF2B5EF4-FFF2-40B4-BE49-F238E27FC236}">
                    <a16:creationId xmlns:a16="http://schemas.microsoft.com/office/drawing/2014/main" id="{B763DBF5-C4AD-2B47-A7F0-007453015088}"/>
                  </a:ext>
                </a:extLst>
              </p:cNvPr>
              <p:cNvSpPr>
                <a:spLocks noChangeShapeType="1"/>
              </p:cNvSpPr>
              <p:nvPr/>
            </p:nvSpPr>
            <p:spPr bwMode="auto">
              <a:xfrm flipV="1">
                <a:off x="2507"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4" name="Line 1274">
                <a:extLst>
                  <a:ext uri="{FF2B5EF4-FFF2-40B4-BE49-F238E27FC236}">
                    <a16:creationId xmlns:a16="http://schemas.microsoft.com/office/drawing/2014/main" id="{2F6D1139-5DFE-024A-BCA8-709BAD6B7D9F}"/>
                  </a:ext>
                </a:extLst>
              </p:cNvPr>
              <p:cNvSpPr>
                <a:spLocks noChangeShapeType="1"/>
              </p:cNvSpPr>
              <p:nvPr/>
            </p:nvSpPr>
            <p:spPr bwMode="auto">
              <a:xfrm flipV="1">
                <a:off x="2507"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5" name="Line 1275">
                <a:extLst>
                  <a:ext uri="{FF2B5EF4-FFF2-40B4-BE49-F238E27FC236}">
                    <a16:creationId xmlns:a16="http://schemas.microsoft.com/office/drawing/2014/main" id="{3398D688-ECFB-054A-9F71-ACC5ED5DA04C}"/>
                  </a:ext>
                </a:extLst>
              </p:cNvPr>
              <p:cNvSpPr>
                <a:spLocks noChangeShapeType="1"/>
              </p:cNvSpPr>
              <p:nvPr/>
            </p:nvSpPr>
            <p:spPr bwMode="auto">
              <a:xfrm flipV="1">
                <a:off x="2507"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6" name="Line 1276">
                <a:extLst>
                  <a:ext uri="{FF2B5EF4-FFF2-40B4-BE49-F238E27FC236}">
                    <a16:creationId xmlns:a16="http://schemas.microsoft.com/office/drawing/2014/main" id="{7307E702-04C5-F84A-B240-58CCD6F1DA37}"/>
                  </a:ext>
                </a:extLst>
              </p:cNvPr>
              <p:cNvSpPr>
                <a:spLocks noChangeShapeType="1"/>
              </p:cNvSpPr>
              <p:nvPr/>
            </p:nvSpPr>
            <p:spPr bwMode="auto">
              <a:xfrm flipV="1">
                <a:off x="2507"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7" name="Line 1277">
                <a:extLst>
                  <a:ext uri="{FF2B5EF4-FFF2-40B4-BE49-F238E27FC236}">
                    <a16:creationId xmlns:a16="http://schemas.microsoft.com/office/drawing/2014/main" id="{4B83E98C-63B9-2843-9396-7F03EE84F032}"/>
                  </a:ext>
                </a:extLst>
              </p:cNvPr>
              <p:cNvSpPr>
                <a:spLocks noChangeShapeType="1"/>
              </p:cNvSpPr>
              <p:nvPr/>
            </p:nvSpPr>
            <p:spPr bwMode="auto">
              <a:xfrm flipV="1">
                <a:off x="2507"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8" name="Line 1278">
                <a:extLst>
                  <a:ext uri="{FF2B5EF4-FFF2-40B4-BE49-F238E27FC236}">
                    <a16:creationId xmlns:a16="http://schemas.microsoft.com/office/drawing/2014/main" id="{FB71932F-C686-9A49-81B5-93DDFCAF6CD4}"/>
                  </a:ext>
                </a:extLst>
              </p:cNvPr>
              <p:cNvSpPr>
                <a:spLocks noChangeShapeType="1"/>
              </p:cNvSpPr>
              <p:nvPr/>
            </p:nvSpPr>
            <p:spPr bwMode="auto">
              <a:xfrm flipV="1">
                <a:off x="2507"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9" name="Line 1279">
                <a:extLst>
                  <a:ext uri="{FF2B5EF4-FFF2-40B4-BE49-F238E27FC236}">
                    <a16:creationId xmlns:a16="http://schemas.microsoft.com/office/drawing/2014/main" id="{9255732E-B2EC-9A4A-A535-262E67992B85}"/>
                  </a:ext>
                </a:extLst>
              </p:cNvPr>
              <p:cNvSpPr>
                <a:spLocks noChangeShapeType="1"/>
              </p:cNvSpPr>
              <p:nvPr/>
            </p:nvSpPr>
            <p:spPr bwMode="auto">
              <a:xfrm flipV="1">
                <a:off x="2507"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0" name="Line 1280">
                <a:extLst>
                  <a:ext uri="{FF2B5EF4-FFF2-40B4-BE49-F238E27FC236}">
                    <a16:creationId xmlns:a16="http://schemas.microsoft.com/office/drawing/2014/main" id="{C259300D-46D5-164F-ABFE-C32E946E6B7F}"/>
                  </a:ext>
                </a:extLst>
              </p:cNvPr>
              <p:cNvSpPr>
                <a:spLocks noChangeShapeType="1"/>
              </p:cNvSpPr>
              <p:nvPr/>
            </p:nvSpPr>
            <p:spPr bwMode="auto">
              <a:xfrm flipV="1">
                <a:off x="2507"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1" name="Line 1281">
                <a:extLst>
                  <a:ext uri="{FF2B5EF4-FFF2-40B4-BE49-F238E27FC236}">
                    <a16:creationId xmlns:a16="http://schemas.microsoft.com/office/drawing/2014/main" id="{0DB043FA-C1A1-CC49-B837-EA50159FF8C2}"/>
                  </a:ext>
                </a:extLst>
              </p:cNvPr>
              <p:cNvSpPr>
                <a:spLocks noChangeShapeType="1"/>
              </p:cNvSpPr>
              <p:nvPr/>
            </p:nvSpPr>
            <p:spPr bwMode="auto">
              <a:xfrm flipV="1">
                <a:off x="2507"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2" name="Line 1282">
                <a:extLst>
                  <a:ext uri="{FF2B5EF4-FFF2-40B4-BE49-F238E27FC236}">
                    <a16:creationId xmlns:a16="http://schemas.microsoft.com/office/drawing/2014/main" id="{06794EFC-92B0-0749-8982-06EC3526F811}"/>
                  </a:ext>
                </a:extLst>
              </p:cNvPr>
              <p:cNvSpPr>
                <a:spLocks noChangeShapeType="1"/>
              </p:cNvSpPr>
              <p:nvPr/>
            </p:nvSpPr>
            <p:spPr bwMode="auto">
              <a:xfrm flipV="1">
                <a:off x="2507"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3" name="Line 1283">
                <a:extLst>
                  <a:ext uri="{FF2B5EF4-FFF2-40B4-BE49-F238E27FC236}">
                    <a16:creationId xmlns:a16="http://schemas.microsoft.com/office/drawing/2014/main" id="{ACCF4193-3323-8043-926B-2676177281B3}"/>
                  </a:ext>
                </a:extLst>
              </p:cNvPr>
              <p:cNvSpPr>
                <a:spLocks noChangeShapeType="1"/>
              </p:cNvSpPr>
              <p:nvPr/>
            </p:nvSpPr>
            <p:spPr bwMode="auto">
              <a:xfrm flipV="1">
                <a:off x="2507"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4" name="Line 1284">
                <a:extLst>
                  <a:ext uri="{FF2B5EF4-FFF2-40B4-BE49-F238E27FC236}">
                    <a16:creationId xmlns:a16="http://schemas.microsoft.com/office/drawing/2014/main" id="{20DD0A86-EDD1-CB48-96D8-88FD10261CA0}"/>
                  </a:ext>
                </a:extLst>
              </p:cNvPr>
              <p:cNvSpPr>
                <a:spLocks noChangeShapeType="1"/>
              </p:cNvSpPr>
              <p:nvPr/>
            </p:nvSpPr>
            <p:spPr bwMode="auto">
              <a:xfrm flipV="1">
                <a:off x="2507"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5" name="Line 1285">
                <a:extLst>
                  <a:ext uri="{FF2B5EF4-FFF2-40B4-BE49-F238E27FC236}">
                    <a16:creationId xmlns:a16="http://schemas.microsoft.com/office/drawing/2014/main" id="{404999F2-B1C0-5940-AC22-4BD6FB5B6EAE}"/>
                  </a:ext>
                </a:extLst>
              </p:cNvPr>
              <p:cNvSpPr>
                <a:spLocks noChangeShapeType="1"/>
              </p:cNvSpPr>
              <p:nvPr/>
            </p:nvSpPr>
            <p:spPr bwMode="auto">
              <a:xfrm flipV="1">
                <a:off x="2507"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6" name="Line 1286">
                <a:extLst>
                  <a:ext uri="{FF2B5EF4-FFF2-40B4-BE49-F238E27FC236}">
                    <a16:creationId xmlns:a16="http://schemas.microsoft.com/office/drawing/2014/main" id="{E493030F-36E0-7F41-AA1F-66A47248AB71}"/>
                  </a:ext>
                </a:extLst>
              </p:cNvPr>
              <p:cNvSpPr>
                <a:spLocks noChangeShapeType="1"/>
              </p:cNvSpPr>
              <p:nvPr/>
            </p:nvSpPr>
            <p:spPr bwMode="auto">
              <a:xfrm flipV="1">
                <a:off x="2507"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7" name="Line 1287">
                <a:extLst>
                  <a:ext uri="{FF2B5EF4-FFF2-40B4-BE49-F238E27FC236}">
                    <a16:creationId xmlns:a16="http://schemas.microsoft.com/office/drawing/2014/main" id="{2F022C6F-27CF-6842-9C68-38D904481D10}"/>
                  </a:ext>
                </a:extLst>
              </p:cNvPr>
              <p:cNvSpPr>
                <a:spLocks noChangeShapeType="1"/>
              </p:cNvSpPr>
              <p:nvPr/>
            </p:nvSpPr>
            <p:spPr bwMode="auto">
              <a:xfrm flipV="1">
                <a:off x="2507"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8" name="Line 1288">
                <a:extLst>
                  <a:ext uri="{FF2B5EF4-FFF2-40B4-BE49-F238E27FC236}">
                    <a16:creationId xmlns:a16="http://schemas.microsoft.com/office/drawing/2014/main" id="{50D0838C-BF29-1E4A-8732-A8ADF345CDAF}"/>
                  </a:ext>
                </a:extLst>
              </p:cNvPr>
              <p:cNvSpPr>
                <a:spLocks noChangeShapeType="1"/>
              </p:cNvSpPr>
              <p:nvPr/>
            </p:nvSpPr>
            <p:spPr bwMode="auto">
              <a:xfrm flipV="1">
                <a:off x="2507"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9" name="Line 1289">
                <a:extLst>
                  <a:ext uri="{FF2B5EF4-FFF2-40B4-BE49-F238E27FC236}">
                    <a16:creationId xmlns:a16="http://schemas.microsoft.com/office/drawing/2014/main" id="{1AD1A6A2-9321-1249-A9E9-8B70C7A10175}"/>
                  </a:ext>
                </a:extLst>
              </p:cNvPr>
              <p:cNvSpPr>
                <a:spLocks noChangeShapeType="1"/>
              </p:cNvSpPr>
              <p:nvPr/>
            </p:nvSpPr>
            <p:spPr bwMode="auto">
              <a:xfrm flipV="1">
                <a:off x="2507"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0" name="Line 1290">
                <a:extLst>
                  <a:ext uri="{FF2B5EF4-FFF2-40B4-BE49-F238E27FC236}">
                    <a16:creationId xmlns:a16="http://schemas.microsoft.com/office/drawing/2014/main" id="{8C34B06D-EC9C-F74F-88E3-924E45F1FDC0}"/>
                  </a:ext>
                </a:extLst>
              </p:cNvPr>
              <p:cNvSpPr>
                <a:spLocks noChangeShapeType="1"/>
              </p:cNvSpPr>
              <p:nvPr/>
            </p:nvSpPr>
            <p:spPr bwMode="auto">
              <a:xfrm flipV="1">
                <a:off x="2507"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1" name="Line 1291">
                <a:extLst>
                  <a:ext uri="{FF2B5EF4-FFF2-40B4-BE49-F238E27FC236}">
                    <a16:creationId xmlns:a16="http://schemas.microsoft.com/office/drawing/2014/main" id="{F0014D11-F916-B34A-8349-89CA519FB783}"/>
                  </a:ext>
                </a:extLst>
              </p:cNvPr>
              <p:cNvSpPr>
                <a:spLocks noChangeShapeType="1"/>
              </p:cNvSpPr>
              <p:nvPr/>
            </p:nvSpPr>
            <p:spPr bwMode="auto">
              <a:xfrm flipV="1">
                <a:off x="2507"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2" name="Line 1292">
                <a:extLst>
                  <a:ext uri="{FF2B5EF4-FFF2-40B4-BE49-F238E27FC236}">
                    <a16:creationId xmlns:a16="http://schemas.microsoft.com/office/drawing/2014/main" id="{446F5F41-CF8F-5C4A-9620-6D0EE9979C0E}"/>
                  </a:ext>
                </a:extLst>
              </p:cNvPr>
              <p:cNvSpPr>
                <a:spLocks noChangeShapeType="1"/>
              </p:cNvSpPr>
              <p:nvPr/>
            </p:nvSpPr>
            <p:spPr bwMode="auto">
              <a:xfrm flipV="1">
                <a:off x="2507"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3" name="Line 1293">
                <a:extLst>
                  <a:ext uri="{FF2B5EF4-FFF2-40B4-BE49-F238E27FC236}">
                    <a16:creationId xmlns:a16="http://schemas.microsoft.com/office/drawing/2014/main" id="{FA3A66CC-54F1-2E4D-B57E-F0B11CF48830}"/>
                  </a:ext>
                </a:extLst>
              </p:cNvPr>
              <p:cNvSpPr>
                <a:spLocks noChangeShapeType="1"/>
              </p:cNvSpPr>
              <p:nvPr/>
            </p:nvSpPr>
            <p:spPr bwMode="auto">
              <a:xfrm flipV="1">
                <a:off x="2507"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4" name="Line 1294">
                <a:extLst>
                  <a:ext uri="{FF2B5EF4-FFF2-40B4-BE49-F238E27FC236}">
                    <a16:creationId xmlns:a16="http://schemas.microsoft.com/office/drawing/2014/main" id="{4ED52C5D-DDE9-2548-82C0-FCA8147CC4F3}"/>
                  </a:ext>
                </a:extLst>
              </p:cNvPr>
              <p:cNvSpPr>
                <a:spLocks noChangeShapeType="1"/>
              </p:cNvSpPr>
              <p:nvPr/>
            </p:nvSpPr>
            <p:spPr bwMode="auto">
              <a:xfrm flipV="1">
                <a:off x="2507"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5" name="Line 1295">
                <a:extLst>
                  <a:ext uri="{FF2B5EF4-FFF2-40B4-BE49-F238E27FC236}">
                    <a16:creationId xmlns:a16="http://schemas.microsoft.com/office/drawing/2014/main" id="{A3AF4721-5484-3B4F-AA3B-6836126586C8}"/>
                  </a:ext>
                </a:extLst>
              </p:cNvPr>
              <p:cNvSpPr>
                <a:spLocks noChangeShapeType="1"/>
              </p:cNvSpPr>
              <p:nvPr/>
            </p:nvSpPr>
            <p:spPr bwMode="auto">
              <a:xfrm flipV="1">
                <a:off x="2507"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6" name="Line 1296">
                <a:extLst>
                  <a:ext uri="{FF2B5EF4-FFF2-40B4-BE49-F238E27FC236}">
                    <a16:creationId xmlns:a16="http://schemas.microsoft.com/office/drawing/2014/main" id="{82681805-C141-0B47-91BC-6466E32A50F4}"/>
                  </a:ext>
                </a:extLst>
              </p:cNvPr>
              <p:cNvSpPr>
                <a:spLocks noChangeShapeType="1"/>
              </p:cNvSpPr>
              <p:nvPr/>
            </p:nvSpPr>
            <p:spPr bwMode="auto">
              <a:xfrm flipV="1">
                <a:off x="2507"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7" name="Line 1297">
                <a:extLst>
                  <a:ext uri="{FF2B5EF4-FFF2-40B4-BE49-F238E27FC236}">
                    <a16:creationId xmlns:a16="http://schemas.microsoft.com/office/drawing/2014/main" id="{5DF97FD7-1D0F-7449-8358-86E80F0D7A5C}"/>
                  </a:ext>
                </a:extLst>
              </p:cNvPr>
              <p:cNvSpPr>
                <a:spLocks noChangeShapeType="1"/>
              </p:cNvSpPr>
              <p:nvPr/>
            </p:nvSpPr>
            <p:spPr bwMode="auto">
              <a:xfrm flipV="1">
                <a:off x="2507"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8" name="Line 1298">
                <a:extLst>
                  <a:ext uri="{FF2B5EF4-FFF2-40B4-BE49-F238E27FC236}">
                    <a16:creationId xmlns:a16="http://schemas.microsoft.com/office/drawing/2014/main" id="{F130067D-FD55-2E41-85E3-83C204E02E50}"/>
                  </a:ext>
                </a:extLst>
              </p:cNvPr>
              <p:cNvSpPr>
                <a:spLocks noChangeShapeType="1"/>
              </p:cNvSpPr>
              <p:nvPr/>
            </p:nvSpPr>
            <p:spPr bwMode="auto">
              <a:xfrm flipV="1">
                <a:off x="2507"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9" name="Line 1299">
                <a:extLst>
                  <a:ext uri="{FF2B5EF4-FFF2-40B4-BE49-F238E27FC236}">
                    <a16:creationId xmlns:a16="http://schemas.microsoft.com/office/drawing/2014/main" id="{368DAB93-FD6A-CC43-B606-D68B1638F7F6}"/>
                  </a:ext>
                </a:extLst>
              </p:cNvPr>
              <p:cNvSpPr>
                <a:spLocks noChangeShapeType="1"/>
              </p:cNvSpPr>
              <p:nvPr/>
            </p:nvSpPr>
            <p:spPr bwMode="auto">
              <a:xfrm flipV="1">
                <a:off x="2507"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0" name="Line 1300">
                <a:extLst>
                  <a:ext uri="{FF2B5EF4-FFF2-40B4-BE49-F238E27FC236}">
                    <a16:creationId xmlns:a16="http://schemas.microsoft.com/office/drawing/2014/main" id="{A71EF375-0F11-5340-88E5-C3D1F0ABDE69}"/>
                  </a:ext>
                </a:extLst>
              </p:cNvPr>
              <p:cNvSpPr>
                <a:spLocks noChangeShapeType="1"/>
              </p:cNvSpPr>
              <p:nvPr/>
            </p:nvSpPr>
            <p:spPr bwMode="auto">
              <a:xfrm flipV="1">
                <a:off x="2507"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1" name="Line 1301">
                <a:extLst>
                  <a:ext uri="{FF2B5EF4-FFF2-40B4-BE49-F238E27FC236}">
                    <a16:creationId xmlns:a16="http://schemas.microsoft.com/office/drawing/2014/main" id="{707BF5F5-315D-214B-AEAE-50D3398E3A7B}"/>
                  </a:ext>
                </a:extLst>
              </p:cNvPr>
              <p:cNvSpPr>
                <a:spLocks noChangeShapeType="1"/>
              </p:cNvSpPr>
              <p:nvPr/>
            </p:nvSpPr>
            <p:spPr bwMode="auto">
              <a:xfrm flipV="1">
                <a:off x="2507"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2" name="Line 1302">
                <a:extLst>
                  <a:ext uri="{FF2B5EF4-FFF2-40B4-BE49-F238E27FC236}">
                    <a16:creationId xmlns:a16="http://schemas.microsoft.com/office/drawing/2014/main" id="{93177327-82C2-FD4B-A44A-CE101E162B63}"/>
                  </a:ext>
                </a:extLst>
              </p:cNvPr>
              <p:cNvSpPr>
                <a:spLocks noChangeShapeType="1"/>
              </p:cNvSpPr>
              <p:nvPr/>
            </p:nvSpPr>
            <p:spPr bwMode="auto">
              <a:xfrm flipV="1">
                <a:off x="2507"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3" name="Line 1303">
                <a:extLst>
                  <a:ext uri="{FF2B5EF4-FFF2-40B4-BE49-F238E27FC236}">
                    <a16:creationId xmlns:a16="http://schemas.microsoft.com/office/drawing/2014/main" id="{E1518FE0-AA8F-804B-8172-C95E32937A07}"/>
                  </a:ext>
                </a:extLst>
              </p:cNvPr>
              <p:cNvSpPr>
                <a:spLocks noChangeShapeType="1"/>
              </p:cNvSpPr>
              <p:nvPr/>
            </p:nvSpPr>
            <p:spPr bwMode="auto">
              <a:xfrm flipV="1">
                <a:off x="2507"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4" name="Line 1304">
                <a:extLst>
                  <a:ext uri="{FF2B5EF4-FFF2-40B4-BE49-F238E27FC236}">
                    <a16:creationId xmlns:a16="http://schemas.microsoft.com/office/drawing/2014/main" id="{50716891-D569-004F-8ECA-7155C1405E3B}"/>
                  </a:ext>
                </a:extLst>
              </p:cNvPr>
              <p:cNvSpPr>
                <a:spLocks noChangeShapeType="1"/>
              </p:cNvSpPr>
              <p:nvPr/>
            </p:nvSpPr>
            <p:spPr bwMode="auto">
              <a:xfrm flipV="1">
                <a:off x="2507"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5" name="Line 1305">
                <a:extLst>
                  <a:ext uri="{FF2B5EF4-FFF2-40B4-BE49-F238E27FC236}">
                    <a16:creationId xmlns:a16="http://schemas.microsoft.com/office/drawing/2014/main" id="{1C2417A5-2A40-744D-BB35-597C5DA6473B}"/>
                  </a:ext>
                </a:extLst>
              </p:cNvPr>
              <p:cNvSpPr>
                <a:spLocks noChangeShapeType="1"/>
              </p:cNvSpPr>
              <p:nvPr/>
            </p:nvSpPr>
            <p:spPr bwMode="auto">
              <a:xfrm flipV="1">
                <a:off x="2507"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6" name="Line 1306">
                <a:extLst>
                  <a:ext uri="{FF2B5EF4-FFF2-40B4-BE49-F238E27FC236}">
                    <a16:creationId xmlns:a16="http://schemas.microsoft.com/office/drawing/2014/main" id="{380D6322-2FA2-624D-8755-1F6890944DDE}"/>
                  </a:ext>
                </a:extLst>
              </p:cNvPr>
              <p:cNvSpPr>
                <a:spLocks noChangeShapeType="1"/>
              </p:cNvSpPr>
              <p:nvPr/>
            </p:nvSpPr>
            <p:spPr bwMode="auto">
              <a:xfrm flipV="1">
                <a:off x="2507"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7" name="Line 1307">
                <a:extLst>
                  <a:ext uri="{FF2B5EF4-FFF2-40B4-BE49-F238E27FC236}">
                    <a16:creationId xmlns:a16="http://schemas.microsoft.com/office/drawing/2014/main" id="{3E25E583-62A3-6149-BE13-6353E2D86577}"/>
                  </a:ext>
                </a:extLst>
              </p:cNvPr>
              <p:cNvSpPr>
                <a:spLocks noChangeShapeType="1"/>
              </p:cNvSpPr>
              <p:nvPr/>
            </p:nvSpPr>
            <p:spPr bwMode="auto">
              <a:xfrm flipV="1">
                <a:off x="2507"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8" name="Line 1308">
                <a:extLst>
                  <a:ext uri="{FF2B5EF4-FFF2-40B4-BE49-F238E27FC236}">
                    <a16:creationId xmlns:a16="http://schemas.microsoft.com/office/drawing/2014/main" id="{E41B4B6E-F711-984C-90B0-A56D35FC0266}"/>
                  </a:ext>
                </a:extLst>
              </p:cNvPr>
              <p:cNvSpPr>
                <a:spLocks noChangeShapeType="1"/>
              </p:cNvSpPr>
              <p:nvPr/>
            </p:nvSpPr>
            <p:spPr bwMode="auto">
              <a:xfrm flipV="1">
                <a:off x="2507"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9" name="Line 1309">
                <a:extLst>
                  <a:ext uri="{FF2B5EF4-FFF2-40B4-BE49-F238E27FC236}">
                    <a16:creationId xmlns:a16="http://schemas.microsoft.com/office/drawing/2014/main" id="{F3DEE093-7D22-A84F-953A-D2C3280F077B}"/>
                  </a:ext>
                </a:extLst>
              </p:cNvPr>
              <p:cNvSpPr>
                <a:spLocks noChangeShapeType="1"/>
              </p:cNvSpPr>
              <p:nvPr/>
            </p:nvSpPr>
            <p:spPr bwMode="auto">
              <a:xfrm flipV="1">
                <a:off x="2507"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0" name="Line 1310">
                <a:extLst>
                  <a:ext uri="{FF2B5EF4-FFF2-40B4-BE49-F238E27FC236}">
                    <a16:creationId xmlns:a16="http://schemas.microsoft.com/office/drawing/2014/main" id="{43DB02C6-EE75-A04A-A83C-1E560CADD200}"/>
                  </a:ext>
                </a:extLst>
              </p:cNvPr>
              <p:cNvSpPr>
                <a:spLocks noChangeShapeType="1"/>
              </p:cNvSpPr>
              <p:nvPr/>
            </p:nvSpPr>
            <p:spPr bwMode="auto">
              <a:xfrm flipV="1">
                <a:off x="2507"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1" name="Line 1311">
                <a:extLst>
                  <a:ext uri="{FF2B5EF4-FFF2-40B4-BE49-F238E27FC236}">
                    <a16:creationId xmlns:a16="http://schemas.microsoft.com/office/drawing/2014/main" id="{77A2BC1F-6870-D745-814B-5203D02D8D27}"/>
                  </a:ext>
                </a:extLst>
              </p:cNvPr>
              <p:cNvSpPr>
                <a:spLocks noChangeShapeType="1"/>
              </p:cNvSpPr>
              <p:nvPr/>
            </p:nvSpPr>
            <p:spPr bwMode="auto">
              <a:xfrm flipV="1">
                <a:off x="2507"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2" name="Line 1312">
                <a:extLst>
                  <a:ext uri="{FF2B5EF4-FFF2-40B4-BE49-F238E27FC236}">
                    <a16:creationId xmlns:a16="http://schemas.microsoft.com/office/drawing/2014/main" id="{B4A618A5-5919-CA41-B0EF-8E2220374C1F}"/>
                  </a:ext>
                </a:extLst>
              </p:cNvPr>
              <p:cNvSpPr>
                <a:spLocks noChangeShapeType="1"/>
              </p:cNvSpPr>
              <p:nvPr/>
            </p:nvSpPr>
            <p:spPr bwMode="auto">
              <a:xfrm flipV="1">
                <a:off x="2507"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3" name="Line 1313">
                <a:extLst>
                  <a:ext uri="{FF2B5EF4-FFF2-40B4-BE49-F238E27FC236}">
                    <a16:creationId xmlns:a16="http://schemas.microsoft.com/office/drawing/2014/main" id="{2BD5CEED-0C1C-CE4A-95E0-74EF4C3C5EFB}"/>
                  </a:ext>
                </a:extLst>
              </p:cNvPr>
              <p:cNvSpPr>
                <a:spLocks noChangeShapeType="1"/>
              </p:cNvSpPr>
              <p:nvPr/>
            </p:nvSpPr>
            <p:spPr bwMode="auto">
              <a:xfrm flipV="1">
                <a:off x="2507"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4" name="Line 1314">
                <a:extLst>
                  <a:ext uri="{FF2B5EF4-FFF2-40B4-BE49-F238E27FC236}">
                    <a16:creationId xmlns:a16="http://schemas.microsoft.com/office/drawing/2014/main" id="{99078A0C-577F-F044-BB99-D8761D7BD958}"/>
                  </a:ext>
                </a:extLst>
              </p:cNvPr>
              <p:cNvSpPr>
                <a:spLocks noChangeShapeType="1"/>
              </p:cNvSpPr>
              <p:nvPr/>
            </p:nvSpPr>
            <p:spPr bwMode="auto">
              <a:xfrm flipV="1">
                <a:off x="2507"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5" name="Line 1315">
                <a:extLst>
                  <a:ext uri="{FF2B5EF4-FFF2-40B4-BE49-F238E27FC236}">
                    <a16:creationId xmlns:a16="http://schemas.microsoft.com/office/drawing/2014/main" id="{4C549D1D-5013-E64F-B377-0EF48B3639C7}"/>
                  </a:ext>
                </a:extLst>
              </p:cNvPr>
              <p:cNvSpPr>
                <a:spLocks noChangeShapeType="1"/>
              </p:cNvSpPr>
              <p:nvPr/>
            </p:nvSpPr>
            <p:spPr bwMode="auto">
              <a:xfrm flipV="1">
                <a:off x="2507"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6" name="Line 1316">
                <a:extLst>
                  <a:ext uri="{FF2B5EF4-FFF2-40B4-BE49-F238E27FC236}">
                    <a16:creationId xmlns:a16="http://schemas.microsoft.com/office/drawing/2014/main" id="{16FC574D-5776-2345-98DA-58AD00D08D47}"/>
                  </a:ext>
                </a:extLst>
              </p:cNvPr>
              <p:cNvSpPr>
                <a:spLocks noChangeShapeType="1"/>
              </p:cNvSpPr>
              <p:nvPr/>
            </p:nvSpPr>
            <p:spPr bwMode="auto">
              <a:xfrm flipV="1">
                <a:off x="2507"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7" name="Line 1317">
                <a:extLst>
                  <a:ext uri="{FF2B5EF4-FFF2-40B4-BE49-F238E27FC236}">
                    <a16:creationId xmlns:a16="http://schemas.microsoft.com/office/drawing/2014/main" id="{AE8C94F3-B31B-A543-9D48-7CBE09A04803}"/>
                  </a:ext>
                </a:extLst>
              </p:cNvPr>
              <p:cNvSpPr>
                <a:spLocks noChangeShapeType="1"/>
              </p:cNvSpPr>
              <p:nvPr/>
            </p:nvSpPr>
            <p:spPr bwMode="auto">
              <a:xfrm flipV="1">
                <a:off x="2507"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8" name="Line 1318">
                <a:extLst>
                  <a:ext uri="{FF2B5EF4-FFF2-40B4-BE49-F238E27FC236}">
                    <a16:creationId xmlns:a16="http://schemas.microsoft.com/office/drawing/2014/main" id="{01081A2F-7EFE-A241-B9E9-53916C048B84}"/>
                  </a:ext>
                </a:extLst>
              </p:cNvPr>
              <p:cNvSpPr>
                <a:spLocks noChangeShapeType="1"/>
              </p:cNvSpPr>
              <p:nvPr/>
            </p:nvSpPr>
            <p:spPr bwMode="auto">
              <a:xfrm flipV="1">
                <a:off x="2507"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9" name="Line 1319">
                <a:extLst>
                  <a:ext uri="{FF2B5EF4-FFF2-40B4-BE49-F238E27FC236}">
                    <a16:creationId xmlns:a16="http://schemas.microsoft.com/office/drawing/2014/main" id="{421241B3-1816-E748-934C-B5F678B90D6A}"/>
                  </a:ext>
                </a:extLst>
              </p:cNvPr>
              <p:cNvSpPr>
                <a:spLocks noChangeShapeType="1"/>
              </p:cNvSpPr>
              <p:nvPr/>
            </p:nvSpPr>
            <p:spPr bwMode="auto">
              <a:xfrm flipV="1">
                <a:off x="2507"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0" name="Line 1320">
                <a:extLst>
                  <a:ext uri="{FF2B5EF4-FFF2-40B4-BE49-F238E27FC236}">
                    <a16:creationId xmlns:a16="http://schemas.microsoft.com/office/drawing/2014/main" id="{F2E3FB6A-FEC4-C644-B5F9-0C0BB0AA8F5C}"/>
                  </a:ext>
                </a:extLst>
              </p:cNvPr>
              <p:cNvSpPr>
                <a:spLocks noChangeShapeType="1"/>
              </p:cNvSpPr>
              <p:nvPr/>
            </p:nvSpPr>
            <p:spPr bwMode="auto">
              <a:xfrm flipV="1">
                <a:off x="2507"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1" name="Line 1321">
                <a:extLst>
                  <a:ext uri="{FF2B5EF4-FFF2-40B4-BE49-F238E27FC236}">
                    <a16:creationId xmlns:a16="http://schemas.microsoft.com/office/drawing/2014/main" id="{D28761AF-1F57-8240-A687-7439F1FC55DB}"/>
                  </a:ext>
                </a:extLst>
              </p:cNvPr>
              <p:cNvSpPr>
                <a:spLocks noChangeShapeType="1"/>
              </p:cNvSpPr>
              <p:nvPr/>
            </p:nvSpPr>
            <p:spPr bwMode="auto">
              <a:xfrm flipV="1">
                <a:off x="2507"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2" name="Line 1322">
                <a:extLst>
                  <a:ext uri="{FF2B5EF4-FFF2-40B4-BE49-F238E27FC236}">
                    <a16:creationId xmlns:a16="http://schemas.microsoft.com/office/drawing/2014/main" id="{A12FFE02-9A0C-314F-825D-8E52151E2491}"/>
                  </a:ext>
                </a:extLst>
              </p:cNvPr>
              <p:cNvSpPr>
                <a:spLocks noChangeShapeType="1"/>
              </p:cNvSpPr>
              <p:nvPr/>
            </p:nvSpPr>
            <p:spPr bwMode="auto">
              <a:xfrm flipV="1">
                <a:off x="2507"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3" name="Line 1323">
                <a:extLst>
                  <a:ext uri="{FF2B5EF4-FFF2-40B4-BE49-F238E27FC236}">
                    <a16:creationId xmlns:a16="http://schemas.microsoft.com/office/drawing/2014/main" id="{0013E8DE-9704-044C-A0FD-E19CDC1EB931}"/>
                  </a:ext>
                </a:extLst>
              </p:cNvPr>
              <p:cNvSpPr>
                <a:spLocks noChangeShapeType="1"/>
              </p:cNvSpPr>
              <p:nvPr/>
            </p:nvSpPr>
            <p:spPr bwMode="auto">
              <a:xfrm flipV="1">
                <a:off x="2507"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4" name="Line 1324">
                <a:extLst>
                  <a:ext uri="{FF2B5EF4-FFF2-40B4-BE49-F238E27FC236}">
                    <a16:creationId xmlns:a16="http://schemas.microsoft.com/office/drawing/2014/main" id="{73FB1328-0FF1-A344-ADE7-DD89B0869924}"/>
                  </a:ext>
                </a:extLst>
              </p:cNvPr>
              <p:cNvSpPr>
                <a:spLocks noChangeShapeType="1"/>
              </p:cNvSpPr>
              <p:nvPr/>
            </p:nvSpPr>
            <p:spPr bwMode="auto">
              <a:xfrm flipV="1">
                <a:off x="2507"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5" name="Line 1325">
                <a:extLst>
                  <a:ext uri="{FF2B5EF4-FFF2-40B4-BE49-F238E27FC236}">
                    <a16:creationId xmlns:a16="http://schemas.microsoft.com/office/drawing/2014/main" id="{D2B5EADD-FF65-D34B-9B10-5C67E4BEE642}"/>
                  </a:ext>
                </a:extLst>
              </p:cNvPr>
              <p:cNvSpPr>
                <a:spLocks noChangeShapeType="1"/>
              </p:cNvSpPr>
              <p:nvPr/>
            </p:nvSpPr>
            <p:spPr bwMode="auto">
              <a:xfrm flipV="1">
                <a:off x="2507"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6" name="Line 1326">
                <a:extLst>
                  <a:ext uri="{FF2B5EF4-FFF2-40B4-BE49-F238E27FC236}">
                    <a16:creationId xmlns:a16="http://schemas.microsoft.com/office/drawing/2014/main" id="{1F4D6959-770B-6747-B2E8-2C75B61AD130}"/>
                  </a:ext>
                </a:extLst>
              </p:cNvPr>
              <p:cNvSpPr>
                <a:spLocks noChangeShapeType="1"/>
              </p:cNvSpPr>
              <p:nvPr/>
            </p:nvSpPr>
            <p:spPr bwMode="auto">
              <a:xfrm flipV="1">
                <a:off x="2507"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7" name="Line 1327">
                <a:extLst>
                  <a:ext uri="{FF2B5EF4-FFF2-40B4-BE49-F238E27FC236}">
                    <a16:creationId xmlns:a16="http://schemas.microsoft.com/office/drawing/2014/main" id="{0CE8D2BE-1D7A-C64A-8394-54A8F8EBF70E}"/>
                  </a:ext>
                </a:extLst>
              </p:cNvPr>
              <p:cNvSpPr>
                <a:spLocks noChangeShapeType="1"/>
              </p:cNvSpPr>
              <p:nvPr/>
            </p:nvSpPr>
            <p:spPr bwMode="auto">
              <a:xfrm flipV="1">
                <a:off x="2507"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8" name="Line 1328">
                <a:extLst>
                  <a:ext uri="{FF2B5EF4-FFF2-40B4-BE49-F238E27FC236}">
                    <a16:creationId xmlns:a16="http://schemas.microsoft.com/office/drawing/2014/main" id="{8942A774-CFB7-6E42-A820-7ABD3140A90C}"/>
                  </a:ext>
                </a:extLst>
              </p:cNvPr>
              <p:cNvSpPr>
                <a:spLocks noChangeShapeType="1"/>
              </p:cNvSpPr>
              <p:nvPr/>
            </p:nvSpPr>
            <p:spPr bwMode="auto">
              <a:xfrm flipV="1">
                <a:off x="2507"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9" name="Line 1329">
                <a:extLst>
                  <a:ext uri="{FF2B5EF4-FFF2-40B4-BE49-F238E27FC236}">
                    <a16:creationId xmlns:a16="http://schemas.microsoft.com/office/drawing/2014/main" id="{66BE3D50-E2A8-614D-9939-7E7D45517EF8}"/>
                  </a:ext>
                </a:extLst>
              </p:cNvPr>
              <p:cNvSpPr>
                <a:spLocks noChangeShapeType="1"/>
              </p:cNvSpPr>
              <p:nvPr/>
            </p:nvSpPr>
            <p:spPr bwMode="auto">
              <a:xfrm flipV="1">
                <a:off x="2507"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0" name="Line 1330">
                <a:extLst>
                  <a:ext uri="{FF2B5EF4-FFF2-40B4-BE49-F238E27FC236}">
                    <a16:creationId xmlns:a16="http://schemas.microsoft.com/office/drawing/2014/main" id="{CE98AEE1-329D-134F-BAD1-EB7A77660274}"/>
                  </a:ext>
                </a:extLst>
              </p:cNvPr>
              <p:cNvSpPr>
                <a:spLocks noChangeShapeType="1"/>
              </p:cNvSpPr>
              <p:nvPr/>
            </p:nvSpPr>
            <p:spPr bwMode="auto">
              <a:xfrm flipV="1">
                <a:off x="2507"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1" name="Line 1331">
                <a:extLst>
                  <a:ext uri="{FF2B5EF4-FFF2-40B4-BE49-F238E27FC236}">
                    <a16:creationId xmlns:a16="http://schemas.microsoft.com/office/drawing/2014/main" id="{786A0F57-04AF-0E4E-8885-C9854F365C47}"/>
                  </a:ext>
                </a:extLst>
              </p:cNvPr>
              <p:cNvSpPr>
                <a:spLocks noChangeShapeType="1"/>
              </p:cNvSpPr>
              <p:nvPr/>
            </p:nvSpPr>
            <p:spPr bwMode="auto">
              <a:xfrm flipV="1">
                <a:off x="2507"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2" name="Line 1332">
                <a:extLst>
                  <a:ext uri="{FF2B5EF4-FFF2-40B4-BE49-F238E27FC236}">
                    <a16:creationId xmlns:a16="http://schemas.microsoft.com/office/drawing/2014/main" id="{65475BE0-954C-4846-B8F8-7AEBE7D4020F}"/>
                  </a:ext>
                </a:extLst>
              </p:cNvPr>
              <p:cNvSpPr>
                <a:spLocks noChangeShapeType="1"/>
              </p:cNvSpPr>
              <p:nvPr/>
            </p:nvSpPr>
            <p:spPr bwMode="auto">
              <a:xfrm flipV="1">
                <a:off x="2507"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3" name="Line 1333">
                <a:extLst>
                  <a:ext uri="{FF2B5EF4-FFF2-40B4-BE49-F238E27FC236}">
                    <a16:creationId xmlns:a16="http://schemas.microsoft.com/office/drawing/2014/main" id="{CD55A9CC-CDE0-404E-AA5A-BC3B6D0DA5E8}"/>
                  </a:ext>
                </a:extLst>
              </p:cNvPr>
              <p:cNvSpPr>
                <a:spLocks noChangeShapeType="1"/>
              </p:cNvSpPr>
              <p:nvPr/>
            </p:nvSpPr>
            <p:spPr bwMode="auto">
              <a:xfrm flipV="1">
                <a:off x="2507"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4" name="Line 1334">
                <a:extLst>
                  <a:ext uri="{FF2B5EF4-FFF2-40B4-BE49-F238E27FC236}">
                    <a16:creationId xmlns:a16="http://schemas.microsoft.com/office/drawing/2014/main" id="{3BDF288B-694C-3944-8B4B-5F86581EF598}"/>
                  </a:ext>
                </a:extLst>
              </p:cNvPr>
              <p:cNvSpPr>
                <a:spLocks noChangeShapeType="1"/>
              </p:cNvSpPr>
              <p:nvPr/>
            </p:nvSpPr>
            <p:spPr bwMode="auto">
              <a:xfrm flipV="1">
                <a:off x="2507"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5" name="Line 1335">
                <a:extLst>
                  <a:ext uri="{FF2B5EF4-FFF2-40B4-BE49-F238E27FC236}">
                    <a16:creationId xmlns:a16="http://schemas.microsoft.com/office/drawing/2014/main" id="{BFD9CA10-1C17-5A4D-A223-CA42A04BECF8}"/>
                  </a:ext>
                </a:extLst>
              </p:cNvPr>
              <p:cNvSpPr>
                <a:spLocks noChangeShapeType="1"/>
              </p:cNvSpPr>
              <p:nvPr/>
            </p:nvSpPr>
            <p:spPr bwMode="auto">
              <a:xfrm flipV="1">
                <a:off x="2507"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6" name="Line 1336">
                <a:extLst>
                  <a:ext uri="{FF2B5EF4-FFF2-40B4-BE49-F238E27FC236}">
                    <a16:creationId xmlns:a16="http://schemas.microsoft.com/office/drawing/2014/main" id="{8CE3858B-312D-BC49-AA89-60E73572B78F}"/>
                  </a:ext>
                </a:extLst>
              </p:cNvPr>
              <p:cNvSpPr>
                <a:spLocks noChangeShapeType="1"/>
              </p:cNvSpPr>
              <p:nvPr/>
            </p:nvSpPr>
            <p:spPr bwMode="auto">
              <a:xfrm flipV="1">
                <a:off x="2507"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7" name="Line 1337">
                <a:extLst>
                  <a:ext uri="{FF2B5EF4-FFF2-40B4-BE49-F238E27FC236}">
                    <a16:creationId xmlns:a16="http://schemas.microsoft.com/office/drawing/2014/main" id="{BB610582-C3EC-5B43-B438-C5ECA189DC67}"/>
                  </a:ext>
                </a:extLst>
              </p:cNvPr>
              <p:cNvSpPr>
                <a:spLocks noChangeShapeType="1"/>
              </p:cNvSpPr>
              <p:nvPr/>
            </p:nvSpPr>
            <p:spPr bwMode="auto">
              <a:xfrm flipV="1">
                <a:off x="2507"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8" name="Line 1338">
                <a:extLst>
                  <a:ext uri="{FF2B5EF4-FFF2-40B4-BE49-F238E27FC236}">
                    <a16:creationId xmlns:a16="http://schemas.microsoft.com/office/drawing/2014/main" id="{EEAA8137-C4E1-814D-A49A-CF6C6B739EA2}"/>
                  </a:ext>
                </a:extLst>
              </p:cNvPr>
              <p:cNvSpPr>
                <a:spLocks noChangeShapeType="1"/>
              </p:cNvSpPr>
              <p:nvPr/>
            </p:nvSpPr>
            <p:spPr bwMode="auto">
              <a:xfrm flipV="1">
                <a:off x="2507"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9" name="Line 1339">
                <a:extLst>
                  <a:ext uri="{FF2B5EF4-FFF2-40B4-BE49-F238E27FC236}">
                    <a16:creationId xmlns:a16="http://schemas.microsoft.com/office/drawing/2014/main" id="{E9A63330-B33D-6247-AAFB-6A74BDE5FB14}"/>
                  </a:ext>
                </a:extLst>
              </p:cNvPr>
              <p:cNvSpPr>
                <a:spLocks noChangeShapeType="1"/>
              </p:cNvSpPr>
              <p:nvPr/>
            </p:nvSpPr>
            <p:spPr bwMode="auto">
              <a:xfrm flipV="1">
                <a:off x="2507"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0" name="Line 1340">
                <a:extLst>
                  <a:ext uri="{FF2B5EF4-FFF2-40B4-BE49-F238E27FC236}">
                    <a16:creationId xmlns:a16="http://schemas.microsoft.com/office/drawing/2014/main" id="{AF6807B5-454F-C943-9C5B-09F96C62E319}"/>
                  </a:ext>
                </a:extLst>
              </p:cNvPr>
              <p:cNvSpPr>
                <a:spLocks noChangeShapeType="1"/>
              </p:cNvSpPr>
              <p:nvPr/>
            </p:nvSpPr>
            <p:spPr bwMode="auto">
              <a:xfrm flipV="1">
                <a:off x="2507"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1" name="Line 1341">
                <a:extLst>
                  <a:ext uri="{FF2B5EF4-FFF2-40B4-BE49-F238E27FC236}">
                    <a16:creationId xmlns:a16="http://schemas.microsoft.com/office/drawing/2014/main" id="{04A7DFE7-418A-154A-80DA-31A764CD19DE}"/>
                  </a:ext>
                </a:extLst>
              </p:cNvPr>
              <p:cNvSpPr>
                <a:spLocks noChangeShapeType="1"/>
              </p:cNvSpPr>
              <p:nvPr/>
            </p:nvSpPr>
            <p:spPr bwMode="auto">
              <a:xfrm flipV="1">
                <a:off x="2507"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2" name="Line 1342">
                <a:extLst>
                  <a:ext uri="{FF2B5EF4-FFF2-40B4-BE49-F238E27FC236}">
                    <a16:creationId xmlns:a16="http://schemas.microsoft.com/office/drawing/2014/main" id="{276AAFF3-11A9-BF46-B57D-6C92CC9CD9C3}"/>
                  </a:ext>
                </a:extLst>
              </p:cNvPr>
              <p:cNvSpPr>
                <a:spLocks noChangeShapeType="1"/>
              </p:cNvSpPr>
              <p:nvPr/>
            </p:nvSpPr>
            <p:spPr bwMode="auto">
              <a:xfrm flipV="1">
                <a:off x="2507"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3" name="Line 1343">
                <a:extLst>
                  <a:ext uri="{FF2B5EF4-FFF2-40B4-BE49-F238E27FC236}">
                    <a16:creationId xmlns:a16="http://schemas.microsoft.com/office/drawing/2014/main" id="{0F8E4757-66D3-0D48-8305-A33B5D71D7D7}"/>
                  </a:ext>
                </a:extLst>
              </p:cNvPr>
              <p:cNvSpPr>
                <a:spLocks noChangeShapeType="1"/>
              </p:cNvSpPr>
              <p:nvPr/>
            </p:nvSpPr>
            <p:spPr bwMode="auto">
              <a:xfrm>
                <a:off x="2507"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4" name="Rectangle 1344">
                <a:extLst>
                  <a:ext uri="{FF2B5EF4-FFF2-40B4-BE49-F238E27FC236}">
                    <a16:creationId xmlns:a16="http://schemas.microsoft.com/office/drawing/2014/main" id="{CD352069-54D9-DF4D-BF7D-C7F0FBD38ED9}"/>
                  </a:ext>
                </a:extLst>
              </p:cNvPr>
              <p:cNvSpPr>
                <a:spLocks noChangeArrowheads="1"/>
              </p:cNvSpPr>
              <p:nvPr/>
            </p:nvSpPr>
            <p:spPr bwMode="auto">
              <a:xfrm>
                <a:off x="2472"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8</a:t>
                </a:r>
                <a:endParaRPr lang="en-US" altLang="en-US" sz="1800">
                  <a:solidFill>
                    <a:schemeClr val="tx1"/>
                  </a:solidFill>
                </a:endParaRPr>
              </a:p>
            </p:txBody>
          </p:sp>
          <p:sp>
            <p:nvSpPr>
              <p:cNvPr id="144965" name="Line 1345">
                <a:extLst>
                  <a:ext uri="{FF2B5EF4-FFF2-40B4-BE49-F238E27FC236}">
                    <a16:creationId xmlns:a16="http://schemas.microsoft.com/office/drawing/2014/main" id="{497F3E03-767B-604E-BA0F-FEF4C4578F4F}"/>
                  </a:ext>
                </a:extLst>
              </p:cNvPr>
              <p:cNvSpPr>
                <a:spLocks noChangeShapeType="1"/>
              </p:cNvSpPr>
              <p:nvPr/>
            </p:nvSpPr>
            <p:spPr bwMode="auto">
              <a:xfrm flipV="1">
                <a:off x="2727"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6" name="Line 1346">
                <a:extLst>
                  <a:ext uri="{FF2B5EF4-FFF2-40B4-BE49-F238E27FC236}">
                    <a16:creationId xmlns:a16="http://schemas.microsoft.com/office/drawing/2014/main" id="{5F30BF9B-81AE-7740-9F4E-76D7A676DD4F}"/>
                  </a:ext>
                </a:extLst>
              </p:cNvPr>
              <p:cNvSpPr>
                <a:spLocks noChangeShapeType="1"/>
              </p:cNvSpPr>
              <p:nvPr/>
            </p:nvSpPr>
            <p:spPr bwMode="auto">
              <a:xfrm flipV="1">
                <a:off x="2727"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7" name="Line 1347">
                <a:extLst>
                  <a:ext uri="{FF2B5EF4-FFF2-40B4-BE49-F238E27FC236}">
                    <a16:creationId xmlns:a16="http://schemas.microsoft.com/office/drawing/2014/main" id="{84E83AB9-EA37-CB41-B224-6F6971D7AD20}"/>
                  </a:ext>
                </a:extLst>
              </p:cNvPr>
              <p:cNvSpPr>
                <a:spLocks noChangeShapeType="1"/>
              </p:cNvSpPr>
              <p:nvPr/>
            </p:nvSpPr>
            <p:spPr bwMode="auto">
              <a:xfrm flipV="1">
                <a:off x="2727"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8" name="Line 1348">
                <a:extLst>
                  <a:ext uri="{FF2B5EF4-FFF2-40B4-BE49-F238E27FC236}">
                    <a16:creationId xmlns:a16="http://schemas.microsoft.com/office/drawing/2014/main" id="{6ABC697F-3C8A-234D-9D02-43D790FB2A7A}"/>
                  </a:ext>
                </a:extLst>
              </p:cNvPr>
              <p:cNvSpPr>
                <a:spLocks noChangeShapeType="1"/>
              </p:cNvSpPr>
              <p:nvPr/>
            </p:nvSpPr>
            <p:spPr bwMode="auto">
              <a:xfrm flipV="1">
                <a:off x="2727"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9" name="Line 1349">
                <a:extLst>
                  <a:ext uri="{FF2B5EF4-FFF2-40B4-BE49-F238E27FC236}">
                    <a16:creationId xmlns:a16="http://schemas.microsoft.com/office/drawing/2014/main" id="{C0F7EC38-27D1-9E4C-BF14-C3AFB736DAA3}"/>
                  </a:ext>
                </a:extLst>
              </p:cNvPr>
              <p:cNvSpPr>
                <a:spLocks noChangeShapeType="1"/>
              </p:cNvSpPr>
              <p:nvPr/>
            </p:nvSpPr>
            <p:spPr bwMode="auto">
              <a:xfrm flipV="1">
                <a:off x="2727"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0" name="Line 1350">
                <a:extLst>
                  <a:ext uri="{FF2B5EF4-FFF2-40B4-BE49-F238E27FC236}">
                    <a16:creationId xmlns:a16="http://schemas.microsoft.com/office/drawing/2014/main" id="{9C479C33-0FF5-6C40-9955-0FE80B545F82}"/>
                  </a:ext>
                </a:extLst>
              </p:cNvPr>
              <p:cNvSpPr>
                <a:spLocks noChangeShapeType="1"/>
              </p:cNvSpPr>
              <p:nvPr/>
            </p:nvSpPr>
            <p:spPr bwMode="auto">
              <a:xfrm flipV="1">
                <a:off x="2727"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1" name="Line 1351">
                <a:extLst>
                  <a:ext uri="{FF2B5EF4-FFF2-40B4-BE49-F238E27FC236}">
                    <a16:creationId xmlns:a16="http://schemas.microsoft.com/office/drawing/2014/main" id="{83DB7FEC-5B8F-F148-B014-D3386A228F2A}"/>
                  </a:ext>
                </a:extLst>
              </p:cNvPr>
              <p:cNvSpPr>
                <a:spLocks noChangeShapeType="1"/>
              </p:cNvSpPr>
              <p:nvPr/>
            </p:nvSpPr>
            <p:spPr bwMode="auto">
              <a:xfrm flipV="1">
                <a:off x="2727"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2" name="Line 1352">
                <a:extLst>
                  <a:ext uri="{FF2B5EF4-FFF2-40B4-BE49-F238E27FC236}">
                    <a16:creationId xmlns:a16="http://schemas.microsoft.com/office/drawing/2014/main" id="{24E9E965-ADA3-2D44-8A24-1659FA13FB7D}"/>
                  </a:ext>
                </a:extLst>
              </p:cNvPr>
              <p:cNvSpPr>
                <a:spLocks noChangeShapeType="1"/>
              </p:cNvSpPr>
              <p:nvPr/>
            </p:nvSpPr>
            <p:spPr bwMode="auto">
              <a:xfrm flipV="1">
                <a:off x="2727"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3" name="Line 1353">
                <a:extLst>
                  <a:ext uri="{FF2B5EF4-FFF2-40B4-BE49-F238E27FC236}">
                    <a16:creationId xmlns:a16="http://schemas.microsoft.com/office/drawing/2014/main" id="{FE34661A-13C2-6D4C-B510-111F515257CC}"/>
                  </a:ext>
                </a:extLst>
              </p:cNvPr>
              <p:cNvSpPr>
                <a:spLocks noChangeShapeType="1"/>
              </p:cNvSpPr>
              <p:nvPr/>
            </p:nvSpPr>
            <p:spPr bwMode="auto">
              <a:xfrm flipV="1">
                <a:off x="2727"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4" name="Line 1354">
                <a:extLst>
                  <a:ext uri="{FF2B5EF4-FFF2-40B4-BE49-F238E27FC236}">
                    <a16:creationId xmlns:a16="http://schemas.microsoft.com/office/drawing/2014/main" id="{6CE609DF-45A7-ED40-ACFD-8921C9EFA9A4}"/>
                  </a:ext>
                </a:extLst>
              </p:cNvPr>
              <p:cNvSpPr>
                <a:spLocks noChangeShapeType="1"/>
              </p:cNvSpPr>
              <p:nvPr/>
            </p:nvSpPr>
            <p:spPr bwMode="auto">
              <a:xfrm flipV="1">
                <a:off x="2727"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5" name="Line 1355">
                <a:extLst>
                  <a:ext uri="{FF2B5EF4-FFF2-40B4-BE49-F238E27FC236}">
                    <a16:creationId xmlns:a16="http://schemas.microsoft.com/office/drawing/2014/main" id="{63A6D38B-0A33-0F40-9154-F15D8F345B79}"/>
                  </a:ext>
                </a:extLst>
              </p:cNvPr>
              <p:cNvSpPr>
                <a:spLocks noChangeShapeType="1"/>
              </p:cNvSpPr>
              <p:nvPr/>
            </p:nvSpPr>
            <p:spPr bwMode="auto">
              <a:xfrm flipV="1">
                <a:off x="2727"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6" name="Line 1356">
                <a:extLst>
                  <a:ext uri="{FF2B5EF4-FFF2-40B4-BE49-F238E27FC236}">
                    <a16:creationId xmlns:a16="http://schemas.microsoft.com/office/drawing/2014/main" id="{D1C24AFA-04F6-3A45-B3B0-2E5D67AA0DB4}"/>
                  </a:ext>
                </a:extLst>
              </p:cNvPr>
              <p:cNvSpPr>
                <a:spLocks noChangeShapeType="1"/>
              </p:cNvSpPr>
              <p:nvPr/>
            </p:nvSpPr>
            <p:spPr bwMode="auto">
              <a:xfrm flipV="1">
                <a:off x="2727"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7" name="Line 1357">
                <a:extLst>
                  <a:ext uri="{FF2B5EF4-FFF2-40B4-BE49-F238E27FC236}">
                    <a16:creationId xmlns:a16="http://schemas.microsoft.com/office/drawing/2014/main" id="{ED4CC837-CB94-7843-BFE6-1EF3F17230F5}"/>
                  </a:ext>
                </a:extLst>
              </p:cNvPr>
              <p:cNvSpPr>
                <a:spLocks noChangeShapeType="1"/>
              </p:cNvSpPr>
              <p:nvPr/>
            </p:nvSpPr>
            <p:spPr bwMode="auto">
              <a:xfrm flipV="1">
                <a:off x="2727"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8" name="Line 1358">
                <a:extLst>
                  <a:ext uri="{FF2B5EF4-FFF2-40B4-BE49-F238E27FC236}">
                    <a16:creationId xmlns:a16="http://schemas.microsoft.com/office/drawing/2014/main" id="{AD11EB6A-6878-7B48-984A-4ED5983D0372}"/>
                  </a:ext>
                </a:extLst>
              </p:cNvPr>
              <p:cNvSpPr>
                <a:spLocks noChangeShapeType="1"/>
              </p:cNvSpPr>
              <p:nvPr/>
            </p:nvSpPr>
            <p:spPr bwMode="auto">
              <a:xfrm flipV="1">
                <a:off x="2727"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9" name="Line 1359">
                <a:extLst>
                  <a:ext uri="{FF2B5EF4-FFF2-40B4-BE49-F238E27FC236}">
                    <a16:creationId xmlns:a16="http://schemas.microsoft.com/office/drawing/2014/main" id="{FF01CC53-7FD1-1E48-B150-F120789876D8}"/>
                  </a:ext>
                </a:extLst>
              </p:cNvPr>
              <p:cNvSpPr>
                <a:spLocks noChangeShapeType="1"/>
              </p:cNvSpPr>
              <p:nvPr/>
            </p:nvSpPr>
            <p:spPr bwMode="auto">
              <a:xfrm flipV="1">
                <a:off x="2727"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0" name="Line 1360">
                <a:extLst>
                  <a:ext uri="{FF2B5EF4-FFF2-40B4-BE49-F238E27FC236}">
                    <a16:creationId xmlns:a16="http://schemas.microsoft.com/office/drawing/2014/main" id="{0E41533C-6415-CC44-AB45-8184032BA360}"/>
                  </a:ext>
                </a:extLst>
              </p:cNvPr>
              <p:cNvSpPr>
                <a:spLocks noChangeShapeType="1"/>
              </p:cNvSpPr>
              <p:nvPr/>
            </p:nvSpPr>
            <p:spPr bwMode="auto">
              <a:xfrm flipV="1">
                <a:off x="2727"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1" name="Line 1361">
                <a:extLst>
                  <a:ext uri="{FF2B5EF4-FFF2-40B4-BE49-F238E27FC236}">
                    <a16:creationId xmlns:a16="http://schemas.microsoft.com/office/drawing/2014/main" id="{4E943A3F-DF49-0040-907E-7F307477B6EC}"/>
                  </a:ext>
                </a:extLst>
              </p:cNvPr>
              <p:cNvSpPr>
                <a:spLocks noChangeShapeType="1"/>
              </p:cNvSpPr>
              <p:nvPr/>
            </p:nvSpPr>
            <p:spPr bwMode="auto">
              <a:xfrm flipV="1">
                <a:off x="2727"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2" name="Line 1362">
                <a:extLst>
                  <a:ext uri="{FF2B5EF4-FFF2-40B4-BE49-F238E27FC236}">
                    <a16:creationId xmlns:a16="http://schemas.microsoft.com/office/drawing/2014/main" id="{057DD9DC-53BB-3044-BF27-F86683E98D8C}"/>
                  </a:ext>
                </a:extLst>
              </p:cNvPr>
              <p:cNvSpPr>
                <a:spLocks noChangeShapeType="1"/>
              </p:cNvSpPr>
              <p:nvPr/>
            </p:nvSpPr>
            <p:spPr bwMode="auto">
              <a:xfrm flipV="1">
                <a:off x="2727"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3" name="Line 1363">
                <a:extLst>
                  <a:ext uri="{FF2B5EF4-FFF2-40B4-BE49-F238E27FC236}">
                    <a16:creationId xmlns:a16="http://schemas.microsoft.com/office/drawing/2014/main" id="{A6547DA2-BD88-F043-AAF4-490EA953D287}"/>
                  </a:ext>
                </a:extLst>
              </p:cNvPr>
              <p:cNvSpPr>
                <a:spLocks noChangeShapeType="1"/>
              </p:cNvSpPr>
              <p:nvPr/>
            </p:nvSpPr>
            <p:spPr bwMode="auto">
              <a:xfrm flipV="1">
                <a:off x="2727"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4" name="Line 1364">
                <a:extLst>
                  <a:ext uri="{FF2B5EF4-FFF2-40B4-BE49-F238E27FC236}">
                    <a16:creationId xmlns:a16="http://schemas.microsoft.com/office/drawing/2014/main" id="{C7A5EA69-2A5A-7A44-BC37-40AD333AB996}"/>
                  </a:ext>
                </a:extLst>
              </p:cNvPr>
              <p:cNvSpPr>
                <a:spLocks noChangeShapeType="1"/>
              </p:cNvSpPr>
              <p:nvPr/>
            </p:nvSpPr>
            <p:spPr bwMode="auto">
              <a:xfrm flipV="1">
                <a:off x="2727"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5" name="Line 1365">
                <a:extLst>
                  <a:ext uri="{FF2B5EF4-FFF2-40B4-BE49-F238E27FC236}">
                    <a16:creationId xmlns:a16="http://schemas.microsoft.com/office/drawing/2014/main" id="{E7CEE58B-C423-E245-B845-61B8F6B80D47}"/>
                  </a:ext>
                </a:extLst>
              </p:cNvPr>
              <p:cNvSpPr>
                <a:spLocks noChangeShapeType="1"/>
              </p:cNvSpPr>
              <p:nvPr/>
            </p:nvSpPr>
            <p:spPr bwMode="auto">
              <a:xfrm flipV="1">
                <a:off x="2727"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6" name="Line 1366">
                <a:extLst>
                  <a:ext uri="{FF2B5EF4-FFF2-40B4-BE49-F238E27FC236}">
                    <a16:creationId xmlns:a16="http://schemas.microsoft.com/office/drawing/2014/main" id="{B41A9FD6-7C3D-3F4C-9E20-92E3E25F1741}"/>
                  </a:ext>
                </a:extLst>
              </p:cNvPr>
              <p:cNvSpPr>
                <a:spLocks noChangeShapeType="1"/>
              </p:cNvSpPr>
              <p:nvPr/>
            </p:nvSpPr>
            <p:spPr bwMode="auto">
              <a:xfrm flipV="1">
                <a:off x="2727"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7" name="Line 1367">
                <a:extLst>
                  <a:ext uri="{FF2B5EF4-FFF2-40B4-BE49-F238E27FC236}">
                    <a16:creationId xmlns:a16="http://schemas.microsoft.com/office/drawing/2014/main" id="{53C86C9F-C1DF-CF4B-B501-78BFC330C865}"/>
                  </a:ext>
                </a:extLst>
              </p:cNvPr>
              <p:cNvSpPr>
                <a:spLocks noChangeShapeType="1"/>
              </p:cNvSpPr>
              <p:nvPr/>
            </p:nvSpPr>
            <p:spPr bwMode="auto">
              <a:xfrm flipV="1">
                <a:off x="2727"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8" name="Line 1368">
                <a:extLst>
                  <a:ext uri="{FF2B5EF4-FFF2-40B4-BE49-F238E27FC236}">
                    <a16:creationId xmlns:a16="http://schemas.microsoft.com/office/drawing/2014/main" id="{39ECD65E-A838-0D41-A9B4-3E49C249C09F}"/>
                  </a:ext>
                </a:extLst>
              </p:cNvPr>
              <p:cNvSpPr>
                <a:spLocks noChangeShapeType="1"/>
              </p:cNvSpPr>
              <p:nvPr/>
            </p:nvSpPr>
            <p:spPr bwMode="auto">
              <a:xfrm flipV="1">
                <a:off x="2727"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9" name="Line 1369">
                <a:extLst>
                  <a:ext uri="{FF2B5EF4-FFF2-40B4-BE49-F238E27FC236}">
                    <a16:creationId xmlns:a16="http://schemas.microsoft.com/office/drawing/2014/main" id="{F5246ADF-81B3-8F4F-A469-32ADB9F3905A}"/>
                  </a:ext>
                </a:extLst>
              </p:cNvPr>
              <p:cNvSpPr>
                <a:spLocks noChangeShapeType="1"/>
              </p:cNvSpPr>
              <p:nvPr/>
            </p:nvSpPr>
            <p:spPr bwMode="auto">
              <a:xfrm flipV="1">
                <a:off x="2727"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0" name="Line 1370">
                <a:extLst>
                  <a:ext uri="{FF2B5EF4-FFF2-40B4-BE49-F238E27FC236}">
                    <a16:creationId xmlns:a16="http://schemas.microsoft.com/office/drawing/2014/main" id="{CC690F91-5655-7743-A18E-B62928DCF0E7}"/>
                  </a:ext>
                </a:extLst>
              </p:cNvPr>
              <p:cNvSpPr>
                <a:spLocks noChangeShapeType="1"/>
              </p:cNvSpPr>
              <p:nvPr/>
            </p:nvSpPr>
            <p:spPr bwMode="auto">
              <a:xfrm flipV="1">
                <a:off x="2727"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1" name="Line 1371">
                <a:extLst>
                  <a:ext uri="{FF2B5EF4-FFF2-40B4-BE49-F238E27FC236}">
                    <a16:creationId xmlns:a16="http://schemas.microsoft.com/office/drawing/2014/main" id="{73AFD0C9-0DE2-2D42-9132-4CF08967BD6A}"/>
                  </a:ext>
                </a:extLst>
              </p:cNvPr>
              <p:cNvSpPr>
                <a:spLocks noChangeShapeType="1"/>
              </p:cNvSpPr>
              <p:nvPr/>
            </p:nvSpPr>
            <p:spPr bwMode="auto">
              <a:xfrm flipV="1">
                <a:off x="2727"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2" name="Line 1372">
                <a:extLst>
                  <a:ext uri="{FF2B5EF4-FFF2-40B4-BE49-F238E27FC236}">
                    <a16:creationId xmlns:a16="http://schemas.microsoft.com/office/drawing/2014/main" id="{1BA958A9-1E00-5B44-8987-0A718CFDAFD0}"/>
                  </a:ext>
                </a:extLst>
              </p:cNvPr>
              <p:cNvSpPr>
                <a:spLocks noChangeShapeType="1"/>
              </p:cNvSpPr>
              <p:nvPr/>
            </p:nvSpPr>
            <p:spPr bwMode="auto">
              <a:xfrm flipV="1">
                <a:off x="2727"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3" name="Line 1373">
                <a:extLst>
                  <a:ext uri="{FF2B5EF4-FFF2-40B4-BE49-F238E27FC236}">
                    <a16:creationId xmlns:a16="http://schemas.microsoft.com/office/drawing/2014/main" id="{D64B3593-A5D8-654E-8E1E-6623BDAD961B}"/>
                  </a:ext>
                </a:extLst>
              </p:cNvPr>
              <p:cNvSpPr>
                <a:spLocks noChangeShapeType="1"/>
              </p:cNvSpPr>
              <p:nvPr/>
            </p:nvSpPr>
            <p:spPr bwMode="auto">
              <a:xfrm flipV="1">
                <a:off x="2727"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4" name="Line 1374">
                <a:extLst>
                  <a:ext uri="{FF2B5EF4-FFF2-40B4-BE49-F238E27FC236}">
                    <a16:creationId xmlns:a16="http://schemas.microsoft.com/office/drawing/2014/main" id="{E1EFC13E-BE1A-B440-BFF2-E2006EA12063}"/>
                  </a:ext>
                </a:extLst>
              </p:cNvPr>
              <p:cNvSpPr>
                <a:spLocks noChangeShapeType="1"/>
              </p:cNvSpPr>
              <p:nvPr/>
            </p:nvSpPr>
            <p:spPr bwMode="auto">
              <a:xfrm flipV="1">
                <a:off x="2727"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5" name="Line 1375">
                <a:extLst>
                  <a:ext uri="{FF2B5EF4-FFF2-40B4-BE49-F238E27FC236}">
                    <a16:creationId xmlns:a16="http://schemas.microsoft.com/office/drawing/2014/main" id="{7FA01800-EB28-6746-A55B-BCECB38C0E7D}"/>
                  </a:ext>
                </a:extLst>
              </p:cNvPr>
              <p:cNvSpPr>
                <a:spLocks noChangeShapeType="1"/>
              </p:cNvSpPr>
              <p:nvPr/>
            </p:nvSpPr>
            <p:spPr bwMode="auto">
              <a:xfrm flipV="1">
                <a:off x="2727"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6" name="Line 1376">
                <a:extLst>
                  <a:ext uri="{FF2B5EF4-FFF2-40B4-BE49-F238E27FC236}">
                    <a16:creationId xmlns:a16="http://schemas.microsoft.com/office/drawing/2014/main" id="{600AF4FD-6862-5843-ADD5-2CCF2CEF9005}"/>
                  </a:ext>
                </a:extLst>
              </p:cNvPr>
              <p:cNvSpPr>
                <a:spLocks noChangeShapeType="1"/>
              </p:cNvSpPr>
              <p:nvPr/>
            </p:nvSpPr>
            <p:spPr bwMode="auto">
              <a:xfrm flipV="1">
                <a:off x="2727"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7" name="Line 1377">
                <a:extLst>
                  <a:ext uri="{FF2B5EF4-FFF2-40B4-BE49-F238E27FC236}">
                    <a16:creationId xmlns:a16="http://schemas.microsoft.com/office/drawing/2014/main" id="{344F3DDC-ED13-3343-8764-9F8589497840}"/>
                  </a:ext>
                </a:extLst>
              </p:cNvPr>
              <p:cNvSpPr>
                <a:spLocks noChangeShapeType="1"/>
              </p:cNvSpPr>
              <p:nvPr/>
            </p:nvSpPr>
            <p:spPr bwMode="auto">
              <a:xfrm flipV="1">
                <a:off x="2727"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8" name="Line 1378">
                <a:extLst>
                  <a:ext uri="{FF2B5EF4-FFF2-40B4-BE49-F238E27FC236}">
                    <a16:creationId xmlns:a16="http://schemas.microsoft.com/office/drawing/2014/main" id="{E8662AA0-1456-9845-9F82-2623CBD40060}"/>
                  </a:ext>
                </a:extLst>
              </p:cNvPr>
              <p:cNvSpPr>
                <a:spLocks noChangeShapeType="1"/>
              </p:cNvSpPr>
              <p:nvPr/>
            </p:nvSpPr>
            <p:spPr bwMode="auto">
              <a:xfrm flipV="1">
                <a:off x="2727"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9" name="Line 1379">
                <a:extLst>
                  <a:ext uri="{FF2B5EF4-FFF2-40B4-BE49-F238E27FC236}">
                    <a16:creationId xmlns:a16="http://schemas.microsoft.com/office/drawing/2014/main" id="{9EDC3A5D-D5CD-4C4B-B230-57AC2578BF08}"/>
                  </a:ext>
                </a:extLst>
              </p:cNvPr>
              <p:cNvSpPr>
                <a:spLocks noChangeShapeType="1"/>
              </p:cNvSpPr>
              <p:nvPr/>
            </p:nvSpPr>
            <p:spPr bwMode="auto">
              <a:xfrm flipV="1">
                <a:off x="2727"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0" name="Line 1380">
                <a:extLst>
                  <a:ext uri="{FF2B5EF4-FFF2-40B4-BE49-F238E27FC236}">
                    <a16:creationId xmlns:a16="http://schemas.microsoft.com/office/drawing/2014/main" id="{A3EBB80C-F4B4-0F4E-83A1-1EEAE6F624B2}"/>
                  </a:ext>
                </a:extLst>
              </p:cNvPr>
              <p:cNvSpPr>
                <a:spLocks noChangeShapeType="1"/>
              </p:cNvSpPr>
              <p:nvPr/>
            </p:nvSpPr>
            <p:spPr bwMode="auto">
              <a:xfrm flipV="1">
                <a:off x="2727"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1" name="Line 1381">
                <a:extLst>
                  <a:ext uri="{FF2B5EF4-FFF2-40B4-BE49-F238E27FC236}">
                    <a16:creationId xmlns:a16="http://schemas.microsoft.com/office/drawing/2014/main" id="{C41AE54B-A30C-184D-BF43-CC29732D0916}"/>
                  </a:ext>
                </a:extLst>
              </p:cNvPr>
              <p:cNvSpPr>
                <a:spLocks noChangeShapeType="1"/>
              </p:cNvSpPr>
              <p:nvPr/>
            </p:nvSpPr>
            <p:spPr bwMode="auto">
              <a:xfrm flipV="1">
                <a:off x="2727"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2" name="Line 1382">
                <a:extLst>
                  <a:ext uri="{FF2B5EF4-FFF2-40B4-BE49-F238E27FC236}">
                    <a16:creationId xmlns:a16="http://schemas.microsoft.com/office/drawing/2014/main" id="{F4CBB399-2393-834C-A8B3-8499C9C2AA03}"/>
                  </a:ext>
                </a:extLst>
              </p:cNvPr>
              <p:cNvSpPr>
                <a:spLocks noChangeShapeType="1"/>
              </p:cNvSpPr>
              <p:nvPr/>
            </p:nvSpPr>
            <p:spPr bwMode="auto">
              <a:xfrm flipV="1">
                <a:off x="2727"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3" name="Line 1383">
                <a:extLst>
                  <a:ext uri="{FF2B5EF4-FFF2-40B4-BE49-F238E27FC236}">
                    <a16:creationId xmlns:a16="http://schemas.microsoft.com/office/drawing/2014/main" id="{F40F4176-C112-B449-89CE-AF348BB5D792}"/>
                  </a:ext>
                </a:extLst>
              </p:cNvPr>
              <p:cNvSpPr>
                <a:spLocks noChangeShapeType="1"/>
              </p:cNvSpPr>
              <p:nvPr/>
            </p:nvSpPr>
            <p:spPr bwMode="auto">
              <a:xfrm flipV="1">
                <a:off x="2727"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4" name="Line 1384">
                <a:extLst>
                  <a:ext uri="{FF2B5EF4-FFF2-40B4-BE49-F238E27FC236}">
                    <a16:creationId xmlns:a16="http://schemas.microsoft.com/office/drawing/2014/main" id="{77A86B69-796A-5D40-AD66-475FB8341D35}"/>
                  </a:ext>
                </a:extLst>
              </p:cNvPr>
              <p:cNvSpPr>
                <a:spLocks noChangeShapeType="1"/>
              </p:cNvSpPr>
              <p:nvPr/>
            </p:nvSpPr>
            <p:spPr bwMode="auto">
              <a:xfrm flipV="1">
                <a:off x="2727"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5" name="Line 1385">
                <a:extLst>
                  <a:ext uri="{FF2B5EF4-FFF2-40B4-BE49-F238E27FC236}">
                    <a16:creationId xmlns:a16="http://schemas.microsoft.com/office/drawing/2014/main" id="{42EF6684-98FB-264D-B5F0-BF2481E51F7D}"/>
                  </a:ext>
                </a:extLst>
              </p:cNvPr>
              <p:cNvSpPr>
                <a:spLocks noChangeShapeType="1"/>
              </p:cNvSpPr>
              <p:nvPr/>
            </p:nvSpPr>
            <p:spPr bwMode="auto">
              <a:xfrm flipV="1">
                <a:off x="2727"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6" name="Line 1386">
                <a:extLst>
                  <a:ext uri="{FF2B5EF4-FFF2-40B4-BE49-F238E27FC236}">
                    <a16:creationId xmlns:a16="http://schemas.microsoft.com/office/drawing/2014/main" id="{190D28FB-CFD0-8849-B161-556236D8C897}"/>
                  </a:ext>
                </a:extLst>
              </p:cNvPr>
              <p:cNvSpPr>
                <a:spLocks noChangeShapeType="1"/>
              </p:cNvSpPr>
              <p:nvPr/>
            </p:nvSpPr>
            <p:spPr bwMode="auto">
              <a:xfrm flipV="1">
                <a:off x="2727"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7" name="Line 1387">
                <a:extLst>
                  <a:ext uri="{FF2B5EF4-FFF2-40B4-BE49-F238E27FC236}">
                    <a16:creationId xmlns:a16="http://schemas.microsoft.com/office/drawing/2014/main" id="{1391F1AA-528E-4849-AC3D-118AA87ACDB2}"/>
                  </a:ext>
                </a:extLst>
              </p:cNvPr>
              <p:cNvSpPr>
                <a:spLocks noChangeShapeType="1"/>
              </p:cNvSpPr>
              <p:nvPr/>
            </p:nvSpPr>
            <p:spPr bwMode="auto">
              <a:xfrm flipV="1">
                <a:off x="2727"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8" name="Line 1388">
                <a:extLst>
                  <a:ext uri="{FF2B5EF4-FFF2-40B4-BE49-F238E27FC236}">
                    <a16:creationId xmlns:a16="http://schemas.microsoft.com/office/drawing/2014/main" id="{C75B7F16-AFC8-6A4F-9126-2EAABC4960F1}"/>
                  </a:ext>
                </a:extLst>
              </p:cNvPr>
              <p:cNvSpPr>
                <a:spLocks noChangeShapeType="1"/>
              </p:cNvSpPr>
              <p:nvPr/>
            </p:nvSpPr>
            <p:spPr bwMode="auto">
              <a:xfrm flipV="1">
                <a:off x="2727"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9" name="Line 1389">
                <a:extLst>
                  <a:ext uri="{FF2B5EF4-FFF2-40B4-BE49-F238E27FC236}">
                    <a16:creationId xmlns:a16="http://schemas.microsoft.com/office/drawing/2014/main" id="{51939C16-A5C4-1243-A2F2-62C1997AA7D0}"/>
                  </a:ext>
                </a:extLst>
              </p:cNvPr>
              <p:cNvSpPr>
                <a:spLocks noChangeShapeType="1"/>
              </p:cNvSpPr>
              <p:nvPr/>
            </p:nvSpPr>
            <p:spPr bwMode="auto">
              <a:xfrm flipV="1">
                <a:off x="2727"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0" name="Line 1390">
                <a:extLst>
                  <a:ext uri="{FF2B5EF4-FFF2-40B4-BE49-F238E27FC236}">
                    <a16:creationId xmlns:a16="http://schemas.microsoft.com/office/drawing/2014/main" id="{FC641532-3EA0-EC4C-B113-3130A0A4A943}"/>
                  </a:ext>
                </a:extLst>
              </p:cNvPr>
              <p:cNvSpPr>
                <a:spLocks noChangeShapeType="1"/>
              </p:cNvSpPr>
              <p:nvPr/>
            </p:nvSpPr>
            <p:spPr bwMode="auto">
              <a:xfrm flipV="1">
                <a:off x="2727"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1" name="Line 1391">
                <a:extLst>
                  <a:ext uri="{FF2B5EF4-FFF2-40B4-BE49-F238E27FC236}">
                    <a16:creationId xmlns:a16="http://schemas.microsoft.com/office/drawing/2014/main" id="{997E86BA-56C6-0C49-9736-4FF747DE3DA6}"/>
                  </a:ext>
                </a:extLst>
              </p:cNvPr>
              <p:cNvSpPr>
                <a:spLocks noChangeShapeType="1"/>
              </p:cNvSpPr>
              <p:nvPr/>
            </p:nvSpPr>
            <p:spPr bwMode="auto">
              <a:xfrm flipV="1">
                <a:off x="2727"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2" name="Line 1392">
                <a:extLst>
                  <a:ext uri="{FF2B5EF4-FFF2-40B4-BE49-F238E27FC236}">
                    <a16:creationId xmlns:a16="http://schemas.microsoft.com/office/drawing/2014/main" id="{77E211D7-882B-E34D-8AD3-3EADC16DD9F0}"/>
                  </a:ext>
                </a:extLst>
              </p:cNvPr>
              <p:cNvSpPr>
                <a:spLocks noChangeShapeType="1"/>
              </p:cNvSpPr>
              <p:nvPr/>
            </p:nvSpPr>
            <p:spPr bwMode="auto">
              <a:xfrm flipV="1">
                <a:off x="2727"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3" name="Line 1393">
                <a:extLst>
                  <a:ext uri="{FF2B5EF4-FFF2-40B4-BE49-F238E27FC236}">
                    <a16:creationId xmlns:a16="http://schemas.microsoft.com/office/drawing/2014/main" id="{35B2B8AC-3DF4-D841-80F5-9490E4C2A516}"/>
                  </a:ext>
                </a:extLst>
              </p:cNvPr>
              <p:cNvSpPr>
                <a:spLocks noChangeShapeType="1"/>
              </p:cNvSpPr>
              <p:nvPr/>
            </p:nvSpPr>
            <p:spPr bwMode="auto">
              <a:xfrm flipV="1">
                <a:off x="2727"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4" name="Line 1394">
                <a:extLst>
                  <a:ext uri="{FF2B5EF4-FFF2-40B4-BE49-F238E27FC236}">
                    <a16:creationId xmlns:a16="http://schemas.microsoft.com/office/drawing/2014/main" id="{69DAD828-420F-994B-9B2C-DD11BC8C6AA8}"/>
                  </a:ext>
                </a:extLst>
              </p:cNvPr>
              <p:cNvSpPr>
                <a:spLocks noChangeShapeType="1"/>
              </p:cNvSpPr>
              <p:nvPr/>
            </p:nvSpPr>
            <p:spPr bwMode="auto">
              <a:xfrm flipV="1">
                <a:off x="2727"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5" name="Line 1395">
                <a:extLst>
                  <a:ext uri="{FF2B5EF4-FFF2-40B4-BE49-F238E27FC236}">
                    <a16:creationId xmlns:a16="http://schemas.microsoft.com/office/drawing/2014/main" id="{85174BA8-5DB3-BD40-946F-7A7A70D8A98A}"/>
                  </a:ext>
                </a:extLst>
              </p:cNvPr>
              <p:cNvSpPr>
                <a:spLocks noChangeShapeType="1"/>
              </p:cNvSpPr>
              <p:nvPr/>
            </p:nvSpPr>
            <p:spPr bwMode="auto">
              <a:xfrm flipV="1">
                <a:off x="2727"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6" name="Line 1396">
                <a:extLst>
                  <a:ext uri="{FF2B5EF4-FFF2-40B4-BE49-F238E27FC236}">
                    <a16:creationId xmlns:a16="http://schemas.microsoft.com/office/drawing/2014/main" id="{C0868D5C-226D-C248-8A32-ED189FB10423}"/>
                  </a:ext>
                </a:extLst>
              </p:cNvPr>
              <p:cNvSpPr>
                <a:spLocks noChangeShapeType="1"/>
              </p:cNvSpPr>
              <p:nvPr/>
            </p:nvSpPr>
            <p:spPr bwMode="auto">
              <a:xfrm flipV="1">
                <a:off x="2727"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7" name="Line 1397">
                <a:extLst>
                  <a:ext uri="{FF2B5EF4-FFF2-40B4-BE49-F238E27FC236}">
                    <a16:creationId xmlns:a16="http://schemas.microsoft.com/office/drawing/2014/main" id="{A3963B84-2BA1-CE4F-966B-461F5AA3C454}"/>
                  </a:ext>
                </a:extLst>
              </p:cNvPr>
              <p:cNvSpPr>
                <a:spLocks noChangeShapeType="1"/>
              </p:cNvSpPr>
              <p:nvPr/>
            </p:nvSpPr>
            <p:spPr bwMode="auto">
              <a:xfrm flipV="1">
                <a:off x="2727"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8" name="Line 1398">
                <a:extLst>
                  <a:ext uri="{FF2B5EF4-FFF2-40B4-BE49-F238E27FC236}">
                    <a16:creationId xmlns:a16="http://schemas.microsoft.com/office/drawing/2014/main" id="{6E583E19-32C2-2C42-BED8-E972851CDAE1}"/>
                  </a:ext>
                </a:extLst>
              </p:cNvPr>
              <p:cNvSpPr>
                <a:spLocks noChangeShapeType="1"/>
              </p:cNvSpPr>
              <p:nvPr/>
            </p:nvSpPr>
            <p:spPr bwMode="auto">
              <a:xfrm flipV="1">
                <a:off x="2727"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9" name="Line 1399">
                <a:extLst>
                  <a:ext uri="{FF2B5EF4-FFF2-40B4-BE49-F238E27FC236}">
                    <a16:creationId xmlns:a16="http://schemas.microsoft.com/office/drawing/2014/main" id="{FCA8F7C3-3441-BA48-91A1-13AB7C30BB5D}"/>
                  </a:ext>
                </a:extLst>
              </p:cNvPr>
              <p:cNvSpPr>
                <a:spLocks noChangeShapeType="1"/>
              </p:cNvSpPr>
              <p:nvPr/>
            </p:nvSpPr>
            <p:spPr bwMode="auto">
              <a:xfrm flipV="1">
                <a:off x="2727"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0" name="Line 1400">
                <a:extLst>
                  <a:ext uri="{FF2B5EF4-FFF2-40B4-BE49-F238E27FC236}">
                    <a16:creationId xmlns:a16="http://schemas.microsoft.com/office/drawing/2014/main" id="{2DC101FA-8435-104B-A8B4-807132CF571D}"/>
                  </a:ext>
                </a:extLst>
              </p:cNvPr>
              <p:cNvSpPr>
                <a:spLocks noChangeShapeType="1"/>
              </p:cNvSpPr>
              <p:nvPr/>
            </p:nvSpPr>
            <p:spPr bwMode="auto">
              <a:xfrm flipV="1">
                <a:off x="2727"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1" name="Line 1401">
                <a:extLst>
                  <a:ext uri="{FF2B5EF4-FFF2-40B4-BE49-F238E27FC236}">
                    <a16:creationId xmlns:a16="http://schemas.microsoft.com/office/drawing/2014/main" id="{7C88FDC8-BFCC-2247-994E-061E1E4B565B}"/>
                  </a:ext>
                </a:extLst>
              </p:cNvPr>
              <p:cNvSpPr>
                <a:spLocks noChangeShapeType="1"/>
              </p:cNvSpPr>
              <p:nvPr/>
            </p:nvSpPr>
            <p:spPr bwMode="auto">
              <a:xfrm flipV="1">
                <a:off x="2727"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2" name="Line 1402">
                <a:extLst>
                  <a:ext uri="{FF2B5EF4-FFF2-40B4-BE49-F238E27FC236}">
                    <a16:creationId xmlns:a16="http://schemas.microsoft.com/office/drawing/2014/main" id="{E0D08750-E3AA-FF42-BDEE-9D0F06EFB381}"/>
                  </a:ext>
                </a:extLst>
              </p:cNvPr>
              <p:cNvSpPr>
                <a:spLocks noChangeShapeType="1"/>
              </p:cNvSpPr>
              <p:nvPr/>
            </p:nvSpPr>
            <p:spPr bwMode="auto">
              <a:xfrm flipV="1">
                <a:off x="2727"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3" name="Line 1403">
                <a:extLst>
                  <a:ext uri="{FF2B5EF4-FFF2-40B4-BE49-F238E27FC236}">
                    <a16:creationId xmlns:a16="http://schemas.microsoft.com/office/drawing/2014/main" id="{DD7AD206-A78E-4E4B-B6BC-2A884BAADE11}"/>
                  </a:ext>
                </a:extLst>
              </p:cNvPr>
              <p:cNvSpPr>
                <a:spLocks noChangeShapeType="1"/>
              </p:cNvSpPr>
              <p:nvPr/>
            </p:nvSpPr>
            <p:spPr bwMode="auto">
              <a:xfrm flipV="1">
                <a:off x="2727"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4" name="Line 1404">
                <a:extLst>
                  <a:ext uri="{FF2B5EF4-FFF2-40B4-BE49-F238E27FC236}">
                    <a16:creationId xmlns:a16="http://schemas.microsoft.com/office/drawing/2014/main" id="{F58B21BB-A0D3-2D43-A30E-FDA10A8F5366}"/>
                  </a:ext>
                </a:extLst>
              </p:cNvPr>
              <p:cNvSpPr>
                <a:spLocks noChangeShapeType="1"/>
              </p:cNvSpPr>
              <p:nvPr/>
            </p:nvSpPr>
            <p:spPr bwMode="auto">
              <a:xfrm flipV="1">
                <a:off x="2727"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5" name="Line 1405">
                <a:extLst>
                  <a:ext uri="{FF2B5EF4-FFF2-40B4-BE49-F238E27FC236}">
                    <a16:creationId xmlns:a16="http://schemas.microsoft.com/office/drawing/2014/main" id="{229DC7D8-D5A4-764C-93B9-4B3E1E366C38}"/>
                  </a:ext>
                </a:extLst>
              </p:cNvPr>
              <p:cNvSpPr>
                <a:spLocks noChangeShapeType="1"/>
              </p:cNvSpPr>
              <p:nvPr/>
            </p:nvSpPr>
            <p:spPr bwMode="auto">
              <a:xfrm flipV="1">
                <a:off x="2727"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6" name="Line 1406">
                <a:extLst>
                  <a:ext uri="{FF2B5EF4-FFF2-40B4-BE49-F238E27FC236}">
                    <a16:creationId xmlns:a16="http://schemas.microsoft.com/office/drawing/2014/main" id="{66DE9E97-AB84-E343-B3C1-32D1E0931670}"/>
                  </a:ext>
                </a:extLst>
              </p:cNvPr>
              <p:cNvSpPr>
                <a:spLocks noChangeShapeType="1"/>
              </p:cNvSpPr>
              <p:nvPr/>
            </p:nvSpPr>
            <p:spPr bwMode="auto">
              <a:xfrm flipV="1">
                <a:off x="2727"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7" name="Line 1407">
                <a:extLst>
                  <a:ext uri="{FF2B5EF4-FFF2-40B4-BE49-F238E27FC236}">
                    <a16:creationId xmlns:a16="http://schemas.microsoft.com/office/drawing/2014/main" id="{968BD031-63D0-B744-93EB-6196CBBED152}"/>
                  </a:ext>
                </a:extLst>
              </p:cNvPr>
              <p:cNvSpPr>
                <a:spLocks noChangeShapeType="1"/>
              </p:cNvSpPr>
              <p:nvPr/>
            </p:nvSpPr>
            <p:spPr bwMode="auto">
              <a:xfrm flipV="1">
                <a:off x="2727"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8" name="Line 1408">
                <a:extLst>
                  <a:ext uri="{FF2B5EF4-FFF2-40B4-BE49-F238E27FC236}">
                    <a16:creationId xmlns:a16="http://schemas.microsoft.com/office/drawing/2014/main" id="{8EDB8698-D591-1248-B618-E35EAB1C5DD2}"/>
                  </a:ext>
                </a:extLst>
              </p:cNvPr>
              <p:cNvSpPr>
                <a:spLocks noChangeShapeType="1"/>
              </p:cNvSpPr>
              <p:nvPr/>
            </p:nvSpPr>
            <p:spPr bwMode="auto">
              <a:xfrm flipV="1">
                <a:off x="2727"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9" name="Line 1409">
                <a:extLst>
                  <a:ext uri="{FF2B5EF4-FFF2-40B4-BE49-F238E27FC236}">
                    <a16:creationId xmlns:a16="http://schemas.microsoft.com/office/drawing/2014/main" id="{897ABEB5-CBCA-2F46-9C6A-EF1029BDC93C}"/>
                  </a:ext>
                </a:extLst>
              </p:cNvPr>
              <p:cNvSpPr>
                <a:spLocks noChangeShapeType="1"/>
              </p:cNvSpPr>
              <p:nvPr/>
            </p:nvSpPr>
            <p:spPr bwMode="auto">
              <a:xfrm flipV="1">
                <a:off x="2727"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0" name="Line 1410">
                <a:extLst>
                  <a:ext uri="{FF2B5EF4-FFF2-40B4-BE49-F238E27FC236}">
                    <a16:creationId xmlns:a16="http://schemas.microsoft.com/office/drawing/2014/main" id="{22390F61-E455-CA47-A98C-65E54EDAF0A1}"/>
                  </a:ext>
                </a:extLst>
              </p:cNvPr>
              <p:cNvSpPr>
                <a:spLocks noChangeShapeType="1"/>
              </p:cNvSpPr>
              <p:nvPr/>
            </p:nvSpPr>
            <p:spPr bwMode="auto">
              <a:xfrm flipV="1">
                <a:off x="2727"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4812" name="Line 1411">
              <a:extLst>
                <a:ext uri="{FF2B5EF4-FFF2-40B4-BE49-F238E27FC236}">
                  <a16:creationId xmlns:a16="http://schemas.microsoft.com/office/drawing/2014/main" id="{8CAED047-325E-4D4D-BD92-362A581840DB}"/>
                </a:ext>
              </a:extLst>
            </p:cNvPr>
            <p:cNvSpPr>
              <a:spLocks noChangeShapeType="1"/>
            </p:cNvSpPr>
            <p:nvPr/>
          </p:nvSpPr>
          <p:spPr bwMode="auto">
            <a:xfrm flipV="1">
              <a:off x="2727"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3" name="Line 1412">
              <a:extLst>
                <a:ext uri="{FF2B5EF4-FFF2-40B4-BE49-F238E27FC236}">
                  <a16:creationId xmlns:a16="http://schemas.microsoft.com/office/drawing/2014/main" id="{984E100B-4529-2D4C-B120-91B7EFB9D264}"/>
                </a:ext>
              </a:extLst>
            </p:cNvPr>
            <p:cNvSpPr>
              <a:spLocks noChangeShapeType="1"/>
            </p:cNvSpPr>
            <p:nvPr/>
          </p:nvSpPr>
          <p:spPr bwMode="auto">
            <a:xfrm flipV="1">
              <a:off x="2727"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4" name="Line 1413">
              <a:extLst>
                <a:ext uri="{FF2B5EF4-FFF2-40B4-BE49-F238E27FC236}">
                  <a16:creationId xmlns:a16="http://schemas.microsoft.com/office/drawing/2014/main" id="{F140CBD6-ADCF-B047-8D7C-4C6E585C34DF}"/>
                </a:ext>
              </a:extLst>
            </p:cNvPr>
            <p:cNvSpPr>
              <a:spLocks noChangeShapeType="1"/>
            </p:cNvSpPr>
            <p:nvPr/>
          </p:nvSpPr>
          <p:spPr bwMode="auto">
            <a:xfrm flipV="1">
              <a:off x="2727"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5" name="Line 1414">
              <a:extLst>
                <a:ext uri="{FF2B5EF4-FFF2-40B4-BE49-F238E27FC236}">
                  <a16:creationId xmlns:a16="http://schemas.microsoft.com/office/drawing/2014/main" id="{B510B085-7CD8-F14E-ACF3-27D756730247}"/>
                </a:ext>
              </a:extLst>
            </p:cNvPr>
            <p:cNvSpPr>
              <a:spLocks noChangeShapeType="1"/>
            </p:cNvSpPr>
            <p:nvPr/>
          </p:nvSpPr>
          <p:spPr bwMode="auto">
            <a:xfrm flipV="1">
              <a:off x="2727"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6" name="Line 1415">
              <a:extLst>
                <a:ext uri="{FF2B5EF4-FFF2-40B4-BE49-F238E27FC236}">
                  <a16:creationId xmlns:a16="http://schemas.microsoft.com/office/drawing/2014/main" id="{431F0343-B974-E640-B1AB-98008CC73747}"/>
                </a:ext>
              </a:extLst>
            </p:cNvPr>
            <p:cNvSpPr>
              <a:spLocks noChangeShapeType="1"/>
            </p:cNvSpPr>
            <p:nvPr/>
          </p:nvSpPr>
          <p:spPr bwMode="auto">
            <a:xfrm flipV="1">
              <a:off x="2727"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7" name="Line 1416">
              <a:extLst>
                <a:ext uri="{FF2B5EF4-FFF2-40B4-BE49-F238E27FC236}">
                  <a16:creationId xmlns:a16="http://schemas.microsoft.com/office/drawing/2014/main" id="{5D98AF01-77D5-EB49-ABFC-B1E091199689}"/>
                </a:ext>
              </a:extLst>
            </p:cNvPr>
            <p:cNvSpPr>
              <a:spLocks noChangeShapeType="1"/>
            </p:cNvSpPr>
            <p:nvPr/>
          </p:nvSpPr>
          <p:spPr bwMode="auto">
            <a:xfrm flipV="1">
              <a:off x="2727"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8" name="Line 1417">
              <a:extLst>
                <a:ext uri="{FF2B5EF4-FFF2-40B4-BE49-F238E27FC236}">
                  <a16:creationId xmlns:a16="http://schemas.microsoft.com/office/drawing/2014/main" id="{15203863-2157-F245-80FE-CF106E37BD57}"/>
                </a:ext>
              </a:extLst>
            </p:cNvPr>
            <p:cNvSpPr>
              <a:spLocks noChangeShapeType="1"/>
            </p:cNvSpPr>
            <p:nvPr/>
          </p:nvSpPr>
          <p:spPr bwMode="auto">
            <a:xfrm>
              <a:off x="2727"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9" name="Rectangle 1418">
              <a:extLst>
                <a:ext uri="{FF2B5EF4-FFF2-40B4-BE49-F238E27FC236}">
                  <a16:creationId xmlns:a16="http://schemas.microsoft.com/office/drawing/2014/main" id="{0CAFD654-04DD-FF4F-A7F3-2FA3D1E06CFF}"/>
                </a:ext>
              </a:extLst>
            </p:cNvPr>
            <p:cNvSpPr>
              <a:spLocks noChangeArrowheads="1"/>
            </p:cNvSpPr>
            <p:nvPr/>
          </p:nvSpPr>
          <p:spPr bwMode="auto">
            <a:xfrm>
              <a:off x="2670" y="2774"/>
              <a:ext cx="11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10</a:t>
              </a:r>
              <a:endParaRPr lang="en-US" altLang="en-US" sz="1800">
                <a:solidFill>
                  <a:schemeClr val="tx1"/>
                </a:solidFill>
              </a:endParaRPr>
            </a:p>
          </p:txBody>
        </p:sp>
        <p:sp>
          <p:nvSpPr>
            <p:cNvPr id="144820" name="Rectangle 1419">
              <a:extLst>
                <a:ext uri="{FF2B5EF4-FFF2-40B4-BE49-F238E27FC236}">
                  <a16:creationId xmlns:a16="http://schemas.microsoft.com/office/drawing/2014/main" id="{80FE3E85-9FF3-1046-87C0-497DA8685C11}"/>
                </a:ext>
              </a:extLst>
            </p:cNvPr>
            <p:cNvSpPr>
              <a:spLocks noChangeArrowheads="1"/>
            </p:cNvSpPr>
            <p:nvPr/>
          </p:nvSpPr>
          <p:spPr bwMode="auto">
            <a:xfrm>
              <a:off x="522" y="1102"/>
              <a:ext cx="2205" cy="163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4821" name="Rectangle 1420">
              <a:extLst>
                <a:ext uri="{FF2B5EF4-FFF2-40B4-BE49-F238E27FC236}">
                  <a16:creationId xmlns:a16="http://schemas.microsoft.com/office/drawing/2014/main" id="{0D1AAA58-E324-444F-9F39-64A345718969}"/>
                </a:ext>
              </a:extLst>
            </p:cNvPr>
            <p:cNvSpPr>
              <a:spLocks noChangeArrowheads="1"/>
            </p:cNvSpPr>
            <p:nvPr/>
          </p:nvSpPr>
          <p:spPr bwMode="auto">
            <a:xfrm rot="-5400000">
              <a:off x="-84" y="1849"/>
              <a:ext cx="57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Intensity [A.U.]</a:t>
              </a:r>
              <a:endParaRPr lang="en-US" altLang="en-US" sz="1800">
                <a:solidFill>
                  <a:schemeClr val="tx1"/>
                </a:solidFill>
              </a:endParaRPr>
            </a:p>
          </p:txBody>
        </p:sp>
        <p:sp>
          <p:nvSpPr>
            <p:cNvPr id="144822" name="Rectangle 1421">
              <a:extLst>
                <a:ext uri="{FF2B5EF4-FFF2-40B4-BE49-F238E27FC236}">
                  <a16:creationId xmlns:a16="http://schemas.microsoft.com/office/drawing/2014/main" id="{D42C094B-54AC-674F-869A-7BEF486E279F}"/>
                </a:ext>
              </a:extLst>
            </p:cNvPr>
            <p:cNvSpPr>
              <a:spLocks noChangeArrowheads="1"/>
            </p:cNvSpPr>
            <p:nvPr/>
          </p:nvSpPr>
          <p:spPr bwMode="auto">
            <a:xfrm>
              <a:off x="1182" y="2886"/>
              <a:ext cx="9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Spatial coordinate [A.U.]</a:t>
              </a:r>
              <a:endParaRPr lang="en-US" altLang="en-US" sz="1800">
                <a:solidFill>
                  <a:schemeClr val="tx1"/>
                </a:solidFill>
              </a:endParaRPr>
            </a:p>
          </p:txBody>
        </p:sp>
        <p:sp>
          <p:nvSpPr>
            <p:cNvPr id="144823" name="Freeform 1422">
              <a:extLst>
                <a:ext uri="{FF2B5EF4-FFF2-40B4-BE49-F238E27FC236}">
                  <a16:creationId xmlns:a16="http://schemas.microsoft.com/office/drawing/2014/main" id="{5C96CD72-6EF1-EE46-93FA-9F18A8609992}"/>
                </a:ext>
              </a:extLst>
            </p:cNvPr>
            <p:cNvSpPr>
              <a:spLocks/>
            </p:cNvSpPr>
            <p:nvPr/>
          </p:nvSpPr>
          <p:spPr bwMode="auto">
            <a:xfrm>
              <a:off x="522" y="2733"/>
              <a:ext cx="565" cy="1"/>
            </a:xfrm>
            <a:custGeom>
              <a:avLst/>
              <a:gdLst>
                <a:gd name="T0" fmla="*/ 0 w 3391"/>
                <a:gd name="T1" fmla="*/ 0 h 1"/>
                <a:gd name="T2" fmla="*/ 0 w 3391"/>
                <a:gd name="T3" fmla="*/ 0 h 1"/>
                <a:gd name="T4" fmla="*/ 0 w 3391"/>
                <a:gd name="T5" fmla="*/ 0 h 1"/>
                <a:gd name="T6" fmla="*/ 0 w 3391"/>
                <a:gd name="T7" fmla="*/ 0 h 1"/>
                <a:gd name="T8" fmla="*/ 0 w 3391"/>
                <a:gd name="T9" fmla="*/ 0 h 1"/>
                <a:gd name="T10" fmla="*/ 0 w 3391"/>
                <a:gd name="T11" fmla="*/ 0 h 1"/>
                <a:gd name="T12" fmla="*/ 0 w 3391"/>
                <a:gd name="T13" fmla="*/ 0 h 1"/>
                <a:gd name="T14" fmla="*/ 0 w 3391"/>
                <a:gd name="T15" fmla="*/ 0 h 1"/>
                <a:gd name="T16" fmla="*/ 0 w 3391"/>
                <a:gd name="T17" fmla="*/ 0 h 1"/>
                <a:gd name="T18" fmla="*/ 0 w 3391"/>
                <a:gd name="T19" fmla="*/ 0 h 1"/>
                <a:gd name="T20" fmla="*/ 0 w 3391"/>
                <a:gd name="T21" fmla="*/ 0 h 1"/>
                <a:gd name="T22" fmla="*/ 0 w 3391"/>
                <a:gd name="T23" fmla="*/ 0 h 1"/>
                <a:gd name="T24" fmla="*/ 0 w 3391"/>
                <a:gd name="T25" fmla="*/ 0 h 1"/>
                <a:gd name="T26" fmla="*/ 0 w 3391"/>
                <a:gd name="T27" fmla="*/ 0 h 1"/>
                <a:gd name="T28" fmla="*/ 0 w 3391"/>
                <a:gd name="T29" fmla="*/ 0 h 1"/>
                <a:gd name="T30" fmla="*/ 0 w 3391"/>
                <a:gd name="T31" fmla="*/ 0 h 1"/>
                <a:gd name="T32" fmla="*/ 0 w 3391"/>
                <a:gd name="T33" fmla="*/ 0 h 1"/>
                <a:gd name="T34" fmla="*/ 0 w 3391"/>
                <a:gd name="T35" fmla="*/ 0 h 1"/>
                <a:gd name="T36" fmla="*/ 0 w 3391"/>
                <a:gd name="T37" fmla="*/ 0 h 1"/>
                <a:gd name="T38" fmla="*/ 0 w 3391"/>
                <a:gd name="T39" fmla="*/ 0 h 1"/>
                <a:gd name="T40" fmla="*/ 0 w 3391"/>
                <a:gd name="T41" fmla="*/ 0 h 1"/>
                <a:gd name="T42" fmla="*/ 0 w 3391"/>
                <a:gd name="T43" fmla="*/ 0 h 1"/>
                <a:gd name="T44" fmla="*/ 0 w 3391"/>
                <a:gd name="T45" fmla="*/ 0 h 1"/>
                <a:gd name="T46" fmla="*/ 0 w 3391"/>
                <a:gd name="T47" fmla="*/ 0 h 1"/>
                <a:gd name="T48" fmla="*/ 0 w 3391"/>
                <a:gd name="T49" fmla="*/ 0 h 1"/>
                <a:gd name="T50" fmla="*/ 0 w 3391"/>
                <a:gd name="T51" fmla="*/ 0 h 1"/>
                <a:gd name="T52" fmla="*/ 0 w 3391"/>
                <a:gd name="T53" fmla="*/ 0 h 1"/>
                <a:gd name="T54" fmla="*/ 0 w 3391"/>
                <a:gd name="T55" fmla="*/ 0 h 1"/>
                <a:gd name="T56" fmla="*/ 0 w 3391"/>
                <a:gd name="T57" fmla="*/ 0 h 1"/>
                <a:gd name="T58" fmla="*/ 0 w 3391"/>
                <a:gd name="T59" fmla="*/ 0 h 1"/>
                <a:gd name="T60" fmla="*/ 0 w 3391"/>
                <a:gd name="T61" fmla="*/ 0 h 1"/>
                <a:gd name="T62" fmla="*/ 0 w 3391"/>
                <a:gd name="T63" fmla="*/ 0 h 1"/>
                <a:gd name="T64" fmla="*/ 0 w 3391"/>
                <a:gd name="T65" fmla="*/ 0 h 1"/>
                <a:gd name="T66" fmla="*/ 0 w 3391"/>
                <a:gd name="T67" fmla="*/ 0 h 1"/>
                <a:gd name="T68" fmla="*/ 0 w 3391"/>
                <a:gd name="T69" fmla="*/ 0 h 1"/>
                <a:gd name="T70" fmla="*/ 0 w 3391"/>
                <a:gd name="T71" fmla="*/ 0 h 1"/>
                <a:gd name="T72" fmla="*/ 0 w 3391"/>
                <a:gd name="T73" fmla="*/ 0 h 1"/>
                <a:gd name="T74" fmla="*/ 0 w 3391"/>
                <a:gd name="T75" fmla="*/ 0 h 1"/>
                <a:gd name="T76" fmla="*/ 0 w 3391"/>
                <a:gd name="T77" fmla="*/ 0 h 1"/>
                <a:gd name="T78" fmla="*/ 0 w 3391"/>
                <a:gd name="T79" fmla="*/ 0 h 1"/>
                <a:gd name="T80" fmla="*/ 0 w 3391"/>
                <a:gd name="T81" fmla="*/ 0 h 1"/>
                <a:gd name="T82" fmla="*/ 0 w 3391"/>
                <a:gd name="T83" fmla="*/ 0 h 1"/>
                <a:gd name="T84" fmla="*/ 0 w 3391"/>
                <a:gd name="T85" fmla="*/ 0 h 1"/>
                <a:gd name="T86" fmla="*/ 0 w 3391"/>
                <a:gd name="T87" fmla="*/ 0 h 1"/>
                <a:gd name="T88" fmla="*/ 0 w 3391"/>
                <a:gd name="T89" fmla="*/ 0 h 1"/>
                <a:gd name="T90" fmla="*/ 0 w 3391"/>
                <a:gd name="T91" fmla="*/ 0 h 1"/>
                <a:gd name="T92" fmla="*/ 0 w 3391"/>
                <a:gd name="T93" fmla="*/ 0 h 1"/>
                <a:gd name="T94" fmla="*/ 0 w 3391"/>
                <a:gd name="T95" fmla="*/ 0 h 1"/>
                <a:gd name="T96" fmla="*/ 0 w 3391"/>
                <a:gd name="T97" fmla="*/ 0 h 1"/>
                <a:gd name="T98" fmla="*/ 0 w 3391"/>
                <a:gd name="T99" fmla="*/ 0 h 1"/>
                <a:gd name="T100" fmla="*/ 0 w 3391"/>
                <a:gd name="T101" fmla="*/ 0 h 1"/>
                <a:gd name="T102" fmla="*/ 0 w 3391"/>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1">
                  <a:moveTo>
                    <a:pt x="0" y="0"/>
                  </a:moveTo>
                  <a:lnTo>
                    <a:pt x="66" y="0"/>
                  </a:lnTo>
                  <a:lnTo>
                    <a:pt x="133" y="0"/>
                  </a:lnTo>
                  <a:lnTo>
                    <a:pt x="199" y="0"/>
                  </a:lnTo>
                  <a:lnTo>
                    <a:pt x="266" y="0"/>
                  </a:lnTo>
                  <a:lnTo>
                    <a:pt x="332" y="0"/>
                  </a:lnTo>
                  <a:lnTo>
                    <a:pt x="399" y="0"/>
                  </a:lnTo>
                  <a:lnTo>
                    <a:pt x="465" y="0"/>
                  </a:lnTo>
                  <a:lnTo>
                    <a:pt x="532" y="0"/>
                  </a:lnTo>
                  <a:lnTo>
                    <a:pt x="599" y="0"/>
                  </a:lnTo>
                  <a:lnTo>
                    <a:pt x="665" y="0"/>
                  </a:lnTo>
                  <a:lnTo>
                    <a:pt x="732" y="0"/>
                  </a:lnTo>
                  <a:lnTo>
                    <a:pt x="798" y="0"/>
                  </a:lnTo>
                  <a:lnTo>
                    <a:pt x="865" y="0"/>
                  </a:lnTo>
                  <a:lnTo>
                    <a:pt x="931" y="0"/>
                  </a:lnTo>
                  <a:lnTo>
                    <a:pt x="998" y="0"/>
                  </a:lnTo>
                  <a:lnTo>
                    <a:pt x="1063" y="0"/>
                  </a:lnTo>
                  <a:lnTo>
                    <a:pt x="1130" y="0"/>
                  </a:lnTo>
                  <a:lnTo>
                    <a:pt x="1196" y="0"/>
                  </a:lnTo>
                  <a:lnTo>
                    <a:pt x="1263" y="0"/>
                  </a:lnTo>
                  <a:lnTo>
                    <a:pt x="1329" y="0"/>
                  </a:lnTo>
                  <a:lnTo>
                    <a:pt x="1396" y="0"/>
                  </a:lnTo>
                  <a:lnTo>
                    <a:pt x="1462" y="0"/>
                  </a:lnTo>
                  <a:lnTo>
                    <a:pt x="1529" y="0"/>
                  </a:lnTo>
                  <a:lnTo>
                    <a:pt x="1595" y="0"/>
                  </a:lnTo>
                  <a:lnTo>
                    <a:pt x="1662" y="0"/>
                  </a:lnTo>
                  <a:lnTo>
                    <a:pt x="1729" y="0"/>
                  </a:lnTo>
                  <a:lnTo>
                    <a:pt x="1795" y="0"/>
                  </a:lnTo>
                  <a:lnTo>
                    <a:pt x="1862" y="0"/>
                  </a:lnTo>
                  <a:lnTo>
                    <a:pt x="1928" y="0"/>
                  </a:lnTo>
                  <a:lnTo>
                    <a:pt x="1995" y="0"/>
                  </a:lnTo>
                  <a:lnTo>
                    <a:pt x="2061" y="0"/>
                  </a:lnTo>
                  <a:lnTo>
                    <a:pt x="2128" y="0"/>
                  </a:lnTo>
                  <a:lnTo>
                    <a:pt x="2194" y="0"/>
                  </a:lnTo>
                  <a:lnTo>
                    <a:pt x="2261" y="0"/>
                  </a:lnTo>
                  <a:lnTo>
                    <a:pt x="2326" y="0"/>
                  </a:lnTo>
                  <a:lnTo>
                    <a:pt x="2393" y="0"/>
                  </a:lnTo>
                  <a:lnTo>
                    <a:pt x="2459" y="0"/>
                  </a:lnTo>
                  <a:lnTo>
                    <a:pt x="2526" y="0"/>
                  </a:lnTo>
                  <a:lnTo>
                    <a:pt x="2592" y="0"/>
                  </a:lnTo>
                  <a:lnTo>
                    <a:pt x="2659" y="0"/>
                  </a:lnTo>
                  <a:lnTo>
                    <a:pt x="2725" y="0"/>
                  </a:lnTo>
                  <a:lnTo>
                    <a:pt x="2792" y="0"/>
                  </a:lnTo>
                  <a:lnTo>
                    <a:pt x="2859" y="0"/>
                  </a:lnTo>
                  <a:lnTo>
                    <a:pt x="2925" y="0"/>
                  </a:lnTo>
                  <a:lnTo>
                    <a:pt x="2992" y="0"/>
                  </a:lnTo>
                  <a:lnTo>
                    <a:pt x="3058" y="0"/>
                  </a:lnTo>
                  <a:lnTo>
                    <a:pt x="3125" y="0"/>
                  </a:lnTo>
                  <a:lnTo>
                    <a:pt x="3191" y="0"/>
                  </a:lnTo>
                  <a:lnTo>
                    <a:pt x="3258" y="0"/>
                  </a:lnTo>
                  <a:lnTo>
                    <a:pt x="3324" y="0"/>
                  </a:lnTo>
                  <a:lnTo>
                    <a:pt x="3391"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4" name="Freeform 1423">
              <a:extLst>
                <a:ext uri="{FF2B5EF4-FFF2-40B4-BE49-F238E27FC236}">
                  <a16:creationId xmlns:a16="http://schemas.microsoft.com/office/drawing/2014/main" id="{8E1B4D97-1796-5745-8D58-90502983EEF6}"/>
                </a:ext>
              </a:extLst>
            </p:cNvPr>
            <p:cNvSpPr>
              <a:spLocks/>
            </p:cNvSpPr>
            <p:nvPr/>
          </p:nvSpPr>
          <p:spPr bwMode="auto">
            <a:xfrm>
              <a:off x="1087" y="2347"/>
              <a:ext cx="565" cy="386"/>
            </a:xfrm>
            <a:custGeom>
              <a:avLst/>
              <a:gdLst>
                <a:gd name="T0" fmla="*/ 0 w 3390"/>
                <a:gd name="T1" fmla="*/ 0 h 2317"/>
                <a:gd name="T2" fmla="*/ 0 w 3390"/>
                <a:gd name="T3" fmla="*/ 0 h 2317"/>
                <a:gd name="T4" fmla="*/ 0 w 3390"/>
                <a:gd name="T5" fmla="*/ 0 h 2317"/>
                <a:gd name="T6" fmla="*/ 0 w 3390"/>
                <a:gd name="T7" fmla="*/ 0 h 2317"/>
                <a:gd name="T8" fmla="*/ 0 w 3390"/>
                <a:gd name="T9" fmla="*/ 0 h 2317"/>
                <a:gd name="T10" fmla="*/ 0 w 3390"/>
                <a:gd name="T11" fmla="*/ 0 h 2317"/>
                <a:gd name="T12" fmla="*/ 0 w 3390"/>
                <a:gd name="T13" fmla="*/ 0 h 2317"/>
                <a:gd name="T14" fmla="*/ 0 w 3390"/>
                <a:gd name="T15" fmla="*/ 0 h 2317"/>
                <a:gd name="T16" fmla="*/ 0 w 3390"/>
                <a:gd name="T17" fmla="*/ 0 h 2317"/>
                <a:gd name="T18" fmla="*/ 0 w 3390"/>
                <a:gd name="T19" fmla="*/ 0 h 2317"/>
                <a:gd name="T20" fmla="*/ 0 w 3390"/>
                <a:gd name="T21" fmla="*/ 0 h 2317"/>
                <a:gd name="T22" fmla="*/ 0 w 3390"/>
                <a:gd name="T23" fmla="*/ 0 h 2317"/>
                <a:gd name="T24" fmla="*/ 0 w 3390"/>
                <a:gd name="T25" fmla="*/ 0 h 2317"/>
                <a:gd name="T26" fmla="*/ 0 w 3390"/>
                <a:gd name="T27" fmla="*/ 0 h 2317"/>
                <a:gd name="T28" fmla="*/ 0 w 3390"/>
                <a:gd name="T29" fmla="*/ 0 h 2317"/>
                <a:gd name="T30" fmla="*/ 0 w 3390"/>
                <a:gd name="T31" fmla="*/ 0 h 2317"/>
                <a:gd name="T32" fmla="*/ 0 w 3390"/>
                <a:gd name="T33" fmla="*/ 0 h 2317"/>
                <a:gd name="T34" fmla="*/ 0 w 3390"/>
                <a:gd name="T35" fmla="*/ 0 h 2317"/>
                <a:gd name="T36" fmla="*/ 0 w 3390"/>
                <a:gd name="T37" fmla="*/ 0 h 2317"/>
                <a:gd name="T38" fmla="*/ 0 w 3390"/>
                <a:gd name="T39" fmla="*/ 0 h 2317"/>
                <a:gd name="T40" fmla="*/ 0 w 3390"/>
                <a:gd name="T41" fmla="*/ 0 h 2317"/>
                <a:gd name="T42" fmla="*/ 0 w 3390"/>
                <a:gd name="T43" fmla="*/ 0 h 2317"/>
                <a:gd name="T44" fmla="*/ 0 w 3390"/>
                <a:gd name="T45" fmla="*/ 0 h 2317"/>
                <a:gd name="T46" fmla="*/ 0 w 3390"/>
                <a:gd name="T47" fmla="*/ 0 h 2317"/>
                <a:gd name="T48" fmla="*/ 0 w 3390"/>
                <a:gd name="T49" fmla="*/ 0 h 2317"/>
                <a:gd name="T50" fmla="*/ 0 w 3390"/>
                <a:gd name="T51" fmla="*/ 0 h 2317"/>
                <a:gd name="T52" fmla="*/ 0 w 3390"/>
                <a:gd name="T53" fmla="*/ 0 h 2317"/>
                <a:gd name="T54" fmla="*/ 0 w 3390"/>
                <a:gd name="T55" fmla="*/ 0 h 2317"/>
                <a:gd name="T56" fmla="*/ 0 w 3390"/>
                <a:gd name="T57" fmla="*/ 0 h 2317"/>
                <a:gd name="T58" fmla="*/ 0 w 3390"/>
                <a:gd name="T59" fmla="*/ 0 h 2317"/>
                <a:gd name="T60" fmla="*/ 0 w 3390"/>
                <a:gd name="T61" fmla="*/ 0 h 2317"/>
                <a:gd name="T62" fmla="*/ 0 w 3390"/>
                <a:gd name="T63" fmla="*/ 0 h 2317"/>
                <a:gd name="T64" fmla="*/ 0 w 3390"/>
                <a:gd name="T65" fmla="*/ 0 h 2317"/>
                <a:gd name="T66" fmla="*/ 0 w 3390"/>
                <a:gd name="T67" fmla="*/ 0 h 2317"/>
                <a:gd name="T68" fmla="*/ 0 w 3390"/>
                <a:gd name="T69" fmla="*/ 0 h 2317"/>
                <a:gd name="T70" fmla="*/ 0 w 3390"/>
                <a:gd name="T71" fmla="*/ 0 h 2317"/>
                <a:gd name="T72" fmla="*/ 0 w 3390"/>
                <a:gd name="T73" fmla="*/ 0 h 2317"/>
                <a:gd name="T74" fmla="*/ 0 w 3390"/>
                <a:gd name="T75" fmla="*/ 0 h 2317"/>
                <a:gd name="T76" fmla="*/ 0 w 3390"/>
                <a:gd name="T77" fmla="*/ 0 h 2317"/>
                <a:gd name="T78" fmla="*/ 0 w 3390"/>
                <a:gd name="T79" fmla="*/ 0 h 2317"/>
                <a:gd name="T80" fmla="*/ 0 w 3390"/>
                <a:gd name="T81" fmla="*/ 0 h 2317"/>
                <a:gd name="T82" fmla="*/ 0 w 3390"/>
                <a:gd name="T83" fmla="*/ 0 h 2317"/>
                <a:gd name="T84" fmla="*/ 0 w 3390"/>
                <a:gd name="T85" fmla="*/ 0 h 2317"/>
                <a:gd name="T86" fmla="*/ 0 w 3390"/>
                <a:gd name="T87" fmla="*/ 0 h 2317"/>
                <a:gd name="T88" fmla="*/ 0 w 3390"/>
                <a:gd name="T89" fmla="*/ 0 h 2317"/>
                <a:gd name="T90" fmla="*/ 0 w 3390"/>
                <a:gd name="T91" fmla="*/ 0 h 2317"/>
                <a:gd name="T92" fmla="*/ 0 w 3390"/>
                <a:gd name="T93" fmla="*/ 0 h 2317"/>
                <a:gd name="T94" fmla="*/ 0 w 3390"/>
                <a:gd name="T95" fmla="*/ 0 h 2317"/>
                <a:gd name="T96" fmla="*/ 0 w 3390"/>
                <a:gd name="T97" fmla="*/ 0 h 2317"/>
                <a:gd name="T98" fmla="*/ 0 w 3390"/>
                <a:gd name="T99" fmla="*/ 0 h 2317"/>
                <a:gd name="T100" fmla="*/ 0 w 3390"/>
                <a:gd name="T101" fmla="*/ 0 h 2317"/>
                <a:gd name="T102" fmla="*/ 0 w 3390"/>
                <a:gd name="T103" fmla="*/ 0 h 23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2317">
                  <a:moveTo>
                    <a:pt x="0" y="2317"/>
                  </a:moveTo>
                  <a:lnTo>
                    <a:pt x="66" y="2317"/>
                  </a:lnTo>
                  <a:lnTo>
                    <a:pt x="133" y="2317"/>
                  </a:lnTo>
                  <a:lnTo>
                    <a:pt x="198" y="2317"/>
                  </a:lnTo>
                  <a:lnTo>
                    <a:pt x="265" y="2317"/>
                  </a:lnTo>
                  <a:lnTo>
                    <a:pt x="331" y="2317"/>
                  </a:lnTo>
                  <a:lnTo>
                    <a:pt x="398" y="2317"/>
                  </a:lnTo>
                  <a:lnTo>
                    <a:pt x="464" y="2317"/>
                  </a:lnTo>
                  <a:lnTo>
                    <a:pt x="531" y="2316"/>
                  </a:lnTo>
                  <a:lnTo>
                    <a:pt x="598" y="2316"/>
                  </a:lnTo>
                  <a:lnTo>
                    <a:pt x="664" y="2316"/>
                  </a:lnTo>
                  <a:lnTo>
                    <a:pt x="731" y="2316"/>
                  </a:lnTo>
                  <a:lnTo>
                    <a:pt x="797" y="2315"/>
                  </a:lnTo>
                  <a:lnTo>
                    <a:pt x="864" y="2315"/>
                  </a:lnTo>
                  <a:lnTo>
                    <a:pt x="930" y="2315"/>
                  </a:lnTo>
                  <a:lnTo>
                    <a:pt x="997" y="2315"/>
                  </a:lnTo>
                  <a:lnTo>
                    <a:pt x="1063" y="2315"/>
                  </a:lnTo>
                  <a:lnTo>
                    <a:pt x="1130" y="2315"/>
                  </a:lnTo>
                  <a:lnTo>
                    <a:pt x="1196" y="2315"/>
                  </a:lnTo>
                  <a:lnTo>
                    <a:pt x="1263" y="2315"/>
                  </a:lnTo>
                  <a:lnTo>
                    <a:pt x="1329" y="2315"/>
                  </a:lnTo>
                  <a:lnTo>
                    <a:pt x="1396" y="2316"/>
                  </a:lnTo>
                  <a:lnTo>
                    <a:pt x="1461" y="2316"/>
                  </a:lnTo>
                  <a:lnTo>
                    <a:pt x="1528" y="2317"/>
                  </a:lnTo>
                  <a:lnTo>
                    <a:pt x="1595" y="2317"/>
                  </a:lnTo>
                  <a:lnTo>
                    <a:pt x="1661" y="2317"/>
                  </a:lnTo>
                  <a:lnTo>
                    <a:pt x="1728" y="2317"/>
                  </a:lnTo>
                  <a:lnTo>
                    <a:pt x="1794" y="2317"/>
                  </a:lnTo>
                  <a:lnTo>
                    <a:pt x="1861" y="2317"/>
                  </a:lnTo>
                  <a:lnTo>
                    <a:pt x="1927" y="2317"/>
                  </a:lnTo>
                  <a:lnTo>
                    <a:pt x="1994" y="2317"/>
                  </a:lnTo>
                  <a:lnTo>
                    <a:pt x="2060" y="2317"/>
                  </a:lnTo>
                  <a:lnTo>
                    <a:pt x="2127" y="2317"/>
                  </a:lnTo>
                  <a:lnTo>
                    <a:pt x="2193" y="2316"/>
                  </a:lnTo>
                  <a:lnTo>
                    <a:pt x="2260" y="2313"/>
                  </a:lnTo>
                  <a:lnTo>
                    <a:pt x="2326" y="2310"/>
                  </a:lnTo>
                  <a:lnTo>
                    <a:pt x="2393" y="2304"/>
                  </a:lnTo>
                  <a:lnTo>
                    <a:pt x="2459" y="2293"/>
                  </a:lnTo>
                  <a:lnTo>
                    <a:pt x="2526" y="2277"/>
                  </a:lnTo>
                  <a:lnTo>
                    <a:pt x="2592" y="2252"/>
                  </a:lnTo>
                  <a:lnTo>
                    <a:pt x="2659" y="2214"/>
                  </a:lnTo>
                  <a:lnTo>
                    <a:pt x="2725" y="2163"/>
                  </a:lnTo>
                  <a:lnTo>
                    <a:pt x="2791" y="2092"/>
                  </a:lnTo>
                  <a:lnTo>
                    <a:pt x="2858" y="2000"/>
                  </a:lnTo>
                  <a:lnTo>
                    <a:pt x="2924" y="1882"/>
                  </a:lnTo>
                  <a:lnTo>
                    <a:pt x="2991" y="1731"/>
                  </a:lnTo>
                  <a:lnTo>
                    <a:pt x="3057" y="1546"/>
                  </a:lnTo>
                  <a:lnTo>
                    <a:pt x="3124" y="1322"/>
                  </a:lnTo>
                  <a:lnTo>
                    <a:pt x="3190" y="1057"/>
                  </a:lnTo>
                  <a:lnTo>
                    <a:pt x="3257" y="749"/>
                  </a:lnTo>
                  <a:lnTo>
                    <a:pt x="3323" y="396"/>
                  </a:lnTo>
                  <a:lnTo>
                    <a:pt x="3390"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5" name="Freeform 1424">
              <a:extLst>
                <a:ext uri="{FF2B5EF4-FFF2-40B4-BE49-F238E27FC236}">
                  <a16:creationId xmlns:a16="http://schemas.microsoft.com/office/drawing/2014/main" id="{7E74E6D7-EC3A-1342-8890-4E44CF19129F}"/>
                </a:ext>
              </a:extLst>
            </p:cNvPr>
            <p:cNvSpPr>
              <a:spLocks/>
            </p:cNvSpPr>
            <p:nvPr/>
          </p:nvSpPr>
          <p:spPr bwMode="auto">
            <a:xfrm>
              <a:off x="1652" y="1251"/>
              <a:ext cx="566" cy="1482"/>
            </a:xfrm>
            <a:custGeom>
              <a:avLst/>
              <a:gdLst>
                <a:gd name="T0" fmla="*/ 0 w 3390"/>
                <a:gd name="T1" fmla="*/ 0 h 8894"/>
                <a:gd name="T2" fmla="*/ 0 w 3390"/>
                <a:gd name="T3" fmla="*/ 0 h 8894"/>
                <a:gd name="T4" fmla="*/ 0 w 3390"/>
                <a:gd name="T5" fmla="*/ 0 h 8894"/>
                <a:gd name="T6" fmla="*/ 0 w 3390"/>
                <a:gd name="T7" fmla="*/ 0 h 8894"/>
                <a:gd name="T8" fmla="*/ 0 w 3390"/>
                <a:gd name="T9" fmla="*/ 0 h 8894"/>
                <a:gd name="T10" fmla="*/ 0 w 3390"/>
                <a:gd name="T11" fmla="*/ 0 h 8894"/>
                <a:gd name="T12" fmla="*/ 0 w 3390"/>
                <a:gd name="T13" fmla="*/ 0 h 8894"/>
                <a:gd name="T14" fmla="*/ 0 w 3390"/>
                <a:gd name="T15" fmla="*/ 0 h 8894"/>
                <a:gd name="T16" fmla="*/ 0 w 3390"/>
                <a:gd name="T17" fmla="*/ 0 h 8894"/>
                <a:gd name="T18" fmla="*/ 0 w 3390"/>
                <a:gd name="T19" fmla="*/ 0 h 8894"/>
                <a:gd name="T20" fmla="*/ 0 w 3390"/>
                <a:gd name="T21" fmla="*/ 0 h 8894"/>
                <a:gd name="T22" fmla="*/ 0 w 3390"/>
                <a:gd name="T23" fmla="*/ 0 h 8894"/>
                <a:gd name="T24" fmla="*/ 0 w 3390"/>
                <a:gd name="T25" fmla="*/ 0 h 8894"/>
                <a:gd name="T26" fmla="*/ 0 w 3390"/>
                <a:gd name="T27" fmla="*/ 0 h 8894"/>
                <a:gd name="T28" fmla="*/ 0 w 3390"/>
                <a:gd name="T29" fmla="*/ 0 h 8894"/>
                <a:gd name="T30" fmla="*/ 0 w 3390"/>
                <a:gd name="T31" fmla="*/ 0 h 8894"/>
                <a:gd name="T32" fmla="*/ 0 w 3390"/>
                <a:gd name="T33" fmla="*/ 0 h 8894"/>
                <a:gd name="T34" fmla="*/ 0 w 3390"/>
                <a:gd name="T35" fmla="*/ 0 h 8894"/>
                <a:gd name="T36" fmla="*/ 0 w 3390"/>
                <a:gd name="T37" fmla="*/ 0 h 8894"/>
                <a:gd name="T38" fmla="*/ 0 w 3390"/>
                <a:gd name="T39" fmla="*/ 0 h 8894"/>
                <a:gd name="T40" fmla="*/ 0 w 3390"/>
                <a:gd name="T41" fmla="*/ 0 h 8894"/>
                <a:gd name="T42" fmla="*/ 0 w 3390"/>
                <a:gd name="T43" fmla="*/ 0 h 8894"/>
                <a:gd name="T44" fmla="*/ 0 w 3390"/>
                <a:gd name="T45" fmla="*/ 0 h 8894"/>
                <a:gd name="T46" fmla="*/ 0 w 3390"/>
                <a:gd name="T47" fmla="*/ 0 h 8894"/>
                <a:gd name="T48" fmla="*/ 0 w 3390"/>
                <a:gd name="T49" fmla="*/ 0 h 8894"/>
                <a:gd name="T50" fmla="*/ 0 w 3390"/>
                <a:gd name="T51" fmla="*/ 0 h 8894"/>
                <a:gd name="T52" fmla="*/ 0 w 3390"/>
                <a:gd name="T53" fmla="*/ 0 h 8894"/>
                <a:gd name="T54" fmla="*/ 0 w 3390"/>
                <a:gd name="T55" fmla="*/ 0 h 8894"/>
                <a:gd name="T56" fmla="*/ 0 w 3390"/>
                <a:gd name="T57" fmla="*/ 0 h 8894"/>
                <a:gd name="T58" fmla="*/ 0 w 3390"/>
                <a:gd name="T59" fmla="*/ 0 h 8894"/>
                <a:gd name="T60" fmla="*/ 0 w 3390"/>
                <a:gd name="T61" fmla="*/ 0 h 8894"/>
                <a:gd name="T62" fmla="*/ 0 w 3390"/>
                <a:gd name="T63" fmla="*/ 0 h 8894"/>
                <a:gd name="T64" fmla="*/ 0 w 3390"/>
                <a:gd name="T65" fmla="*/ 0 h 8894"/>
                <a:gd name="T66" fmla="*/ 0 w 3390"/>
                <a:gd name="T67" fmla="*/ 0 h 8894"/>
                <a:gd name="T68" fmla="*/ 0 w 3390"/>
                <a:gd name="T69" fmla="*/ 0 h 8894"/>
                <a:gd name="T70" fmla="*/ 0 w 3390"/>
                <a:gd name="T71" fmla="*/ 0 h 8894"/>
                <a:gd name="T72" fmla="*/ 0 w 3390"/>
                <a:gd name="T73" fmla="*/ 0 h 8894"/>
                <a:gd name="T74" fmla="*/ 0 w 3390"/>
                <a:gd name="T75" fmla="*/ 0 h 8894"/>
                <a:gd name="T76" fmla="*/ 0 w 3390"/>
                <a:gd name="T77" fmla="*/ 0 h 8894"/>
                <a:gd name="T78" fmla="*/ 0 w 3390"/>
                <a:gd name="T79" fmla="*/ 0 h 8894"/>
                <a:gd name="T80" fmla="*/ 0 w 3390"/>
                <a:gd name="T81" fmla="*/ 0 h 8894"/>
                <a:gd name="T82" fmla="*/ 0 w 3390"/>
                <a:gd name="T83" fmla="*/ 0 h 8894"/>
                <a:gd name="T84" fmla="*/ 0 w 3390"/>
                <a:gd name="T85" fmla="*/ 0 h 8894"/>
                <a:gd name="T86" fmla="*/ 0 w 3390"/>
                <a:gd name="T87" fmla="*/ 0 h 8894"/>
                <a:gd name="T88" fmla="*/ 0 w 3390"/>
                <a:gd name="T89" fmla="*/ 0 h 8894"/>
                <a:gd name="T90" fmla="*/ 0 w 3390"/>
                <a:gd name="T91" fmla="*/ 0 h 8894"/>
                <a:gd name="T92" fmla="*/ 0 w 3390"/>
                <a:gd name="T93" fmla="*/ 0 h 8894"/>
                <a:gd name="T94" fmla="*/ 0 w 3390"/>
                <a:gd name="T95" fmla="*/ 0 h 8894"/>
                <a:gd name="T96" fmla="*/ 0 w 3390"/>
                <a:gd name="T97" fmla="*/ 0 h 8894"/>
                <a:gd name="T98" fmla="*/ 0 w 3390"/>
                <a:gd name="T99" fmla="*/ 0 h 8894"/>
                <a:gd name="T100" fmla="*/ 0 w 3390"/>
                <a:gd name="T101" fmla="*/ 0 h 8894"/>
                <a:gd name="T102" fmla="*/ 0 w 3390"/>
                <a:gd name="T103" fmla="*/ 0 h 88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94">
                  <a:moveTo>
                    <a:pt x="0" y="6577"/>
                  </a:moveTo>
                  <a:lnTo>
                    <a:pt x="66" y="6139"/>
                  </a:lnTo>
                  <a:lnTo>
                    <a:pt x="133" y="5662"/>
                  </a:lnTo>
                  <a:lnTo>
                    <a:pt x="199" y="5152"/>
                  </a:lnTo>
                  <a:lnTo>
                    <a:pt x="266" y="4618"/>
                  </a:lnTo>
                  <a:lnTo>
                    <a:pt x="332" y="4066"/>
                  </a:lnTo>
                  <a:lnTo>
                    <a:pt x="399" y="3505"/>
                  </a:lnTo>
                  <a:lnTo>
                    <a:pt x="466" y="2949"/>
                  </a:lnTo>
                  <a:lnTo>
                    <a:pt x="532" y="2409"/>
                  </a:lnTo>
                  <a:lnTo>
                    <a:pt x="599" y="1896"/>
                  </a:lnTo>
                  <a:lnTo>
                    <a:pt x="664" y="1423"/>
                  </a:lnTo>
                  <a:lnTo>
                    <a:pt x="731" y="1003"/>
                  </a:lnTo>
                  <a:lnTo>
                    <a:pt x="797" y="645"/>
                  </a:lnTo>
                  <a:lnTo>
                    <a:pt x="864" y="359"/>
                  </a:lnTo>
                  <a:lnTo>
                    <a:pt x="930" y="152"/>
                  </a:lnTo>
                  <a:lnTo>
                    <a:pt x="997" y="31"/>
                  </a:lnTo>
                  <a:lnTo>
                    <a:pt x="1063" y="0"/>
                  </a:lnTo>
                  <a:lnTo>
                    <a:pt x="1130" y="57"/>
                  </a:lnTo>
                  <a:lnTo>
                    <a:pt x="1196" y="203"/>
                  </a:lnTo>
                  <a:lnTo>
                    <a:pt x="1263" y="432"/>
                  </a:lnTo>
                  <a:lnTo>
                    <a:pt x="1329" y="739"/>
                  </a:lnTo>
                  <a:lnTo>
                    <a:pt x="1396" y="1116"/>
                  </a:lnTo>
                  <a:lnTo>
                    <a:pt x="1462" y="1553"/>
                  </a:lnTo>
                  <a:lnTo>
                    <a:pt x="1529" y="2038"/>
                  </a:lnTo>
                  <a:lnTo>
                    <a:pt x="1596" y="2560"/>
                  </a:lnTo>
                  <a:lnTo>
                    <a:pt x="1662" y="3106"/>
                  </a:lnTo>
                  <a:lnTo>
                    <a:pt x="1729" y="3665"/>
                  </a:lnTo>
                  <a:lnTo>
                    <a:pt x="1795" y="4224"/>
                  </a:lnTo>
                  <a:lnTo>
                    <a:pt x="1862" y="4772"/>
                  </a:lnTo>
                  <a:lnTo>
                    <a:pt x="1927" y="5300"/>
                  </a:lnTo>
                  <a:lnTo>
                    <a:pt x="1994" y="5801"/>
                  </a:lnTo>
                  <a:lnTo>
                    <a:pt x="2060" y="6268"/>
                  </a:lnTo>
                  <a:lnTo>
                    <a:pt x="2127" y="6694"/>
                  </a:lnTo>
                  <a:lnTo>
                    <a:pt x="2193" y="7079"/>
                  </a:lnTo>
                  <a:lnTo>
                    <a:pt x="2260" y="7418"/>
                  </a:lnTo>
                  <a:lnTo>
                    <a:pt x="2326" y="7714"/>
                  </a:lnTo>
                  <a:lnTo>
                    <a:pt x="2393" y="7967"/>
                  </a:lnTo>
                  <a:lnTo>
                    <a:pt x="2459" y="8180"/>
                  </a:lnTo>
                  <a:lnTo>
                    <a:pt x="2526" y="8354"/>
                  </a:lnTo>
                  <a:lnTo>
                    <a:pt x="2593" y="8495"/>
                  </a:lnTo>
                  <a:lnTo>
                    <a:pt x="2659" y="8607"/>
                  </a:lnTo>
                  <a:lnTo>
                    <a:pt x="2726" y="8692"/>
                  </a:lnTo>
                  <a:lnTo>
                    <a:pt x="2792" y="8757"/>
                  </a:lnTo>
                  <a:lnTo>
                    <a:pt x="2859" y="8803"/>
                  </a:lnTo>
                  <a:lnTo>
                    <a:pt x="2925" y="8837"/>
                  </a:lnTo>
                  <a:lnTo>
                    <a:pt x="2992" y="8859"/>
                  </a:lnTo>
                  <a:lnTo>
                    <a:pt x="3058" y="8874"/>
                  </a:lnTo>
                  <a:lnTo>
                    <a:pt x="3125" y="8883"/>
                  </a:lnTo>
                  <a:lnTo>
                    <a:pt x="3190" y="8888"/>
                  </a:lnTo>
                  <a:lnTo>
                    <a:pt x="3257" y="8892"/>
                  </a:lnTo>
                  <a:lnTo>
                    <a:pt x="3323" y="8893"/>
                  </a:lnTo>
                  <a:lnTo>
                    <a:pt x="3390" y="8894"/>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6" name="Freeform 1425">
              <a:extLst>
                <a:ext uri="{FF2B5EF4-FFF2-40B4-BE49-F238E27FC236}">
                  <a16:creationId xmlns:a16="http://schemas.microsoft.com/office/drawing/2014/main" id="{F202B4E7-ABA2-BA4C-AE6B-0F7C248343B3}"/>
                </a:ext>
              </a:extLst>
            </p:cNvPr>
            <p:cNvSpPr>
              <a:spLocks/>
            </p:cNvSpPr>
            <p:nvPr/>
          </p:nvSpPr>
          <p:spPr bwMode="auto">
            <a:xfrm>
              <a:off x="2218" y="2733"/>
              <a:ext cx="509" cy="1"/>
            </a:xfrm>
            <a:custGeom>
              <a:avLst/>
              <a:gdLst>
                <a:gd name="T0" fmla="*/ 0 w 3058"/>
                <a:gd name="T1" fmla="*/ 1 h 2"/>
                <a:gd name="T2" fmla="*/ 0 w 3058"/>
                <a:gd name="T3" fmla="*/ 1 h 2"/>
                <a:gd name="T4" fmla="*/ 0 w 3058"/>
                <a:gd name="T5" fmla="*/ 1 h 2"/>
                <a:gd name="T6" fmla="*/ 0 w 3058"/>
                <a:gd name="T7" fmla="*/ 1 h 2"/>
                <a:gd name="T8" fmla="*/ 0 w 3058"/>
                <a:gd name="T9" fmla="*/ 1 h 2"/>
                <a:gd name="T10" fmla="*/ 0 w 3058"/>
                <a:gd name="T11" fmla="*/ 1 h 2"/>
                <a:gd name="T12" fmla="*/ 0 w 3058"/>
                <a:gd name="T13" fmla="*/ 1 h 2"/>
                <a:gd name="T14" fmla="*/ 0 w 3058"/>
                <a:gd name="T15" fmla="*/ 1 h 2"/>
                <a:gd name="T16" fmla="*/ 0 w 3058"/>
                <a:gd name="T17" fmla="*/ 1 h 2"/>
                <a:gd name="T18" fmla="*/ 0 w 3058"/>
                <a:gd name="T19" fmla="*/ 1 h 2"/>
                <a:gd name="T20" fmla="*/ 0 w 3058"/>
                <a:gd name="T21" fmla="*/ 1 h 2"/>
                <a:gd name="T22" fmla="*/ 0 w 3058"/>
                <a:gd name="T23" fmla="*/ 1 h 2"/>
                <a:gd name="T24" fmla="*/ 0 w 3058"/>
                <a:gd name="T25" fmla="*/ 0 h 2"/>
                <a:gd name="T26" fmla="*/ 0 w 3058"/>
                <a:gd name="T27" fmla="*/ 0 h 2"/>
                <a:gd name="T28" fmla="*/ 0 w 3058"/>
                <a:gd name="T29" fmla="*/ 0 h 2"/>
                <a:gd name="T30" fmla="*/ 0 w 3058"/>
                <a:gd name="T31" fmla="*/ 0 h 2"/>
                <a:gd name="T32" fmla="*/ 0 w 3058"/>
                <a:gd name="T33" fmla="*/ 0 h 2"/>
                <a:gd name="T34" fmla="*/ 0 w 3058"/>
                <a:gd name="T35" fmla="*/ 0 h 2"/>
                <a:gd name="T36" fmla="*/ 0 w 3058"/>
                <a:gd name="T37" fmla="*/ 0 h 2"/>
                <a:gd name="T38" fmla="*/ 0 w 3058"/>
                <a:gd name="T39" fmla="*/ 0 h 2"/>
                <a:gd name="T40" fmla="*/ 0 w 3058"/>
                <a:gd name="T41" fmla="*/ 0 h 2"/>
                <a:gd name="T42" fmla="*/ 0 w 3058"/>
                <a:gd name="T43" fmla="*/ 1 h 2"/>
                <a:gd name="T44" fmla="*/ 0 w 3058"/>
                <a:gd name="T45" fmla="*/ 1 h 2"/>
                <a:gd name="T46" fmla="*/ 0 w 3058"/>
                <a:gd name="T47" fmla="*/ 1 h 2"/>
                <a:gd name="T48" fmla="*/ 0 w 3058"/>
                <a:gd name="T49" fmla="*/ 1 h 2"/>
                <a:gd name="T50" fmla="*/ 0 w 3058"/>
                <a:gd name="T51" fmla="*/ 1 h 2"/>
                <a:gd name="T52" fmla="*/ 0 w 3058"/>
                <a:gd name="T53" fmla="*/ 1 h 2"/>
                <a:gd name="T54" fmla="*/ 0 w 3058"/>
                <a:gd name="T55" fmla="*/ 1 h 2"/>
                <a:gd name="T56" fmla="*/ 0 w 3058"/>
                <a:gd name="T57" fmla="*/ 1 h 2"/>
                <a:gd name="T58" fmla="*/ 0 w 3058"/>
                <a:gd name="T59" fmla="*/ 1 h 2"/>
                <a:gd name="T60" fmla="*/ 0 w 3058"/>
                <a:gd name="T61" fmla="*/ 1 h 2"/>
                <a:gd name="T62" fmla="*/ 0 w 3058"/>
                <a:gd name="T63" fmla="*/ 1 h 2"/>
                <a:gd name="T64" fmla="*/ 0 w 3058"/>
                <a:gd name="T65" fmla="*/ 1 h 2"/>
                <a:gd name="T66" fmla="*/ 0 w 3058"/>
                <a:gd name="T67" fmla="*/ 1 h 2"/>
                <a:gd name="T68" fmla="*/ 0 w 3058"/>
                <a:gd name="T69" fmla="*/ 1 h 2"/>
                <a:gd name="T70" fmla="*/ 0 w 3058"/>
                <a:gd name="T71" fmla="*/ 1 h 2"/>
                <a:gd name="T72" fmla="*/ 0 w 3058"/>
                <a:gd name="T73" fmla="*/ 1 h 2"/>
                <a:gd name="T74" fmla="*/ 0 w 3058"/>
                <a:gd name="T75" fmla="*/ 1 h 2"/>
                <a:gd name="T76" fmla="*/ 0 w 3058"/>
                <a:gd name="T77" fmla="*/ 1 h 2"/>
                <a:gd name="T78" fmla="*/ 0 w 3058"/>
                <a:gd name="T79" fmla="*/ 1 h 2"/>
                <a:gd name="T80" fmla="*/ 0 w 3058"/>
                <a:gd name="T81" fmla="*/ 1 h 2"/>
                <a:gd name="T82" fmla="*/ 0 w 3058"/>
                <a:gd name="T83" fmla="*/ 1 h 2"/>
                <a:gd name="T84" fmla="*/ 0 w 3058"/>
                <a:gd name="T85" fmla="*/ 1 h 2"/>
                <a:gd name="T86" fmla="*/ 0 w 3058"/>
                <a:gd name="T87" fmla="*/ 1 h 2"/>
                <a:gd name="T88" fmla="*/ 0 w 3058"/>
                <a:gd name="T89" fmla="*/ 1 h 2"/>
                <a:gd name="T90" fmla="*/ 0 w 3058"/>
                <a:gd name="T91" fmla="*/ 1 h 2"/>
                <a:gd name="T92" fmla="*/ 0 w 3058"/>
                <a:gd name="T93" fmla="*/ 1 h 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2">
                  <a:moveTo>
                    <a:pt x="0" y="2"/>
                  </a:moveTo>
                  <a:lnTo>
                    <a:pt x="66" y="2"/>
                  </a:lnTo>
                  <a:lnTo>
                    <a:pt x="133" y="2"/>
                  </a:lnTo>
                  <a:lnTo>
                    <a:pt x="199" y="2"/>
                  </a:lnTo>
                  <a:lnTo>
                    <a:pt x="266" y="2"/>
                  </a:lnTo>
                  <a:lnTo>
                    <a:pt x="333" y="2"/>
                  </a:lnTo>
                  <a:lnTo>
                    <a:pt x="399" y="2"/>
                  </a:lnTo>
                  <a:lnTo>
                    <a:pt x="466" y="2"/>
                  </a:lnTo>
                  <a:lnTo>
                    <a:pt x="532" y="2"/>
                  </a:lnTo>
                  <a:lnTo>
                    <a:pt x="599" y="1"/>
                  </a:lnTo>
                  <a:lnTo>
                    <a:pt x="665" y="1"/>
                  </a:lnTo>
                  <a:lnTo>
                    <a:pt x="732" y="1"/>
                  </a:lnTo>
                  <a:lnTo>
                    <a:pt x="798" y="0"/>
                  </a:lnTo>
                  <a:lnTo>
                    <a:pt x="865" y="0"/>
                  </a:lnTo>
                  <a:lnTo>
                    <a:pt x="931" y="0"/>
                  </a:lnTo>
                  <a:lnTo>
                    <a:pt x="998" y="0"/>
                  </a:lnTo>
                  <a:lnTo>
                    <a:pt x="1063" y="0"/>
                  </a:lnTo>
                  <a:lnTo>
                    <a:pt x="1130" y="0"/>
                  </a:lnTo>
                  <a:lnTo>
                    <a:pt x="1196" y="0"/>
                  </a:lnTo>
                  <a:lnTo>
                    <a:pt x="1263" y="0"/>
                  </a:lnTo>
                  <a:lnTo>
                    <a:pt x="1329" y="0"/>
                  </a:lnTo>
                  <a:lnTo>
                    <a:pt x="1396" y="1"/>
                  </a:lnTo>
                  <a:lnTo>
                    <a:pt x="1463" y="1"/>
                  </a:lnTo>
                  <a:lnTo>
                    <a:pt x="1529" y="1"/>
                  </a:lnTo>
                  <a:lnTo>
                    <a:pt x="1596" y="1"/>
                  </a:lnTo>
                  <a:lnTo>
                    <a:pt x="1662" y="2"/>
                  </a:lnTo>
                  <a:lnTo>
                    <a:pt x="1729" y="2"/>
                  </a:lnTo>
                  <a:lnTo>
                    <a:pt x="1795" y="2"/>
                  </a:lnTo>
                  <a:lnTo>
                    <a:pt x="1862" y="2"/>
                  </a:lnTo>
                  <a:lnTo>
                    <a:pt x="1928" y="2"/>
                  </a:lnTo>
                  <a:lnTo>
                    <a:pt x="1995" y="2"/>
                  </a:lnTo>
                  <a:lnTo>
                    <a:pt x="2061" y="2"/>
                  </a:lnTo>
                  <a:lnTo>
                    <a:pt x="2128" y="2"/>
                  </a:lnTo>
                  <a:lnTo>
                    <a:pt x="2194" y="2"/>
                  </a:lnTo>
                  <a:lnTo>
                    <a:pt x="2261" y="2"/>
                  </a:lnTo>
                  <a:lnTo>
                    <a:pt x="2326" y="2"/>
                  </a:lnTo>
                  <a:lnTo>
                    <a:pt x="2393" y="2"/>
                  </a:lnTo>
                  <a:lnTo>
                    <a:pt x="2459" y="2"/>
                  </a:lnTo>
                  <a:lnTo>
                    <a:pt x="2526" y="2"/>
                  </a:lnTo>
                  <a:lnTo>
                    <a:pt x="2593" y="2"/>
                  </a:lnTo>
                  <a:lnTo>
                    <a:pt x="2659" y="2"/>
                  </a:lnTo>
                  <a:lnTo>
                    <a:pt x="2726" y="2"/>
                  </a:lnTo>
                  <a:lnTo>
                    <a:pt x="2792" y="2"/>
                  </a:lnTo>
                  <a:lnTo>
                    <a:pt x="2859" y="2"/>
                  </a:lnTo>
                  <a:lnTo>
                    <a:pt x="2925" y="2"/>
                  </a:lnTo>
                  <a:lnTo>
                    <a:pt x="2992" y="2"/>
                  </a:lnTo>
                  <a:lnTo>
                    <a:pt x="3058" y="2"/>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7" name="Freeform 1426">
              <a:extLst>
                <a:ext uri="{FF2B5EF4-FFF2-40B4-BE49-F238E27FC236}">
                  <a16:creationId xmlns:a16="http://schemas.microsoft.com/office/drawing/2014/main" id="{8F1E0F8B-8716-8743-B484-717CD833E907}"/>
                </a:ext>
              </a:extLst>
            </p:cNvPr>
            <p:cNvSpPr>
              <a:spLocks/>
            </p:cNvSpPr>
            <p:nvPr/>
          </p:nvSpPr>
          <p:spPr bwMode="auto">
            <a:xfrm>
              <a:off x="522" y="2730"/>
              <a:ext cx="565" cy="3"/>
            </a:xfrm>
            <a:custGeom>
              <a:avLst/>
              <a:gdLst>
                <a:gd name="T0" fmla="*/ 0 w 3391"/>
                <a:gd name="T1" fmla="*/ 0 h 20"/>
                <a:gd name="T2" fmla="*/ 0 w 3391"/>
                <a:gd name="T3" fmla="*/ 0 h 20"/>
                <a:gd name="T4" fmla="*/ 0 w 3391"/>
                <a:gd name="T5" fmla="*/ 0 h 20"/>
                <a:gd name="T6" fmla="*/ 0 w 3391"/>
                <a:gd name="T7" fmla="*/ 0 h 20"/>
                <a:gd name="T8" fmla="*/ 0 w 3391"/>
                <a:gd name="T9" fmla="*/ 0 h 20"/>
                <a:gd name="T10" fmla="*/ 0 w 3391"/>
                <a:gd name="T11" fmla="*/ 0 h 20"/>
                <a:gd name="T12" fmla="*/ 0 w 3391"/>
                <a:gd name="T13" fmla="*/ 0 h 20"/>
                <a:gd name="T14" fmla="*/ 0 w 3391"/>
                <a:gd name="T15" fmla="*/ 0 h 20"/>
                <a:gd name="T16" fmla="*/ 0 w 3391"/>
                <a:gd name="T17" fmla="*/ 0 h 20"/>
                <a:gd name="T18" fmla="*/ 0 w 3391"/>
                <a:gd name="T19" fmla="*/ 0 h 20"/>
                <a:gd name="T20" fmla="*/ 0 w 3391"/>
                <a:gd name="T21" fmla="*/ 0 h 20"/>
                <a:gd name="T22" fmla="*/ 0 w 3391"/>
                <a:gd name="T23" fmla="*/ 0 h 20"/>
                <a:gd name="T24" fmla="*/ 0 w 3391"/>
                <a:gd name="T25" fmla="*/ 0 h 20"/>
                <a:gd name="T26" fmla="*/ 0 w 3391"/>
                <a:gd name="T27" fmla="*/ 0 h 20"/>
                <a:gd name="T28" fmla="*/ 0 w 3391"/>
                <a:gd name="T29" fmla="*/ 0 h 20"/>
                <a:gd name="T30" fmla="*/ 0 w 3391"/>
                <a:gd name="T31" fmla="*/ 0 h 20"/>
                <a:gd name="T32" fmla="*/ 0 w 3391"/>
                <a:gd name="T33" fmla="*/ 0 h 20"/>
                <a:gd name="T34" fmla="*/ 0 w 3391"/>
                <a:gd name="T35" fmla="*/ 0 h 20"/>
                <a:gd name="T36" fmla="*/ 0 w 3391"/>
                <a:gd name="T37" fmla="*/ 0 h 20"/>
                <a:gd name="T38" fmla="*/ 0 w 3391"/>
                <a:gd name="T39" fmla="*/ 0 h 20"/>
                <a:gd name="T40" fmla="*/ 0 w 3391"/>
                <a:gd name="T41" fmla="*/ 0 h 20"/>
                <a:gd name="T42" fmla="*/ 0 w 3391"/>
                <a:gd name="T43" fmla="*/ 0 h 20"/>
                <a:gd name="T44" fmla="*/ 0 w 3391"/>
                <a:gd name="T45" fmla="*/ 0 h 20"/>
                <a:gd name="T46" fmla="*/ 0 w 3391"/>
                <a:gd name="T47" fmla="*/ 0 h 20"/>
                <a:gd name="T48" fmla="*/ 0 w 3391"/>
                <a:gd name="T49" fmla="*/ 0 h 20"/>
                <a:gd name="T50" fmla="*/ 0 w 3391"/>
                <a:gd name="T51" fmla="*/ 0 h 20"/>
                <a:gd name="T52" fmla="*/ 0 w 3391"/>
                <a:gd name="T53" fmla="*/ 0 h 20"/>
                <a:gd name="T54" fmla="*/ 0 w 3391"/>
                <a:gd name="T55" fmla="*/ 0 h 20"/>
                <a:gd name="T56" fmla="*/ 0 w 3391"/>
                <a:gd name="T57" fmla="*/ 0 h 20"/>
                <a:gd name="T58" fmla="*/ 0 w 3391"/>
                <a:gd name="T59" fmla="*/ 0 h 20"/>
                <a:gd name="T60" fmla="*/ 0 w 3391"/>
                <a:gd name="T61" fmla="*/ 0 h 20"/>
                <a:gd name="T62" fmla="*/ 0 w 3391"/>
                <a:gd name="T63" fmla="*/ 0 h 20"/>
                <a:gd name="T64" fmla="*/ 0 w 3391"/>
                <a:gd name="T65" fmla="*/ 0 h 20"/>
                <a:gd name="T66" fmla="*/ 0 w 3391"/>
                <a:gd name="T67" fmla="*/ 0 h 20"/>
                <a:gd name="T68" fmla="*/ 0 w 3391"/>
                <a:gd name="T69" fmla="*/ 0 h 20"/>
                <a:gd name="T70" fmla="*/ 0 w 3391"/>
                <a:gd name="T71" fmla="*/ 0 h 20"/>
                <a:gd name="T72" fmla="*/ 0 w 3391"/>
                <a:gd name="T73" fmla="*/ 0 h 20"/>
                <a:gd name="T74" fmla="*/ 0 w 3391"/>
                <a:gd name="T75" fmla="*/ 0 h 20"/>
                <a:gd name="T76" fmla="*/ 0 w 3391"/>
                <a:gd name="T77" fmla="*/ 0 h 20"/>
                <a:gd name="T78" fmla="*/ 0 w 3391"/>
                <a:gd name="T79" fmla="*/ 0 h 20"/>
                <a:gd name="T80" fmla="*/ 0 w 3391"/>
                <a:gd name="T81" fmla="*/ 0 h 20"/>
                <a:gd name="T82" fmla="*/ 0 w 3391"/>
                <a:gd name="T83" fmla="*/ 0 h 20"/>
                <a:gd name="T84" fmla="*/ 0 w 3391"/>
                <a:gd name="T85" fmla="*/ 0 h 20"/>
                <a:gd name="T86" fmla="*/ 0 w 3391"/>
                <a:gd name="T87" fmla="*/ 0 h 20"/>
                <a:gd name="T88" fmla="*/ 0 w 3391"/>
                <a:gd name="T89" fmla="*/ 0 h 20"/>
                <a:gd name="T90" fmla="*/ 0 w 3391"/>
                <a:gd name="T91" fmla="*/ 0 h 20"/>
                <a:gd name="T92" fmla="*/ 0 w 3391"/>
                <a:gd name="T93" fmla="*/ 0 h 20"/>
                <a:gd name="T94" fmla="*/ 0 w 3391"/>
                <a:gd name="T95" fmla="*/ 0 h 20"/>
                <a:gd name="T96" fmla="*/ 0 w 3391"/>
                <a:gd name="T97" fmla="*/ 0 h 20"/>
                <a:gd name="T98" fmla="*/ 0 w 3391"/>
                <a:gd name="T99" fmla="*/ 0 h 20"/>
                <a:gd name="T100" fmla="*/ 0 w 3391"/>
                <a:gd name="T101" fmla="*/ 0 h 20"/>
                <a:gd name="T102" fmla="*/ 0 w 3391"/>
                <a:gd name="T103" fmla="*/ 0 h 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20">
                  <a:moveTo>
                    <a:pt x="0" y="20"/>
                  </a:moveTo>
                  <a:lnTo>
                    <a:pt x="66" y="20"/>
                  </a:lnTo>
                  <a:lnTo>
                    <a:pt x="133" y="20"/>
                  </a:lnTo>
                  <a:lnTo>
                    <a:pt x="199" y="20"/>
                  </a:lnTo>
                  <a:lnTo>
                    <a:pt x="266" y="20"/>
                  </a:lnTo>
                  <a:lnTo>
                    <a:pt x="332" y="20"/>
                  </a:lnTo>
                  <a:lnTo>
                    <a:pt x="399" y="20"/>
                  </a:lnTo>
                  <a:lnTo>
                    <a:pt x="465" y="20"/>
                  </a:lnTo>
                  <a:lnTo>
                    <a:pt x="532" y="20"/>
                  </a:lnTo>
                  <a:lnTo>
                    <a:pt x="599" y="20"/>
                  </a:lnTo>
                  <a:lnTo>
                    <a:pt x="665" y="20"/>
                  </a:lnTo>
                  <a:lnTo>
                    <a:pt x="732" y="20"/>
                  </a:lnTo>
                  <a:lnTo>
                    <a:pt x="798" y="20"/>
                  </a:lnTo>
                  <a:lnTo>
                    <a:pt x="865" y="20"/>
                  </a:lnTo>
                  <a:lnTo>
                    <a:pt x="931" y="20"/>
                  </a:lnTo>
                  <a:lnTo>
                    <a:pt x="998" y="20"/>
                  </a:lnTo>
                  <a:lnTo>
                    <a:pt x="1063" y="20"/>
                  </a:lnTo>
                  <a:lnTo>
                    <a:pt x="1130" y="20"/>
                  </a:lnTo>
                  <a:lnTo>
                    <a:pt x="1196" y="20"/>
                  </a:lnTo>
                  <a:lnTo>
                    <a:pt x="1263" y="20"/>
                  </a:lnTo>
                  <a:lnTo>
                    <a:pt x="1329" y="20"/>
                  </a:lnTo>
                  <a:lnTo>
                    <a:pt x="1396" y="20"/>
                  </a:lnTo>
                  <a:lnTo>
                    <a:pt x="1462" y="19"/>
                  </a:lnTo>
                  <a:lnTo>
                    <a:pt x="1529" y="19"/>
                  </a:lnTo>
                  <a:lnTo>
                    <a:pt x="1595" y="19"/>
                  </a:lnTo>
                  <a:lnTo>
                    <a:pt x="1662" y="19"/>
                  </a:lnTo>
                  <a:lnTo>
                    <a:pt x="1729" y="18"/>
                  </a:lnTo>
                  <a:lnTo>
                    <a:pt x="1795" y="18"/>
                  </a:lnTo>
                  <a:lnTo>
                    <a:pt x="1862" y="18"/>
                  </a:lnTo>
                  <a:lnTo>
                    <a:pt x="1928" y="18"/>
                  </a:lnTo>
                  <a:lnTo>
                    <a:pt x="1995" y="18"/>
                  </a:lnTo>
                  <a:lnTo>
                    <a:pt x="2061" y="18"/>
                  </a:lnTo>
                  <a:lnTo>
                    <a:pt x="2128" y="18"/>
                  </a:lnTo>
                  <a:lnTo>
                    <a:pt x="2194" y="18"/>
                  </a:lnTo>
                  <a:lnTo>
                    <a:pt x="2261" y="18"/>
                  </a:lnTo>
                  <a:lnTo>
                    <a:pt x="2326" y="19"/>
                  </a:lnTo>
                  <a:lnTo>
                    <a:pt x="2393" y="19"/>
                  </a:lnTo>
                  <a:lnTo>
                    <a:pt x="2459" y="19"/>
                  </a:lnTo>
                  <a:lnTo>
                    <a:pt x="2526" y="20"/>
                  </a:lnTo>
                  <a:lnTo>
                    <a:pt x="2592" y="20"/>
                  </a:lnTo>
                  <a:lnTo>
                    <a:pt x="2659" y="20"/>
                  </a:lnTo>
                  <a:lnTo>
                    <a:pt x="2725" y="20"/>
                  </a:lnTo>
                  <a:lnTo>
                    <a:pt x="2792" y="20"/>
                  </a:lnTo>
                  <a:lnTo>
                    <a:pt x="2859" y="20"/>
                  </a:lnTo>
                  <a:lnTo>
                    <a:pt x="2925" y="20"/>
                  </a:lnTo>
                  <a:lnTo>
                    <a:pt x="2992" y="20"/>
                  </a:lnTo>
                  <a:lnTo>
                    <a:pt x="3058" y="20"/>
                  </a:lnTo>
                  <a:lnTo>
                    <a:pt x="3125" y="19"/>
                  </a:lnTo>
                  <a:lnTo>
                    <a:pt x="3191" y="18"/>
                  </a:lnTo>
                  <a:lnTo>
                    <a:pt x="3258" y="14"/>
                  </a:lnTo>
                  <a:lnTo>
                    <a:pt x="3324" y="9"/>
                  </a:lnTo>
                  <a:lnTo>
                    <a:pt x="3391" y="0"/>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8" name="Freeform 1427">
              <a:extLst>
                <a:ext uri="{FF2B5EF4-FFF2-40B4-BE49-F238E27FC236}">
                  <a16:creationId xmlns:a16="http://schemas.microsoft.com/office/drawing/2014/main" id="{9FC42D5E-4ED2-4D47-8A6F-36E5A01F42AA}"/>
                </a:ext>
              </a:extLst>
            </p:cNvPr>
            <p:cNvSpPr>
              <a:spLocks/>
            </p:cNvSpPr>
            <p:nvPr/>
          </p:nvSpPr>
          <p:spPr bwMode="auto">
            <a:xfrm>
              <a:off x="1087" y="1251"/>
              <a:ext cx="565" cy="1479"/>
            </a:xfrm>
            <a:custGeom>
              <a:avLst/>
              <a:gdLst>
                <a:gd name="T0" fmla="*/ 0 w 3390"/>
                <a:gd name="T1" fmla="*/ 0 h 8874"/>
                <a:gd name="T2" fmla="*/ 0 w 3390"/>
                <a:gd name="T3" fmla="*/ 0 h 8874"/>
                <a:gd name="T4" fmla="*/ 0 w 3390"/>
                <a:gd name="T5" fmla="*/ 0 h 8874"/>
                <a:gd name="T6" fmla="*/ 0 w 3390"/>
                <a:gd name="T7" fmla="*/ 0 h 8874"/>
                <a:gd name="T8" fmla="*/ 0 w 3390"/>
                <a:gd name="T9" fmla="*/ 0 h 8874"/>
                <a:gd name="T10" fmla="*/ 0 w 3390"/>
                <a:gd name="T11" fmla="*/ 0 h 8874"/>
                <a:gd name="T12" fmla="*/ 0 w 3390"/>
                <a:gd name="T13" fmla="*/ 0 h 8874"/>
                <a:gd name="T14" fmla="*/ 0 w 3390"/>
                <a:gd name="T15" fmla="*/ 0 h 8874"/>
                <a:gd name="T16" fmla="*/ 0 w 3390"/>
                <a:gd name="T17" fmla="*/ 0 h 8874"/>
                <a:gd name="T18" fmla="*/ 0 w 3390"/>
                <a:gd name="T19" fmla="*/ 0 h 8874"/>
                <a:gd name="T20" fmla="*/ 0 w 3390"/>
                <a:gd name="T21" fmla="*/ 0 h 8874"/>
                <a:gd name="T22" fmla="*/ 0 w 3390"/>
                <a:gd name="T23" fmla="*/ 0 h 8874"/>
                <a:gd name="T24" fmla="*/ 0 w 3390"/>
                <a:gd name="T25" fmla="*/ 0 h 8874"/>
                <a:gd name="T26" fmla="*/ 0 w 3390"/>
                <a:gd name="T27" fmla="*/ 0 h 8874"/>
                <a:gd name="T28" fmla="*/ 0 w 3390"/>
                <a:gd name="T29" fmla="*/ 0 h 8874"/>
                <a:gd name="T30" fmla="*/ 0 w 3390"/>
                <a:gd name="T31" fmla="*/ 0 h 8874"/>
                <a:gd name="T32" fmla="*/ 0 w 3390"/>
                <a:gd name="T33" fmla="*/ 0 h 8874"/>
                <a:gd name="T34" fmla="*/ 0 w 3390"/>
                <a:gd name="T35" fmla="*/ 0 h 8874"/>
                <a:gd name="T36" fmla="*/ 0 w 3390"/>
                <a:gd name="T37" fmla="*/ 0 h 8874"/>
                <a:gd name="T38" fmla="*/ 0 w 3390"/>
                <a:gd name="T39" fmla="*/ 0 h 8874"/>
                <a:gd name="T40" fmla="*/ 0 w 3390"/>
                <a:gd name="T41" fmla="*/ 0 h 8874"/>
                <a:gd name="T42" fmla="*/ 0 w 3390"/>
                <a:gd name="T43" fmla="*/ 0 h 8874"/>
                <a:gd name="T44" fmla="*/ 0 w 3390"/>
                <a:gd name="T45" fmla="*/ 0 h 8874"/>
                <a:gd name="T46" fmla="*/ 0 w 3390"/>
                <a:gd name="T47" fmla="*/ 0 h 8874"/>
                <a:gd name="T48" fmla="*/ 0 w 3390"/>
                <a:gd name="T49" fmla="*/ 0 h 8874"/>
                <a:gd name="T50" fmla="*/ 0 w 3390"/>
                <a:gd name="T51" fmla="*/ 0 h 8874"/>
                <a:gd name="T52" fmla="*/ 0 w 3390"/>
                <a:gd name="T53" fmla="*/ 0 h 8874"/>
                <a:gd name="T54" fmla="*/ 0 w 3390"/>
                <a:gd name="T55" fmla="*/ 0 h 8874"/>
                <a:gd name="T56" fmla="*/ 0 w 3390"/>
                <a:gd name="T57" fmla="*/ 0 h 8874"/>
                <a:gd name="T58" fmla="*/ 0 w 3390"/>
                <a:gd name="T59" fmla="*/ 0 h 8874"/>
                <a:gd name="T60" fmla="*/ 0 w 3390"/>
                <a:gd name="T61" fmla="*/ 0 h 8874"/>
                <a:gd name="T62" fmla="*/ 0 w 3390"/>
                <a:gd name="T63" fmla="*/ 0 h 8874"/>
                <a:gd name="T64" fmla="*/ 0 w 3390"/>
                <a:gd name="T65" fmla="*/ 0 h 8874"/>
                <a:gd name="T66" fmla="*/ 0 w 3390"/>
                <a:gd name="T67" fmla="*/ 0 h 8874"/>
                <a:gd name="T68" fmla="*/ 0 w 3390"/>
                <a:gd name="T69" fmla="*/ 0 h 8874"/>
                <a:gd name="T70" fmla="*/ 0 w 3390"/>
                <a:gd name="T71" fmla="*/ 0 h 8874"/>
                <a:gd name="T72" fmla="*/ 0 w 3390"/>
                <a:gd name="T73" fmla="*/ 0 h 8874"/>
                <a:gd name="T74" fmla="*/ 0 w 3390"/>
                <a:gd name="T75" fmla="*/ 0 h 8874"/>
                <a:gd name="T76" fmla="*/ 0 w 3390"/>
                <a:gd name="T77" fmla="*/ 0 h 8874"/>
                <a:gd name="T78" fmla="*/ 0 w 3390"/>
                <a:gd name="T79" fmla="*/ 0 h 8874"/>
                <a:gd name="T80" fmla="*/ 0 w 3390"/>
                <a:gd name="T81" fmla="*/ 0 h 8874"/>
                <a:gd name="T82" fmla="*/ 0 w 3390"/>
                <a:gd name="T83" fmla="*/ 0 h 8874"/>
                <a:gd name="T84" fmla="*/ 0 w 3390"/>
                <a:gd name="T85" fmla="*/ 0 h 8874"/>
                <a:gd name="T86" fmla="*/ 0 w 3390"/>
                <a:gd name="T87" fmla="*/ 0 h 8874"/>
                <a:gd name="T88" fmla="*/ 0 w 3390"/>
                <a:gd name="T89" fmla="*/ 0 h 8874"/>
                <a:gd name="T90" fmla="*/ 0 w 3390"/>
                <a:gd name="T91" fmla="*/ 0 h 8874"/>
                <a:gd name="T92" fmla="*/ 0 w 3390"/>
                <a:gd name="T93" fmla="*/ 0 h 8874"/>
                <a:gd name="T94" fmla="*/ 0 w 3390"/>
                <a:gd name="T95" fmla="*/ 0 h 8874"/>
                <a:gd name="T96" fmla="*/ 0 w 3390"/>
                <a:gd name="T97" fmla="*/ 0 h 8874"/>
                <a:gd name="T98" fmla="*/ 0 w 3390"/>
                <a:gd name="T99" fmla="*/ 0 h 8874"/>
                <a:gd name="T100" fmla="*/ 0 w 3390"/>
                <a:gd name="T101" fmla="*/ 0 h 8874"/>
                <a:gd name="T102" fmla="*/ 0 w 3390"/>
                <a:gd name="T103" fmla="*/ 0 h 88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74">
                  <a:moveTo>
                    <a:pt x="0" y="8874"/>
                  </a:moveTo>
                  <a:lnTo>
                    <a:pt x="66" y="8859"/>
                  </a:lnTo>
                  <a:lnTo>
                    <a:pt x="133" y="8837"/>
                  </a:lnTo>
                  <a:lnTo>
                    <a:pt x="198" y="8803"/>
                  </a:lnTo>
                  <a:lnTo>
                    <a:pt x="265" y="8757"/>
                  </a:lnTo>
                  <a:lnTo>
                    <a:pt x="331" y="8692"/>
                  </a:lnTo>
                  <a:lnTo>
                    <a:pt x="398" y="8607"/>
                  </a:lnTo>
                  <a:lnTo>
                    <a:pt x="464" y="8495"/>
                  </a:lnTo>
                  <a:lnTo>
                    <a:pt x="531" y="8354"/>
                  </a:lnTo>
                  <a:lnTo>
                    <a:pt x="598" y="8180"/>
                  </a:lnTo>
                  <a:lnTo>
                    <a:pt x="664" y="7967"/>
                  </a:lnTo>
                  <a:lnTo>
                    <a:pt x="731" y="7714"/>
                  </a:lnTo>
                  <a:lnTo>
                    <a:pt x="797" y="7418"/>
                  </a:lnTo>
                  <a:lnTo>
                    <a:pt x="864" y="7079"/>
                  </a:lnTo>
                  <a:lnTo>
                    <a:pt x="930" y="6694"/>
                  </a:lnTo>
                  <a:lnTo>
                    <a:pt x="997" y="6268"/>
                  </a:lnTo>
                  <a:lnTo>
                    <a:pt x="1063" y="5801"/>
                  </a:lnTo>
                  <a:lnTo>
                    <a:pt x="1130" y="5300"/>
                  </a:lnTo>
                  <a:lnTo>
                    <a:pt x="1196" y="4772"/>
                  </a:lnTo>
                  <a:lnTo>
                    <a:pt x="1263" y="4224"/>
                  </a:lnTo>
                  <a:lnTo>
                    <a:pt x="1329" y="3665"/>
                  </a:lnTo>
                  <a:lnTo>
                    <a:pt x="1396" y="3106"/>
                  </a:lnTo>
                  <a:lnTo>
                    <a:pt x="1461" y="2560"/>
                  </a:lnTo>
                  <a:lnTo>
                    <a:pt x="1528" y="2038"/>
                  </a:lnTo>
                  <a:lnTo>
                    <a:pt x="1595" y="1553"/>
                  </a:lnTo>
                  <a:lnTo>
                    <a:pt x="1661" y="1116"/>
                  </a:lnTo>
                  <a:lnTo>
                    <a:pt x="1728" y="739"/>
                  </a:lnTo>
                  <a:lnTo>
                    <a:pt x="1794" y="432"/>
                  </a:lnTo>
                  <a:lnTo>
                    <a:pt x="1861" y="203"/>
                  </a:lnTo>
                  <a:lnTo>
                    <a:pt x="1927" y="57"/>
                  </a:lnTo>
                  <a:lnTo>
                    <a:pt x="1994" y="0"/>
                  </a:lnTo>
                  <a:lnTo>
                    <a:pt x="2060" y="31"/>
                  </a:lnTo>
                  <a:lnTo>
                    <a:pt x="2127" y="152"/>
                  </a:lnTo>
                  <a:lnTo>
                    <a:pt x="2193" y="359"/>
                  </a:lnTo>
                  <a:lnTo>
                    <a:pt x="2260" y="645"/>
                  </a:lnTo>
                  <a:lnTo>
                    <a:pt x="2326" y="1003"/>
                  </a:lnTo>
                  <a:lnTo>
                    <a:pt x="2393" y="1423"/>
                  </a:lnTo>
                  <a:lnTo>
                    <a:pt x="2459" y="1896"/>
                  </a:lnTo>
                  <a:lnTo>
                    <a:pt x="2526" y="2409"/>
                  </a:lnTo>
                  <a:lnTo>
                    <a:pt x="2592" y="2949"/>
                  </a:lnTo>
                  <a:lnTo>
                    <a:pt x="2659" y="3505"/>
                  </a:lnTo>
                  <a:lnTo>
                    <a:pt x="2725" y="4066"/>
                  </a:lnTo>
                  <a:lnTo>
                    <a:pt x="2791" y="4618"/>
                  </a:lnTo>
                  <a:lnTo>
                    <a:pt x="2858" y="5152"/>
                  </a:lnTo>
                  <a:lnTo>
                    <a:pt x="2924" y="5662"/>
                  </a:lnTo>
                  <a:lnTo>
                    <a:pt x="2991" y="6139"/>
                  </a:lnTo>
                  <a:lnTo>
                    <a:pt x="3057" y="6577"/>
                  </a:lnTo>
                  <a:lnTo>
                    <a:pt x="3124" y="6973"/>
                  </a:lnTo>
                  <a:lnTo>
                    <a:pt x="3190" y="7326"/>
                  </a:lnTo>
                  <a:lnTo>
                    <a:pt x="3257" y="7634"/>
                  </a:lnTo>
                  <a:lnTo>
                    <a:pt x="3323" y="7899"/>
                  </a:lnTo>
                  <a:lnTo>
                    <a:pt x="3390" y="8123"/>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9" name="Freeform 1428">
              <a:extLst>
                <a:ext uri="{FF2B5EF4-FFF2-40B4-BE49-F238E27FC236}">
                  <a16:creationId xmlns:a16="http://schemas.microsoft.com/office/drawing/2014/main" id="{5144BE28-1474-2F40-BAD4-DA57449033D9}"/>
                </a:ext>
              </a:extLst>
            </p:cNvPr>
            <p:cNvSpPr>
              <a:spLocks/>
            </p:cNvSpPr>
            <p:nvPr/>
          </p:nvSpPr>
          <p:spPr bwMode="auto">
            <a:xfrm>
              <a:off x="1652" y="2605"/>
              <a:ext cx="566" cy="128"/>
            </a:xfrm>
            <a:custGeom>
              <a:avLst/>
              <a:gdLst>
                <a:gd name="T0" fmla="*/ 0 w 3390"/>
                <a:gd name="T1" fmla="*/ 0 h 771"/>
                <a:gd name="T2" fmla="*/ 0 w 3390"/>
                <a:gd name="T3" fmla="*/ 0 h 771"/>
                <a:gd name="T4" fmla="*/ 0 w 3390"/>
                <a:gd name="T5" fmla="*/ 0 h 771"/>
                <a:gd name="T6" fmla="*/ 0 w 3390"/>
                <a:gd name="T7" fmla="*/ 0 h 771"/>
                <a:gd name="T8" fmla="*/ 0 w 3390"/>
                <a:gd name="T9" fmla="*/ 0 h 771"/>
                <a:gd name="T10" fmla="*/ 0 w 3390"/>
                <a:gd name="T11" fmla="*/ 0 h 771"/>
                <a:gd name="T12" fmla="*/ 0 w 3390"/>
                <a:gd name="T13" fmla="*/ 0 h 771"/>
                <a:gd name="T14" fmla="*/ 0 w 3390"/>
                <a:gd name="T15" fmla="*/ 0 h 771"/>
                <a:gd name="T16" fmla="*/ 0 w 3390"/>
                <a:gd name="T17" fmla="*/ 0 h 771"/>
                <a:gd name="T18" fmla="*/ 0 w 3390"/>
                <a:gd name="T19" fmla="*/ 0 h 771"/>
                <a:gd name="T20" fmla="*/ 0 w 3390"/>
                <a:gd name="T21" fmla="*/ 0 h 771"/>
                <a:gd name="T22" fmla="*/ 0 w 3390"/>
                <a:gd name="T23" fmla="*/ 0 h 771"/>
                <a:gd name="T24" fmla="*/ 0 w 3390"/>
                <a:gd name="T25" fmla="*/ 0 h 771"/>
                <a:gd name="T26" fmla="*/ 0 w 3390"/>
                <a:gd name="T27" fmla="*/ 0 h 771"/>
                <a:gd name="T28" fmla="*/ 0 w 3390"/>
                <a:gd name="T29" fmla="*/ 0 h 771"/>
                <a:gd name="T30" fmla="*/ 0 w 3390"/>
                <a:gd name="T31" fmla="*/ 0 h 771"/>
                <a:gd name="T32" fmla="*/ 0 w 3390"/>
                <a:gd name="T33" fmla="*/ 0 h 771"/>
                <a:gd name="T34" fmla="*/ 0 w 3390"/>
                <a:gd name="T35" fmla="*/ 0 h 771"/>
                <a:gd name="T36" fmla="*/ 0 w 3390"/>
                <a:gd name="T37" fmla="*/ 0 h 771"/>
                <a:gd name="T38" fmla="*/ 0 w 3390"/>
                <a:gd name="T39" fmla="*/ 0 h 771"/>
                <a:gd name="T40" fmla="*/ 0 w 3390"/>
                <a:gd name="T41" fmla="*/ 0 h 771"/>
                <a:gd name="T42" fmla="*/ 0 w 3390"/>
                <a:gd name="T43" fmla="*/ 0 h 771"/>
                <a:gd name="T44" fmla="*/ 0 w 3390"/>
                <a:gd name="T45" fmla="*/ 0 h 771"/>
                <a:gd name="T46" fmla="*/ 0 w 3390"/>
                <a:gd name="T47" fmla="*/ 0 h 771"/>
                <a:gd name="T48" fmla="*/ 0 w 3390"/>
                <a:gd name="T49" fmla="*/ 0 h 771"/>
                <a:gd name="T50" fmla="*/ 0 w 3390"/>
                <a:gd name="T51" fmla="*/ 0 h 771"/>
                <a:gd name="T52" fmla="*/ 0 w 3390"/>
                <a:gd name="T53" fmla="*/ 0 h 771"/>
                <a:gd name="T54" fmla="*/ 0 w 3390"/>
                <a:gd name="T55" fmla="*/ 0 h 771"/>
                <a:gd name="T56" fmla="*/ 0 w 3390"/>
                <a:gd name="T57" fmla="*/ 0 h 771"/>
                <a:gd name="T58" fmla="*/ 0 w 3390"/>
                <a:gd name="T59" fmla="*/ 0 h 771"/>
                <a:gd name="T60" fmla="*/ 0 w 3390"/>
                <a:gd name="T61" fmla="*/ 0 h 771"/>
                <a:gd name="T62" fmla="*/ 0 w 3390"/>
                <a:gd name="T63" fmla="*/ 0 h 771"/>
                <a:gd name="T64" fmla="*/ 0 w 3390"/>
                <a:gd name="T65" fmla="*/ 0 h 771"/>
                <a:gd name="T66" fmla="*/ 0 w 3390"/>
                <a:gd name="T67" fmla="*/ 0 h 771"/>
                <a:gd name="T68" fmla="*/ 0 w 3390"/>
                <a:gd name="T69" fmla="*/ 0 h 771"/>
                <a:gd name="T70" fmla="*/ 0 w 3390"/>
                <a:gd name="T71" fmla="*/ 0 h 771"/>
                <a:gd name="T72" fmla="*/ 0 w 3390"/>
                <a:gd name="T73" fmla="*/ 0 h 771"/>
                <a:gd name="T74" fmla="*/ 0 w 3390"/>
                <a:gd name="T75" fmla="*/ 0 h 771"/>
                <a:gd name="T76" fmla="*/ 0 w 3390"/>
                <a:gd name="T77" fmla="*/ 0 h 771"/>
                <a:gd name="T78" fmla="*/ 0 w 3390"/>
                <a:gd name="T79" fmla="*/ 0 h 771"/>
                <a:gd name="T80" fmla="*/ 0 w 3390"/>
                <a:gd name="T81" fmla="*/ 0 h 771"/>
                <a:gd name="T82" fmla="*/ 0 w 3390"/>
                <a:gd name="T83" fmla="*/ 0 h 771"/>
                <a:gd name="T84" fmla="*/ 0 w 3390"/>
                <a:gd name="T85" fmla="*/ 0 h 771"/>
                <a:gd name="T86" fmla="*/ 0 w 3390"/>
                <a:gd name="T87" fmla="*/ 0 h 771"/>
                <a:gd name="T88" fmla="*/ 0 w 3390"/>
                <a:gd name="T89" fmla="*/ 0 h 771"/>
                <a:gd name="T90" fmla="*/ 0 w 3390"/>
                <a:gd name="T91" fmla="*/ 0 h 771"/>
                <a:gd name="T92" fmla="*/ 0 w 3390"/>
                <a:gd name="T93" fmla="*/ 0 h 771"/>
                <a:gd name="T94" fmla="*/ 0 w 3390"/>
                <a:gd name="T95" fmla="*/ 0 h 771"/>
                <a:gd name="T96" fmla="*/ 0 w 3390"/>
                <a:gd name="T97" fmla="*/ 0 h 771"/>
                <a:gd name="T98" fmla="*/ 0 w 3390"/>
                <a:gd name="T99" fmla="*/ 0 h 771"/>
                <a:gd name="T100" fmla="*/ 0 w 3390"/>
                <a:gd name="T101" fmla="*/ 0 h 771"/>
                <a:gd name="T102" fmla="*/ 0 w 3390"/>
                <a:gd name="T103" fmla="*/ 0 h 7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771">
                  <a:moveTo>
                    <a:pt x="0" y="0"/>
                  </a:moveTo>
                  <a:lnTo>
                    <a:pt x="66" y="185"/>
                  </a:lnTo>
                  <a:lnTo>
                    <a:pt x="133" y="336"/>
                  </a:lnTo>
                  <a:lnTo>
                    <a:pt x="199" y="454"/>
                  </a:lnTo>
                  <a:lnTo>
                    <a:pt x="266" y="546"/>
                  </a:lnTo>
                  <a:lnTo>
                    <a:pt x="332" y="617"/>
                  </a:lnTo>
                  <a:lnTo>
                    <a:pt x="399" y="668"/>
                  </a:lnTo>
                  <a:lnTo>
                    <a:pt x="466" y="706"/>
                  </a:lnTo>
                  <a:lnTo>
                    <a:pt x="532" y="731"/>
                  </a:lnTo>
                  <a:lnTo>
                    <a:pt x="599" y="747"/>
                  </a:lnTo>
                  <a:lnTo>
                    <a:pt x="664" y="758"/>
                  </a:lnTo>
                  <a:lnTo>
                    <a:pt x="731" y="764"/>
                  </a:lnTo>
                  <a:lnTo>
                    <a:pt x="797" y="767"/>
                  </a:lnTo>
                  <a:lnTo>
                    <a:pt x="864" y="770"/>
                  </a:lnTo>
                  <a:lnTo>
                    <a:pt x="930" y="771"/>
                  </a:lnTo>
                  <a:lnTo>
                    <a:pt x="997" y="771"/>
                  </a:lnTo>
                  <a:lnTo>
                    <a:pt x="1063" y="771"/>
                  </a:lnTo>
                  <a:lnTo>
                    <a:pt x="1130" y="771"/>
                  </a:lnTo>
                  <a:lnTo>
                    <a:pt x="1196" y="771"/>
                  </a:lnTo>
                  <a:lnTo>
                    <a:pt x="1263" y="771"/>
                  </a:lnTo>
                  <a:lnTo>
                    <a:pt x="1329" y="771"/>
                  </a:lnTo>
                  <a:lnTo>
                    <a:pt x="1396" y="771"/>
                  </a:lnTo>
                  <a:lnTo>
                    <a:pt x="1462" y="771"/>
                  </a:lnTo>
                  <a:lnTo>
                    <a:pt x="1529" y="771"/>
                  </a:lnTo>
                  <a:lnTo>
                    <a:pt x="1596" y="770"/>
                  </a:lnTo>
                  <a:lnTo>
                    <a:pt x="1662" y="770"/>
                  </a:lnTo>
                  <a:lnTo>
                    <a:pt x="1729" y="769"/>
                  </a:lnTo>
                  <a:lnTo>
                    <a:pt x="1795" y="769"/>
                  </a:lnTo>
                  <a:lnTo>
                    <a:pt x="1862" y="769"/>
                  </a:lnTo>
                  <a:lnTo>
                    <a:pt x="1927" y="769"/>
                  </a:lnTo>
                  <a:lnTo>
                    <a:pt x="1994" y="769"/>
                  </a:lnTo>
                  <a:lnTo>
                    <a:pt x="2060" y="769"/>
                  </a:lnTo>
                  <a:lnTo>
                    <a:pt x="2127" y="769"/>
                  </a:lnTo>
                  <a:lnTo>
                    <a:pt x="2193" y="769"/>
                  </a:lnTo>
                  <a:lnTo>
                    <a:pt x="2260" y="769"/>
                  </a:lnTo>
                  <a:lnTo>
                    <a:pt x="2326" y="770"/>
                  </a:lnTo>
                  <a:lnTo>
                    <a:pt x="2393" y="770"/>
                  </a:lnTo>
                  <a:lnTo>
                    <a:pt x="2459" y="770"/>
                  </a:lnTo>
                  <a:lnTo>
                    <a:pt x="2526" y="770"/>
                  </a:lnTo>
                  <a:lnTo>
                    <a:pt x="2593" y="771"/>
                  </a:lnTo>
                  <a:lnTo>
                    <a:pt x="2659" y="771"/>
                  </a:lnTo>
                  <a:lnTo>
                    <a:pt x="2726" y="771"/>
                  </a:lnTo>
                  <a:lnTo>
                    <a:pt x="2792" y="771"/>
                  </a:lnTo>
                  <a:lnTo>
                    <a:pt x="2859" y="771"/>
                  </a:lnTo>
                  <a:lnTo>
                    <a:pt x="2925" y="771"/>
                  </a:lnTo>
                  <a:lnTo>
                    <a:pt x="2992" y="771"/>
                  </a:lnTo>
                  <a:lnTo>
                    <a:pt x="3058" y="771"/>
                  </a:lnTo>
                  <a:lnTo>
                    <a:pt x="3125" y="771"/>
                  </a:lnTo>
                  <a:lnTo>
                    <a:pt x="3190" y="771"/>
                  </a:lnTo>
                  <a:lnTo>
                    <a:pt x="3257" y="771"/>
                  </a:lnTo>
                  <a:lnTo>
                    <a:pt x="3323" y="771"/>
                  </a:lnTo>
                  <a:lnTo>
                    <a:pt x="3390" y="771"/>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30" name="Freeform 1429">
              <a:extLst>
                <a:ext uri="{FF2B5EF4-FFF2-40B4-BE49-F238E27FC236}">
                  <a16:creationId xmlns:a16="http://schemas.microsoft.com/office/drawing/2014/main" id="{9E360F4D-0F58-C341-9AB0-BCF82750E437}"/>
                </a:ext>
              </a:extLst>
            </p:cNvPr>
            <p:cNvSpPr>
              <a:spLocks/>
            </p:cNvSpPr>
            <p:nvPr/>
          </p:nvSpPr>
          <p:spPr bwMode="auto">
            <a:xfrm>
              <a:off x="2218" y="2733"/>
              <a:ext cx="509" cy="1"/>
            </a:xfrm>
            <a:custGeom>
              <a:avLst/>
              <a:gdLst>
                <a:gd name="T0" fmla="*/ 0 w 3058"/>
                <a:gd name="T1" fmla="*/ 0 h 1"/>
                <a:gd name="T2" fmla="*/ 0 w 3058"/>
                <a:gd name="T3" fmla="*/ 0 h 1"/>
                <a:gd name="T4" fmla="*/ 0 w 3058"/>
                <a:gd name="T5" fmla="*/ 0 h 1"/>
                <a:gd name="T6" fmla="*/ 0 w 3058"/>
                <a:gd name="T7" fmla="*/ 0 h 1"/>
                <a:gd name="T8" fmla="*/ 0 w 3058"/>
                <a:gd name="T9" fmla="*/ 0 h 1"/>
                <a:gd name="T10" fmla="*/ 0 w 3058"/>
                <a:gd name="T11" fmla="*/ 0 h 1"/>
                <a:gd name="T12" fmla="*/ 0 w 3058"/>
                <a:gd name="T13" fmla="*/ 0 h 1"/>
                <a:gd name="T14" fmla="*/ 0 w 3058"/>
                <a:gd name="T15" fmla="*/ 0 h 1"/>
                <a:gd name="T16" fmla="*/ 0 w 3058"/>
                <a:gd name="T17" fmla="*/ 0 h 1"/>
                <a:gd name="T18" fmla="*/ 0 w 3058"/>
                <a:gd name="T19" fmla="*/ 0 h 1"/>
                <a:gd name="T20" fmla="*/ 0 w 3058"/>
                <a:gd name="T21" fmla="*/ 0 h 1"/>
                <a:gd name="T22" fmla="*/ 0 w 3058"/>
                <a:gd name="T23" fmla="*/ 0 h 1"/>
                <a:gd name="T24" fmla="*/ 0 w 3058"/>
                <a:gd name="T25" fmla="*/ 0 h 1"/>
                <a:gd name="T26" fmla="*/ 0 w 3058"/>
                <a:gd name="T27" fmla="*/ 0 h 1"/>
                <a:gd name="T28" fmla="*/ 0 w 3058"/>
                <a:gd name="T29" fmla="*/ 0 h 1"/>
                <a:gd name="T30" fmla="*/ 0 w 3058"/>
                <a:gd name="T31" fmla="*/ 0 h 1"/>
                <a:gd name="T32" fmla="*/ 0 w 3058"/>
                <a:gd name="T33" fmla="*/ 0 h 1"/>
                <a:gd name="T34" fmla="*/ 0 w 3058"/>
                <a:gd name="T35" fmla="*/ 0 h 1"/>
                <a:gd name="T36" fmla="*/ 0 w 3058"/>
                <a:gd name="T37" fmla="*/ 0 h 1"/>
                <a:gd name="T38" fmla="*/ 0 w 3058"/>
                <a:gd name="T39" fmla="*/ 0 h 1"/>
                <a:gd name="T40" fmla="*/ 0 w 3058"/>
                <a:gd name="T41" fmla="*/ 0 h 1"/>
                <a:gd name="T42" fmla="*/ 0 w 3058"/>
                <a:gd name="T43" fmla="*/ 0 h 1"/>
                <a:gd name="T44" fmla="*/ 0 w 3058"/>
                <a:gd name="T45" fmla="*/ 0 h 1"/>
                <a:gd name="T46" fmla="*/ 0 w 3058"/>
                <a:gd name="T47" fmla="*/ 0 h 1"/>
                <a:gd name="T48" fmla="*/ 0 w 3058"/>
                <a:gd name="T49" fmla="*/ 0 h 1"/>
                <a:gd name="T50" fmla="*/ 0 w 3058"/>
                <a:gd name="T51" fmla="*/ 0 h 1"/>
                <a:gd name="T52" fmla="*/ 0 w 3058"/>
                <a:gd name="T53" fmla="*/ 0 h 1"/>
                <a:gd name="T54" fmla="*/ 0 w 3058"/>
                <a:gd name="T55" fmla="*/ 0 h 1"/>
                <a:gd name="T56" fmla="*/ 0 w 3058"/>
                <a:gd name="T57" fmla="*/ 0 h 1"/>
                <a:gd name="T58" fmla="*/ 0 w 3058"/>
                <a:gd name="T59" fmla="*/ 0 h 1"/>
                <a:gd name="T60" fmla="*/ 0 w 3058"/>
                <a:gd name="T61" fmla="*/ 0 h 1"/>
                <a:gd name="T62" fmla="*/ 0 w 3058"/>
                <a:gd name="T63" fmla="*/ 0 h 1"/>
                <a:gd name="T64" fmla="*/ 0 w 3058"/>
                <a:gd name="T65" fmla="*/ 0 h 1"/>
                <a:gd name="T66" fmla="*/ 0 w 3058"/>
                <a:gd name="T67" fmla="*/ 0 h 1"/>
                <a:gd name="T68" fmla="*/ 0 w 3058"/>
                <a:gd name="T69" fmla="*/ 0 h 1"/>
                <a:gd name="T70" fmla="*/ 0 w 3058"/>
                <a:gd name="T71" fmla="*/ 0 h 1"/>
                <a:gd name="T72" fmla="*/ 0 w 3058"/>
                <a:gd name="T73" fmla="*/ 0 h 1"/>
                <a:gd name="T74" fmla="*/ 0 w 3058"/>
                <a:gd name="T75" fmla="*/ 0 h 1"/>
                <a:gd name="T76" fmla="*/ 0 w 3058"/>
                <a:gd name="T77" fmla="*/ 0 h 1"/>
                <a:gd name="T78" fmla="*/ 0 w 3058"/>
                <a:gd name="T79" fmla="*/ 0 h 1"/>
                <a:gd name="T80" fmla="*/ 0 w 3058"/>
                <a:gd name="T81" fmla="*/ 0 h 1"/>
                <a:gd name="T82" fmla="*/ 0 w 3058"/>
                <a:gd name="T83" fmla="*/ 0 h 1"/>
                <a:gd name="T84" fmla="*/ 0 w 3058"/>
                <a:gd name="T85" fmla="*/ 0 h 1"/>
                <a:gd name="T86" fmla="*/ 0 w 3058"/>
                <a:gd name="T87" fmla="*/ 0 h 1"/>
                <a:gd name="T88" fmla="*/ 0 w 3058"/>
                <a:gd name="T89" fmla="*/ 0 h 1"/>
                <a:gd name="T90" fmla="*/ 0 w 3058"/>
                <a:gd name="T91" fmla="*/ 0 h 1"/>
                <a:gd name="T92" fmla="*/ 0 w 3058"/>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1">
                  <a:moveTo>
                    <a:pt x="0" y="0"/>
                  </a:moveTo>
                  <a:lnTo>
                    <a:pt x="66" y="0"/>
                  </a:lnTo>
                  <a:lnTo>
                    <a:pt x="133" y="0"/>
                  </a:lnTo>
                  <a:lnTo>
                    <a:pt x="199" y="0"/>
                  </a:lnTo>
                  <a:lnTo>
                    <a:pt x="266" y="0"/>
                  </a:lnTo>
                  <a:lnTo>
                    <a:pt x="333" y="0"/>
                  </a:lnTo>
                  <a:lnTo>
                    <a:pt x="399" y="0"/>
                  </a:lnTo>
                  <a:lnTo>
                    <a:pt x="466" y="0"/>
                  </a:lnTo>
                  <a:lnTo>
                    <a:pt x="532" y="0"/>
                  </a:lnTo>
                  <a:lnTo>
                    <a:pt x="599" y="0"/>
                  </a:lnTo>
                  <a:lnTo>
                    <a:pt x="665" y="0"/>
                  </a:lnTo>
                  <a:lnTo>
                    <a:pt x="732" y="0"/>
                  </a:lnTo>
                  <a:lnTo>
                    <a:pt x="798" y="0"/>
                  </a:lnTo>
                  <a:lnTo>
                    <a:pt x="865" y="0"/>
                  </a:lnTo>
                  <a:lnTo>
                    <a:pt x="931" y="0"/>
                  </a:lnTo>
                  <a:lnTo>
                    <a:pt x="998" y="0"/>
                  </a:lnTo>
                  <a:lnTo>
                    <a:pt x="1063" y="0"/>
                  </a:lnTo>
                  <a:lnTo>
                    <a:pt x="1130" y="0"/>
                  </a:lnTo>
                  <a:lnTo>
                    <a:pt x="1196" y="0"/>
                  </a:lnTo>
                  <a:lnTo>
                    <a:pt x="1263" y="0"/>
                  </a:lnTo>
                  <a:lnTo>
                    <a:pt x="1329" y="0"/>
                  </a:lnTo>
                  <a:lnTo>
                    <a:pt x="1396" y="0"/>
                  </a:lnTo>
                  <a:lnTo>
                    <a:pt x="1463" y="0"/>
                  </a:lnTo>
                  <a:lnTo>
                    <a:pt x="1529" y="0"/>
                  </a:lnTo>
                  <a:lnTo>
                    <a:pt x="1596" y="0"/>
                  </a:lnTo>
                  <a:lnTo>
                    <a:pt x="1662" y="0"/>
                  </a:lnTo>
                  <a:lnTo>
                    <a:pt x="1729" y="0"/>
                  </a:lnTo>
                  <a:lnTo>
                    <a:pt x="1795" y="0"/>
                  </a:lnTo>
                  <a:lnTo>
                    <a:pt x="1862" y="0"/>
                  </a:lnTo>
                  <a:lnTo>
                    <a:pt x="1928" y="0"/>
                  </a:lnTo>
                  <a:lnTo>
                    <a:pt x="1995" y="0"/>
                  </a:lnTo>
                  <a:lnTo>
                    <a:pt x="2061" y="0"/>
                  </a:lnTo>
                  <a:lnTo>
                    <a:pt x="2128" y="0"/>
                  </a:lnTo>
                  <a:lnTo>
                    <a:pt x="2194" y="0"/>
                  </a:lnTo>
                  <a:lnTo>
                    <a:pt x="2261" y="0"/>
                  </a:lnTo>
                  <a:lnTo>
                    <a:pt x="2326" y="0"/>
                  </a:lnTo>
                  <a:lnTo>
                    <a:pt x="2393" y="0"/>
                  </a:lnTo>
                  <a:lnTo>
                    <a:pt x="2459" y="0"/>
                  </a:lnTo>
                  <a:lnTo>
                    <a:pt x="2526" y="0"/>
                  </a:lnTo>
                  <a:lnTo>
                    <a:pt x="2593" y="0"/>
                  </a:lnTo>
                  <a:lnTo>
                    <a:pt x="2659" y="0"/>
                  </a:lnTo>
                  <a:lnTo>
                    <a:pt x="2726" y="0"/>
                  </a:lnTo>
                  <a:lnTo>
                    <a:pt x="2792" y="0"/>
                  </a:lnTo>
                  <a:lnTo>
                    <a:pt x="2859" y="0"/>
                  </a:lnTo>
                  <a:lnTo>
                    <a:pt x="2925" y="0"/>
                  </a:lnTo>
                  <a:lnTo>
                    <a:pt x="2992" y="0"/>
                  </a:lnTo>
                  <a:lnTo>
                    <a:pt x="3058" y="0"/>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4598" name="Group 1430">
            <a:extLst>
              <a:ext uri="{FF2B5EF4-FFF2-40B4-BE49-F238E27FC236}">
                <a16:creationId xmlns:a16="http://schemas.microsoft.com/office/drawing/2014/main" id="{E8001587-A453-A344-A57F-71BF04FC4C4D}"/>
              </a:ext>
            </a:extLst>
          </p:cNvPr>
          <p:cNvGrpSpPr>
            <a:grpSpLocks/>
          </p:cNvGrpSpPr>
          <p:nvPr/>
        </p:nvGrpSpPr>
        <p:grpSpPr bwMode="auto">
          <a:xfrm>
            <a:off x="182563" y="1600200"/>
            <a:ext cx="4618037" cy="3173413"/>
            <a:chOff x="110" y="1008"/>
            <a:chExt cx="2770" cy="1999"/>
          </a:xfrm>
        </p:grpSpPr>
        <p:sp>
          <p:nvSpPr>
            <p:cNvPr id="144800" name="AutoShape 1431">
              <a:extLst>
                <a:ext uri="{FF2B5EF4-FFF2-40B4-BE49-F238E27FC236}">
                  <a16:creationId xmlns:a16="http://schemas.microsoft.com/office/drawing/2014/main" id="{70229D11-E942-4549-99D6-EE1024AF91B6}"/>
                </a:ext>
              </a:extLst>
            </p:cNvPr>
            <p:cNvSpPr>
              <a:spLocks noChangeAspect="1" noChangeArrowheads="1" noTextEdit="1"/>
            </p:cNvSpPr>
            <p:nvPr/>
          </p:nvSpPr>
          <p:spPr bwMode="auto">
            <a:xfrm>
              <a:off x="110" y="1008"/>
              <a:ext cx="2770" cy="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4801" name="Freeform 1432">
              <a:extLst>
                <a:ext uri="{FF2B5EF4-FFF2-40B4-BE49-F238E27FC236}">
                  <a16:creationId xmlns:a16="http://schemas.microsoft.com/office/drawing/2014/main" id="{BD36A238-2801-EC42-9139-51A90CDA1139}"/>
                </a:ext>
              </a:extLst>
            </p:cNvPr>
            <p:cNvSpPr>
              <a:spLocks/>
            </p:cNvSpPr>
            <p:nvPr/>
          </p:nvSpPr>
          <p:spPr bwMode="auto">
            <a:xfrm>
              <a:off x="522" y="2730"/>
              <a:ext cx="565" cy="3"/>
            </a:xfrm>
            <a:custGeom>
              <a:avLst/>
              <a:gdLst>
                <a:gd name="T0" fmla="*/ 0 w 3391"/>
                <a:gd name="T1" fmla="*/ 0 h 20"/>
                <a:gd name="T2" fmla="*/ 0 w 3391"/>
                <a:gd name="T3" fmla="*/ 0 h 20"/>
                <a:gd name="T4" fmla="*/ 0 w 3391"/>
                <a:gd name="T5" fmla="*/ 0 h 20"/>
                <a:gd name="T6" fmla="*/ 0 w 3391"/>
                <a:gd name="T7" fmla="*/ 0 h 20"/>
                <a:gd name="T8" fmla="*/ 0 w 3391"/>
                <a:gd name="T9" fmla="*/ 0 h 20"/>
                <a:gd name="T10" fmla="*/ 0 w 3391"/>
                <a:gd name="T11" fmla="*/ 0 h 20"/>
                <a:gd name="T12" fmla="*/ 0 w 3391"/>
                <a:gd name="T13" fmla="*/ 0 h 20"/>
                <a:gd name="T14" fmla="*/ 0 w 3391"/>
                <a:gd name="T15" fmla="*/ 0 h 20"/>
                <a:gd name="T16" fmla="*/ 0 w 3391"/>
                <a:gd name="T17" fmla="*/ 0 h 20"/>
                <a:gd name="T18" fmla="*/ 0 w 3391"/>
                <a:gd name="T19" fmla="*/ 0 h 20"/>
                <a:gd name="T20" fmla="*/ 0 w 3391"/>
                <a:gd name="T21" fmla="*/ 0 h 20"/>
                <a:gd name="T22" fmla="*/ 0 w 3391"/>
                <a:gd name="T23" fmla="*/ 0 h 20"/>
                <a:gd name="T24" fmla="*/ 0 w 3391"/>
                <a:gd name="T25" fmla="*/ 0 h 20"/>
                <a:gd name="T26" fmla="*/ 0 w 3391"/>
                <a:gd name="T27" fmla="*/ 0 h 20"/>
                <a:gd name="T28" fmla="*/ 0 w 3391"/>
                <a:gd name="T29" fmla="*/ 0 h 20"/>
                <a:gd name="T30" fmla="*/ 0 w 3391"/>
                <a:gd name="T31" fmla="*/ 0 h 20"/>
                <a:gd name="T32" fmla="*/ 0 w 3391"/>
                <a:gd name="T33" fmla="*/ 0 h 20"/>
                <a:gd name="T34" fmla="*/ 0 w 3391"/>
                <a:gd name="T35" fmla="*/ 0 h 20"/>
                <a:gd name="T36" fmla="*/ 0 w 3391"/>
                <a:gd name="T37" fmla="*/ 0 h 20"/>
                <a:gd name="T38" fmla="*/ 0 w 3391"/>
                <a:gd name="T39" fmla="*/ 0 h 20"/>
                <a:gd name="T40" fmla="*/ 0 w 3391"/>
                <a:gd name="T41" fmla="*/ 0 h 20"/>
                <a:gd name="T42" fmla="*/ 0 w 3391"/>
                <a:gd name="T43" fmla="*/ 0 h 20"/>
                <a:gd name="T44" fmla="*/ 0 w 3391"/>
                <a:gd name="T45" fmla="*/ 0 h 20"/>
                <a:gd name="T46" fmla="*/ 0 w 3391"/>
                <a:gd name="T47" fmla="*/ 0 h 20"/>
                <a:gd name="T48" fmla="*/ 0 w 3391"/>
                <a:gd name="T49" fmla="*/ 0 h 20"/>
                <a:gd name="T50" fmla="*/ 0 w 3391"/>
                <a:gd name="T51" fmla="*/ 0 h 20"/>
                <a:gd name="T52" fmla="*/ 0 w 3391"/>
                <a:gd name="T53" fmla="*/ 0 h 20"/>
                <a:gd name="T54" fmla="*/ 0 w 3391"/>
                <a:gd name="T55" fmla="*/ 0 h 20"/>
                <a:gd name="T56" fmla="*/ 0 w 3391"/>
                <a:gd name="T57" fmla="*/ 0 h 20"/>
                <a:gd name="T58" fmla="*/ 0 w 3391"/>
                <a:gd name="T59" fmla="*/ 0 h 20"/>
                <a:gd name="T60" fmla="*/ 0 w 3391"/>
                <a:gd name="T61" fmla="*/ 0 h 20"/>
                <a:gd name="T62" fmla="*/ 0 w 3391"/>
                <a:gd name="T63" fmla="*/ 0 h 20"/>
                <a:gd name="T64" fmla="*/ 0 w 3391"/>
                <a:gd name="T65" fmla="*/ 0 h 20"/>
                <a:gd name="T66" fmla="*/ 0 w 3391"/>
                <a:gd name="T67" fmla="*/ 0 h 20"/>
                <a:gd name="T68" fmla="*/ 0 w 3391"/>
                <a:gd name="T69" fmla="*/ 0 h 20"/>
                <a:gd name="T70" fmla="*/ 0 w 3391"/>
                <a:gd name="T71" fmla="*/ 0 h 20"/>
                <a:gd name="T72" fmla="*/ 0 w 3391"/>
                <a:gd name="T73" fmla="*/ 0 h 20"/>
                <a:gd name="T74" fmla="*/ 0 w 3391"/>
                <a:gd name="T75" fmla="*/ 0 h 20"/>
                <a:gd name="T76" fmla="*/ 0 w 3391"/>
                <a:gd name="T77" fmla="*/ 0 h 20"/>
                <a:gd name="T78" fmla="*/ 0 w 3391"/>
                <a:gd name="T79" fmla="*/ 0 h 20"/>
                <a:gd name="T80" fmla="*/ 0 w 3391"/>
                <a:gd name="T81" fmla="*/ 0 h 20"/>
                <a:gd name="T82" fmla="*/ 0 w 3391"/>
                <a:gd name="T83" fmla="*/ 0 h 20"/>
                <a:gd name="T84" fmla="*/ 0 w 3391"/>
                <a:gd name="T85" fmla="*/ 0 h 20"/>
                <a:gd name="T86" fmla="*/ 0 w 3391"/>
                <a:gd name="T87" fmla="*/ 0 h 20"/>
                <a:gd name="T88" fmla="*/ 0 w 3391"/>
                <a:gd name="T89" fmla="*/ 0 h 20"/>
                <a:gd name="T90" fmla="*/ 0 w 3391"/>
                <a:gd name="T91" fmla="*/ 0 h 20"/>
                <a:gd name="T92" fmla="*/ 0 w 3391"/>
                <a:gd name="T93" fmla="*/ 0 h 20"/>
                <a:gd name="T94" fmla="*/ 0 w 3391"/>
                <a:gd name="T95" fmla="*/ 0 h 20"/>
                <a:gd name="T96" fmla="*/ 0 w 3391"/>
                <a:gd name="T97" fmla="*/ 0 h 20"/>
                <a:gd name="T98" fmla="*/ 0 w 3391"/>
                <a:gd name="T99" fmla="*/ 0 h 20"/>
                <a:gd name="T100" fmla="*/ 0 w 3391"/>
                <a:gd name="T101" fmla="*/ 0 h 20"/>
                <a:gd name="T102" fmla="*/ 0 w 3391"/>
                <a:gd name="T103" fmla="*/ 0 h 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20">
                  <a:moveTo>
                    <a:pt x="0" y="20"/>
                  </a:moveTo>
                  <a:lnTo>
                    <a:pt x="66" y="20"/>
                  </a:lnTo>
                  <a:lnTo>
                    <a:pt x="133" y="20"/>
                  </a:lnTo>
                  <a:lnTo>
                    <a:pt x="199" y="20"/>
                  </a:lnTo>
                  <a:lnTo>
                    <a:pt x="266" y="20"/>
                  </a:lnTo>
                  <a:lnTo>
                    <a:pt x="332" y="20"/>
                  </a:lnTo>
                  <a:lnTo>
                    <a:pt x="399" y="20"/>
                  </a:lnTo>
                  <a:lnTo>
                    <a:pt x="465" y="20"/>
                  </a:lnTo>
                  <a:lnTo>
                    <a:pt x="532" y="20"/>
                  </a:lnTo>
                  <a:lnTo>
                    <a:pt x="599" y="20"/>
                  </a:lnTo>
                  <a:lnTo>
                    <a:pt x="665" y="20"/>
                  </a:lnTo>
                  <a:lnTo>
                    <a:pt x="732" y="20"/>
                  </a:lnTo>
                  <a:lnTo>
                    <a:pt x="798" y="20"/>
                  </a:lnTo>
                  <a:lnTo>
                    <a:pt x="865" y="20"/>
                  </a:lnTo>
                  <a:lnTo>
                    <a:pt x="931" y="20"/>
                  </a:lnTo>
                  <a:lnTo>
                    <a:pt x="998" y="20"/>
                  </a:lnTo>
                  <a:lnTo>
                    <a:pt x="1063" y="20"/>
                  </a:lnTo>
                  <a:lnTo>
                    <a:pt x="1130" y="20"/>
                  </a:lnTo>
                  <a:lnTo>
                    <a:pt x="1196" y="20"/>
                  </a:lnTo>
                  <a:lnTo>
                    <a:pt x="1263" y="20"/>
                  </a:lnTo>
                  <a:lnTo>
                    <a:pt x="1329" y="20"/>
                  </a:lnTo>
                  <a:lnTo>
                    <a:pt x="1396" y="20"/>
                  </a:lnTo>
                  <a:lnTo>
                    <a:pt x="1462" y="19"/>
                  </a:lnTo>
                  <a:lnTo>
                    <a:pt x="1529" y="19"/>
                  </a:lnTo>
                  <a:lnTo>
                    <a:pt x="1595" y="19"/>
                  </a:lnTo>
                  <a:lnTo>
                    <a:pt x="1662" y="19"/>
                  </a:lnTo>
                  <a:lnTo>
                    <a:pt x="1729" y="18"/>
                  </a:lnTo>
                  <a:lnTo>
                    <a:pt x="1795" y="18"/>
                  </a:lnTo>
                  <a:lnTo>
                    <a:pt x="1862" y="18"/>
                  </a:lnTo>
                  <a:lnTo>
                    <a:pt x="1928" y="18"/>
                  </a:lnTo>
                  <a:lnTo>
                    <a:pt x="1995" y="16"/>
                  </a:lnTo>
                  <a:lnTo>
                    <a:pt x="2061" y="16"/>
                  </a:lnTo>
                  <a:lnTo>
                    <a:pt x="2128" y="18"/>
                  </a:lnTo>
                  <a:lnTo>
                    <a:pt x="2194" y="18"/>
                  </a:lnTo>
                  <a:lnTo>
                    <a:pt x="2261" y="18"/>
                  </a:lnTo>
                  <a:lnTo>
                    <a:pt x="2326" y="19"/>
                  </a:lnTo>
                  <a:lnTo>
                    <a:pt x="2393" y="19"/>
                  </a:lnTo>
                  <a:lnTo>
                    <a:pt x="2459" y="19"/>
                  </a:lnTo>
                  <a:lnTo>
                    <a:pt x="2526" y="20"/>
                  </a:lnTo>
                  <a:lnTo>
                    <a:pt x="2592" y="20"/>
                  </a:lnTo>
                  <a:lnTo>
                    <a:pt x="2659" y="20"/>
                  </a:lnTo>
                  <a:lnTo>
                    <a:pt x="2725" y="20"/>
                  </a:lnTo>
                  <a:lnTo>
                    <a:pt x="2792" y="20"/>
                  </a:lnTo>
                  <a:lnTo>
                    <a:pt x="2859" y="20"/>
                  </a:lnTo>
                  <a:lnTo>
                    <a:pt x="2925" y="20"/>
                  </a:lnTo>
                  <a:lnTo>
                    <a:pt x="2992" y="20"/>
                  </a:lnTo>
                  <a:lnTo>
                    <a:pt x="3058" y="20"/>
                  </a:lnTo>
                  <a:lnTo>
                    <a:pt x="3125" y="19"/>
                  </a:lnTo>
                  <a:lnTo>
                    <a:pt x="3191" y="18"/>
                  </a:lnTo>
                  <a:lnTo>
                    <a:pt x="3258" y="14"/>
                  </a:lnTo>
                  <a:lnTo>
                    <a:pt x="3324" y="9"/>
                  </a:lnTo>
                  <a:lnTo>
                    <a:pt x="3391" y="0"/>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02" name="Freeform 1433">
              <a:extLst>
                <a:ext uri="{FF2B5EF4-FFF2-40B4-BE49-F238E27FC236}">
                  <a16:creationId xmlns:a16="http://schemas.microsoft.com/office/drawing/2014/main" id="{A0111E41-B274-C240-A367-CBDCD128EBA9}"/>
                </a:ext>
              </a:extLst>
            </p:cNvPr>
            <p:cNvSpPr>
              <a:spLocks/>
            </p:cNvSpPr>
            <p:nvPr/>
          </p:nvSpPr>
          <p:spPr bwMode="auto">
            <a:xfrm>
              <a:off x="1087" y="1251"/>
              <a:ext cx="565" cy="1479"/>
            </a:xfrm>
            <a:custGeom>
              <a:avLst/>
              <a:gdLst>
                <a:gd name="T0" fmla="*/ 0 w 3390"/>
                <a:gd name="T1" fmla="*/ 0 h 8874"/>
                <a:gd name="T2" fmla="*/ 0 w 3390"/>
                <a:gd name="T3" fmla="*/ 0 h 8874"/>
                <a:gd name="T4" fmla="*/ 0 w 3390"/>
                <a:gd name="T5" fmla="*/ 0 h 8874"/>
                <a:gd name="T6" fmla="*/ 0 w 3390"/>
                <a:gd name="T7" fmla="*/ 0 h 8874"/>
                <a:gd name="T8" fmla="*/ 0 w 3390"/>
                <a:gd name="T9" fmla="*/ 0 h 8874"/>
                <a:gd name="T10" fmla="*/ 0 w 3390"/>
                <a:gd name="T11" fmla="*/ 0 h 8874"/>
                <a:gd name="T12" fmla="*/ 0 w 3390"/>
                <a:gd name="T13" fmla="*/ 0 h 8874"/>
                <a:gd name="T14" fmla="*/ 0 w 3390"/>
                <a:gd name="T15" fmla="*/ 0 h 8874"/>
                <a:gd name="T16" fmla="*/ 0 w 3390"/>
                <a:gd name="T17" fmla="*/ 0 h 8874"/>
                <a:gd name="T18" fmla="*/ 0 w 3390"/>
                <a:gd name="T19" fmla="*/ 0 h 8874"/>
                <a:gd name="T20" fmla="*/ 0 w 3390"/>
                <a:gd name="T21" fmla="*/ 0 h 8874"/>
                <a:gd name="T22" fmla="*/ 0 w 3390"/>
                <a:gd name="T23" fmla="*/ 0 h 8874"/>
                <a:gd name="T24" fmla="*/ 0 w 3390"/>
                <a:gd name="T25" fmla="*/ 0 h 8874"/>
                <a:gd name="T26" fmla="*/ 0 w 3390"/>
                <a:gd name="T27" fmla="*/ 0 h 8874"/>
                <a:gd name="T28" fmla="*/ 0 w 3390"/>
                <a:gd name="T29" fmla="*/ 0 h 8874"/>
                <a:gd name="T30" fmla="*/ 0 w 3390"/>
                <a:gd name="T31" fmla="*/ 0 h 8874"/>
                <a:gd name="T32" fmla="*/ 0 w 3390"/>
                <a:gd name="T33" fmla="*/ 0 h 8874"/>
                <a:gd name="T34" fmla="*/ 0 w 3390"/>
                <a:gd name="T35" fmla="*/ 0 h 8874"/>
                <a:gd name="T36" fmla="*/ 0 w 3390"/>
                <a:gd name="T37" fmla="*/ 0 h 8874"/>
                <a:gd name="T38" fmla="*/ 0 w 3390"/>
                <a:gd name="T39" fmla="*/ 0 h 8874"/>
                <a:gd name="T40" fmla="*/ 0 w 3390"/>
                <a:gd name="T41" fmla="*/ 0 h 8874"/>
                <a:gd name="T42" fmla="*/ 0 w 3390"/>
                <a:gd name="T43" fmla="*/ 0 h 8874"/>
                <a:gd name="T44" fmla="*/ 0 w 3390"/>
                <a:gd name="T45" fmla="*/ 0 h 8874"/>
                <a:gd name="T46" fmla="*/ 0 w 3390"/>
                <a:gd name="T47" fmla="*/ 0 h 8874"/>
                <a:gd name="T48" fmla="*/ 0 w 3390"/>
                <a:gd name="T49" fmla="*/ 0 h 8874"/>
                <a:gd name="T50" fmla="*/ 0 w 3390"/>
                <a:gd name="T51" fmla="*/ 0 h 8874"/>
                <a:gd name="T52" fmla="*/ 0 w 3390"/>
                <a:gd name="T53" fmla="*/ 0 h 8874"/>
                <a:gd name="T54" fmla="*/ 0 w 3390"/>
                <a:gd name="T55" fmla="*/ 0 h 8874"/>
                <a:gd name="T56" fmla="*/ 0 w 3390"/>
                <a:gd name="T57" fmla="*/ 0 h 8874"/>
                <a:gd name="T58" fmla="*/ 0 w 3390"/>
                <a:gd name="T59" fmla="*/ 0 h 8874"/>
                <a:gd name="T60" fmla="*/ 0 w 3390"/>
                <a:gd name="T61" fmla="*/ 0 h 8874"/>
                <a:gd name="T62" fmla="*/ 0 w 3390"/>
                <a:gd name="T63" fmla="*/ 0 h 8874"/>
                <a:gd name="T64" fmla="*/ 0 w 3390"/>
                <a:gd name="T65" fmla="*/ 0 h 8874"/>
                <a:gd name="T66" fmla="*/ 0 w 3390"/>
                <a:gd name="T67" fmla="*/ 0 h 8874"/>
                <a:gd name="T68" fmla="*/ 0 w 3390"/>
                <a:gd name="T69" fmla="*/ 0 h 8874"/>
                <a:gd name="T70" fmla="*/ 0 w 3390"/>
                <a:gd name="T71" fmla="*/ 0 h 8874"/>
                <a:gd name="T72" fmla="*/ 0 w 3390"/>
                <a:gd name="T73" fmla="*/ 0 h 8874"/>
                <a:gd name="T74" fmla="*/ 0 w 3390"/>
                <a:gd name="T75" fmla="*/ 0 h 8874"/>
                <a:gd name="T76" fmla="*/ 0 w 3390"/>
                <a:gd name="T77" fmla="*/ 0 h 8874"/>
                <a:gd name="T78" fmla="*/ 0 w 3390"/>
                <a:gd name="T79" fmla="*/ 0 h 8874"/>
                <a:gd name="T80" fmla="*/ 0 w 3390"/>
                <a:gd name="T81" fmla="*/ 0 h 8874"/>
                <a:gd name="T82" fmla="*/ 0 w 3390"/>
                <a:gd name="T83" fmla="*/ 0 h 8874"/>
                <a:gd name="T84" fmla="*/ 0 w 3390"/>
                <a:gd name="T85" fmla="*/ 0 h 8874"/>
                <a:gd name="T86" fmla="*/ 0 w 3390"/>
                <a:gd name="T87" fmla="*/ 0 h 8874"/>
                <a:gd name="T88" fmla="*/ 0 w 3390"/>
                <a:gd name="T89" fmla="*/ 0 h 8874"/>
                <a:gd name="T90" fmla="*/ 0 w 3390"/>
                <a:gd name="T91" fmla="*/ 0 h 8874"/>
                <a:gd name="T92" fmla="*/ 0 w 3390"/>
                <a:gd name="T93" fmla="*/ 0 h 8874"/>
                <a:gd name="T94" fmla="*/ 0 w 3390"/>
                <a:gd name="T95" fmla="*/ 0 h 8874"/>
                <a:gd name="T96" fmla="*/ 0 w 3390"/>
                <a:gd name="T97" fmla="*/ 0 h 8874"/>
                <a:gd name="T98" fmla="*/ 0 w 3390"/>
                <a:gd name="T99" fmla="*/ 0 h 8874"/>
                <a:gd name="T100" fmla="*/ 0 w 3390"/>
                <a:gd name="T101" fmla="*/ 0 h 8874"/>
                <a:gd name="T102" fmla="*/ 0 w 3390"/>
                <a:gd name="T103" fmla="*/ 0 h 88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74">
                  <a:moveTo>
                    <a:pt x="0" y="8874"/>
                  </a:moveTo>
                  <a:lnTo>
                    <a:pt x="66" y="8859"/>
                  </a:lnTo>
                  <a:lnTo>
                    <a:pt x="133" y="8837"/>
                  </a:lnTo>
                  <a:lnTo>
                    <a:pt x="198" y="8803"/>
                  </a:lnTo>
                  <a:lnTo>
                    <a:pt x="265" y="8757"/>
                  </a:lnTo>
                  <a:lnTo>
                    <a:pt x="331" y="8692"/>
                  </a:lnTo>
                  <a:lnTo>
                    <a:pt x="398" y="8606"/>
                  </a:lnTo>
                  <a:lnTo>
                    <a:pt x="464" y="8494"/>
                  </a:lnTo>
                  <a:lnTo>
                    <a:pt x="531" y="8353"/>
                  </a:lnTo>
                  <a:lnTo>
                    <a:pt x="598" y="8178"/>
                  </a:lnTo>
                  <a:lnTo>
                    <a:pt x="664" y="7966"/>
                  </a:lnTo>
                  <a:lnTo>
                    <a:pt x="731" y="7712"/>
                  </a:lnTo>
                  <a:lnTo>
                    <a:pt x="797" y="7416"/>
                  </a:lnTo>
                  <a:lnTo>
                    <a:pt x="864" y="7076"/>
                  </a:lnTo>
                  <a:lnTo>
                    <a:pt x="930" y="6691"/>
                  </a:lnTo>
                  <a:lnTo>
                    <a:pt x="997" y="6265"/>
                  </a:lnTo>
                  <a:lnTo>
                    <a:pt x="1063" y="5799"/>
                  </a:lnTo>
                  <a:lnTo>
                    <a:pt x="1130" y="5298"/>
                  </a:lnTo>
                  <a:lnTo>
                    <a:pt x="1196" y="4769"/>
                  </a:lnTo>
                  <a:lnTo>
                    <a:pt x="1263" y="4222"/>
                  </a:lnTo>
                  <a:lnTo>
                    <a:pt x="1329" y="3663"/>
                  </a:lnTo>
                  <a:lnTo>
                    <a:pt x="1396" y="3104"/>
                  </a:lnTo>
                  <a:lnTo>
                    <a:pt x="1461" y="2559"/>
                  </a:lnTo>
                  <a:lnTo>
                    <a:pt x="1528" y="2038"/>
                  </a:lnTo>
                  <a:lnTo>
                    <a:pt x="1595" y="1552"/>
                  </a:lnTo>
                  <a:lnTo>
                    <a:pt x="1661" y="1116"/>
                  </a:lnTo>
                  <a:lnTo>
                    <a:pt x="1728" y="739"/>
                  </a:lnTo>
                  <a:lnTo>
                    <a:pt x="1794" y="432"/>
                  </a:lnTo>
                  <a:lnTo>
                    <a:pt x="1861" y="203"/>
                  </a:lnTo>
                  <a:lnTo>
                    <a:pt x="1927" y="57"/>
                  </a:lnTo>
                  <a:lnTo>
                    <a:pt x="1994" y="0"/>
                  </a:lnTo>
                  <a:lnTo>
                    <a:pt x="2060" y="31"/>
                  </a:lnTo>
                  <a:lnTo>
                    <a:pt x="2127" y="152"/>
                  </a:lnTo>
                  <a:lnTo>
                    <a:pt x="2193" y="358"/>
                  </a:lnTo>
                  <a:lnTo>
                    <a:pt x="2260" y="642"/>
                  </a:lnTo>
                  <a:lnTo>
                    <a:pt x="2326" y="997"/>
                  </a:lnTo>
                  <a:lnTo>
                    <a:pt x="2393" y="1411"/>
                  </a:lnTo>
                  <a:lnTo>
                    <a:pt x="2459" y="1873"/>
                  </a:lnTo>
                  <a:lnTo>
                    <a:pt x="2526" y="2368"/>
                  </a:lnTo>
                  <a:lnTo>
                    <a:pt x="2592" y="2883"/>
                  </a:lnTo>
                  <a:lnTo>
                    <a:pt x="2659" y="3403"/>
                  </a:lnTo>
                  <a:lnTo>
                    <a:pt x="2725" y="3911"/>
                  </a:lnTo>
                  <a:lnTo>
                    <a:pt x="2791" y="4394"/>
                  </a:lnTo>
                  <a:lnTo>
                    <a:pt x="2858" y="4836"/>
                  </a:lnTo>
                  <a:lnTo>
                    <a:pt x="2924" y="5226"/>
                  </a:lnTo>
                  <a:lnTo>
                    <a:pt x="2991" y="5553"/>
                  </a:lnTo>
                  <a:lnTo>
                    <a:pt x="3057" y="5806"/>
                  </a:lnTo>
                  <a:lnTo>
                    <a:pt x="3124" y="5980"/>
                  </a:lnTo>
                  <a:lnTo>
                    <a:pt x="3190" y="6067"/>
                  </a:lnTo>
                  <a:lnTo>
                    <a:pt x="3257" y="6067"/>
                  </a:lnTo>
                  <a:lnTo>
                    <a:pt x="3323" y="5980"/>
                  </a:lnTo>
                  <a:lnTo>
                    <a:pt x="3390" y="5806"/>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03" name="Freeform 1434">
              <a:extLst>
                <a:ext uri="{FF2B5EF4-FFF2-40B4-BE49-F238E27FC236}">
                  <a16:creationId xmlns:a16="http://schemas.microsoft.com/office/drawing/2014/main" id="{72361F8C-D02D-5547-BCF7-8728D94C7D99}"/>
                </a:ext>
              </a:extLst>
            </p:cNvPr>
            <p:cNvSpPr>
              <a:spLocks/>
            </p:cNvSpPr>
            <p:nvPr/>
          </p:nvSpPr>
          <p:spPr bwMode="auto">
            <a:xfrm>
              <a:off x="1652" y="1251"/>
              <a:ext cx="566" cy="1482"/>
            </a:xfrm>
            <a:custGeom>
              <a:avLst/>
              <a:gdLst>
                <a:gd name="T0" fmla="*/ 0 w 3390"/>
                <a:gd name="T1" fmla="*/ 0 h 8894"/>
                <a:gd name="T2" fmla="*/ 0 w 3390"/>
                <a:gd name="T3" fmla="*/ 0 h 8894"/>
                <a:gd name="T4" fmla="*/ 0 w 3390"/>
                <a:gd name="T5" fmla="*/ 0 h 8894"/>
                <a:gd name="T6" fmla="*/ 0 w 3390"/>
                <a:gd name="T7" fmla="*/ 0 h 8894"/>
                <a:gd name="T8" fmla="*/ 0 w 3390"/>
                <a:gd name="T9" fmla="*/ 0 h 8894"/>
                <a:gd name="T10" fmla="*/ 0 w 3390"/>
                <a:gd name="T11" fmla="*/ 0 h 8894"/>
                <a:gd name="T12" fmla="*/ 0 w 3390"/>
                <a:gd name="T13" fmla="*/ 0 h 8894"/>
                <a:gd name="T14" fmla="*/ 0 w 3390"/>
                <a:gd name="T15" fmla="*/ 0 h 8894"/>
                <a:gd name="T16" fmla="*/ 0 w 3390"/>
                <a:gd name="T17" fmla="*/ 0 h 8894"/>
                <a:gd name="T18" fmla="*/ 0 w 3390"/>
                <a:gd name="T19" fmla="*/ 0 h 8894"/>
                <a:gd name="T20" fmla="*/ 0 w 3390"/>
                <a:gd name="T21" fmla="*/ 0 h 8894"/>
                <a:gd name="T22" fmla="*/ 0 w 3390"/>
                <a:gd name="T23" fmla="*/ 0 h 8894"/>
                <a:gd name="T24" fmla="*/ 0 w 3390"/>
                <a:gd name="T25" fmla="*/ 0 h 8894"/>
                <a:gd name="T26" fmla="*/ 0 w 3390"/>
                <a:gd name="T27" fmla="*/ 0 h 8894"/>
                <a:gd name="T28" fmla="*/ 0 w 3390"/>
                <a:gd name="T29" fmla="*/ 0 h 8894"/>
                <a:gd name="T30" fmla="*/ 0 w 3390"/>
                <a:gd name="T31" fmla="*/ 0 h 8894"/>
                <a:gd name="T32" fmla="*/ 0 w 3390"/>
                <a:gd name="T33" fmla="*/ 0 h 8894"/>
                <a:gd name="T34" fmla="*/ 0 w 3390"/>
                <a:gd name="T35" fmla="*/ 0 h 8894"/>
                <a:gd name="T36" fmla="*/ 0 w 3390"/>
                <a:gd name="T37" fmla="*/ 0 h 8894"/>
                <a:gd name="T38" fmla="*/ 0 w 3390"/>
                <a:gd name="T39" fmla="*/ 0 h 8894"/>
                <a:gd name="T40" fmla="*/ 0 w 3390"/>
                <a:gd name="T41" fmla="*/ 0 h 8894"/>
                <a:gd name="T42" fmla="*/ 0 w 3390"/>
                <a:gd name="T43" fmla="*/ 0 h 8894"/>
                <a:gd name="T44" fmla="*/ 0 w 3390"/>
                <a:gd name="T45" fmla="*/ 0 h 8894"/>
                <a:gd name="T46" fmla="*/ 0 w 3390"/>
                <a:gd name="T47" fmla="*/ 0 h 8894"/>
                <a:gd name="T48" fmla="*/ 0 w 3390"/>
                <a:gd name="T49" fmla="*/ 0 h 8894"/>
                <a:gd name="T50" fmla="*/ 0 w 3390"/>
                <a:gd name="T51" fmla="*/ 0 h 8894"/>
                <a:gd name="T52" fmla="*/ 0 w 3390"/>
                <a:gd name="T53" fmla="*/ 0 h 8894"/>
                <a:gd name="T54" fmla="*/ 0 w 3390"/>
                <a:gd name="T55" fmla="*/ 0 h 8894"/>
                <a:gd name="T56" fmla="*/ 0 w 3390"/>
                <a:gd name="T57" fmla="*/ 0 h 8894"/>
                <a:gd name="T58" fmla="*/ 0 w 3390"/>
                <a:gd name="T59" fmla="*/ 0 h 8894"/>
                <a:gd name="T60" fmla="*/ 0 w 3390"/>
                <a:gd name="T61" fmla="*/ 0 h 8894"/>
                <a:gd name="T62" fmla="*/ 0 w 3390"/>
                <a:gd name="T63" fmla="*/ 0 h 8894"/>
                <a:gd name="T64" fmla="*/ 0 w 3390"/>
                <a:gd name="T65" fmla="*/ 0 h 8894"/>
                <a:gd name="T66" fmla="*/ 0 w 3390"/>
                <a:gd name="T67" fmla="*/ 0 h 8894"/>
                <a:gd name="T68" fmla="*/ 0 w 3390"/>
                <a:gd name="T69" fmla="*/ 0 h 8894"/>
                <a:gd name="T70" fmla="*/ 0 w 3390"/>
                <a:gd name="T71" fmla="*/ 0 h 8894"/>
                <a:gd name="T72" fmla="*/ 0 w 3390"/>
                <a:gd name="T73" fmla="*/ 0 h 8894"/>
                <a:gd name="T74" fmla="*/ 0 w 3390"/>
                <a:gd name="T75" fmla="*/ 0 h 8894"/>
                <a:gd name="T76" fmla="*/ 0 w 3390"/>
                <a:gd name="T77" fmla="*/ 0 h 8894"/>
                <a:gd name="T78" fmla="*/ 0 w 3390"/>
                <a:gd name="T79" fmla="*/ 0 h 8894"/>
                <a:gd name="T80" fmla="*/ 0 w 3390"/>
                <a:gd name="T81" fmla="*/ 0 h 8894"/>
                <a:gd name="T82" fmla="*/ 0 w 3390"/>
                <a:gd name="T83" fmla="*/ 0 h 8894"/>
                <a:gd name="T84" fmla="*/ 0 w 3390"/>
                <a:gd name="T85" fmla="*/ 0 h 8894"/>
                <a:gd name="T86" fmla="*/ 0 w 3390"/>
                <a:gd name="T87" fmla="*/ 0 h 8894"/>
                <a:gd name="T88" fmla="*/ 0 w 3390"/>
                <a:gd name="T89" fmla="*/ 0 h 8894"/>
                <a:gd name="T90" fmla="*/ 0 w 3390"/>
                <a:gd name="T91" fmla="*/ 0 h 8894"/>
                <a:gd name="T92" fmla="*/ 0 w 3390"/>
                <a:gd name="T93" fmla="*/ 0 h 8894"/>
                <a:gd name="T94" fmla="*/ 0 w 3390"/>
                <a:gd name="T95" fmla="*/ 0 h 8894"/>
                <a:gd name="T96" fmla="*/ 0 w 3390"/>
                <a:gd name="T97" fmla="*/ 0 h 8894"/>
                <a:gd name="T98" fmla="*/ 0 w 3390"/>
                <a:gd name="T99" fmla="*/ 0 h 8894"/>
                <a:gd name="T100" fmla="*/ 0 w 3390"/>
                <a:gd name="T101" fmla="*/ 0 h 8894"/>
                <a:gd name="T102" fmla="*/ 0 w 3390"/>
                <a:gd name="T103" fmla="*/ 0 h 88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94">
                  <a:moveTo>
                    <a:pt x="0" y="5806"/>
                  </a:moveTo>
                  <a:lnTo>
                    <a:pt x="66" y="5553"/>
                  </a:lnTo>
                  <a:lnTo>
                    <a:pt x="133" y="5226"/>
                  </a:lnTo>
                  <a:lnTo>
                    <a:pt x="199" y="4836"/>
                  </a:lnTo>
                  <a:lnTo>
                    <a:pt x="266" y="4394"/>
                  </a:lnTo>
                  <a:lnTo>
                    <a:pt x="332" y="3911"/>
                  </a:lnTo>
                  <a:lnTo>
                    <a:pt x="399" y="3403"/>
                  </a:lnTo>
                  <a:lnTo>
                    <a:pt x="466" y="2883"/>
                  </a:lnTo>
                  <a:lnTo>
                    <a:pt x="532" y="2368"/>
                  </a:lnTo>
                  <a:lnTo>
                    <a:pt x="599" y="1873"/>
                  </a:lnTo>
                  <a:lnTo>
                    <a:pt x="664" y="1411"/>
                  </a:lnTo>
                  <a:lnTo>
                    <a:pt x="731" y="997"/>
                  </a:lnTo>
                  <a:lnTo>
                    <a:pt x="797" y="642"/>
                  </a:lnTo>
                  <a:lnTo>
                    <a:pt x="864" y="358"/>
                  </a:lnTo>
                  <a:lnTo>
                    <a:pt x="930" y="152"/>
                  </a:lnTo>
                  <a:lnTo>
                    <a:pt x="997" y="31"/>
                  </a:lnTo>
                  <a:lnTo>
                    <a:pt x="1063" y="0"/>
                  </a:lnTo>
                  <a:lnTo>
                    <a:pt x="1130" y="57"/>
                  </a:lnTo>
                  <a:lnTo>
                    <a:pt x="1196" y="203"/>
                  </a:lnTo>
                  <a:lnTo>
                    <a:pt x="1263" y="432"/>
                  </a:lnTo>
                  <a:lnTo>
                    <a:pt x="1329" y="739"/>
                  </a:lnTo>
                  <a:lnTo>
                    <a:pt x="1396" y="1116"/>
                  </a:lnTo>
                  <a:lnTo>
                    <a:pt x="1462" y="1552"/>
                  </a:lnTo>
                  <a:lnTo>
                    <a:pt x="1529" y="2038"/>
                  </a:lnTo>
                  <a:lnTo>
                    <a:pt x="1596" y="2559"/>
                  </a:lnTo>
                  <a:lnTo>
                    <a:pt x="1662" y="3104"/>
                  </a:lnTo>
                  <a:lnTo>
                    <a:pt x="1729" y="3663"/>
                  </a:lnTo>
                  <a:lnTo>
                    <a:pt x="1795" y="4222"/>
                  </a:lnTo>
                  <a:lnTo>
                    <a:pt x="1862" y="4769"/>
                  </a:lnTo>
                  <a:lnTo>
                    <a:pt x="1927" y="5298"/>
                  </a:lnTo>
                  <a:lnTo>
                    <a:pt x="1994" y="5799"/>
                  </a:lnTo>
                  <a:lnTo>
                    <a:pt x="2060" y="6265"/>
                  </a:lnTo>
                  <a:lnTo>
                    <a:pt x="2127" y="6691"/>
                  </a:lnTo>
                  <a:lnTo>
                    <a:pt x="2193" y="7076"/>
                  </a:lnTo>
                  <a:lnTo>
                    <a:pt x="2260" y="7416"/>
                  </a:lnTo>
                  <a:lnTo>
                    <a:pt x="2326" y="7712"/>
                  </a:lnTo>
                  <a:lnTo>
                    <a:pt x="2393" y="7966"/>
                  </a:lnTo>
                  <a:lnTo>
                    <a:pt x="2459" y="8178"/>
                  </a:lnTo>
                  <a:lnTo>
                    <a:pt x="2526" y="8353"/>
                  </a:lnTo>
                  <a:lnTo>
                    <a:pt x="2593" y="8494"/>
                  </a:lnTo>
                  <a:lnTo>
                    <a:pt x="2659" y="8606"/>
                  </a:lnTo>
                  <a:lnTo>
                    <a:pt x="2726" y="8692"/>
                  </a:lnTo>
                  <a:lnTo>
                    <a:pt x="2792" y="8757"/>
                  </a:lnTo>
                  <a:lnTo>
                    <a:pt x="2859" y="8803"/>
                  </a:lnTo>
                  <a:lnTo>
                    <a:pt x="2925" y="8837"/>
                  </a:lnTo>
                  <a:lnTo>
                    <a:pt x="2992" y="8859"/>
                  </a:lnTo>
                  <a:lnTo>
                    <a:pt x="3058" y="8874"/>
                  </a:lnTo>
                  <a:lnTo>
                    <a:pt x="3125" y="8883"/>
                  </a:lnTo>
                  <a:lnTo>
                    <a:pt x="3190" y="8888"/>
                  </a:lnTo>
                  <a:lnTo>
                    <a:pt x="3257" y="8892"/>
                  </a:lnTo>
                  <a:lnTo>
                    <a:pt x="3323" y="8893"/>
                  </a:lnTo>
                  <a:lnTo>
                    <a:pt x="3390" y="8894"/>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04" name="Freeform 1435">
              <a:extLst>
                <a:ext uri="{FF2B5EF4-FFF2-40B4-BE49-F238E27FC236}">
                  <a16:creationId xmlns:a16="http://schemas.microsoft.com/office/drawing/2014/main" id="{FA0174F1-EBAB-1544-9187-CB258CCDC969}"/>
                </a:ext>
              </a:extLst>
            </p:cNvPr>
            <p:cNvSpPr>
              <a:spLocks/>
            </p:cNvSpPr>
            <p:nvPr/>
          </p:nvSpPr>
          <p:spPr bwMode="auto">
            <a:xfrm>
              <a:off x="2218" y="2733"/>
              <a:ext cx="509" cy="1"/>
            </a:xfrm>
            <a:custGeom>
              <a:avLst/>
              <a:gdLst>
                <a:gd name="T0" fmla="*/ 0 w 3058"/>
                <a:gd name="T1" fmla="*/ 0 h 4"/>
                <a:gd name="T2" fmla="*/ 0 w 3058"/>
                <a:gd name="T3" fmla="*/ 0 h 4"/>
                <a:gd name="T4" fmla="*/ 0 w 3058"/>
                <a:gd name="T5" fmla="*/ 0 h 4"/>
                <a:gd name="T6" fmla="*/ 0 w 3058"/>
                <a:gd name="T7" fmla="*/ 0 h 4"/>
                <a:gd name="T8" fmla="*/ 0 w 3058"/>
                <a:gd name="T9" fmla="*/ 0 h 4"/>
                <a:gd name="T10" fmla="*/ 0 w 3058"/>
                <a:gd name="T11" fmla="*/ 0 h 4"/>
                <a:gd name="T12" fmla="*/ 0 w 3058"/>
                <a:gd name="T13" fmla="*/ 0 h 4"/>
                <a:gd name="T14" fmla="*/ 0 w 3058"/>
                <a:gd name="T15" fmla="*/ 0 h 4"/>
                <a:gd name="T16" fmla="*/ 0 w 3058"/>
                <a:gd name="T17" fmla="*/ 0 h 4"/>
                <a:gd name="T18" fmla="*/ 0 w 3058"/>
                <a:gd name="T19" fmla="*/ 0 h 4"/>
                <a:gd name="T20" fmla="*/ 0 w 3058"/>
                <a:gd name="T21" fmla="*/ 0 h 4"/>
                <a:gd name="T22" fmla="*/ 0 w 3058"/>
                <a:gd name="T23" fmla="*/ 0 h 4"/>
                <a:gd name="T24" fmla="*/ 0 w 3058"/>
                <a:gd name="T25" fmla="*/ 0 h 4"/>
                <a:gd name="T26" fmla="*/ 0 w 3058"/>
                <a:gd name="T27" fmla="*/ 0 h 4"/>
                <a:gd name="T28" fmla="*/ 0 w 3058"/>
                <a:gd name="T29" fmla="*/ 0 h 4"/>
                <a:gd name="T30" fmla="*/ 0 w 3058"/>
                <a:gd name="T31" fmla="*/ 0 h 4"/>
                <a:gd name="T32" fmla="*/ 0 w 3058"/>
                <a:gd name="T33" fmla="*/ 0 h 4"/>
                <a:gd name="T34" fmla="*/ 0 w 3058"/>
                <a:gd name="T35" fmla="*/ 0 h 4"/>
                <a:gd name="T36" fmla="*/ 0 w 3058"/>
                <a:gd name="T37" fmla="*/ 0 h 4"/>
                <a:gd name="T38" fmla="*/ 0 w 3058"/>
                <a:gd name="T39" fmla="*/ 0 h 4"/>
                <a:gd name="T40" fmla="*/ 0 w 3058"/>
                <a:gd name="T41" fmla="*/ 0 h 4"/>
                <a:gd name="T42" fmla="*/ 0 w 3058"/>
                <a:gd name="T43" fmla="*/ 0 h 4"/>
                <a:gd name="T44" fmla="*/ 0 w 3058"/>
                <a:gd name="T45" fmla="*/ 0 h 4"/>
                <a:gd name="T46" fmla="*/ 0 w 3058"/>
                <a:gd name="T47" fmla="*/ 0 h 4"/>
                <a:gd name="T48" fmla="*/ 0 w 3058"/>
                <a:gd name="T49" fmla="*/ 0 h 4"/>
                <a:gd name="T50" fmla="*/ 0 w 3058"/>
                <a:gd name="T51" fmla="*/ 0 h 4"/>
                <a:gd name="T52" fmla="*/ 0 w 3058"/>
                <a:gd name="T53" fmla="*/ 0 h 4"/>
                <a:gd name="T54" fmla="*/ 0 w 3058"/>
                <a:gd name="T55" fmla="*/ 0 h 4"/>
                <a:gd name="T56" fmla="*/ 0 w 3058"/>
                <a:gd name="T57" fmla="*/ 0 h 4"/>
                <a:gd name="T58" fmla="*/ 0 w 3058"/>
                <a:gd name="T59" fmla="*/ 0 h 4"/>
                <a:gd name="T60" fmla="*/ 0 w 3058"/>
                <a:gd name="T61" fmla="*/ 0 h 4"/>
                <a:gd name="T62" fmla="*/ 0 w 3058"/>
                <a:gd name="T63" fmla="*/ 0 h 4"/>
                <a:gd name="T64" fmla="*/ 0 w 3058"/>
                <a:gd name="T65" fmla="*/ 0 h 4"/>
                <a:gd name="T66" fmla="*/ 0 w 3058"/>
                <a:gd name="T67" fmla="*/ 0 h 4"/>
                <a:gd name="T68" fmla="*/ 0 w 3058"/>
                <a:gd name="T69" fmla="*/ 0 h 4"/>
                <a:gd name="T70" fmla="*/ 0 w 3058"/>
                <a:gd name="T71" fmla="*/ 0 h 4"/>
                <a:gd name="T72" fmla="*/ 0 w 3058"/>
                <a:gd name="T73" fmla="*/ 0 h 4"/>
                <a:gd name="T74" fmla="*/ 0 w 3058"/>
                <a:gd name="T75" fmla="*/ 0 h 4"/>
                <a:gd name="T76" fmla="*/ 0 w 3058"/>
                <a:gd name="T77" fmla="*/ 0 h 4"/>
                <a:gd name="T78" fmla="*/ 0 w 3058"/>
                <a:gd name="T79" fmla="*/ 0 h 4"/>
                <a:gd name="T80" fmla="*/ 0 w 3058"/>
                <a:gd name="T81" fmla="*/ 0 h 4"/>
                <a:gd name="T82" fmla="*/ 0 w 3058"/>
                <a:gd name="T83" fmla="*/ 0 h 4"/>
                <a:gd name="T84" fmla="*/ 0 w 3058"/>
                <a:gd name="T85" fmla="*/ 0 h 4"/>
                <a:gd name="T86" fmla="*/ 0 w 3058"/>
                <a:gd name="T87" fmla="*/ 0 h 4"/>
                <a:gd name="T88" fmla="*/ 0 w 3058"/>
                <a:gd name="T89" fmla="*/ 0 h 4"/>
                <a:gd name="T90" fmla="*/ 0 w 3058"/>
                <a:gd name="T91" fmla="*/ 0 h 4"/>
                <a:gd name="T92" fmla="*/ 0 w 3058"/>
                <a:gd name="T93" fmla="*/ 0 h 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4">
                  <a:moveTo>
                    <a:pt x="0" y="4"/>
                  </a:moveTo>
                  <a:lnTo>
                    <a:pt x="66" y="4"/>
                  </a:lnTo>
                  <a:lnTo>
                    <a:pt x="133" y="4"/>
                  </a:lnTo>
                  <a:lnTo>
                    <a:pt x="199" y="4"/>
                  </a:lnTo>
                  <a:lnTo>
                    <a:pt x="266" y="4"/>
                  </a:lnTo>
                  <a:lnTo>
                    <a:pt x="333" y="4"/>
                  </a:lnTo>
                  <a:lnTo>
                    <a:pt x="399" y="4"/>
                  </a:lnTo>
                  <a:lnTo>
                    <a:pt x="466" y="4"/>
                  </a:lnTo>
                  <a:lnTo>
                    <a:pt x="532" y="4"/>
                  </a:lnTo>
                  <a:lnTo>
                    <a:pt x="599" y="3"/>
                  </a:lnTo>
                  <a:lnTo>
                    <a:pt x="665" y="3"/>
                  </a:lnTo>
                  <a:lnTo>
                    <a:pt x="732" y="3"/>
                  </a:lnTo>
                  <a:lnTo>
                    <a:pt x="798" y="2"/>
                  </a:lnTo>
                  <a:lnTo>
                    <a:pt x="865" y="2"/>
                  </a:lnTo>
                  <a:lnTo>
                    <a:pt x="931" y="2"/>
                  </a:lnTo>
                  <a:lnTo>
                    <a:pt x="998" y="0"/>
                  </a:lnTo>
                  <a:lnTo>
                    <a:pt x="1063" y="0"/>
                  </a:lnTo>
                  <a:lnTo>
                    <a:pt x="1130" y="2"/>
                  </a:lnTo>
                  <a:lnTo>
                    <a:pt x="1196" y="2"/>
                  </a:lnTo>
                  <a:lnTo>
                    <a:pt x="1263" y="2"/>
                  </a:lnTo>
                  <a:lnTo>
                    <a:pt x="1329" y="2"/>
                  </a:lnTo>
                  <a:lnTo>
                    <a:pt x="1396" y="3"/>
                  </a:lnTo>
                  <a:lnTo>
                    <a:pt x="1463" y="3"/>
                  </a:lnTo>
                  <a:lnTo>
                    <a:pt x="1529" y="3"/>
                  </a:lnTo>
                  <a:lnTo>
                    <a:pt x="1596" y="3"/>
                  </a:lnTo>
                  <a:lnTo>
                    <a:pt x="1662" y="4"/>
                  </a:lnTo>
                  <a:lnTo>
                    <a:pt x="1729" y="4"/>
                  </a:lnTo>
                  <a:lnTo>
                    <a:pt x="1795" y="4"/>
                  </a:lnTo>
                  <a:lnTo>
                    <a:pt x="1862" y="4"/>
                  </a:lnTo>
                  <a:lnTo>
                    <a:pt x="1928" y="4"/>
                  </a:lnTo>
                  <a:lnTo>
                    <a:pt x="1995" y="4"/>
                  </a:lnTo>
                  <a:lnTo>
                    <a:pt x="2061" y="4"/>
                  </a:lnTo>
                  <a:lnTo>
                    <a:pt x="2128" y="4"/>
                  </a:lnTo>
                  <a:lnTo>
                    <a:pt x="2194" y="4"/>
                  </a:lnTo>
                  <a:lnTo>
                    <a:pt x="2261" y="4"/>
                  </a:lnTo>
                  <a:lnTo>
                    <a:pt x="2326" y="4"/>
                  </a:lnTo>
                  <a:lnTo>
                    <a:pt x="2393" y="4"/>
                  </a:lnTo>
                  <a:lnTo>
                    <a:pt x="2459" y="4"/>
                  </a:lnTo>
                  <a:lnTo>
                    <a:pt x="2526" y="4"/>
                  </a:lnTo>
                  <a:lnTo>
                    <a:pt x="2593" y="4"/>
                  </a:lnTo>
                  <a:lnTo>
                    <a:pt x="2659" y="4"/>
                  </a:lnTo>
                  <a:lnTo>
                    <a:pt x="2726" y="4"/>
                  </a:lnTo>
                  <a:lnTo>
                    <a:pt x="2792" y="4"/>
                  </a:lnTo>
                  <a:lnTo>
                    <a:pt x="2859" y="4"/>
                  </a:lnTo>
                  <a:lnTo>
                    <a:pt x="2925" y="4"/>
                  </a:lnTo>
                  <a:lnTo>
                    <a:pt x="2992" y="4"/>
                  </a:lnTo>
                  <a:lnTo>
                    <a:pt x="3058" y="4"/>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3365" name="Rectangle 1436">
            <a:extLst>
              <a:ext uri="{FF2B5EF4-FFF2-40B4-BE49-F238E27FC236}">
                <a16:creationId xmlns:a16="http://schemas.microsoft.com/office/drawing/2014/main" id="{B7923D61-D293-C848-81E8-C80CDF70650F}"/>
              </a:ext>
            </a:extLst>
          </p:cNvPr>
          <p:cNvSpPr>
            <a:spLocks noChangeArrowheads="1"/>
          </p:cNvSpPr>
          <p:nvPr/>
        </p:nvSpPr>
        <p:spPr bwMode="auto">
          <a:xfrm>
            <a:off x="869950" y="1749425"/>
            <a:ext cx="3675063" cy="25892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3366" name="AutoShape 1437">
            <a:extLst>
              <a:ext uri="{FF2B5EF4-FFF2-40B4-BE49-F238E27FC236}">
                <a16:creationId xmlns:a16="http://schemas.microsoft.com/office/drawing/2014/main" id="{8EC2089F-736A-BE41-B012-54EA885B92B2}"/>
              </a:ext>
            </a:extLst>
          </p:cNvPr>
          <p:cNvSpPr>
            <a:spLocks noChangeAspect="1" noChangeArrowheads="1" noTextEdit="1"/>
          </p:cNvSpPr>
          <p:nvPr/>
        </p:nvSpPr>
        <p:spPr bwMode="auto">
          <a:xfrm>
            <a:off x="4800600" y="1600200"/>
            <a:ext cx="4616450"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43367" name="Group 1438">
            <a:extLst>
              <a:ext uri="{FF2B5EF4-FFF2-40B4-BE49-F238E27FC236}">
                <a16:creationId xmlns:a16="http://schemas.microsoft.com/office/drawing/2014/main" id="{1028C9D9-4636-6648-A596-8630B3C86B4C}"/>
              </a:ext>
            </a:extLst>
          </p:cNvPr>
          <p:cNvGrpSpPr>
            <a:grpSpLocks/>
          </p:cNvGrpSpPr>
          <p:nvPr/>
        </p:nvGrpSpPr>
        <p:grpSpPr bwMode="auto">
          <a:xfrm>
            <a:off x="5180013" y="3397250"/>
            <a:ext cx="3983037" cy="1038225"/>
            <a:chOff x="3108" y="2140"/>
            <a:chExt cx="2389" cy="654"/>
          </a:xfrm>
        </p:grpSpPr>
        <p:sp>
          <p:nvSpPr>
            <p:cNvPr id="144600" name="Line 1439">
              <a:extLst>
                <a:ext uri="{FF2B5EF4-FFF2-40B4-BE49-F238E27FC236}">
                  <a16:creationId xmlns:a16="http://schemas.microsoft.com/office/drawing/2014/main" id="{6C7AB6DF-B6D3-4F4D-861D-6F2E16D101E9}"/>
                </a:ext>
              </a:extLst>
            </p:cNvPr>
            <p:cNvSpPr>
              <a:spLocks noChangeShapeType="1"/>
            </p:cNvSpPr>
            <p:nvPr/>
          </p:nvSpPr>
          <p:spPr bwMode="auto">
            <a:xfrm>
              <a:off x="329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1" name="Line 1440">
              <a:extLst>
                <a:ext uri="{FF2B5EF4-FFF2-40B4-BE49-F238E27FC236}">
                  <a16:creationId xmlns:a16="http://schemas.microsoft.com/office/drawing/2014/main" id="{6D26BC6A-18B6-1747-9E05-AE87887C827E}"/>
                </a:ext>
              </a:extLst>
            </p:cNvPr>
            <p:cNvSpPr>
              <a:spLocks noChangeShapeType="1"/>
            </p:cNvSpPr>
            <p:nvPr/>
          </p:nvSpPr>
          <p:spPr bwMode="auto">
            <a:xfrm>
              <a:off x="331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2" name="Line 1441">
              <a:extLst>
                <a:ext uri="{FF2B5EF4-FFF2-40B4-BE49-F238E27FC236}">
                  <a16:creationId xmlns:a16="http://schemas.microsoft.com/office/drawing/2014/main" id="{AE90CBCA-AB12-F64A-BCD2-FFDD1AEA9FA6}"/>
                </a:ext>
              </a:extLst>
            </p:cNvPr>
            <p:cNvSpPr>
              <a:spLocks noChangeShapeType="1"/>
            </p:cNvSpPr>
            <p:nvPr/>
          </p:nvSpPr>
          <p:spPr bwMode="auto">
            <a:xfrm>
              <a:off x="333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3" name="Line 1442">
              <a:extLst>
                <a:ext uri="{FF2B5EF4-FFF2-40B4-BE49-F238E27FC236}">
                  <a16:creationId xmlns:a16="http://schemas.microsoft.com/office/drawing/2014/main" id="{DE2CEACD-E6C9-914F-B628-B47B457FCE74}"/>
                </a:ext>
              </a:extLst>
            </p:cNvPr>
            <p:cNvSpPr>
              <a:spLocks noChangeShapeType="1"/>
            </p:cNvSpPr>
            <p:nvPr/>
          </p:nvSpPr>
          <p:spPr bwMode="auto">
            <a:xfrm>
              <a:off x="336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4" name="Line 1443">
              <a:extLst>
                <a:ext uri="{FF2B5EF4-FFF2-40B4-BE49-F238E27FC236}">
                  <a16:creationId xmlns:a16="http://schemas.microsoft.com/office/drawing/2014/main" id="{FEE2DD6B-EA0C-2B47-B169-9EBAAEA41B52}"/>
                </a:ext>
              </a:extLst>
            </p:cNvPr>
            <p:cNvSpPr>
              <a:spLocks noChangeShapeType="1"/>
            </p:cNvSpPr>
            <p:nvPr/>
          </p:nvSpPr>
          <p:spPr bwMode="auto">
            <a:xfrm>
              <a:off x="338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5" name="Line 1444">
              <a:extLst>
                <a:ext uri="{FF2B5EF4-FFF2-40B4-BE49-F238E27FC236}">
                  <a16:creationId xmlns:a16="http://schemas.microsoft.com/office/drawing/2014/main" id="{B7AD7EDF-CD09-0C45-ABAE-01A0410329BD}"/>
                </a:ext>
              </a:extLst>
            </p:cNvPr>
            <p:cNvSpPr>
              <a:spLocks noChangeShapeType="1"/>
            </p:cNvSpPr>
            <p:nvPr/>
          </p:nvSpPr>
          <p:spPr bwMode="auto">
            <a:xfrm>
              <a:off x="340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6" name="Line 1445">
              <a:extLst>
                <a:ext uri="{FF2B5EF4-FFF2-40B4-BE49-F238E27FC236}">
                  <a16:creationId xmlns:a16="http://schemas.microsoft.com/office/drawing/2014/main" id="{B793E4A7-2975-8B46-BCDC-5E02531709D7}"/>
                </a:ext>
              </a:extLst>
            </p:cNvPr>
            <p:cNvSpPr>
              <a:spLocks noChangeShapeType="1"/>
            </p:cNvSpPr>
            <p:nvPr/>
          </p:nvSpPr>
          <p:spPr bwMode="auto">
            <a:xfrm>
              <a:off x="343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7" name="Line 1446">
              <a:extLst>
                <a:ext uri="{FF2B5EF4-FFF2-40B4-BE49-F238E27FC236}">
                  <a16:creationId xmlns:a16="http://schemas.microsoft.com/office/drawing/2014/main" id="{125A3C3F-97D6-C340-8B22-815B94657861}"/>
                </a:ext>
              </a:extLst>
            </p:cNvPr>
            <p:cNvSpPr>
              <a:spLocks noChangeShapeType="1"/>
            </p:cNvSpPr>
            <p:nvPr/>
          </p:nvSpPr>
          <p:spPr bwMode="auto">
            <a:xfrm>
              <a:off x="345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8" name="Line 1447">
              <a:extLst>
                <a:ext uri="{FF2B5EF4-FFF2-40B4-BE49-F238E27FC236}">
                  <a16:creationId xmlns:a16="http://schemas.microsoft.com/office/drawing/2014/main" id="{999EB143-B570-D845-8946-249F89506141}"/>
                </a:ext>
              </a:extLst>
            </p:cNvPr>
            <p:cNvSpPr>
              <a:spLocks noChangeShapeType="1"/>
            </p:cNvSpPr>
            <p:nvPr/>
          </p:nvSpPr>
          <p:spPr bwMode="auto">
            <a:xfrm>
              <a:off x="347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9" name="Line 1448">
              <a:extLst>
                <a:ext uri="{FF2B5EF4-FFF2-40B4-BE49-F238E27FC236}">
                  <a16:creationId xmlns:a16="http://schemas.microsoft.com/office/drawing/2014/main" id="{C66DF15A-0C2E-FC49-B0F9-A764BDD85C5D}"/>
                </a:ext>
              </a:extLst>
            </p:cNvPr>
            <p:cNvSpPr>
              <a:spLocks noChangeShapeType="1"/>
            </p:cNvSpPr>
            <p:nvPr/>
          </p:nvSpPr>
          <p:spPr bwMode="auto">
            <a:xfrm>
              <a:off x="349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0" name="Line 1449">
              <a:extLst>
                <a:ext uri="{FF2B5EF4-FFF2-40B4-BE49-F238E27FC236}">
                  <a16:creationId xmlns:a16="http://schemas.microsoft.com/office/drawing/2014/main" id="{44B23BED-4DF3-734E-9113-6220C0903B38}"/>
                </a:ext>
              </a:extLst>
            </p:cNvPr>
            <p:cNvSpPr>
              <a:spLocks noChangeShapeType="1"/>
            </p:cNvSpPr>
            <p:nvPr/>
          </p:nvSpPr>
          <p:spPr bwMode="auto">
            <a:xfrm>
              <a:off x="352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1" name="Line 1450">
              <a:extLst>
                <a:ext uri="{FF2B5EF4-FFF2-40B4-BE49-F238E27FC236}">
                  <a16:creationId xmlns:a16="http://schemas.microsoft.com/office/drawing/2014/main" id="{BEC2B636-6B2B-844F-9DC4-CFD599DD52CC}"/>
                </a:ext>
              </a:extLst>
            </p:cNvPr>
            <p:cNvSpPr>
              <a:spLocks noChangeShapeType="1"/>
            </p:cNvSpPr>
            <p:nvPr/>
          </p:nvSpPr>
          <p:spPr bwMode="auto">
            <a:xfrm>
              <a:off x="354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2" name="Line 1451">
              <a:extLst>
                <a:ext uri="{FF2B5EF4-FFF2-40B4-BE49-F238E27FC236}">
                  <a16:creationId xmlns:a16="http://schemas.microsoft.com/office/drawing/2014/main" id="{ADC13192-45CD-AD4A-83A8-8ABEB3CB30C2}"/>
                </a:ext>
              </a:extLst>
            </p:cNvPr>
            <p:cNvSpPr>
              <a:spLocks noChangeShapeType="1"/>
            </p:cNvSpPr>
            <p:nvPr/>
          </p:nvSpPr>
          <p:spPr bwMode="auto">
            <a:xfrm>
              <a:off x="356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3" name="Line 1452">
              <a:extLst>
                <a:ext uri="{FF2B5EF4-FFF2-40B4-BE49-F238E27FC236}">
                  <a16:creationId xmlns:a16="http://schemas.microsoft.com/office/drawing/2014/main" id="{3D434C90-4C15-814E-BBFA-D56200DB2BD9}"/>
                </a:ext>
              </a:extLst>
            </p:cNvPr>
            <p:cNvSpPr>
              <a:spLocks noChangeShapeType="1"/>
            </p:cNvSpPr>
            <p:nvPr/>
          </p:nvSpPr>
          <p:spPr bwMode="auto">
            <a:xfrm>
              <a:off x="359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4" name="Line 1453">
              <a:extLst>
                <a:ext uri="{FF2B5EF4-FFF2-40B4-BE49-F238E27FC236}">
                  <a16:creationId xmlns:a16="http://schemas.microsoft.com/office/drawing/2014/main" id="{853F8DB5-1F47-A544-ACCF-EB5EE0E04BC8}"/>
                </a:ext>
              </a:extLst>
            </p:cNvPr>
            <p:cNvSpPr>
              <a:spLocks noChangeShapeType="1"/>
            </p:cNvSpPr>
            <p:nvPr/>
          </p:nvSpPr>
          <p:spPr bwMode="auto">
            <a:xfrm>
              <a:off x="361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5" name="Line 1454">
              <a:extLst>
                <a:ext uri="{FF2B5EF4-FFF2-40B4-BE49-F238E27FC236}">
                  <a16:creationId xmlns:a16="http://schemas.microsoft.com/office/drawing/2014/main" id="{5D30CAC2-AFD1-FA44-A56E-2266D35DAD07}"/>
                </a:ext>
              </a:extLst>
            </p:cNvPr>
            <p:cNvSpPr>
              <a:spLocks noChangeShapeType="1"/>
            </p:cNvSpPr>
            <p:nvPr/>
          </p:nvSpPr>
          <p:spPr bwMode="auto">
            <a:xfrm>
              <a:off x="363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6" name="Line 1455">
              <a:extLst>
                <a:ext uri="{FF2B5EF4-FFF2-40B4-BE49-F238E27FC236}">
                  <a16:creationId xmlns:a16="http://schemas.microsoft.com/office/drawing/2014/main" id="{D66843DB-5250-D64E-960B-27379EEEB62B}"/>
                </a:ext>
              </a:extLst>
            </p:cNvPr>
            <p:cNvSpPr>
              <a:spLocks noChangeShapeType="1"/>
            </p:cNvSpPr>
            <p:nvPr/>
          </p:nvSpPr>
          <p:spPr bwMode="auto">
            <a:xfrm>
              <a:off x="366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7" name="Line 1456">
              <a:extLst>
                <a:ext uri="{FF2B5EF4-FFF2-40B4-BE49-F238E27FC236}">
                  <a16:creationId xmlns:a16="http://schemas.microsoft.com/office/drawing/2014/main" id="{339F4F63-09BE-F844-9B91-2A6E34972CE8}"/>
                </a:ext>
              </a:extLst>
            </p:cNvPr>
            <p:cNvSpPr>
              <a:spLocks noChangeShapeType="1"/>
            </p:cNvSpPr>
            <p:nvPr/>
          </p:nvSpPr>
          <p:spPr bwMode="auto">
            <a:xfrm>
              <a:off x="368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8" name="Line 1457">
              <a:extLst>
                <a:ext uri="{FF2B5EF4-FFF2-40B4-BE49-F238E27FC236}">
                  <a16:creationId xmlns:a16="http://schemas.microsoft.com/office/drawing/2014/main" id="{C7E55681-C252-4C40-8F44-570434723991}"/>
                </a:ext>
              </a:extLst>
            </p:cNvPr>
            <p:cNvSpPr>
              <a:spLocks noChangeShapeType="1"/>
            </p:cNvSpPr>
            <p:nvPr/>
          </p:nvSpPr>
          <p:spPr bwMode="auto">
            <a:xfrm>
              <a:off x="370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9" name="Line 1458">
              <a:extLst>
                <a:ext uri="{FF2B5EF4-FFF2-40B4-BE49-F238E27FC236}">
                  <a16:creationId xmlns:a16="http://schemas.microsoft.com/office/drawing/2014/main" id="{13E96602-A73C-2644-AE5A-18CA38B90682}"/>
                </a:ext>
              </a:extLst>
            </p:cNvPr>
            <p:cNvSpPr>
              <a:spLocks noChangeShapeType="1"/>
            </p:cNvSpPr>
            <p:nvPr/>
          </p:nvSpPr>
          <p:spPr bwMode="auto">
            <a:xfrm>
              <a:off x="372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0" name="Line 1459">
              <a:extLst>
                <a:ext uri="{FF2B5EF4-FFF2-40B4-BE49-F238E27FC236}">
                  <a16:creationId xmlns:a16="http://schemas.microsoft.com/office/drawing/2014/main" id="{5164DF12-65CC-DA4E-ACC3-9722764CF24E}"/>
                </a:ext>
              </a:extLst>
            </p:cNvPr>
            <p:cNvSpPr>
              <a:spLocks noChangeShapeType="1"/>
            </p:cNvSpPr>
            <p:nvPr/>
          </p:nvSpPr>
          <p:spPr bwMode="auto">
            <a:xfrm>
              <a:off x="375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1" name="Line 1460">
              <a:extLst>
                <a:ext uri="{FF2B5EF4-FFF2-40B4-BE49-F238E27FC236}">
                  <a16:creationId xmlns:a16="http://schemas.microsoft.com/office/drawing/2014/main" id="{2E0A6826-8F94-6646-B58F-E0E3697E2146}"/>
                </a:ext>
              </a:extLst>
            </p:cNvPr>
            <p:cNvSpPr>
              <a:spLocks noChangeShapeType="1"/>
            </p:cNvSpPr>
            <p:nvPr/>
          </p:nvSpPr>
          <p:spPr bwMode="auto">
            <a:xfrm>
              <a:off x="377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2" name="Line 1461">
              <a:extLst>
                <a:ext uri="{FF2B5EF4-FFF2-40B4-BE49-F238E27FC236}">
                  <a16:creationId xmlns:a16="http://schemas.microsoft.com/office/drawing/2014/main" id="{0CE686D9-C2A0-3C4C-A8FB-9A2575729EF1}"/>
                </a:ext>
              </a:extLst>
            </p:cNvPr>
            <p:cNvSpPr>
              <a:spLocks noChangeShapeType="1"/>
            </p:cNvSpPr>
            <p:nvPr/>
          </p:nvSpPr>
          <p:spPr bwMode="auto">
            <a:xfrm>
              <a:off x="379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3" name="Line 1462">
              <a:extLst>
                <a:ext uri="{FF2B5EF4-FFF2-40B4-BE49-F238E27FC236}">
                  <a16:creationId xmlns:a16="http://schemas.microsoft.com/office/drawing/2014/main" id="{A0646CF9-90C3-344A-9259-363B2E861662}"/>
                </a:ext>
              </a:extLst>
            </p:cNvPr>
            <p:cNvSpPr>
              <a:spLocks noChangeShapeType="1"/>
            </p:cNvSpPr>
            <p:nvPr/>
          </p:nvSpPr>
          <p:spPr bwMode="auto">
            <a:xfrm>
              <a:off x="382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4" name="Line 1463">
              <a:extLst>
                <a:ext uri="{FF2B5EF4-FFF2-40B4-BE49-F238E27FC236}">
                  <a16:creationId xmlns:a16="http://schemas.microsoft.com/office/drawing/2014/main" id="{7DDDEA8E-9A67-AA4A-99D7-2063AAE541A5}"/>
                </a:ext>
              </a:extLst>
            </p:cNvPr>
            <p:cNvSpPr>
              <a:spLocks noChangeShapeType="1"/>
            </p:cNvSpPr>
            <p:nvPr/>
          </p:nvSpPr>
          <p:spPr bwMode="auto">
            <a:xfrm>
              <a:off x="384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5" name="Line 1464">
              <a:extLst>
                <a:ext uri="{FF2B5EF4-FFF2-40B4-BE49-F238E27FC236}">
                  <a16:creationId xmlns:a16="http://schemas.microsoft.com/office/drawing/2014/main" id="{9F906E78-A731-4F44-B22E-2E7F2A2D2345}"/>
                </a:ext>
              </a:extLst>
            </p:cNvPr>
            <p:cNvSpPr>
              <a:spLocks noChangeShapeType="1"/>
            </p:cNvSpPr>
            <p:nvPr/>
          </p:nvSpPr>
          <p:spPr bwMode="auto">
            <a:xfrm>
              <a:off x="386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6" name="Line 1465">
              <a:extLst>
                <a:ext uri="{FF2B5EF4-FFF2-40B4-BE49-F238E27FC236}">
                  <a16:creationId xmlns:a16="http://schemas.microsoft.com/office/drawing/2014/main" id="{D7368BBF-E0EE-B448-B57F-52770A5D546A}"/>
                </a:ext>
              </a:extLst>
            </p:cNvPr>
            <p:cNvSpPr>
              <a:spLocks noChangeShapeType="1"/>
            </p:cNvSpPr>
            <p:nvPr/>
          </p:nvSpPr>
          <p:spPr bwMode="auto">
            <a:xfrm>
              <a:off x="389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7" name="Line 1466">
              <a:extLst>
                <a:ext uri="{FF2B5EF4-FFF2-40B4-BE49-F238E27FC236}">
                  <a16:creationId xmlns:a16="http://schemas.microsoft.com/office/drawing/2014/main" id="{86204087-EB3D-8046-BA4F-07EF9F9110A1}"/>
                </a:ext>
              </a:extLst>
            </p:cNvPr>
            <p:cNvSpPr>
              <a:spLocks noChangeShapeType="1"/>
            </p:cNvSpPr>
            <p:nvPr/>
          </p:nvSpPr>
          <p:spPr bwMode="auto">
            <a:xfrm>
              <a:off x="391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8" name="Line 1467">
              <a:extLst>
                <a:ext uri="{FF2B5EF4-FFF2-40B4-BE49-F238E27FC236}">
                  <a16:creationId xmlns:a16="http://schemas.microsoft.com/office/drawing/2014/main" id="{1EFD99D9-2BD2-9142-88E8-FBF75734EE42}"/>
                </a:ext>
              </a:extLst>
            </p:cNvPr>
            <p:cNvSpPr>
              <a:spLocks noChangeShapeType="1"/>
            </p:cNvSpPr>
            <p:nvPr/>
          </p:nvSpPr>
          <p:spPr bwMode="auto">
            <a:xfrm>
              <a:off x="393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9" name="Line 1468">
              <a:extLst>
                <a:ext uri="{FF2B5EF4-FFF2-40B4-BE49-F238E27FC236}">
                  <a16:creationId xmlns:a16="http://schemas.microsoft.com/office/drawing/2014/main" id="{70573B98-3EAF-A14E-B067-190A253E1AA8}"/>
                </a:ext>
              </a:extLst>
            </p:cNvPr>
            <p:cNvSpPr>
              <a:spLocks noChangeShapeType="1"/>
            </p:cNvSpPr>
            <p:nvPr/>
          </p:nvSpPr>
          <p:spPr bwMode="auto">
            <a:xfrm>
              <a:off x="395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0" name="Line 1469">
              <a:extLst>
                <a:ext uri="{FF2B5EF4-FFF2-40B4-BE49-F238E27FC236}">
                  <a16:creationId xmlns:a16="http://schemas.microsoft.com/office/drawing/2014/main" id="{8C22296F-85B1-A54B-B104-ABFDCF1C382D}"/>
                </a:ext>
              </a:extLst>
            </p:cNvPr>
            <p:cNvSpPr>
              <a:spLocks noChangeShapeType="1"/>
            </p:cNvSpPr>
            <p:nvPr/>
          </p:nvSpPr>
          <p:spPr bwMode="auto">
            <a:xfrm>
              <a:off x="398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1" name="Line 1470">
              <a:extLst>
                <a:ext uri="{FF2B5EF4-FFF2-40B4-BE49-F238E27FC236}">
                  <a16:creationId xmlns:a16="http://schemas.microsoft.com/office/drawing/2014/main" id="{65985F64-F30E-B843-B237-7F6208F7EA6D}"/>
                </a:ext>
              </a:extLst>
            </p:cNvPr>
            <p:cNvSpPr>
              <a:spLocks noChangeShapeType="1"/>
            </p:cNvSpPr>
            <p:nvPr/>
          </p:nvSpPr>
          <p:spPr bwMode="auto">
            <a:xfrm>
              <a:off x="400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2" name="Line 1471">
              <a:extLst>
                <a:ext uri="{FF2B5EF4-FFF2-40B4-BE49-F238E27FC236}">
                  <a16:creationId xmlns:a16="http://schemas.microsoft.com/office/drawing/2014/main" id="{23D39235-B566-4B4D-83B5-9973BC92DB5D}"/>
                </a:ext>
              </a:extLst>
            </p:cNvPr>
            <p:cNvSpPr>
              <a:spLocks noChangeShapeType="1"/>
            </p:cNvSpPr>
            <p:nvPr/>
          </p:nvSpPr>
          <p:spPr bwMode="auto">
            <a:xfrm>
              <a:off x="402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3" name="Line 1472">
              <a:extLst>
                <a:ext uri="{FF2B5EF4-FFF2-40B4-BE49-F238E27FC236}">
                  <a16:creationId xmlns:a16="http://schemas.microsoft.com/office/drawing/2014/main" id="{3F5A905C-0ED8-3E47-8B07-3236182770B8}"/>
                </a:ext>
              </a:extLst>
            </p:cNvPr>
            <p:cNvSpPr>
              <a:spLocks noChangeShapeType="1"/>
            </p:cNvSpPr>
            <p:nvPr/>
          </p:nvSpPr>
          <p:spPr bwMode="auto">
            <a:xfrm>
              <a:off x="405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4" name="Line 1473">
              <a:extLst>
                <a:ext uri="{FF2B5EF4-FFF2-40B4-BE49-F238E27FC236}">
                  <a16:creationId xmlns:a16="http://schemas.microsoft.com/office/drawing/2014/main" id="{8DC2C499-BBCB-8D41-9C8B-7329EFEBF6C0}"/>
                </a:ext>
              </a:extLst>
            </p:cNvPr>
            <p:cNvSpPr>
              <a:spLocks noChangeShapeType="1"/>
            </p:cNvSpPr>
            <p:nvPr/>
          </p:nvSpPr>
          <p:spPr bwMode="auto">
            <a:xfrm>
              <a:off x="407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5" name="Line 1474">
              <a:extLst>
                <a:ext uri="{FF2B5EF4-FFF2-40B4-BE49-F238E27FC236}">
                  <a16:creationId xmlns:a16="http://schemas.microsoft.com/office/drawing/2014/main" id="{DBBBB1B1-AAE3-D746-985E-ACFCEEE63327}"/>
                </a:ext>
              </a:extLst>
            </p:cNvPr>
            <p:cNvSpPr>
              <a:spLocks noChangeShapeType="1"/>
            </p:cNvSpPr>
            <p:nvPr/>
          </p:nvSpPr>
          <p:spPr bwMode="auto">
            <a:xfrm>
              <a:off x="409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6" name="Line 1475">
              <a:extLst>
                <a:ext uri="{FF2B5EF4-FFF2-40B4-BE49-F238E27FC236}">
                  <a16:creationId xmlns:a16="http://schemas.microsoft.com/office/drawing/2014/main" id="{19EA5F25-F1FB-784A-990B-A608EB584B3B}"/>
                </a:ext>
              </a:extLst>
            </p:cNvPr>
            <p:cNvSpPr>
              <a:spLocks noChangeShapeType="1"/>
            </p:cNvSpPr>
            <p:nvPr/>
          </p:nvSpPr>
          <p:spPr bwMode="auto">
            <a:xfrm>
              <a:off x="412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7" name="Line 1476">
              <a:extLst>
                <a:ext uri="{FF2B5EF4-FFF2-40B4-BE49-F238E27FC236}">
                  <a16:creationId xmlns:a16="http://schemas.microsoft.com/office/drawing/2014/main" id="{1D47B8EE-B4C0-854E-A93C-176C34ACFCFC}"/>
                </a:ext>
              </a:extLst>
            </p:cNvPr>
            <p:cNvSpPr>
              <a:spLocks noChangeShapeType="1"/>
            </p:cNvSpPr>
            <p:nvPr/>
          </p:nvSpPr>
          <p:spPr bwMode="auto">
            <a:xfrm>
              <a:off x="414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8" name="Line 1477">
              <a:extLst>
                <a:ext uri="{FF2B5EF4-FFF2-40B4-BE49-F238E27FC236}">
                  <a16:creationId xmlns:a16="http://schemas.microsoft.com/office/drawing/2014/main" id="{8CA1BCDD-E331-F647-A303-281733DDC716}"/>
                </a:ext>
              </a:extLst>
            </p:cNvPr>
            <p:cNvSpPr>
              <a:spLocks noChangeShapeType="1"/>
            </p:cNvSpPr>
            <p:nvPr/>
          </p:nvSpPr>
          <p:spPr bwMode="auto">
            <a:xfrm>
              <a:off x="416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9" name="Line 1478">
              <a:extLst>
                <a:ext uri="{FF2B5EF4-FFF2-40B4-BE49-F238E27FC236}">
                  <a16:creationId xmlns:a16="http://schemas.microsoft.com/office/drawing/2014/main" id="{3CC44A30-25BF-5942-B6CF-BA49466C2DF4}"/>
                </a:ext>
              </a:extLst>
            </p:cNvPr>
            <p:cNvSpPr>
              <a:spLocks noChangeShapeType="1"/>
            </p:cNvSpPr>
            <p:nvPr/>
          </p:nvSpPr>
          <p:spPr bwMode="auto">
            <a:xfrm>
              <a:off x="418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0" name="Line 1479">
              <a:extLst>
                <a:ext uri="{FF2B5EF4-FFF2-40B4-BE49-F238E27FC236}">
                  <a16:creationId xmlns:a16="http://schemas.microsoft.com/office/drawing/2014/main" id="{BFF0BF50-21DA-524B-8D77-5A6E102CE994}"/>
                </a:ext>
              </a:extLst>
            </p:cNvPr>
            <p:cNvSpPr>
              <a:spLocks noChangeShapeType="1"/>
            </p:cNvSpPr>
            <p:nvPr/>
          </p:nvSpPr>
          <p:spPr bwMode="auto">
            <a:xfrm>
              <a:off x="421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1" name="Line 1480">
              <a:extLst>
                <a:ext uri="{FF2B5EF4-FFF2-40B4-BE49-F238E27FC236}">
                  <a16:creationId xmlns:a16="http://schemas.microsoft.com/office/drawing/2014/main" id="{C7380E0B-185A-B74F-8D12-515F6DC9D376}"/>
                </a:ext>
              </a:extLst>
            </p:cNvPr>
            <p:cNvSpPr>
              <a:spLocks noChangeShapeType="1"/>
            </p:cNvSpPr>
            <p:nvPr/>
          </p:nvSpPr>
          <p:spPr bwMode="auto">
            <a:xfrm>
              <a:off x="423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2" name="Line 1481">
              <a:extLst>
                <a:ext uri="{FF2B5EF4-FFF2-40B4-BE49-F238E27FC236}">
                  <a16:creationId xmlns:a16="http://schemas.microsoft.com/office/drawing/2014/main" id="{EC1C6EDB-8811-3A4E-9C3B-47BECCBD1104}"/>
                </a:ext>
              </a:extLst>
            </p:cNvPr>
            <p:cNvSpPr>
              <a:spLocks noChangeShapeType="1"/>
            </p:cNvSpPr>
            <p:nvPr/>
          </p:nvSpPr>
          <p:spPr bwMode="auto">
            <a:xfrm>
              <a:off x="425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3" name="Line 1482">
              <a:extLst>
                <a:ext uri="{FF2B5EF4-FFF2-40B4-BE49-F238E27FC236}">
                  <a16:creationId xmlns:a16="http://schemas.microsoft.com/office/drawing/2014/main" id="{43EF037C-1EF0-4047-BF14-0620EA35E209}"/>
                </a:ext>
              </a:extLst>
            </p:cNvPr>
            <p:cNvSpPr>
              <a:spLocks noChangeShapeType="1"/>
            </p:cNvSpPr>
            <p:nvPr/>
          </p:nvSpPr>
          <p:spPr bwMode="auto">
            <a:xfrm>
              <a:off x="428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4" name="Line 1483">
              <a:extLst>
                <a:ext uri="{FF2B5EF4-FFF2-40B4-BE49-F238E27FC236}">
                  <a16:creationId xmlns:a16="http://schemas.microsoft.com/office/drawing/2014/main" id="{A2861F07-E387-214F-876A-63FA36FD6FB2}"/>
                </a:ext>
              </a:extLst>
            </p:cNvPr>
            <p:cNvSpPr>
              <a:spLocks noChangeShapeType="1"/>
            </p:cNvSpPr>
            <p:nvPr/>
          </p:nvSpPr>
          <p:spPr bwMode="auto">
            <a:xfrm>
              <a:off x="430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5" name="Line 1484">
              <a:extLst>
                <a:ext uri="{FF2B5EF4-FFF2-40B4-BE49-F238E27FC236}">
                  <a16:creationId xmlns:a16="http://schemas.microsoft.com/office/drawing/2014/main" id="{3523B14D-A847-584A-9EAD-ED8801C13005}"/>
                </a:ext>
              </a:extLst>
            </p:cNvPr>
            <p:cNvSpPr>
              <a:spLocks noChangeShapeType="1"/>
            </p:cNvSpPr>
            <p:nvPr/>
          </p:nvSpPr>
          <p:spPr bwMode="auto">
            <a:xfrm>
              <a:off x="432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6" name="Line 1485">
              <a:extLst>
                <a:ext uri="{FF2B5EF4-FFF2-40B4-BE49-F238E27FC236}">
                  <a16:creationId xmlns:a16="http://schemas.microsoft.com/office/drawing/2014/main" id="{5A4130A6-5005-694D-B222-E980759FAA0C}"/>
                </a:ext>
              </a:extLst>
            </p:cNvPr>
            <p:cNvSpPr>
              <a:spLocks noChangeShapeType="1"/>
            </p:cNvSpPr>
            <p:nvPr/>
          </p:nvSpPr>
          <p:spPr bwMode="auto">
            <a:xfrm>
              <a:off x="435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7" name="Line 1486">
              <a:extLst>
                <a:ext uri="{FF2B5EF4-FFF2-40B4-BE49-F238E27FC236}">
                  <a16:creationId xmlns:a16="http://schemas.microsoft.com/office/drawing/2014/main" id="{552CA254-8CAF-C04A-91E6-8AA5F92BE36D}"/>
                </a:ext>
              </a:extLst>
            </p:cNvPr>
            <p:cNvSpPr>
              <a:spLocks noChangeShapeType="1"/>
            </p:cNvSpPr>
            <p:nvPr/>
          </p:nvSpPr>
          <p:spPr bwMode="auto">
            <a:xfrm>
              <a:off x="437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8" name="Line 1487">
              <a:extLst>
                <a:ext uri="{FF2B5EF4-FFF2-40B4-BE49-F238E27FC236}">
                  <a16:creationId xmlns:a16="http://schemas.microsoft.com/office/drawing/2014/main" id="{D945CF66-68F3-AA42-BC1A-998F4AC2DA85}"/>
                </a:ext>
              </a:extLst>
            </p:cNvPr>
            <p:cNvSpPr>
              <a:spLocks noChangeShapeType="1"/>
            </p:cNvSpPr>
            <p:nvPr/>
          </p:nvSpPr>
          <p:spPr bwMode="auto">
            <a:xfrm>
              <a:off x="439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9" name="Line 1488">
              <a:extLst>
                <a:ext uri="{FF2B5EF4-FFF2-40B4-BE49-F238E27FC236}">
                  <a16:creationId xmlns:a16="http://schemas.microsoft.com/office/drawing/2014/main" id="{BB3881C6-203C-B34A-833E-0E9FBBA61E97}"/>
                </a:ext>
              </a:extLst>
            </p:cNvPr>
            <p:cNvSpPr>
              <a:spLocks noChangeShapeType="1"/>
            </p:cNvSpPr>
            <p:nvPr/>
          </p:nvSpPr>
          <p:spPr bwMode="auto">
            <a:xfrm>
              <a:off x="441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0" name="Line 1489">
              <a:extLst>
                <a:ext uri="{FF2B5EF4-FFF2-40B4-BE49-F238E27FC236}">
                  <a16:creationId xmlns:a16="http://schemas.microsoft.com/office/drawing/2014/main" id="{DB0CD1E7-C2B8-014A-A5BA-DB25C23235EE}"/>
                </a:ext>
              </a:extLst>
            </p:cNvPr>
            <p:cNvSpPr>
              <a:spLocks noChangeShapeType="1"/>
            </p:cNvSpPr>
            <p:nvPr/>
          </p:nvSpPr>
          <p:spPr bwMode="auto">
            <a:xfrm>
              <a:off x="444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1" name="Line 1490">
              <a:extLst>
                <a:ext uri="{FF2B5EF4-FFF2-40B4-BE49-F238E27FC236}">
                  <a16:creationId xmlns:a16="http://schemas.microsoft.com/office/drawing/2014/main" id="{CBBDB2D2-6041-6E43-A12F-DD1800A32006}"/>
                </a:ext>
              </a:extLst>
            </p:cNvPr>
            <p:cNvSpPr>
              <a:spLocks noChangeShapeType="1"/>
            </p:cNvSpPr>
            <p:nvPr/>
          </p:nvSpPr>
          <p:spPr bwMode="auto">
            <a:xfrm>
              <a:off x="446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2" name="Line 1491">
              <a:extLst>
                <a:ext uri="{FF2B5EF4-FFF2-40B4-BE49-F238E27FC236}">
                  <a16:creationId xmlns:a16="http://schemas.microsoft.com/office/drawing/2014/main" id="{CED3937D-ABE5-6A41-B381-C97AAB8C6BD1}"/>
                </a:ext>
              </a:extLst>
            </p:cNvPr>
            <p:cNvSpPr>
              <a:spLocks noChangeShapeType="1"/>
            </p:cNvSpPr>
            <p:nvPr/>
          </p:nvSpPr>
          <p:spPr bwMode="auto">
            <a:xfrm>
              <a:off x="448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3" name="Line 1492">
              <a:extLst>
                <a:ext uri="{FF2B5EF4-FFF2-40B4-BE49-F238E27FC236}">
                  <a16:creationId xmlns:a16="http://schemas.microsoft.com/office/drawing/2014/main" id="{3BA8B30A-19B5-EE46-81B8-AE518819AF1D}"/>
                </a:ext>
              </a:extLst>
            </p:cNvPr>
            <p:cNvSpPr>
              <a:spLocks noChangeShapeType="1"/>
            </p:cNvSpPr>
            <p:nvPr/>
          </p:nvSpPr>
          <p:spPr bwMode="auto">
            <a:xfrm>
              <a:off x="451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4" name="Line 1493">
              <a:extLst>
                <a:ext uri="{FF2B5EF4-FFF2-40B4-BE49-F238E27FC236}">
                  <a16:creationId xmlns:a16="http://schemas.microsoft.com/office/drawing/2014/main" id="{4F7A4F72-375B-1E4C-9FC0-AB8A7B094EC2}"/>
                </a:ext>
              </a:extLst>
            </p:cNvPr>
            <p:cNvSpPr>
              <a:spLocks noChangeShapeType="1"/>
            </p:cNvSpPr>
            <p:nvPr/>
          </p:nvSpPr>
          <p:spPr bwMode="auto">
            <a:xfrm>
              <a:off x="453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5" name="Line 1494">
              <a:extLst>
                <a:ext uri="{FF2B5EF4-FFF2-40B4-BE49-F238E27FC236}">
                  <a16:creationId xmlns:a16="http://schemas.microsoft.com/office/drawing/2014/main" id="{E363CAF1-3970-A640-959C-CD05F4A5BA6A}"/>
                </a:ext>
              </a:extLst>
            </p:cNvPr>
            <p:cNvSpPr>
              <a:spLocks noChangeShapeType="1"/>
            </p:cNvSpPr>
            <p:nvPr/>
          </p:nvSpPr>
          <p:spPr bwMode="auto">
            <a:xfrm>
              <a:off x="455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6" name="Line 1495">
              <a:extLst>
                <a:ext uri="{FF2B5EF4-FFF2-40B4-BE49-F238E27FC236}">
                  <a16:creationId xmlns:a16="http://schemas.microsoft.com/office/drawing/2014/main" id="{BCC5E0F1-3943-884E-AE34-B1112C60D5BD}"/>
                </a:ext>
              </a:extLst>
            </p:cNvPr>
            <p:cNvSpPr>
              <a:spLocks noChangeShapeType="1"/>
            </p:cNvSpPr>
            <p:nvPr/>
          </p:nvSpPr>
          <p:spPr bwMode="auto">
            <a:xfrm>
              <a:off x="458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7" name="Line 1496">
              <a:extLst>
                <a:ext uri="{FF2B5EF4-FFF2-40B4-BE49-F238E27FC236}">
                  <a16:creationId xmlns:a16="http://schemas.microsoft.com/office/drawing/2014/main" id="{4A1D1139-11CA-4B4D-A966-663FFD761FA9}"/>
                </a:ext>
              </a:extLst>
            </p:cNvPr>
            <p:cNvSpPr>
              <a:spLocks noChangeShapeType="1"/>
            </p:cNvSpPr>
            <p:nvPr/>
          </p:nvSpPr>
          <p:spPr bwMode="auto">
            <a:xfrm>
              <a:off x="460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8" name="Line 1497">
              <a:extLst>
                <a:ext uri="{FF2B5EF4-FFF2-40B4-BE49-F238E27FC236}">
                  <a16:creationId xmlns:a16="http://schemas.microsoft.com/office/drawing/2014/main" id="{C3C868A6-2DE6-4649-94E3-58428ACF564D}"/>
                </a:ext>
              </a:extLst>
            </p:cNvPr>
            <p:cNvSpPr>
              <a:spLocks noChangeShapeType="1"/>
            </p:cNvSpPr>
            <p:nvPr/>
          </p:nvSpPr>
          <p:spPr bwMode="auto">
            <a:xfrm>
              <a:off x="462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9" name="Line 1498">
              <a:extLst>
                <a:ext uri="{FF2B5EF4-FFF2-40B4-BE49-F238E27FC236}">
                  <a16:creationId xmlns:a16="http://schemas.microsoft.com/office/drawing/2014/main" id="{DB3509BC-FE2F-BD44-9068-55E20DF1CA59}"/>
                </a:ext>
              </a:extLst>
            </p:cNvPr>
            <p:cNvSpPr>
              <a:spLocks noChangeShapeType="1"/>
            </p:cNvSpPr>
            <p:nvPr/>
          </p:nvSpPr>
          <p:spPr bwMode="auto">
            <a:xfrm>
              <a:off x="464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0" name="Line 1499">
              <a:extLst>
                <a:ext uri="{FF2B5EF4-FFF2-40B4-BE49-F238E27FC236}">
                  <a16:creationId xmlns:a16="http://schemas.microsoft.com/office/drawing/2014/main" id="{201C80D1-1015-D14B-8D49-345D66A8BE6C}"/>
                </a:ext>
              </a:extLst>
            </p:cNvPr>
            <p:cNvSpPr>
              <a:spLocks noChangeShapeType="1"/>
            </p:cNvSpPr>
            <p:nvPr/>
          </p:nvSpPr>
          <p:spPr bwMode="auto">
            <a:xfrm>
              <a:off x="467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1" name="Line 1500">
              <a:extLst>
                <a:ext uri="{FF2B5EF4-FFF2-40B4-BE49-F238E27FC236}">
                  <a16:creationId xmlns:a16="http://schemas.microsoft.com/office/drawing/2014/main" id="{F44D0735-8A3C-F740-B9C1-A14BFC5DF421}"/>
                </a:ext>
              </a:extLst>
            </p:cNvPr>
            <p:cNvSpPr>
              <a:spLocks noChangeShapeType="1"/>
            </p:cNvSpPr>
            <p:nvPr/>
          </p:nvSpPr>
          <p:spPr bwMode="auto">
            <a:xfrm>
              <a:off x="469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2" name="Line 1501">
              <a:extLst>
                <a:ext uri="{FF2B5EF4-FFF2-40B4-BE49-F238E27FC236}">
                  <a16:creationId xmlns:a16="http://schemas.microsoft.com/office/drawing/2014/main" id="{C36ED013-BFF8-CA4B-B90A-C66CEA77190E}"/>
                </a:ext>
              </a:extLst>
            </p:cNvPr>
            <p:cNvSpPr>
              <a:spLocks noChangeShapeType="1"/>
            </p:cNvSpPr>
            <p:nvPr/>
          </p:nvSpPr>
          <p:spPr bwMode="auto">
            <a:xfrm>
              <a:off x="471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3" name="Line 1502">
              <a:extLst>
                <a:ext uri="{FF2B5EF4-FFF2-40B4-BE49-F238E27FC236}">
                  <a16:creationId xmlns:a16="http://schemas.microsoft.com/office/drawing/2014/main" id="{50CEE108-F0CA-A943-BEA4-51248F586879}"/>
                </a:ext>
              </a:extLst>
            </p:cNvPr>
            <p:cNvSpPr>
              <a:spLocks noChangeShapeType="1"/>
            </p:cNvSpPr>
            <p:nvPr/>
          </p:nvSpPr>
          <p:spPr bwMode="auto">
            <a:xfrm>
              <a:off x="474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4" name="Line 1503">
              <a:extLst>
                <a:ext uri="{FF2B5EF4-FFF2-40B4-BE49-F238E27FC236}">
                  <a16:creationId xmlns:a16="http://schemas.microsoft.com/office/drawing/2014/main" id="{973A1818-D673-7F47-B78F-95FEF5823E70}"/>
                </a:ext>
              </a:extLst>
            </p:cNvPr>
            <p:cNvSpPr>
              <a:spLocks noChangeShapeType="1"/>
            </p:cNvSpPr>
            <p:nvPr/>
          </p:nvSpPr>
          <p:spPr bwMode="auto">
            <a:xfrm>
              <a:off x="476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5" name="Line 1504">
              <a:extLst>
                <a:ext uri="{FF2B5EF4-FFF2-40B4-BE49-F238E27FC236}">
                  <a16:creationId xmlns:a16="http://schemas.microsoft.com/office/drawing/2014/main" id="{0D8BA181-6ADC-1646-9AF0-BA30FBFCFEEA}"/>
                </a:ext>
              </a:extLst>
            </p:cNvPr>
            <p:cNvSpPr>
              <a:spLocks noChangeShapeType="1"/>
            </p:cNvSpPr>
            <p:nvPr/>
          </p:nvSpPr>
          <p:spPr bwMode="auto">
            <a:xfrm>
              <a:off x="478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6" name="Line 1505">
              <a:extLst>
                <a:ext uri="{FF2B5EF4-FFF2-40B4-BE49-F238E27FC236}">
                  <a16:creationId xmlns:a16="http://schemas.microsoft.com/office/drawing/2014/main" id="{5F1EE468-D6A0-E04C-8CCB-B10B76BC9D82}"/>
                </a:ext>
              </a:extLst>
            </p:cNvPr>
            <p:cNvSpPr>
              <a:spLocks noChangeShapeType="1"/>
            </p:cNvSpPr>
            <p:nvPr/>
          </p:nvSpPr>
          <p:spPr bwMode="auto">
            <a:xfrm>
              <a:off x="481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7" name="Line 1506">
              <a:extLst>
                <a:ext uri="{FF2B5EF4-FFF2-40B4-BE49-F238E27FC236}">
                  <a16:creationId xmlns:a16="http://schemas.microsoft.com/office/drawing/2014/main" id="{7109C57B-0334-4D4E-8D0A-AC785BAC1BB2}"/>
                </a:ext>
              </a:extLst>
            </p:cNvPr>
            <p:cNvSpPr>
              <a:spLocks noChangeShapeType="1"/>
            </p:cNvSpPr>
            <p:nvPr/>
          </p:nvSpPr>
          <p:spPr bwMode="auto">
            <a:xfrm>
              <a:off x="483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8" name="Line 1507">
              <a:extLst>
                <a:ext uri="{FF2B5EF4-FFF2-40B4-BE49-F238E27FC236}">
                  <a16:creationId xmlns:a16="http://schemas.microsoft.com/office/drawing/2014/main" id="{645947B8-C71B-D646-94AF-D2DA0A8A1D72}"/>
                </a:ext>
              </a:extLst>
            </p:cNvPr>
            <p:cNvSpPr>
              <a:spLocks noChangeShapeType="1"/>
            </p:cNvSpPr>
            <p:nvPr/>
          </p:nvSpPr>
          <p:spPr bwMode="auto">
            <a:xfrm>
              <a:off x="485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9" name="Line 1508">
              <a:extLst>
                <a:ext uri="{FF2B5EF4-FFF2-40B4-BE49-F238E27FC236}">
                  <a16:creationId xmlns:a16="http://schemas.microsoft.com/office/drawing/2014/main" id="{954606CB-1687-2E46-B90E-9DF9F9CB3212}"/>
                </a:ext>
              </a:extLst>
            </p:cNvPr>
            <p:cNvSpPr>
              <a:spLocks noChangeShapeType="1"/>
            </p:cNvSpPr>
            <p:nvPr/>
          </p:nvSpPr>
          <p:spPr bwMode="auto">
            <a:xfrm>
              <a:off x="487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0" name="Line 1509">
              <a:extLst>
                <a:ext uri="{FF2B5EF4-FFF2-40B4-BE49-F238E27FC236}">
                  <a16:creationId xmlns:a16="http://schemas.microsoft.com/office/drawing/2014/main" id="{6857C726-F526-334F-9081-22A3C5229F17}"/>
                </a:ext>
              </a:extLst>
            </p:cNvPr>
            <p:cNvSpPr>
              <a:spLocks noChangeShapeType="1"/>
            </p:cNvSpPr>
            <p:nvPr/>
          </p:nvSpPr>
          <p:spPr bwMode="auto">
            <a:xfrm>
              <a:off x="490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1" name="Line 1510">
              <a:extLst>
                <a:ext uri="{FF2B5EF4-FFF2-40B4-BE49-F238E27FC236}">
                  <a16:creationId xmlns:a16="http://schemas.microsoft.com/office/drawing/2014/main" id="{E693AD35-A0E3-8B4B-9067-471446DC2BD9}"/>
                </a:ext>
              </a:extLst>
            </p:cNvPr>
            <p:cNvSpPr>
              <a:spLocks noChangeShapeType="1"/>
            </p:cNvSpPr>
            <p:nvPr/>
          </p:nvSpPr>
          <p:spPr bwMode="auto">
            <a:xfrm>
              <a:off x="492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2" name="Line 1511">
              <a:extLst>
                <a:ext uri="{FF2B5EF4-FFF2-40B4-BE49-F238E27FC236}">
                  <a16:creationId xmlns:a16="http://schemas.microsoft.com/office/drawing/2014/main" id="{71F6B698-2D92-7D4D-8C5F-A5E114D6D9F5}"/>
                </a:ext>
              </a:extLst>
            </p:cNvPr>
            <p:cNvSpPr>
              <a:spLocks noChangeShapeType="1"/>
            </p:cNvSpPr>
            <p:nvPr/>
          </p:nvSpPr>
          <p:spPr bwMode="auto">
            <a:xfrm>
              <a:off x="494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3" name="Line 1512">
              <a:extLst>
                <a:ext uri="{FF2B5EF4-FFF2-40B4-BE49-F238E27FC236}">
                  <a16:creationId xmlns:a16="http://schemas.microsoft.com/office/drawing/2014/main" id="{2C431F6C-F174-DD4F-BB16-1D043B272F0E}"/>
                </a:ext>
              </a:extLst>
            </p:cNvPr>
            <p:cNvSpPr>
              <a:spLocks noChangeShapeType="1"/>
            </p:cNvSpPr>
            <p:nvPr/>
          </p:nvSpPr>
          <p:spPr bwMode="auto">
            <a:xfrm>
              <a:off x="497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4" name="Line 1513">
              <a:extLst>
                <a:ext uri="{FF2B5EF4-FFF2-40B4-BE49-F238E27FC236}">
                  <a16:creationId xmlns:a16="http://schemas.microsoft.com/office/drawing/2014/main" id="{7898050C-B735-EF4E-AABD-7FE5992C67B3}"/>
                </a:ext>
              </a:extLst>
            </p:cNvPr>
            <p:cNvSpPr>
              <a:spLocks noChangeShapeType="1"/>
            </p:cNvSpPr>
            <p:nvPr/>
          </p:nvSpPr>
          <p:spPr bwMode="auto">
            <a:xfrm>
              <a:off x="499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5" name="Line 1514">
              <a:extLst>
                <a:ext uri="{FF2B5EF4-FFF2-40B4-BE49-F238E27FC236}">
                  <a16:creationId xmlns:a16="http://schemas.microsoft.com/office/drawing/2014/main" id="{BC17D776-0528-2941-8B14-819C4AE57057}"/>
                </a:ext>
              </a:extLst>
            </p:cNvPr>
            <p:cNvSpPr>
              <a:spLocks noChangeShapeType="1"/>
            </p:cNvSpPr>
            <p:nvPr/>
          </p:nvSpPr>
          <p:spPr bwMode="auto">
            <a:xfrm>
              <a:off x="501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6" name="Line 1515">
              <a:extLst>
                <a:ext uri="{FF2B5EF4-FFF2-40B4-BE49-F238E27FC236}">
                  <a16:creationId xmlns:a16="http://schemas.microsoft.com/office/drawing/2014/main" id="{39FA1A98-3A66-434C-B857-D0BE15BA114A}"/>
                </a:ext>
              </a:extLst>
            </p:cNvPr>
            <p:cNvSpPr>
              <a:spLocks noChangeShapeType="1"/>
            </p:cNvSpPr>
            <p:nvPr/>
          </p:nvSpPr>
          <p:spPr bwMode="auto">
            <a:xfrm>
              <a:off x="504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7" name="Line 1516">
              <a:extLst>
                <a:ext uri="{FF2B5EF4-FFF2-40B4-BE49-F238E27FC236}">
                  <a16:creationId xmlns:a16="http://schemas.microsoft.com/office/drawing/2014/main" id="{154DB096-4B2C-8B43-951E-6C6540A3607F}"/>
                </a:ext>
              </a:extLst>
            </p:cNvPr>
            <p:cNvSpPr>
              <a:spLocks noChangeShapeType="1"/>
            </p:cNvSpPr>
            <p:nvPr/>
          </p:nvSpPr>
          <p:spPr bwMode="auto">
            <a:xfrm>
              <a:off x="506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8" name="Line 1517">
              <a:extLst>
                <a:ext uri="{FF2B5EF4-FFF2-40B4-BE49-F238E27FC236}">
                  <a16:creationId xmlns:a16="http://schemas.microsoft.com/office/drawing/2014/main" id="{4E6F55EC-BAC5-9448-BFA5-D4496B09E770}"/>
                </a:ext>
              </a:extLst>
            </p:cNvPr>
            <p:cNvSpPr>
              <a:spLocks noChangeShapeType="1"/>
            </p:cNvSpPr>
            <p:nvPr/>
          </p:nvSpPr>
          <p:spPr bwMode="auto">
            <a:xfrm>
              <a:off x="508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9" name="Line 1518">
              <a:extLst>
                <a:ext uri="{FF2B5EF4-FFF2-40B4-BE49-F238E27FC236}">
                  <a16:creationId xmlns:a16="http://schemas.microsoft.com/office/drawing/2014/main" id="{36D51991-29F7-A944-A817-81C460056264}"/>
                </a:ext>
              </a:extLst>
            </p:cNvPr>
            <p:cNvSpPr>
              <a:spLocks noChangeShapeType="1"/>
            </p:cNvSpPr>
            <p:nvPr/>
          </p:nvSpPr>
          <p:spPr bwMode="auto">
            <a:xfrm>
              <a:off x="510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0" name="Line 1519">
              <a:extLst>
                <a:ext uri="{FF2B5EF4-FFF2-40B4-BE49-F238E27FC236}">
                  <a16:creationId xmlns:a16="http://schemas.microsoft.com/office/drawing/2014/main" id="{3120802B-E806-A347-A9FC-A18ECA542261}"/>
                </a:ext>
              </a:extLst>
            </p:cNvPr>
            <p:cNvSpPr>
              <a:spLocks noChangeShapeType="1"/>
            </p:cNvSpPr>
            <p:nvPr/>
          </p:nvSpPr>
          <p:spPr bwMode="auto">
            <a:xfrm>
              <a:off x="513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1" name="Line 1520">
              <a:extLst>
                <a:ext uri="{FF2B5EF4-FFF2-40B4-BE49-F238E27FC236}">
                  <a16:creationId xmlns:a16="http://schemas.microsoft.com/office/drawing/2014/main" id="{9E57A7BF-FD1E-7441-983F-99B76840D2F3}"/>
                </a:ext>
              </a:extLst>
            </p:cNvPr>
            <p:cNvSpPr>
              <a:spLocks noChangeShapeType="1"/>
            </p:cNvSpPr>
            <p:nvPr/>
          </p:nvSpPr>
          <p:spPr bwMode="auto">
            <a:xfrm>
              <a:off x="515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2" name="Line 1521">
              <a:extLst>
                <a:ext uri="{FF2B5EF4-FFF2-40B4-BE49-F238E27FC236}">
                  <a16:creationId xmlns:a16="http://schemas.microsoft.com/office/drawing/2014/main" id="{D622EDF7-3434-3C49-8273-BDEDE56B0557}"/>
                </a:ext>
              </a:extLst>
            </p:cNvPr>
            <p:cNvSpPr>
              <a:spLocks noChangeShapeType="1"/>
            </p:cNvSpPr>
            <p:nvPr/>
          </p:nvSpPr>
          <p:spPr bwMode="auto">
            <a:xfrm>
              <a:off x="517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3" name="Line 1522">
              <a:extLst>
                <a:ext uri="{FF2B5EF4-FFF2-40B4-BE49-F238E27FC236}">
                  <a16:creationId xmlns:a16="http://schemas.microsoft.com/office/drawing/2014/main" id="{25E1C4E7-B880-2F4A-8BA2-C66BC7B70B97}"/>
                </a:ext>
              </a:extLst>
            </p:cNvPr>
            <p:cNvSpPr>
              <a:spLocks noChangeShapeType="1"/>
            </p:cNvSpPr>
            <p:nvPr/>
          </p:nvSpPr>
          <p:spPr bwMode="auto">
            <a:xfrm>
              <a:off x="520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4" name="Line 1523">
              <a:extLst>
                <a:ext uri="{FF2B5EF4-FFF2-40B4-BE49-F238E27FC236}">
                  <a16:creationId xmlns:a16="http://schemas.microsoft.com/office/drawing/2014/main" id="{080F39E6-53E3-EB48-A95C-E2977A9D2F6B}"/>
                </a:ext>
              </a:extLst>
            </p:cNvPr>
            <p:cNvSpPr>
              <a:spLocks noChangeShapeType="1"/>
            </p:cNvSpPr>
            <p:nvPr/>
          </p:nvSpPr>
          <p:spPr bwMode="auto">
            <a:xfrm>
              <a:off x="522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5" name="Line 1524">
              <a:extLst>
                <a:ext uri="{FF2B5EF4-FFF2-40B4-BE49-F238E27FC236}">
                  <a16:creationId xmlns:a16="http://schemas.microsoft.com/office/drawing/2014/main" id="{4D48350F-766F-0F41-9D51-0AF90E3A8567}"/>
                </a:ext>
              </a:extLst>
            </p:cNvPr>
            <p:cNvSpPr>
              <a:spLocks noChangeShapeType="1"/>
            </p:cNvSpPr>
            <p:nvPr/>
          </p:nvSpPr>
          <p:spPr bwMode="auto">
            <a:xfrm>
              <a:off x="524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6" name="Line 1525">
              <a:extLst>
                <a:ext uri="{FF2B5EF4-FFF2-40B4-BE49-F238E27FC236}">
                  <a16:creationId xmlns:a16="http://schemas.microsoft.com/office/drawing/2014/main" id="{62FAE29D-5FA5-814F-9B3E-732001BDF2ED}"/>
                </a:ext>
              </a:extLst>
            </p:cNvPr>
            <p:cNvSpPr>
              <a:spLocks noChangeShapeType="1"/>
            </p:cNvSpPr>
            <p:nvPr/>
          </p:nvSpPr>
          <p:spPr bwMode="auto">
            <a:xfrm>
              <a:off x="527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7" name="Line 1526">
              <a:extLst>
                <a:ext uri="{FF2B5EF4-FFF2-40B4-BE49-F238E27FC236}">
                  <a16:creationId xmlns:a16="http://schemas.microsoft.com/office/drawing/2014/main" id="{264EA07D-8987-A548-90D6-FD202B073DC0}"/>
                </a:ext>
              </a:extLst>
            </p:cNvPr>
            <p:cNvSpPr>
              <a:spLocks noChangeShapeType="1"/>
            </p:cNvSpPr>
            <p:nvPr/>
          </p:nvSpPr>
          <p:spPr bwMode="auto">
            <a:xfrm>
              <a:off x="529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8" name="Line 1527">
              <a:extLst>
                <a:ext uri="{FF2B5EF4-FFF2-40B4-BE49-F238E27FC236}">
                  <a16:creationId xmlns:a16="http://schemas.microsoft.com/office/drawing/2014/main" id="{BEFA19AE-DAA9-F444-8E34-4C1F0988AB2F}"/>
                </a:ext>
              </a:extLst>
            </p:cNvPr>
            <p:cNvSpPr>
              <a:spLocks noChangeShapeType="1"/>
            </p:cNvSpPr>
            <p:nvPr/>
          </p:nvSpPr>
          <p:spPr bwMode="auto">
            <a:xfrm>
              <a:off x="531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9" name="Line 1528">
              <a:extLst>
                <a:ext uri="{FF2B5EF4-FFF2-40B4-BE49-F238E27FC236}">
                  <a16:creationId xmlns:a16="http://schemas.microsoft.com/office/drawing/2014/main" id="{062E954B-E652-F646-9E17-1ED9208F7F1A}"/>
                </a:ext>
              </a:extLst>
            </p:cNvPr>
            <p:cNvSpPr>
              <a:spLocks noChangeShapeType="1"/>
            </p:cNvSpPr>
            <p:nvPr/>
          </p:nvSpPr>
          <p:spPr bwMode="auto">
            <a:xfrm>
              <a:off x="533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0" name="Line 1529">
              <a:extLst>
                <a:ext uri="{FF2B5EF4-FFF2-40B4-BE49-F238E27FC236}">
                  <a16:creationId xmlns:a16="http://schemas.microsoft.com/office/drawing/2014/main" id="{653885EE-6FBC-2346-985F-99DA029D5BE6}"/>
                </a:ext>
              </a:extLst>
            </p:cNvPr>
            <p:cNvSpPr>
              <a:spLocks noChangeShapeType="1"/>
            </p:cNvSpPr>
            <p:nvPr/>
          </p:nvSpPr>
          <p:spPr bwMode="auto">
            <a:xfrm>
              <a:off x="536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1" name="Line 1530">
              <a:extLst>
                <a:ext uri="{FF2B5EF4-FFF2-40B4-BE49-F238E27FC236}">
                  <a16:creationId xmlns:a16="http://schemas.microsoft.com/office/drawing/2014/main" id="{719D3F23-D9B9-CF40-BE80-7C756605B1D5}"/>
                </a:ext>
              </a:extLst>
            </p:cNvPr>
            <p:cNvSpPr>
              <a:spLocks noChangeShapeType="1"/>
            </p:cNvSpPr>
            <p:nvPr/>
          </p:nvSpPr>
          <p:spPr bwMode="auto">
            <a:xfrm>
              <a:off x="538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2" name="Line 1531">
              <a:extLst>
                <a:ext uri="{FF2B5EF4-FFF2-40B4-BE49-F238E27FC236}">
                  <a16:creationId xmlns:a16="http://schemas.microsoft.com/office/drawing/2014/main" id="{A5DB7FFB-717B-8542-8B66-0B7AF664C705}"/>
                </a:ext>
              </a:extLst>
            </p:cNvPr>
            <p:cNvSpPr>
              <a:spLocks noChangeShapeType="1"/>
            </p:cNvSpPr>
            <p:nvPr/>
          </p:nvSpPr>
          <p:spPr bwMode="auto">
            <a:xfrm>
              <a:off x="540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3" name="Line 1532">
              <a:extLst>
                <a:ext uri="{FF2B5EF4-FFF2-40B4-BE49-F238E27FC236}">
                  <a16:creationId xmlns:a16="http://schemas.microsoft.com/office/drawing/2014/main" id="{BC43136D-F751-A04E-A57B-306122CA2AFC}"/>
                </a:ext>
              </a:extLst>
            </p:cNvPr>
            <p:cNvSpPr>
              <a:spLocks noChangeShapeType="1"/>
            </p:cNvSpPr>
            <p:nvPr/>
          </p:nvSpPr>
          <p:spPr bwMode="auto">
            <a:xfrm>
              <a:off x="5431"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4" name="Line 1533">
              <a:extLst>
                <a:ext uri="{FF2B5EF4-FFF2-40B4-BE49-F238E27FC236}">
                  <a16:creationId xmlns:a16="http://schemas.microsoft.com/office/drawing/2014/main" id="{E7197E9B-EC44-564C-B2B4-0D2F8DDC77C2}"/>
                </a:ext>
              </a:extLst>
            </p:cNvPr>
            <p:cNvSpPr>
              <a:spLocks noChangeShapeType="1"/>
            </p:cNvSpPr>
            <p:nvPr/>
          </p:nvSpPr>
          <p:spPr bwMode="auto">
            <a:xfrm>
              <a:off x="5454"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5" name="Line 1534">
              <a:extLst>
                <a:ext uri="{FF2B5EF4-FFF2-40B4-BE49-F238E27FC236}">
                  <a16:creationId xmlns:a16="http://schemas.microsoft.com/office/drawing/2014/main" id="{225D655D-7673-7340-9BC4-5D91E8B05BDB}"/>
                </a:ext>
              </a:extLst>
            </p:cNvPr>
            <p:cNvSpPr>
              <a:spLocks noChangeShapeType="1"/>
            </p:cNvSpPr>
            <p:nvPr/>
          </p:nvSpPr>
          <p:spPr bwMode="auto">
            <a:xfrm>
              <a:off x="5477"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6" name="Line 1535">
              <a:extLst>
                <a:ext uri="{FF2B5EF4-FFF2-40B4-BE49-F238E27FC236}">
                  <a16:creationId xmlns:a16="http://schemas.microsoft.com/office/drawing/2014/main" id="{1A83BFB3-E5E0-DB4D-B0B1-D74B7456DD76}"/>
                </a:ext>
              </a:extLst>
            </p:cNvPr>
            <p:cNvSpPr>
              <a:spLocks noChangeShapeType="1"/>
            </p:cNvSpPr>
            <p:nvPr/>
          </p:nvSpPr>
          <p:spPr bwMode="auto">
            <a:xfrm>
              <a:off x="3292" y="2733"/>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7" name="Line 1536">
              <a:extLst>
                <a:ext uri="{FF2B5EF4-FFF2-40B4-BE49-F238E27FC236}">
                  <a16:creationId xmlns:a16="http://schemas.microsoft.com/office/drawing/2014/main" id="{EAC36435-9B4A-3545-8361-F882CA148537}"/>
                </a:ext>
              </a:extLst>
            </p:cNvPr>
            <p:cNvSpPr>
              <a:spLocks noChangeShapeType="1"/>
            </p:cNvSpPr>
            <p:nvPr/>
          </p:nvSpPr>
          <p:spPr bwMode="auto">
            <a:xfrm flipH="1">
              <a:off x="5463" y="2733"/>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8" name="Rectangle 1537">
              <a:extLst>
                <a:ext uri="{FF2B5EF4-FFF2-40B4-BE49-F238E27FC236}">
                  <a16:creationId xmlns:a16="http://schemas.microsoft.com/office/drawing/2014/main" id="{5D98DCE7-102C-044A-B798-743C4EAB3EDF}"/>
                </a:ext>
              </a:extLst>
            </p:cNvPr>
            <p:cNvSpPr>
              <a:spLocks noChangeArrowheads="1"/>
            </p:cNvSpPr>
            <p:nvPr/>
          </p:nvSpPr>
          <p:spPr bwMode="auto">
            <a:xfrm>
              <a:off x="3177" y="2688"/>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a:t>
              </a:r>
              <a:endParaRPr lang="en-US" altLang="en-US" sz="1800">
                <a:solidFill>
                  <a:schemeClr val="tx1"/>
                </a:solidFill>
              </a:endParaRPr>
            </a:p>
          </p:txBody>
        </p:sp>
        <p:sp>
          <p:nvSpPr>
            <p:cNvPr id="144699" name="Line 1538">
              <a:extLst>
                <a:ext uri="{FF2B5EF4-FFF2-40B4-BE49-F238E27FC236}">
                  <a16:creationId xmlns:a16="http://schemas.microsoft.com/office/drawing/2014/main" id="{CF80A638-7A73-FA4E-A463-177EA620C376}"/>
                </a:ext>
              </a:extLst>
            </p:cNvPr>
            <p:cNvSpPr>
              <a:spLocks noChangeShapeType="1"/>
            </p:cNvSpPr>
            <p:nvPr/>
          </p:nvSpPr>
          <p:spPr bwMode="auto">
            <a:xfrm>
              <a:off x="329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0" name="Line 1539">
              <a:extLst>
                <a:ext uri="{FF2B5EF4-FFF2-40B4-BE49-F238E27FC236}">
                  <a16:creationId xmlns:a16="http://schemas.microsoft.com/office/drawing/2014/main" id="{BCE74D5B-E563-3B41-AE79-222267354F9B}"/>
                </a:ext>
              </a:extLst>
            </p:cNvPr>
            <p:cNvSpPr>
              <a:spLocks noChangeShapeType="1"/>
            </p:cNvSpPr>
            <p:nvPr/>
          </p:nvSpPr>
          <p:spPr bwMode="auto">
            <a:xfrm>
              <a:off x="331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1" name="Line 1540">
              <a:extLst>
                <a:ext uri="{FF2B5EF4-FFF2-40B4-BE49-F238E27FC236}">
                  <a16:creationId xmlns:a16="http://schemas.microsoft.com/office/drawing/2014/main" id="{5FD46195-C3AB-7D45-831D-8DD8B6A40478}"/>
                </a:ext>
              </a:extLst>
            </p:cNvPr>
            <p:cNvSpPr>
              <a:spLocks noChangeShapeType="1"/>
            </p:cNvSpPr>
            <p:nvPr/>
          </p:nvSpPr>
          <p:spPr bwMode="auto">
            <a:xfrm>
              <a:off x="333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2" name="Line 1541">
              <a:extLst>
                <a:ext uri="{FF2B5EF4-FFF2-40B4-BE49-F238E27FC236}">
                  <a16:creationId xmlns:a16="http://schemas.microsoft.com/office/drawing/2014/main" id="{E7855D5B-E9DA-9743-9279-9A765DF15ECF}"/>
                </a:ext>
              </a:extLst>
            </p:cNvPr>
            <p:cNvSpPr>
              <a:spLocks noChangeShapeType="1"/>
            </p:cNvSpPr>
            <p:nvPr/>
          </p:nvSpPr>
          <p:spPr bwMode="auto">
            <a:xfrm>
              <a:off x="336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3" name="Line 1542">
              <a:extLst>
                <a:ext uri="{FF2B5EF4-FFF2-40B4-BE49-F238E27FC236}">
                  <a16:creationId xmlns:a16="http://schemas.microsoft.com/office/drawing/2014/main" id="{2644C80C-147D-2A4E-8FAF-97A12FDEAB3E}"/>
                </a:ext>
              </a:extLst>
            </p:cNvPr>
            <p:cNvSpPr>
              <a:spLocks noChangeShapeType="1"/>
            </p:cNvSpPr>
            <p:nvPr/>
          </p:nvSpPr>
          <p:spPr bwMode="auto">
            <a:xfrm>
              <a:off x="338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4" name="Line 1543">
              <a:extLst>
                <a:ext uri="{FF2B5EF4-FFF2-40B4-BE49-F238E27FC236}">
                  <a16:creationId xmlns:a16="http://schemas.microsoft.com/office/drawing/2014/main" id="{566127CA-D307-7F4A-A5B0-1B7718493A71}"/>
                </a:ext>
              </a:extLst>
            </p:cNvPr>
            <p:cNvSpPr>
              <a:spLocks noChangeShapeType="1"/>
            </p:cNvSpPr>
            <p:nvPr/>
          </p:nvSpPr>
          <p:spPr bwMode="auto">
            <a:xfrm>
              <a:off x="340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5" name="Line 1544">
              <a:extLst>
                <a:ext uri="{FF2B5EF4-FFF2-40B4-BE49-F238E27FC236}">
                  <a16:creationId xmlns:a16="http://schemas.microsoft.com/office/drawing/2014/main" id="{2958D5E9-E025-3147-BB71-CB050BF0E966}"/>
                </a:ext>
              </a:extLst>
            </p:cNvPr>
            <p:cNvSpPr>
              <a:spLocks noChangeShapeType="1"/>
            </p:cNvSpPr>
            <p:nvPr/>
          </p:nvSpPr>
          <p:spPr bwMode="auto">
            <a:xfrm>
              <a:off x="343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6" name="Line 1545">
              <a:extLst>
                <a:ext uri="{FF2B5EF4-FFF2-40B4-BE49-F238E27FC236}">
                  <a16:creationId xmlns:a16="http://schemas.microsoft.com/office/drawing/2014/main" id="{2AE996AC-CAC4-1745-9769-9C5F278D16C3}"/>
                </a:ext>
              </a:extLst>
            </p:cNvPr>
            <p:cNvSpPr>
              <a:spLocks noChangeShapeType="1"/>
            </p:cNvSpPr>
            <p:nvPr/>
          </p:nvSpPr>
          <p:spPr bwMode="auto">
            <a:xfrm>
              <a:off x="345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7" name="Line 1546">
              <a:extLst>
                <a:ext uri="{FF2B5EF4-FFF2-40B4-BE49-F238E27FC236}">
                  <a16:creationId xmlns:a16="http://schemas.microsoft.com/office/drawing/2014/main" id="{649BA033-5869-7842-B0D2-27F58C506241}"/>
                </a:ext>
              </a:extLst>
            </p:cNvPr>
            <p:cNvSpPr>
              <a:spLocks noChangeShapeType="1"/>
            </p:cNvSpPr>
            <p:nvPr/>
          </p:nvSpPr>
          <p:spPr bwMode="auto">
            <a:xfrm>
              <a:off x="347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8" name="Line 1547">
              <a:extLst>
                <a:ext uri="{FF2B5EF4-FFF2-40B4-BE49-F238E27FC236}">
                  <a16:creationId xmlns:a16="http://schemas.microsoft.com/office/drawing/2014/main" id="{D75262BC-2C5C-7D46-83F3-0272D350F2A4}"/>
                </a:ext>
              </a:extLst>
            </p:cNvPr>
            <p:cNvSpPr>
              <a:spLocks noChangeShapeType="1"/>
            </p:cNvSpPr>
            <p:nvPr/>
          </p:nvSpPr>
          <p:spPr bwMode="auto">
            <a:xfrm>
              <a:off x="349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9" name="Line 1548">
              <a:extLst>
                <a:ext uri="{FF2B5EF4-FFF2-40B4-BE49-F238E27FC236}">
                  <a16:creationId xmlns:a16="http://schemas.microsoft.com/office/drawing/2014/main" id="{5810DC8C-3538-8343-84BE-869CCE91E81A}"/>
                </a:ext>
              </a:extLst>
            </p:cNvPr>
            <p:cNvSpPr>
              <a:spLocks noChangeShapeType="1"/>
            </p:cNvSpPr>
            <p:nvPr/>
          </p:nvSpPr>
          <p:spPr bwMode="auto">
            <a:xfrm>
              <a:off x="352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0" name="Line 1549">
              <a:extLst>
                <a:ext uri="{FF2B5EF4-FFF2-40B4-BE49-F238E27FC236}">
                  <a16:creationId xmlns:a16="http://schemas.microsoft.com/office/drawing/2014/main" id="{265F2D29-A586-3844-83E7-58A4AA6840CB}"/>
                </a:ext>
              </a:extLst>
            </p:cNvPr>
            <p:cNvSpPr>
              <a:spLocks noChangeShapeType="1"/>
            </p:cNvSpPr>
            <p:nvPr/>
          </p:nvSpPr>
          <p:spPr bwMode="auto">
            <a:xfrm>
              <a:off x="354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1" name="Line 1550">
              <a:extLst>
                <a:ext uri="{FF2B5EF4-FFF2-40B4-BE49-F238E27FC236}">
                  <a16:creationId xmlns:a16="http://schemas.microsoft.com/office/drawing/2014/main" id="{67228667-F414-D24E-84D6-247847436E25}"/>
                </a:ext>
              </a:extLst>
            </p:cNvPr>
            <p:cNvSpPr>
              <a:spLocks noChangeShapeType="1"/>
            </p:cNvSpPr>
            <p:nvPr/>
          </p:nvSpPr>
          <p:spPr bwMode="auto">
            <a:xfrm>
              <a:off x="356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2" name="Line 1551">
              <a:extLst>
                <a:ext uri="{FF2B5EF4-FFF2-40B4-BE49-F238E27FC236}">
                  <a16:creationId xmlns:a16="http://schemas.microsoft.com/office/drawing/2014/main" id="{93C0234F-8020-B746-88F0-8400DE7BA5E3}"/>
                </a:ext>
              </a:extLst>
            </p:cNvPr>
            <p:cNvSpPr>
              <a:spLocks noChangeShapeType="1"/>
            </p:cNvSpPr>
            <p:nvPr/>
          </p:nvSpPr>
          <p:spPr bwMode="auto">
            <a:xfrm>
              <a:off x="359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3" name="Line 1552">
              <a:extLst>
                <a:ext uri="{FF2B5EF4-FFF2-40B4-BE49-F238E27FC236}">
                  <a16:creationId xmlns:a16="http://schemas.microsoft.com/office/drawing/2014/main" id="{6B62C374-933F-024A-A897-7808A6E11216}"/>
                </a:ext>
              </a:extLst>
            </p:cNvPr>
            <p:cNvSpPr>
              <a:spLocks noChangeShapeType="1"/>
            </p:cNvSpPr>
            <p:nvPr/>
          </p:nvSpPr>
          <p:spPr bwMode="auto">
            <a:xfrm>
              <a:off x="361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4" name="Line 1553">
              <a:extLst>
                <a:ext uri="{FF2B5EF4-FFF2-40B4-BE49-F238E27FC236}">
                  <a16:creationId xmlns:a16="http://schemas.microsoft.com/office/drawing/2014/main" id="{C0D9EF22-9396-7D4F-9329-3861E5E467C8}"/>
                </a:ext>
              </a:extLst>
            </p:cNvPr>
            <p:cNvSpPr>
              <a:spLocks noChangeShapeType="1"/>
            </p:cNvSpPr>
            <p:nvPr/>
          </p:nvSpPr>
          <p:spPr bwMode="auto">
            <a:xfrm>
              <a:off x="363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5" name="Line 1554">
              <a:extLst>
                <a:ext uri="{FF2B5EF4-FFF2-40B4-BE49-F238E27FC236}">
                  <a16:creationId xmlns:a16="http://schemas.microsoft.com/office/drawing/2014/main" id="{BB80ECCD-FB65-524B-AE0F-B247FC8C269E}"/>
                </a:ext>
              </a:extLst>
            </p:cNvPr>
            <p:cNvSpPr>
              <a:spLocks noChangeShapeType="1"/>
            </p:cNvSpPr>
            <p:nvPr/>
          </p:nvSpPr>
          <p:spPr bwMode="auto">
            <a:xfrm>
              <a:off x="366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6" name="Line 1555">
              <a:extLst>
                <a:ext uri="{FF2B5EF4-FFF2-40B4-BE49-F238E27FC236}">
                  <a16:creationId xmlns:a16="http://schemas.microsoft.com/office/drawing/2014/main" id="{D51A9C65-A1A9-D24A-90D0-2E62B1AFA822}"/>
                </a:ext>
              </a:extLst>
            </p:cNvPr>
            <p:cNvSpPr>
              <a:spLocks noChangeShapeType="1"/>
            </p:cNvSpPr>
            <p:nvPr/>
          </p:nvSpPr>
          <p:spPr bwMode="auto">
            <a:xfrm>
              <a:off x="368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7" name="Line 1556">
              <a:extLst>
                <a:ext uri="{FF2B5EF4-FFF2-40B4-BE49-F238E27FC236}">
                  <a16:creationId xmlns:a16="http://schemas.microsoft.com/office/drawing/2014/main" id="{32A40751-1A20-CD4B-A806-B38E166C0DC2}"/>
                </a:ext>
              </a:extLst>
            </p:cNvPr>
            <p:cNvSpPr>
              <a:spLocks noChangeShapeType="1"/>
            </p:cNvSpPr>
            <p:nvPr/>
          </p:nvSpPr>
          <p:spPr bwMode="auto">
            <a:xfrm>
              <a:off x="370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8" name="Line 1557">
              <a:extLst>
                <a:ext uri="{FF2B5EF4-FFF2-40B4-BE49-F238E27FC236}">
                  <a16:creationId xmlns:a16="http://schemas.microsoft.com/office/drawing/2014/main" id="{99A1E06A-AEFF-1645-B54C-23D61E96137F}"/>
                </a:ext>
              </a:extLst>
            </p:cNvPr>
            <p:cNvSpPr>
              <a:spLocks noChangeShapeType="1"/>
            </p:cNvSpPr>
            <p:nvPr/>
          </p:nvSpPr>
          <p:spPr bwMode="auto">
            <a:xfrm>
              <a:off x="372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9" name="Line 1558">
              <a:extLst>
                <a:ext uri="{FF2B5EF4-FFF2-40B4-BE49-F238E27FC236}">
                  <a16:creationId xmlns:a16="http://schemas.microsoft.com/office/drawing/2014/main" id="{38B281EE-B979-2844-B658-721AE557B9A4}"/>
                </a:ext>
              </a:extLst>
            </p:cNvPr>
            <p:cNvSpPr>
              <a:spLocks noChangeShapeType="1"/>
            </p:cNvSpPr>
            <p:nvPr/>
          </p:nvSpPr>
          <p:spPr bwMode="auto">
            <a:xfrm>
              <a:off x="375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0" name="Line 1559">
              <a:extLst>
                <a:ext uri="{FF2B5EF4-FFF2-40B4-BE49-F238E27FC236}">
                  <a16:creationId xmlns:a16="http://schemas.microsoft.com/office/drawing/2014/main" id="{E164D9AD-F252-D243-A2D1-3AAB055A9707}"/>
                </a:ext>
              </a:extLst>
            </p:cNvPr>
            <p:cNvSpPr>
              <a:spLocks noChangeShapeType="1"/>
            </p:cNvSpPr>
            <p:nvPr/>
          </p:nvSpPr>
          <p:spPr bwMode="auto">
            <a:xfrm>
              <a:off x="377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1" name="Line 1560">
              <a:extLst>
                <a:ext uri="{FF2B5EF4-FFF2-40B4-BE49-F238E27FC236}">
                  <a16:creationId xmlns:a16="http://schemas.microsoft.com/office/drawing/2014/main" id="{D6AF0B4F-B892-754A-8924-15EB5F2FAA76}"/>
                </a:ext>
              </a:extLst>
            </p:cNvPr>
            <p:cNvSpPr>
              <a:spLocks noChangeShapeType="1"/>
            </p:cNvSpPr>
            <p:nvPr/>
          </p:nvSpPr>
          <p:spPr bwMode="auto">
            <a:xfrm>
              <a:off x="379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2" name="Line 1561">
              <a:extLst>
                <a:ext uri="{FF2B5EF4-FFF2-40B4-BE49-F238E27FC236}">
                  <a16:creationId xmlns:a16="http://schemas.microsoft.com/office/drawing/2014/main" id="{F7967FB2-FA8F-4241-B30B-C0CA9CFFE54A}"/>
                </a:ext>
              </a:extLst>
            </p:cNvPr>
            <p:cNvSpPr>
              <a:spLocks noChangeShapeType="1"/>
            </p:cNvSpPr>
            <p:nvPr/>
          </p:nvSpPr>
          <p:spPr bwMode="auto">
            <a:xfrm>
              <a:off x="382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3" name="Line 1562">
              <a:extLst>
                <a:ext uri="{FF2B5EF4-FFF2-40B4-BE49-F238E27FC236}">
                  <a16:creationId xmlns:a16="http://schemas.microsoft.com/office/drawing/2014/main" id="{B69E34D6-EE85-8147-BF96-37796205CB13}"/>
                </a:ext>
              </a:extLst>
            </p:cNvPr>
            <p:cNvSpPr>
              <a:spLocks noChangeShapeType="1"/>
            </p:cNvSpPr>
            <p:nvPr/>
          </p:nvSpPr>
          <p:spPr bwMode="auto">
            <a:xfrm>
              <a:off x="384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4" name="Line 1563">
              <a:extLst>
                <a:ext uri="{FF2B5EF4-FFF2-40B4-BE49-F238E27FC236}">
                  <a16:creationId xmlns:a16="http://schemas.microsoft.com/office/drawing/2014/main" id="{10FD79F7-3255-BE48-98EC-4492D3EF6B45}"/>
                </a:ext>
              </a:extLst>
            </p:cNvPr>
            <p:cNvSpPr>
              <a:spLocks noChangeShapeType="1"/>
            </p:cNvSpPr>
            <p:nvPr/>
          </p:nvSpPr>
          <p:spPr bwMode="auto">
            <a:xfrm>
              <a:off x="386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5" name="Line 1564">
              <a:extLst>
                <a:ext uri="{FF2B5EF4-FFF2-40B4-BE49-F238E27FC236}">
                  <a16:creationId xmlns:a16="http://schemas.microsoft.com/office/drawing/2014/main" id="{8E57426C-B8DD-1A4B-A169-CD3B61876EAE}"/>
                </a:ext>
              </a:extLst>
            </p:cNvPr>
            <p:cNvSpPr>
              <a:spLocks noChangeShapeType="1"/>
            </p:cNvSpPr>
            <p:nvPr/>
          </p:nvSpPr>
          <p:spPr bwMode="auto">
            <a:xfrm>
              <a:off x="389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6" name="Line 1565">
              <a:extLst>
                <a:ext uri="{FF2B5EF4-FFF2-40B4-BE49-F238E27FC236}">
                  <a16:creationId xmlns:a16="http://schemas.microsoft.com/office/drawing/2014/main" id="{E42AF221-2DB4-EB43-9976-1982A68C3166}"/>
                </a:ext>
              </a:extLst>
            </p:cNvPr>
            <p:cNvSpPr>
              <a:spLocks noChangeShapeType="1"/>
            </p:cNvSpPr>
            <p:nvPr/>
          </p:nvSpPr>
          <p:spPr bwMode="auto">
            <a:xfrm>
              <a:off x="391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7" name="Line 1566">
              <a:extLst>
                <a:ext uri="{FF2B5EF4-FFF2-40B4-BE49-F238E27FC236}">
                  <a16:creationId xmlns:a16="http://schemas.microsoft.com/office/drawing/2014/main" id="{22F01CED-8F2B-6349-965E-1F1C298C0D63}"/>
                </a:ext>
              </a:extLst>
            </p:cNvPr>
            <p:cNvSpPr>
              <a:spLocks noChangeShapeType="1"/>
            </p:cNvSpPr>
            <p:nvPr/>
          </p:nvSpPr>
          <p:spPr bwMode="auto">
            <a:xfrm>
              <a:off x="393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8" name="Line 1567">
              <a:extLst>
                <a:ext uri="{FF2B5EF4-FFF2-40B4-BE49-F238E27FC236}">
                  <a16:creationId xmlns:a16="http://schemas.microsoft.com/office/drawing/2014/main" id="{21D333B3-FAD6-4044-B59E-F9D67090DE9C}"/>
                </a:ext>
              </a:extLst>
            </p:cNvPr>
            <p:cNvSpPr>
              <a:spLocks noChangeShapeType="1"/>
            </p:cNvSpPr>
            <p:nvPr/>
          </p:nvSpPr>
          <p:spPr bwMode="auto">
            <a:xfrm>
              <a:off x="395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9" name="Line 1568">
              <a:extLst>
                <a:ext uri="{FF2B5EF4-FFF2-40B4-BE49-F238E27FC236}">
                  <a16:creationId xmlns:a16="http://schemas.microsoft.com/office/drawing/2014/main" id="{A7FD8EA2-5341-144D-823A-86A8EA14EC1C}"/>
                </a:ext>
              </a:extLst>
            </p:cNvPr>
            <p:cNvSpPr>
              <a:spLocks noChangeShapeType="1"/>
            </p:cNvSpPr>
            <p:nvPr/>
          </p:nvSpPr>
          <p:spPr bwMode="auto">
            <a:xfrm>
              <a:off x="398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0" name="Line 1569">
              <a:extLst>
                <a:ext uri="{FF2B5EF4-FFF2-40B4-BE49-F238E27FC236}">
                  <a16:creationId xmlns:a16="http://schemas.microsoft.com/office/drawing/2014/main" id="{463169C7-43EA-A146-BC52-127616D56EEA}"/>
                </a:ext>
              </a:extLst>
            </p:cNvPr>
            <p:cNvSpPr>
              <a:spLocks noChangeShapeType="1"/>
            </p:cNvSpPr>
            <p:nvPr/>
          </p:nvSpPr>
          <p:spPr bwMode="auto">
            <a:xfrm>
              <a:off x="400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1" name="Line 1570">
              <a:extLst>
                <a:ext uri="{FF2B5EF4-FFF2-40B4-BE49-F238E27FC236}">
                  <a16:creationId xmlns:a16="http://schemas.microsoft.com/office/drawing/2014/main" id="{CB009B2C-491F-4B4C-A0FB-71366AC34FC2}"/>
                </a:ext>
              </a:extLst>
            </p:cNvPr>
            <p:cNvSpPr>
              <a:spLocks noChangeShapeType="1"/>
            </p:cNvSpPr>
            <p:nvPr/>
          </p:nvSpPr>
          <p:spPr bwMode="auto">
            <a:xfrm>
              <a:off x="402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2" name="Line 1571">
              <a:extLst>
                <a:ext uri="{FF2B5EF4-FFF2-40B4-BE49-F238E27FC236}">
                  <a16:creationId xmlns:a16="http://schemas.microsoft.com/office/drawing/2014/main" id="{ECDBA046-AF31-8E4F-BD9E-C548FCED5F51}"/>
                </a:ext>
              </a:extLst>
            </p:cNvPr>
            <p:cNvSpPr>
              <a:spLocks noChangeShapeType="1"/>
            </p:cNvSpPr>
            <p:nvPr/>
          </p:nvSpPr>
          <p:spPr bwMode="auto">
            <a:xfrm>
              <a:off x="405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3" name="Line 1572">
              <a:extLst>
                <a:ext uri="{FF2B5EF4-FFF2-40B4-BE49-F238E27FC236}">
                  <a16:creationId xmlns:a16="http://schemas.microsoft.com/office/drawing/2014/main" id="{C221F72A-C553-DB43-8224-3391004F9695}"/>
                </a:ext>
              </a:extLst>
            </p:cNvPr>
            <p:cNvSpPr>
              <a:spLocks noChangeShapeType="1"/>
            </p:cNvSpPr>
            <p:nvPr/>
          </p:nvSpPr>
          <p:spPr bwMode="auto">
            <a:xfrm>
              <a:off x="407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4" name="Line 1573">
              <a:extLst>
                <a:ext uri="{FF2B5EF4-FFF2-40B4-BE49-F238E27FC236}">
                  <a16:creationId xmlns:a16="http://schemas.microsoft.com/office/drawing/2014/main" id="{2B4A5887-1BE9-3C49-BE12-C96128AC6B40}"/>
                </a:ext>
              </a:extLst>
            </p:cNvPr>
            <p:cNvSpPr>
              <a:spLocks noChangeShapeType="1"/>
            </p:cNvSpPr>
            <p:nvPr/>
          </p:nvSpPr>
          <p:spPr bwMode="auto">
            <a:xfrm>
              <a:off x="409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5" name="Line 1574">
              <a:extLst>
                <a:ext uri="{FF2B5EF4-FFF2-40B4-BE49-F238E27FC236}">
                  <a16:creationId xmlns:a16="http://schemas.microsoft.com/office/drawing/2014/main" id="{53E65E33-DF77-6949-BDAE-8B9B6B99C1B4}"/>
                </a:ext>
              </a:extLst>
            </p:cNvPr>
            <p:cNvSpPr>
              <a:spLocks noChangeShapeType="1"/>
            </p:cNvSpPr>
            <p:nvPr/>
          </p:nvSpPr>
          <p:spPr bwMode="auto">
            <a:xfrm>
              <a:off x="412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6" name="Line 1575">
              <a:extLst>
                <a:ext uri="{FF2B5EF4-FFF2-40B4-BE49-F238E27FC236}">
                  <a16:creationId xmlns:a16="http://schemas.microsoft.com/office/drawing/2014/main" id="{44C20BCA-C635-BE4B-9D9F-B24948A23212}"/>
                </a:ext>
              </a:extLst>
            </p:cNvPr>
            <p:cNvSpPr>
              <a:spLocks noChangeShapeType="1"/>
            </p:cNvSpPr>
            <p:nvPr/>
          </p:nvSpPr>
          <p:spPr bwMode="auto">
            <a:xfrm>
              <a:off x="414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7" name="Line 1576">
              <a:extLst>
                <a:ext uri="{FF2B5EF4-FFF2-40B4-BE49-F238E27FC236}">
                  <a16:creationId xmlns:a16="http://schemas.microsoft.com/office/drawing/2014/main" id="{24D3DEE9-D8B1-8248-A89D-024EE67E78CD}"/>
                </a:ext>
              </a:extLst>
            </p:cNvPr>
            <p:cNvSpPr>
              <a:spLocks noChangeShapeType="1"/>
            </p:cNvSpPr>
            <p:nvPr/>
          </p:nvSpPr>
          <p:spPr bwMode="auto">
            <a:xfrm>
              <a:off x="416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8" name="Line 1577">
              <a:extLst>
                <a:ext uri="{FF2B5EF4-FFF2-40B4-BE49-F238E27FC236}">
                  <a16:creationId xmlns:a16="http://schemas.microsoft.com/office/drawing/2014/main" id="{91C8D7CB-E848-7148-9E90-B2FE37D1025E}"/>
                </a:ext>
              </a:extLst>
            </p:cNvPr>
            <p:cNvSpPr>
              <a:spLocks noChangeShapeType="1"/>
            </p:cNvSpPr>
            <p:nvPr/>
          </p:nvSpPr>
          <p:spPr bwMode="auto">
            <a:xfrm>
              <a:off x="418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9" name="Line 1578">
              <a:extLst>
                <a:ext uri="{FF2B5EF4-FFF2-40B4-BE49-F238E27FC236}">
                  <a16:creationId xmlns:a16="http://schemas.microsoft.com/office/drawing/2014/main" id="{19E1C127-7044-0044-86F8-7B530EC66A9E}"/>
                </a:ext>
              </a:extLst>
            </p:cNvPr>
            <p:cNvSpPr>
              <a:spLocks noChangeShapeType="1"/>
            </p:cNvSpPr>
            <p:nvPr/>
          </p:nvSpPr>
          <p:spPr bwMode="auto">
            <a:xfrm>
              <a:off x="421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0" name="Line 1579">
              <a:extLst>
                <a:ext uri="{FF2B5EF4-FFF2-40B4-BE49-F238E27FC236}">
                  <a16:creationId xmlns:a16="http://schemas.microsoft.com/office/drawing/2014/main" id="{46289726-E6E2-5141-8BF7-FA7BF95A8063}"/>
                </a:ext>
              </a:extLst>
            </p:cNvPr>
            <p:cNvSpPr>
              <a:spLocks noChangeShapeType="1"/>
            </p:cNvSpPr>
            <p:nvPr/>
          </p:nvSpPr>
          <p:spPr bwMode="auto">
            <a:xfrm>
              <a:off x="423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1" name="Line 1580">
              <a:extLst>
                <a:ext uri="{FF2B5EF4-FFF2-40B4-BE49-F238E27FC236}">
                  <a16:creationId xmlns:a16="http://schemas.microsoft.com/office/drawing/2014/main" id="{D055622B-1C5A-8C43-88F3-4909D9A99E62}"/>
                </a:ext>
              </a:extLst>
            </p:cNvPr>
            <p:cNvSpPr>
              <a:spLocks noChangeShapeType="1"/>
            </p:cNvSpPr>
            <p:nvPr/>
          </p:nvSpPr>
          <p:spPr bwMode="auto">
            <a:xfrm>
              <a:off x="425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2" name="Line 1581">
              <a:extLst>
                <a:ext uri="{FF2B5EF4-FFF2-40B4-BE49-F238E27FC236}">
                  <a16:creationId xmlns:a16="http://schemas.microsoft.com/office/drawing/2014/main" id="{098F340B-BC59-B244-B0DE-2E68FF09440A}"/>
                </a:ext>
              </a:extLst>
            </p:cNvPr>
            <p:cNvSpPr>
              <a:spLocks noChangeShapeType="1"/>
            </p:cNvSpPr>
            <p:nvPr/>
          </p:nvSpPr>
          <p:spPr bwMode="auto">
            <a:xfrm>
              <a:off x="428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3" name="Line 1582">
              <a:extLst>
                <a:ext uri="{FF2B5EF4-FFF2-40B4-BE49-F238E27FC236}">
                  <a16:creationId xmlns:a16="http://schemas.microsoft.com/office/drawing/2014/main" id="{C296CA48-3D79-0745-A2C3-3924FB0F3917}"/>
                </a:ext>
              </a:extLst>
            </p:cNvPr>
            <p:cNvSpPr>
              <a:spLocks noChangeShapeType="1"/>
            </p:cNvSpPr>
            <p:nvPr/>
          </p:nvSpPr>
          <p:spPr bwMode="auto">
            <a:xfrm>
              <a:off x="430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4" name="Line 1583">
              <a:extLst>
                <a:ext uri="{FF2B5EF4-FFF2-40B4-BE49-F238E27FC236}">
                  <a16:creationId xmlns:a16="http://schemas.microsoft.com/office/drawing/2014/main" id="{23FD55CB-B053-9743-91AF-5C11195D67B1}"/>
                </a:ext>
              </a:extLst>
            </p:cNvPr>
            <p:cNvSpPr>
              <a:spLocks noChangeShapeType="1"/>
            </p:cNvSpPr>
            <p:nvPr/>
          </p:nvSpPr>
          <p:spPr bwMode="auto">
            <a:xfrm>
              <a:off x="432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5" name="Line 1584">
              <a:extLst>
                <a:ext uri="{FF2B5EF4-FFF2-40B4-BE49-F238E27FC236}">
                  <a16:creationId xmlns:a16="http://schemas.microsoft.com/office/drawing/2014/main" id="{96474F8E-CC4F-C147-8F79-35535E41F874}"/>
                </a:ext>
              </a:extLst>
            </p:cNvPr>
            <p:cNvSpPr>
              <a:spLocks noChangeShapeType="1"/>
            </p:cNvSpPr>
            <p:nvPr/>
          </p:nvSpPr>
          <p:spPr bwMode="auto">
            <a:xfrm>
              <a:off x="435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6" name="Line 1585">
              <a:extLst>
                <a:ext uri="{FF2B5EF4-FFF2-40B4-BE49-F238E27FC236}">
                  <a16:creationId xmlns:a16="http://schemas.microsoft.com/office/drawing/2014/main" id="{BF6E495A-2AC2-724B-B107-A6EED2DE20B7}"/>
                </a:ext>
              </a:extLst>
            </p:cNvPr>
            <p:cNvSpPr>
              <a:spLocks noChangeShapeType="1"/>
            </p:cNvSpPr>
            <p:nvPr/>
          </p:nvSpPr>
          <p:spPr bwMode="auto">
            <a:xfrm>
              <a:off x="437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7" name="Line 1586">
              <a:extLst>
                <a:ext uri="{FF2B5EF4-FFF2-40B4-BE49-F238E27FC236}">
                  <a16:creationId xmlns:a16="http://schemas.microsoft.com/office/drawing/2014/main" id="{6141CBF8-69D0-ED45-9A5D-8C8D3EF5ACC6}"/>
                </a:ext>
              </a:extLst>
            </p:cNvPr>
            <p:cNvSpPr>
              <a:spLocks noChangeShapeType="1"/>
            </p:cNvSpPr>
            <p:nvPr/>
          </p:nvSpPr>
          <p:spPr bwMode="auto">
            <a:xfrm>
              <a:off x="439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8" name="Line 1587">
              <a:extLst>
                <a:ext uri="{FF2B5EF4-FFF2-40B4-BE49-F238E27FC236}">
                  <a16:creationId xmlns:a16="http://schemas.microsoft.com/office/drawing/2014/main" id="{85F0A307-B6CB-B44E-B8B4-90C0DBCAE365}"/>
                </a:ext>
              </a:extLst>
            </p:cNvPr>
            <p:cNvSpPr>
              <a:spLocks noChangeShapeType="1"/>
            </p:cNvSpPr>
            <p:nvPr/>
          </p:nvSpPr>
          <p:spPr bwMode="auto">
            <a:xfrm>
              <a:off x="441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9" name="Line 1588">
              <a:extLst>
                <a:ext uri="{FF2B5EF4-FFF2-40B4-BE49-F238E27FC236}">
                  <a16:creationId xmlns:a16="http://schemas.microsoft.com/office/drawing/2014/main" id="{B22E0969-93E0-904E-AD98-7920AC5F448B}"/>
                </a:ext>
              </a:extLst>
            </p:cNvPr>
            <p:cNvSpPr>
              <a:spLocks noChangeShapeType="1"/>
            </p:cNvSpPr>
            <p:nvPr/>
          </p:nvSpPr>
          <p:spPr bwMode="auto">
            <a:xfrm>
              <a:off x="444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0" name="Line 1589">
              <a:extLst>
                <a:ext uri="{FF2B5EF4-FFF2-40B4-BE49-F238E27FC236}">
                  <a16:creationId xmlns:a16="http://schemas.microsoft.com/office/drawing/2014/main" id="{41666F28-21D0-D642-AE6A-0511A19192A4}"/>
                </a:ext>
              </a:extLst>
            </p:cNvPr>
            <p:cNvSpPr>
              <a:spLocks noChangeShapeType="1"/>
            </p:cNvSpPr>
            <p:nvPr/>
          </p:nvSpPr>
          <p:spPr bwMode="auto">
            <a:xfrm>
              <a:off x="446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1" name="Line 1590">
              <a:extLst>
                <a:ext uri="{FF2B5EF4-FFF2-40B4-BE49-F238E27FC236}">
                  <a16:creationId xmlns:a16="http://schemas.microsoft.com/office/drawing/2014/main" id="{87BF39CF-9032-1D42-B480-B77C7C61462E}"/>
                </a:ext>
              </a:extLst>
            </p:cNvPr>
            <p:cNvSpPr>
              <a:spLocks noChangeShapeType="1"/>
            </p:cNvSpPr>
            <p:nvPr/>
          </p:nvSpPr>
          <p:spPr bwMode="auto">
            <a:xfrm>
              <a:off x="448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2" name="Line 1591">
              <a:extLst>
                <a:ext uri="{FF2B5EF4-FFF2-40B4-BE49-F238E27FC236}">
                  <a16:creationId xmlns:a16="http://schemas.microsoft.com/office/drawing/2014/main" id="{C44765C8-3965-834D-B43B-9EA3DEDE4301}"/>
                </a:ext>
              </a:extLst>
            </p:cNvPr>
            <p:cNvSpPr>
              <a:spLocks noChangeShapeType="1"/>
            </p:cNvSpPr>
            <p:nvPr/>
          </p:nvSpPr>
          <p:spPr bwMode="auto">
            <a:xfrm>
              <a:off x="451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3" name="Line 1592">
              <a:extLst>
                <a:ext uri="{FF2B5EF4-FFF2-40B4-BE49-F238E27FC236}">
                  <a16:creationId xmlns:a16="http://schemas.microsoft.com/office/drawing/2014/main" id="{36F1CC67-F7FD-474D-B5AC-E9535C804AF4}"/>
                </a:ext>
              </a:extLst>
            </p:cNvPr>
            <p:cNvSpPr>
              <a:spLocks noChangeShapeType="1"/>
            </p:cNvSpPr>
            <p:nvPr/>
          </p:nvSpPr>
          <p:spPr bwMode="auto">
            <a:xfrm>
              <a:off x="453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4" name="Line 1593">
              <a:extLst>
                <a:ext uri="{FF2B5EF4-FFF2-40B4-BE49-F238E27FC236}">
                  <a16:creationId xmlns:a16="http://schemas.microsoft.com/office/drawing/2014/main" id="{8B25B870-D068-7C4D-A16A-4AF402974F13}"/>
                </a:ext>
              </a:extLst>
            </p:cNvPr>
            <p:cNvSpPr>
              <a:spLocks noChangeShapeType="1"/>
            </p:cNvSpPr>
            <p:nvPr/>
          </p:nvSpPr>
          <p:spPr bwMode="auto">
            <a:xfrm>
              <a:off x="455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5" name="Line 1594">
              <a:extLst>
                <a:ext uri="{FF2B5EF4-FFF2-40B4-BE49-F238E27FC236}">
                  <a16:creationId xmlns:a16="http://schemas.microsoft.com/office/drawing/2014/main" id="{7727F5B9-73EA-CB4F-93EE-A4D326E4D087}"/>
                </a:ext>
              </a:extLst>
            </p:cNvPr>
            <p:cNvSpPr>
              <a:spLocks noChangeShapeType="1"/>
            </p:cNvSpPr>
            <p:nvPr/>
          </p:nvSpPr>
          <p:spPr bwMode="auto">
            <a:xfrm>
              <a:off x="458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6" name="Line 1595">
              <a:extLst>
                <a:ext uri="{FF2B5EF4-FFF2-40B4-BE49-F238E27FC236}">
                  <a16:creationId xmlns:a16="http://schemas.microsoft.com/office/drawing/2014/main" id="{92D1FDD4-8075-0C44-B2BE-08D852BAF7BB}"/>
                </a:ext>
              </a:extLst>
            </p:cNvPr>
            <p:cNvSpPr>
              <a:spLocks noChangeShapeType="1"/>
            </p:cNvSpPr>
            <p:nvPr/>
          </p:nvSpPr>
          <p:spPr bwMode="auto">
            <a:xfrm>
              <a:off x="460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7" name="Line 1596">
              <a:extLst>
                <a:ext uri="{FF2B5EF4-FFF2-40B4-BE49-F238E27FC236}">
                  <a16:creationId xmlns:a16="http://schemas.microsoft.com/office/drawing/2014/main" id="{AD066EBA-F0EC-6746-907A-4146DF1B22F0}"/>
                </a:ext>
              </a:extLst>
            </p:cNvPr>
            <p:cNvSpPr>
              <a:spLocks noChangeShapeType="1"/>
            </p:cNvSpPr>
            <p:nvPr/>
          </p:nvSpPr>
          <p:spPr bwMode="auto">
            <a:xfrm>
              <a:off x="462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8" name="Line 1597">
              <a:extLst>
                <a:ext uri="{FF2B5EF4-FFF2-40B4-BE49-F238E27FC236}">
                  <a16:creationId xmlns:a16="http://schemas.microsoft.com/office/drawing/2014/main" id="{EACE3B4A-9D8F-4D42-B405-17FE8C8FF8D5}"/>
                </a:ext>
              </a:extLst>
            </p:cNvPr>
            <p:cNvSpPr>
              <a:spLocks noChangeShapeType="1"/>
            </p:cNvSpPr>
            <p:nvPr/>
          </p:nvSpPr>
          <p:spPr bwMode="auto">
            <a:xfrm>
              <a:off x="464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9" name="Line 1598">
              <a:extLst>
                <a:ext uri="{FF2B5EF4-FFF2-40B4-BE49-F238E27FC236}">
                  <a16:creationId xmlns:a16="http://schemas.microsoft.com/office/drawing/2014/main" id="{FBC32FDB-06F3-8E4B-B027-9EE3515E20E8}"/>
                </a:ext>
              </a:extLst>
            </p:cNvPr>
            <p:cNvSpPr>
              <a:spLocks noChangeShapeType="1"/>
            </p:cNvSpPr>
            <p:nvPr/>
          </p:nvSpPr>
          <p:spPr bwMode="auto">
            <a:xfrm>
              <a:off x="467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0" name="Line 1599">
              <a:extLst>
                <a:ext uri="{FF2B5EF4-FFF2-40B4-BE49-F238E27FC236}">
                  <a16:creationId xmlns:a16="http://schemas.microsoft.com/office/drawing/2014/main" id="{40279AEA-508F-4C4B-87C5-ACFD9D60BDF9}"/>
                </a:ext>
              </a:extLst>
            </p:cNvPr>
            <p:cNvSpPr>
              <a:spLocks noChangeShapeType="1"/>
            </p:cNvSpPr>
            <p:nvPr/>
          </p:nvSpPr>
          <p:spPr bwMode="auto">
            <a:xfrm>
              <a:off x="469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1" name="Line 1600">
              <a:extLst>
                <a:ext uri="{FF2B5EF4-FFF2-40B4-BE49-F238E27FC236}">
                  <a16:creationId xmlns:a16="http://schemas.microsoft.com/office/drawing/2014/main" id="{315EEFBB-51CB-A740-8D7F-675A11D36C57}"/>
                </a:ext>
              </a:extLst>
            </p:cNvPr>
            <p:cNvSpPr>
              <a:spLocks noChangeShapeType="1"/>
            </p:cNvSpPr>
            <p:nvPr/>
          </p:nvSpPr>
          <p:spPr bwMode="auto">
            <a:xfrm>
              <a:off x="471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2" name="Line 1601">
              <a:extLst>
                <a:ext uri="{FF2B5EF4-FFF2-40B4-BE49-F238E27FC236}">
                  <a16:creationId xmlns:a16="http://schemas.microsoft.com/office/drawing/2014/main" id="{D8B39B50-29DF-E74F-B99B-1B03216341D0}"/>
                </a:ext>
              </a:extLst>
            </p:cNvPr>
            <p:cNvSpPr>
              <a:spLocks noChangeShapeType="1"/>
            </p:cNvSpPr>
            <p:nvPr/>
          </p:nvSpPr>
          <p:spPr bwMode="auto">
            <a:xfrm>
              <a:off x="474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3" name="Line 1602">
              <a:extLst>
                <a:ext uri="{FF2B5EF4-FFF2-40B4-BE49-F238E27FC236}">
                  <a16:creationId xmlns:a16="http://schemas.microsoft.com/office/drawing/2014/main" id="{5E29A974-4633-A24B-9B78-67A990319CFE}"/>
                </a:ext>
              </a:extLst>
            </p:cNvPr>
            <p:cNvSpPr>
              <a:spLocks noChangeShapeType="1"/>
            </p:cNvSpPr>
            <p:nvPr/>
          </p:nvSpPr>
          <p:spPr bwMode="auto">
            <a:xfrm>
              <a:off x="476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4" name="Line 1603">
              <a:extLst>
                <a:ext uri="{FF2B5EF4-FFF2-40B4-BE49-F238E27FC236}">
                  <a16:creationId xmlns:a16="http://schemas.microsoft.com/office/drawing/2014/main" id="{CE600A3F-3C65-7E4F-8EB3-89D61D6D7441}"/>
                </a:ext>
              </a:extLst>
            </p:cNvPr>
            <p:cNvSpPr>
              <a:spLocks noChangeShapeType="1"/>
            </p:cNvSpPr>
            <p:nvPr/>
          </p:nvSpPr>
          <p:spPr bwMode="auto">
            <a:xfrm>
              <a:off x="478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5" name="Line 1604">
              <a:extLst>
                <a:ext uri="{FF2B5EF4-FFF2-40B4-BE49-F238E27FC236}">
                  <a16:creationId xmlns:a16="http://schemas.microsoft.com/office/drawing/2014/main" id="{BBA8BFC9-5864-4A43-B722-CE851F913D87}"/>
                </a:ext>
              </a:extLst>
            </p:cNvPr>
            <p:cNvSpPr>
              <a:spLocks noChangeShapeType="1"/>
            </p:cNvSpPr>
            <p:nvPr/>
          </p:nvSpPr>
          <p:spPr bwMode="auto">
            <a:xfrm>
              <a:off x="481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6" name="Line 1605">
              <a:extLst>
                <a:ext uri="{FF2B5EF4-FFF2-40B4-BE49-F238E27FC236}">
                  <a16:creationId xmlns:a16="http://schemas.microsoft.com/office/drawing/2014/main" id="{1B983BA8-5B50-3A4E-9CC0-601E42CBFAE5}"/>
                </a:ext>
              </a:extLst>
            </p:cNvPr>
            <p:cNvSpPr>
              <a:spLocks noChangeShapeType="1"/>
            </p:cNvSpPr>
            <p:nvPr/>
          </p:nvSpPr>
          <p:spPr bwMode="auto">
            <a:xfrm>
              <a:off x="483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7" name="Line 1606">
              <a:extLst>
                <a:ext uri="{FF2B5EF4-FFF2-40B4-BE49-F238E27FC236}">
                  <a16:creationId xmlns:a16="http://schemas.microsoft.com/office/drawing/2014/main" id="{9B588E3C-B773-4642-A7F0-B17FA0C014DA}"/>
                </a:ext>
              </a:extLst>
            </p:cNvPr>
            <p:cNvSpPr>
              <a:spLocks noChangeShapeType="1"/>
            </p:cNvSpPr>
            <p:nvPr/>
          </p:nvSpPr>
          <p:spPr bwMode="auto">
            <a:xfrm>
              <a:off x="485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8" name="Line 1607">
              <a:extLst>
                <a:ext uri="{FF2B5EF4-FFF2-40B4-BE49-F238E27FC236}">
                  <a16:creationId xmlns:a16="http://schemas.microsoft.com/office/drawing/2014/main" id="{5EC187C3-3639-5147-8C16-75BB0BDDD1D6}"/>
                </a:ext>
              </a:extLst>
            </p:cNvPr>
            <p:cNvSpPr>
              <a:spLocks noChangeShapeType="1"/>
            </p:cNvSpPr>
            <p:nvPr/>
          </p:nvSpPr>
          <p:spPr bwMode="auto">
            <a:xfrm>
              <a:off x="487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9" name="Line 1608">
              <a:extLst>
                <a:ext uri="{FF2B5EF4-FFF2-40B4-BE49-F238E27FC236}">
                  <a16:creationId xmlns:a16="http://schemas.microsoft.com/office/drawing/2014/main" id="{41B3A533-BF84-8543-AA2F-036BA9757395}"/>
                </a:ext>
              </a:extLst>
            </p:cNvPr>
            <p:cNvSpPr>
              <a:spLocks noChangeShapeType="1"/>
            </p:cNvSpPr>
            <p:nvPr/>
          </p:nvSpPr>
          <p:spPr bwMode="auto">
            <a:xfrm>
              <a:off x="490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0" name="Line 1609">
              <a:extLst>
                <a:ext uri="{FF2B5EF4-FFF2-40B4-BE49-F238E27FC236}">
                  <a16:creationId xmlns:a16="http://schemas.microsoft.com/office/drawing/2014/main" id="{A862F1E9-FCB5-4C4C-9AF5-21E93CDCE22B}"/>
                </a:ext>
              </a:extLst>
            </p:cNvPr>
            <p:cNvSpPr>
              <a:spLocks noChangeShapeType="1"/>
            </p:cNvSpPr>
            <p:nvPr/>
          </p:nvSpPr>
          <p:spPr bwMode="auto">
            <a:xfrm>
              <a:off x="492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1" name="Line 1610">
              <a:extLst>
                <a:ext uri="{FF2B5EF4-FFF2-40B4-BE49-F238E27FC236}">
                  <a16:creationId xmlns:a16="http://schemas.microsoft.com/office/drawing/2014/main" id="{7986BA0F-45E7-E345-AB67-187E1780C534}"/>
                </a:ext>
              </a:extLst>
            </p:cNvPr>
            <p:cNvSpPr>
              <a:spLocks noChangeShapeType="1"/>
            </p:cNvSpPr>
            <p:nvPr/>
          </p:nvSpPr>
          <p:spPr bwMode="auto">
            <a:xfrm>
              <a:off x="494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2" name="Line 1611">
              <a:extLst>
                <a:ext uri="{FF2B5EF4-FFF2-40B4-BE49-F238E27FC236}">
                  <a16:creationId xmlns:a16="http://schemas.microsoft.com/office/drawing/2014/main" id="{5298A018-BF14-C04C-958A-C262249A14D2}"/>
                </a:ext>
              </a:extLst>
            </p:cNvPr>
            <p:cNvSpPr>
              <a:spLocks noChangeShapeType="1"/>
            </p:cNvSpPr>
            <p:nvPr/>
          </p:nvSpPr>
          <p:spPr bwMode="auto">
            <a:xfrm>
              <a:off x="497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3" name="Line 1612">
              <a:extLst>
                <a:ext uri="{FF2B5EF4-FFF2-40B4-BE49-F238E27FC236}">
                  <a16:creationId xmlns:a16="http://schemas.microsoft.com/office/drawing/2014/main" id="{1898FB78-1BF5-5D47-9FC5-1D96ADAA292B}"/>
                </a:ext>
              </a:extLst>
            </p:cNvPr>
            <p:cNvSpPr>
              <a:spLocks noChangeShapeType="1"/>
            </p:cNvSpPr>
            <p:nvPr/>
          </p:nvSpPr>
          <p:spPr bwMode="auto">
            <a:xfrm>
              <a:off x="499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4" name="Line 1613">
              <a:extLst>
                <a:ext uri="{FF2B5EF4-FFF2-40B4-BE49-F238E27FC236}">
                  <a16:creationId xmlns:a16="http://schemas.microsoft.com/office/drawing/2014/main" id="{C04C575A-6F14-D74E-9717-F22BE1FC38A5}"/>
                </a:ext>
              </a:extLst>
            </p:cNvPr>
            <p:cNvSpPr>
              <a:spLocks noChangeShapeType="1"/>
            </p:cNvSpPr>
            <p:nvPr/>
          </p:nvSpPr>
          <p:spPr bwMode="auto">
            <a:xfrm>
              <a:off x="501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5" name="Line 1614">
              <a:extLst>
                <a:ext uri="{FF2B5EF4-FFF2-40B4-BE49-F238E27FC236}">
                  <a16:creationId xmlns:a16="http://schemas.microsoft.com/office/drawing/2014/main" id="{4C4A63F3-3A9C-B04D-B501-6B35EBE7875D}"/>
                </a:ext>
              </a:extLst>
            </p:cNvPr>
            <p:cNvSpPr>
              <a:spLocks noChangeShapeType="1"/>
            </p:cNvSpPr>
            <p:nvPr/>
          </p:nvSpPr>
          <p:spPr bwMode="auto">
            <a:xfrm>
              <a:off x="504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6" name="Line 1615">
              <a:extLst>
                <a:ext uri="{FF2B5EF4-FFF2-40B4-BE49-F238E27FC236}">
                  <a16:creationId xmlns:a16="http://schemas.microsoft.com/office/drawing/2014/main" id="{4AFF24D2-7E1C-BD48-9741-7AE4AF3DB879}"/>
                </a:ext>
              </a:extLst>
            </p:cNvPr>
            <p:cNvSpPr>
              <a:spLocks noChangeShapeType="1"/>
            </p:cNvSpPr>
            <p:nvPr/>
          </p:nvSpPr>
          <p:spPr bwMode="auto">
            <a:xfrm>
              <a:off x="506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7" name="Line 1616">
              <a:extLst>
                <a:ext uri="{FF2B5EF4-FFF2-40B4-BE49-F238E27FC236}">
                  <a16:creationId xmlns:a16="http://schemas.microsoft.com/office/drawing/2014/main" id="{B72CA826-FCE3-6249-BB09-9A58DEDA6837}"/>
                </a:ext>
              </a:extLst>
            </p:cNvPr>
            <p:cNvSpPr>
              <a:spLocks noChangeShapeType="1"/>
            </p:cNvSpPr>
            <p:nvPr/>
          </p:nvSpPr>
          <p:spPr bwMode="auto">
            <a:xfrm>
              <a:off x="508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8" name="Line 1617">
              <a:extLst>
                <a:ext uri="{FF2B5EF4-FFF2-40B4-BE49-F238E27FC236}">
                  <a16:creationId xmlns:a16="http://schemas.microsoft.com/office/drawing/2014/main" id="{E04CA49C-C621-4046-A93C-1B12A2ED5936}"/>
                </a:ext>
              </a:extLst>
            </p:cNvPr>
            <p:cNvSpPr>
              <a:spLocks noChangeShapeType="1"/>
            </p:cNvSpPr>
            <p:nvPr/>
          </p:nvSpPr>
          <p:spPr bwMode="auto">
            <a:xfrm>
              <a:off x="510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9" name="Line 1618">
              <a:extLst>
                <a:ext uri="{FF2B5EF4-FFF2-40B4-BE49-F238E27FC236}">
                  <a16:creationId xmlns:a16="http://schemas.microsoft.com/office/drawing/2014/main" id="{66104692-D0F3-F34F-BD88-FD4941D02AD1}"/>
                </a:ext>
              </a:extLst>
            </p:cNvPr>
            <p:cNvSpPr>
              <a:spLocks noChangeShapeType="1"/>
            </p:cNvSpPr>
            <p:nvPr/>
          </p:nvSpPr>
          <p:spPr bwMode="auto">
            <a:xfrm>
              <a:off x="513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0" name="Line 1619">
              <a:extLst>
                <a:ext uri="{FF2B5EF4-FFF2-40B4-BE49-F238E27FC236}">
                  <a16:creationId xmlns:a16="http://schemas.microsoft.com/office/drawing/2014/main" id="{02F481E2-2D8A-A646-98B9-F0FE2884C5F0}"/>
                </a:ext>
              </a:extLst>
            </p:cNvPr>
            <p:cNvSpPr>
              <a:spLocks noChangeShapeType="1"/>
            </p:cNvSpPr>
            <p:nvPr/>
          </p:nvSpPr>
          <p:spPr bwMode="auto">
            <a:xfrm>
              <a:off x="515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1" name="Line 1620">
              <a:extLst>
                <a:ext uri="{FF2B5EF4-FFF2-40B4-BE49-F238E27FC236}">
                  <a16:creationId xmlns:a16="http://schemas.microsoft.com/office/drawing/2014/main" id="{628E641D-A3F8-B346-83FE-934A138C1056}"/>
                </a:ext>
              </a:extLst>
            </p:cNvPr>
            <p:cNvSpPr>
              <a:spLocks noChangeShapeType="1"/>
            </p:cNvSpPr>
            <p:nvPr/>
          </p:nvSpPr>
          <p:spPr bwMode="auto">
            <a:xfrm>
              <a:off x="517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2" name="Line 1621">
              <a:extLst>
                <a:ext uri="{FF2B5EF4-FFF2-40B4-BE49-F238E27FC236}">
                  <a16:creationId xmlns:a16="http://schemas.microsoft.com/office/drawing/2014/main" id="{FF0A1A67-CD7A-EF43-9A61-C4D9858D2945}"/>
                </a:ext>
              </a:extLst>
            </p:cNvPr>
            <p:cNvSpPr>
              <a:spLocks noChangeShapeType="1"/>
            </p:cNvSpPr>
            <p:nvPr/>
          </p:nvSpPr>
          <p:spPr bwMode="auto">
            <a:xfrm>
              <a:off x="520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3" name="Line 1622">
              <a:extLst>
                <a:ext uri="{FF2B5EF4-FFF2-40B4-BE49-F238E27FC236}">
                  <a16:creationId xmlns:a16="http://schemas.microsoft.com/office/drawing/2014/main" id="{54D2313C-6A9A-9B49-B915-9999E13E1E87}"/>
                </a:ext>
              </a:extLst>
            </p:cNvPr>
            <p:cNvSpPr>
              <a:spLocks noChangeShapeType="1"/>
            </p:cNvSpPr>
            <p:nvPr/>
          </p:nvSpPr>
          <p:spPr bwMode="auto">
            <a:xfrm>
              <a:off x="522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4" name="Line 1623">
              <a:extLst>
                <a:ext uri="{FF2B5EF4-FFF2-40B4-BE49-F238E27FC236}">
                  <a16:creationId xmlns:a16="http://schemas.microsoft.com/office/drawing/2014/main" id="{7ADC18A9-B3AD-414A-B70C-8B56AAD1FA88}"/>
                </a:ext>
              </a:extLst>
            </p:cNvPr>
            <p:cNvSpPr>
              <a:spLocks noChangeShapeType="1"/>
            </p:cNvSpPr>
            <p:nvPr/>
          </p:nvSpPr>
          <p:spPr bwMode="auto">
            <a:xfrm>
              <a:off x="524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5" name="Line 1624">
              <a:extLst>
                <a:ext uri="{FF2B5EF4-FFF2-40B4-BE49-F238E27FC236}">
                  <a16:creationId xmlns:a16="http://schemas.microsoft.com/office/drawing/2014/main" id="{2901E1E7-48A4-1045-822E-EA1E8AD3FF7F}"/>
                </a:ext>
              </a:extLst>
            </p:cNvPr>
            <p:cNvSpPr>
              <a:spLocks noChangeShapeType="1"/>
            </p:cNvSpPr>
            <p:nvPr/>
          </p:nvSpPr>
          <p:spPr bwMode="auto">
            <a:xfrm>
              <a:off x="527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6" name="Line 1625">
              <a:extLst>
                <a:ext uri="{FF2B5EF4-FFF2-40B4-BE49-F238E27FC236}">
                  <a16:creationId xmlns:a16="http://schemas.microsoft.com/office/drawing/2014/main" id="{53A6D819-6F30-5F48-A604-3CF0DC1EF655}"/>
                </a:ext>
              </a:extLst>
            </p:cNvPr>
            <p:cNvSpPr>
              <a:spLocks noChangeShapeType="1"/>
            </p:cNvSpPr>
            <p:nvPr/>
          </p:nvSpPr>
          <p:spPr bwMode="auto">
            <a:xfrm>
              <a:off x="529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7" name="Line 1626">
              <a:extLst>
                <a:ext uri="{FF2B5EF4-FFF2-40B4-BE49-F238E27FC236}">
                  <a16:creationId xmlns:a16="http://schemas.microsoft.com/office/drawing/2014/main" id="{A0A5EE56-46A6-0849-9321-F08CAACF29F9}"/>
                </a:ext>
              </a:extLst>
            </p:cNvPr>
            <p:cNvSpPr>
              <a:spLocks noChangeShapeType="1"/>
            </p:cNvSpPr>
            <p:nvPr/>
          </p:nvSpPr>
          <p:spPr bwMode="auto">
            <a:xfrm>
              <a:off x="531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8" name="Line 1627">
              <a:extLst>
                <a:ext uri="{FF2B5EF4-FFF2-40B4-BE49-F238E27FC236}">
                  <a16:creationId xmlns:a16="http://schemas.microsoft.com/office/drawing/2014/main" id="{A28978EE-34DE-1946-B0F0-2CF448207106}"/>
                </a:ext>
              </a:extLst>
            </p:cNvPr>
            <p:cNvSpPr>
              <a:spLocks noChangeShapeType="1"/>
            </p:cNvSpPr>
            <p:nvPr/>
          </p:nvSpPr>
          <p:spPr bwMode="auto">
            <a:xfrm>
              <a:off x="533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9" name="Line 1628">
              <a:extLst>
                <a:ext uri="{FF2B5EF4-FFF2-40B4-BE49-F238E27FC236}">
                  <a16:creationId xmlns:a16="http://schemas.microsoft.com/office/drawing/2014/main" id="{F953874D-8A37-CA4C-8521-AA6ACE15D70F}"/>
                </a:ext>
              </a:extLst>
            </p:cNvPr>
            <p:cNvSpPr>
              <a:spLocks noChangeShapeType="1"/>
            </p:cNvSpPr>
            <p:nvPr/>
          </p:nvSpPr>
          <p:spPr bwMode="auto">
            <a:xfrm>
              <a:off x="536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0" name="Line 1629">
              <a:extLst>
                <a:ext uri="{FF2B5EF4-FFF2-40B4-BE49-F238E27FC236}">
                  <a16:creationId xmlns:a16="http://schemas.microsoft.com/office/drawing/2014/main" id="{3A5C0F75-4A29-E642-A9D2-C6E25ACAA726}"/>
                </a:ext>
              </a:extLst>
            </p:cNvPr>
            <p:cNvSpPr>
              <a:spLocks noChangeShapeType="1"/>
            </p:cNvSpPr>
            <p:nvPr/>
          </p:nvSpPr>
          <p:spPr bwMode="auto">
            <a:xfrm>
              <a:off x="538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1" name="Line 1630">
              <a:extLst>
                <a:ext uri="{FF2B5EF4-FFF2-40B4-BE49-F238E27FC236}">
                  <a16:creationId xmlns:a16="http://schemas.microsoft.com/office/drawing/2014/main" id="{BF277EEF-0F2E-FF4A-B4E5-5FD8F4BD2075}"/>
                </a:ext>
              </a:extLst>
            </p:cNvPr>
            <p:cNvSpPr>
              <a:spLocks noChangeShapeType="1"/>
            </p:cNvSpPr>
            <p:nvPr/>
          </p:nvSpPr>
          <p:spPr bwMode="auto">
            <a:xfrm>
              <a:off x="540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2" name="Line 1631">
              <a:extLst>
                <a:ext uri="{FF2B5EF4-FFF2-40B4-BE49-F238E27FC236}">
                  <a16:creationId xmlns:a16="http://schemas.microsoft.com/office/drawing/2014/main" id="{F23E6A35-FA42-2C4D-8DCB-D52F91E677C4}"/>
                </a:ext>
              </a:extLst>
            </p:cNvPr>
            <p:cNvSpPr>
              <a:spLocks noChangeShapeType="1"/>
            </p:cNvSpPr>
            <p:nvPr/>
          </p:nvSpPr>
          <p:spPr bwMode="auto">
            <a:xfrm>
              <a:off x="5431"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3" name="Line 1632">
              <a:extLst>
                <a:ext uri="{FF2B5EF4-FFF2-40B4-BE49-F238E27FC236}">
                  <a16:creationId xmlns:a16="http://schemas.microsoft.com/office/drawing/2014/main" id="{0F334E0A-36E5-5D40-9720-7A997A2A8EBA}"/>
                </a:ext>
              </a:extLst>
            </p:cNvPr>
            <p:cNvSpPr>
              <a:spLocks noChangeShapeType="1"/>
            </p:cNvSpPr>
            <p:nvPr/>
          </p:nvSpPr>
          <p:spPr bwMode="auto">
            <a:xfrm>
              <a:off x="5454"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4" name="Line 1633">
              <a:extLst>
                <a:ext uri="{FF2B5EF4-FFF2-40B4-BE49-F238E27FC236}">
                  <a16:creationId xmlns:a16="http://schemas.microsoft.com/office/drawing/2014/main" id="{3879B466-051B-604A-A0DB-DB052D833853}"/>
                </a:ext>
              </a:extLst>
            </p:cNvPr>
            <p:cNvSpPr>
              <a:spLocks noChangeShapeType="1"/>
            </p:cNvSpPr>
            <p:nvPr/>
          </p:nvSpPr>
          <p:spPr bwMode="auto">
            <a:xfrm>
              <a:off x="5477"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5" name="Line 1634">
              <a:extLst>
                <a:ext uri="{FF2B5EF4-FFF2-40B4-BE49-F238E27FC236}">
                  <a16:creationId xmlns:a16="http://schemas.microsoft.com/office/drawing/2014/main" id="{77C45CB4-D1CB-6843-ABB1-70327E6E1763}"/>
                </a:ext>
              </a:extLst>
            </p:cNvPr>
            <p:cNvSpPr>
              <a:spLocks noChangeShapeType="1"/>
            </p:cNvSpPr>
            <p:nvPr/>
          </p:nvSpPr>
          <p:spPr bwMode="auto">
            <a:xfrm>
              <a:off x="3292" y="2437"/>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6" name="Line 1635">
              <a:extLst>
                <a:ext uri="{FF2B5EF4-FFF2-40B4-BE49-F238E27FC236}">
                  <a16:creationId xmlns:a16="http://schemas.microsoft.com/office/drawing/2014/main" id="{83DB990D-605C-B74B-80BE-90A66D6B343F}"/>
                </a:ext>
              </a:extLst>
            </p:cNvPr>
            <p:cNvSpPr>
              <a:spLocks noChangeShapeType="1"/>
            </p:cNvSpPr>
            <p:nvPr/>
          </p:nvSpPr>
          <p:spPr bwMode="auto">
            <a:xfrm flipH="1">
              <a:off x="5463" y="2437"/>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7" name="Rectangle 1636">
              <a:extLst>
                <a:ext uri="{FF2B5EF4-FFF2-40B4-BE49-F238E27FC236}">
                  <a16:creationId xmlns:a16="http://schemas.microsoft.com/office/drawing/2014/main" id="{3158604D-DB5A-8740-B920-B1BE239AA759}"/>
                </a:ext>
              </a:extLst>
            </p:cNvPr>
            <p:cNvSpPr>
              <a:spLocks noChangeArrowheads="1"/>
            </p:cNvSpPr>
            <p:nvPr/>
          </p:nvSpPr>
          <p:spPr bwMode="auto">
            <a:xfrm>
              <a:off x="3108" y="2391"/>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0.2</a:t>
              </a:r>
              <a:endParaRPr lang="en-US" altLang="en-US" sz="1800">
                <a:solidFill>
                  <a:schemeClr val="tx1"/>
                </a:solidFill>
              </a:endParaRPr>
            </a:p>
          </p:txBody>
        </p:sp>
        <p:sp>
          <p:nvSpPr>
            <p:cNvPr id="144798" name="Line 1637">
              <a:extLst>
                <a:ext uri="{FF2B5EF4-FFF2-40B4-BE49-F238E27FC236}">
                  <a16:creationId xmlns:a16="http://schemas.microsoft.com/office/drawing/2014/main" id="{89D78E26-2C9F-924A-873C-418D4132DE94}"/>
                </a:ext>
              </a:extLst>
            </p:cNvPr>
            <p:cNvSpPr>
              <a:spLocks noChangeShapeType="1"/>
            </p:cNvSpPr>
            <p:nvPr/>
          </p:nvSpPr>
          <p:spPr bwMode="auto">
            <a:xfrm>
              <a:off x="329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9" name="Line 1638">
              <a:extLst>
                <a:ext uri="{FF2B5EF4-FFF2-40B4-BE49-F238E27FC236}">
                  <a16:creationId xmlns:a16="http://schemas.microsoft.com/office/drawing/2014/main" id="{A6893159-D789-FF46-8EAC-7C93126340F3}"/>
                </a:ext>
              </a:extLst>
            </p:cNvPr>
            <p:cNvSpPr>
              <a:spLocks noChangeShapeType="1"/>
            </p:cNvSpPr>
            <p:nvPr/>
          </p:nvSpPr>
          <p:spPr bwMode="auto">
            <a:xfrm>
              <a:off x="331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68" name="Group 1639">
            <a:extLst>
              <a:ext uri="{FF2B5EF4-FFF2-40B4-BE49-F238E27FC236}">
                <a16:creationId xmlns:a16="http://schemas.microsoft.com/office/drawing/2014/main" id="{D3934B66-7C8C-4540-B130-830D7E602D78}"/>
              </a:ext>
            </a:extLst>
          </p:cNvPr>
          <p:cNvGrpSpPr>
            <a:grpSpLocks/>
          </p:cNvGrpSpPr>
          <p:nvPr/>
        </p:nvGrpSpPr>
        <p:grpSpPr bwMode="auto">
          <a:xfrm>
            <a:off x="5180013" y="2455863"/>
            <a:ext cx="3983037" cy="1038225"/>
            <a:chOff x="3108" y="1547"/>
            <a:chExt cx="2389" cy="654"/>
          </a:xfrm>
        </p:grpSpPr>
        <p:sp>
          <p:nvSpPr>
            <p:cNvPr id="144400" name="Line 1640">
              <a:extLst>
                <a:ext uri="{FF2B5EF4-FFF2-40B4-BE49-F238E27FC236}">
                  <a16:creationId xmlns:a16="http://schemas.microsoft.com/office/drawing/2014/main" id="{046E6D46-FF22-DD48-A07E-2B1D1F3D20F3}"/>
                </a:ext>
              </a:extLst>
            </p:cNvPr>
            <p:cNvSpPr>
              <a:spLocks noChangeShapeType="1"/>
            </p:cNvSpPr>
            <p:nvPr/>
          </p:nvSpPr>
          <p:spPr bwMode="auto">
            <a:xfrm>
              <a:off x="333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1" name="Line 1641">
              <a:extLst>
                <a:ext uri="{FF2B5EF4-FFF2-40B4-BE49-F238E27FC236}">
                  <a16:creationId xmlns:a16="http://schemas.microsoft.com/office/drawing/2014/main" id="{91491DD1-EBE9-4748-B533-A2D4EF3E5B15}"/>
                </a:ext>
              </a:extLst>
            </p:cNvPr>
            <p:cNvSpPr>
              <a:spLocks noChangeShapeType="1"/>
            </p:cNvSpPr>
            <p:nvPr/>
          </p:nvSpPr>
          <p:spPr bwMode="auto">
            <a:xfrm>
              <a:off x="336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2" name="Line 1642">
              <a:extLst>
                <a:ext uri="{FF2B5EF4-FFF2-40B4-BE49-F238E27FC236}">
                  <a16:creationId xmlns:a16="http://schemas.microsoft.com/office/drawing/2014/main" id="{04251AA7-DBEF-4246-B172-164A98068D6E}"/>
                </a:ext>
              </a:extLst>
            </p:cNvPr>
            <p:cNvSpPr>
              <a:spLocks noChangeShapeType="1"/>
            </p:cNvSpPr>
            <p:nvPr/>
          </p:nvSpPr>
          <p:spPr bwMode="auto">
            <a:xfrm>
              <a:off x="338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3" name="Line 1643">
              <a:extLst>
                <a:ext uri="{FF2B5EF4-FFF2-40B4-BE49-F238E27FC236}">
                  <a16:creationId xmlns:a16="http://schemas.microsoft.com/office/drawing/2014/main" id="{49C7707E-93EC-8A4C-9938-2460DB87E9FE}"/>
                </a:ext>
              </a:extLst>
            </p:cNvPr>
            <p:cNvSpPr>
              <a:spLocks noChangeShapeType="1"/>
            </p:cNvSpPr>
            <p:nvPr/>
          </p:nvSpPr>
          <p:spPr bwMode="auto">
            <a:xfrm>
              <a:off x="340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4" name="Line 1644">
              <a:extLst>
                <a:ext uri="{FF2B5EF4-FFF2-40B4-BE49-F238E27FC236}">
                  <a16:creationId xmlns:a16="http://schemas.microsoft.com/office/drawing/2014/main" id="{071C11DB-0A17-CB43-8FF9-6968EB086C8C}"/>
                </a:ext>
              </a:extLst>
            </p:cNvPr>
            <p:cNvSpPr>
              <a:spLocks noChangeShapeType="1"/>
            </p:cNvSpPr>
            <p:nvPr/>
          </p:nvSpPr>
          <p:spPr bwMode="auto">
            <a:xfrm>
              <a:off x="343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5" name="Line 1645">
              <a:extLst>
                <a:ext uri="{FF2B5EF4-FFF2-40B4-BE49-F238E27FC236}">
                  <a16:creationId xmlns:a16="http://schemas.microsoft.com/office/drawing/2014/main" id="{3597B78B-53DF-DF4A-B398-5B0507EF1D62}"/>
                </a:ext>
              </a:extLst>
            </p:cNvPr>
            <p:cNvSpPr>
              <a:spLocks noChangeShapeType="1"/>
            </p:cNvSpPr>
            <p:nvPr/>
          </p:nvSpPr>
          <p:spPr bwMode="auto">
            <a:xfrm>
              <a:off x="345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6" name="Line 1646">
              <a:extLst>
                <a:ext uri="{FF2B5EF4-FFF2-40B4-BE49-F238E27FC236}">
                  <a16:creationId xmlns:a16="http://schemas.microsoft.com/office/drawing/2014/main" id="{7F795A7D-27C5-FA4C-9802-A0E0DB8FDB6F}"/>
                </a:ext>
              </a:extLst>
            </p:cNvPr>
            <p:cNvSpPr>
              <a:spLocks noChangeShapeType="1"/>
            </p:cNvSpPr>
            <p:nvPr/>
          </p:nvSpPr>
          <p:spPr bwMode="auto">
            <a:xfrm>
              <a:off x="347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7" name="Line 1647">
              <a:extLst>
                <a:ext uri="{FF2B5EF4-FFF2-40B4-BE49-F238E27FC236}">
                  <a16:creationId xmlns:a16="http://schemas.microsoft.com/office/drawing/2014/main" id="{FAB6A610-4C63-874F-BF76-A826921839E8}"/>
                </a:ext>
              </a:extLst>
            </p:cNvPr>
            <p:cNvSpPr>
              <a:spLocks noChangeShapeType="1"/>
            </p:cNvSpPr>
            <p:nvPr/>
          </p:nvSpPr>
          <p:spPr bwMode="auto">
            <a:xfrm>
              <a:off x="349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8" name="Line 1648">
              <a:extLst>
                <a:ext uri="{FF2B5EF4-FFF2-40B4-BE49-F238E27FC236}">
                  <a16:creationId xmlns:a16="http://schemas.microsoft.com/office/drawing/2014/main" id="{26701E94-A71E-C946-A0CC-6F992099E151}"/>
                </a:ext>
              </a:extLst>
            </p:cNvPr>
            <p:cNvSpPr>
              <a:spLocks noChangeShapeType="1"/>
            </p:cNvSpPr>
            <p:nvPr/>
          </p:nvSpPr>
          <p:spPr bwMode="auto">
            <a:xfrm>
              <a:off x="352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9" name="Line 1649">
              <a:extLst>
                <a:ext uri="{FF2B5EF4-FFF2-40B4-BE49-F238E27FC236}">
                  <a16:creationId xmlns:a16="http://schemas.microsoft.com/office/drawing/2014/main" id="{8AFD7103-059A-0046-ABDE-86E923F71E77}"/>
                </a:ext>
              </a:extLst>
            </p:cNvPr>
            <p:cNvSpPr>
              <a:spLocks noChangeShapeType="1"/>
            </p:cNvSpPr>
            <p:nvPr/>
          </p:nvSpPr>
          <p:spPr bwMode="auto">
            <a:xfrm>
              <a:off x="354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0" name="Line 1650">
              <a:extLst>
                <a:ext uri="{FF2B5EF4-FFF2-40B4-BE49-F238E27FC236}">
                  <a16:creationId xmlns:a16="http://schemas.microsoft.com/office/drawing/2014/main" id="{29C90DE3-3290-9443-BF0A-58C927556B4D}"/>
                </a:ext>
              </a:extLst>
            </p:cNvPr>
            <p:cNvSpPr>
              <a:spLocks noChangeShapeType="1"/>
            </p:cNvSpPr>
            <p:nvPr/>
          </p:nvSpPr>
          <p:spPr bwMode="auto">
            <a:xfrm>
              <a:off x="356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1" name="Line 1651">
              <a:extLst>
                <a:ext uri="{FF2B5EF4-FFF2-40B4-BE49-F238E27FC236}">
                  <a16:creationId xmlns:a16="http://schemas.microsoft.com/office/drawing/2014/main" id="{A7F0B698-F787-C54D-A0D8-4989A795D66A}"/>
                </a:ext>
              </a:extLst>
            </p:cNvPr>
            <p:cNvSpPr>
              <a:spLocks noChangeShapeType="1"/>
            </p:cNvSpPr>
            <p:nvPr/>
          </p:nvSpPr>
          <p:spPr bwMode="auto">
            <a:xfrm>
              <a:off x="359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2" name="Line 1652">
              <a:extLst>
                <a:ext uri="{FF2B5EF4-FFF2-40B4-BE49-F238E27FC236}">
                  <a16:creationId xmlns:a16="http://schemas.microsoft.com/office/drawing/2014/main" id="{7D952964-EAA0-5D44-A35B-99C80ACC8942}"/>
                </a:ext>
              </a:extLst>
            </p:cNvPr>
            <p:cNvSpPr>
              <a:spLocks noChangeShapeType="1"/>
            </p:cNvSpPr>
            <p:nvPr/>
          </p:nvSpPr>
          <p:spPr bwMode="auto">
            <a:xfrm>
              <a:off x="361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3" name="Line 1653">
              <a:extLst>
                <a:ext uri="{FF2B5EF4-FFF2-40B4-BE49-F238E27FC236}">
                  <a16:creationId xmlns:a16="http://schemas.microsoft.com/office/drawing/2014/main" id="{61A5BC3A-BCA4-3849-AFB8-5B155A2FCB98}"/>
                </a:ext>
              </a:extLst>
            </p:cNvPr>
            <p:cNvSpPr>
              <a:spLocks noChangeShapeType="1"/>
            </p:cNvSpPr>
            <p:nvPr/>
          </p:nvSpPr>
          <p:spPr bwMode="auto">
            <a:xfrm>
              <a:off x="363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4" name="Line 1654">
              <a:extLst>
                <a:ext uri="{FF2B5EF4-FFF2-40B4-BE49-F238E27FC236}">
                  <a16:creationId xmlns:a16="http://schemas.microsoft.com/office/drawing/2014/main" id="{AEBA0229-F7B8-5B48-B689-6421307029BD}"/>
                </a:ext>
              </a:extLst>
            </p:cNvPr>
            <p:cNvSpPr>
              <a:spLocks noChangeShapeType="1"/>
            </p:cNvSpPr>
            <p:nvPr/>
          </p:nvSpPr>
          <p:spPr bwMode="auto">
            <a:xfrm>
              <a:off x="366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5" name="Line 1655">
              <a:extLst>
                <a:ext uri="{FF2B5EF4-FFF2-40B4-BE49-F238E27FC236}">
                  <a16:creationId xmlns:a16="http://schemas.microsoft.com/office/drawing/2014/main" id="{89850CF3-1F25-F34D-8957-32949369B4E2}"/>
                </a:ext>
              </a:extLst>
            </p:cNvPr>
            <p:cNvSpPr>
              <a:spLocks noChangeShapeType="1"/>
            </p:cNvSpPr>
            <p:nvPr/>
          </p:nvSpPr>
          <p:spPr bwMode="auto">
            <a:xfrm>
              <a:off x="368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6" name="Line 1656">
              <a:extLst>
                <a:ext uri="{FF2B5EF4-FFF2-40B4-BE49-F238E27FC236}">
                  <a16:creationId xmlns:a16="http://schemas.microsoft.com/office/drawing/2014/main" id="{08DA0086-7C7D-4C4C-92DF-B127AA2789F4}"/>
                </a:ext>
              </a:extLst>
            </p:cNvPr>
            <p:cNvSpPr>
              <a:spLocks noChangeShapeType="1"/>
            </p:cNvSpPr>
            <p:nvPr/>
          </p:nvSpPr>
          <p:spPr bwMode="auto">
            <a:xfrm>
              <a:off x="370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7" name="Line 1657">
              <a:extLst>
                <a:ext uri="{FF2B5EF4-FFF2-40B4-BE49-F238E27FC236}">
                  <a16:creationId xmlns:a16="http://schemas.microsoft.com/office/drawing/2014/main" id="{A6BC49CB-B6B0-2E4A-A924-AC6818B5B992}"/>
                </a:ext>
              </a:extLst>
            </p:cNvPr>
            <p:cNvSpPr>
              <a:spLocks noChangeShapeType="1"/>
            </p:cNvSpPr>
            <p:nvPr/>
          </p:nvSpPr>
          <p:spPr bwMode="auto">
            <a:xfrm>
              <a:off x="372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8" name="Line 1658">
              <a:extLst>
                <a:ext uri="{FF2B5EF4-FFF2-40B4-BE49-F238E27FC236}">
                  <a16:creationId xmlns:a16="http://schemas.microsoft.com/office/drawing/2014/main" id="{4BD40B08-F81E-4347-B0F8-069EEC1EA7BF}"/>
                </a:ext>
              </a:extLst>
            </p:cNvPr>
            <p:cNvSpPr>
              <a:spLocks noChangeShapeType="1"/>
            </p:cNvSpPr>
            <p:nvPr/>
          </p:nvSpPr>
          <p:spPr bwMode="auto">
            <a:xfrm>
              <a:off x="375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9" name="Line 1659">
              <a:extLst>
                <a:ext uri="{FF2B5EF4-FFF2-40B4-BE49-F238E27FC236}">
                  <a16:creationId xmlns:a16="http://schemas.microsoft.com/office/drawing/2014/main" id="{D888545C-FE93-1848-893C-A3A3A1D6A21F}"/>
                </a:ext>
              </a:extLst>
            </p:cNvPr>
            <p:cNvSpPr>
              <a:spLocks noChangeShapeType="1"/>
            </p:cNvSpPr>
            <p:nvPr/>
          </p:nvSpPr>
          <p:spPr bwMode="auto">
            <a:xfrm>
              <a:off x="377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0" name="Line 1660">
              <a:extLst>
                <a:ext uri="{FF2B5EF4-FFF2-40B4-BE49-F238E27FC236}">
                  <a16:creationId xmlns:a16="http://schemas.microsoft.com/office/drawing/2014/main" id="{13F3FFE3-AF6C-6448-B493-835252346501}"/>
                </a:ext>
              </a:extLst>
            </p:cNvPr>
            <p:cNvSpPr>
              <a:spLocks noChangeShapeType="1"/>
            </p:cNvSpPr>
            <p:nvPr/>
          </p:nvSpPr>
          <p:spPr bwMode="auto">
            <a:xfrm>
              <a:off x="379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1" name="Line 1661">
              <a:extLst>
                <a:ext uri="{FF2B5EF4-FFF2-40B4-BE49-F238E27FC236}">
                  <a16:creationId xmlns:a16="http://schemas.microsoft.com/office/drawing/2014/main" id="{4761CF20-73E5-FB4D-886D-84887B31630E}"/>
                </a:ext>
              </a:extLst>
            </p:cNvPr>
            <p:cNvSpPr>
              <a:spLocks noChangeShapeType="1"/>
            </p:cNvSpPr>
            <p:nvPr/>
          </p:nvSpPr>
          <p:spPr bwMode="auto">
            <a:xfrm>
              <a:off x="382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2" name="Line 1662">
              <a:extLst>
                <a:ext uri="{FF2B5EF4-FFF2-40B4-BE49-F238E27FC236}">
                  <a16:creationId xmlns:a16="http://schemas.microsoft.com/office/drawing/2014/main" id="{D314C5E8-2B16-3640-8F3B-6056A4300928}"/>
                </a:ext>
              </a:extLst>
            </p:cNvPr>
            <p:cNvSpPr>
              <a:spLocks noChangeShapeType="1"/>
            </p:cNvSpPr>
            <p:nvPr/>
          </p:nvSpPr>
          <p:spPr bwMode="auto">
            <a:xfrm>
              <a:off x="384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3" name="Line 1663">
              <a:extLst>
                <a:ext uri="{FF2B5EF4-FFF2-40B4-BE49-F238E27FC236}">
                  <a16:creationId xmlns:a16="http://schemas.microsoft.com/office/drawing/2014/main" id="{21D9FAA1-4E63-C043-83C0-728A34178F1D}"/>
                </a:ext>
              </a:extLst>
            </p:cNvPr>
            <p:cNvSpPr>
              <a:spLocks noChangeShapeType="1"/>
            </p:cNvSpPr>
            <p:nvPr/>
          </p:nvSpPr>
          <p:spPr bwMode="auto">
            <a:xfrm>
              <a:off x="386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4" name="Line 1664">
              <a:extLst>
                <a:ext uri="{FF2B5EF4-FFF2-40B4-BE49-F238E27FC236}">
                  <a16:creationId xmlns:a16="http://schemas.microsoft.com/office/drawing/2014/main" id="{E7D2C847-E326-D947-A589-7B8AD4562C9B}"/>
                </a:ext>
              </a:extLst>
            </p:cNvPr>
            <p:cNvSpPr>
              <a:spLocks noChangeShapeType="1"/>
            </p:cNvSpPr>
            <p:nvPr/>
          </p:nvSpPr>
          <p:spPr bwMode="auto">
            <a:xfrm>
              <a:off x="389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5" name="Line 1665">
              <a:extLst>
                <a:ext uri="{FF2B5EF4-FFF2-40B4-BE49-F238E27FC236}">
                  <a16:creationId xmlns:a16="http://schemas.microsoft.com/office/drawing/2014/main" id="{B0767189-E4D4-AE44-832A-315E707DC668}"/>
                </a:ext>
              </a:extLst>
            </p:cNvPr>
            <p:cNvSpPr>
              <a:spLocks noChangeShapeType="1"/>
            </p:cNvSpPr>
            <p:nvPr/>
          </p:nvSpPr>
          <p:spPr bwMode="auto">
            <a:xfrm>
              <a:off x="391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6" name="Line 1666">
              <a:extLst>
                <a:ext uri="{FF2B5EF4-FFF2-40B4-BE49-F238E27FC236}">
                  <a16:creationId xmlns:a16="http://schemas.microsoft.com/office/drawing/2014/main" id="{215AB5C2-1B0F-3347-A81D-A3C70009BD84}"/>
                </a:ext>
              </a:extLst>
            </p:cNvPr>
            <p:cNvSpPr>
              <a:spLocks noChangeShapeType="1"/>
            </p:cNvSpPr>
            <p:nvPr/>
          </p:nvSpPr>
          <p:spPr bwMode="auto">
            <a:xfrm>
              <a:off x="393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7" name="Line 1667">
              <a:extLst>
                <a:ext uri="{FF2B5EF4-FFF2-40B4-BE49-F238E27FC236}">
                  <a16:creationId xmlns:a16="http://schemas.microsoft.com/office/drawing/2014/main" id="{A9F7BF90-0B3E-FB43-BCA0-BBC2839DFBE8}"/>
                </a:ext>
              </a:extLst>
            </p:cNvPr>
            <p:cNvSpPr>
              <a:spLocks noChangeShapeType="1"/>
            </p:cNvSpPr>
            <p:nvPr/>
          </p:nvSpPr>
          <p:spPr bwMode="auto">
            <a:xfrm>
              <a:off x="395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8" name="Line 1668">
              <a:extLst>
                <a:ext uri="{FF2B5EF4-FFF2-40B4-BE49-F238E27FC236}">
                  <a16:creationId xmlns:a16="http://schemas.microsoft.com/office/drawing/2014/main" id="{EA9E9467-C788-BB4A-8AC5-34F2FC8184BE}"/>
                </a:ext>
              </a:extLst>
            </p:cNvPr>
            <p:cNvSpPr>
              <a:spLocks noChangeShapeType="1"/>
            </p:cNvSpPr>
            <p:nvPr/>
          </p:nvSpPr>
          <p:spPr bwMode="auto">
            <a:xfrm>
              <a:off x="398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9" name="Line 1669">
              <a:extLst>
                <a:ext uri="{FF2B5EF4-FFF2-40B4-BE49-F238E27FC236}">
                  <a16:creationId xmlns:a16="http://schemas.microsoft.com/office/drawing/2014/main" id="{CE14011E-CA10-6546-BA63-4452C3B8B2C4}"/>
                </a:ext>
              </a:extLst>
            </p:cNvPr>
            <p:cNvSpPr>
              <a:spLocks noChangeShapeType="1"/>
            </p:cNvSpPr>
            <p:nvPr/>
          </p:nvSpPr>
          <p:spPr bwMode="auto">
            <a:xfrm>
              <a:off x="400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0" name="Line 1670">
              <a:extLst>
                <a:ext uri="{FF2B5EF4-FFF2-40B4-BE49-F238E27FC236}">
                  <a16:creationId xmlns:a16="http://schemas.microsoft.com/office/drawing/2014/main" id="{2B3B994B-5A52-6345-A8E2-2A702EC8385A}"/>
                </a:ext>
              </a:extLst>
            </p:cNvPr>
            <p:cNvSpPr>
              <a:spLocks noChangeShapeType="1"/>
            </p:cNvSpPr>
            <p:nvPr/>
          </p:nvSpPr>
          <p:spPr bwMode="auto">
            <a:xfrm>
              <a:off x="402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1" name="Line 1671">
              <a:extLst>
                <a:ext uri="{FF2B5EF4-FFF2-40B4-BE49-F238E27FC236}">
                  <a16:creationId xmlns:a16="http://schemas.microsoft.com/office/drawing/2014/main" id="{A214F9C4-6FFA-B04D-8912-5A097B581407}"/>
                </a:ext>
              </a:extLst>
            </p:cNvPr>
            <p:cNvSpPr>
              <a:spLocks noChangeShapeType="1"/>
            </p:cNvSpPr>
            <p:nvPr/>
          </p:nvSpPr>
          <p:spPr bwMode="auto">
            <a:xfrm>
              <a:off x="405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2" name="Line 1672">
              <a:extLst>
                <a:ext uri="{FF2B5EF4-FFF2-40B4-BE49-F238E27FC236}">
                  <a16:creationId xmlns:a16="http://schemas.microsoft.com/office/drawing/2014/main" id="{2AAE9FC7-28A0-1F40-B9D9-E8ABC27C01F4}"/>
                </a:ext>
              </a:extLst>
            </p:cNvPr>
            <p:cNvSpPr>
              <a:spLocks noChangeShapeType="1"/>
            </p:cNvSpPr>
            <p:nvPr/>
          </p:nvSpPr>
          <p:spPr bwMode="auto">
            <a:xfrm>
              <a:off x="407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3" name="Line 1673">
              <a:extLst>
                <a:ext uri="{FF2B5EF4-FFF2-40B4-BE49-F238E27FC236}">
                  <a16:creationId xmlns:a16="http://schemas.microsoft.com/office/drawing/2014/main" id="{96FF1DFD-A550-AF42-8C62-3B8E8AD6BD8F}"/>
                </a:ext>
              </a:extLst>
            </p:cNvPr>
            <p:cNvSpPr>
              <a:spLocks noChangeShapeType="1"/>
            </p:cNvSpPr>
            <p:nvPr/>
          </p:nvSpPr>
          <p:spPr bwMode="auto">
            <a:xfrm>
              <a:off x="409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4" name="Line 1674">
              <a:extLst>
                <a:ext uri="{FF2B5EF4-FFF2-40B4-BE49-F238E27FC236}">
                  <a16:creationId xmlns:a16="http://schemas.microsoft.com/office/drawing/2014/main" id="{59ADD3A6-6119-674B-8972-2E17F192B145}"/>
                </a:ext>
              </a:extLst>
            </p:cNvPr>
            <p:cNvSpPr>
              <a:spLocks noChangeShapeType="1"/>
            </p:cNvSpPr>
            <p:nvPr/>
          </p:nvSpPr>
          <p:spPr bwMode="auto">
            <a:xfrm>
              <a:off x="412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5" name="Line 1675">
              <a:extLst>
                <a:ext uri="{FF2B5EF4-FFF2-40B4-BE49-F238E27FC236}">
                  <a16:creationId xmlns:a16="http://schemas.microsoft.com/office/drawing/2014/main" id="{47A7C3C4-FF14-5A40-BC91-E535C3A2C0C0}"/>
                </a:ext>
              </a:extLst>
            </p:cNvPr>
            <p:cNvSpPr>
              <a:spLocks noChangeShapeType="1"/>
            </p:cNvSpPr>
            <p:nvPr/>
          </p:nvSpPr>
          <p:spPr bwMode="auto">
            <a:xfrm>
              <a:off x="414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6" name="Line 1676">
              <a:extLst>
                <a:ext uri="{FF2B5EF4-FFF2-40B4-BE49-F238E27FC236}">
                  <a16:creationId xmlns:a16="http://schemas.microsoft.com/office/drawing/2014/main" id="{14034A56-C548-494F-A088-424B319DACAC}"/>
                </a:ext>
              </a:extLst>
            </p:cNvPr>
            <p:cNvSpPr>
              <a:spLocks noChangeShapeType="1"/>
            </p:cNvSpPr>
            <p:nvPr/>
          </p:nvSpPr>
          <p:spPr bwMode="auto">
            <a:xfrm>
              <a:off x="416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7" name="Line 1677">
              <a:extLst>
                <a:ext uri="{FF2B5EF4-FFF2-40B4-BE49-F238E27FC236}">
                  <a16:creationId xmlns:a16="http://schemas.microsoft.com/office/drawing/2014/main" id="{7F61592A-DD06-F94B-9023-C4EE8CDC9412}"/>
                </a:ext>
              </a:extLst>
            </p:cNvPr>
            <p:cNvSpPr>
              <a:spLocks noChangeShapeType="1"/>
            </p:cNvSpPr>
            <p:nvPr/>
          </p:nvSpPr>
          <p:spPr bwMode="auto">
            <a:xfrm>
              <a:off x="418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8" name="Line 1678">
              <a:extLst>
                <a:ext uri="{FF2B5EF4-FFF2-40B4-BE49-F238E27FC236}">
                  <a16:creationId xmlns:a16="http://schemas.microsoft.com/office/drawing/2014/main" id="{199272CF-2F90-F547-A756-33DDE6FF4228}"/>
                </a:ext>
              </a:extLst>
            </p:cNvPr>
            <p:cNvSpPr>
              <a:spLocks noChangeShapeType="1"/>
            </p:cNvSpPr>
            <p:nvPr/>
          </p:nvSpPr>
          <p:spPr bwMode="auto">
            <a:xfrm>
              <a:off x="421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9" name="Line 1679">
              <a:extLst>
                <a:ext uri="{FF2B5EF4-FFF2-40B4-BE49-F238E27FC236}">
                  <a16:creationId xmlns:a16="http://schemas.microsoft.com/office/drawing/2014/main" id="{2D22D592-5DC0-8E46-9A3B-9A2219BC8F8B}"/>
                </a:ext>
              </a:extLst>
            </p:cNvPr>
            <p:cNvSpPr>
              <a:spLocks noChangeShapeType="1"/>
            </p:cNvSpPr>
            <p:nvPr/>
          </p:nvSpPr>
          <p:spPr bwMode="auto">
            <a:xfrm>
              <a:off x="423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0" name="Line 1680">
              <a:extLst>
                <a:ext uri="{FF2B5EF4-FFF2-40B4-BE49-F238E27FC236}">
                  <a16:creationId xmlns:a16="http://schemas.microsoft.com/office/drawing/2014/main" id="{22E9E403-5ED8-9640-A494-2DF8B0EA7E90}"/>
                </a:ext>
              </a:extLst>
            </p:cNvPr>
            <p:cNvSpPr>
              <a:spLocks noChangeShapeType="1"/>
            </p:cNvSpPr>
            <p:nvPr/>
          </p:nvSpPr>
          <p:spPr bwMode="auto">
            <a:xfrm>
              <a:off x="425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1" name="Line 1681">
              <a:extLst>
                <a:ext uri="{FF2B5EF4-FFF2-40B4-BE49-F238E27FC236}">
                  <a16:creationId xmlns:a16="http://schemas.microsoft.com/office/drawing/2014/main" id="{45CD0B09-E408-1043-8F65-740B26DD52F1}"/>
                </a:ext>
              </a:extLst>
            </p:cNvPr>
            <p:cNvSpPr>
              <a:spLocks noChangeShapeType="1"/>
            </p:cNvSpPr>
            <p:nvPr/>
          </p:nvSpPr>
          <p:spPr bwMode="auto">
            <a:xfrm>
              <a:off x="428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2" name="Line 1682">
              <a:extLst>
                <a:ext uri="{FF2B5EF4-FFF2-40B4-BE49-F238E27FC236}">
                  <a16:creationId xmlns:a16="http://schemas.microsoft.com/office/drawing/2014/main" id="{E0B62974-95B7-D340-980B-917630D4C0D0}"/>
                </a:ext>
              </a:extLst>
            </p:cNvPr>
            <p:cNvSpPr>
              <a:spLocks noChangeShapeType="1"/>
            </p:cNvSpPr>
            <p:nvPr/>
          </p:nvSpPr>
          <p:spPr bwMode="auto">
            <a:xfrm>
              <a:off x="430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3" name="Line 1683">
              <a:extLst>
                <a:ext uri="{FF2B5EF4-FFF2-40B4-BE49-F238E27FC236}">
                  <a16:creationId xmlns:a16="http://schemas.microsoft.com/office/drawing/2014/main" id="{BC1531C6-C5E8-9041-829D-24935B60C03D}"/>
                </a:ext>
              </a:extLst>
            </p:cNvPr>
            <p:cNvSpPr>
              <a:spLocks noChangeShapeType="1"/>
            </p:cNvSpPr>
            <p:nvPr/>
          </p:nvSpPr>
          <p:spPr bwMode="auto">
            <a:xfrm>
              <a:off x="432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4" name="Line 1684">
              <a:extLst>
                <a:ext uri="{FF2B5EF4-FFF2-40B4-BE49-F238E27FC236}">
                  <a16:creationId xmlns:a16="http://schemas.microsoft.com/office/drawing/2014/main" id="{D309E32B-9653-8449-A39E-F9145806E03D}"/>
                </a:ext>
              </a:extLst>
            </p:cNvPr>
            <p:cNvSpPr>
              <a:spLocks noChangeShapeType="1"/>
            </p:cNvSpPr>
            <p:nvPr/>
          </p:nvSpPr>
          <p:spPr bwMode="auto">
            <a:xfrm>
              <a:off x="435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5" name="Line 1685">
              <a:extLst>
                <a:ext uri="{FF2B5EF4-FFF2-40B4-BE49-F238E27FC236}">
                  <a16:creationId xmlns:a16="http://schemas.microsoft.com/office/drawing/2014/main" id="{06F6DD3F-B78B-2B45-A0E2-8E4DA01BDF4B}"/>
                </a:ext>
              </a:extLst>
            </p:cNvPr>
            <p:cNvSpPr>
              <a:spLocks noChangeShapeType="1"/>
            </p:cNvSpPr>
            <p:nvPr/>
          </p:nvSpPr>
          <p:spPr bwMode="auto">
            <a:xfrm>
              <a:off x="437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6" name="Line 1686">
              <a:extLst>
                <a:ext uri="{FF2B5EF4-FFF2-40B4-BE49-F238E27FC236}">
                  <a16:creationId xmlns:a16="http://schemas.microsoft.com/office/drawing/2014/main" id="{7242ADC2-700E-404F-9206-21F0B9D7754B}"/>
                </a:ext>
              </a:extLst>
            </p:cNvPr>
            <p:cNvSpPr>
              <a:spLocks noChangeShapeType="1"/>
            </p:cNvSpPr>
            <p:nvPr/>
          </p:nvSpPr>
          <p:spPr bwMode="auto">
            <a:xfrm>
              <a:off x="439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7" name="Line 1687">
              <a:extLst>
                <a:ext uri="{FF2B5EF4-FFF2-40B4-BE49-F238E27FC236}">
                  <a16:creationId xmlns:a16="http://schemas.microsoft.com/office/drawing/2014/main" id="{646F850D-E31E-734E-ACDE-212F7EC38E13}"/>
                </a:ext>
              </a:extLst>
            </p:cNvPr>
            <p:cNvSpPr>
              <a:spLocks noChangeShapeType="1"/>
            </p:cNvSpPr>
            <p:nvPr/>
          </p:nvSpPr>
          <p:spPr bwMode="auto">
            <a:xfrm>
              <a:off x="441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8" name="Line 1688">
              <a:extLst>
                <a:ext uri="{FF2B5EF4-FFF2-40B4-BE49-F238E27FC236}">
                  <a16:creationId xmlns:a16="http://schemas.microsoft.com/office/drawing/2014/main" id="{2D4C5338-D476-8543-950F-4C55B5F02BCE}"/>
                </a:ext>
              </a:extLst>
            </p:cNvPr>
            <p:cNvSpPr>
              <a:spLocks noChangeShapeType="1"/>
            </p:cNvSpPr>
            <p:nvPr/>
          </p:nvSpPr>
          <p:spPr bwMode="auto">
            <a:xfrm>
              <a:off x="444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9" name="Line 1689">
              <a:extLst>
                <a:ext uri="{FF2B5EF4-FFF2-40B4-BE49-F238E27FC236}">
                  <a16:creationId xmlns:a16="http://schemas.microsoft.com/office/drawing/2014/main" id="{605D51FF-3936-C147-A856-D8FCA11BF858}"/>
                </a:ext>
              </a:extLst>
            </p:cNvPr>
            <p:cNvSpPr>
              <a:spLocks noChangeShapeType="1"/>
            </p:cNvSpPr>
            <p:nvPr/>
          </p:nvSpPr>
          <p:spPr bwMode="auto">
            <a:xfrm>
              <a:off x="446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0" name="Line 1690">
              <a:extLst>
                <a:ext uri="{FF2B5EF4-FFF2-40B4-BE49-F238E27FC236}">
                  <a16:creationId xmlns:a16="http://schemas.microsoft.com/office/drawing/2014/main" id="{C49AD254-0A3F-5948-A04C-2C5BFB1AEC14}"/>
                </a:ext>
              </a:extLst>
            </p:cNvPr>
            <p:cNvSpPr>
              <a:spLocks noChangeShapeType="1"/>
            </p:cNvSpPr>
            <p:nvPr/>
          </p:nvSpPr>
          <p:spPr bwMode="auto">
            <a:xfrm>
              <a:off x="448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1" name="Line 1691">
              <a:extLst>
                <a:ext uri="{FF2B5EF4-FFF2-40B4-BE49-F238E27FC236}">
                  <a16:creationId xmlns:a16="http://schemas.microsoft.com/office/drawing/2014/main" id="{9D8DBBAA-FBB2-624C-884D-3B5F26D18071}"/>
                </a:ext>
              </a:extLst>
            </p:cNvPr>
            <p:cNvSpPr>
              <a:spLocks noChangeShapeType="1"/>
            </p:cNvSpPr>
            <p:nvPr/>
          </p:nvSpPr>
          <p:spPr bwMode="auto">
            <a:xfrm>
              <a:off x="451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2" name="Line 1692">
              <a:extLst>
                <a:ext uri="{FF2B5EF4-FFF2-40B4-BE49-F238E27FC236}">
                  <a16:creationId xmlns:a16="http://schemas.microsoft.com/office/drawing/2014/main" id="{34CD819E-CFB2-0D42-A62F-8CE0DEF3EA9A}"/>
                </a:ext>
              </a:extLst>
            </p:cNvPr>
            <p:cNvSpPr>
              <a:spLocks noChangeShapeType="1"/>
            </p:cNvSpPr>
            <p:nvPr/>
          </p:nvSpPr>
          <p:spPr bwMode="auto">
            <a:xfrm>
              <a:off x="453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3" name="Line 1693">
              <a:extLst>
                <a:ext uri="{FF2B5EF4-FFF2-40B4-BE49-F238E27FC236}">
                  <a16:creationId xmlns:a16="http://schemas.microsoft.com/office/drawing/2014/main" id="{855C654C-97AD-5E48-A3C7-7053425877D6}"/>
                </a:ext>
              </a:extLst>
            </p:cNvPr>
            <p:cNvSpPr>
              <a:spLocks noChangeShapeType="1"/>
            </p:cNvSpPr>
            <p:nvPr/>
          </p:nvSpPr>
          <p:spPr bwMode="auto">
            <a:xfrm>
              <a:off x="455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4" name="Line 1694">
              <a:extLst>
                <a:ext uri="{FF2B5EF4-FFF2-40B4-BE49-F238E27FC236}">
                  <a16:creationId xmlns:a16="http://schemas.microsoft.com/office/drawing/2014/main" id="{C81C2633-48D5-5647-BC84-89C10DE3F1D5}"/>
                </a:ext>
              </a:extLst>
            </p:cNvPr>
            <p:cNvSpPr>
              <a:spLocks noChangeShapeType="1"/>
            </p:cNvSpPr>
            <p:nvPr/>
          </p:nvSpPr>
          <p:spPr bwMode="auto">
            <a:xfrm>
              <a:off x="458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5" name="Line 1695">
              <a:extLst>
                <a:ext uri="{FF2B5EF4-FFF2-40B4-BE49-F238E27FC236}">
                  <a16:creationId xmlns:a16="http://schemas.microsoft.com/office/drawing/2014/main" id="{C040491B-D0DF-8C44-9397-1E80C2BAF046}"/>
                </a:ext>
              </a:extLst>
            </p:cNvPr>
            <p:cNvSpPr>
              <a:spLocks noChangeShapeType="1"/>
            </p:cNvSpPr>
            <p:nvPr/>
          </p:nvSpPr>
          <p:spPr bwMode="auto">
            <a:xfrm>
              <a:off x="460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6" name="Line 1696">
              <a:extLst>
                <a:ext uri="{FF2B5EF4-FFF2-40B4-BE49-F238E27FC236}">
                  <a16:creationId xmlns:a16="http://schemas.microsoft.com/office/drawing/2014/main" id="{A7C801E3-D41F-3B45-B8D4-29889E1D1AA9}"/>
                </a:ext>
              </a:extLst>
            </p:cNvPr>
            <p:cNvSpPr>
              <a:spLocks noChangeShapeType="1"/>
            </p:cNvSpPr>
            <p:nvPr/>
          </p:nvSpPr>
          <p:spPr bwMode="auto">
            <a:xfrm>
              <a:off x="462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7" name="Line 1697">
              <a:extLst>
                <a:ext uri="{FF2B5EF4-FFF2-40B4-BE49-F238E27FC236}">
                  <a16:creationId xmlns:a16="http://schemas.microsoft.com/office/drawing/2014/main" id="{BB4E159C-7062-EE4F-8267-086C7B18D346}"/>
                </a:ext>
              </a:extLst>
            </p:cNvPr>
            <p:cNvSpPr>
              <a:spLocks noChangeShapeType="1"/>
            </p:cNvSpPr>
            <p:nvPr/>
          </p:nvSpPr>
          <p:spPr bwMode="auto">
            <a:xfrm>
              <a:off x="464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8" name="Line 1698">
              <a:extLst>
                <a:ext uri="{FF2B5EF4-FFF2-40B4-BE49-F238E27FC236}">
                  <a16:creationId xmlns:a16="http://schemas.microsoft.com/office/drawing/2014/main" id="{D7807B9D-25FD-7B49-AC78-6A20A2A950C9}"/>
                </a:ext>
              </a:extLst>
            </p:cNvPr>
            <p:cNvSpPr>
              <a:spLocks noChangeShapeType="1"/>
            </p:cNvSpPr>
            <p:nvPr/>
          </p:nvSpPr>
          <p:spPr bwMode="auto">
            <a:xfrm>
              <a:off x="467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9" name="Line 1699">
              <a:extLst>
                <a:ext uri="{FF2B5EF4-FFF2-40B4-BE49-F238E27FC236}">
                  <a16:creationId xmlns:a16="http://schemas.microsoft.com/office/drawing/2014/main" id="{73284D34-16BE-D849-9ECD-B8A3A5E8A415}"/>
                </a:ext>
              </a:extLst>
            </p:cNvPr>
            <p:cNvSpPr>
              <a:spLocks noChangeShapeType="1"/>
            </p:cNvSpPr>
            <p:nvPr/>
          </p:nvSpPr>
          <p:spPr bwMode="auto">
            <a:xfrm>
              <a:off x="469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0" name="Line 1700">
              <a:extLst>
                <a:ext uri="{FF2B5EF4-FFF2-40B4-BE49-F238E27FC236}">
                  <a16:creationId xmlns:a16="http://schemas.microsoft.com/office/drawing/2014/main" id="{0FABE117-965B-B04D-B4E2-EB5EE33B7EF4}"/>
                </a:ext>
              </a:extLst>
            </p:cNvPr>
            <p:cNvSpPr>
              <a:spLocks noChangeShapeType="1"/>
            </p:cNvSpPr>
            <p:nvPr/>
          </p:nvSpPr>
          <p:spPr bwMode="auto">
            <a:xfrm>
              <a:off x="471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1" name="Line 1701">
              <a:extLst>
                <a:ext uri="{FF2B5EF4-FFF2-40B4-BE49-F238E27FC236}">
                  <a16:creationId xmlns:a16="http://schemas.microsoft.com/office/drawing/2014/main" id="{C7465331-58C0-5E49-BCA3-AB0A664E41B3}"/>
                </a:ext>
              </a:extLst>
            </p:cNvPr>
            <p:cNvSpPr>
              <a:spLocks noChangeShapeType="1"/>
            </p:cNvSpPr>
            <p:nvPr/>
          </p:nvSpPr>
          <p:spPr bwMode="auto">
            <a:xfrm>
              <a:off x="474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2" name="Line 1702">
              <a:extLst>
                <a:ext uri="{FF2B5EF4-FFF2-40B4-BE49-F238E27FC236}">
                  <a16:creationId xmlns:a16="http://schemas.microsoft.com/office/drawing/2014/main" id="{E8B16ECD-3FFD-3144-934C-AA427518F56D}"/>
                </a:ext>
              </a:extLst>
            </p:cNvPr>
            <p:cNvSpPr>
              <a:spLocks noChangeShapeType="1"/>
            </p:cNvSpPr>
            <p:nvPr/>
          </p:nvSpPr>
          <p:spPr bwMode="auto">
            <a:xfrm>
              <a:off x="476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3" name="Line 1703">
              <a:extLst>
                <a:ext uri="{FF2B5EF4-FFF2-40B4-BE49-F238E27FC236}">
                  <a16:creationId xmlns:a16="http://schemas.microsoft.com/office/drawing/2014/main" id="{0995B9CA-044B-AA4E-B5DC-1232BF27F57C}"/>
                </a:ext>
              </a:extLst>
            </p:cNvPr>
            <p:cNvSpPr>
              <a:spLocks noChangeShapeType="1"/>
            </p:cNvSpPr>
            <p:nvPr/>
          </p:nvSpPr>
          <p:spPr bwMode="auto">
            <a:xfrm>
              <a:off x="478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4" name="Line 1704">
              <a:extLst>
                <a:ext uri="{FF2B5EF4-FFF2-40B4-BE49-F238E27FC236}">
                  <a16:creationId xmlns:a16="http://schemas.microsoft.com/office/drawing/2014/main" id="{E35AAAE7-9700-4B49-B519-A6DE9C704359}"/>
                </a:ext>
              </a:extLst>
            </p:cNvPr>
            <p:cNvSpPr>
              <a:spLocks noChangeShapeType="1"/>
            </p:cNvSpPr>
            <p:nvPr/>
          </p:nvSpPr>
          <p:spPr bwMode="auto">
            <a:xfrm>
              <a:off x="481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5" name="Line 1705">
              <a:extLst>
                <a:ext uri="{FF2B5EF4-FFF2-40B4-BE49-F238E27FC236}">
                  <a16:creationId xmlns:a16="http://schemas.microsoft.com/office/drawing/2014/main" id="{453D0BFD-3527-244C-8F18-559A41BCF9E1}"/>
                </a:ext>
              </a:extLst>
            </p:cNvPr>
            <p:cNvSpPr>
              <a:spLocks noChangeShapeType="1"/>
            </p:cNvSpPr>
            <p:nvPr/>
          </p:nvSpPr>
          <p:spPr bwMode="auto">
            <a:xfrm>
              <a:off x="483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6" name="Line 1706">
              <a:extLst>
                <a:ext uri="{FF2B5EF4-FFF2-40B4-BE49-F238E27FC236}">
                  <a16:creationId xmlns:a16="http://schemas.microsoft.com/office/drawing/2014/main" id="{FF7046EE-4491-B445-A3FA-0D73514B5FB4}"/>
                </a:ext>
              </a:extLst>
            </p:cNvPr>
            <p:cNvSpPr>
              <a:spLocks noChangeShapeType="1"/>
            </p:cNvSpPr>
            <p:nvPr/>
          </p:nvSpPr>
          <p:spPr bwMode="auto">
            <a:xfrm>
              <a:off x="485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7" name="Line 1707">
              <a:extLst>
                <a:ext uri="{FF2B5EF4-FFF2-40B4-BE49-F238E27FC236}">
                  <a16:creationId xmlns:a16="http://schemas.microsoft.com/office/drawing/2014/main" id="{6A903E0E-48FB-944F-846B-7A08C2E18BC5}"/>
                </a:ext>
              </a:extLst>
            </p:cNvPr>
            <p:cNvSpPr>
              <a:spLocks noChangeShapeType="1"/>
            </p:cNvSpPr>
            <p:nvPr/>
          </p:nvSpPr>
          <p:spPr bwMode="auto">
            <a:xfrm>
              <a:off x="487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8" name="Line 1708">
              <a:extLst>
                <a:ext uri="{FF2B5EF4-FFF2-40B4-BE49-F238E27FC236}">
                  <a16:creationId xmlns:a16="http://schemas.microsoft.com/office/drawing/2014/main" id="{32691153-E250-CB4F-823E-09AE89F2BA4E}"/>
                </a:ext>
              </a:extLst>
            </p:cNvPr>
            <p:cNvSpPr>
              <a:spLocks noChangeShapeType="1"/>
            </p:cNvSpPr>
            <p:nvPr/>
          </p:nvSpPr>
          <p:spPr bwMode="auto">
            <a:xfrm>
              <a:off x="490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9" name="Line 1709">
              <a:extLst>
                <a:ext uri="{FF2B5EF4-FFF2-40B4-BE49-F238E27FC236}">
                  <a16:creationId xmlns:a16="http://schemas.microsoft.com/office/drawing/2014/main" id="{2FB84AB1-9D1F-9444-990E-1E40E49501D2}"/>
                </a:ext>
              </a:extLst>
            </p:cNvPr>
            <p:cNvSpPr>
              <a:spLocks noChangeShapeType="1"/>
            </p:cNvSpPr>
            <p:nvPr/>
          </p:nvSpPr>
          <p:spPr bwMode="auto">
            <a:xfrm>
              <a:off x="492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0" name="Line 1710">
              <a:extLst>
                <a:ext uri="{FF2B5EF4-FFF2-40B4-BE49-F238E27FC236}">
                  <a16:creationId xmlns:a16="http://schemas.microsoft.com/office/drawing/2014/main" id="{0FF3F12C-4929-CB45-9E4B-DFD9BF763D30}"/>
                </a:ext>
              </a:extLst>
            </p:cNvPr>
            <p:cNvSpPr>
              <a:spLocks noChangeShapeType="1"/>
            </p:cNvSpPr>
            <p:nvPr/>
          </p:nvSpPr>
          <p:spPr bwMode="auto">
            <a:xfrm>
              <a:off x="494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1" name="Line 1711">
              <a:extLst>
                <a:ext uri="{FF2B5EF4-FFF2-40B4-BE49-F238E27FC236}">
                  <a16:creationId xmlns:a16="http://schemas.microsoft.com/office/drawing/2014/main" id="{D2000183-2BB3-2948-9130-FC17648321D3}"/>
                </a:ext>
              </a:extLst>
            </p:cNvPr>
            <p:cNvSpPr>
              <a:spLocks noChangeShapeType="1"/>
            </p:cNvSpPr>
            <p:nvPr/>
          </p:nvSpPr>
          <p:spPr bwMode="auto">
            <a:xfrm>
              <a:off x="497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2" name="Line 1712">
              <a:extLst>
                <a:ext uri="{FF2B5EF4-FFF2-40B4-BE49-F238E27FC236}">
                  <a16:creationId xmlns:a16="http://schemas.microsoft.com/office/drawing/2014/main" id="{DCDB30E8-9147-5847-8F9C-E08A1960674E}"/>
                </a:ext>
              </a:extLst>
            </p:cNvPr>
            <p:cNvSpPr>
              <a:spLocks noChangeShapeType="1"/>
            </p:cNvSpPr>
            <p:nvPr/>
          </p:nvSpPr>
          <p:spPr bwMode="auto">
            <a:xfrm>
              <a:off x="499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3" name="Line 1713">
              <a:extLst>
                <a:ext uri="{FF2B5EF4-FFF2-40B4-BE49-F238E27FC236}">
                  <a16:creationId xmlns:a16="http://schemas.microsoft.com/office/drawing/2014/main" id="{FBFAE93C-FE35-A349-821E-ACA5C1BFA593}"/>
                </a:ext>
              </a:extLst>
            </p:cNvPr>
            <p:cNvSpPr>
              <a:spLocks noChangeShapeType="1"/>
            </p:cNvSpPr>
            <p:nvPr/>
          </p:nvSpPr>
          <p:spPr bwMode="auto">
            <a:xfrm>
              <a:off x="501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4" name="Line 1714">
              <a:extLst>
                <a:ext uri="{FF2B5EF4-FFF2-40B4-BE49-F238E27FC236}">
                  <a16:creationId xmlns:a16="http://schemas.microsoft.com/office/drawing/2014/main" id="{81794F77-25F2-9C49-8B72-36858B2A32B7}"/>
                </a:ext>
              </a:extLst>
            </p:cNvPr>
            <p:cNvSpPr>
              <a:spLocks noChangeShapeType="1"/>
            </p:cNvSpPr>
            <p:nvPr/>
          </p:nvSpPr>
          <p:spPr bwMode="auto">
            <a:xfrm>
              <a:off x="504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5" name="Line 1715">
              <a:extLst>
                <a:ext uri="{FF2B5EF4-FFF2-40B4-BE49-F238E27FC236}">
                  <a16:creationId xmlns:a16="http://schemas.microsoft.com/office/drawing/2014/main" id="{3411B23D-C027-AA49-A263-C75869C34C13}"/>
                </a:ext>
              </a:extLst>
            </p:cNvPr>
            <p:cNvSpPr>
              <a:spLocks noChangeShapeType="1"/>
            </p:cNvSpPr>
            <p:nvPr/>
          </p:nvSpPr>
          <p:spPr bwMode="auto">
            <a:xfrm>
              <a:off x="506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6" name="Line 1716">
              <a:extLst>
                <a:ext uri="{FF2B5EF4-FFF2-40B4-BE49-F238E27FC236}">
                  <a16:creationId xmlns:a16="http://schemas.microsoft.com/office/drawing/2014/main" id="{0288BEA8-E9EA-A846-9D37-1DF06500D497}"/>
                </a:ext>
              </a:extLst>
            </p:cNvPr>
            <p:cNvSpPr>
              <a:spLocks noChangeShapeType="1"/>
            </p:cNvSpPr>
            <p:nvPr/>
          </p:nvSpPr>
          <p:spPr bwMode="auto">
            <a:xfrm>
              <a:off x="508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7" name="Line 1717">
              <a:extLst>
                <a:ext uri="{FF2B5EF4-FFF2-40B4-BE49-F238E27FC236}">
                  <a16:creationId xmlns:a16="http://schemas.microsoft.com/office/drawing/2014/main" id="{9886C6C4-F6A2-BB46-85CE-FA27764D9634}"/>
                </a:ext>
              </a:extLst>
            </p:cNvPr>
            <p:cNvSpPr>
              <a:spLocks noChangeShapeType="1"/>
            </p:cNvSpPr>
            <p:nvPr/>
          </p:nvSpPr>
          <p:spPr bwMode="auto">
            <a:xfrm>
              <a:off x="510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8" name="Line 1718">
              <a:extLst>
                <a:ext uri="{FF2B5EF4-FFF2-40B4-BE49-F238E27FC236}">
                  <a16:creationId xmlns:a16="http://schemas.microsoft.com/office/drawing/2014/main" id="{937C17FC-4D93-7946-AFAD-05F95558DD4E}"/>
                </a:ext>
              </a:extLst>
            </p:cNvPr>
            <p:cNvSpPr>
              <a:spLocks noChangeShapeType="1"/>
            </p:cNvSpPr>
            <p:nvPr/>
          </p:nvSpPr>
          <p:spPr bwMode="auto">
            <a:xfrm>
              <a:off x="513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9" name="Line 1719">
              <a:extLst>
                <a:ext uri="{FF2B5EF4-FFF2-40B4-BE49-F238E27FC236}">
                  <a16:creationId xmlns:a16="http://schemas.microsoft.com/office/drawing/2014/main" id="{38D8F8B3-1ABC-EA43-8B9D-FED5EB85DEE4}"/>
                </a:ext>
              </a:extLst>
            </p:cNvPr>
            <p:cNvSpPr>
              <a:spLocks noChangeShapeType="1"/>
            </p:cNvSpPr>
            <p:nvPr/>
          </p:nvSpPr>
          <p:spPr bwMode="auto">
            <a:xfrm>
              <a:off x="515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0" name="Line 1720">
              <a:extLst>
                <a:ext uri="{FF2B5EF4-FFF2-40B4-BE49-F238E27FC236}">
                  <a16:creationId xmlns:a16="http://schemas.microsoft.com/office/drawing/2014/main" id="{01881404-E5FA-834A-9432-50AFAB5DD06C}"/>
                </a:ext>
              </a:extLst>
            </p:cNvPr>
            <p:cNvSpPr>
              <a:spLocks noChangeShapeType="1"/>
            </p:cNvSpPr>
            <p:nvPr/>
          </p:nvSpPr>
          <p:spPr bwMode="auto">
            <a:xfrm>
              <a:off x="517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1" name="Line 1721">
              <a:extLst>
                <a:ext uri="{FF2B5EF4-FFF2-40B4-BE49-F238E27FC236}">
                  <a16:creationId xmlns:a16="http://schemas.microsoft.com/office/drawing/2014/main" id="{2BDAAB87-DD5D-274B-BCF9-0B0E93099DB1}"/>
                </a:ext>
              </a:extLst>
            </p:cNvPr>
            <p:cNvSpPr>
              <a:spLocks noChangeShapeType="1"/>
            </p:cNvSpPr>
            <p:nvPr/>
          </p:nvSpPr>
          <p:spPr bwMode="auto">
            <a:xfrm>
              <a:off x="520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2" name="Line 1722">
              <a:extLst>
                <a:ext uri="{FF2B5EF4-FFF2-40B4-BE49-F238E27FC236}">
                  <a16:creationId xmlns:a16="http://schemas.microsoft.com/office/drawing/2014/main" id="{F660C269-3BBB-0B4A-86B4-C03D960A5F2A}"/>
                </a:ext>
              </a:extLst>
            </p:cNvPr>
            <p:cNvSpPr>
              <a:spLocks noChangeShapeType="1"/>
            </p:cNvSpPr>
            <p:nvPr/>
          </p:nvSpPr>
          <p:spPr bwMode="auto">
            <a:xfrm>
              <a:off x="522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3" name="Line 1723">
              <a:extLst>
                <a:ext uri="{FF2B5EF4-FFF2-40B4-BE49-F238E27FC236}">
                  <a16:creationId xmlns:a16="http://schemas.microsoft.com/office/drawing/2014/main" id="{104F3E07-9A75-8B4F-9754-642CC24F22ED}"/>
                </a:ext>
              </a:extLst>
            </p:cNvPr>
            <p:cNvSpPr>
              <a:spLocks noChangeShapeType="1"/>
            </p:cNvSpPr>
            <p:nvPr/>
          </p:nvSpPr>
          <p:spPr bwMode="auto">
            <a:xfrm>
              <a:off x="524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4" name="Line 1724">
              <a:extLst>
                <a:ext uri="{FF2B5EF4-FFF2-40B4-BE49-F238E27FC236}">
                  <a16:creationId xmlns:a16="http://schemas.microsoft.com/office/drawing/2014/main" id="{15B3B420-0760-F44A-AB47-C441879A570B}"/>
                </a:ext>
              </a:extLst>
            </p:cNvPr>
            <p:cNvSpPr>
              <a:spLocks noChangeShapeType="1"/>
            </p:cNvSpPr>
            <p:nvPr/>
          </p:nvSpPr>
          <p:spPr bwMode="auto">
            <a:xfrm>
              <a:off x="527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5" name="Line 1725">
              <a:extLst>
                <a:ext uri="{FF2B5EF4-FFF2-40B4-BE49-F238E27FC236}">
                  <a16:creationId xmlns:a16="http://schemas.microsoft.com/office/drawing/2014/main" id="{7BFA60AD-5B52-0F4B-A4E0-EE7B1E281A88}"/>
                </a:ext>
              </a:extLst>
            </p:cNvPr>
            <p:cNvSpPr>
              <a:spLocks noChangeShapeType="1"/>
            </p:cNvSpPr>
            <p:nvPr/>
          </p:nvSpPr>
          <p:spPr bwMode="auto">
            <a:xfrm>
              <a:off x="529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6" name="Line 1726">
              <a:extLst>
                <a:ext uri="{FF2B5EF4-FFF2-40B4-BE49-F238E27FC236}">
                  <a16:creationId xmlns:a16="http://schemas.microsoft.com/office/drawing/2014/main" id="{19968445-5EE8-9947-B75B-7F580E07A063}"/>
                </a:ext>
              </a:extLst>
            </p:cNvPr>
            <p:cNvSpPr>
              <a:spLocks noChangeShapeType="1"/>
            </p:cNvSpPr>
            <p:nvPr/>
          </p:nvSpPr>
          <p:spPr bwMode="auto">
            <a:xfrm>
              <a:off x="531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7" name="Line 1727">
              <a:extLst>
                <a:ext uri="{FF2B5EF4-FFF2-40B4-BE49-F238E27FC236}">
                  <a16:creationId xmlns:a16="http://schemas.microsoft.com/office/drawing/2014/main" id="{6074AEF8-57FD-4C40-9DAD-05BC3E0CB1EA}"/>
                </a:ext>
              </a:extLst>
            </p:cNvPr>
            <p:cNvSpPr>
              <a:spLocks noChangeShapeType="1"/>
            </p:cNvSpPr>
            <p:nvPr/>
          </p:nvSpPr>
          <p:spPr bwMode="auto">
            <a:xfrm>
              <a:off x="533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8" name="Line 1728">
              <a:extLst>
                <a:ext uri="{FF2B5EF4-FFF2-40B4-BE49-F238E27FC236}">
                  <a16:creationId xmlns:a16="http://schemas.microsoft.com/office/drawing/2014/main" id="{28A3E613-97F5-B94B-B914-4F4FB67A47AD}"/>
                </a:ext>
              </a:extLst>
            </p:cNvPr>
            <p:cNvSpPr>
              <a:spLocks noChangeShapeType="1"/>
            </p:cNvSpPr>
            <p:nvPr/>
          </p:nvSpPr>
          <p:spPr bwMode="auto">
            <a:xfrm>
              <a:off x="536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9" name="Line 1729">
              <a:extLst>
                <a:ext uri="{FF2B5EF4-FFF2-40B4-BE49-F238E27FC236}">
                  <a16:creationId xmlns:a16="http://schemas.microsoft.com/office/drawing/2014/main" id="{9D988268-2DBC-E743-9E40-C7345F2AD256}"/>
                </a:ext>
              </a:extLst>
            </p:cNvPr>
            <p:cNvSpPr>
              <a:spLocks noChangeShapeType="1"/>
            </p:cNvSpPr>
            <p:nvPr/>
          </p:nvSpPr>
          <p:spPr bwMode="auto">
            <a:xfrm>
              <a:off x="538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0" name="Line 1730">
              <a:extLst>
                <a:ext uri="{FF2B5EF4-FFF2-40B4-BE49-F238E27FC236}">
                  <a16:creationId xmlns:a16="http://schemas.microsoft.com/office/drawing/2014/main" id="{3E892839-9975-B04F-9BFF-284329E7D8EB}"/>
                </a:ext>
              </a:extLst>
            </p:cNvPr>
            <p:cNvSpPr>
              <a:spLocks noChangeShapeType="1"/>
            </p:cNvSpPr>
            <p:nvPr/>
          </p:nvSpPr>
          <p:spPr bwMode="auto">
            <a:xfrm>
              <a:off x="540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1" name="Line 1731">
              <a:extLst>
                <a:ext uri="{FF2B5EF4-FFF2-40B4-BE49-F238E27FC236}">
                  <a16:creationId xmlns:a16="http://schemas.microsoft.com/office/drawing/2014/main" id="{115054C4-A62C-5E40-A435-F32DBBF45AA7}"/>
                </a:ext>
              </a:extLst>
            </p:cNvPr>
            <p:cNvSpPr>
              <a:spLocks noChangeShapeType="1"/>
            </p:cNvSpPr>
            <p:nvPr/>
          </p:nvSpPr>
          <p:spPr bwMode="auto">
            <a:xfrm>
              <a:off x="5431"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2" name="Line 1732">
              <a:extLst>
                <a:ext uri="{FF2B5EF4-FFF2-40B4-BE49-F238E27FC236}">
                  <a16:creationId xmlns:a16="http://schemas.microsoft.com/office/drawing/2014/main" id="{E3781629-90C3-9642-82EB-57B9E4E4B3B3}"/>
                </a:ext>
              </a:extLst>
            </p:cNvPr>
            <p:cNvSpPr>
              <a:spLocks noChangeShapeType="1"/>
            </p:cNvSpPr>
            <p:nvPr/>
          </p:nvSpPr>
          <p:spPr bwMode="auto">
            <a:xfrm>
              <a:off x="5454"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3" name="Line 1733">
              <a:extLst>
                <a:ext uri="{FF2B5EF4-FFF2-40B4-BE49-F238E27FC236}">
                  <a16:creationId xmlns:a16="http://schemas.microsoft.com/office/drawing/2014/main" id="{80258698-B08E-2441-A955-7A6514EF22FB}"/>
                </a:ext>
              </a:extLst>
            </p:cNvPr>
            <p:cNvSpPr>
              <a:spLocks noChangeShapeType="1"/>
            </p:cNvSpPr>
            <p:nvPr/>
          </p:nvSpPr>
          <p:spPr bwMode="auto">
            <a:xfrm>
              <a:off x="5477"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4" name="Line 1734">
              <a:extLst>
                <a:ext uri="{FF2B5EF4-FFF2-40B4-BE49-F238E27FC236}">
                  <a16:creationId xmlns:a16="http://schemas.microsoft.com/office/drawing/2014/main" id="{A6AF2AEE-E5B8-1C49-8B88-0E644381440B}"/>
                </a:ext>
              </a:extLst>
            </p:cNvPr>
            <p:cNvSpPr>
              <a:spLocks noChangeShapeType="1"/>
            </p:cNvSpPr>
            <p:nvPr/>
          </p:nvSpPr>
          <p:spPr bwMode="auto">
            <a:xfrm>
              <a:off x="3292" y="2140"/>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5" name="Line 1735">
              <a:extLst>
                <a:ext uri="{FF2B5EF4-FFF2-40B4-BE49-F238E27FC236}">
                  <a16:creationId xmlns:a16="http://schemas.microsoft.com/office/drawing/2014/main" id="{8392B317-5151-974C-89FB-6728B6EF4BC9}"/>
                </a:ext>
              </a:extLst>
            </p:cNvPr>
            <p:cNvSpPr>
              <a:spLocks noChangeShapeType="1"/>
            </p:cNvSpPr>
            <p:nvPr/>
          </p:nvSpPr>
          <p:spPr bwMode="auto">
            <a:xfrm flipH="1">
              <a:off x="5463" y="2140"/>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6" name="Rectangle 1736">
              <a:extLst>
                <a:ext uri="{FF2B5EF4-FFF2-40B4-BE49-F238E27FC236}">
                  <a16:creationId xmlns:a16="http://schemas.microsoft.com/office/drawing/2014/main" id="{3FDBB563-8342-DF49-9BB4-48FBEC3FD053}"/>
                </a:ext>
              </a:extLst>
            </p:cNvPr>
            <p:cNvSpPr>
              <a:spLocks noChangeArrowheads="1"/>
            </p:cNvSpPr>
            <p:nvPr/>
          </p:nvSpPr>
          <p:spPr bwMode="auto">
            <a:xfrm>
              <a:off x="3108" y="2095"/>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0.4</a:t>
              </a:r>
              <a:endParaRPr lang="en-US" altLang="en-US" sz="1800">
                <a:solidFill>
                  <a:schemeClr val="tx1"/>
                </a:solidFill>
              </a:endParaRPr>
            </a:p>
          </p:txBody>
        </p:sp>
        <p:sp>
          <p:nvSpPr>
            <p:cNvPr id="144497" name="Line 1737">
              <a:extLst>
                <a:ext uri="{FF2B5EF4-FFF2-40B4-BE49-F238E27FC236}">
                  <a16:creationId xmlns:a16="http://schemas.microsoft.com/office/drawing/2014/main" id="{E3127534-63D4-F540-9D35-685029A44E5E}"/>
                </a:ext>
              </a:extLst>
            </p:cNvPr>
            <p:cNvSpPr>
              <a:spLocks noChangeShapeType="1"/>
            </p:cNvSpPr>
            <p:nvPr/>
          </p:nvSpPr>
          <p:spPr bwMode="auto">
            <a:xfrm>
              <a:off x="329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8" name="Line 1738">
              <a:extLst>
                <a:ext uri="{FF2B5EF4-FFF2-40B4-BE49-F238E27FC236}">
                  <a16:creationId xmlns:a16="http://schemas.microsoft.com/office/drawing/2014/main" id="{3AB8CA4C-6771-F84E-A7C6-DB227CF09D43}"/>
                </a:ext>
              </a:extLst>
            </p:cNvPr>
            <p:cNvSpPr>
              <a:spLocks noChangeShapeType="1"/>
            </p:cNvSpPr>
            <p:nvPr/>
          </p:nvSpPr>
          <p:spPr bwMode="auto">
            <a:xfrm>
              <a:off x="331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9" name="Line 1739">
              <a:extLst>
                <a:ext uri="{FF2B5EF4-FFF2-40B4-BE49-F238E27FC236}">
                  <a16:creationId xmlns:a16="http://schemas.microsoft.com/office/drawing/2014/main" id="{90E9A877-B561-AD41-8F5D-989A4B2396B1}"/>
                </a:ext>
              </a:extLst>
            </p:cNvPr>
            <p:cNvSpPr>
              <a:spLocks noChangeShapeType="1"/>
            </p:cNvSpPr>
            <p:nvPr/>
          </p:nvSpPr>
          <p:spPr bwMode="auto">
            <a:xfrm>
              <a:off x="333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0" name="Line 1740">
              <a:extLst>
                <a:ext uri="{FF2B5EF4-FFF2-40B4-BE49-F238E27FC236}">
                  <a16:creationId xmlns:a16="http://schemas.microsoft.com/office/drawing/2014/main" id="{43A22C95-C4C5-8043-A939-FA5563D245E6}"/>
                </a:ext>
              </a:extLst>
            </p:cNvPr>
            <p:cNvSpPr>
              <a:spLocks noChangeShapeType="1"/>
            </p:cNvSpPr>
            <p:nvPr/>
          </p:nvSpPr>
          <p:spPr bwMode="auto">
            <a:xfrm>
              <a:off x="336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1" name="Line 1741">
              <a:extLst>
                <a:ext uri="{FF2B5EF4-FFF2-40B4-BE49-F238E27FC236}">
                  <a16:creationId xmlns:a16="http://schemas.microsoft.com/office/drawing/2014/main" id="{C40C3CD6-C3C0-194C-BBBA-53F01EE99AFE}"/>
                </a:ext>
              </a:extLst>
            </p:cNvPr>
            <p:cNvSpPr>
              <a:spLocks noChangeShapeType="1"/>
            </p:cNvSpPr>
            <p:nvPr/>
          </p:nvSpPr>
          <p:spPr bwMode="auto">
            <a:xfrm>
              <a:off x="338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2" name="Line 1742">
              <a:extLst>
                <a:ext uri="{FF2B5EF4-FFF2-40B4-BE49-F238E27FC236}">
                  <a16:creationId xmlns:a16="http://schemas.microsoft.com/office/drawing/2014/main" id="{60732EFD-9884-1E4E-A24E-1180E75B47BF}"/>
                </a:ext>
              </a:extLst>
            </p:cNvPr>
            <p:cNvSpPr>
              <a:spLocks noChangeShapeType="1"/>
            </p:cNvSpPr>
            <p:nvPr/>
          </p:nvSpPr>
          <p:spPr bwMode="auto">
            <a:xfrm>
              <a:off x="340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3" name="Line 1743">
              <a:extLst>
                <a:ext uri="{FF2B5EF4-FFF2-40B4-BE49-F238E27FC236}">
                  <a16:creationId xmlns:a16="http://schemas.microsoft.com/office/drawing/2014/main" id="{15A1F082-59C1-E84C-BE9D-DAC61FABB679}"/>
                </a:ext>
              </a:extLst>
            </p:cNvPr>
            <p:cNvSpPr>
              <a:spLocks noChangeShapeType="1"/>
            </p:cNvSpPr>
            <p:nvPr/>
          </p:nvSpPr>
          <p:spPr bwMode="auto">
            <a:xfrm>
              <a:off x="343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4" name="Line 1744">
              <a:extLst>
                <a:ext uri="{FF2B5EF4-FFF2-40B4-BE49-F238E27FC236}">
                  <a16:creationId xmlns:a16="http://schemas.microsoft.com/office/drawing/2014/main" id="{3181D8D9-33FA-C945-A4B4-DDB9C7737E52}"/>
                </a:ext>
              </a:extLst>
            </p:cNvPr>
            <p:cNvSpPr>
              <a:spLocks noChangeShapeType="1"/>
            </p:cNvSpPr>
            <p:nvPr/>
          </p:nvSpPr>
          <p:spPr bwMode="auto">
            <a:xfrm>
              <a:off x="345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5" name="Line 1745">
              <a:extLst>
                <a:ext uri="{FF2B5EF4-FFF2-40B4-BE49-F238E27FC236}">
                  <a16:creationId xmlns:a16="http://schemas.microsoft.com/office/drawing/2014/main" id="{B8CDAE9A-E777-BB41-B212-4527F59DC46B}"/>
                </a:ext>
              </a:extLst>
            </p:cNvPr>
            <p:cNvSpPr>
              <a:spLocks noChangeShapeType="1"/>
            </p:cNvSpPr>
            <p:nvPr/>
          </p:nvSpPr>
          <p:spPr bwMode="auto">
            <a:xfrm>
              <a:off x="347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6" name="Line 1746">
              <a:extLst>
                <a:ext uri="{FF2B5EF4-FFF2-40B4-BE49-F238E27FC236}">
                  <a16:creationId xmlns:a16="http://schemas.microsoft.com/office/drawing/2014/main" id="{E90DDF9F-FA7E-4841-B536-0F76FE7E29F7}"/>
                </a:ext>
              </a:extLst>
            </p:cNvPr>
            <p:cNvSpPr>
              <a:spLocks noChangeShapeType="1"/>
            </p:cNvSpPr>
            <p:nvPr/>
          </p:nvSpPr>
          <p:spPr bwMode="auto">
            <a:xfrm>
              <a:off x="349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7" name="Line 1747">
              <a:extLst>
                <a:ext uri="{FF2B5EF4-FFF2-40B4-BE49-F238E27FC236}">
                  <a16:creationId xmlns:a16="http://schemas.microsoft.com/office/drawing/2014/main" id="{4C108FA4-EF35-744B-B013-366C715AD43C}"/>
                </a:ext>
              </a:extLst>
            </p:cNvPr>
            <p:cNvSpPr>
              <a:spLocks noChangeShapeType="1"/>
            </p:cNvSpPr>
            <p:nvPr/>
          </p:nvSpPr>
          <p:spPr bwMode="auto">
            <a:xfrm>
              <a:off x="352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8" name="Line 1748">
              <a:extLst>
                <a:ext uri="{FF2B5EF4-FFF2-40B4-BE49-F238E27FC236}">
                  <a16:creationId xmlns:a16="http://schemas.microsoft.com/office/drawing/2014/main" id="{423C74D8-413E-964D-AC7F-5597D9547CA8}"/>
                </a:ext>
              </a:extLst>
            </p:cNvPr>
            <p:cNvSpPr>
              <a:spLocks noChangeShapeType="1"/>
            </p:cNvSpPr>
            <p:nvPr/>
          </p:nvSpPr>
          <p:spPr bwMode="auto">
            <a:xfrm>
              <a:off x="354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9" name="Line 1749">
              <a:extLst>
                <a:ext uri="{FF2B5EF4-FFF2-40B4-BE49-F238E27FC236}">
                  <a16:creationId xmlns:a16="http://schemas.microsoft.com/office/drawing/2014/main" id="{7C391A22-F675-7846-9941-426A1AE71FF8}"/>
                </a:ext>
              </a:extLst>
            </p:cNvPr>
            <p:cNvSpPr>
              <a:spLocks noChangeShapeType="1"/>
            </p:cNvSpPr>
            <p:nvPr/>
          </p:nvSpPr>
          <p:spPr bwMode="auto">
            <a:xfrm>
              <a:off x="356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0" name="Line 1750">
              <a:extLst>
                <a:ext uri="{FF2B5EF4-FFF2-40B4-BE49-F238E27FC236}">
                  <a16:creationId xmlns:a16="http://schemas.microsoft.com/office/drawing/2014/main" id="{5136C9E5-5331-864D-93AD-3DA9B347E924}"/>
                </a:ext>
              </a:extLst>
            </p:cNvPr>
            <p:cNvSpPr>
              <a:spLocks noChangeShapeType="1"/>
            </p:cNvSpPr>
            <p:nvPr/>
          </p:nvSpPr>
          <p:spPr bwMode="auto">
            <a:xfrm>
              <a:off x="359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1" name="Line 1751">
              <a:extLst>
                <a:ext uri="{FF2B5EF4-FFF2-40B4-BE49-F238E27FC236}">
                  <a16:creationId xmlns:a16="http://schemas.microsoft.com/office/drawing/2014/main" id="{4AE09781-939D-C64A-92B0-0AF863A351F3}"/>
                </a:ext>
              </a:extLst>
            </p:cNvPr>
            <p:cNvSpPr>
              <a:spLocks noChangeShapeType="1"/>
            </p:cNvSpPr>
            <p:nvPr/>
          </p:nvSpPr>
          <p:spPr bwMode="auto">
            <a:xfrm>
              <a:off x="361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2" name="Line 1752">
              <a:extLst>
                <a:ext uri="{FF2B5EF4-FFF2-40B4-BE49-F238E27FC236}">
                  <a16:creationId xmlns:a16="http://schemas.microsoft.com/office/drawing/2014/main" id="{B5CAB149-8C80-7547-A6DF-A6369DDA4747}"/>
                </a:ext>
              </a:extLst>
            </p:cNvPr>
            <p:cNvSpPr>
              <a:spLocks noChangeShapeType="1"/>
            </p:cNvSpPr>
            <p:nvPr/>
          </p:nvSpPr>
          <p:spPr bwMode="auto">
            <a:xfrm>
              <a:off x="363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3" name="Line 1753">
              <a:extLst>
                <a:ext uri="{FF2B5EF4-FFF2-40B4-BE49-F238E27FC236}">
                  <a16:creationId xmlns:a16="http://schemas.microsoft.com/office/drawing/2014/main" id="{4A3316E7-1A3B-1541-B116-1A109CAD8241}"/>
                </a:ext>
              </a:extLst>
            </p:cNvPr>
            <p:cNvSpPr>
              <a:spLocks noChangeShapeType="1"/>
            </p:cNvSpPr>
            <p:nvPr/>
          </p:nvSpPr>
          <p:spPr bwMode="auto">
            <a:xfrm>
              <a:off x="366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4" name="Line 1754">
              <a:extLst>
                <a:ext uri="{FF2B5EF4-FFF2-40B4-BE49-F238E27FC236}">
                  <a16:creationId xmlns:a16="http://schemas.microsoft.com/office/drawing/2014/main" id="{6D7ACE02-A423-FD4A-B881-B272826F12C4}"/>
                </a:ext>
              </a:extLst>
            </p:cNvPr>
            <p:cNvSpPr>
              <a:spLocks noChangeShapeType="1"/>
            </p:cNvSpPr>
            <p:nvPr/>
          </p:nvSpPr>
          <p:spPr bwMode="auto">
            <a:xfrm>
              <a:off x="368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5" name="Line 1755">
              <a:extLst>
                <a:ext uri="{FF2B5EF4-FFF2-40B4-BE49-F238E27FC236}">
                  <a16:creationId xmlns:a16="http://schemas.microsoft.com/office/drawing/2014/main" id="{74435B0D-0DCA-1F48-9212-88764BAE2036}"/>
                </a:ext>
              </a:extLst>
            </p:cNvPr>
            <p:cNvSpPr>
              <a:spLocks noChangeShapeType="1"/>
            </p:cNvSpPr>
            <p:nvPr/>
          </p:nvSpPr>
          <p:spPr bwMode="auto">
            <a:xfrm>
              <a:off x="370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6" name="Line 1756">
              <a:extLst>
                <a:ext uri="{FF2B5EF4-FFF2-40B4-BE49-F238E27FC236}">
                  <a16:creationId xmlns:a16="http://schemas.microsoft.com/office/drawing/2014/main" id="{888DCD46-7F32-9C43-B756-CD7AE640F153}"/>
                </a:ext>
              </a:extLst>
            </p:cNvPr>
            <p:cNvSpPr>
              <a:spLocks noChangeShapeType="1"/>
            </p:cNvSpPr>
            <p:nvPr/>
          </p:nvSpPr>
          <p:spPr bwMode="auto">
            <a:xfrm>
              <a:off x="372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7" name="Line 1757">
              <a:extLst>
                <a:ext uri="{FF2B5EF4-FFF2-40B4-BE49-F238E27FC236}">
                  <a16:creationId xmlns:a16="http://schemas.microsoft.com/office/drawing/2014/main" id="{155C76B4-DBE6-BB4F-9220-8E2EC3436F92}"/>
                </a:ext>
              </a:extLst>
            </p:cNvPr>
            <p:cNvSpPr>
              <a:spLocks noChangeShapeType="1"/>
            </p:cNvSpPr>
            <p:nvPr/>
          </p:nvSpPr>
          <p:spPr bwMode="auto">
            <a:xfrm>
              <a:off x="375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8" name="Line 1758">
              <a:extLst>
                <a:ext uri="{FF2B5EF4-FFF2-40B4-BE49-F238E27FC236}">
                  <a16:creationId xmlns:a16="http://schemas.microsoft.com/office/drawing/2014/main" id="{95751884-6AB3-4E49-B370-5450CD386F4D}"/>
                </a:ext>
              </a:extLst>
            </p:cNvPr>
            <p:cNvSpPr>
              <a:spLocks noChangeShapeType="1"/>
            </p:cNvSpPr>
            <p:nvPr/>
          </p:nvSpPr>
          <p:spPr bwMode="auto">
            <a:xfrm>
              <a:off x="377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9" name="Line 1759">
              <a:extLst>
                <a:ext uri="{FF2B5EF4-FFF2-40B4-BE49-F238E27FC236}">
                  <a16:creationId xmlns:a16="http://schemas.microsoft.com/office/drawing/2014/main" id="{1253DD63-9B3F-CE42-99A4-DD1F37F05B6B}"/>
                </a:ext>
              </a:extLst>
            </p:cNvPr>
            <p:cNvSpPr>
              <a:spLocks noChangeShapeType="1"/>
            </p:cNvSpPr>
            <p:nvPr/>
          </p:nvSpPr>
          <p:spPr bwMode="auto">
            <a:xfrm>
              <a:off x="379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0" name="Line 1760">
              <a:extLst>
                <a:ext uri="{FF2B5EF4-FFF2-40B4-BE49-F238E27FC236}">
                  <a16:creationId xmlns:a16="http://schemas.microsoft.com/office/drawing/2014/main" id="{77A55949-F592-AF46-9921-39C3DD2DB05C}"/>
                </a:ext>
              </a:extLst>
            </p:cNvPr>
            <p:cNvSpPr>
              <a:spLocks noChangeShapeType="1"/>
            </p:cNvSpPr>
            <p:nvPr/>
          </p:nvSpPr>
          <p:spPr bwMode="auto">
            <a:xfrm>
              <a:off x="382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1" name="Line 1761">
              <a:extLst>
                <a:ext uri="{FF2B5EF4-FFF2-40B4-BE49-F238E27FC236}">
                  <a16:creationId xmlns:a16="http://schemas.microsoft.com/office/drawing/2014/main" id="{CB95B168-5309-2545-AA5E-47CB01CC0BB0}"/>
                </a:ext>
              </a:extLst>
            </p:cNvPr>
            <p:cNvSpPr>
              <a:spLocks noChangeShapeType="1"/>
            </p:cNvSpPr>
            <p:nvPr/>
          </p:nvSpPr>
          <p:spPr bwMode="auto">
            <a:xfrm>
              <a:off x="384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2" name="Line 1762">
              <a:extLst>
                <a:ext uri="{FF2B5EF4-FFF2-40B4-BE49-F238E27FC236}">
                  <a16:creationId xmlns:a16="http://schemas.microsoft.com/office/drawing/2014/main" id="{C172D4EA-2465-684D-AE56-DABEA0EA4A23}"/>
                </a:ext>
              </a:extLst>
            </p:cNvPr>
            <p:cNvSpPr>
              <a:spLocks noChangeShapeType="1"/>
            </p:cNvSpPr>
            <p:nvPr/>
          </p:nvSpPr>
          <p:spPr bwMode="auto">
            <a:xfrm>
              <a:off x="386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3" name="Line 1763">
              <a:extLst>
                <a:ext uri="{FF2B5EF4-FFF2-40B4-BE49-F238E27FC236}">
                  <a16:creationId xmlns:a16="http://schemas.microsoft.com/office/drawing/2014/main" id="{24ADCA2E-0942-2B4F-834C-97943A3EE6AA}"/>
                </a:ext>
              </a:extLst>
            </p:cNvPr>
            <p:cNvSpPr>
              <a:spLocks noChangeShapeType="1"/>
            </p:cNvSpPr>
            <p:nvPr/>
          </p:nvSpPr>
          <p:spPr bwMode="auto">
            <a:xfrm>
              <a:off x="389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4" name="Line 1764">
              <a:extLst>
                <a:ext uri="{FF2B5EF4-FFF2-40B4-BE49-F238E27FC236}">
                  <a16:creationId xmlns:a16="http://schemas.microsoft.com/office/drawing/2014/main" id="{18F7E1D3-F93F-D447-A867-806241E7DFD8}"/>
                </a:ext>
              </a:extLst>
            </p:cNvPr>
            <p:cNvSpPr>
              <a:spLocks noChangeShapeType="1"/>
            </p:cNvSpPr>
            <p:nvPr/>
          </p:nvSpPr>
          <p:spPr bwMode="auto">
            <a:xfrm>
              <a:off x="391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5" name="Line 1765">
              <a:extLst>
                <a:ext uri="{FF2B5EF4-FFF2-40B4-BE49-F238E27FC236}">
                  <a16:creationId xmlns:a16="http://schemas.microsoft.com/office/drawing/2014/main" id="{FAE8EC32-8F81-DE48-8103-6845651BFCA4}"/>
                </a:ext>
              </a:extLst>
            </p:cNvPr>
            <p:cNvSpPr>
              <a:spLocks noChangeShapeType="1"/>
            </p:cNvSpPr>
            <p:nvPr/>
          </p:nvSpPr>
          <p:spPr bwMode="auto">
            <a:xfrm>
              <a:off x="393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6" name="Line 1766">
              <a:extLst>
                <a:ext uri="{FF2B5EF4-FFF2-40B4-BE49-F238E27FC236}">
                  <a16:creationId xmlns:a16="http://schemas.microsoft.com/office/drawing/2014/main" id="{0EDF44C6-6F04-B14E-AC57-79B748DA36C9}"/>
                </a:ext>
              </a:extLst>
            </p:cNvPr>
            <p:cNvSpPr>
              <a:spLocks noChangeShapeType="1"/>
            </p:cNvSpPr>
            <p:nvPr/>
          </p:nvSpPr>
          <p:spPr bwMode="auto">
            <a:xfrm>
              <a:off x="395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7" name="Line 1767">
              <a:extLst>
                <a:ext uri="{FF2B5EF4-FFF2-40B4-BE49-F238E27FC236}">
                  <a16:creationId xmlns:a16="http://schemas.microsoft.com/office/drawing/2014/main" id="{6AAAC47A-0D16-A54C-9550-5ACE2693CE26}"/>
                </a:ext>
              </a:extLst>
            </p:cNvPr>
            <p:cNvSpPr>
              <a:spLocks noChangeShapeType="1"/>
            </p:cNvSpPr>
            <p:nvPr/>
          </p:nvSpPr>
          <p:spPr bwMode="auto">
            <a:xfrm>
              <a:off x="398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8" name="Line 1768">
              <a:extLst>
                <a:ext uri="{FF2B5EF4-FFF2-40B4-BE49-F238E27FC236}">
                  <a16:creationId xmlns:a16="http://schemas.microsoft.com/office/drawing/2014/main" id="{E5FBF187-3290-E44E-8723-C3A6FADF4C9F}"/>
                </a:ext>
              </a:extLst>
            </p:cNvPr>
            <p:cNvSpPr>
              <a:spLocks noChangeShapeType="1"/>
            </p:cNvSpPr>
            <p:nvPr/>
          </p:nvSpPr>
          <p:spPr bwMode="auto">
            <a:xfrm>
              <a:off x="400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9" name="Line 1769">
              <a:extLst>
                <a:ext uri="{FF2B5EF4-FFF2-40B4-BE49-F238E27FC236}">
                  <a16:creationId xmlns:a16="http://schemas.microsoft.com/office/drawing/2014/main" id="{0567650A-21DC-0C4F-8E50-852FC61EA038}"/>
                </a:ext>
              </a:extLst>
            </p:cNvPr>
            <p:cNvSpPr>
              <a:spLocks noChangeShapeType="1"/>
            </p:cNvSpPr>
            <p:nvPr/>
          </p:nvSpPr>
          <p:spPr bwMode="auto">
            <a:xfrm>
              <a:off x="402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0" name="Line 1770">
              <a:extLst>
                <a:ext uri="{FF2B5EF4-FFF2-40B4-BE49-F238E27FC236}">
                  <a16:creationId xmlns:a16="http://schemas.microsoft.com/office/drawing/2014/main" id="{52BC8569-E0D6-B14D-8BFF-C693924E4624}"/>
                </a:ext>
              </a:extLst>
            </p:cNvPr>
            <p:cNvSpPr>
              <a:spLocks noChangeShapeType="1"/>
            </p:cNvSpPr>
            <p:nvPr/>
          </p:nvSpPr>
          <p:spPr bwMode="auto">
            <a:xfrm>
              <a:off x="405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1" name="Line 1771">
              <a:extLst>
                <a:ext uri="{FF2B5EF4-FFF2-40B4-BE49-F238E27FC236}">
                  <a16:creationId xmlns:a16="http://schemas.microsoft.com/office/drawing/2014/main" id="{E976313F-E47B-584F-9A8F-5E578F0192B1}"/>
                </a:ext>
              </a:extLst>
            </p:cNvPr>
            <p:cNvSpPr>
              <a:spLocks noChangeShapeType="1"/>
            </p:cNvSpPr>
            <p:nvPr/>
          </p:nvSpPr>
          <p:spPr bwMode="auto">
            <a:xfrm>
              <a:off x="407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2" name="Line 1772">
              <a:extLst>
                <a:ext uri="{FF2B5EF4-FFF2-40B4-BE49-F238E27FC236}">
                  <a16:creationId xmlns:a16="http://schemas.microsoft.com/office/drawing/2014/main" id="{519C4959-E21B-8842-AEAE-62B7E942779C}"/>
                </a:ext>
              </a:extLst>
            </p:cNvPr>
            <p:cNvSpPr>
              <a:spLocks noChangeShapeType="1"/>
            </p:cNvSpPr>
            <p:nvPr/>
          </p:nvSpPr>
          <p:spPr bwMode="auto">
            <a:xfrm>
              <a:off x="409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3" name="Line 1773">
              <a:extLst>
                <a:ext uri="{FF2B5EF4-FFF2-40B4-BE49-F238E27FC236}">
                  <a16:creationId xmlns:a16="http://schemas.microsoft.com/office/drawing/2014/main" id="{71CD3DA1-868C-434B-BA38-BD4BC7F91028}"/>
                </a:ext>
              </a:extLst>
            </p:cNvPr>
            <p:cNvSpPr>
              <a:spLocks noChangeShapeType="1"/>
            </p:cNvSpPr>
            <p:nvPr/>
          </p:nvSpPr>
          <p:spPr bwMode="auto">
            <a:xfrm>
              <a:off x="412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4" name="Line 1774">
              <a:extLst>
                <a:ext uri="{FF2B5EF4-FFF2-40B4-BE49-F238E27FC236}">
                  <a16:creationId xmlns:a16="http://schemas.microsoft.com/office/drawing/2014/main" id="{166499BF-1F0C-D244-A85D-7D96F69F4AE2}"/>
                </a:ext>
              </a:extLst>
            </p:cNvPr>
            <p:cNvSpPr>
              <a:spLocks noChangeShapeType="1"/>
            </p:cNvSpPr>
            <p:nvPr/>
          </p:nvSpPr>
          <p:spPr bwMode="auto">
            <a:xfrm>
              <a:off x="414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5" name="Line 1775">
              <a:extLst>
                <a:ext uri="{FF2B5EF4-FFF2-40B4-BE49-F238E27FC236}">
                  <a16:creationId xmlns:a16="http://schemas.microsoft.com/office/drawing/2014/main" id="{CAAC2A3B-3E4C-B649-9062-F1C4C0EBA94A}"/>
                </a:ext>
              </a:extLst>
            </p:cNvPr>
            <p:cNvSpPr>
              <a:spLocks noChangeShapeType="1"/>
            </p:cNvSpPr>
            <p:nvPr/>
          </p:nvSpPr>
          <p:spPr bwMode="auto">
            <a:xfrm>
              <a:off x="416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6" name="Line 1776">
              <a:extLst>
                <a:ext uri="{FF2B5EF4-FFF2-40B4-BE49-F238E27FC236}">
                  <a16:creationId xmlns:a16="http://schemas.microsoft.com/office/drawing/2014/main" id="{DA21ADC4-3CED-4748-971E-5201544EA71B}"/>
                </a:ext>
              </a:extLst>
            </p:cNvPr>
            <p:cNvSpPr>
              <a:spLocks noChangeShapeType="1"/>
            </p:cNvSpPr>
            <p:nvPr/>
          </p:nvSpPr>
          <p:spPr bwMode="auto">
            <a:xfrm>
              <a:off x="418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7" name="Line 1777">
              <a:extLst>
                <a:ext uri="{FF2B5EF4-FFF2-40B4-BE49-F238E27FC236}">
                  <a16:creationId xmlns:a16="http://schemas.microsoft.com/office/drawing/2014/main" id="{D2511E2C-B308-C743-9FF7-9CA551EC7A47}"/>
                </a:ext>
              </a:extLst>
            </p:cNvPr>
            <p:cNvSpPr>
              <a:spLocks noChangeShapeType="1"/>
            </p:cNvSpPr>
            <p:nvPr/>
          </p:nvSpPr>
          <p:spPr bwMode="auto">
            <a:xfrm>
              <a:off x="421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8" name="Line 1778">
              <a:extLst>
                <a:ext uri="{FF2B5EF4-FFF2-40B4-BE49-F238E27FC236}">
                  <a16:creationId xmlns:a16="http://schemas.microsoft.com/office/drawing/2014/main" id="{DE650F06-B9C0-A247-8BBE-11CA9EF06499}"/>
                </a:ext>
              </a:extLst>
            </p:cNvPr>
            <p:cNvSpPr>
              <a:spLocks noChangeShapeType="1"/>
            </p:cNvSpPr>
            <p:nvPr/>
          </p:nvSpPr>
          <p:spPr bwMode="auto">
            <a:xfrm>
              <a:off x="423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9" name="Line 1779">
              <a:extLst>
                <a:ext uri="{FF2B5EF4-FFF2-40B4-BE49-F238E27FC236}">
                  <a16:creationId xmlns:a16="http://schemas.microsoft.com/office/drawing/2014/main" id="{1D7CA421-8E90-8E49-9EA8-DB8FF769AA84}"/>
                </a:ext>
              </a:extLst>
            </p:cNvPr>
            <p:cNvSpPr>
              <a:spLocks noChangeShapeType="1"/>
            </p:cNvSpPr>
            <p:nvPr/>
          </p:nvSpPr>
          <p:spPr bwMode="auto">
            <a:xfrm>
              <a:off x="425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0" name="Line 1780">
              <a:extLst>
                <a:ext uri="{FF2B5EF4-FFF2-40B4-BE49-F238E27FC236}">
                  <a16:creationId xmlns:a16="http://schemas.microsoft.com/office/drawing/2014/main" id="{BE528460-DD75-714A-826A-04669A0591F3}"/>
                </a:ext>
              </a:extLst>
            </p:cNvPr>
            <p:cNvSpPr>
              <a:spLocks noChangeShapeType="1"/>
            </p:cNvSpPr>
            <p:nvPr/>
          </p:nvSpPr>
          <p:spPr bwMode="auto">
            <a:xfrm>
              <a:off x="428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1" name="Line 1781">
              <a:extLst>
                <a:ext uri="{FF2B5EF4-FFF2-40B4-BE49-F238E27FC236}">
                  <a16:creationId xmlns:a16="http://schemas.microsoft.com/office/drawing/2014/main" id="{34288FED-7F1B-9A4B-88DC-EB98D2046D61}"/>
                </a:ext>
              </a:extLst>
            </p:cNvPr>
            <p:cNvSpPr>
              <a:spLocks noChangeShapeType="1"/>
            </p:cNvSpPr>
            <p:nvPr/>
          </p:nvSpPr>
          <p:spPr bwMode="auto">
            <a:xfrm>
              <a:off x="430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2" name="Line 1782">
              <a:extLst>
                <a:ext uri="{FF2B5EF4-FFF2-40B4-BE49-F238E27FC236}">
                  <a16:creationId xmlns:a16="http://schemas.microsoft.com/office/drawing/2014/main" id="{80309431-6DAC-AA4B-BC82-C72BAFC9B621}"/>
                </a:ext>
              </a:extLst>
            </p:cNvPr>
            <p:cNvSpPr>
              <a:spLocks noChangeShapeType="1"/>
            </p:cNvSpPr>
            <p:nvPr/>
          </p:nvSpPr>
          <p:spPr bwMode="auto">
            <a:xfrm>
              <a:off x="432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3" name="Line 1783">
              <a:extLst>
                <a:ext uri="{FF2B5EF4-FFF2-40B4-BE49-F238E27FC236}">
                  <a16:creationId xmlns:a16="http://schemas.microsoft.com/office/drawing/2014/main" id="{BE93C8C5-2176-864A-A767-58F3B3CB55ED}"/>
                </a:ext>
              </a:extLst>
            </p:cNvPr>
            <p:cNvSpPr>
              <a:spLocks noChangeShapeType="1"/>
            </p:cNvSpPr>
            <p:nvPr/>
          </p:nvSpPr>
          <p:spPr bwMode="auto">
            <a:xfrm>
              <a:off x="435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4" name="Line 1784">
              <a:extLst>
                <a:ext uri="{FF2B5EF4-FFF2-40B4-BE49-F238E27FC236}">
                  <a16:creationId xmlns:a16="http://schemas.microsoft.com/office/drawing/2014/main" id="{F1FA231F-A467-C44D-BCDA-235065E6844E}"/>
                </a:ext>
              </a:extLst>
            </p:cNvPr>
            <p:cNvSpPr>
              <a:spLocks noChangeShapeType="1"/>
            </p:cNvSpPr>
            <p:nvPr/>
          </p:nvSpPr>
          <p:spPr bwMode="auto">
            <a:xfrm>
              <a:off x="437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5" name="Line 1785">
              <a:extLst>
                <a:ext uri="{FF2B5EF4-FFF2-40B4-BE49-F238E27FC236}">
                  <a16:creationId xmlns:a16="http://schemas.microsoft.com/office/drawing/2014/main" id="{CE660D38-6E5F-FF40-80E7-2D145D6CAECD}"/>
                </a:ext>
              </a:extLst>
            </p:cNvPr>
            <p:cNvSpPr>
              <a:spLocks noChangeShapeType="1"/>
            </p:cNvSpPr>
            <p:nvPr/>
          </p:nvSpPr>
          <p:spPr bwMode="auto">
            <a:xfrm>
              <a:off x="439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6" name="Line 1786">
              <a:extLst>
                <a:ext uri="{FF2B5EF4-FFF2-40B4-BE49-F238E27FC236}">
                  <a16:creationId xmlns:a16="http://schemas.microsoft.com/office/drawing/2014/main" id="{861324B8-5BCF-EA41-850B-90CBDC1786E1}"/>
                </a:ext>
              </a:extLst>
            </p:cNvPr>
            <p:cNvSpPr>
              <a:spLocks noChangeShapeType="1"/>
            </p:cNvSpPr>
            <p:nvPr/>
          </p:nvSpPr>
          <p:spPr bwMode="auto">
            <a:xfrm>
              <a:off x="441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7" name="Line 1787">
              <a:extLst>
                <a:ext uri="{FF2B5EF4-FFF2-40B4-BE49-F238E27FC236}">
                  <a16:creationId xmlns:a16="http://schemas.microsoft.com/office/drawing/2014/main" id="{8A512772-F8CB-ED44-BB95-6F8DA3965946}"/>
                </a:ext>
              </a:extLst>
            </p:cNvPr>
            <p:cNvSpPr>
              <a:spLocks noChangeShapeType="1"/>
            </p:cNvSpPr>
            <p:nvPr/>
          </p:nvSpPr>
          <p:spPr bwMode="auto">
            <a:xfrm>
              <a:off x="444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8" name="Line 1788">
              <a:extLst>
                <a:ext uri="{FF2B5EF4-FFF2-40B4-BE49-F238E27FC236}">
                  <a16:creationId xmlns:a16="http://schemas.microsoft.com/office/drawing/2014/main" id="{49FFB56E-0E8E-C14D-8520-3582C0F1F0E2}"/>
                </a:ext>
              </a:extLst>
            </p:cNvPr>
            <p:cNvSpPr>
              <a:spLocks noChangeShapeType="1"/>
            </p:cNvSpPr>
            <p:nvPr/>
          </p:nvSpPr>
          <p:spPr bwMode="auto">
            <a:xfrm>
              <a:off x="446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9" name="Line 1789">
              <a:extLst>
                <a:ext uri="{FF2B5EF4-FFF2-40B4-BE49-F238E27FC236}">
                  <a16:creationId xmlns:a16="http://schemas.microsoft.com/office/drawing/2014/main" id="{54B570FB-B2A2-6C45-88A9-48E08B28B4DF}"/>
                </a:ext>
              </a:extLst>
            </p:cNvPr>
            <p:cNvSpPr>
              <a:spLocks noChangeShapeType="1"/>
            </p:cNvSpPr>
            <p:nvPr/>
          </p:nvSpPr>
          <p:spPr bwMode="auto">
            <a:xfrm>
              <a:off x="448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0" name="Line 1790">
              <a:extLst>
                <a:ext uri="{FF2B5EF4-FFF2-40B4-BE49-F238E27FC236}">
                  <a16:creationId xmlns:a16="http://schemas.microsoft.com/office/drawing/2014/main" id="{12B075A4-3409-A544-A5D0-792B8ABE5406}"/>
                </a:ext>
              </a:extLst>
            </p:cNvPr>
            <p:cNvSpPr>
              <a:spLocks noChangeShapeType="1"/>
            </p:cNvSpPr>
            <p:nvPr/>
          </p:nvSpPr>
          <p:spPr bwMode="auto">
            <a:xfrm>
              <a:off x="451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1" name="Line 1791">
              <a:extLst>
                <a:ext uri="{FF2B5EF4-FFF2-40B4-BE49-F238E27FC236}">
                  <a16:creationId xmlns:a16="http://schemas.microsoft.com/office/drawing/2014/main" id="{4C718966-8546-AD49-AB82-0059935A5110}"/>
                </a:ext>
              </a:extLst>
            </p:cNvPr>
            <p:cNvSpPr>
              <a:spLocks noChangeShapeType="1"/>
            </p:cNvSpPr>
            <p:nvPr/>
          </p:nvSpPr>
          <p:spPr bwMode="auto">
            <a:xfrm>
              <a:off x="453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2" name="Line 1792">
              <a:extLst>
                <a:ext uri="{FF2B5EF4-FFF2-40B4-BE49-F238E27FC236}">
                  <a16:creationId xmlns:a16="http://schemas.microsoft.com/office/drawing/2014/main" id="{6526C70C-AC23-C64C-A39C-8052C16AF3F8}"/>
                </a:ext>
              </a:extLst>
            </p:cNvPr>
            <p:cNvSpPr>
              <a:spLocks noChangeShapeType="1"/>
            </p:cNvSpPr>
            <p:nvPr/>
          </p:nvSpPr>
          <p:spPr bwMode="auto">
            <a:xfrm>
              <a:off x="455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3" name="Line 1793">
              <a:extLst>
                <a:ext uri="{FF2B5EF4-FFF2-40B4-BE49-F238E27FC236}">
                  <a16:creationId xmlns:a16="http://schemas.microsoft.com/office/drawing/2014/main" id="{4640FA68-7920-6F45-91AD-82889678AC0C}"/>
                </a:ext>
              </a:extLst>
            </p:cNvPr>
            <p:cNvSpPr>
              <a:spLocks noChangeShapeType="1"/>
            </p:cNvSpPr>
            <p:nvPr/>
          </p:nvSpPr>
          <p:spPr bwMode="auto">
            <a:xfrm>
              <a:off x="458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4" name="Line 1794">
              <a:extLst>
                <a:ext uri="{FF2B5EF4-FFF2-40B4-BE49-F238E27FC236}">
                  <a16:creationId xmlns:a16="http://schemas.microsoft.com/office/drawing/2014/main" id="{4D7C9388-317E-9249-8DC7-A5B0AD730CA0}"/>
                </a:ext>
              </a:extLst>
            </p:cNvPr>
            <p:cNvSpPr>
              <a:spLocks noChangeShapeType="1"/>
            </p:cNvSpPr>
            <p:nvPr/>
          </p:nvSpPr>
          <p:spPr bwMode="auto">
            <a:xfrm>
              <a:off x="460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5" name="Line 1795">
              <a:extLst>
                <a:ext uri="{FF2B5EF4-FFF2-40B4-BE49-F238E27FC236}">
                  <a16:creationId xmlns:a16="http://schemas.microsoft.com/office/drawing/2014/main" id="{7CE095E5-5B1E-4242-97BF-6D4E5F7B9107}"/>
                </a:ext>
              </a:extLst>
            </p:cNvPr>
            <p:cNvSpPr>
              <a:spLocks noChangeShapeType="1"/>
            </p:cNvSpPr>
            <p:nvPr/>
          </p:nvSpPr>
          <p:spPr bwMode="auto">
            <a:xfrm>
              <a:off x="462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6" name="Line 1796">
              <a:extLst>
                <a:ext uri="{FF2B5EF4-FFF2-40B4-BE49-F238E27FC236}">
                  <a16:creationId xmlns:a16="http://schemas.microsoft.com/office/drawing/2014/main" id="{D9451FE3-072A-994C-ADA0-141BD68B9B60}"/>
                </a:ext>
              </a:extLst>
            </p:cNvPr>
            <p:cNvSpPr>
              <a:spLocks noChangeShapeType="1"/>
            </p:cNvSpPr>
            <p:nvPr/>
          </p:nvSpPr>
          <p:spPr bwMode="auto">
            <a:xfrm>
              <a:off x="464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7" name="Line 1797">
              <a:extLst>
                <a:ext uri="{FF2B5EF4-FFF2-40B4-BE49-F238E27FC236}">
                  <a16:creationId xmlns:a16="http://schemas.microsoft.com/office/drawing/2014/main" id="{D4F8ECA9-C256-624F-B5C3-12C7C3543A63}"/>
                </a:ext>
              </a:extLst>
            </p:cNvPr>
            <p:cNvSpPr>
              <a:spLocks noChangeShapeType="1"/>
            </p:cNvSpPr>
            <p:nvPr/>
          </p:nvSpPr>
          <p:spPr bwMode="auto">
            <a:xfrm>
              <a:off x="467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8" name="Line 1798">
              <a:extLst>
                <a:ext uri="{FF2B5EF4-FFF2-40B4-BE49-F238E27FC236}">
                  <a16:creationId xmlns:a16="http://schemas.microsoft.com/office/drawing/2014/main" id="{B85D67C4-E2CD-3B44-A2C4-BC3D0A1D6CAD}"/>
                </a:ext>
              </a:extLst>
            </p:cNvPr>
            <p:cNvSpPr>
              <a:spLocks noChangeShapeType="1"/>
            </p:cNvSpPr>
            <p:nvPr/>
          </p:nvSpPr>
          <p:spPr bwMode="auto">
            <a:xfrm>
              <a:off x="469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9" name="Line 1799">
              <a:extLst>
                <a:ext uri="{FF2B5EF4-FFF2-40B4-BE49-F238E27FC236}">
                  <a16:creationId xmlns:a16="http://schemas.microsoft.com/office/drawing/2014/main" id="{75CBA231-C1AD-6347-946B-1B7BBA5447DD}"/>
                </a:ext>
              </a:extLst>
            </p:cNvPr>
            <p:cNvSpPr>
              <a:spLocks noChangeShapeType="1"/>
            </p:cNvSpPr>
            <p:nvPr/>
          </p:nvSpPr>
          <p:spPr bwMode="auto">
            <a:xfrm>
              <a:off x="471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0" name="Line 1800">
              <a:extLst>
                <a:ext uri="{FF2B5EF4-FFF2-40B4-BE49-F238E27FC236}">
                  <a16:creationId xmlns:a16="http://schemas.microsoft.com/office/drawing/2014/main" id="{62C428A0-DDEE-7E49-8D66-8A516BD172D1}"/>
                </a:ext>
              </a:extLst>
            </p:cNvPr>
            <p:cNvSpPr>
              <a:spLocks noChangeShapeType="1"/>
            </p:cNvSpPr>
            <p:nvPr/>
          </p:nvSpPr>
          <p:spPr bwMode="auto">
            <a:xfrm>
              <a:off x="474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1" name="Line 1801">
              <a:extLst>
                <a:ext uri="{FF2B5EF4-FFF2-40B4-BE49-F238E27FC236}">
                  <a16:creationId xmlns:a16="http://schemas.microsoft.com/office/drawing/2014/main" id="{12C65DC4-6B40-224B-8F89-268A76BD7FB4}"/>
                </a:ext>
              </a:extLst>
            </p:cNvPr>
            <p:cNvSpPr>
              <a:spLocks noChangeShapeType="1"/>
            </p:cNvSpPr>
            <p:nvPr/>
          </p:nvSpPr>
          <p:spPr bwMode="auto">
            <a:xfrm>
              <a:off x="476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2" name="Line 1802">
              <a:extLst>
                <a:ext uri="{FF2B5EF4-FFF2-40B4-BE49-F238E27FC236}">
                  <a16:creationId xmlns:a16="http://schemas.microsoft.com/office/drawing/2014/main" id="{16D9C4CC-E29C-9C4C-9266-1A7DDEB53B33}"/>
                </a:ext>
              </a:extLst>
            </p:cNvPr>
            <p:cNvSpPr>
              <a:spLocks noChangeShapeType="1"/>
            </p:cNvSpPr>
            <p:nvPr/>
          </p:nvSpPr>
          <p:spPr bwMode="auto">
            <a:xfrm>
              <a:off x="478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3" name="Line 1803">
              <a:extLst>
                <a:ext uri="{FF2B5EF4-FFF2-40B4-BE49-F238E27FC236}">
                  <a16:creationId xmlns:a16="http://schemas.microsoft.com/office/drawing/2014/main" id="{19EDE381-BE02-A84E-B5D4-781D922E9F26}"/>
                </a:ext>
              </a:extLst>
            </p:cNvPr>
            <p:cNvSpPr>
              <a:spLocks noChangeShapeType="1"/>
            </p:cNvSpPr>
            <p:nvPr/>
          </p:nvSpPr>
          <p:spPr bwMode="auto">
            <a:xfrm>
              <a:off x="481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4" name="Line 1804">
              <a:extLst>
                <a:ext uri="{FF2B5EF4-FFF2-40B4-BE49-F238E27FC236}">
                  <a16:creationId xmlns:a16="http://schemas.microsoft.com/office/drawing/2014/main" id="{12BAD429-73A9-7B4B-B548-D4400A5AB00B}"/>
                </a:ext>
              </a:extLst>
            </p:cNvPr>
            <p:cNvSpPr>
              <a:spLocks noChangeShapeType="1"/>
            </p:cNvSpPr>
            <p:nvPr/>
          </p:nvSpPr>
          <p:spPr bwMode="auto">
            <a:xfrm>
              <a:off x="483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5" name="Line 1805">
              <a:extLst>
                <a:ext uri="{FF2B5EF4-FFF2-40B4-BE49-F238E27FC236}">
                  <a16:creationId xmlns:a16="http://schemas.microsoft.com/office/drawing/2014/main" id="{7C3F3D02-A6BD-9A41-911A-F97AAB846053}"/>
                </a:ext>
              </a:extLst>
            </p:cNvPr>
            <p:cNvSpPr>
              <a:spLocks noChangeShapeType="1"/>
            </p:cNvSpPr>
            <p:nvPr/>
          </p:nvSpPr>
          <p:spPr bwMode="auto">
            <a:xfrm>
              <a:off x="485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6" name="Line 1806">
              <a:extLst>
                <a:ext uri="{FF2B5EF4-FFF2-40B4-BE49-F238E27FC236}">
                  <a16:creationId xmlns:a16="http://schemas.microsoft.com/office/drawing/2014/main" id="{1B4E0124-2D52-2A4B-BBB1-B7A5BA2EE210}"/>
                </a:ext>
              </a:extLst>
            </p:cNvPr>
            <p:cNvSpPr>
              <a:spLocks noChangeShapeType="1"/>
            </p:cNvSpPr>
            <p:nvPr/>
          </p:nvSpPr>
          <p:spPr bwMode="auto">
            <a:xfrm>
              <a:off x="487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7" name="Line 1807">
              <a:extLst>
                <a:ext uri="{FF2B5EF4-FFF2-40B4-BE49-F238E27FC236}">
                  <a16:creationId xmlns:a16="http://schemas.microsoft.com/office/drawing/2014/main" id="{442C6E77-852D-324D-ABE8-DB784A111540}"/>
                </a:ext>
              </a:extLst>
            </p:cNvPr>
            <p:cNvSpPr>
              <a:spLocks noChangeShapeType="1"/>
            </p:cNvSpPr>
            <p:nvPr/>
          </p:nvSpPr>
          <p:spPr bwMode="auto">
            <a:xfrm>
              <a:off x="490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8" name="Line 1808">
              <a:extLst>
                <a:ext uri="{FF2B5EF4-FFF2-40B4-BE49-F238E27FC236}">
                  <a16:creationId xmlns:a16="http://schemas.microsoft.com/office/drawing/2014/main" id="{7F6DA122-1820-D04A-8D63-6B510865E4BE}"/>
                </a:ext>
              </a:extLst>
            </p:cNvPr>
            <p:cNvSpPr>
              <a:spLocks noChangeShapeType="1"/>
            </p:cNvSpPr>
            <p:nvPr/>
          </p:nvSpPr>
          <p:spPr bwMode="auto">
            <a:xfrm>
              <a:off x="492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9" name="Line 1809">
              <a:extLst>
                <a:ext uri="{FF2B5EF4-FFF2-40B4-BE49-F238E27FC236}">
                  <a16:creationId xmlns:a16="http://schemas.microsoft.com/office/drawing/2014/main" id="{CB03C820-DBA3-444C-952B-4054E1DF255F}"/>
                </a:ext>
              </a:extLst>
            </p:cNvPr>
            <p:cNvSpPr>
              <a:spLocks noChangeShapeType="1"/>
            </p:cNvSpPr>
            <p:nvPr/>
          </p:nvSpPr>
          <p:spPr bwMode="auto">
            <a:xfrm>
              <a:off x="494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0" name="Line 1810">
              <a:extLst>
                <a:ext uri="{FF2B5EF4-FFF2-40B4-BE49-F238E27FC236}">
                  <a16:creationId xmlns:a16="http://schemas.microsoft.com/office/drawing/2014/main" id="{B99AAAF9-C9D5-1A47-8135-DA58224A33A7}"/>
                </a:ext>
              </a:extLst>
            </p:cNvPr>
            <p:cNvSpPr>
              <a:spLocks noChangeShapeType="1"/>
            </p:cNvSpPr>
            <p:nvPr/>
          </p:nvSpPr>
          <p:spPr bwMode="auto">
            <a:xfrm>
              <a:off x="497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1" name="Line 1811">
              <a:extLst>
                <a:ext uri="{FF2B5EF4-FFF2-40B4-BE49-F238E27FC236}">
                  <a16:creationId xmlns:a16="http://schemas.microsoft.com/office/drawing/2014/main" id="{7A6DA3E3-20DC-AE47-BF55-5CC4DD677463}"/>
                </a:ext>
              </a:extLst>
            </p:cNvPr>
            <p:cNvSpPr>
              <a:spLocks noChangeShapeType="1"/>
            </p:cNvSpPr>
            <p:nvPr/>
          </p:nvSpPr>
          <p:spPr bwMode="auto">
            <a:xfrm>
              <a:off x="499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2" name="Line 1812">
              <a:extLst>
                <a:ext uri="{FF2B5EF4-FFF2-40B4-BE49-F238E27FC236}">
                  <a16:creationId xmlns:a16="http://schemas.microsoft.com/office/drawing/2014/main" id="{EBCD9B8B-0EFD-1241-A4B4-176E00E990D5}"/>
                </a:ext>
              </a:extLst>
            </p:cNvPr>
            <p:cNvSpPr>
              <a:spLocks noChangeShapeType="1"/>
            </p:cNvSpPr>
            <p:nvPr/>
          </p:nvSpPr>
          <p:spPr bwMode="auto">
            <a:xfrm>
              <a:off x="501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3" name="Line 1813">
              <a:extLst>
                <a:ext uri="{FF2B5EF4-FFF2-40B4-BE49-F238E27FC236}">
                  <a16:creationId xmlns:a16="http://schemas.microsoft.com/office/drawing/2014/main" id="{A3849374-4515-0A4C-8B32-B27FB382C80D}"/>
                </a:ext>
              </a:extLst>
            </p:cNvPr>
            <p:cNvSpPr>
              <a:spLocks noChangeShapeType="1"/>
            </p:cNvSpPr>
            <p:nvPr/>
          </p:nvSpPr>
          <p:spPr bwMode="auto">
            <a:xfrm>
              <a:off x="504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4" name="Line 1814">
              <a:extLst>
                <a:ext uri="{FF2B5EF4-FFF2-40B4-BE49-F238E27FC236}">
                  <a16:creationId xmlns:a16="http://schemas.microsoft.com/office/drawing/2014/main" id="{D024AF3D-243A-6145-9267-8B70B308CA61}"/>
                </a:ext>
              </a:extLst>
            </p:cNvPr>
            <p:cNvSpPr>
              <a:spLocks noChangeShapeType="1"/>
            </p:cNvSpPr>
            <p:nvPr/>
          </p:nvSpPr>
          <p:spPr bwMode="auto">
            <a:xfrm>
              <a:off x="506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5" name="Line 1815">
              <a:extLst>
                <a:ext uri="{FF2B5EF4-FFF2-40B4-BE49-F238E27FC236}">
                  <a16:creationId xmlns:a16="http://schemas.microsoft.com/office/drawing/2014/main" id="{D63D9BC6-01A2-964E-AC51-2039220FDDCF}"/>
                </a:ext>
              </a:extLst>
            </p:cNvPr>
            <p:cNvSpPr>
              <a:spLocks noChangeShapeType="1"/>
            </p:cNvSpPr>
            <p:nvPr/>
          </p:nvSpPr>
          <p:spPr bwMode="auto">
            <a:xfrm>
              <a:off x="508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6" name="Line 1816">
              <a:extLst>
                <a:ext uri="{FF2B5EF4-FFF2-40B4-BE49-F238E27FC236}">
                  <a16:creationId xmlns:a16="http://schemas.microsoft.com/office/drawing/2014/main" id="{00785C4C-C993-ED49-879E-281AEC28CC50}"/>
                </a:ext>
              </a:extLst>
            </p:cNvPr>
            <p:cNvSpPr>
              <a:spLocks noChangeShapeType="1"/>
            </p:cNvSpPr>
            <p:nvPr/>
          </p:nvSpPr>
          <p:spPr bwMode="auto">
            <a:xfrm>
              <a:off x="510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7" name="Line 1817">
              <a:extLst>
                <a:ext uri="{FF2B5EF4-FFF2-40B4-BE49-F238E27FC236}">
                  <a16:creationId xmlns:a16="http://schemas.microsoft.com/office/drawing/2014/main" id="{AEC92AD2-4DED-1B45-8C9F-B2FEED87AEF5}"/>
                </a:ext>
              </a:extLst>
            </p:cNvPr>
            <p:cNvSpPr>
              <a:spLocks noChangeShapeType="1"/>
            </p:cNvSpPr>
            <p:nvPr/>
          </p:nvSpPr>
          <p:spPr bwMode="auto">
            <a:xfrm>
              <a:off x="513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8" name="Line 1818">
              <a:extLst>
                <a:ext uri="{FF2B5EF4-FFF2-40B4-BE49-F238E27FC236}">
                  <a16:creationId xmlns:a16="http://schemas.microsoft.com/office/drawing/2014/main" id="{811C143F-56FA-CE4A-9852-3C369E0B0CAD}"/>
                </a:ext>
              </a:extLst>
            </p:cNvPr>
            <p:cNvSpPr>
              <a:spLocks noChangeShapeType="1"/>
            </p:cNvSpPr>
            <p:nvPr/>
          </p:nvSpPr>
          <p:spPr bwMode="auto">
            <a:xfrm>
              <a:off x="515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9" name="Line 1819">
              <a:extLst>
                <a:ext uri="{FF2B5EF4-FFF2-40B4-BE49-F238E27FC236}">
                  <a16:creationId xmlns:a16="http://schemas.microsoft.com/office/drawing/2014/main" id="{3C781864-39A6-4A4B-B9E0-1328021C1EC3}"/>
                </a:ext>
              </a:extLst>
            </p:cNvPr>
            <p:cNvSpPr>
              <a:spLocks noChangeShapeType="1"/>
            </p:cNvSpPr>
            <p:nvPr/>
          </p:nvSpPr>
          <p:spPr bwMode="auto">
            <a:xfrm>
              <a:off x="517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0" name="Line 1820">
              <a:extLst>
                <a:ext uri="{FF2B5EF4-FFF2-40B4-BE49-F238E27FC236}">
                  <a16:creationId xmlns:a16="http://schemas.microsoft.com/office/drawing/2014/main" id="{9ACB242A-FED6-0743-9381-F1ADA23DB731}"/>
                </a:ext>
              </a:extLst>
            </p:cNvPr>
            <p:cNvSpPr>
              <a:spLocks noChangeShapeType="1"/>
            </p:cNvSpPr>
            <p:nvPr/>
          </p:nvSpPr>
          <p:spPr bwMode="auto">
            <a:xfrm>
              <a:off x="520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1" name="Line 1821">
              <a:extLst>
                <a:ext uri="{FF2B5EF4-FFF2-40B4-BE49-F238E27FC236}">
                  <a16:creationId xmlns:a16="http://schemas.microsoft.com/office/drawing/2014/main" id="{11E54DB2-E40A-294C-9D99-46ADEE1AEC29}"/>
                </a:ext>
              </a:extLst>
            </p:cNvPr>
            <p:cNvSpPr>
              <a:spLocks noChangeShapeType="1"/>
            </p:cNvSpPr>
            <p:nvPr/>
          </p:nvSpPr>
          <p:spPr bwMode="auto">
            <a:xfrm>
              <a:off x="522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2" name="Line 1822">
              <a:extLst>
                <a:ext uri="{FF2B5EF4-FFF2-40B4-BE49-F238E27FC236}">
                  <a16:creationId xmlns:a16="http://schemas.microsoft.com/office/drawing/2014/main" id="{F9235CF1-7DD0-7E46-A46E-ED7CCEEC3A22}"/>
                </a:ext>
              </a:extLst>
            </p:cNvPr>
            <p:cNvSpPr>
              <a:spLocks noChangeShapeType="1"/>
            </p:cNvSpPr>
            <p:nvPr/>
          </p:nvSpPr>
          <p:spPr bwMode="auto">
            <a:xfrm>
              <a:off x="524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3" name="Line 1823">
              <a:extLst>
                <a:ext uri="{FF2B5EF4-FFF2-40B4-BE49-F238E27FC236}">
                  <a16:creationId xmlns:a16="http://schemas.microsoft.com/office/drawing/2014/main" id="{4B8CA330-A85E-B34C-9B74-5D10B86DD28A}"/>
                </a:ext>
              </a:extLst>
            </p:cNvPr>
            <p:cNvSpPr>
              <a:spLocks noChangeShapeType="1"/>
            </p:cNvSpPr>
            <p:nvPr/>
          </p:nvSpPr>
          <p:spPr bwMode="auto">
            <a:xfrm>
              <a:off x="527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4" name="Line 1824">
              <a:extLst>
                <a:ext uri="{FF2B5EF4-FFF2-40B4-BE49-F238E27FC236}">
                  <a16:creationId xmlns:a16="http://schemas.microsoft.com/office/drawing/2014/main" id="{4C76D493-40DF-2644-9967-671A7AD64F23}"/>
                </a:ext>
              </a:extLst>
            </p:cNvPr>
            <p:cNvSpPr>
              <a:spLocks noChangeShapeType="1"/>
            </p:cNvSpPr>
            <p:nvPr/>
          </p:nvSpPr>
          <p:spPr bwMode="auto">
            <a:xfrm>
              <a:off x="529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5" name="Line 1825">
              <a:extLst>
                <a:ext uri="{FF2B5EF4-FFF2-40B4-BE49-F238E27FC236}">
                  <a16:creationId xmlns:a16="http://schemas.microsoft.com/office/drawing/2014/main" id="{6A3474FB-2265-6748-BCDE-F85084BF712B}"/>
                </a:ext>
              </a:extLst>
            </p:cNvPr>
            <p:cNvSpPr>
              <a:spLocks noChangeShapeType="1"/>
            </p:cNvSpPr>
            <p:nvPr/>
          </p:nvSpPr>
          <p:spPr bwMode="auto">
            <a:xfrm>
              <a:off x="531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6" name="Line 1826">
              <a:extLst>
                <a:ext uri="{FF2B5EF4-FFF2-40B4-BE49-F238E27FC236}">
                  <a16:creationId xmlns:a16="http://schemas.microsoft.com/office/drawing/2014/main" id="{C2F16E4F-247C-DD4C-9035-FCA8822715B7}"/>
                </a:ext>
              </a:extLst>
            </p:cNvPr>
            <p:cNvSpPr>
              <a:spLocks noChangeShapeType="1"/>
            </p:cNvSpPr>
            <p:nvPr/>
          </p:nvSpPr>
          <p:spPr bwMode="auto">
            <a:xfrm>
              <a:off x="533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7" name="Line 1827">
              <a:extLst>
                <a:ext uri="{FF2B5EF4-FFF2-40B4-BE49-F238E27FC236}">
                  <a16:creationId xmlns:a16="http://schemas.microsoft.com/office/drawing/2014/main" id="{AA2C0E02-5708-CA42-866D-873F2D269020}"/>
                </a:ext>
              </a:extLst>
            </p:cNvPr>
            <p:cNvSpPr>
              <a:spLocks noChangeShapeType="1"/>
            </p:cNvSpPr>
            <p:nvPr/>
          </p:nvSpPr>
          <p:spPr bwMode="auto">
            <a:xfrm>
              <a:off x="536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8" name="Line 1828">
              <a:extLst>
                <a:ext uri="{FF2B5EF4-FFF2-40B4-BE49-F238E27FC236}">
                  <a16:creationId xmlns:a16="http://schemas.microsoft.com/office/drawing/2014/main" id="{D352E2BE-F2C6-1B40-BE04-BE003B9141D3}"/>
                </a:ext>
              </a:extLst>
            </p:cNvPr>
            <p:cNvSpPr>
              <a:spLocks noChangeShapeType="1"/>
            </p:cNvSpPr>
            <p:nvPr/>
          </p:nvSpPr>
          <p:spPr bwMode="auto">
            <a:xfrm>
              <a:off x="538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9" name="Line 1829">
              <a:extLst>
                <a:ext uri="{FF2B5EF4-FFF2-40B4-BE49-F238E27FC236}">
                  <a16:creationId xmlns:a16="http://schemas.microsoft.com/office/drawing/2014/main" id="{A08A13AF-4761-8845-BB8F-44CE3747D650}"/>
                </a:ext>
              </a:extLst>
            </p:cNvPr>
            <p:cNvSpPr>
              <a:spLocks noChangeShapeType="1"/>
            </p:cNvSpPr>
            <p:nvPr/>
          </p:nvSpPr>
          <p:spPr bwMode="auto">
            <a:xfrm>
              <a:off x="540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0" name="Line 1830">
              <a:extLst>
                <a:ext uri="{FF2B5EF4-FFF2-40B4-BE49-F238E27FC236}">
                  <a16:creationId xmlns:a16="http://schemas.microsoft.com/office/drawing/2014/main" id="{EFCB1C12-36DE-8640-AFFB-6665DF1EE9BB}"/>
                </a:ext>
              </a:extLst>
            </p:cNvPr>
            <p:cNvSpPr>
              <a:spLocks noChangeShapeType="1"/>
            </p:cNvSpPr>
            <p:nvPr/>
          </p:nvSpPr>
          <p:spPr bwMode="auto">
            <a:xfrm>
              <a:off x="5431"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1" name="Line 1831">
              <a:extLst>
                <a:ext uri="{FF2B5EF4-FFF2-40B4-BE49-F238E27FC236}">
                  <a16:creationId xmlns:a16="http://schemas.microsoft.com/office/drawing/2014/main" id="{030308B5-4146-4A47-9890-072D754F1DA7}"/>
                </a:ext>
              </a:extLst>
            </p:cNvPr>
            <p:cNvSpPr>
              <a:spLocks noChangeShapeType="1"/>
            </p:cNvSpPr>
            <p:nvPr/>
          </p:nvSpPr>
          <p:spPr bwMode="auto">
            <a:xfrm>
              <a:off x="5454"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2" name="Line 1832">
              <a:extLst>
                <a:ext uri="{FF2B5EF4-FFF2-40B4-BE49-F238E27FC236}">
                  <a16:creationId xmlns:a16="http://schemas.microsoft.com/office/drawing/2014/main" id="{ECCB76A3-4EF9-C846-9DB5-939AC73522F0}"/>
                </a:ext>
              </a:extLst>
            </p:cNvPr>
            <p:cNvSpPr>
              <a:spLocks noChangeShapeType="1"/>
            </p:cNvSpPr>
            <p:nvPr/>
          </p:nvSpPr>
          <p:spPr bwMode="auto">
            <a:xfrm>
              <a:off x="5477"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3" name="Line 1833">
              <a:extLst>
                <a:ext uri="{FF2B5EF4-FFF2-40B4-BE49-F238E27FC236}">
                  <a16:creationId xmlns:a16="http://schemas.microsoft.com/office/drawing/2014/main" id="{D06D9AD6-FF54-D248-91FE-F7DF52C48F13}"/>
                </a:ext>
              </a:extLst>
            </p:cNvPr>
            <p:cNvSpPr>
              <a:spLocks noChangeShapeType="1"/>
            </p:cNvSpPr>
            <p:nvPr/>
          </p:nvSpPr>
          <p:spPr bwMode="auto">
            <a:xfrm>
              <a:off x="3292" y="1844"/>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4" name="Line 1834">
              <a:extLst>
                <a:ext uri="{FF2B5EF4-FFF2-40B4-BE49-F238E27FC236}">
                  <a16:creationId xmlns:a16="http://schemas.microsoft.com/office/drawing/2014/main" id="{46700BFD-676C-AA40-A0E8-163C8E603DAA}"/>
                </a:ext>
              </a:extLst>
            </p:cNvPr>
            <p:cNvSpPr>
              <a:spLocks noChangeShapeType="1"/>
            </p:cNvSpPr>
            <p:nvPr/>
          </p:nvSpPr>
          <p:spPr bwMode="auto">
            <a:xfrm flipH="1">
              <a:off x="5463" y="1844"/>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5" name="Rectangle 1835">
              <a:extLst>
                <a:ext uri="{FF2B5EF4-FFF2-40B4-BE49-F238E27FC236}">
                  <a16:creationId xmlns:a16="http://schemas.microsoft.com/office/drawing/2014/main" id="{3A07CD00-5518-194B-8E43-6AE1CFCA2914}"/>
                </a:ext>
              </a:extLst>
            </p:cNvPr>
            <p:cNvSpPr>
              <a:spLocks noChangeArrowheads="1"/>
            </p:cNvSpPr>
            <p:nvPr/>
          </p:nvSpPr>
          <p:spPr bwMode="auto">
            <a:xfrm>
              <a:off x="3108" y="1798"/>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0.6</a:t>
              </a:r>
              <a:endParaRPr lang="en-US" altLang="en-US" sz="1800">
                <a:solidFill>
                  <a:schemeClr val="tx1"/>
                </a:solidFill>
              </a:endParaRPr>
            </a:p>
          </p:txBody>
        </p:sp>
        <p:sp>
          <p:nvSpPr>
            <p:cNvPr id="144596" name="Line 1836">
              <a:extLst>
                <a:ext uri="{FF2B5EF4-FFF2-40B4-BE49-F238E27FC236}">
                  <a16:creationId xmlns:a16="http://schemas.microsoft.com/office/drawing/2014/main" id="{D2F09119-E026-F044-9627-260C41242CED}"/>
                </a:ext>
              </a:extLst>
            </p:cNvPr>
            <p:cNvSpPr>
              <a:spLocks noChangeShapeType="1"/>
            </p:cNvSpPr>
            <p:nvPr/>
          </p:nvSpPr>
          <p:spPr bwMode="auto">
            <a:xfrm>
              <a:off x="329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7" name="Line 1837">
              <a:extLst>
                <a:ext uri="{FF2B5EF4-FFF2-40B4-BE49-F238E27FC236}">
                  <a16:creationId xmlns:a16="http://schemas.microsoft.com/office/drawing/2014/main" id="{3DC31751-F1B1-1B46-9576-B84F72D339EC}"/>
                </a:ext>
              </a:extLst>
            </p:cNvPr>
            <p:cNvSpPr>
              <a:spLocks noChangeShapeType="1"/>
            </p:cNvSpPr>
            <p:nvPr/>
          </p:nvSpPr>
          <p:spPr bwMode="auto">
            <a:xfrm>
              <a:off x="331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8" name="Line 1838">
              <a:extLst>
                <a:ext uri="{FF2B5EF4-FFF2-40B4-BE49-F238E27FC236}">
                  <a16:creationId xmlns:a16="http://schemas.microsoft.com/office/drawing/2014/main" id="{9E602965-A9AE-CF48-817C-75F280F88BB7}"/>
                </a:ext>
              </a:extLst>
            </p:cNvPr>
            <p:cNvSpPr>
              <a:spLocks noChangeShapeType="1"/>
            </p:cNvSpPr>
            <p:nvPr/>
          </p:nvSpPr>
          <p:spPr bwMode="auto">
            <a:xfrm>
              <a:off x="333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9" name="Line 1839">
              <a:extLst>
                <a:ext uri="{FF2B5EF4-FFF2-40B4-BE49-F238E27FC236}">
                  <a16:creationId xmlns:a16="http://schemas.microsoft.com/office/drawing/2014/main" id="{3C99CE0D-5D6E-944A-A702-040CDBE0D628}"/>
                </a:ext>
              </a:extLst>
            </p:cNvPr>
            <p:cNvSpPr>
              <a:spLocks noChangeShapeType="1"/>
            </p:cNvSpPr>
            <p:nvPr/>
          </p:nvSpPr>
          <p:spPr bwMode="auto">
            <a:xfrm>
              <a:off x="336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69" name="Group 1840">
            <a:extLst>
              <a:ext uri="{FF2B5EF4-FFF2-40B4-BE49-F238E27FC236}">
                <a16:creationId xmlns:a16="http://schemas.microsoft.com/office/drawing/2014/main" id="{1EDE76B4-8834-8A41-B752-BC44D0137D78}"/>
              </a:ext>
            </a:extLst>
          </p:cNvPr>
          <p:cNvGrpSpPr>
            <a:grpSpLocks/>
          </p:cNvGrpSpPr>
          <p:nvPr/>
        </p:nvGrpSpPr>
        <p:grpSpPr bwMode="auto">
          <a:xfrm>
            <a:off x="5180013" y="1912938"/>
            <a:ext cx="3983037" cy="2425700"/>
            <a:chOff x="3108" y="1205"/>
            <a:chExt cx="2389" cy="1528"/>
          </a:xfrm>
        </p:grpSpPr>
        <p:sp>
          <p:nvSpPr>
            <p:cNvPr id="144200" name="Line 1841">
              <a:extLst>
                <a:ext uri="{FF2B5EF4-FFF2-40B4-BE49-F238E27FC236}">
                  <a16:creationId xmlns:a16="http://schemas.microsoft.com/office/drawing/2014/main" id="{BED3BFBD-BD12-7144-9111-B7EEC3CB2997}"/>
                </a:ext>
              </a:extLst>
            </p:cNvPr>
            <p:cNvSpPr>
              <a:spLocks noChangeShapeType="1"/>
            </p:cNvSpPr>
            <p:nvPr/>
          </p:nvSpPr>
          <p:spPr bwMode="auto">
            <a:xfrm>
              <a:off x="338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1" name="Line 1842">
              <a:extLst>
                <a:ext uri="{FF2B5EF4-FFF2-40B4-BE49-F238E27FC236}">
                  <a16:creationId xmlns:a16="http://schemas.microsoft.com/office/drawing/2014/main" id="{4C0A32F9-9840-214E-8464-0D19425BD7BE}"/>
                </a:ext>
              </a:extLst>
            </p:cNvPr>
            <p:cNvSpPr>
              <a:spLocks noChangeShapeType="1"/>
            </p:cNvSpPr>
            <p:nvPr/>
          </p:nvSpPr>
          <p:spPr bwMode="auto">
            <a:xfrm>
              <a:off x="340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2" name="Line 1843">
              <a:extLst>
                <a:ext uri="{FF2B5EF4-FFF2-40B4-BE49-F238E27FC236}">
                  <a16:creationId xmlns:a16="http://schemas.microsoft.com/office/drawing/2014/main" id="{7E229FE9-4C18-1745-9095-FC166DFAE377}"/>
                </a:ext>
              </a:extLst>
            </p:cNvPr>
            <p:cNvSpPr>
              <a:spLocks noChangeShapeType="1"/>
            </p:cNvSpPr>
            <p:nvPr/>
          </p:nvSpPr>
          <p:spPr bwMode="auto">
            <a:xfrm>
              <a:off x="343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3" name="Line 1844">
              <a:extLst>
                <a:ext uri="{FF2B5EF4-FFF2-40B4-BE49-F238E27FC236}">
                  <a16:creationId xmlns:a16="http://schemas.microsoft.com/office/drawing/2014/main" id="{C92E3947-C655-8848-BAC3-B5EDD53F7AC5}"/>
                </a:ext>
              </a:extLst>
            </p:cNvPr>
            <p:cNvSpPr>
              <a:spLocks noChangeShapeType="1"/>
            </p:cNvSpPr>
            <p:nvPr/>
          </p:nvSpPr>
          <p:spPr bwMode="auto">
            <a:xfrm>
              <a:off x="345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4" name="Line 1845">
              <a:extLst>
                <a:ext uri="{FF2B5EF4-FFF2-40B4-BE49-F238E27FC236}">
                  <a16:creationId xmlns:a16="http://schemas.microsoft.com/office/drawing/2014/main" id="{DFDF2FED-0635-AC41-9AA2-FD9297956780}"/>
                </a:ext>
              </a:extLst>
            </p:cNvPr>
            <p:cNvSpPr>
              <a:spLocks noChangeShapeType="1"/>
            </p:cNvSpPr>
            <p:nvPr/>
          </p:nvSpPr>
          <p:spPr bwMode="auto">
            <a:xfrm>
              <a:off x="347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5" name="Line 1846">
              <a:extLst>
                <a:ext uri="{FF2B5EF4-FFF2-40B4-BE49-F238E27FC236}">
                  <a16:creationId xmlns:a16="http://schemas.microsoft.com/office/drawing/2014/main" id="{3FB1C30E-E292-6043-BCB8-86D88A2EC0EE}"/>
                </a:ext>
              </a:extLst>
            </p:cNvPr>
            <p:cNvSpPr>
              <a:spLocks noChangeShapeType="1"/>
            </p:cNvSpPr>
            <p:nvPr/>
          </p:nvSpPr>
          <p:spPr bwMode="auto">
            <a:xfrm>
              <a:off x="349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6" name="Line 1847">
              <a:extLst>
                <a:ext uri="{FF2B5EF4-FFF2-40B4-BE49-F238E27FC236}">
                  <a16:creationId xmlns:a16="http://schemas.microsoft.com/office/drawing/2014/main" id="{7C868626-4759-F544-B757-7876C7D69760}"/>
                </a:ext>
              </a:extLst>
            </p:cNvPr>
            <p:cNvSpPr>
              <a:spLocks noChangeShapeType="1"/>
            </p:cNvSpPr>
            <p:nvPr/>
          </p:nvSpPr>
          <p:spPr bwMode="auto">
            <a:xfrm>
              <a:off x="352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7" name="Line 1848">
              <a:extLst>
                <a:ext uri="{FF2B5EF4-FFF2-40B4-BE49-F238E27FC236}">
                  <a16:creationId xmlns:a16="http://schemas.microsoft.com/office/drawing/2014/main" id="{5479BE28-5072-1A42-946C-BEEF60CEF282}"/>
                </a:ext>
              </a:extLst>
            </p:cNvPr>
            <p:cNvSpPr>
              <a:spLocks noChangeShapeType="1"/>
            </p:cNvSpPr>
            <p:nvPr/>
          </p:nvSpPr>
          <p:spPr bwMode="auto">
            <a:xfrm>
              <a:off x="354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8" name="Line 1849">
              <a:extLst>
                <a:ext uri="{FF2B5EF4-FFF2-40B4-BE49-F238E27FC236}">
                  <a16:creationId xmlns:a16="http://schemas.microsoft.com/office/drawing/2014/main" id="{F3BFC0AF-1F55-E843-BD63-7DB5FCA6BE65}"/>
                </a:ext>
              </a:extLst>
            </p:cNvPr>
            <p:cNvSpPr>
              <a:spLocks noChangeShapeType="1"/>
            </p:cNvSpPr>
            <p:nvPr/>
          </p:nvSpPr>
          <p:spPr bwMode="auto">
            <a:xfrm>
              <a:off x="356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9" name="Line 1850">
              <a:extLst>
                <a:ext uri="{FF2B5EF4-FFF2-40B4-BE49-F238E27FC236}">
                  <a16:creationId xmlns:a16="http://schemas.microsoft.com/office/drawing/2014/main" id="{FC88F4C6-2739-CD4A-A9EE-6E69AED3FAF0}"/>
                </a:ext>
              </a:extLst>
            </p:cNvPr>
            <p:cNvSpPr>
              <a:spLocks noChangeShapeType="1"/>
            </p:cNvSpPr>
            <p:nvPr/>
          </p:nvSpPr>
          <p:spPr bwMode="auto">
            <a:xfrm>
              <a:off x="359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0" name="Line 1851">
              <a:extLst>
                <a:ext uri="{FF2B5EF4-FFF2-40B4-BE49-F238E27FC236}">
                  <a16:creationId xmlns:a16="http://schemas.microsoft.com/office/drawing/2014/main" id="{F105031C-1917-2549-9001-339981A913D1}"/>
                </a:ext>
              </a:extLst>
            </p:cNvPr>
            <p:cNvSpPr>
              <a:spLocks noChangeShapeType="1"/>
            </p:cNvSpPr>
            <p:nvPr/>
          </p:nvSpPr>
          <p:spPr bwMode="auto">
            <a:xfrm>
              <a:off x="361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1" name="Line 1852">
              <a:extLst>
                <a:ext uri="{FF2B5EF4-FFF2-40B4-BE49-F238E27FC236}">
                  <a16:creationId xmlns:a16="http://schemas.microsoft.com/office/drawing/2014/main" id="{24209B44-C4C0-654D-85B3-CA9E09779179}"/>
                </a:ext>
              </a:extLst>
            </p:cNvPr>
            <p:cNvSpPr>
              <a:spLocks noChangeShapeType="1"/>
            </p:cNvSpPr>
            <p:nvPr/>
          </p:nvSpPr>
          <p:spPr bwMode="auto">
            <a:xfrm>
              <a:off x="363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2" name="Line 1853">
              <a:extLst>
                <a:ext uri="{FF2B5EF4-FFF2-40B4-BE49-F238E27FC236}">
                  <a16:creationId xmlns:a16="http://schemas.microsoft.com/office/drawing/2014/main" id="{04F4F45C-BE36-1D47-B1B5-12321A81D978}"/>
                </a:ext>
              </a:extLst>
            </p:cNvPr>
            <p:cNvSpPr>
              <a:spLocks noChangeShapeType="1"/>
            </p:cNvSpPr>
            <p:nvPr/>
          </p:nvSpPr>
          <p:spPr bwMode="auto">
            <a:xfrm>
              <a:off x="366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3" name="Line 1854">
              <a:extLst>
                <a:ext uri="{FF2B5EF4-FFF2-40B4-BE49-F238E27FC236}">
                  <a16:creationId xmlns:a16="http://schemas.microsoft.com/office/drawing/2014/main" id="{31576071-0026-2B4E-93D3-007D300FEEAB}"/>
                </a:ext>
              </a:extLst>
            </p:cNvPr>
            <p:cNvSpPr>
              <a:spLocks noChangeShapeType="1"/>
            </p:cNvSpPr>
            <p:nvPr/>
          </p:nvSpPr>
          <p:spPr bwMode="auto">
            <a:xfrm>
              <a:off x="368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4" name="Line 1855">
              <a:extLst>
                <a:ext uri="{FF2B5EF4-FFF2-40B4-BE49-F238E27FC236}">
                  <a16:creationId xmlns:a16="http://schemas.microsoft.com/office/drawing/2014/main" id="{FB58FCDC-3766-A74D-ADAD-5E6C29FBD5C0}"/>
                </a:ext>
              </a:extLst>
            </p:cNvPr>
            <p:cNvSpPr>
              <a:spLocks noChangeShapeType="1"/>
            </p:cNvSpPr>
            <p:nvPr/>
          </p:nvSpPr>
          <p:spPr bwMode="auto">
            <a:xfrm>
              <a:off x="370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5" name="Line 1856">
              <a:extLst>
                <a:ext uri="{FF2B5EF4-FFF2-40B4-BE49-F238E27FC236}">
                  <a16:creationId xmlns:a16="http://schemas.microsoft.com/office/drawing/2014/main" id="{8232AABB-2F48-5446-9649-D7E2063E95AA}"/>
                </a:ext>
              </a:extLst>
            </p:cNvPr>
            <p:cNvSpPr>
              <a:spLocks noChangeShapeType="1"/>
            </p:cNvSpPr>
            <p:nvPr/>
          </p:nvSpPr>
          <p:spPr bwMode="auto">
            <a:xfrm>
              <a:off x="372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6" name="Line 1857">
              <a:extLst>
                <a:ext uri="{FF2B5EF4-FFF2-40B4-BE49-F238E27FC236}">
                  <a16:creationId xmlns:a16="http://schemas.microsoft.com/office/drawing/2014/main" id="{0926CA8A-045F-2640-A227-D20822F6A016}"/>
                </a:ext>
              </a:extLst>
            </p:cNvPr>
            <p:cNvSpPr>
              <a:spLocks noChangeShapeType="1"/>
            </p:cNvSpPr>
            <p:nvPr/>
          </p:nvSpPr>
          <p:spPr bwMode="auto">
            <a:xfrm>
              <a:off x="375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7" name="Line 1858">
              <a:extLst>
                <a:ext uri="{FF2B5EF4-FFF2-40B4-BE49-F238E27FC236}">
                  <a16:creationId xmlns:a16="http://schemas.microsoft.com/office/drawing/2014/main" id="{D884C6F0-1A64-C242-966C-838DEF5E398E}"/>
                </a:ext>
              </a:extLst>
            </p:cNvPr>
            <p:cNvSpPr>
              <a:spLocks noChangeShapeType="1"/>
            </p:cNvSpPr>
            <p:nvPr/>
          </p:nvSpPr>
          <p:spPr bwMode="auto">
            <a:xfrm>
              <a:off x="377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8" name="Line 1859">
              <a:extLst>
                <a:ext uri="{FF2B5EF4-FFF2-40B4-BE49-F238E27FC236}">
                  <a16:creationId xmlns:a16="http://schemas.microsoft.com/office/drawing/2014/main" id="{A36A8E85-A9CC-334F-8058-1E69070D7929}"/>
                </a:ext>
              </a:extLst>
            </p:cNvPr>
            <p:cNvSpPr>
              <a:spLocks noChangeShapeType="1"/>
            </p:cNvSpPr>
            <p:nvPr/>
          </p:nvSpPr>
          <p:spPr bwMode="auto">
            <a:xfrm>
              <a:off x="379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9" name="Line 1860">
              <a:extLst>
                <a:ext uri="{FF2B5EF4-FFF2-40B4-BE49-F238E27FC236}">
                  <a16:creationId xmlns:a16="http://schemas.microsoft.com/office/drawing/2014/main" id="{FDDAB1B6-C37C-8A49-9651-EBFC27EDD948}"/>
                </a:ext>
              </a:extLst>
            </p:cNvPr>
            <p:cNvSpPr>
              <a:spLocks noChangeShapeType="1"/>
            </p:cNvSpPr>
            <p:nvPr/>
          </p:nvSpPr>
          <p:spPr bwMode="auto">
            <a:xfrm>
              <a:off x="382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0" name="Line 1861">
              <a:extLst>
                <a:ext uri="{FF2B5EF4-FFF2-40B4-BE49-F238E27FC236}">
                  <a16:creationId xmlns:a16="http://schemas.microsoft.com/office/drawing/2014/main" id="{7DB5D83E-FA88-B04A-9BA3-CADBD43260D4}"/>
                </a:ext>
              </a:extLst>
            </p:cNvPr>
            <p:cNvSpPr>
              <a:spLocks noChangeShapeType="1"/>
            </p:cNvSpPr>
            <p:nvPr/>
          </p:nvSpPr>
          <p:spPr bwMode="auto">
            <a:xfrm>
              <a:off x="384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1" name="Line 1862">
              <a:extLst>
                <a:ext uri="{FF2B5EF4-FFF2-40B4-BE49-F238E27FC236}">
                  <a16:creationId xmlns:a16="http://schemas.microsoft.com/office/drawing/2014/main" id="{EFAB258A-B259-9749-8E51-90EEBE4601E6}"/>
                </a:ext>
              </a:extLst>
            </p:cNvPr>
            <p:cNvSpPr>
              <a:spLocks noChangeShapeType="1"/>
            </p:cNvSpPr>
            <p:nvPr/>
          </p:nvSpPr>
          <p:spPr bwMode="auto">
            <a:xfrm>
              <a:off x="386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2" name="Line 1863">
              <a:extLst>
                <a:ext uri="{FF2B5EF4-FFF2-40B4-BE49-F238E27FC236}">
                  <a16:creationId xmlns:a16="http://schemas.microsoft.com/office/drawing/2014/main" id="{A12C7319-6B68-9742-ABA7-2D2F4644FB6D}"/>
                </a:ext>
              </a:extLst>
            </p:cNvPr>
            <p:cNvSpPr>
              <a:spLocks noChangeShapeType="1"/>
            </p:cNvSpPr>
            <p:nvPr/>
          </p:nvSpPr>
          <p:spPr bwMode="auto">
            <a:xfrm>
              <a:off x="389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3" name="Line 1864">
              <a:extLst>
                <a:ext uri="{FF2B5EF4-FFF2-40B4-BE49-F238E27FC236}">
                  <a16:creationId xmlns:a16="http://schemas.microsoft.com/office/drawing/2014/main" id="{A0C50BCC-D7D7-E049-8E9B-90088927930A}"/>
                </a:ext>
              </a:extLst>
            </p:cNvPr>
            <p:cNvSpPr>
              <a:spLocks noChangeShapeType="1"/>
            </p:cNvSpPr>
            <p:nvPr/>
          </p:nvSpPr>
          <p:spPr bwMode="auto">
            <a:xfrm>
              <a:off x="391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4" name="Line 1865">
              <a:extLst>
                <a:ext uri="{FF2B5EF4-FFF2-40B4-BE49-F238E27FC236}">
                  <a16:creationId xmlns:a16="http://schemas.microsoft.com/office/drawing/2014/main" id="{1645BDFB-43A8-424B-944C-4A7EAB77EBFF}"/>
                </a:ext>
              </a:extLst>
            </p:cNvPr>
            <p:cNvSpPr>
              <a:spLocks noChangeShapeType="1"/>
            </p:cNvSpPr>
            <p:nvPr/>
          </p:nvSpPr>
          <p:spPr bwMode="auto">
            <a:xfrm>
              <a:off x="393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5" name="Line 1866">
              <a:extLst>
                <a:ext uri="{FF2B5EF4-FFF2-40B4-BE49-F238E27FC236}">
                  <a16:creationId xmlns:a16="http://schemas.microsoft.com/office/drawing/2014/main" id="{EDBE72DD-F8D0-4643-ACF3-6A46F3A67F3E}"/>
                </a:ext>
              </a:extLst>
            </p:cNvPr>
            <p:cNvSpPr>
              <a:spLocks noChangeShapeType="1"/>
            </p:cNvSpPr>
            <p:nvPr/>
          </p:nvSpPr>
          <p:spPr bwMode="auto">
            <a:xfrm>
              <a:off x="395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6" name="Line 1867">
              <a:extLst>
                <a:ext uri="{FF2B5EF4-FFF2-40B4-BE49-F238E27FC236}">
                  <a16:creationId xmlns:a16="http://schemas.microsoft.com/office/drawing/2014/main" id="{E87A635D-528A-AD4B-B886-4CF3D9CD7518}"/>
                </a:ext>
              </a:extLst>
            </p:cNvPr>
            <p:cNvSpPr>
              <a:spLocks noChangeShapeType="1"/>
            </p:cNvSpPr>
            <p:nvPr/>
          </p:nvSpPr>
          <p:spPr bwMode="auto">
            <a:xfrm>
              <a:off x="398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7" name="Line 1868">
              <a:extLst>
                <a:ext uri="{FF2B5EF4-FFF2-40B4-BE49-F238E27FC236}">
                  <a16:creationId xmlns:a16="http://schemas.microsoft.com/office/drawing/2014/main" id="{1075FB12-8053-404B-AC5E-18BB92035D6A}"/>
                </a:ext>
              </a:extLst>
            </p:cNvPr>
            <p:cNvSpPr>
              <a:spLocks noChangeShapeType="1"/>
            </p:cNvSpPr>
            <p:nvPr/>
          </p:nvSpPr>
          <p:spPr bwMode="auto">
            <a:xfrm>
              <a:off x="400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8" name="Line 1869">
              <a:extLst>
                <a:ext uri="{FF2B5EF4-FFF2-40B4-BE49-F238E27FC236}">
                  <a16:creationId xmlns:a16="http://schemas.microsoft.com/office/drawing/2014/main" id="{777DA951-C907-E340-9B15-BDAFA62DB33F}"/>
                </a:ext>
              </a:extLst>
            </p:cNvPr>
            <p:cNvSpPr>
              <a:spLocks noChangeShapeType="1"/>
            </p:cNvSpPr>
            <p:nvPr/>
          </p:nvSpPr>
          <p:spPr bwMode="auto">
            <a:xfrm>
              <a:off x="402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9" name="Line 1870">
              <a:extLst>
                <a:ext uri="{FF2B5EF4-FFF2-40B4-BE49-F238E27FC236}">
                  <a16:creationId xmlns:a16="http://schemas.microsoft.com/office/drawing/2014/main" id="{D58E7BB5-837A-D745-B4A1-DAFC3E7A0C01}"/>
                </a:ext>
              </a:extLst>
            </p:cNvPr>
            <p:cNvSpPr>
              <a:spLocks noChangeShapeType="1"/>
            </p:cNvSpPr>
            <p:nvPr/>
          </p:nvSpPr>
          <p:spPr bwMode="auto">
            <a:xfrm>
              <a:off x="405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0" name="Line 1871">
              <a:extLst>
                <a:ext uri="{FF2B5EF4-FFF2-40B4-BE49-F238E27FC236}">
                  <a16:creationId xmlns:a16="http://schemas.microsoft.com/office/drawing/2014/main" id="{F80649C5-C00A-E542-BA72-06750EB18ECE}"/>
                </a:ext>
              </a:extLst>
            </p:cNvPr>
            <p:cNvSpPr>
              <a:spLocks noChangeShapeType="1"/>
            </p:cNvSpPr>
            <p:nvPr/>
          </p:nvSpPr>
          <p:spPr bwMode="auto">
            <a:xfrm>
              <a:off x="407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1" name="Line 1872">
              <a:extLst>
                <a:ext uri="{FF2B5EF4-FFF2-40B4-BE49-F238E27FC236}">
                  <a16:creationId xmlns:a16="http://schemas.microsoft.com/office/drawing/2014/main" id="{6E101901-E5B0-6544-9CF6-C605351AE58A}"/>
                </a:ext>
              </a:extLst>
            </p:cNvPr>
            <p:cNvSpPr>
              <a:spLocks noChangeShapeType="1"/>
            </p:cNvSpPr>
            <p:nvPr/>
          </p:nvSpPr>
          <p:spPr bwMode="auto">
            <a:xfrm>
              <a:off x="409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2" name="Line 1873">
              <a:extLst>
                <a:ext uri="{FF2B5EF4-FFF2-40B4-BE49-F238E27FC236}">
                  <a16:creationId xmlns:a16="http://schemas.microsoft.com/office/drawing/2014/main" id="{67E7E076-FD58-504A-A756-64BA590D2EE7}"/>
                </a:ext>
              </a:extLst>
            </p:cNvPr>
            <p:cNvSpPr>
              <a:spLocks noChangeShapeType="1"/>
            </p:cNvSpPr>
            <p:nvPr/>
          </p:nvSpPr>
          <p:spPr bwMode="auto">
            <a:xfrm>
              <a:off x="412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3" name="Line 1874">
              <a:extLst>
                <a:ext uri="{FF2B5EF4-FFF2-40B4-BE49-F238E27FC236}">
                  <a16:creationId xmlns:a16="http://schemas.microsoft.com/office/drawing/2014/main" id="{99B4D4A4-287C-1B43-931E-66D762C6F7C3}"/>
                </a:ext>
              </a:extLst>
            </p:cNvPr>
            <p:cNvSpPr>
              <a:spLocks noChangeShapeType="1"/>
            </p:cNvSpPr>
            <p:nvPr/>
          </p:nvSpPr>
          <p:spPr bwMode="auto">
            <a:xfrm>
              <a:off x="414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4" name="Line 1875">
              <a:extLst>
                <a:ext uri="{FF2B5EF4-FFF2-40B4-BE49-F238E27FC236}">
                  <a16:creationId xmlns:a16="http://schemas.microsoft.com/office/drawing/2014/main" id="{871036EE-FC7B-D24A-B825-72532DF789DF}"/>
                </a:ext>
              </a:extLst>
            </p:cNvPr>
            <p:cNvSpPr>
              <a:spLocks noChangeShapeType="1"/>
            </p:cNvSpPr>
            <p:nvPr/>
          </p:nvSpPr>
          <p:spPr bwMode="auto">
            <a:xfrm>
              <a:off x="416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5" name="Line 1876">
              <a:extLst>
                <a:ext uri="{FF2B5EF4-FFF2-40B4-BE49-F238E27FC236}">
                  <a16:creationId xmlns:a16="http://schemas.microsoft.com/office/drawing/2014/main" id="{BA96C8E7-518C-0A46-9031-77FE01D981BD}"/>
                </a:ext>
              </a:extLst>
            </p:cNvPr>
            <p:cNvSpPr>
              <a:spLocks noChangeShapeType="1"/>
            </p:cNvSpPr>
            <p:nvPr/>
          </p:nvSpPr>
          <p:spPr bwMode="auto">
            <a:xfrm>
              <a:off x="418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6" name="Line 1877">
              <a:extLst>
                <a:ext uri="{FF2B5EF4-FFF2-40B4-BE49-F238E27FC236}">
                  <a16:creationId xmlns:a16="http://schemas.microsoft.com/office/drawing/2014/main" id="{81968355-5467-7D44-8BCC-14A642306896}"/>
                </a:ext>
              </a:extLst>
            </p:cNvPr>
            <p:cNvSpPr>
              <a:spLocks noChangeShapeType="1"/>
            </p:cNvSpPr>
            <p:nvPr/>
          </p:nvSpPr>
          <p:spPr bwMode="auto">
            <a:xfrm>
              <a:off x="421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7" name="Line 1878">
              <a:extLst>
                <a:ext uri="{FF2B5EF4-FFF2-40B4-BE49-F238E27FC236}">
                  <a16:creationId xmlns:a16="http://schemas.microsoft.com/office/drawing/2014/main" id="{52D2243E-590C-DE40-9C09-86E764A2441C}"/>
                </a:ext>
              </a:extLst>
            </p:cNvPr>
            <p:cNvSpPr>
              <a:spLocks noChangeShapeType="1"/>
            </p:cNvSpPr>
            <p:nvPr/>
          </p:nvSpPr>
          <p:spPr bwMode="auto">
            <a:xfrm>
              <a:off x="423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8" name="Line 1879">
              <a:extLst>
                <a:ext uri="{FF2B5EF4-FFF2-40B4-BE49-F238E27FC236}">
                  <a16:creationId xmlns:a16="http://schemas.microsoft.com/office/drawing/2014/main" id="{9E06EE7B-3878-DC48-94EC-ADC2C53A3872}"/>
                </a:ext>
              </a:extLst>
            </p:cNvPr>
            <p:cNvSpPr>
              <a:spLocks noChangeShapeType="1"/>
            </p:cNvSpPr>
            <p:nvPr/>
          </p:nvSpPr>
          <p:spPr bwMode="auto">
            <a:xfrm>
              <a:off x="425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9" name="Line 1880">
              <a:extLst>
                <a:ext uri="{FF2B5EF4-FFF2-40B4-BE49-F238E27FC236}">
                  <a16:creationId xmlns:a16="http://schemas.microsoft.com/office/drawing/2014/main" id="{18A67E88-34DB-2E46-A52E-EFB5543F4FEB}"/>
                </a:ext>
              </a:extLst>
            </p:cNvPr>
            <p:cNvSpPr>
              <a:spLocks noChangeShapeType="1"/>
            </p:cNvSpPr>
            <p:nvPr/>
          </p:nvSpPr>
          <p:spPr bwMode="auto">
            <a:xfrm>
              <a:off x="428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0" name="Line 1881">
              <a:extLst>
                <a:ext uri="{FF2B5EF4-FFF2-40B4-BE49-F238E27FC236}">
                  <a16:creationId xmlns:a16="http://schemas.microsoft.com/office/drawing/2014/main" id="{92B2195C-8B7C-AF4D-9B78-FCB39578FFFC}"/>
                </a:ext>
              </a:extLst>
            </p:cNvPr>
            <p:cNvSpPr>
              <a:spLocks noChangeShapeType="1"/>
            </p:cNvSpPr>
            <p:nvPr/>
          </p:nvSpPr>
          <p:spPr bwMode="auto">
            <a:xfrm>
              <a:off x="430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1" name="Line 1882">
              <a:extLst>
                <a:ext uri="{FF2B5EF4-FFF2-40B4-BE49-F238E27FC236}">
                  <a16:creationId xmlns:a16="http://schemas.microsoft.com/office/drawing/2014/main" id="{C76250AC-C65C-7D42-8A20-B6580F0454AB}"/>
                </a:ext>
              </a:extLst>
            </p:cNvPr>
            <p:cNvSpPr>
              <a:spLocks noChangeShapeType="1"/>
            </p:cNvSpPr>
            <p:nvPr/>
          </p:nvSpPr>
          <p:spPr bwMode="auto">
            <a:xfrm>
              <a:off x="432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2" name="Line 1883">
              <a:extLst>
                <a:ext uri="{FF2B5EF4-FFF2-40B4-BE49-F238E27FC236}">
                  <a16:creationId xmlns:a16="http://schemas.microsoft.com/office/drawing/2014/main" id="{7844D7C9-2DF4-3444-94AB-0F0ACC1C9A89}"/>
                </a:ext>
              </a:extLst>
            </p:cNvPr>
            <p:cNvSpPr>
              <a:spLocks noChangeShapeType="1"/>
            </p:cNvSpPr>
            <p:nvPr/>
          </p:nvSpPr>
          <p:spPr bwMode="auto">
            <a:xfrm>
              <a:off x="435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3" name="Line 1884">
              <a:extLst>
                <a:ext uri="{FF2B5EF4-FFF2-40B4-BE49-F238E27FC236}">
                  <a16:creationId xmlns:a16="http://schemas.microsoft.com/office/drawing/2014/main" id="{1F0E5460-3A9C-A34B-959C-DBE3CFD3D10B}"/>
                </a:ext>
              </a:extLst>
            </p:cNvPr>
            <p:cNvSpPr>
              <a:spLocks noChangeShapeType="1"/>
            </p:cNvSpPr>
            <p:nvPr/>
          </p:nvSpPr>
          <p:spPr bwMode="auto">
            <a:xfrm>
              <a:off x="437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4" name="Line 1885">
              <a:extLst>
                <a:ext uri="{FF2B5EF4-FFF2-40B4-BE49-F238E27FC236}">
                  <a16:creationId xmlns:a16="http://schemas.microsoft.com/office/drawing/2014/main" id="{D465BB0C-D67E-6F45-979D-B22AB3C0CBF2}"/>
                </a:ext>
              </a:extLst>
            </p:cNvPr>
            <p:cNvSpPr>
              <a:spLocks noChangeShapeType="1"/>
            </p:cNvSpPr>
            <p:nvPr/>
          </p:nvSpPr>
          <p:spPr bwMode="auto">
            <a:xfrm>
              <a:off x="439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5" name="Line 1886">
              <a:extLst>
                <a:ext uri="{FF2B5EF4-FFF2-40B4-BE49-F238E27FC236}">
                  <a16:creationId xmlns:a16="http://schemas.microsoft.com/office/drawing/2014/main" id="{5279863C-4668-994F-A728-4875AE2BAF59}"/>
                </a:ext>
              </a:extLst>
            </p:cNvPr>
            <p:cNvSpPr>
              <a:spLocks noChangeShapeType="1"/>
            </p:cNvSpPr>
            <p:nvPr/>
          </p:nvSpPr>
          <p:spPr bwMode="auto">
            <a:xfrm>
              <a:off x="441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6" name="Line 1887">
              <a:extLst>
                <a:ext uri="{FF2B5EF4-FFF2-40B4-BE49-F238E27FC236}">
                  <a16:creationId xmlns:a16="http://schemas.microsoft.com/office/drawing/2014/main" id="{8A8A0CA0-DBB5-5D44-B803-744495848FBF}"/>
                </a:ext>
              </a:extLst>
            </p:cNvPr>
            <p:cNvSpPr>
              <a:spLocks noChangeShapeType="1"/>
            </p:cNvSpPr>
            <p:nvPr/>
          </p:nvSpPr>
          <p:spPr bwMode="auto">
            <a:xfrm>
              <a:off x="444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7" name="Line 1888">
              <a:extLst>
                <a:ext uri="{FF2B5EF4-FFF2-40B4-BE49-F238E27FC236}">
                  <a16:creationId xmlns:a16="http://schemas.microsoft.com/office/drawing/2014/main" id="{1C84DF41-B566-6E42-95FE-6272212C4C8A}"/>
                </a:ext>
              </a:extLst>
            </p:cNvPr>
            <p:cNvSpPr>
              <a:spLocks noChangeShapeType="1"/>
            </p:cNvSpPr>
            <p:nvPr/>
          </p:nvSpPr>
          <p:spPr bwMode="auto">
            <a:xfrm>
              <a:off x="446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8" name="Line 1889">
              <a:extLst>
                <a:ext uri="{FF2B5EF4-FFF2-40B4-BE49-F238E27FC236}">
                  <a16:creationId xmlns:a16="http://schemas.microsoft.com/office/drawing/2014/main" id="{7E8392DC-646B-DC40-ABB2-84B8EA77D6D2}"/>
                </a:ext>
              </a:extLst>
            </p:cNvPr>
            <p:cNvSpPr>
              <a:spLocks noChangeShapeType="1"/>
            </p:cNvSpPr>
            <p:nvPr/>
          </p:nvSpPr>
          <p:spPr bwMode="auto">
            <a:xfrm>
              <a:off x="448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9" name="Line 1890">
              <a:extLst>
                <a:ext uri="{FF2B5EF4-FFF2-40B4-BE49-F238E27FC236}">
                  <a16:creationId xmlns:a16="http://schemas.microsoft.com/office/drawing/2014/main" id="{4A3BB392-2B9C-5A4E-A40F-D7691D224ECF}"/>
                </a:ext>
              </a:extLst>
            </p:cNvPr>
            <p:cNvSpPr>
              <a:spLocks noChangeShapeType="1"/>
            </p:cNvSpPr>
            <p:nvPr/>
          </p:nvSpPr>
          <p:spPr bwMode="auto">
            <a:xfrm>
              <a:off x="451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0" name="Line 1891">
              <a:extLst>
                <a:ext uri="{FF2B5EF4-FFF2-40B4-BE49-F238E27FC236}">
                  <a16:creationId xmlns:a16="http://schemas.microsoft.com/office/drawing/2014/main" id="{66CBCD56-5645-5945-8CCE-6EBF5B556928}"/>
                </a:ext>
              </a:extLst>
            </p:cNvPr>
            <p:cNvSpPr>
              <a:spLocks noChangeShapeType="1"/>
            </p:cNvSpPr>
            <p:nvPr/>
          </p:nvSpPr>
          <p:spPr bwMode="auto">
            <a:xfrm>
              <a:off x="453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1" name="Line 1892">
              <a:extLst>
                <a:ext uri="{FF2B5EF4-FFF2-40B4-BE49-F238E27FC236}">
                  <a16:creationId xmlns:a16="http://schemas.microsoft.com/office/drawing/2014/main" id="{50BAB7C6-8EEB-9B45-9C09-88A623BA7FD5}"/>
                </a:ext>
              </a:extLst>
            </p:cNvPr>
            <p:cNvSpPr>
              <a:spLocks noChangeShapeType="1"/>
            </p:cNvSpPr>
            <p:nvPr/>
          </p:nvSpPr>
          <p:spPr bwMode="auto">
            <a:xfrm>
              <a:off x="455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2" name="Line 1893">
              <a:extLst>
                <a:ext uri="{FF2B5EF4-FFF2-40B4-BE49-F238E27FC236}">
                  <a16:creationId xmlns:a16="http://schemas.microsoft.com/office/drawing/2014/main" id="{49FB4488-4A75-6349-9A48-30DFADD33646}"/>
                </a:ext>
              </a:extLst>
            </p:cNvPr>
            <p:cNvSpPr>
              <a:spLocks noChangeShapeType="1"/>
            </p:cNvSpPr>
            <p:nvPr/>
          </p:nvSpPr>
          <p:spPr bwMode="auto">
            <a:xfrm>
              <a:off x="458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3" name="Line 1894">
              <a:extLst>
                <a:ext uri="{FF2B5EF4-FFF2-40B4-BE49-F238E27FC236}">
                  <a16:creationId xmlns:a16="http://schemas.microsoft.com/office/drawing/2014/main" id="{44CF7184-FB66-724B-BE96-3D1F37027AF5}"/>
                </a:ext>
              </a:extLst>
            </p:cNvPr>
            <p:cNvSpPr>
              <a:spLocks noChangeShapeType="1"/>
            </p:cNvSpPr>
            <p:nvPr/>
          </p:nvSpPr>
          <p:spPr bwMode="auto">
            <a:xfrm>
              <a:off x="460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4" name="Line 1895">
              <a:extLst>
                <a:ext uri="{FF2B5EF4-FFF2-40B4-BE49-F238E27FC236}">
                  <a16:creationId xmlns:a16="http://schemas.microsoft.com/office/drawing/2014/main" id="{B3C9A1F1-1120-2044-8741-ABC2492F3D2E}"/>
                </a:ext>
              </a:extLst>
            </p:cNvPr>
            <p:cNvSpPr>
              <a:spLocks noChangeShapeType="1"/>
            </p:cNvSpPr>
            <p:nvPr/>
          </p:nvSpPr>
          <p:spPr bwMode="auto">
            <a:xfrm>
              <a:off x="462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5" name="Line 1896">
              <a:extLst>
                <a:ext uri="{FF2B5EF4-FFF2-40B4-BE49-F238E27FC236}">
                  <a16:creationId xmlns:a16="http://schemas.microsoft.com/office/drawing/2014/main" id="{2AE949C4-1624-E341-AA7A-7F3673058847}"/>
                </a:ext>
              </a:extLst>
            </p:cNvPr>
            <p:cNvSpPr>
              <a:spLocks noChangeShapeType="1"/>
            </p:cNvSpPr>
            <p:nvPr/>
          </p:nvSpPr>
          <p:spPr bwMode="auto">
            <a:xfrm>
              <a:off x="464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6" name="Line 1897">
              <a:extLst>
                <a:ext uri="{FF2B5EF4-FFF2-40B4-BE49-F238E27FC236}">
                  <a16:creationId xmlns:a16="http://schemas.microsoft.com/office/drawing/2014/main" id="{5857D042-7761-AF40-9E85-B11D2CFBA405}"/>
                </a:ext>
              </a:extLst>
            </p:cNvPr>
            <p:cNvSpPr>
              <a:spLocks noChangeShapeType="1"/>
            </p:cNvSpPr>
            <p:nvPr/>
          </p:nvSpPr>
          <p:spPr bwMode="auto">
            <a:xfrm>
              <a:off x="467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7" name="Line 1898">
              <a:extLst>
                <a:ext uri="{FF2B5EF4-FFF2-40B4-BE49-F238E27FC236}">
                  <a16:creationId xmlns:a16="http://schemas.microsoft.com/office/drawing/2014/main" id="{8672CE3B-92ED-0B44-80E2-4A7ED2EC18A4}"/>
                </a:ext>
              </a:extLst>
            </p:cNvPr>
            <p:cNvSpPr>
              <a:spLocks noChangeShapeType="1"/>
            </p:cNvSpPr>
            <p:nvPr/>
          </p:nvSpPr>
          <p:spPr bwMode="auto">
            <a:xfrm>
              <a:off x="469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8" name="Line 1899">
              <a:extLst>
                <a:ext uri="{FF2B5EF4-FFF2-40B4-BE49-F238E27FC236}">
                  <a16:creationId xmlns:a16="http://schemas.microsoft.com/office/drawing/2014/main" id="{124FE9F2-D66C-8F4F-8AB8-7627C8872AF0}"/>
                </a:ext>
              </a:extLst>
            </p:cNvPr>
            <p:cNvSpPr>
              <a:spLocks noChangeShapeType="1"/>
            </p:cNvSpPr>
            <p:nvPr/>
          </p:nvSpPr>
          <p:spPr bwMode="auto">
            <a:xfrm>
              <a:off x="471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9" name="Line 1900">
              <a:extLst>
                <a:ext uri="{FF2B5EF4-FFF2-40B4-BE49-F238E27FC236}">
                  <a16:creationId xmlns:a16="http://schemas.microsoft.com/office/drawing/2014/main" id="{E9A58107-DFAB-C54D-A59D-CE68742F4747}"/>
                </a:ext>
              </a:extLst>
            </p:cNvPr>
            <p:cNvSpPr>
              <a:spLocks noChangeShapeType="1"/>
            </p:cNvSpPr>
            <p:nvPr/>
          </p:nvSpPr>
          <p:spPr bwMode="auto">
            <a:xfrm>
              <a:off x="474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0" name="Line 1901">
              <a:extLst>
                <a:ext uri="{FF2B5EF4-FFF2-40B4-BE49-F238E27FC236}">
                  <a16:creationId xmlns:a16="http://schemas.microsoft.com/office/drawing/2014/main" id="{659BE8C1-23B1-5946-9D20-A61E54DB0C6A}"/>
                </a:ext>
              </a:extLst>
            </p:cNvPr>
            <p:cNvSpPr>
              <a:spLocks noChangeShapeType="1"/>
            </p:cNvSpPr>
            <p:nvPr/>
          </p:nvSpPr>
          <p:spPr bwMode="auto">
            <a:xfrm>
              <a:off x="476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1" name="Line 1902">
              <a:extLst>
                <a:ext uri="{FF2B5EF4-FFF2-40B4-BE49-F238E27FC236}">
                  <a16:creationId xmlns:a16="http://schemas.microsoft.com/office/drawing/2014/main" id="{42096A72-B566-7B46-B8EE-D6A5DD9F6031}"/>
                </a:ext>
              </a:extLst>
            </p:cNvPr>
            <p:cNvSpPr>
              <a:spLocks noChangeShapeType="1"/>
            </p:cNvSpPr>
            <p:nvPr/>
          </p:nvSpPr>
          <p:spPr bwMode="auto">
            <a:xfrm>
              <a:off x="478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2" name="Line 1903">
              <a:extLst>
                <a:ext uri="{FF2B5EF4-FFF2-40B4-BE49-F238E27FC236}">
                  <a16:creationId xmlns:a16="http://schemas.microsoft.com/office/drawing/2014/main" id="{C757701D-D849-A340-A26D-5600C630E1C8}"/>
                </a:ext>
              </a:extLst>
            </p:cNvPr>
            <p:cNvSpPr>
              <a:spLocks noChangeShapeType="1"/>
            </p:cNvSpPr>
            <p:nvPr/>
          </p:nvSpPr>
          <p:spPr bwMode="auto">
            <a:xfrm>
              <a:off x="481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3" name="Line 1904">
              <a:extLst>
                <a:ext uri="{FF2B5EF4-FFF2-40B4-BE49-F238E27FC236}">
                  <a16:creationId xmlns:a16="http://schemas.microsoft.com/office/drawing/2014/main" id="{E11103FE-1F90-594B-A6BD-47AAB17D9427}"/>
                </a:ext>
              </a:extLst>
            </p:cNvPr>
            <p:cNvSpPr>
              <a:spLocks noChangeShapeType="1"/>
            </p:cNvSpPr>
            <p:nvPr/>
          </p:nvSpPr>
          <p:spPr bwMode="auto">
            <a:xfrm>
              <a:off x="483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4" name="Line 1905">
              <a:extLst>
                <a:ext uri="{FF2B5EF4-FFF2-40B4-BE49-F238E27FC236}">
                  <a16:creationId xmlns:a16="http://schemas.microsoft.com/office/drawing/2014/main" id="{F5045863-B5FD-DC4B-B105-14EB5F44279E}"/>
                </a:ext>
              </a:extLst>
            </p:cNvPr>
            <p:cNvSpPr>
              <a:spLocks noChangeShapeType="1"/>
            </p:cNvSpPr>
            <p:nvPr/>
          </p:nvSpPr>
          <p:spPr bwMode="auto">
            <a:xfrm>
              <a:off x="485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5" name="Line 1906">
              <a:extLst>
                <a:ext uri="{FF2B5EF4-FFF2-40B4-BE49-F238E27FC236}">
                  <a16:creationId xmlns:a16="http://schemas.microsoft.com/office/drawing/2014/main" id="{0D50DAE8-2E6D-8148-A074-753069EBB750}"/>
                </a:ext>
              </a:extLst>
            </p:cNvPr>
            <p:cNvSpPr>
              <a:spLocks noChangeShapeType="1"/>
            </p:cNvSpPr>
            <p:nvPr/>
          </p:nvSpPr>
          <p:spPr bwMode="auto">
            <a:xfrm>
              <a:off x="487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6" name="Line 1907">
              <a:extLst>
                <a:ext uri="{FF2B5EF4-FFF2-40B4-BE49-F238E27FC236}">
                  <a16:creationId xmlns:a16="http://schemas.microsoft.com/office/drawing/2014/main" id="{B2156259-4C66-2B45-9FC9-32E1822EA57A}"/>
                </a:ext>
              </a:extLst>
            </p:cNvPr>
            <p:cNvSpPr>
              <a:spLocks noChangeShapeType="1"/>
            </p:cNvSpPr>
            <p:nvPr/>
          </p:nvSpPr>
          <p:spPr bwMode="auto">
            <a:xfrm>
              <a:off x="490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7" name="Line 1908">
              <a:extLst>
                <a:ext uri="{FF2B5EF4-FFF2-40B4-BE49-F238E27FC236}">
                  <a16:creationId xmlns:a16="http://schemas.microsoft.com/office/drawing/2014/main" id="{1E93FD38-2B3D-D340-8939-F9D53058FB2E}"/>
                </a:ext>
              </a:extLst>
            </p:cNvPr>
            <p:cNvSpPr>
              <a:spLocks noChangeShapeType="1"/>
            </p:cNvSpPr>
            <p:nvPr/>
          </p:nvSpPr>
          <p:spPr bwMode="auto">
            <a:xfrm>
              <a:off x="492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8" name="Line 1909">
              <a:extLst>
                <a:ext uri="{FF2B5EF4-FFF2-40B4-BE49-F238E27FC236}">
                  <a16:creationId xmlns:a16="http://schemas.microsoft.com/office/drawing/2014/main" id="{ECAF5F97-3358-C44A-B0C3-22BAD2595E56}"/>
                </a:ext>
              </a:extLst>
            </p:cNvPr>
            <p:cNvSpPr>
              <a:spLocks noChangeShapeType="1"/>
            </p:cNvSpPr>
            <p:nvPr/>
          </p:nvSpPr>
          <p:spPr bwMode="auto">
            <a:xfrm>
              <a:off x="494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9" name="Line 1910">
              <a:extLst>
                <a:ext uri="{FF2B5EF4-FFF2-40B4-BE49-F238E27FC236}">
                  <a16:creationId xmlns:a16="http://schemas.microsoft.com/office/drawing/2014/main" id="{5E619232-B3F1-6D4A-B56B-1A349FD0CE51}"/>
                </a:ext>
              </a:extLst>
            </p:cNvPr>
            <p:cNvSpPr>
              <a:spLocks noChangeShapeType="1"/>
            </p:cNvSpPr>
            <p:nvPr/>
          </p:nvSpPr>
          <p:spPr bwMode="auto">
            <a:xfrm>
              <a:off x="497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0" name="Line 1911">
              <a:extLst>
                <a:ext uri="{FF2B5EF4-FFF2-40B4-BE49-F238E27FC236}">
                  <a16:creationId xmlns:a16="http://schemas.microsoft.com/office/drawing/2014/main" id="{D1B34AF2-B5D3-1443-AACA-BE3FCAAE3CDA}"/>
                </a:ext>
              </a:extLst>
            </p:cNvPr>
            <p:cNvSpPr>
              <a:spLocks noChangeShapeType="1"/>
            </p:cNvSpPr>
            <p:nvPr/>
          </p:nvSpPr>
          <p:spPr bwMode="auto">
            <a:xfrm>
              <a:off x="499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1" name="Line 1912">
              <a:extLst>
                <a:ext uri="{FF2B5EF4-FFF2-40B4-BE49-F238E27FC236}">
                  <a16:creationId xmlns:a16="http://schemas.microsoft.com/office/drawing/2014/main" id="{00AE2D9F-21E2-524A-9A71-6FFFFFACC5DB}"/>
                </a:ext>
              </a:extLst>
            </p:cNvPr>
            <p:cNvSpPr>
              <a:spLocks noChangeShapeType="1"/>
            </p:cNvSpPr>
            <p:nvPr/>
          </p:nvSpPr>
          <p:spPr bwMode="auto">
            <a:xfrm>
              <a:off x="501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2" name="Line 1913">
              <a:extLst>
                <a:ext uri="{FF2B5EF4-FFF2-40B4-BE49-F238E27FC236}">
                  <a16:creationId xmlns:a16="http://schemas.microsoft.com/office/drawing/2014/main" id="{C0F4ED48-78DE-0E4B-994C-DD4A23A98AA3}"/>
                </a:ext>
              </a:extLst>
            </p:cNvPr>
            <p:cNvSpPr>
              <a:spLocks noChangeShapeType="1"/>
            </p:cNvSpPr>
            <p:nvPr/>
          </p:nvSpPr>
          <p:spPr bwMode="auto">
            <a:xfrm>
              <a:off x="504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3" name="Line 1914">
              <a:extLst>
                <a:ext uri="{FF2B5EF4-FFF2-40B4-BE49-F238E27FC236}">
                  <a16:creationId xmlns:a16="http://schemas.microsoft.com/office/drawing/2014/main" id="{0DBBD3E1-9A02-584E-91C2-3FE836FF2C85}"/>
                </a:ext>
              </a:extLst>
            </p:cNvPr>
            <p:cNvSpPr>
              <a:spLocks noChangeShapeType="1"/>
            </p:cNvSpPr>
            <p:nvPr/>
          </p:nvSpPr>
          <p:spPr bwMode="auto">
            <a:xfrm>
              <a:off x="506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4" name="Line 1915">
              <a:extLst>
                <a:ext uri="{FF2B5EF4-FFF2-40B4-BE49-F238E27FC236}">
                  <a16:creationId xmlns:a16="http://schemas.microsoft.com/office/drawing/2014/main" id="{C0D11A13-974E-1245-88DC-116B5E8AA28C}"/>
                </a:ext>
              </a:extLst>
            </p:cNvPr>
            <p:cNvSpPr>
              <a:spLocks noChangeShapeType="1"/>
            </p:cNvSpPr>
            <p:nvPr/>
          </p:nvSpPr>
          <p:spPr bwMode="auto">
            <a:xfrm>
              <a:off x="508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5" name="Line 1916">
              <a:extLst>
                <a:ext uri="{FF2B5EF4-FFF2-40B4-BE49-F238E27FC236}">
                  <a16:creationId xmlns:a16="http://schemas.microsoft.com/office/drawing/2014/main" id="{480D1747-AD5C-4449-9E0B-3032B690B0A1}"/>
                </a:ext>
              </a:extLst>
            </p:cNvPr>
            <p:cNvSpPr>
              <a:spLocks noChangeShapeType="1"/>
            </p:cNvSpPr>
            <p:nvPr/>
          </p:nvSpPr>
          <p:spPr bwMode="auto">
            <a:xfrm>
              <a:off x="510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6" name="Line 1917">
              <a:extLst>
                <a:ext uri="{FF2B5EF4-FFF2-40B4-BE49-F238E27FC236}">
                  <a16:creationId xmlns:a16="http://schemas.microsoft.com/office/drawing/2014/main" id="{DE6772E3-F684-C04B-B93D-53B243FAB488}"/>
                </a:ext>
              </a:extLst>
            </p:cNvPr>
            <p:cNvSpPr>
              <a:spLocks noChangeShapeType="1"/>
            </p:cNvSpPr>
            <p:nvPr/>
          </p:nvSpPr>
          <p:spPr bwMode="auto">
            <a:xfrm>
              <a:off x="513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7" name="Line 1918">
              <a:extLst>
                <a:ext uri="{FF2B5EF4-FFF2-40B4-BE49-F238E27FC236}">
                  <a16:creationId xmlns:a16="http://schemas.microsoft.com/office/drawing/2014/main" id="{937041DB-4569-1247-B93B-13E8AA075A21}"/>
                </a:ext>
              </a:extLst>
            </p:cNvPr>
            <p:cNvSpPr>
              <a:spLocks noChangeShapeType="1"/>
            </p:cNvSpPr>
            <p:nvPr/>
          </p:nvSpPr>
          <p:spPr bwMode="auto">
            <a:xfrm>
              <a:off x="515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8" name="Line 1919">
              <a:extLst>
                <a:ext uri="{FF2B5EF4-FFF2-40B4-BE49-F238E27FC236}">
                  <a16:creationId xmlns:a16="http://schemas.microsoft.com/office/drawing/2014/main" id="{6A85CA7F-5070-EB44-BAE9-D192170C9914}"/>
                </a:ext>
              </a:extLst>
            </p:cNvPr>
            <p:cNvSpPr>
              <a:spLocks noChangeShapeType="1"/>
            </p:cNvSpPr>
            <p:nvPr/>
          </p:nvSpPr>
          <p:spPr bwMode="auto">
            <a:xfrm>
              <a:off x="517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9" name="Line 1920">
              <a:extLst>
                <a:ext uri="{FF2B5EF4-FFF2-40B4-BE49-F238E27FC236}">
                  <a16:creationId xmlns:a16="http://schemas.microsoft.com/office/drawing/2014/main" id="{74F8104E-BF92-0A44-9979-083FDD9A8908}"/>
                </a:ext>
              </a:extLst>
            </p:cNvPr>
            <p:cNvSpPr>
              <a:spLocks noChangeShapeType="1"/>
            </p:cNvSpPr>
            <p:nvPr/>
          </p:nvSpPr>
          <p:spPr bwMode="auto">
            <a:xfrm>
              <a:off x="520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0" name="Line 1921">
              <a:extLst>
                <a:ext uri="{FF2B5EF4-FFF2-40B4-BE49-F238E27FC236}">
                  <a16:creationId xmlns:a16="http://schemas.microsoft.com/office/drawing/2014/main" id="{FE628D6D-4C3F-9442-8B2E-943D8FAE0951}"/>
                </a:ext>
              </a:extLst>
            </p:cNvPr>
            <p:cNvSpPr>
              <a:spLocks noChangeShapeType="1"/>
            </p:cNvSpPr>
            <p:nvPr/>
          </p:nvSpPr>
          <p:spPr bwMode="auto">
            <a:xfrm>
              <a:off x="522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1" name="Line 1922">
              <a:extLst>
                <a:ext uri="{FF2B5EF4-FFF2-40B4-BE49-F238E27FC236}">
                  <a16:creationId xmlns:a16="http://schemas.microsoft.com/office/drawing/2014/main" id="{36238F4D-CC31-764B-8940-A958F59F04CB}"/>
                </a:ext>
              </a:extLst>
            </p:cNvPr>
            <p:cNvSpPr>
              <a:spLocks noChangeShapeType="1"/>
            </p:cNvSpPr>
            <p:nvPr/>
          </p:nvSpPr>
          <p:spPr bwMode="auto">
            <a:xfrm>
              <a:off x="524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2" name="Line 1923">
              <a:extLst>
                <a:ext uri="{FF2B5EF4-FFF2-40B4-BE49-F238E27FC236}">
                  <a16:creationId xmlns:a16="http://schemas.microsoft.com/office/drawing/2014/main" id="{50B90194-49F9-0B45-8B02-1955C2DFC966}"/>
                </a:ext>
              </a:extLst>
            </p:cNvPr>
            <p:cNvSpPr>
              <a:spLocks noChangeShapeType="1"/>
            </p:cNvSpPr>
            <p:nvPr/>
          </p:nvSpPr>
          <p:spPr bwMode="auto">
            <a:xfrm>
              <a:off x="527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3" name="Line 1924">
              <a:extLst>
                <a:ext uri="{FF2B5EF4-FFF2-40B4-BE49-F238E27FC236}">
                  <a16:creationId xmlns:a16="http://schemas.microsoft.com/office/drawing/2014/main" id="{DD5E8C70-9DC8-6042-9D80-E4B7993DE9F6}"/>
                </a:ext>
              </a:extLst>
            </p:cNvPr>
            <p:cNvSpPr>
              <a:spLocks noChangeShapeType="1"/>
            </p:cNvSpPr>
            <p:nvPr/>
          </p:nvSpPr>
          <p:spPr bwMode="auto">
            <a:xfrm>
              <a:off x="529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4" name="Line 1925">
              <a:extLst>
                <a:ext uri="{FF2B5EF4-FFF2-40B4-BE49-F238E27FC236}">
                  <a16:creationId xmlns:a16="http://schemas.microsoft.com/office/drawing/2014/main" id="{2C70A867-B942-DB46-AD30-B321702BF1D2}"/>
                </a:ext>
              </a:extLst>
            </p:cNvPr>
            <p:cNvSpPr>
              <a:spLocks noChangeShapeType="1"/>
            </p:cNvSpPr>
            <p:nvPr/>
          </p:nvSpPr>
          <p:spPr bwMode="auto">
            <a:xfrm>
              <a:off x="531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5" name="Line 1926">
              <a:extLst>
                <a:ext uri="{FF2B5EF4-FFF2-40B4-BE49-F238E27FC236}">
                  <a16:creationId xmlns:a16="http://schemas.microsoft.com/office/drawing/2014/main" id="{3373E352-6D54-EA4F-B029-00A292D4594E}"/>
                </a:ext>
              </a:extLst>
            </p:cNvPr>
            <p:cNvSpPr>
              <a:spLocks noChangeShapeType="1"/>
            </p:cNvSpPr>
            <p:nvPr/>
          </p:nvSpPr>
          <p:spPr bwMode="auto">
            <a:xfrm>
              <a:off x="533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6" name="Line 1927">
              <a:extLst>
                <a:ext uri="{FF2B5EF4-FFF2-40B4-BE49-F238E27FC236}">
                  <a16:creationId xmlns:a16="http://schemas.microsoft.com/office/drawing/2014/main" id="{803C89CB-9BAC-EA46-BB36-5605F96040B1}"/>
                </a:ext>
              </a:extLst>
            </p:cNvPr>
            <p:cNvSpPr>
              <a:spLocks noChangeShapeType="1"/>
            </p:cNvSpPr>
            <p:nvPr/>
          </p:nvSpPr>
          <p:spPr bwMode="auto">
            <a:xfrm>
              <a:off x="536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7" name="Line 1928">
              <a:extLst>
                <a:ext uri="{FF2B5EF4-FFF2-40B4-BE49-F238E27FC236}">
                  <a16:creationId xmlns:a16="http://schemas.microsoft.com/office/drawing/2014/main" id="{FD8793FB-47C9-AD4D-8B10-7159DA9BD4C7}"/>
                </a:ext>
              </a:extLst>
            </p:cNvPr>
            <p:cNvSpPr>
              <a:spLocks noChangeShapeType="1"/>
            </p:cNvSpPr>
            <p:nvPr/>
          </p:nvSpPr>
          <p:spPr bwMode="auto">
            <a:xfrm>
              <a:off x="538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8" name="Line 1929">
              <a:extLst>
                <a:ext uri="{FF2B5EF4-FFF2-40B4-BE49-F238E27FC236}">
                  <a16:creationId xmlns:a16="http://schemas.microsoft.com/office/drawing/2014/main" id="{CEE3BB4C-10B3-3B4E-9F9A-BB2CA2AD88D7}"/>
                </a:ext>
              </a:extLst>
            </p:cNvPr>
            <p:cNvSpPr>
              <a:spLocks noChangeShapeType="1"/>
            </p:cNvSpPr>
            <p:nvPr/>
          </p:nvSpPr>
          <p:spPr bwMode="auto">
            <a:xfrm>
              <a:off x="540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9" name="Line 1930">
              <a:extLst>
                <a:ext uri="{FF2B5EF4-FFF2-40B4-BE49-F238E27FC236}">
                  <a16:creationId xmlns:a16="http://schemas.microsoft.com/office/drawing/2014/main" id="{6E1F67ED-5120-8C48-8CBD-F43D78D8D322}"/>
                </a:ext>
              </a:extLst>
            </p:cNvPr>
            <p:cNvSpPr>
              <a:spLocks noChangeShapeType="1"/>
            </p:cNvSpPr>
            <p:nvPr/>
          </p:nvSpPr>
          <p:spPr bwMode="auto">
            <a:xfrm>
              <a:off x="5431"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0" name="Line 1931">
              <a:extLst>
                <a:ext uri="{FF2B5EF4-FFF2-40B4-BE49-F238E27FC236}">
                  <a16:creationId xmlns:a16="http://schemas.microsoft.com/office/drawing/2014/main" id="{868BD7CA-D6B3-1244-80D9-C09DFEE360BC}"/>
                </a:ext>
              </a:extLst>
            </p:cNvPr>
            <p:cNvSpPr>
              <a:spLocks noChangeShapeType="1"/>
            </p:cNvSpPr>
            <p:nvPr/>
          </p:nvSpPr>
          <p:spPr bwMode="auto">
            <a:xfrm>
              <a:off x="5454"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1" name="Line 1932">
              <a:extLst>
                <a:ext uri="{FF2B5EF4-FFF2-40B4-BE49-F238E27FC236}">
                  <a16:creationId xmlns:a16="http://schemas.microsoft.com/office/drawing/2014/main" id="{5E20A7FB-EF54-D441-BE22-7FEDD616651F}"/>
                </a:ext>
              </a:extLst>
            </p:cNvPr>
            <p:cNvSpPr>
              <a:spLocks noChangeShapeType="1"/>
            </p:cNvSpPr>
            <p:nvPr/>
          </p:nvSpPr>
          <p:spPr bwMode="auto">
            <a:xfrm>
              <a:off x="5477"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2" name="Line 1933">
              <a:extLst>
                <a:ext uri="{FF2B5EF4-FFF2-40B4-BE49-F238E27FC236}">
                  <a16:creationId xmlns:a16="http://schemas.microsoft.com/office/drawing/2014/main" id="{66FDCB88-E735-7747-9C10-A2F36E0038BC}"/>
                </a:ext>
              </a:extLst>
            </p:cNvPr>
            <p:cNvSpPr>
              <a:spLocks noChangeShapeType="1"/>
            </p:cNvSpPr>
            <p:nvPr/>
          </p:nvSpPr>
          <p:spPr bwMode="auto">
            <a:xfrm>
              <a:off x="3292" y="1547"/>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3" name="Line 1934">
              <a:extLst>
                <a:ext uri="{FF2B5EF4-FFF2-40B4-BE49-F238E27FC236}">
                  <a16:creationId xmlns:a16="http://schemas.microsoft.com/office/drawing/2014/main" id="{6EB71F41-A9DF-B644-BF03-A7FE022E8F9C}"/>
                </a:ext>
              </a:extLst>
            </p:cNvPr>
            <p:cNvSpPr>
              <a:spLocks noChangeShapeType="1"/>
            </p:cNvSpPr>
            <p:nvPr/>
          </p:nvSpPr>
          <p:spPr bwMode="auto">
            <a:xfrm flipH="1">
              <a:off x="5463" y="1547"/>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4" name="Rectangle 1935">
              <a:extLst>
                <a:ext uri="{FF2B5EF4-FFF2-40B4-BE49-F238E27FC236}">
                  <a16:creationId xmlns:a16="http://schemas.microsoft.com/office/drawing/2014/main" id="{D35362EB-4A11-8E49-AB5F-D9AC15230DEE}"/>
                </a:ext>
              </a:extLst>
            </p:cNvPr>
            <p:cNvSpPr>
              <a:spLocks noChangeArrowheads="1"/>
            </p:cNvSpPr>
            <p:nvPr/>
          </p:nvSpPr>
          <p:spPr bwMode="auto">
            <a:xfrm>
              <a:off x="3108" y="1502"/>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0.8</a:t>
              </a:r>
              <a:endParaRPr lang="en-US" altLang="en-US" sz="1800">
                <a:solidFill>
                  <a:schemeClr val="tx1"/>
                </a:solidFill>
              </a:endParaRPr>
            </a:p>
          </p:txBody>
        </p:sp>
        <p:sp>
          <p:nvSpPr>
            <p:cNvPr id="144295" name="Line 1936">
              <a:extLst>
                <a:ext uri="{FF2B5EF4-FFF2-40B4-BE49-F238E27FC236}">
                  <a16:creationId xmlns:a16="http://schemas.microsoft.com/office/drawing/2014/main" id="{7F9B9D3D-4ED0-3E48-B305-089FC12293E0}"/>
                </a:ext>
              </a:extLst>
            </p:cNvPr>
            <p:cNvSpPr>
              <a:spLocks noChangeShapeType="1"/>
            </p:cNvSpPr>
            <p:nvPr/>
          </p:nvSpPr>
          <p:spPr bwMode="auto">
            <a:xfrm>
              <a:off x="329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6" name="Line 1937">
              <a:extLst>
                <a:ext uri="{FF2B5EF4-FFF2-40B4-BE49-F238E27FC236}">
                  <a16:creationId xmlns:a16="http://schemas.microsoft.com/office/drawing/2014/main" id="{67DE9479-91DB-D94D-B0E5-049218CBC047}"/>
                </a:ext>
              </a:extLst>
            </p:cNvPr>
            <p:cNvSpPr>
              <a:spLocks noChangeShapeType="1"/>
            </p:cNvSpPr>
            <p:nvPr/>
          </p:nvSpPr>
          <p:spPr bwMode="auto">
            <a:xfrm>
              <a:off x="331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7" name="Line 1938">
              <a:extLst>
                <a:ext uri="{FF2B5EF4-FFF2-40B4-BE49-F238E27FC236}">
                  <a16:creationId xmlns:a16="http://schemas.microsoft.com/office/drawing/2014/main" id="{18CC2E96-CDD7-4345-859A-5619E89A6C1A}"/>
                </a:ext>
              </a:extLst>
            </p:cNvPr>
            <p:cNvSpPr>
              <a:spLocks noChangeShapeType="1"/>
            </p:cNvSpPr>
            <p:nvPr/>
          </p:nvSpPr>
          <p:spPr bwMode="auto">
            <a:xfrm>
              <a:off x="333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8" name="Line 1939">
              <a:extLst>
                <a:ext uri="{FF2B5EF4-FFF2-40B4-BE49-F238E27FC236}">
                  <a16:creationId xmlns:a16="http://schemas.microsoft.com/office/drawing/2014/main" id="{CED7DEE2-7399-324B-8F93-38BEF0222676}"/>
                </a:ext>
              </a:extLst>
            </p:cNvPr>
            <p:cNvSpPr>
              <a:spLocks noChangeShapeType="1"/>
            </p:cNvSpPr>
            <p:nvPr/>
          </p:nvSpPr>
          <p:spPr bwMode="auto">
            <a:xfrm>
              <a:off x="336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9" name="Line 1940">
              <a:extLst>
                <a:ext uri="{FF2B5EF4-FFF2-40B4-BE49-F238E27FC236}">
                  <a16:creationId xmlns:a16="http://schemas.microsoft.com/office/drawing/2014/main" id="{0842C59B-2210-474A-812B-FAFB5C82FEB3}"/>
                </a:ext>
              </a:extLst>
            </p:cNvPr>
            <p:cNvSpPr>
              <a:spLocks noChangeShapeType="1"/>
            </p:cNvSpPr>
            <p:nvPr/>
          </p:nvSpPr>
          <p:spPr bwMode="auto">
            <a:xfrm>
              <a:off x="338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0" name="Line 1941">
              <a:extLst>
                <a:ext uri="{FF2B5EF4-FFF2-40B4-BE49-F238E27FC236}">
                  <a16:creationId xmlns:a16="http://schemas.microsoft.com/office/drawing/2014/main" id="{E2C5C607-1B88-9246-AFEF-8A03227F04B7}"/>
                </a:ext>
              </a:extLst>
            </p:cNvPr>
            <p:cNvSpPr>
              <a:spLocks noChangeShapeType="1"/>
            </p:cNvSpPr>
            <p:nvPr/>
          </p:nvSpPr>
          <p:spPr bwMode="auto">
            <a:xfrm>
              <a:off x="340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1" name="Line 1942">
              <a:extLst>
                <a:ext uri="{FF2B5EF4-FFF2-40B4-BE49-F238E27FC236}">
                  <a16:creationId xmlns:a16="http://schemas.microsoft.com/office/drawing/2014/main" id="{E5EF8563-0C71-7948-A126-4A10A3B3CC1F}"/>
                </a:ext>
              </a:extLst>
            </p:cNvPr>
            <p:cNvSpPr>
              <a:spLocks noChangeShapeType="1"/>
            </p:cNvSpPr>
            <p:nvPr/>
          </p:nvSpPr>
          <p:spPr bwMode="auto">
            <a:xfrm>
              <a:off x="343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2" name="Line 1943">
              <a:extLst>
                <a:ext uri="{FF2B5EF4-FFF2-40B4-BE49-F238E27FC236}">
                  <a16:creationId xmlns:a16="http://schemas.microsoft.com/office/drawing/2014/main" id="{AC7C34BD-8CD9-3743-A269-8D1AB67220FC}"/>
                </a:ext>
              </a:extLst>
            </p:cNvPr>
            <p:cNvSpPr>
              <a:spLocks noChangeShapeType="1"/>
            </p:cNvSpPr>
            <p:nvPr/>
          </p:nvSpPr>
          <p:spPr bwMode="auto">
            <a:xfrm>
              <a:off x="345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3" name="Line 1944">
              <a:extLst>
                <a:ext uri="{FF2B5EF4-FFF2-40B4-BE49-F238E27FC236}">
                  <a16:creationId xmlns:a16="http://schemas.microsoft.com/office/drawing/2014/main" id="{7461EF13-96A9-2E40-B8D2-5B812F5B5A1F}"/>
                </a:ext>
              </a:extLst>
            </p:cNvPr>
            <p:cNvSpPr>
              <a:spLocks noChangeShapeType="1"/>
            </p:cNvSpPr>
            <p:nvPr/>
          </p:nvSpPr>
          <p:spPr bwMode="auto">
            <a:xfrm>
              <a:off x="347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4" name="Line 1945">
              <a:extLst>
                <a:ext uri="{FF2B5EF4-FFF2-40B4-BE49-F238E27FC236}">
                  <a16:creationId xmlns:a16="http://schemas.microsoft.com/office/drawing/2014/main" id="{4EF9D006-E65F-D447-A6D4-AB3541A892BF}"/>
                </a:ext>
              </a:extLst>
            </p:cNvPr>
            <p:cNvSpPr>
              <a:spLocks noChangeShapeType="1"/>
            </p:cNvSpPr>
            <p:nvPr/>
          </p:nvSpPr>
          <p:spPr bwMode="auto">
            <a:xfrm>
              <a:off x="349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5" name="Line 1946">
              <a:extLst>
                <a:ext uri="{FF2B5EF4-FFF2-40B4-BE49-F238E27FC236}">
                  <a16:creationId xmlns:a16="http://schemas.microsoft.com/office/drawing/2014/main" id="{97DC7BFB-B76C-2243-A887-44078A3B7FA9}"/>
                </a:ext>
              </a:extLst>
            </p:cNvPr>
            <p:cNvSpPr>
              <a:spLocks noChangeShapeType="1"/>
            </p:cNvSpPr>
            <p:nvPr/>
          </p:nvSpPr>
          <p:spPr bwMode="auto">
            <a:xfrm>
              <a:off x="352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6" name="Line 1947">
              <a:extLst>
                <a:ext uri="{FF2B5EF4-FFF2-40B4-BE49-F238E27FC236}">
                  <a16:creationId xmlns:a16="http://schemas.microsoft.com/office/drawing/2014/main" id="{506BE290-C144-7B46-A426-30162D1817E0}"/>
                </a:ext>
              </a:extLst>
            </p:cNvPr>
            <p:cNvSpPr>
              <a:spLocks noChangeShapeType="1"/>
            </p:cNvSpPr>
            <p:nvPr/>
          </p:nvSpPr>
          <p:spPr bwMode="auto">
            <a:xfrm>
              <a:off x="354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7" name="Line 1948">
              <a:extLst>
                <a:ext uri="{FF2B5EF4-FFF2-40B4-BE49-F238E27FC236}">
                  <a16:creationId xmlns:a16="http://schemas.microsoft.com/office/drawing/2014/main" id="{36C708B2-584B-0845-89AF-BD12CEDED5F5}"/>
                </a:ext>
              </a:extLst>
            </p:cNvPr>
            <p:cNvSpPr>
              <a:spLocks noChangeShapeType="1"/>
            </p:cNvSpPr>
            <p:nvPr/>
          </p:nvSpPr>
          <p:spPr bwMode="auto">
            <a:xfrm>
              <a:off x="356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8" name="Line 1949">
              <a:extLst>
                <a:ext uri="{FF2B5EF4-FFF2-40B4-BE49-F238E27FC236}">
                  <a16:creationId xmlns:a16="http://schemas.microsoft.com/office/drawing/2014/main" id="{EFD45C65-51DF-204F-BA66-F8D66D4D6C58}"/>
                </a:ext>
              </a:extLst>
            </p:cNvPr>
            <p:cNvSpPr>
              <a:spLocks noChangeShapeType="1"/>
            </p:cNvSpPr>
            <p:nvPr/>
          </p:nvSpPr>
          <p:spPr bwMode="auto">
            <a:xfrm>
              <a:off x="359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9" name="Line 1950">
              <a:extLst>
                <a:ext uri="{FF2B5EF4-FFF2-40B4-BE49-F238E27FC236}">
                  <a16:creationId xmlns:a16="http://schemas.microsoft.com/office/drawing/2014/main" id="{001B9477-C573-6C40-9EF4-50592A9C063C}"/>
                </a:ext>
              </a:extLst>
            </p:cNvPr>
            <p:cNvSpPr>
              <a:spLocks noChangeShapeType="1"/>
            </p:cNvSpPr>
            <p:nvPr/>
          </p:nvSpPr>
          <p:spPr bwMode="auto">
            <a:xfrm>
              <a:off x="361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0" name="Line 1951">
              <a:extLst>
                <a:ext uri="{FF2B5EF4-FFF2-40B4-BE49-F238E27FC236}">
                  <a16:creationId xmlns:a16="http://schemas.microsoft.com/office/drawing/2014/main" id="{341DDFF2-E989-0646-847D-8696F76DB450}"/>
                </a:ext>
              </a:extLst>
            </p:cNvPr>
            <p:cNvSpPr>
              <a:spLocks noChangeShapeType="1"/>
            </p:cNvSpPr>
            <p:nvPr/>
          </p:nvSpPr>
          <p:spPr bwMode="auto">
            <a:xfrm>
              <a:off x="363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1" name="Line 1952">
              <a:extLst>
                <a:ext uri="{FF2B5EF4-FFF2-40B4-BE49-F238E27FC236}">
                  <a16:creationId xmlns:a16="http://schemas.microsoft.com/office/drawing/2014/main" id="{468FCA4B-6E46-8B43-A3EF-627F4AF0D0CE}"/>
                </a:ext>
              </a:extLst>
            </p:cNvPr>
            <p:cNvSpPr>
              <a:spLocks noChangeShapeType="1"/>
            </p:cNvSpPr>
            <p:nvPr/>
          </p:nvSpPr>
          <p:spPr bwMode="auto">
            <a:xfrm>
              <a:off x="366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2" name="Line 1953">
              <a:extLst>
                <a:ext uri="{FF2B5EF4-FFF2-40B4-BE49-F238E27FC236}">
                  <a16:creationId xmlns:a16="http://schemas.microsoft.com/office/drawing/2014/main" id="{B9A96FAB-0759-374C-95D5-978CD390115F}"/>
                </a:ext>
              </a:extLst>
            </p:cNvPr>
            <p:cNvSpPr>
              <a:spLocks noChangeShapeType="1"/>
            </p:cNvSpPr>
            <p:nvPr/>
          </p:nvSpPr>
          <p:spPr bwMode="auto">
            <a:xfrm>
              <a:off x="368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3" name="Line 1954">
              <a:extLst>
                <a:ext uri="{FF2B5EF4-FFF2-40B4-BE49-F238E27FC236}">
                  <a16:creationId xmlns:a16="http://schemas.microsoft.com/office/drawing/2014/main" id="{AC4288ED-5E69-3B4B-B61B-7AE585E19D4E}"/>
                </a:ext>
              </a:extLst>
            </p:cNvPr>
            <p:cNvSpPr>
              <a:spLocks noChangeShapeType="1"/>
            </p:cNvSpPr>
            <p:nvPr/>
          </p:nvSpPr>
          <p:spPr bwMode="auto">
            <a:xfrm>
              <a:off x="370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4" name="Line 1955">
              <a:extLst>
                <a:ext uri="{FF2B5EF4-FFF2-40B4-BE49-F238E27FC236}">
                  <a16:creationId xmlns:a16="http://schemas.microsoft.com/office/drawing/2014/main" id="{9A2BA877-19BA-F343-9450-AD9B9C9E0470}"/>
                </a:ext>
              </a:extLst>
            </p:cNvPr>
            <p:cNvSpPr>
              <a:spLocks noChangeShapeType="1"/>
            </p:cNvSpPr>
            <p:nvPr/>
          </p:nvSpPr>
          <p:spPr bwMode="auto">
            <a:xfrm>
              <a:off x="372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5" name="Line 1956">
              <a:extLst>
                <a:ext uri="{FF2B5EF4-FFF2-40B4-BE49-F238E27FC236}">
                  <a16:creationId xmlns:a16="http://schemas.microsoft.com/office/drawing/2014/main" id="{28AAFA3A-B3B7-C746-971A-8BB6E4D6C345}"/>
                </a:ext>
              </a:extLst>
            </p:cNvPr>
            <p:cNvSpPr>
              <a:spLocks noChangeShapeType="1"/>
            </p:cNvSpPr>
            <p:nvPr/>
          </p:nvSpPr>
          <p:spPr bwMode="auto">
            <a:xfrm>
              <a:off x="375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6" name="Line 1957">
              <a:extLst>
                <a:ext uri="{FF2B5EF4-FFF2-40B4-BE49-F238E27FC236}">
                  <a16:creationId xmlns:a16="http://schemas.microsoft.com/office/drawing/2014/main" id="{AD3869D8-5683-374E-9088-9AAF523C630A}"/>
                </a:ext>
              </a:extLst>
            </p:cNvPr>
            <p:cNvSpPr>
              <a:spLocks noChangeShapeType="1"/>
            </p:cNvSpPr>
            <p:nvPr/>
          </p:nvSpPr>
          <p:spPr bwMode="auto">
            <a:xfrm>
              <a:off x="377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7" name="Line 1958">
              <a:extLst>
                <a:ext uri="{FF2B5EF4-FFF2-40B4-BE49-F238E27FC236}">
                  <a16:creationId xmlns:a16="http://schemas.microsoft.com/office/drawing/2014/main" id="{B02A49D0-ADCC-B741-A34C-2894BC67620A}"/>
                </a:ext>
              </a:extLst>
            </p:cNvPr>
            <p:cNvSpPr>
              <a:spLocks noChangeShapeType="1"/>
            </p:cNvSpPr>
            <p:nvPr/>
          </p:nvSpPr>
          <p:spPr bwMode="auto">
            <a:xfrm>
              <a:off x="379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8" name="Line 1959">
              <a:extLst>
                <a:ext uri="{FF2B5EF4-FFF2-40B4-BE49-F238E27FC236}">
                  <a16:creationId xmlns:a16="http://schemas.microsoft.com/office/drawing/2014/main" id="{268A6F04-258F-6545-A36D-650FD09061E9}"/>
                </a:ext>
              </a:extLst>
            </p:cNvPr>
            <p:cNvSpPr>
              <a:spLocks noChangeShapeType="1"/>
            </p:cNvSpPr>
            <p:nvPr/>
          </p:nvSpPr>
          <p:spPr bwMode="auto">
            <a:xfrm>
              <a:off x="382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9" name="Line 1960">
              <a:extLst>
                <a:ext uri="{FF2B5EF4-FFF2-40B4-BE49-F238E27FC236}">
                  <a16:creationId xmlns:a16="http://schemas.microsoft.com/office/drawing/2014/main" id="{1258E03A-D810-3541-9AD8-FA209A50124F}"/>
                </a:ext>
              </a:extLst>
            </p:cNvPr>
            <p:cNvSpPr>
              <a:spLocks noChangeShapeType="1"/>
            </p:cNvSpPr>
            <p:nvPr/>
          </p:nvSpPr>
          <p:spPr bwMode="auto">
            <a:xfrm>
              <a:off x="384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0" name="Line 1961">
              <a:extLst>
                <a:ext uri="{FF2B5EF4-FFF2-40B4-BE49-F238E27FC236}">
                  <a16:creationId xmlns:a16="http://schemas.microsoft.com/office/drawing/2014/main" id="{072EBE91-5D92-814C-9D5E-1291BA3B3B69}"/>
                </a:ext>
              </a:extLst>
            </p:cNvPr>
            <p:cNvSpPr>
              <a:spLocks noChangeShapeType="1"/>
            </p:cNvSpPr>
            <p:nvPr/>
          </p:nvSpPr>
          <p:spPr bwMode="auto">
            <a:xfrm>
              <a:off x="386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1" name="Line 1962">
              <a:extLst>
                <a:ext uri="{FF2B5EF4-FFF2-40B4-BE49-F238E27FC236}">
                  <a16:creationId xmlns:a16="http://schemas.microsoft.com/office/drawing/2014/main" id="{78B3267E-2429-6947-AA28-1151473A6FF8}"/>
                </a:ext>
              </a:extLst>
            </p:cNvPr>
            <p:cNvSpPr>
              <a:spLocks noChangeShapeType="1"/>
            </p:cNvSpPr>
            <p:nvPr/>
          </p:nvSpPr>
          <p:spPr bwMode="auto">
            <a:xfrm>
              <a:off x="389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2" name="Line 1963">
              <a:extLst>
                <a:ext uri="{FF2B5EF4-FFF2-40B4-BE49-F238E27FC236}">
                  <a16:creationId xmlns:a16="http://schemas.microsoft.com/office/drawing/2014/main" id="{0A23A45B-C771-FC4D-931B-145FCA502EEF}"/>
                </a:ext>
              </a:extLst>
            </p:cNvPr>
            <p:cNvSpPr>
              <a:spLocks noChangeShapeType="1"/>
            </p:cNvSpPr>
            <p:nvPr/>
          </p:nvSpPr>
          <p:spPr bwMode="auto">
            <a:xfrm>
              <a:off x="391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3" name="Line 1964">
              <a:extLst>
                <a:ext uri="{FF2B5EF4-FFF2-40B4-BE49-F238E27FC236}">
                  <a16:creationId xmlns:a16="http://schemas.microsoft.com/office/drawing/2014/main" id="{E9A27B2E-E7A5-A646-BA61-DF7585FFCDDD}"/>
                </a:ext>
              </a:extLst>
            </p:cNvPr>
            <p:cNvSpPr>
              <a:spLocks noChangeShapeType="1"/>
            </p:cNvSpPr>
            <p:nvPr/>
          </p:nvSpPr>
          <p:spPr bwMode="auto">
            <a:xfrm>
              <a:off x="393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4" name="Line 1965">
              <a:extLst>
                <a:ext uri="{FF2B5EF4-FFF2-40B4-BE49-F238E27FC236}">
                  <a16:creationId xmlns:a16="http://schemas.microsoft.com/office/drawing/2014/main" id="{D7BD0A94-0F5A-CF45-84CD-53037701E8A1}"/>
                </a:ext>
              </a:extLst>
            </p:cNvPr>
            <p:cNvSpPr>
              <a:spLocks noChangeShapeType="1"/>
            </p:cNvSpPr>
            <p:nvPr/>
          </p:nvSpPr>
          <p:spPr bwMode="auto">
            <a:xfrm>
              <a:off x="395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5" name="Line 1966">
              <a:extLst>
                <a:ext uri="{FF2B5EF4-FFF2-40B4-BE49-F238E27FC236}">
                  <a16:creationId xmlns:a16="http://schemas.microsoft.com/office/drawing/2014/main" id="{79931E2D-E60B-1347-B05C-4D645A8D0891}"/>
                </a:ext>
              </a:extLst>
            </p:cNvPr>
            <p:cNvSpPr>
              <a:spLocks noChangeShapeType="1"/>
            </p:cNvSpPr>
            <p:nvPr/>
          </p:nvSpPr>
          <p:spPr bwMode="auto">
            <a:xfrm>
              <a:off x="398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6" name="Line 1967">
              <a:extLst>
                <a:ext uri="{FF2B5EF4-FFF2-40B4-BE49-F238E27FC236}">
                  <a16:creationId xmlns:a16="http://schemas.microsoft.com/office/drawing/2014/main" id="{1CBDB36E-C1D1-CC42-8C60-5EF2CC4673E4}"/>
                </a:ext>
              </a:extLst>
            </p:cNvPr>
            <p:cNvSpPr>
              <a:spLocks noChangeShapeType="1"/>
            </p:cNvSpPr>
            <p:nvPr/>
          </p:nvSpPr>
          <p:spPr bwMode="auto">
            <a:xfrm>
              <a:off x="400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7" name="Line 1968">
              <a:extLst>
                <a:ext uri="{FF2B5EF4-FFF2-40B4-BE49-F238E27FC236}">
                  <a16:creationId xmlns:a16="http://schemas.microsoft.com/office/drawing/2014/main" id="{2777A457-249B-434A-AA26-9424017BFBCE}"/>
                </a:ext>
              </a:extLst>
            </p:cNvPr>
            <p:cNvSpPr>
              <a:spLocks noChangeShapeType="1"/>
            </p:cNvSpPr>
            <p:nvPr/>
          </p:nvSpPr>
          <p:spPr bwMode="auto">
            <a:xfrm>
              <a:off x="402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8" name="Line 1969">
              <a:extLst>
                <a:ext uri="{FF2B5EF4-FFF2-40B4-BE49-F238E27FC236}">
                  <a16:creationId xmlns:a16="http://schemas.microsoft.com/office/drawing/2014/main" id="{893D2077-D25D-EA45-9BEF-97DD0173DCBD}"/>
                </a:ext>
              </a:extLst>
            </p:cNvPr>
            <p:cNvSpPr>
              <a:spLocks noChangeShapeType="1"/>
            </p:cNvSpPr>
            <p:nvPr/>
          </p:nvSpPr>
          <p:spPr bwMode="auto">
            <a:xfrm>
              <a:off x="405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9" name="Line 1970">
              <a:extLst>
                <a:ext uri="{FF2B5EF4-FFF2-40B4-BE49-F238E27FC236}">
                  <a16:creationId xmlns:a16="http://schemas.microsoft.com/office/drawing/2014/main" id="{89CCC63C-7CFA-DB4C-A7A3-FE4DF33A5D0F}"/>
                </a:ext>
              </a:extLst>
            </p:cNvPr>
            <p:cNvSpPr>
              <a:spLocks noChangeShapeType="1"/>
            </p:cNvSpPr>
            <p:nvPr/>
          </p:nvSpPr>
          <p:spPr bwMode="auto">
            <a:xfrm>
              <a:off x="407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0" name="Line 1971">
              <a:extLst>
                <a:ext uri="{FF2B5EF4-FFF2-40B4-BE49-F238E27FC236}">
                  <a16:creationId xmlns:a16="http://schemas.microsoft.com/office/drawing/2014/main" id="{FCAF338D-1BB9-EB4F-8FE0-D34F12667AF3}"/>
                </a:ext>
              </a:extLst>
            </p:cNvPr>
            <p:cNvSpPr>
              <a:spLocks noChangeShapeType="1"/>
            </p:cNvSpPr>
            <p:nvPr/>
          </p:nvSpPr>
          <p:spPr bwMode="auto">
            <a:xfrm>
              <a:off x="409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1" name="Line 1972">
              <a:extLst>
                <a:ext uri="{FF2B5EF4-FFF2-40B4-BE49-F238E27FC236}">
                  <a16:creationId xmlns:a16="http://schemas.microsoft.com/office/drawing/2014/main" id="{5C5DAAA0-C679-2E47-84F6-7BB768408F20}"/>
                </a:ext>
              </a:extLst>
            </p:cNvPr>
            <p:cNvSpPr>
              <a:spLocks noChangeShapeType="1"/>
            </p:cNvSpPr>
            <p:nvPr/>
          </p:nvSpPr>
          <p:spPr bwMode="auto">
            <a:xfrm>
              <a:off x="412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2" name="Line 1973">
              <a:extLst>
                <a:ext uri="{FF2B5EF4-FFF2-40B4-BE49-F238E27FC236}">
                  <a16:creationId xmlns:a16="http://schemas.microsoft.com/office/drawing/2014/main" id="{0024E1BD-7773-914D-8E0B-CBD5A5D877E0}"/>
                </a:ext>
              </a:extLst>
            </p:cNvPr>
            <p:cNvSpPr>
              <a:spLocks noChangeShapeType="1"/>
            </p:cNvSpPr>
            <p:nvPr/>
          </p:nvSpPr>
          <p:spPr bwMode="auto">
            <a:xfrm>
              <a:off x="414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3" name="Line 1974">
              <a:extLst>
                <a:ext uri="{FF2B5EF4-FFF2-40B4-BE49-F238E27FC236}">
                  <a16:creationId xmlns:a16="http://schemas.microsoft.com/office/drawing/2014/main" id="{0995C3B0-AF4F-B44B-A16F-867AA4238010}"/>
                </a:ext>
              </a:extLst>
            </p:cNvPr>
            <p:cNvSpPr>
              <a:spLocks noChangeShapeType="1"/>
            </p:cNvSpPr>
            <p:nvPr/>
          </p:nvSpPr>
          <p:spPr bwMode="auto">
            <a:xfrm>
              <a:off x="416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4" name="Line 1975">
              <a:extLst>
                <a:ext uri="{FF2B5EF4-FFF2-40B4-BE49-F238E27FC236}">
                  <a16:creationId xmlns:a16="http://schemas.microsoft.com/office/drawing/2014/main" id="{251DA8AA-763D-EF4E-BD00-39DDC10F411D}"/>
                </a:ext>
              </a:extLst>
            </p:cNvPr>
            <p:cNvSpPr>
              <a:spLocks noChangeShapeType="1"/>
            </p:cNvSpPr>
            <p:nvPr/>
          </p:nvSpPr>
          <p:spPr bwMode="auto">
            <a:xfrm>
              <a:off x="418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5" name="Line 1976">
              <a:extLst>
                <a:ext uri="{FF2B5EF4-FFF2-40B4-BE49-F238E27FC236}">
                  <a16:creationId xmlns:a16="http://schemas.microsoft.com/office/drawing/2014/main" id="{18B2DD5C-BA84-A745-8C97-A206E51BFE40}"/>
                </a:ext>
              </a:extLst>
            </p:cNvPr>
            <p:cNvSpPr>
              <a:spLocks noChangeShapeType="1"/>
            </p:cNvSpPr>
            <p:nvPr/>
          </p:nvSpPr>
          <p:spPr bwMode="auto">
            <a:xfrm>
              <a:off x="421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6" name="Line 1977">
              <a:extLst>
                <a:ext uri="{FF2B5EF4-FFF2-40B4-BE49-F238E27FC236}">
                  <a16:creationId xmlns:a16="http://schemas.microsoft.com/office/drawing/2014/main" id="{A2CF07CD-09CE-A543-9F13-157F1D6BA77C}"/>
                </a:ext>
              </a:extLst>
            </p:cNvPr>
            <p:cNvSpPr>
              <a:spLocks noChangeShapeType="1"/>
            </p:cNvSpPr>
            <p:nvPr/>
          </p:nvSpPr>
          <p:spPr bwMode="auto">
            <a:xfrm>
              <a:off x="423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7" name="Line 1978">
              <a:extLst>
                <a:ext uri="{FF2B5EF4-FFF2-40B4-BE49-F238E27FC236}">
                  <a16:creationId xmlns:a16="http://schemas.microsoft.com/office/drawing/2014/main" id="{0C4A6B06-5ADF-E049-97F2-0762F0ECF5B1}"/>
                </a:ext>
              </a:extLst>
            </p:cNvPr>
            <p:cNvSpPr>
              <a:spLocks noChangeShapeType="1"/>
            </p:cNvSpPr>
            <p:nvPr/>
          </p:nvSpPr>
          <p:spPr bwMode="auto">
            <a:xfrm>
              <a:off x="425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8" name="Line 1979">
              <a:extLst>
                <a:ext uri="{FF2B5EF4-FFF2-40B4-BE49-F238E27FC236}">
                  <a16:creationId xmlns:a16="http://schemas.microsoft.com/office/drawing/2014/main" id="{CB3F5B49-4AFD-C445-8A40-60EF0012DBBA}"/>
                </a:ext>
              </a:extLst>
            </p:cNvPr>
            <p:cNvSpPr>
              <a:spLocks noChangeShapeType="1"/>
            </p:cNvSpPr>
            <p:nvPr/>
          </p:nvSpPr>
          <p:spPr bwMode="auto">
            <a:xfrm>
              <a:off x="428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9" name="Line 1980">
              <a:extLst>
                <a:ext uri="{FF2B5EF4-FFF2-40B4-BE49-F238E27FC236}">
                  <a16:creationId xmlns:a16="http://schemas.microsoft.com/office/drawing/2014/main" id="{B8F30045-7C36-3B4E-A7E1-208D7CDAE636}"/>
                </a:ext>
              </a:extLst>
            </p:cNvPr>
            <p:cNvSpPr>
              <a:spLocks noChangeShapeType="1"/>
            </p:cNvSpPr>
            <p:nvPr/>
          </p:nvSpPr>
          <p:spPr bwMode="auto">
            <a:xfrm>
              <a:off x="430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0" name="Line 1981">
              <a:extLst>
                <a:ext uri="{FF2B5EF4-FFF2-40B4-BE49-F238E27FC236}">
                  <a16:creationId xmlns:a16="http://schemas.microsoft.com/office/drawing/2014/main" id="{424325E2-6C6F-5748-AE69-2B127BF7A395}"/>
                </a:ext>
              </a:extLst>
            </p:cNvPr>
            <p:cNvSpPr>
              <a:spLocks noChangeShapeType="1"/>
            </p:cNvSpPr>
            <p:nvPr/>
          </p:nvSpPr>
          <p:spPr bwMode="auto">
            <a:xfrm>
              <a:off x="432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1" name="Line 1982">
              <a:extLst>
                <a:ext uri="{FF2B5EF4-FFF2-40B4-BE49-F238E27FC236}">
                  <a16:creationId xmlns:a16="http://schemas.microsoft.com/office/drawing/2014/main" id="{84DFAB84-022D-A149-B767-316141BC0C8B}"/>
                </a:ext>
              </a:extLst>
            </p:cNvPr>
            <p:cNvSpPr>
              <a:spLocks noChangeShapeType="1"/>
            </p:cNvSpPr>
            <p:nvPr/>
          </p:nvSpPr>
          <p:spPr bwMode="auto">
            <a:xfrm>
              <a:off x="435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2" name="Line 1983">
              <a:extLst>
                <a:ext uri="{FF2B5EF4-FFF2-40B4-BE49-F238E27FC236}">
                  <a16:creationId xmlns:a16="http://schemas.microsoft.com/office/drawing/2014/main" id="{4B08E12D-0295-F647-A3B3-5684D7633D06}"/>
                </a:ext>
              </a:extLst>
            </p:cNvPr>
            <p:cNvSpPr>
              <a:spLocks noChangeShapeType="1"/>
            </p:cNvSpPr>
            <p:nvPr/>
          </p:nvSpPr>
          <p:spPr bwMode="auto">
            <a:xfrm>
              <a:off x="437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3" name="Line 1984">
              <a:extLst>
                <a:ext uri="{FF2B5EF4-FFF2-40B4-BE49-F238E27FC236}">
                  <a16:creationId xmlns:a16="http://schemas.microsoft.com/office/drawing/2014/main" id="{B0EF4FAC-1D6F-B748-80EA-945607E21D72}"/>
                </a:ext>
              </a:extLst>
            </p:cNvPr>
            <p:cNvSpPr>
              <a:spLocks noChangeShapeType="1"/>
            </p:cNvSpPr>
            <p:nvPr/>
          </p:nvSpPr>
          <p:spPr bwMode="auto">
            <a:xfrm>
              <a:off x="439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4" name="Line 1985">
              <a:extLst>
                <a:ext uri="{FF2B5EF4-FFF2-40B4-BE49-F238E27FC236}">
                  <a16:creationId xmlns:a16="http://schemas.microsoft.com/office/drawing/2014/main" id="{87268B5E-F256-B64A-AF2F-701F78B322A4}"/>
                </a:ext>
              </a:extLst>
            </p:cNvPr>
            <p:cNvSpPr>
              <a:spLocks noChangeShapeType="1"/>
            </p:cNvSpPr>
            <p:nvPr/>
          </p:nvSpPr>
          <p:spPr bwMode="auto">
            <a:xfrm>
              <a:off x="441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5" name="Line 1986">
              <a:extLst>
                <a:ext uri="{FF2B5EF4-FFF2-40B4-BE49-F238E27FC236}">
                  <a16:creationId xmlns:a16="http://schemas.microsoft.com/office/drawing/2014/main" id="{6F8DCA16-0A64-C145-938E-F5310405FE8A}"/>
                </a:ext>
              </a:extLst>
            </p:cNvPr>
            <p:cNvSpPr>
              <a:spLocks noChangeShapeType="1"/>
            </p:cNvSpPr>
            <p:nvPr/>
          </p:nvSpPr>
          <p:spPr bwMode="auto">
            <a:xfrm>
              <a:off x="444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6" name="Line 1987">
              <a:extLst>
                <a:ext uri="{FF2B5EF4-FFF2-40B4-BE49-F238E27FC236}">
                  <a16:creationId xmlns:a16="http://schemas.microsoft.com/office/drawing/2014/main" id="{951FE570-293F-7A4A-B6B9-D88C97CC4F44}"/>
                </a:ext>
              </a:extLst>
            </p:cNvPr>
            <p:cNvSpPr>
              <a:spLocks noChangeShapeType="1"/>
            </p:cNvSpPr>
            <p:nvPr/>
          </p:nvSpPr>
          <p:spPr bwMode="auto">
            <a:xfrm>
              <a:off x="446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7" name="Line 1988">
              <a:extLst>
                <a:ext uri="{FF2B5EF4-FFF2-40B4-BE49-F238E27FC236}">
                  <a16:creationId xmlns:a16="http://schemas.microsoft.com/office/drawing/2014/main" id="{B3F84D7D-C5AF-C04C-9A30-0A92441459DC}"/>
                </a:ext>
              </a:extLst>
            </p:cNvPr>
            <p:cNvSpPr>
              <a:spLocks noChangeShapeType="1"/>
            </p:cNvSpPr>
            <p:nvPr/>
          </p:nvSpPr>
          <p:spPr bwMode="auto">
            <a:xfrm>
              <a:off x="448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8" name="Line 1989">
              <a:extLst>
                <a:ext uri="{FF2B5EF4-FFF2-40B4-BE49-F238E27FC236}">
                  <a16:creationId xmlns:a16="http://schemas.microsoft.com/office/drawing/2014/main" id="{CF6AC7D0-5F40-8640-9469-EF21513AD144}"/>
                </a:ext>
              </a:extLst>
            </p:cNvPr>
            <p:cNvSpPr>
              <a:spLocks noChangeShapeType="1"/>
            </p:cNvSpPr>
            <p:nvPr/>
          </p:nvSpPr>
          <p:spPr bwMode="auto">
            <a:xfrm>
              <a:off x="451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9" name="Line 1990">
              <a:extLst>
                <a:ext uri="{FF2B5EF4-FFF2-40B4-BE49-F238E27FC236}">
                  <a16:creationId xmlns:a16="http://schemas.microsoft.com/office/drawing/2014/main" id="{6D7737E4-491C-9A4E-9C28-6431086A4B18}"/>
                </a:ext>
              </a:extLst>
            </p:cNvPr>
            <p:cNvSpPr>
              <a:spLocks noChangeShapeType="1"/>
            </p:cNvSpPr>
            <p:nvPr/>
          </p:nvSpPr>
          <p:spPr bwMode="auto">
            <a:xfrm>
              <a:off x="453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0" name="Line 1991">
              <a:extLst>
                <a:ext uri="{FF2B5EF4-FFF2-40B4-BE49-F238E27FC236}">
                  <a16:creationId xmlns:a16="http://schemas.microsoft.com/office/drawing/2014/main" id="{02309DFE-54A9-6545-870A-4E83D757F45E}"/>
                </a:ext>
              </a:extLst>
            </p:cNvPr>
            <p:cNvSpPr>
              <a:spLocks noChangeShapeType="1"/>
            </p:cNvSpPr>
            <p:nvPr/>
          </p:nvSpPr>
          <p:spPr bwMode="auto">
            <a:xfrm>
              <a:off x="455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1" name="Line 1992">
              <a:extLst>
                <a:ext uri="{FF2B5EF4-FFF2-40B4-BE49-F238E27FC236}">
                  <a16:creationId xmlns:a16="http://schemas.microsoft.com/office/drawing/2014/main" id="{2948C14E-C759-3D46-BBE7-F0B66ED7751D}"/>
                </a:ext>
              </a:extLst>
            </p:cNvPr>
            <p:cNvSpPr>
              <a:spLocks noChangeShapeType="1"/>
            </p:cNvSpPr>
            <p:nvPr/>
          </p:nvSpPr>
          <p:spPr bwMode="auto">
            <a:xfrm>
              <a:off x="458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2" name="Line 1993">
              <a:extLst>
                <a:ext uri="{FF2B5EF4-FFF2-40B4-BE49-F238E27FC236}">
                  <a16:creationId xmlns:a16="http://schemas.microsoft.com/office/drawing/2014/main" id="{330A6AD3-C722-9440-9B3C-BAF9B87C5FC8}"/>
                </a:ext>
              </a:extLst>
            </p:cNvPr>
            <p:cNvSpPr>
              <a:spLocks noChangeShapeType="1"/>
            </p:cNvSpPr>
            <p:nvPr/>
          </p:nvSpPr>
          <p:spPr bwMode="auto">
            <a:xfrm>
              <a:off x="460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3" name="Line 1994">
              <a:extLst>
                <a:ext uri="{FF2B5EF4-FFF2-40B4-BE49-F238E27FC236}">
                  <a16:creationId xmlns:a16="http://schemas.microsoft.com/office/drawing/2014/main" id="{B70B1418-C397-F94C-AC7C-CF479FD51915}"/>
                </a:ext>
              </a:extLst>
            </p:cNvPr>
            <p:cNvSpPr>
              <a:spLocks noChangeShapeType="1"/>
            </p:cNvSpPr>
            <p:nvPr/>
          </p:nvSpPr>
          <p:spPr bwMode="auto">
            <a:xfrm>
              <a:off x="462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4" name="Line 1995">
              <a:extLst>
                <a:ext uri="{FF2B5EF4-FFF2-40B4-BE49-F238E27FC236}">
                  <a16:creationId xmlns:a16="http://schemas.microsoft.com/office/drawing/2014/main" id="{DA8D5DF1-D3F7-1245-8EB0-2708E2041185}"/>
                </a:ext>
              </a:extLst>
            </p:cNvPr>
            <p:cNvSpPr>
              <a:spLocks noChangeShapeType="1"/>
            </p:cNvSpPr>
            <p:nvPr/>
          </p:nvSpPr>
          <p:spPr bwMode="auto">
            <a:xfrm>
              <a:off x="464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5" name="Line 1996">
              <a:extLst>
                <a:ext uri="{FF2B5EF4-FFF2-40B4-BE49-F238E27FC236}">
                  <a16:creationId xmlns:a16="http://schemas.microsoft.com/office/drawing/2014/main" id="{81D76C86-6B46-AB46-81FE-5722435502C0}"/>
                </a:ext>
              </a:extLst>
            </p:cNvPr>
            <p:cNvSpPr>
              <a:spLocks noChangeShapeType="1"/>
            </p:cNvSpPr>
            <p:nvPr/>
          </p:nvSpPr>
          <p:spPr bwMode="auto">
            <a:xfrm>
              <a:off x="467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6" name="Line 1997">
              <a:extLst>
                <a:ext uri="{FF2B5EF4-FFF2-40B4-BE49-F238E27FC236}">
                  <a16:creationId xmlns:a16="http://schemas.microsoft.com/office/drawing/2014/main" id="{5892E0B3-1F9C-654F-87A0-DFA471ADF544}"/>
                </a:ext>
              </a:extLst>
            </p:cNvPr>
            <p:cNvSpPr>
              <a:spLocks noChangeShapeType="1"/>
            </p:cNvSpPr>
            <p:nvPr/>
          </p:nvSpPr>
          <p:spPr bwMode="auto">
            <a:xfrm>
              <a:off x="469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7" name="Line 1998">
              <a:extLst>
                <a:ext uri="{FF2B5EF4-FFF2-40B4-BE49-F238E27FC236}">
                  <a16:creationId xmlns:a16="http://schemas.microsoft.com/office/drawing/2014/main" id="{B7F80D05-E4C5-4143-A286-FE7FCD77786B}"/>
                </a:ext>
              </a:extLst>
            </p:cNvPr>
            <p:cNvSpPr>
              <a:spLocks noChangeShapeType="1"/>
            </p:cNvSpPr>
            <p:nvPr/>
          </p:nvSpPr>
          <p:spPr bwMode="auto">
            <a:xfrm>
              <a:off x="471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8" name="Line 1999">
              <a:extLst>
                <a:ext uri="{FF2B5EF4-FFF2-40B4-BE49-F238E27FC236}">
                  <a16:creationId xmlns:a16="http://schemas.microsoft.com/office/drawing/2014/main" id="{DF86B28D-9356-1746-95F4-8E1345965784}"/>
                </a:ext>
              </a:extLst>
            </p:cNvPr>
            <p:cNvSpPr>
              <a:spLocks noChangeShapeType="1"/>
            </p:cNvSpPr>
            <p:nvPr/>
          </p:nvSpPr>
          <p:spPr bwMode="auto">
            <a:xfrm>
              <a:off x="474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9" name="Line 2000">
              <a:extLst>
                <a:ext uri="{FF2B5EF4-FFF2-40B4-BE49-F238E27FC236}">
                  <a16:creationId xmlns:a16="http://schemas.microsoft.com/office/drawing/2014/main" id="{B021D68A-9D79-5B46-9FF4-C9B49B68B35D}"/>
                </a:ext>
              </a:extLst>
            </p:cNvPr>
            <p:cNvSpPr>
              <a:spLocks noChangeShapeType="1"/>
            </p:cNvSpPr>
            <p:nvPr/>
          </p:nvSpPr>
          <p:spPr bwMode="auto">
            <a:xfrm>
              <a:off x="476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0" name="Line 2001">
              <a:extLst>
                <a:ext uri="{FF2B5EF4-FFF2-40B4-BE49-F238E27FC236}">
                  <a16:creationId xmlns:a16="http://schemas.microsoft.com/office/drawing/2014/main" id="{E9DE729E-542D-3A41-9514-7B4870541BC7}"/>
                </a:ext>
              </a:extLst>
            </p:cNvPr>
            <p:cNvSpPr>
              <a:spLocks noChangeShapeType="1"/>
            </p:cNvSpPr>
            <p:nvPr/>
          </p:nvSpPr>
          <p:spPr bwMode="auto">
            <a:xfrm>
              <a:off x="478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1" name="Line 2002">
              <a:extLst>
                <a:ext uri="{FF2B5EF4-FFF2-40B4-BE49-F238E27FC236}">
                  <a16:creationId xmlns:a16="http://schemas.microsoft.com/office/drawing/2014/main" id="{F168F72B-D621-5E4C-BFFC-CE4CAC191369}"/>
                </a:ext>
              </a:extLst>
            </p:cNvPr>
            <p:cNvSpPr>
              <a:spLocks noChangeShapeType="1"/>
            </p:cNvSpPr>
            <p:nvPr/>
          </p:nvSpPr>
          <p:spPr bwMode="auto">
            <a:xfrm>
              <a:off x="481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2" name="Line 2003">
              <a:extLst>
                <a:ext uri="{FF2B5EF4-FFF2-40B4-BE49-F238E27FC236}">
                  <a16:creationId xmlns:a16="http://schemas.microsoft.com/office/drawing/2014/main" id="{CA39563D-CF4B-D54C-958F-F21D83CC44FD}"/>
                </a:ext>
              </a:extLst>
            </p:cNvPr>
            <p:cNvSpPr>
              <a:spLocks noChangeShapeType="1"/>
            </p:cNvSpPr>
            <p:nvPr/>
          </p:nvSpPr>
          <p:spPr bwMode="auto">
            <a:xfrm>
              <a:off x="483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3" name="Line 2004">
              <a:extLst>
                <a:ext uri="{FF2B5EF4-FFF2-40B4-BE49-F238E27FC236}">
                  <a16:creationId xmlns:a16="http://schemas.microsoft.com/office/drawing/2014/main" id="{2BB641BE-551A-1542-8B03-BD431740A1BC}"/>
                </a:ext>
              </a:extLst>
            </p:cNvPr>
            <p:cNvSpPr>
              <a:spLocks noChangeShapeType="1"/>
            </p:cNvSpPr>
            <p:nvPr/>
          </p:nvSpPr>
          <p:spPr bwMode="auto">
            <a:xfrm>
              <a:off x="485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4" name="Line 2005">
              <a:extLst>
                <a:ext uri="{FF2B5EF4-FFF2-40B4-BE49-F238E27FC236}">
                  <a16:creationId xmlns:a16="http://schemas.microsoft.com/office/drawing/2014/main" id="{ECDA0B8C-AFDE-724D-B4A4-C91B1CC939CE}"/>
                </a:ext>
              </a:extLst>
            </p:cNvPr>
            <p:cNvSpPr>
              <a:spLocks noChangeShapeType="1"/>
            </p:cNvSpPr>
            <p:nvPr/>
          </p:nvSpPr>
          <p:spPr bwMode="auto">
            <a:xfrm>
              <a:off x="487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5" name="Line 2006">
              <a:extLst>
                <a:ext uri="{FF2B5EF4-FFF2-40B4-BE49-F238E27FC236}">
                  <a16:creationId xmlns:a16="http://schemas.microsoft.com/office/drawing/2014/main" id="{9CB88CEC-1413-DB47-9162-47B1B4BEFEAE}"/>
                </a:ext>
              </a:extLst>
            </p:cNvPr>
            <p:cNvSpPr>
              <a:spLocks noChangeShapeType="1"/>
            </p:cNvSpPr>
            <p:nvPr/>
          </p:nvSpPr>
          <p:spPr bwMode="auto">
            <a:xfrm>
              <a:off x="490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6" name="Line 2007">
              <a:extLst>
                <a:ext uri="{FF2B5EF4-FFF2-40B4-BE49-F238E27FC236}">
                  <a16:creationId xmlns:a16="http://schemas.microsoft.com/office/drawing/2014/main" id="{931872D9-A647-C94D-A48E-0424BCD4B6D2}"/>
                </a:ext>
              </a:extLst>
            </p:cNvPr>
            <p:cNvSpPr>
              <a:spLocks noChangeShapeType="1"/>
            </p:cNvSpPr>
            <p:nvPr/>
          </p:nvSpPr>
          <p:spPr bwMode="auto">
            <a:xfrm>
              <a:off x="492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7" name="Line 2008">
              <a:extLst>
                <a:ext uri="{FF2B5EF4-FFF2-40B4-BE49-F238E27FC236}">
                  <a16:creationId xmlns:a16="http://schemas.microsoft.com/office/drawing/2014/main" id="{48BC1F14-607D-C44F-A7F6-803480F9023F}"/>
                </a:ext>
              </a:extLst>
            </p:cNvPr>
            <p:cNvSpPr>
              <a:spLocks noChangeShapeType="1"/>
            </p:cNvSpPr>
            <p:nvPr/>
          </p:nvSpPr>
          <p:spPr bwMode="auto">
            <a:xfrm>
              <a:off x="494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8" name="Line 2009">
              <a:extLst>
                <a:ext uri="{FF2B5EF4-FFF2-40B4-BE49-F238E27FC236}">
                  <a16:creationId xmlns:a16="http://schemas.microsoft.com/office/drawing/2014/main" id="{A2AF8396-8C2B-D34F-8945-D87C030EF927}"/>
                </a:ext>
              </a:extLst>
            </p:cNvPr>
            <p:cNvSpPr>
              <a:spLocks noChangeShapeType="1"/>
            </p:cNvSpPr>
            <p:nvPr/>
          </p:nvSpPr>
          <p:spPr bwMode="auto">
            <a:xfrm>
              <a:off x="497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9" name="Line 2010">
              <a:extLst>
                <a:ext uri="{FF2B5EF4-FFF2-40B4-BE49-F238E27FC236}">
                  <a16:creationId xmlns:a16="http://schemas.microsoft.com/office/drawing/2014/main" id="{6B0632F4-BD45-3F44-B359-6B0F248FB81F}"/>
                </a:ext>
              </a:extLst>
            </p:cNvPr>
            <p:cNvSpPr>
              <a:spLocks noChangeShapeType="1"/>
            </p:cNvSpPr>
            <p:nvPr/>
          </p:nvSpPr>
          <p:spPr bwMode="auto">
            <a:xfrm>
              <a:off x="499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0" name="Line 2011">
              <a:extLst>
                <a:ext uri="{FF2B5EF4-FFF2-40B4-BE49-F238E27FC236}">
                  <a16:creationId xmlns:a16="http://schemas.microsoft.com/office/drawing/2014/main" id="{F83E1921-D78D-2240-BFC0-531F36B279AE}"/>
                </a:ext>
              </a:extLst>
            </p:cNvPr>
            <p:cNvSpPr>
              <a:spLocks noChangeShapeType="1"/>
            </p:cNvSpPr>
            <p:nvPr/>
          </p:nvSpPr>
          <p:spPr bwMode="auto">
            <a:xfrm>
              <a:off x="501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1" name="Line 2012">
              <a:extLst>
                <a:ext uri="{FF2B5EF4-FFF2-40B4-BE49-F238E27FC236}">
                  <a16:creationId xmlns:a16="http://schemas.microsoft.com/office/drawing/2014/main" id="{7929902C-927E-9749-9DCB-DCA147D8D8EC}"/>
                </a:ext>
              </a:extLst>
            </p:cNvPr>
            <p:cNvSpPr>
              <a:spLocks noChangeShapeType="1"/>
            </p:cNvSpPr>
            <p:nvPr/>
          </p:nvSpPr>
          <p:spPr bwMode="auto">
            <a:xfrm>
              <a:off x="504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2" name="Line 2013">
              <a:extLst>
                <a:ext uri="{FF2B5EF4-FFF2-40B4-BE49-F238E27FC236}">
                  <a16:creationId xmlns:a16="http://schemas.microsoft.com/office/drawing/2014/main" id="{F6B56274-1625-254D-B626-570DF67D7821}"/>
                </a:ext>
              </a:extLst>
            </p:cNvPr>
            <p:cNvSpPr>
              <a:spLocks noChangeShapeType="1"/>
            </p:cNvSpPr>
            <p:nvPr/>
          </p:nvSpPr>
          <p:spPr bwMode="auto">
            <a:xfrm>
              <a:off x="506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3" name="Line 2014">
              <a:extLst>
                <a:ext uri="{FF2B5EF4-FFF2-40B4-BE49-F238E27FC236}">
                  <a16:creationId xmlns:a16="http://schemas.microsoft.com/office/drawing/2014/main" id="{77B81FD8-5711-A248-A84E-2A1A6210BCF6}"/>
                </a:ext>
              </a:extLst>
            </p:cNvPr>
            <p:cNvSpPr>
              <a:spLocks noChangeShapeType="1"/>
            </p:cNvSpPr>
            <p:nvPr/>
          </p:nvSpPr>
          <p:spPr bwMode="auto">
            <a:xfrm>
              <a:off x="508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4" name="Line 2015">
              <a:extLst>
                <a:ext uri="{FF2B5EF4-FFF2-40B4-BE49-F238E27FC236}">
                  <a16:creationId xmlns:a16="http://schemas.microsoft.com/office/drawing/2014/main" id="{7FAB85AD-DE30-B34A-B4D9-739D8515596C}"/>
                </a:ext>
              </a:extLst>
            </p:cNvPr>
            <p:cNvSpPr>
              <a:spLocks noChangeShapeType="1"/>
            </p:cNvSpPr>
            <p:nvPr/>
          </p:nvSpPr>
          <p:spPr bwMode="auto">
            <a:xfrm>
              <a:off x="510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5" name="Line 2016">
              <a:extLst>
                <a:ext uri="{FF2B5EF4-FFF2-40B4-BE49-F238E27FC236}">
                  <a16:creationId xmlns:a16="http://schemas.microsoft.com/office/drawing/2014/main" id="{4992BC7A-3350-AD4B-9AFA-74962D52CDC6}"/>
                </a:ext>
              </a:extLst>
            </p:cNvPr>
            <p:cNvSpPr>
              <a:spLocks noChangeShapeType="1"/>
            </p:cNvSpPr>
            <p:nvPr/>
          </p:nvSpPr>
          <p:spPr bwMode="auto">
            <a:xfrm>
              <a:off x="513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6" name="Line 2017">
              <a:extLst>
                <a:ext uri="{FF2B5EF4-FFF2-40B4-BE49-F238E27FC236}">
                  <a16:creationId xmlns:a16="http://schemas.microsoft.com/office/drawing/2014/main" id="{9F649701-CEE8-C344-BE67-8B1F988A24AA}"/>
                </a:ext>
              </a:extLst>
            </p:cNvPr>
            <p:cNvSpPr>
              <a:spLocks noChangeShapeType="1"/>
            </p:cNvSpPr>
            <p:nvPr/>
          </p:nvSpPr>
          <p:spPr bwMode="auto">
            <a:xfrm>
              <a:off x="515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7" name="Line 2018">
              <a:extLst>
                <a:ext uri="{FF2B5EF4-FFF2-40B4-BE49-F238E27FC236}">
                  <a16:creationId xmlns:a16="http://schemas.microsoft.com/office/drawing/2014/main" id="{976CFA31-98C1-3044-A729-690C8A434A55}"/>
                </a:ext>
              </a:extLst>
            </p:cNvPr>
            <p:cNvSpPr>
              <a:spLocks noChangeShapeType="1"/>
            </p:cNvSpPr>
            <p:nvPr/>
          </p:nvSpPr>
          <p:spPr bwMode="auto">
            <a:xfrm>
              <a:off x="517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8" name="Line 2019">
              <a:extLst>
                <a:ext uri="{FF2B5EF4-FFF2-40B4-BE49-F238E27FC236}">
                  <a16:creationId xmlns:a16="http://schemas.microsoft.com/office/drawing/2014/main" id="{9827FF1A-35E9-B742-930B-6025BE611FB2}"/>
                </a:ext>
              </a:extLst>
            </p:cNvPr>
            <p:cNvSpPr>
              <a:spLocks noChangeShapeType="1"/>
            </p:cNvSpPr>
            <p:nvPr/>
          </p:nvSpPr>
          <p:spPr bwMode="auto">
            <a:xfrm>
              <a:off x="520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9" name="Line 2020">
              <a:extLst>
                <a:ext uri="{FF2B5EF4-FFF2-40B4-BE49-F238E27FC236}">
                  <a16:creationId xmlns:a16="http://schemas.microsoft.com/office/drawing/2014/main" id="{23C01DCA-0F0D-3E4A-8900-5554C73B2BB3}"/>
                </a:ext>
              </a:extLst>
            </p:cNvPr>
            <p:cNvSpPr>
              <a:spLocks noChangeShapeType="1"/>
            </p:cNvSpPr>
            <p:nvPr/>
          </p:nvSpPr>
          <p:spPr bwMode="auto">
            <a:xfrm>
              <a:off x="522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0" name="Line 2021">
              <a:extLst>
                <a:ext uri="{FF2B5EF4-FFF2-40B4-BE49-F238E27FC236}">
                  <a16:creationId xmlns:a16="http://schemas.microsoft.com/office/drawing/2014/main" id="{5F523F23-4078-A442-B2FD-6227343A6089}"/>
                </a:ext>
              </a:extLst>
            </p:cNvPr>
            <p:cNvSpPr>
              <a:spLocks noChangeShapeType="1"/>
            </p:cNvSpPr>
            <p:nvPr/>
          </p:nvSpPr>
          <p:spPr bwMode="auto">
            <a:xfrm>
              <a:off x="524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1" name="Line 2022">
              <a:extLst>
                <a:ext uri="{FF2B5EF4-FFF2-40B4-BE49-F238E27FC236}">
                  <a16:creationId xmlns:a16="http://schemas.microsoft.com/office/drawing/2014/main" id="{D0B25321-F4EA-4446-8317-3CB9927AEA89}"/>
                </a:ext>
              </a:extLst>
            </p:cNvPr>
            <p:cNvSpPr>
              <a:spLocks noChangeShapeType="1"/>
            </p:cNvSpPr>
            <p:nvPr/>
          </p:nvSpPr>
          <p:spPr bwMode="auto">
            <a:xfrm>
              <a:off x="527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2" name="Line 2023">
              <a:extLst>
                <a:ext uri="{FF2B5EF4-FFF2-40B4-BE49-F238E27FC236}">
                  <a16:creationId xmlns:a16="http://schemas.microsoft.com/office/drawing/2014/main" id="{C46EDD33-0F8B-D848-AFA9-AB0AD0B4137F}"/>
                </a:ext>
              </a:extLst>
            </p:cNvPr>
            <p:cNvSpPr>
              <a:spLocks noChangeShapeType="1"/>
            </p:cNvSpPr>
            <p:nvPr/>
          </p:nvSpPr>
          <p:spPr bwMode="auto">
            <a:xfrm>
              <a:off x="529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3" name="Line 2024">
              <a:extLst>
                <a:ext uri="{FF2B5EF4-FFF2-40B4-BE49-F238E27FC236}">
                  <a16:creationId xmlns:a16="http://schemas.microsoft.com/office/drawing/2014/main" id="{F95EA8A8-BAD9-6E43-8C13-9E2B95A05565}"/>
                </a:ext>
              </a:extLst>
            </p:cNvPr>
            <p:cNvSpPr>
              <a:spLocks noChangeShapeType="1"/>
            </p:cNvSpPr>
            <p:nvPr/>
          </p:nvSpPr>
          <p:spPr bwMode="auto">
            <a:xfrm>
              <a:off x="531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4" name="Line 2025">
              <a:extLst>
                <a:ext uri="{FF2B5EF4-FFF2-40B4-BE49-F238E27FC236}">
                  <a16:creationId xmlns:a16="http://schemas.microsoft.com/office/drawing/2014/main" id="{DF17FD28-024B-5045-8468-E28508BB22EA}"/>
                </a:ext>
              </a:extLst>
            </p:cNvPr>
            <p:cNvSpPr>
              <a:spLocks noChangeShapeType="1"/>
            </p:cNvSpPr>
            <p:nvPr/>
          </p:nvSpPr>
          <p:spPr bwMode="auto">
            <a:xfrm>
              <a:off x="533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5" name="Line 2026">
              <a:extLst>
                <a:ext uri="{FF2B5EF4-FFF2-40B4-BE49-F238E27FC236}">
                  <a16:creationId xmlns:a16="http://schemas.microsoft.com/office/drawing/2014/main" id="{5C077C19-B6F6-264F-A127-3A5B9B73CF2A}"/>
                </a:ext>
              </a:extLst>
            </p:cNvPr>
            <p:cNvSpPr>
              <a:spLocks noChangeShapeType="1"/>
            </p:cNvSpPr>
            <p:nvPr/>
          </p:nvSpPr>
          <p:spPr bwMode="auto">
            <a:xfrm>
              <a:off x="536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6" name="Line 2027">
              <a:extLst>
                <a:ext uri="{FF2B5EF4-FFF2-40B4-BE49-F238E27FC236}">
                  <a16:creationId xmlns:a16="http://schemas.microsoft.com/office/drawing/2014/main" id="{3F16C7CA-BEFB-E74D-84BD-CB612873C7B9}"/>
                </a:ext>
              </a:extLst>
            </p:cNvPr>
            <p:cNvSpPr>
              <a:spLocks noChangeShapeType="1"/>
            </p:cNvSpPr>
            <p:nvPr/>
          </p:nvSpPr>
          <p:spPr bwMode="auto">
            <a:xfrm>
              <a:off x="538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7" name="Line 2028">
              <a:extLst>
                <a:ext uri="{FF2B5EF4-FFF2-40B4-BE49-F238E27FC236}">
                  <a16:creationId xmlns:a16="http://schemas.microsoft.com/office/drawing/2014/main" id="{CF499FA9-E2D1-3344-B45C-26E2D7C9B99F}"/>
                </a:ext>
              </a:extLst>
            </p:cNvPr>
            <p:cNvSpPr>
              <a:spLocks noChangeShapeType="1"/>
            </p:cNvSpPr>
            <p:nvPr/>
          </p:nvSpPr>
          <p:spPr bwMode="auto">
            <a:xfrm>
              <a:off x="540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8" name="Line 2029">
              <a:extLst>
                <a:ext uri="{FF2B5EF4-FFF2-40B4-BE49-F238E27FC236}">
                  <a16:creationId xmlns:a16="http://schemas.microsoft.com/office/drawing/2014/main" id="{0907DAFF-6D42-3B40-8E5A-571383B38C7C}"/>
                </a:ext>
              </a:extLst>
            </p:cNvPr>
            <p:cNvSpPr>
              <a:spLocks noChangeShapeType="1"/>
            </p:cNvSpPr>
            <p:nvPr/>
          </p:nvSpPr>
          <p:spPr bwMode="auto">
            <a:xfrm>
              <a:off x="5431"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9" name="Line 2030">
              <a:extLst>
                <a:ext uri="{FF2B5EF4-FFF2-40B4-BE49-F238E27FC236}">
                  <a16:creationId xmlns:a16="http://schemas.microsoft.com/office/drawing/2014/main" id="{0AF0E4C1-11A9-674D-9065-14114B4BFCDB}"/>
                </a:ext>
              </a:extLst>
            </p:cNvPr>
            <p:cNvSpPr>
              <a:spLocks noChangeShapeType="1"/>
            </p:cNvSpPr>
            <p:nvPr/>
          </p:nvSpPr>
          <p:spPr bwMode="auto">
            <a:xfrm>
              <a:off x="5454"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0" name="Line 2031">
              <a:extLst>
                <a:ext uri="{FF2B5EF4-FFF2-40B4-BE49-F238E27FC236}">
                  <a16:creationId xmlns:a16="http://schemas.microsoft.com/office/drawing/2014/main" id="{3237D0E3-BE70-9944-98B2-21D9C65AEA36}"/>
                </a:ext>
              </a:extLst>
            </p:cNvPr>
            <p:cNvSpPr>
              <a:spLocks noChangeShapeType="1"/>
            </p:cNvSpPr>
            <p:nvPr/>
          </p:nvSpPr>
          <p:spPr bwMode="auto">
            <a:xfrm>
              <a:off x="5477"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1" name="Line 2032">
              <a:extLst>
                <a:ext uri="{FF2B5EF4-FFF2-40B4-BE49-F238E27FC236}">
                  <a16:creationId xmlns:a16="http://schemas.microsoft.com/office/drawing/2014/main" id="{815F5FCF-571D-2B4D-BC02-AC614F735560}"/>
                </a:ext>
              </a:extLst>
            </p:cNvPr>
            <p:cNvSpPr>
              <a:spLocks noChangeShapeType="1"/>
            </p:cNvSpPr>
            <p:nvPr/>
          </p:nvSpPr>
          <p:spPr bwMode="auto">
            <a:xfrm>
              <a:off x="3292" y="1251"/>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2" name="Line 2033">
              <a:extLst>
                <a:ext uri="{FF2B5EF4-FFF2-40B4-BE49-F238E27FC236}">
                  <a16:creationId xmlns:a16="http://schemas.microsoft.com/office/drawing/2014/main" id="{950B3350-2C9A-F34E-A945-EE0263D4C6B8}"/>
                </a:ext>
              </a:extLst>
            </p:cNvPr>
            <p:cNvSpPr>
              <a:spLocks noChangeShapeType="1"/>
            </p:cNvSpPr>
            <p:nvPr/>
          </p:nvSpPr>
          <p:spPr bwMode="auto">
            <a:xfrm flipH="1">
              <a:off x="5463" y="1251"/>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3" name="Rectangle 2034">
              <a:extLst>
                <a:ext uri="{FF2B5EF4-FFF2-40B4-BE49-F238E27FC236}">
                  <a16:creationId xmlns:a16="http://schemas.microsoft.com/office/drawing/2014/main" id="{3CED4674-EE53-CE41-B71D-3B794DD72A1B}"/>
                </a:ext>
              </a:extLst>
            </p:cNvPr>
            <p:cNvSpPr>
              <a:spLocks noChangeArrowheads="1"/>
            </p:cNvSpPr>
            <p:nvPr/>
          </p:nvSpPr>
          <p:spPr bwMode="auto">
            <a:xfrm>
              <a:off x="3177" y="1205"/>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1</a:t>
              </a:r>
              <a:endParaRPr lang="en-US" altLang="en-US" sz="1800">
                <a:solidFill>
                  <a:schemeClr val="tx1"/>
                </a:solidFill>
              </a:endParaRPr>
            </a:p>
          </p:txBody>
        </p:sp>
        <p:sp>
          <p:nvSpPr>
            <p:cNvPr id="144394" name="Line 2035">
              <a:extLst>
                <a:ext uri="{FF2B5EF4-FFF2-40B4-BE49-F238E27FC236}">
                  <a16:creationId xmlns:a16="http://schemas.microsoft.com/office/drawing/2014/main" id="{B2BD389B-2D60-9644-B3E3-53DCF1E2C4F1}"/>
                </a:ext>
              </a:extLst>
            </p:cNvPr>
            <p:cNvSpPr>
              <a:spLocks noChangeShapeType="1"/>
            </p:cNvSpPr>
            <p:nvPr/>
          </p:nvSpPr>
          <p:spPr bwMode="auto">
            <a:xfrm flipV="1">
              <a:off x="3292"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5" name="Line 2036">
              <a:extLst>
                <a:ext uri="{FF2B5EF4-FFF2-40B4-BE49-F238E27FC236}">
                  <a16:creationId xmlns:a16="http://schemas.microsoft.com/office/drawing/2014/main" id="{BC973346-07B6-C242-B4E6-E0A566268248}"/>
                </a:ext>
              </a:extLst>
            </p:cNvPr>
            <p:cNvSpPr>
              <a:spLocks noChangeShapeType="1"/>
            </p:cNvSpPr>
            <p:nvPr/>
          </p:nvSpPr>
          <p:spPr bwMode="auto">
            <a:xfrm flipV="1">
              <a:off x="3292"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6" name="Line 2037">
              <a:extLst>
                <a:ext uri="{FF2B5EF4-FFF2-40B4-BE49-F238E27FC236}">
                  <a16:creationId xmlns:a16="http://schemas.microsoft.com/office/drawing/2014/main" id="{F4E17870-0D89-2F49-8B12-453715BC6732}"/>
                </a:ext>
              </a:extLst>
            </p:cNvPr>
            <p:cNvSpPr>
              <a:spLocks noChangeShapeType="1"/>
            </p:cNvSpPr>
            <p:nvPr/>
          </p:nvSpPr>
          <p:spPr bwMode="auto">
            <a:xfrm flipV="1">
              <a:off x="3292"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7" name="Line 2038">
              <a:extLst>
                <a:ext uri="{FF2B5EF4-FFF2-40B4-BE49-F238E27FC236}">
                  <a16:creationId xmlns:a16="http://schemas.microsoft.com/office/drawing/2014/main" id="{ED4C09F3-DA37-9A40-8B55-D938DB22E243}"/>
                </a:ext>
              </a:extLst>
            </p:cNvPr>
            <p:cNvSpPr>
              <a:spLocks noChangeShapeType="1"/>
            </p:cNvSpPr>
            <p:nvPr/>
          </p:nvSpPr>
          <p:spPr bwMode="auto">
            <a:xfrm flipV="1">
              <a:off x="3292"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8" name="Line 2039">
              <a:extLst>
                <a:ext uri="{FF2B5EF4-FFF2-40B4-BE49-F238E27FC236}">
                  <a16:creationId xmlns:a16="http://schemas.microsoft.com/office/drawing/2014/main" id="{96B8AE3C-0017-5443-A001-14A562937949}"/>
                </a:ext>
              </a:extLst>
            </p:cNvPr>
            <p:cNvSpPr>
              <a:spLocks noChangeShapeType="1"/>
            </p:cNvSpPr>
            <p:nvPr/>
          </p:nvSpPr>
          <p:spPr bwMode="auto">
            <a:xfrm flipV="1">
              <a:off x="3292"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9" name="Line 2040">
              <a:extLst>
                <a:ext uri="{FF2B5EF4-FFF2-40B4-BE49-F238E27FC236}">
                  <a16:creationId xmlns:a16="http://schemas.microsoft.com/office/drawing/2014/main" id="{F002089D-76DC-734D-8739-A99FD5C990EE}"/>
                </a:ext>
              </a:extLst>
            </p:cNvPr>
            <p:cNvSpPr>
              <a:spLocks noChangeShapeType="1"/>
            </p:cNvSpPr>
            <p:nvPr/>
          </p:nvSpPr>
          <p:spPr bwMode="auto">
            <a:xfrm flipV="1">
              <a:off x="3292"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70" name="Group 2041">
            <a:extLst>
              <a:ext uri="{FF2B5EF4-FFF2-40B4-BE49-F238E27FC236}">
                <a16:creationId xmlns:a16="http://schemas.microsoft.com/office/drawing/2014/main" id="{7E8A8092-9CDF-FD41-B30E-80114563DD6D}"/>
              </a:ext>
            </a:extLst>
          </p:cNvPr>
          <p:cNvGrpSpPr>
            <a:grpSpLocks/>
          </p:cNvGrpSpPr>
          <p:nvPr/>
        </p:nvGrpSpPr>
        <p:grpSpPr bwMode="auto">
          <a:xfrm>
            <a:off x="5389563" y="1749425"/>
            <a:ext cx="835025" cy="2822575"/>
            <a:chOff x="3233" y="1102"/>
            <a:chExt cx="501" cy="1778"/>
          </a:xfrm>
        </p:grpSpPr>
        <p:sp>
          <p:nvSpPr>
            <p:cNvPr id="144000" name="Line 2042">
              <a:extLst>
                <a:ext uri="{FF2B5EF4-FFF2-40B4-BE49-F238E27FC236}">
                  <a16:creationId xmlns:a16="http://schemas.microsoft.com/office/drawing/2014/main" id="{16FBB139-F285-2C48-9879-642144233889}"/>
                </a:ext>
              </a:extLst>
            </p:cNvPr>
            <p:cNvSpPr>
              <a:spLocks noChangeShapeType="1"/>
            </p:cNvSpPr>
            <p:nvPr/>
          </p:nvSpPr>
          <p:spPr bwMode="auto">
            <a:xfrm flipV="1">
              <a:off x="3292"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1" name="Line 2043">
              <a:extLst>
                <a:ext uri="{FF2B5EF4-FFF2-40B4-BE49-F238E27FC236}">
                  <a16:creationId xmlns:a16="http://schemas.microsoft.com/office/drawing/2014/main" id="{DE3B2ED8-E4D3-4E45-BC2D-FE60EFFC8F48}"/>
                </a:ext>
              </a:extLst>
            </p:cNvPr>
            <p:cNvSpPr>
              <a:spLocks noChangeShapeType="1"/>
            </p:cNvSpPr>
            <p:nvPr/>
          </p:nvSpPr>
          <p:spPr bwMode="auto">
            <a:xfrm flipV="1">
              <a:off x="3292"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2" name="Line 2044">
              <a:extLst>
                <a:ext uri="{FF2B5EF4-FFF2-40B4-BE49-F238E27FC236}">
                  <a16:creationId xmlns:a16="http://schemas.microsoft.com/office/drawing/2014/main" id="{AEF8BD9E-9E81-F843-BBD2-6C946BAF02BB}"/>
                </a:ext>
              </a:extLst>
            </p:cNvPr>
            <p:cNvSpPr>
              <a:spLocks noChangeShapeType="1"/>
            </p:cNvSpPr>
            <p:nvPr/>
          </p:nvSpPr>
          <p:spPr bwMode="auto">
            <a:xfrm flipV="1">
              <a:off x="3292"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3" name="Line 2045">
              <a:extLst>
                <a:ext uri="{FF2B5EF4-FFF2-40B4-BE49-F238E27FC236}">
                  <a16:creationId xmlns:a16="http://schemas.microsoft.com/office/drawing/2014/main" id="{91820763-91A8-A34F-823A-813F87C0FEB6}"/>
                </a:ext>
              </a:extLst>
            </p:cNvPr>
            <p:cNvSpPr>
              <a:spLocks noChangeShapeType="1"/>
            </p:cNvSpPr>
            <p:nvPr/>
          </p:nvSpPr>
          <p:spPr bwMode="auto">
            <a:xfrm flipV="1">
              <a:off x="3292"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4" name="Line 2046">
              <a:extLst>
                <a:ext uri="{FF2B5EF4-FFF2-40B4-BE49-F238E27FC236}">
                  <a16:creationId xmlns:a16="http://schemas.microsoft.com/office/drawing/2014/main" id="{67B018F2-80AD-2D4F-A8D1-6997107AFD57}"/>
                </a:ext>
              </a:extLst>
            </p:cNvPr>
            <p:cNvSpPr>
              <a:spLocks noChangeShapeType="1"/>
            </p:cNvSpPr>
            <p:nvPr/>
          </p:nvSpPr>
          <p:spPr bwMode="auto">
            <a:xfrm flipV="1">
              <a:off x="3292"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5" name="Line 2047">
              <a:extLst>
                <a:ext uri="{FF2B5EF4-FFF2-40B4-BE49-F238E27FC236}">
                  <a16:creationId xmlns:a16="http://schemas.microsoft.com/office/drawing/2014/main" id="{EB47BE26-AA41-6B44-9192-1ACCC53AE343}"/>
                </a:ext>
              </a:extLst>
            </p:cNvPr>
            <p:cNvSpPr>
              <a:spLocks noChangeShapeType="1"/>
            </p:cNvSpPr>
            <p:nvPr/>
          </p:nvSpPr>
          <p:spPr bwMode="auto">
            <a:xfrm flipV="1">
              <a:off x="3292"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6" name="Line 2048">
              <a:extLst>
                <a:ext uri="{FF2B5EF4-FFF2-40B4-BE49-F238E27FC236}">
                  <a16:creationId xmlns:a16="http://schemas.microsoft.com/office/drawing/2014/main" id="{A3888BBD-C89C-5F49-9448-EA720552D794}"/>
                </a:ext>
              </a:extLst>
            </p:cNvPr>
            <p:cNvSpPr>
              <a:spLocks noChangeShapeType="1"/>
            </p:cNvSpPr>
            <p:nvPr/>
          </p:nvSpPr>
          <p:spPr bwMode="auto">
            <a:xfrm flipV="1">
              <a:off x="3292"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7" name="Line 2049">
              <a:extLst>
                <a:ext uri="{FF2B5EF4-FFF2-40B4-BE49-F238E27FC236}">
                  <a16:creationId xmlns:a16="http://schemas.microsoft.com/office/drawing/2014/main" id="{E124556B-4EAC-134D-A56D-347FF7044EA4}"/>
                </a:ext>
              </a:extLst>
            </p:cNvPr>
            <p:cNvSpPr>
              <a:spLocks noChangeShapeType="1"/>
            </p:cNvSpPr>
            <p:nvPr/>
          </p:nvSpPr>
          <p:spPr bwMode="auto">
            <a:xfrm flipV="1">
              <a:off x="3292"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8" name="Line 2050">
              <a:extLst>
                <a:ext uri="{FF2B5EF4-FFF2-40B4-BE49-F238E27FC236}">
                  <a16:creationId xmlns:a16="http://schemas.microsoft.com/office/drawing/2014/main" id="{2CA4C053-DEAB-7342-963F-D8B0EC78174B}"/>
                </a:ext>
              </a:extLst>
            </p:cNvPr>
            <p:cNvSpPr>
              <a:spLocks noChangeShapeType="1"/>
            </p:cNvSpPr>
            <p:nvPr/>
          </p:nvSpPr>
          <p:spPr bwMode="auto">
            <a:xfrm flipV="1">
              <a:off x="3292"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9" name="Line 2051">
              <a:extLst>
                <a:ext uri="{FF2B5EF4-FFF2-40B4-BE49-F238E27FC236}">
                  <a16:creationId xmlns:a16="http://schemas.microsoft.com/office/drawing/2014/main" id="{6B37E94C-F970-FE45-B87F-F06D333CF843}"/>
                </a:ext>
              </a:extLst>
            </p:cNvPr>
            <p:cNvSpPr>
              <a:spLocks noChangeShapeType="1"/>
            </p:cNvSpPr>
            <p:nvPr/>
          </p:nvSpPr>
          <p:spPr bwMode="auto">
            <a:xfrm flipV="1">
              <a:off x="3292"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0" name="Line 2052">
              <a:extLst>
                <a:ext uri="{FF2B5EF4-FFF2-40B4-BE49-F238E27FC236}">
                  <a16:creationId xmlns:a16="http://schemas.microsoft.com/office/drawing/2014/main" id="{0BBD96FE-809D-C54D-AB6B-D8631B7566B0}"/>
                </a:ext>
              </a:extLst>
            </p:cNvPr>
            <p:cNvSpPr>
              <a:spLocks noChangeShapeType="1"/>
            </p:cNvSpPr>
            <p:nvPr/>
          </p:nvSpPr>
          <p:spPr bwMode="auto">
            <a:xfrm flipV="1">
              <a:off x="3292"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1" name="Line 2053">
              <a:extLst>
                <a:ext uri="{FF2B5EF4-FFF2-40B4-BE49-F238E27FC236}">
                  <a16:creationId xmlns:a16="http://schemas.microsoft.com/office/drawing/2014/main" id="{B85C1946-FD44-3948-B0CC-669A9E6EDFF2}"/>
                </a:ext>
              </a:extLst>
            </p:cNvPr>
            <p:cNvSpPr>
              <a:spLocks noChangeShapeType="1"/>
            </p:cNvSpPr>
            <p:nvPr/>
          </p:nvSpPr>
          <p:spPr bwMode="auto">
            <a:xfrm flipV="1">
              <a:off x="3292"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2" name="Line 2054">
              <a:extLst>
                <a:ext uri="{FF2B5EF4-FFF2-40B4-BE49-F238E27FC236}">
                  <a16:creationId xmlns:a16="http://schemas.microsoft.com/office/drawing/2014/main" id="{75B7BAAD-C130-4945-94D4-92AA09E6C001}"/>
                </a:ext>
              </a:extLst>
            </p:cNvPr>
            <p:cNvSpPr>
              <a:spLocks noChangeShapeType="1"/>
            </p:cNvSpPr>
            <p:nvPr/>
          </p:nvSpPr>
          <p:spPr bwMode="auto">
            <a:xfrm flipV="1">
              <a:off x="3292"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3" name="Line 2055">
              <a:extLst>
                <a:ext uri="{FF2B5EF4-FFF2-40B4-BE49-F238E27FC236}">
                  <a16:creationId xmlns:a16="http://schemas.microsoft.com/office/drawing/2014/main" id="{7373D15C-AC64-C141-811B-3427F2FDF268}"/>
                </a:ext>
              </a:extLst>
            </p:cNvPr>
            <p:cNvSpPr>
              <a:spLocks noChangeShapeType="1"/>
            </p:cNvSpPr>
            <p:nvPr/>
          </p:nvSpPr>
          <p:spPr bwMode="auto">
            <a:xfrm flipV="1">
              <a:off x="3292"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4" name="Line 2056">
              <a:extLst>
                <a:ext uri="{FF2B5EF4-FFF2-40B4-BE49-F238E27FC236}">
                  <a16:creationId xmlns:a16="http://schemas.microsoft.com/office/drawing/2014/main" id="{10D122C8-6C73-594E-8AFD-0F71971CF3DB}"/>
                </a:ext>
              </a:extLst>
            </p:cNvPr>
            <p:cNvSpPr>
              <a:spLocks noChangeShapeType="1"/>
            </p:cNvSpPr>
            <p:nvPr/>
          </p:nvSpPr>
          <p:spPr bwMode="auto">
            <a:xfrm flipV="1">
              <a:off x="3292"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5" name="Line 2057">
              <a:extLst>
                <a:ext uri="{FF2B5EF4-FFF2-40B4-BE49-F238E27FC236}">
                  <a16:creationId xmlns:a16="http://schemas.microsoft.com/office/drawing/2014/main" id="{4455C28D-DD7C-9142-AA97-BEF1B974C14D}"/>
                </a:ext>
              </a:extLst>
            </p:cNvPr>
            <p:cNvSpPr>
              <a:spLocks noChangeShapeType="1"/>
            </p:cNvSpPr>
            <p:nvPr/>
          </p:nvSpPr>
          <p:spPr bwMode="auto">
            <a:xfrm flipV="1">
              <a:off x="3292"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6" name="Line 2058">
              <a:extLst>
                <a:ext uri="{FF2B5EF4-FFF2-40B4-BE49-F238E27FC236}">
                  <a16:creationId xmlns:a16="http://schemas.microsoft.com/office/drawing/2014/main" id="{F849EE94-3CA2-E443-9C38-7C7E1FA724FC}"/>
                </a:ext>
              </a:extLst>
            </p:cNvPr>
            <p:cNvSpPr>
              <a:spLocks noChangeShapeType="1"/>
            </p:cNvSpPr>
            <p:nvPr/>
          </p:nvSpPr>
          <p:spPr bwMode="auto">
            <a:xfrm flipV="1">
              <a:off x="3292"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7" name="Line 2059">
              <a:extLst>
                <a:ext uri="{FF2B5EF4-FFF2-40B4-BE49-F238E27FC236}">
                  <a16:creationId xmlns:a16="http://schemas.microsoft.com/office/drawing/2014/main" id="{108C9CE5-A211-BC47-9D4F-D9436CA64CDA}"/>
                </a:ext>
              </a:extLst>
            </p:cNvPr>
            <p:cNvSpPr>
              <a:spLocks noChangeShapeType="1"/>
            </p:cNvSpPr>
            <p:nvPr/>
          </p:nvSpPr>
          <p:spPr bwMode="auto">
            <a:xfrm flipV="1">
              <a:off x="3292"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8" name="Line 2060">
              <a:extLst>
                <a:ext uri="{FF2B5EF4-FFF2-40B4-BE49-F238E27FC236}">
                  <a16:creationId xmlns:a16="http://schemas.microsoft.com/office/drawing/2014/main" id="{48B817F8-58E5-AA4E-B025-34A396777AE2}"/>
                </a:ext>
              </a:extLst>
            </p:cNvPr>
            <p:cNvSpPr>
              <a:spLocks noChangeShapeType="1"/>
            </p:cNvSpPr>
            <p:nvPr/>
          </p:nvSpPr>
          <p:spPr bwMode="auto">
            <a:xfrm flipV="1">
              <a:off x="3292"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9" name="Line 2061">
              <a:extLst>
                <a:ext uri="{FF2B5EF4-FFF2-40B4-BE49-F238E27FC236}">
                  <a16:creationId xmlns:a16="http://schemas.microsoft.com/office/drawing/2014/main" id="{FE196B16-AAAF-A44B-A7A2-EAA074602445}"/>
                </a:ext>
              </a:extLst>
            </p:cNvPr>
            <p:cNvSpPr>
              <a:spLocks noChangeShapeType="1"/>
            </p:cNvSpPr>
            <p:nvPr/>
          </p:nvSpPr>
          <p:spPr bwMode="auto">
            <a:xfrm flipV="1">
              <a:off x="3292"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0" name="Line 2062">
              <a:extLst>
                <a:ext uri="{FF2B5EF4-FFF2-40B4-BE49-F238E27FC236}">
                  <a16:creationId xmlns:a16="http://schemas.microsoft.com/office/drawing/2014/main" id="{B14E5110-0045-8248-A150-1F69A9C1B8EC}"/>
                </a:ext>
              </a:extLst>
            </p:cNvPr>
            <p:cNvSpPr>
              <a:spLocks noChangeShapeType="1"/>
            </p:cNvSpPr>
            <p:nvPr/>
          </p:nvSpPr>
          <p:spPr bwMode="auto">
            <a:xfrm flipV="1">
              <a:off x="3292"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1" name="Line 2063">
              <a:extLst>
                <a:ext uri="{FF2B5EF4-FFF2-40B4-BE49-F238E27FC236}">
                  <a16:creationId xmlns:a16="http://schemas.microsoft.com/office/drawing/2014/main" id="{8BAEA6A6-5F33-CF41-9F8A-8501D76D8499}"/>
                </a:ext>
              </a:extLst>
            </p:cNvPr>
            <p:cNvSpPr>
              <a:spLocks noChangeShapeType="1"/>
            </p:cNvSpPr>
            <p:nvPr/>
          </p:nvSpPr>
          <p:spPr bwMode="auto">
            <a:xfrm flipV="1">
              <a:off x="3292"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2" name="Line 2064">
              <a:extLst>
                <a:ext uri="{FF2B5EF4-FFF2-40B4-BE49-F238E27FC236}">
                  <a16:creationId xmlns:a16="http://schemas.microsoft.com/office/drawing/2014/main" id="{9747FEA3-E638-DE42-986F-3C29B8024072}"/>
                </a:ext>
              </a:extLst>
            </p:cNvPr>
            <p:cNvSpPr>
              <a:spLocks noChangeShapeType="1"/>
            </p:cNvSpPr>
            <p:nvPr/>
          </p:nvSpPr>
          <p:spPr bwMode="auto">
            <a:xfrm flipV="1">
              <a:off x="3292"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3" name="Line 2065">
              <a:extLst>
                <a:ext uri="{FF2B5EF4-FFF2-40B4-BE49-F238E27FC236}">
                  <a16:creationId xmlns:a16="http://schemas.microsoft.com/office/drawing/2014/main" id="{62CF549D-E6BF-004C-A576-6A569C8A1F6A}"/>
                </a:ext>
              </a:extLst>
            </p:cNvPr>
            <p:cNvSpPr>
              <a:spLocks noChangeShapeType="1"/>
            </p:cNvSpPr>
            <p:nvPr/>
          </p:nvSpPr>
          <p:spPr bwMode="auto">
            <a:xfrm flipV="1">
              <a:off x="3292"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4" name="Line 2066">
              <a:extLst>
                <a:ext uri="{FF2B5EF4-FFF2-40B4-BE49-F238E27FC236}">
                  <a16:creationId xmlns:a16="http://schemas.microsoft.com/office/drawing/2014/main" id="{9ADA1DB4-4304-AF49-99D3-CE25F2D9E96E}"/>
                </a:ext>
              </a:extLst>
            </p:cNvPr>
            <p:cNvSpPr>
              <a:spLocks noChangeShapeType="1"/>
            </p:cNvSpPr>
            <p:nvPr/>
          </p:nvSpPr>
          <p:spPr bwMode="auto">
            <a:xfrm flipV="1">
              <a:off x="3292"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5" name="Line 2067">
              <a:extLst>
                <a:ext uri="{FF2B5EF4-FFF2-40B4-BE49-F238E27FC236}">
                  <a16:creationId xmlns:a16="http://schemas.microsoft.com/office/drawing/2014/main" id="{F8C046A4-1B4B-564D-B409-C180DDDC9C18}"/>
                </a:ext>
              </a:extLst>
            </p:cNvPr>
            <p:cNvSpPr>
              <a:spLocks noChangeShapeType="1"/>
            </p:cNvSpPr>
            <p:nvPr/>
          </p:nvSpPr>
          <p:spPr bwMode="auto">
            <a:xfrm flipV="1">
              <a:off x="3292"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6" name="Line 2068">
              <a:extLst>
                <a:ext uri="{FF2B5EF4-FFF2-40B4-BE49-F238E27FC236}">
                  <a16:creationId xmlns:a16="http://schemas.microsoft.com/office/drawing/2014/main" id="{B0D01F93-A483-FC4A-9E93-0D5E5E3567E1}"/>
                </a:ext>
              </a:extLst>
            </p:cNvPr>
            <p:cNvSpPr>
              <a:spLocks noChangeShapeType="1"/>
            </p:cNvSpPr>
            <p:nvPr/>
          </p:nvSpPr>
          <p:spPr bwMode="auto">
            <a:xfrm flipV="1">
              <a:off x="3292"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7" name="Line 2069">
              <a:extLst>
                <a:ext uri="{FF2B5EF4-FFF2-40B4-BE49-F238E27FC236}">
                  <a16:creationId xmlns:a16="http://schemas.microsoft.com/office/drawing/2014/main" id="{DC344F08-E72E-4E49-81C7-0DD677E84D85}"/>
                </a:ext>
              </a:extLst>
            </p:cNvPr>
            <p:cNvSpPr>
              <a:spLocks noChangeShapeType="1"/>
            </p:cNvSpPr>
            <p:nvPr/>
          </p:nvSpPr>
          <p:spPr bwMode="auto">
            <a:xfrm flipV="1">
              <a:off x="3292"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8" name="Line 2070">
              <a:extLst>
                <a:ext uri="{FF2B5EF4-FFF2-40B4-BE49-F238E27FC236}">
                  <a16:creationId xmlns:a16="http://schemas.microsoft.com/office/drawing/2014/main" id="{0AC3C526-D23B-8547-9ADB-155F10AF892F}"/>
                </a:ext>
              </a:extLst>
            </p:cNvPr>
            <p:cNvSpPr>
              <a:spLocks noChangeShapeType="1"/>
            </p:cNvSpPr>
            <p:nvPr/>
          </p:nvSpPr>
          <p:spPr bwMode="auto">
            <a:xfrm flipV="1">
              <a:off x="3292"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9" name="Line 2071">
              <a:extLst>
                <a:ext uri="{FF2B5EF4-FFF2-40B4-BE49-F238E27FC236}">
                  <a16:creationId xmlns:a16="http://schemas.microsoft.com/office/drawing/2014/main" id="{23BC0DE2-B811-1542-BF7D-682DB05D1B56}"/>
                </a:ext>
              </a:extLst>
            </p:cNvPr>
            <p:cNvSpPr>
              <a:spLocks noChangeShapeType="1"/>
            </p:cNvSpPr>
            <p:nvPr/>
          </p:nvSpPr>
          <p:spPr bwMode="auto">
            <a:xfrm flipV="1">
              <a:off x="3292"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0" name="Line 2072">
              <a:extLst>
                <a:ext uri="{FF2B5EF4-FFF2-40B4-BE49-F238E27FC236}">
                  <a16:creationId xmlns:a16="http://schemas.microsoft.com/office/drawing/2014/main" id="{727B7FD3-1498-1A46-9C34-51B504A3172A}"/>
                </a:ext>
              </a:extLst>
            </p:cNvPr>
            <p:cNvSpPr>
              <a:spLocks noChangeShapeType="1"/>
            </p:cNvSpPr>
            <p:nvPr/>
          </p:nvSpPr>
          <p:spPr bwMode="auto">
            <a:xfrm flipV="1">
              <a:off x="3292"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1" name="Line 2073">
              <a:extLst>
                <a:ext uri="{FF2B5EF4-FFF2-40B4-BE49-F238E27FC236}">
                  <a16:creationId xmlns:a16="http://schemas.microsoft.com/office/drawing/2014/main" id="{F726F68E-1156-8A44-A4F9-3DEBB4447A2B}"/>
                </a:ext>
              </a:extLst>
            </p:cNvPr>
            <p:cNvSpPr>
              <a:spLocks noChangeShapeType="1"/>
            </p:cNvSpPr>
            <p:nvPr/>
          </p:nvSpPr>
          <p:spPr bwMode="auto">
            <a:xfrm flipV="1">
              <a:off x="3292"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2" name="Line 2074">
              <a:extLst>
                <a:ext uri="{FF2B5EF4-FFF2-40B4-BE49-F238E27FC236}">
                  <a16:creationId xmlns:a16="http://schemas.microsoft.com/office/drawing/2014/main" id="{70363E01-77C5-1246-BB3F-4E3B18A9AFC5}"/>
                </a:ext>
              </a:extLst>
            </p:cNvPr>
            <p:cNvSpPr>
              <a:spLocks noChangeShapeType="1"/>
            </p:cNvSpPr>
            <p:nvPr/>
          </p:nvSpPr>
          <p:spPr bwMode="auto">
            <a:xfrm flipV="1">
              <a:off x="3292"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3" name="Line 2075">
              <a:extLst>
                <a:ext uri="{FF2B5EF4-FFF2-40B4-BE49-F238E27FC236}">
                  <a16:creationId xmlns:a16="http://schemas.microsoft.com/office/drawing/2014/main" id="{AEF7DC71-4151-324E-A848-5C235E7DA612}"/>
                </a:ext>
              </a:extLst>
            </p:cNvPr>
            <p:cNvSpPr>
              <a:spLocks noChangeShapeType="1"/>
            </p:cNvSpPr>
            <p:nvPr/>
          </p:nvSpPr>
          <p:spPr bwMode="auto">
            <a:xfrm flipV="1">
              <a:off x="3292"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4" name="Line 2076">
              <a:extLst>
                <a:ext uri="{FF2B5EF4-FFF2-40B4-BE49-F238E27FC236}">
                  <a16:creationId xmlns:a16="http://schemas.microsoft.com/office/drawing/2014/main" id="{A3F3EA38-4A9B-1643-802D-A07B1E8B968D}"/>
                </a:ext>
              </a:extLst>
            </p:cNvPr>
            <p:cNvSpPr>
              <a:spLocks noChangeShapeType="1"/>
            </p:cNvSpPr>
            <p:nvPr/>
          </p:nvSpPr>
          <p:spPr bwMode="auto">
            <a:xfrm flipV="1">
              <a:off x="3292"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5" name="Line 2077">
              <a:extLst>
                <a:ext uri="{FF2B5EF4-FFF2-40B4-BE49-F238E27FC236}">
                  <a16:creationId xmlns:a16="http://schemas.microsoft.com/office/drawing/2014/main" id="{C343946A-9F28-9147-BC47-B3B7F7B88BC5}"/>
                </a:ext>
              </a:extLst>
            </p:cNvPr>
            <p:cNvSpPr>
              <a:spLocks noChangeShapeType="1"/>
            </p:cNvSpPr>
            <p:nvPr/>
          </p:nvSpPr>
          <p:spPr bwMode="auto">
            <a:xfrm flipV="1">
              <a:off x="3292"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6" name="Line 2078">
              <a:extLst>
                <a:ext uri="{FF2B5EF4-FFF2-40B4-BE49-F238E27FC236}">
                  <a16:creationId xmlns:a16="http://schemas.microsoft.com/office/drawing/2014/main" id="{01E85857-47EB-A74E-B0B8-F215257790D3}"/>
                </a:ext>
              </a:extLst>
            </p:cNvPr>
            <p:cNvSpPr>
              <a:spLocks noChangeShapeType="1"/>
            </p:cNvSpPr>
            <p:nvPr/>
          </p:nvSpPr>
          <p:spPr bwMode="auto">
            <a:xfrm flipV="1">
              <a:off x="3292"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7" name="Line 2079">
              <a:extLst>
                <a:ext uri="{FF2B5EF4-FFF2-40B4-BE49-F238E27FC236}">
                  <a16:creationId xmlns:a16="http://schemas.microsoft.com/office/drawing/2014/main" id="{F0F9D106-7393-A84A-AB3E-49F8AF789E0C}"/>
                </a:ext>
              </a:extLst>
            </p:cNvPr>
            <p:cNvSpPr>
              <a:spLocks noChangeShapeType="1"/>
            </p:cNvSpPr>
            <p:nvPr/>
          </p:nvSpPr>
          <p:spPr bwMode="auto">
            <a:xfrm flipV="1">
              <a:off x="3292"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8" name="Line 2080">
              <a:extLst>
                <a:ext uri="{FF2B5EF4-FFF2-40B4-BE49-F238E27FC236}">
                  <a16:creationId xmlns:a16="http://schemas.microsoft.com/office/drawing/2014/main" id="{4E4149C9-C01A-8B40-B527-FBD684AF7421}"/>
                </a:ext>
              </a:extLst>
            </p:cNvPr>
            <p:cNvSpPr>
              <a:spLocks noChangeShapeType="1"/>
            </p:cNvSpPr>
            <p:nvPr/>
          </p:nvSpPr>
          <p:spPr bwMode="auto">
            <a:xfrm flipV="1">
              <a:off x="3292"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9" name="Line 2081">
              <a:extLst>
                <a:ext uri="{FF2B5EF4-FFF2-40B4-BE49-F238E27FC236}">
                  <a16:creationId xmlns:a16="http://schemas.microsoft.com/office/drawing/2014/main" id="{C1F76478-3703-1D47-8F18-775E18128769}"/>
                </a:ext>
              </a:extLst>
            </p:cNvPr>
            <p:cNvSpPr>
              <a:spLocks noChangeShapeType="1"/>
            </p:cNvSpPr>
            <p:nvPr/>
          </p:nvSpPr>
          <p:spPr bwMode="auto">
            <a:xfrm flipV="1">
              <a:off x="3292"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0" name="Line 2082">
              <a:extLst>
                <a:ext uri="{FF2B5EF4-FFF2-40B4-BE49-F238E27FC236}">
                  <a16:creationId xmlns:a16="http://schemas.microsoft.com/office/drawing/2014/main" id="{F2B9A86D-9CFC-6842-8F79-AB7984B39DCE}"/>
                </a:ext>
              </a:extLst>
            </p:cNvPr>
            <p:cNvSpPr>
              <a:spLocks noChangeShapeType="1"/>
            </p:cNvSpPr>
            <p:nvPr/>
          </p:nvSpPr>
          <p:spPr bwMode="auto">
            <a:xfrm flipV="1">
              <a:off x="3292"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1" name="Line 2083">
              <a:extLst>
                <a:ext uri="{FF2B5EF4-FFF2-40B4-BE49-F238E27FC236}">
                  <a16:creationId xmlns:a16="http://schemas.microsoft.com/office/drawing/2014/main" id="{C599F7CC-9AD2-1149-8F8C-C9DC6E155EF2}"/>
                </a:ext>
              </a:extLst>
            </p:cNvPr>
            <p:cNvSpPr>
              <a:spLocks noChangeShapeType="1"/>
            </p:cNvSpPr>
            <p:nvPr/>
          </p:nvSpPr>
          <p:spPr bwMode="auto">
            <a:xfrm flipV="1">
              <a:off x="3292"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2" name="Line 2084">
              <a:extLst>
                <a:ext uri="{FF2B5EF4-FFF2-40B4-BE49-F238E27FC236}">
                  <a16:creationId xmlns:a16="http://schemas.microsoft.com/office/drawing/2014/main" id="{E8DA0C0A-1F51-5F42-94CF-B986EC2C6D2D}"/>
                </a:ext>
              </a:extLst>
            </p:cNvPr>
            <p:cNvSpPr>
              <a:spLocks noChangeShapeType="1"/>
            </p:cNvSpPr>
            <p:nvPr/>
          </p:nvSpPr>
          <p:spPr bwMode="auto">
            <a:xfrm flipV="1">
              <a:off x="3292"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3" name="Line 2085">
              <a:extLst>
                <a:ext uri="{FF2B5EF4-FFF2-40B4-BE49-F238E27FC236}">
                  <a16:creationId xmlns:a16="http://schemas.microsoft.com/office/drawing/2014/main" id="{D7F6C3A0-9D6F-6A43-92B8-2B4D8180F9DA}"/>
                </a:ext>
              </a:extLst>
            </p:cNvPr>
            <p:cNvSpPr>
              <a:spLocks noChangeShapeType="1"/>
            </p:cNvSpPr>
            <p:nvPr/>
          </p:nvSpPr>
          <p:spPr bwMode="auto">
            <a:xfrm flipV="1">
              <a:off x="3292"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4" name="Line 2086">
              <a:extLst>
                <a:ext uri="{FF2B5EF4-FFF2-40B4-BE49-F238E27FC236}">
                  <a16:creationId xmlns:a16="http://schemas.microsoft.com/office/drawing/2014/main" id="{6774C3DC-ABC5-704F-B938-349BA7A2F264}"/>
                </a:ext>
              </a:extLst>
            </p:cNvPr>
            <p:cNvSpPr>
              <a:spLocks noChangeShapeType="1"/>
            </p:cNvSpPr>
            <p:nvPr/>
          </p:nvSpPr>
          <p:spPr bwMode="auto">
            <a:xfrm flipV="1">
              <a:off x="3292"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5" name="Line 2087">
              <a:extLst>
                <a:ext uri="{FF2B5EF4-FFF2-40B4-BE49-F238E27FC236}">
                  <a16:creationId xmlns:a16="http://schemas.microsoft.com/office/drawing/2014/main" id="{AAD5F38F-F0AD-9549-BC78-6318574AA04F}"/>
                </a:ext>
              </a:extLst>
            </p:cNvPr>
            <p:cNvSpPr>
              <a:spLocks noChangeShapeType="1"/>
            </p:cNvSpPr>
            <p:nvPr/>
          </p:nvSpPr>
          <p:spPr bwMode="auto">
            <a:xfrm flipV="1">
              <a:off x="3292"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6" name="Line 2088">
              <a:extLst>
                <a:ext uri="{FF2B5EF4-FFF2-40B4-BE49-F238E27FC236}">
                  <a16:creationId xmlns:a16="http://schemas.microsoft.com/office/drawing/2014/main" id="{B08D0AE0-ADB4-6A45-8FE2-FAC1B056CFE4}"/>
                </a:ext>
              </a:extLst>
            </p:cNvPr>
            <p:cNvSpPr>
              <a:spLocks noChangeShapeType="1"/>
            </p:cNvSpPr>
            <p:nvPr/>
          </p:nvSpPr>
          <p:spPr bwMode="auto">
            <a:xfrm flipV="1">
              <a:off x="3292"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7" name="Line 2089">
              <a:extLst>
                <a:ext uri="{FF2B5EF4-FFF2-40B4-BE49-F238E27FC236}">
                  <a16:creationId xmlns:a16="http://schemas.microsoft.com/office/drawing/2014/main" id="{E9AF3907-745D-E647-A8B4-EC9B59D2E9BC}"/>
                </a:ext>
              </a:extLst>
            </p:cNvPr>
            <p:cNvSpPr>
              <a:spLocks noChangeShapeType="1"/>
            </p:cNvSpPr>
            <p:nvPr/>
          </p:nvSpPr>
          <p:spPr bwMode="auto">
            <a:xfrm flipV="1">
              <a:off x="3292"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8" name="Line 2090">
              <a:extLst>
                <a:ext uri="{FF2B5EF4-FFF2-40B4-BE49-F238E27FC236}">
                  <a16:creationId xmlns:a16="http://schemas.microsoft.com/office/drawing/2014/main" id="{F2E83241-FF4D-B74C-9820-C4FE8409CE05}"/>
                </a:ext>
              </a:extLst>
            </p:cNvPr>
            <p:cNvSpPr>
              <a:spLocks noChangeShapeType="1"/>
            </p:cNvSpPr>
            <p:nvPr/>
          </p:nvSpPr>
          <p:spPr bwMode="auto">
            <a:xfrm flipV="1">
              <a:off x="3292"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9" name="Line 2091">
              <a:extLst>
                <a:ext uri="{FF2B5EF4-FFF2-40B4-BE49-F238E27FC236}">
                  <a16:creationId xmlns:a16="http://schemas.microsoft.com/office/drawing/2014/main" id="{A50BBECF-A299-CF4F-8805-2C8BD6ECA566}"/>
                </a:ext>
              </a:extLst>
            </p:cNvPr>
            <p:cNvSpPr>
              <a:spLocks noChangeShapeType="1"/>
            </p:cNvSpPr>
            <p:nvPr/>
          </p:nvSpPr>
          <p:spPr bwMode="auto">
            <a:xfrm flipV="1">
              <a:off x="3292"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0" name="Line 2092">
              <a:extLst>
                <a:ext uri="{FF2B5EF4-FFF2-40B4-BE49-F238E27FC236}">
                  <a16:creationId xmlns:a16="http://schemas.microsoft.com/office/drawing/2014/main" id="{B8B25533-CF67-3146-967D-25E56A2BC249}"/>
                </a:ext>
              </a:extLst>
            </p:cNvPr>
            <p:cNvSpPr>
              <a:spLocks noChangeShapeType="1"/>
            </p:cNvSpPr>
            <p:nvPr/>
          </p:nvSpPr>
          <p:spPr bwMode="auto">
            <a:xfrm flipV="1">
              <a:off x="3292"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1" name="Line 2093">
              <a:extLst>
                <a:ext uri="{FF2B5EF4-FFF2-40B4-BE49-F238E27FC236}">
                  <a16:creationId xmlns:a16="http://schemas.microsoft.com/office/drawing/2014/main" id="{CE7F0F74-0D01-AE45-8CFF-9741233DA49A}"/>
                </a:ext>
              </a:extLst>
            </p:cNvPr>
            <p:cNvSpPr>
              <a:spLocks noChangeShapeType="1"/>
            </p:cNvSpPr>
            <p:nvPr/>
          </p:nvSpPr>
          <p:spPr bwMode="auto">
            <a:xfrm flipV="1">
              <a:off x="3292"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2" name="Line 2094">
              <a:extLst>
                <a:ext uri="{FF2B5EF4-FFF2-40B4-BE49-F238E27FC236}">
                  <a16:creationId xmlns:a16="http://schemas.microsoft.com/office/drawing/2014/main" id="{594A673D-F79E-AC43-B9AA-7842EF89FBBE}"/>
                </a:ext>
              </a:extLst>
            </p:cNvPr>
            <p:cNvSpPr>
              <a:spLocks noChangeShapeType="1"/>
            </p:cNvSpPr>
            <p:nvPr/>
          </p:nvSpPr>
          <p:spPr bwMode="auto">
            <a:xfrm flipV="1">
              <a:off x="3292"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3" name="Line 2095">
              <a:extLst>
                <a:ext uri="{FF2B5EF4-FFF2-40B4-BE49-F238E27FC236}">
                  <a16:creationId xmlns:a16="http://schemas.microsoft.com/office/drawing/2014/main" id="{06BA60A2-4A6C-D342-82A6-16AB1C67DAB6}"/>
                </a:ext>
              </a:extLst>
            </p:cNvPr>
            <p:cNvSpPr>
              <a:spLocks noChangeShapeType="1"/>
            </p:cNvSpPr>
            <p:nvPr/>
          </p:nvSpPr>
          <p:spPr bwMode="auto">
            <a:xfrm flipV="1">
              <a:off x="3292"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4" name="Line 2096">
              <a:extLst>
                <a:ext uri="{FF2B5EF4-FFF2-40B4-BE49-F238E27FC236}">
                  <a16:creationId xmlns:a16="http://schemas.microsoft.com/office/drawing/2014/main" id="{E8FE27B5-C276-F34B-8E00-78786988080A}"/>
                </a:ext>
              </a:extLst>
            </p:cNvPr>
            <p:cNvSpPr>
              <a:spLocks noChangeShapeType="1"/>
            </p:cNvSpPr>
            <p:nvPr/>
          </p:nvSpPr>
          <p:spPr bwMode="auto">
            <a:xfrm flipV="1">
              <a:off x="3292"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5" name="Line 2097">
              <a:extLst>
                <a:ext uri="{FF2B5EF4-FFF2-40B4-BE49-F238E27FC236}">
                  <a16:creationId xmlns:a16="http://schemas.microsoft.com/office/drawing/2014/main" id="{DA16329B-E8F7-8C43-A4EC-BE4E4B80DF63}"/>
                </a:ext>
              </a:extLst>
            </p:cNvPr>
            <p:cNvSpPr>
              <a:spLocks noChangeShapeType="1"/>
            </p:cNvSpPr>
            <p:nvPr/>
          </p:nvSpPr>
          <p:spPr bwMode="auto">
            <a:xfrm flipV="1">
              <a:off x="3292"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6" name="Line 2098">
              <a:extLst>
                <a:ext uri="{FF2B5EF4-FFF2-40B4-BE49-F238E27FC236}">
                  <a16:creationId xmlns:a16="http://schemas.microsoft.com/office/drawing/2014/main" id="{4565D4E3-4C95-CA47-9BD0-11A22A5DCA86}"/>
                </a:ext>
              </a:extLst>
            </p:cNvPr>
            <p:cNvSpPr>
              <a:spLocks noChangeShapeType="1"/>
            </p:cNvSpPr>
            <p:nvPr/>
          </p:nvSpPr>
          <p:spPr bwMode="auto">
            <a:xfrm flipV="1">
              <a:off x="3292"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7" name="Line 2099">
              <a:extLst>
                <a:ext uri="{FF2B5EF4-FFF2-40B4-BE49-F238E27FC236}">
                  <a16:creationId xmlns:a16="http://schemas.microsoft.com/office/drawing/2014/main" id="{CED552A6-5DB4-774E-903F-846147F0DEB3}"/>
                </a:ext>
              </a:extLst>
            </p:cNvPr>
            <p:cNvSpPr>
              <a:spLocks noChangeShapeType="1"/>
            </p:cNvSpPr>
            <p:nvPr/>
          </p:nvSpPr>
          <p:spPr bwMode="auto">
            <a:xfrm flipV="1">
              <a:off x="3292"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8" name="Line 2100">
              <a:extLst>
                <a:ext uri="{FF2B5EF4-FFF2-40B4-BE49-F238E27FC236}">
                  <a16:creationId xmlns:a16="http://schemas.microsoft.com/office/drawing/2014/main" id="{E6D515D1-AB4A-AB44-B3D4-F08DE195FB0F}"/>
                </a:ext>
              </a:extLst>
            </p:cNvPr>
            <p:cNvSpPr>
              <a:spLocks noChangeShapeType="1"/>
            </p:cNvSpPr>
            <p:nvPr/>
          </p:nvSpPr>
          <p:spPr bwMode="auto">
            <a:xfrm flipV="1">
              <a:off x="3292"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9" name="Line 2101">
              <a:extLst>
                <a:ext uri="{FF2B5EF4-FFF2-40B4-BE49-F238E27FC236}">
                  <a16:creationId xmlns:a16="http://schemas.microsoft.com/office/drawing/2014/main" id="{6D7C2AE2-BB1A-604C-95A7-A59F6C3653DF}"/>
                </a:ext>
              </a:extLst>
            </p:cNvPr>
            <p:cNvSpPr>
              <a:spLocks noChangeShapeType="1"/>
            </p:cNvSpPr>
            <p:nvPr/>
          </p:nvSpPr>
          <p:spPr bwMode="auto">
            <a:xfrm flipV="1">
              <a:off x="3292"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0" name="Line 2102">
              <a:extLst>
                <a:ext uri="{FF2B5EF4-FFF2-40B4-BE49-F238E27FC236}">
                  <a16:creationId xmlns:a16="http://schemas.microsoft.com/office/drawing/2014/main" id="{AB4ED07F-89E4-0D48-899F-A261D0F36402}"/>
                </a:ext>
              </a:extLst>
            </p:cNvPr>
            <p:cNvSpPr>
              <a:spLocks noChangeShapeType="1"/>
            </p:cNvSpPr>
            <p:nvPr/>
          </p:nvSpPr>
          <p:spPr bwMode="auto">
            <a:xfrm flipV="1">
              <a:off x="3292"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1" name="Line 2103">
              <a:extLst>
                <a:ext uri="{FF2B5EF4-FFF2-40B4-BE49-F238E27FC236}">
                  <a16:creationId xmlns:a16="http://schemas.microsoft.com/office/drawing/2014/main" id="{235FE98B-C039-2A45-B8A2-C7DDDB1FC634}"/>
                </a:ext>
              </a:extLst>
            </p:cNvPr>
            <p:cNvSpPr>
              <a:spLocks noChangeShapeType="1"/>
            </p:cNvSpPr>
            <p:nvPr/>
          </p:nvSpPr>
          <p:spPr bwMode="auto">
            <a:xfrm flipV="1">
              <a:off x="3292"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2" name="Line 2104">
              <a:extLst>
                <a:ext uri="{FF2B5EF4-FFF2-40B4-BE49-F238E27FC236}">
                  <a16:creationId xmlns:a16="http://schemas.microsoft.com/office/drawing/2014/main" id="{C1F6DA54-9572-544F-AA3E-306A31615F7A}"/>
                </a:ext>
              </a:extLst>
            </p:cNvPr>
            <p:cNvSpPr>
              <a:spLocks noChangeShapeType="1"/>
            </p:cNvSpPr>
            <p:nvPr/>
          </p:nvSpPr>
          <p:spPr bwMode="auto">
            <a:xfrm flipV="1">
              <a:off x="3292"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3" name="Line 2105">
              <a:extLst>
                <a:ext uri="{FF2B5EF4-FFF2-40B4-BE49-F238E27FC236}">
                  <a16:creationId xmlns:a16="http://schemas.microsoft.com/office/drawing/2014/main" id="{BEDDE5BD-2913-A742-A0CC-5D1A790A7BFA}"/>
                </a:ext>
              </a:extLst>
            </p:cNvPr>
            <p:cNvSpPr>
              <a:spLocks noChangeShapeType="1"/>
            </p:cNvSpPr>
            <p:nvPr/>
          </p:nvSpPr>
          <p:spPr bwMode="auto">
            <a:xfrm flipV="1">
              <a:off x="3292"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4" name="Line 2106">
              <a:extLst>
                <a:ext uri="{FF2B5EF4-FFF2-40B4-BE49-F238E27FC236}">
                  <a16:creationId xmlns:a16="http://schemas.microsoft.com/office/drawing/2014/main" id="{23960462-24C5-7C42-B6A4-3983E3960502}"/>
                </a:ext>
              </a:extLst>
            </p:cNvPr>
            <p:cNvSpPr>
              <a:spLocks noChangeShapeType="1"/>
            </p:cNvSpPr>
            <p:nvPr/>
          </p:nvSpPr>
          <p:spPr bwMode="auto">
            <a:xfrm flipV="1">
              <a:off x="3292"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5" name="Line 2107">
              <a:extLst>
                <a:ext uri="{FF2B5EF4-FFF2-40B4-BE49-F238E27FC236}">
                  <a16:creationId xmlns:a16="http://schemas.microsoft.com/office/drawing/2014/main" id="{E452545A-E33F-4144-9A14-717396EF4A13}"/>
                </a:ext>
              </a:extLst>
            </p:cNvPr>
            <p:cNvSpPr>
              <a:spLocks noChangeShapeType="1"/>
            </p:cNvSpPr>
            <p:nvPr/>
          </p:nvSpPr>
          <p:spPr bwMode="auto">
            <a:xfrm flipV="1">
              <a:off x="3292"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6" name="Line 2108">
              <a:extLst>
                <a:ext uri="{FF2B5EF4-FFF2-40B4-BE49-F238E27FC236}">
                  <a16:creationId xmlns:a16="http://schemas.microsoft.com/office/drawing/2014/main" id="{31A067B3-94FF-6649-AA9D-D010E5151FD7}"/>
                </a:ext>
              </a:extLst>
            </p:cNvPr>
            <p:cNvSpPr>
              <a:spLocks noChangeShapeType="1"/>
            </p:cNvSpPr>
            <p:nvPr/>
          </p:nvSpPr>
          <p:spPr bwMode="auto">
            <a:xfrm>
              <a:off x="3292"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7" name="Rectangle 2109">
              <a:extLst>
                <a:ext uri="{FF2B5EF4-FFF2-40B4-BE49-F238E27FC236}">
                  <a16:creationId xmlns:a16="http://schemas.microsoft.com/office/drawing/2014/main" id="{01EDE725-1831-F641-B87C-71D627FD0119}"/>
                </a:ext>
              </a:extLst>
            </p:cNvPr>
            <p:cNvSpPr>
              <a:spLocks noChangeArrowheads="1"/>
            </p:cNvSpPr>
            <p:nvPr/>
          </p:nvSpPr>
          <p:spPr bwMode="auto">
            <a:xfrm>
              <a:off x="3233" y="2774"/>
              <a:ext cx="12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-10</a:t>
              </a:r>
              <a:endParaRPr lang="en-US" altLang="en-US" sz="1800">
                <a:solidFill>
                  <a:schemeClr val="tx1"/>
                </a:solidFill>
              </a:endParaRPr>
            </a:p>
          </p:txBody>
        </p:sp>
        <p:sp>
          <p:nvSpPr>
            <p:cNvPr id="144068" name="Line 2110">
              <a:extLst>
                <a:ext uri="{FF2B5EF4-FFF2-40B4-BE49-F238E27FC236}">
                  <a16:creationId xmlns:a16="http://schemas.microsoft.com/office/drawing/2014/main" id="{B7CC5515-87EB-7F4D-9709-A99B70120ED0}"/>
                </a:ext>
              </a:extLst>
            </p:cNvPr>
            <p:cNvSpPr>
              <a:spLocks noChangeShapeType="1"/>
            </p:cNvSpPr>
            <p:nvPr/>
          </p:nvSpPr>
          <p:spPr bwMode="auto">
            <a:xfrm flipV="1">
              <a:off x="3513"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9" name="Line 2111">
              <a:extLst>
                <a:ext uri="{FF2B5EF4-FFF2-40B4-BE49-F238E27FC236}">
                  <a16:creationId xmlns:a16="http://schemas.microsoft.com/office/drawing/2014/main" id="{6F712680-11D3-034D-A344-81EECA4AAF61}"/>
                </a:ext>
              </a:extLst>
            </p:cNvPr>
            <p:cNvSpPr>
              <a:spLocks noChangeShapeType="1"/>
            </p:cNvSpPr>
            <p:nvPr/>
          </p:nvSpPr>
          <p:spPr bwMode="auto">
            <a:xfrm flipV="1">
              <a:off x="3513"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0" name="Line 2112">
              <a:extLst>
                <a:ext uri="{FF2B5EF4-FFF2-40B4-BE49-F238E27FC236}">
                  <a16:creationId xmlns:a16="http://schemas.microsoft.com/office/drawing/2014/main" id="{FF44F9F9-F9E3-7743-A40A-055A89C7E6C3}"/>
                </a:ext>
              </a:extLst>
            </p:cNvPr>
            <p:cNvSpPr>
              <a:spLocks noChangeShapeType="1"/>
            </p:cNvSpPr>
            <p:nvPr/>
          </p:nvSpPr>
          <p:spPr bwMode="auto">
            <a:xfrm flipV="1">
              <a:off x="3513"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1" name="Line 2113">
              <a:extLst>
                <a:ext uri="{FF2B5EF4-FFF2-40B4-BE49-F238E27FC236}">
                  <a16:creationId xmlns:a16="http://schemas.microsoft.com/office/drawing/2014/main" id="{D8D5909C-09F1-604B-A2A5-EBB93D5EC9A2}"/>
                </a:ext>
              </a:extLst>
            </p:cNvPr>
            <p:cNvSpPr>
              <a:spLocks noChangeShapeType="1"/>
            </p:cNvSpPr>
            <p:nvPr/>
          </p:nvSpPr>
          <p:spPr bwMode="auto">
            <a:xfrm flipV="1">
              <a:off x="3513"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2" name="Line 2114">
              <a:extLst>
                <a:ext uri="{FF2B5EF4-FFF2-40B4-BE49-F238E27FC236}">
                  <a16:creationId xmlns:a16="http://schemas.microsoft.com/office/drawing/2014/main" id="{47A53929-454E-C44D-96AA-F342DB107895}"/>
                </a:ext>
              </a:extLst>
            </p:cNvPr>
            <p:cNvSpPr>
              <a:spLocks noChangeShapeType="1"/>
            </p:cNvSpPr>
            <p:nvPr/>
          </p:nvSpPr>
          <p:spPr bwMode="auto">
            <a:xfrm flipV="1">
              <a:off x="3513"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3" name="Line 2115">
              <a:extLst>
                <a:ext uri="{FF2B5EF4-FFF2-40B4-BE49-F238E27FC236}">
                  <a16:creationId xmlns:a16="http://schemas.microsoft.com/office/drawing/2014/main" id="{41EC6543-D61F-3743-B693-F56FFE7C94EF}"/>
                </a:ext>
              </a:extLst>
            </p:cNvPr>
            <p:cNvSpPr>
              <a:spLocks noChangeShapeType="1"/>
            </p:cNvSpPr>
            <p:nvPr/>
          </p:nvSpPr>
          <p:spPr bwMode="auto">
            <a:xfrm flipV="1">
              <a:off x="3513"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4" name="Line 2116">
              <a:extLst>
                <a:ext uri="{FF2B5EF4-FFF2-40B4-BE49-F238E27FC236}">
                  <a16:creationId xmlns:a16="http://schemas.microsoft.com/office/drawing/2014/main" id="{402C3ADA-7457-414E-BB4F-9BC8EA418731}"/>
                </a:ext>
              </a:extLst>
            </p:cNvPr>
            <p:cNvSpPr>
              <a:spLocks noChangeShapeType="1"/>
            </p:cNvSpPr>
            <p:nvPr/>
          </p:nvSpPr>
          <p:spPr bwMode="auto">
            <a:xfrm flipV="1">
              <a:off x="3513"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5" name="Line 2117">
              <a:extLst>
                <a:ext uri="{FF2B5EF4-FFF2-40B4-BE49-F238E27FC236}">
                  <a16:creationId xmlns:a16="http://schemas.microsoft.com/office/drawing/2014/main" id="{C7B2182B-4B6C-BF49-B515-C74F43202C95}"/>
                </a:ext>
              </a:extLst>
            </p:cNvPr>
            <p:cNvSpPr>
              <a:spLocks noChangeShapeType="1"/>
            </p:cNvSpPr>
            <p:nvPr/>
          </p:nvSpPr>
          <p:spPr bwMode="auto">
            <a:xfrm flipV="1">
              <a:off x="3513"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6" name="Line 2118">
              <a:extLst>
                <a:ext uri="{FF2B5EF4-FFF2-40B4-BE49-F238E27FC236}">
                  <a16:creationId xmlns:a16="http://schemas.microsoft.com/office/drawing/2014/main" id="{894114EE-2AC6-FF4B-9305-B4AD0A4AAA50}"/>
                </a:ext>
              </a:extLst>
            </p:cNvPr>
            <p:cNvSpPr>
              <a:spLocks noChangeShapeType="1"/>
            </p:cNvSpPr>
            <p:nvPr/>
          </p:nvSpPr>
          <p:spPr bwMode="auto">
            <a:xfrm flipV="1">
              <a:off x="3513"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7" name="Line 2119">
              <a:extLst>
                <a:ext uri="{FF2B5EF4-FFF2-40B4-BE49-F238E27FC236}">
                  <a16:creationId xmlns:a16="http://schemas.microsoft.com/office/drawing/2014/main" id="{EEBE659C-6E9D-D643-A67A-F1370714A3DA}"/>
                </a:ext>
              </a:extLst>
            </p:cNvPr>
            <p:cNvSpPr>
              <a:spLocks noChangeShapeType="1"/>
            </p:cNvSpPr>
            <p:nvPr/>
          </p:nvSpPr>
          <p:spPr bwMode="auto">
            <a:xfrm flipV="1">
              <a:off x="3513"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8" name="Line 2120">
              <a:extLst>
                <a:ext uri="{FF2B5EF4-FFF2-40B4-BE49-F238E27FC236}">
                  <a16:creationId xmlns:a16="http://schemas.microsoft.com/office/drawing/2014/main" id="{683A738C-2624-6B4C-AAFB-BC199CBAAB98}"/>
                </a:ext>
              </a:extLst>
            </p:cNvPr>
            <p:cNvSpPr>
              <a:spLocks noChangeShapeType="1"/>
            </p:cNvSpPr>
            <p:nvPr/>
          </p:nvSpPr>
          <p:spPr bwMode="auto">
            <a:xfrm flipV="1">
              <a:off x="3513"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9" name="Line 2121">
              <a:extLst>
                <a:ext uri="{FF2B5EF4-FFF2-40B4-BE49-F238E27FC236}">
                  <a16:creationId xmlns:a16="http://schemas.microsoft.com/office/drawing/2014/main" id="{E6559768-45CF-8D4E-9CF2-EA293B3B854B}"/>
                </a:ext>
              </a:extLst>
            </p:cNvPr>
            <p:cNvSpPr>
              <a:spLocks noChangeShapeType="1"/>
            </p:cNvSpPr>
            <p:nvPr/>
          </p:nvSpPr>
          <p:spPr bwMode="auto">
            <a:xfrm flipV="1">
              <a:off x="3513"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0" name="Line 2122">
              <a:extLst>
                <a:ext uri="{FF2B5EF4-FFF2-40B4-BE49-F238E27FC236}">
                  <a16:creationId xmlns:a16="http://schemas.microsoft.com/office/drawing/2014/main" id="{411092C2-2A58-AE4C-B040-BF1C1F96C6B3}"/>
                </a:ext>
              </a:extLst>
            </p:cNvPr>
            <p:cNvSpPr>
              <a:spLocks noChangeShapeType="1"/>
            </p:cNvSpPr>
            <p:nvPr/>
          </p:nvSpPr>
          <p:spPr bwMode="auto">
            <a:xfrm flipV="1">
              <a:off x="3513"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1" name="Line 2123">
              <a:extLst>
                <a:ext uri="{FF2B5EF4-FFF2-40B4-BE49-F238E27FC236}">
                  <a16:creationId xmlns:a16="http://schemas.microsoft.com/office/drawing/2014/main" id="{6BC69B13-7B3D-AB44-8EC8-658DBC39FDD3}"/>
                </a:ext>
              </a:extLst>
            </p:cNvPr>
            <p:cNvSpPr>
              <a:spLocks noChangeShapeType="1"/>
            </p:cNvSpPr>
            <p:nvPr/>
          </p:nvSpPr>
          <p:spPr bwMode="auto">
            <a:xfrm flipV="1">
              <a:off x="3513"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2" name="Line 2124">
              <a:extLst>
                <a:ext uri="{FF2B5EF4-FFF2-40B4-BE49-F238E27FC236}">
                  <a16:creationId xmlns:a16="http://schemas.microsoft.com/office/drawing/2014/main" id="{DDD4FB57-8D83-0042-B5DD-5ED9FD57D599}"/>
                </a:ext>
              </a:extLst>
            </p:cNvPr>
            <p:cNvSpPr>
              <a:spLocks noChangeShapeType="1"/>
            </p:cNvSpPr>
            <p:nvPr/>
          </p:nvSpPr>
          <p:spPr bwMode="auto">
            <a:xfrm flipV="1">
              <a:off x="3513"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3" name="Line 2125">
              <a:extLst>
                <a:ext uri="{FF2B5EF4-FFF2-40B4-BE49-F238E27FC236}">
                  <a16:creationId xmlns:a16="http://schemas.microsoft.com/office/drawing/2014/main" id="{620831CA-33D1-A849-A917-ACB0FFEF4759}"/>
                </a:ext>
              </a:extLst>
            </p:cNvPr>
            <p:cNvSpPr>
              <a:spLocks noChangeShapeType="1"/>
            </p:cNvSpPr>
            <p:nvPr/>
          </p:nvSpPr>
          <p:spPr bwMode="auto">
            <a:xfrm flipV="1">
              <a:off x="3513"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4" name="Line 2126">
              <a:extLst>
                <a:ext uri="{FF2B5EF4-FFF2-40B4-BE49-F238E27FC236}">
                  <a16:creationId xmlns:a16="http://schemas.microsoft.com/office/drawing/2014/main" id="{5D75DB8D-7070-9946-9F45-F055C58429AE}"/>
                </a:ext>
              </a:extLst>
            </p:cNvPr>
            <p:cNvSpPr>
              <a:spLocks noChangeShapeType="1"/>
            </p:cNvSpPr>
            <p:nvPr/>
          </p:nvSpPr>
          <p:spPr bwMode="auto">
            <a:xfrm flipV="1">
              <a:off x="3513"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5" name="Line 2127">
              <a:extLst>
                <a:ext uri="{FF2B5EF4-FFF2-40B4-BE49-F238E27FC236}">
                  <a16:creationId xmlns:a16="http://schemas.microsoft.com/office/drawing/2014/main" id="{1AFAE87D-A3AB-D44B-9088-A419F15BFF21}"/>
                </a:ext>
              </a:extLst>
            </p:cNvPr>
            <p:cNvSpPr>
              <a:spLocks noChangeShapeType="1"/>
            </p:cNvSpPr>
            <p:nvPr/>
          </p:nvSpPr>
          <p:spPr bwMode="auto">
            <a:xfrm flipV="1">
              <a:off x="3513"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6" name="Line 2128">
              <a:extLst>
                <a:ext uri="{FF2B5EF4-FFF2-40B4-BE49-F238E27FC236}">
                  <a16:creationId xmlns:a16="http://schemas.microsoft.com/office/drawing/2014/main" id="{EF1A6B99-E525-2C46-814B-00DC4228EBE5}"/>
                </a:ext>
              </a:extLst>
            </p:cNvPr>
            <p:cNvSpPr>
              <a:spLocks noChangeShapeType="1"/>
            </p:cNvSpPr>
            <p:nvPr/>
          </p:nvSpPr>
          <p:spPr bwMode="auto">
            <a:xfrm flipV="1">
              <a:off x="3513"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7" name="Line 2129">
              <a:extLst>
                <a:ext uri="{FF2B5EF4-FFF2-40B4-BE49-F238E27FC236}">
                  <a16:creationId xmlns:a16="http://schemas.microsoft.com/office/drawing/2014/main" id="{57B4F9F4-2A31-E747-AF37-ACB2D4B61171}"/>
                </a:ext>
              </a:extLst>
            </p:cNvPr>
            <p:cNvSpPr>
              <a:spLocks noChangeShapeType="1"/>
            </p:cNvSpPr>
            <p:nvPr/>
          </p:nvSpPr>
          <p:spPr bwMode="auto">
            <a:xfrm flipV="1">
              <a:off x="3513"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8" name="Line 2130">
              <a:extLst>
                <a:ext uri="{FF2B5EF4-FFF2-40B4-BE49-F238E27FC236}">
                  <a16:creationId xmlns:a16="http://schemas.microsoft.com/office/drawing/2014/main" id="{709576FF-3656-274F-953E-AAB7BE8983DB}"/>
                </a:ext>
              </a:extLst>
            </p:cNvPr>
            <p:cNvSpPr>
              <a:spLocks noChangeShapeType="1"/>
            </p:cNvSpPr>
            <p:nvPr/>
          </p:nvSpPr>
          <p:spPr bwMode="auto">
            <a:xfrm flipV="1">
              <a:off x="3513"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9" name="Line 2131">
              <a:extLst>
                <a:ext uri="{FF2B5EF4-FFF2-40B4-BE49-F238E27FC236}">
                  <a16:creationId xmlns:a16="http://schemas.microsoft.com/office/drawing/2014/main" id="{74D33C39-9EA5-9747-917B-09908256A72C}"/>
                </a:ext>
              </a:extLst>
            </p:cNvPr>
            <p:cNvSpPr>
              <a:spLocks noChangeShapeType="1"/>
            </p:cNvSpPr>
            <p:nvPr/>
          </p:nvSpPr>
          <p:spPr bwMode="auto">
            <a:xfrm flipV="1">
              <a:off x="3513"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0" name="Line 2132">
              <a:extLst>
                <a:ext uri="{FF2B5EF4-FFF2-40B4-BE49-F238E27FC236}">
                  <a16:creationId xmlns:a16="http://schemas.microsoft.com/office/drawing/2014/main" id="{2081BFD8-DB1B-0D42-86BC-D09D111F73A0}"/>
                </a:ext>
              </a:extLst>
            </p:cNvPr>
            <p:cNvSpPr>
              <a:spLocks noChangeShapeType="1"/>
            </p:cNvSpPr>
            <p:nvPr/>
          </p:nvSpPr>
          <p:spPr bwMode="auto">
            <a:xfrm flipV="1">
              <a:off x="3513"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1" name="Line 2133">
              <a:extLst>
                <a:ext uri="{FF2B5EF4-FFF2-40B4-BE49-F238E27FC236}">
                  <a16:creationId xmlns:a16="http://schemas.microsoft.com/office/drawing/2014/main" id="{3DEDA316-BEFD-E940-A9DE-874C8BB28430}"/>
                </a:ext>
              </a:extLst>
            </p:cNvPr>
            <p:cNvSpPr>
              <a:spLocks noChangeShapeType="1"/>
            </p:cNvSpPr>
            <p:nvPr/>
          </p:nvSpPr>
          <p:spPr bwMode="auto">
            <a:xfrm flipV="1">
              <a:off x="3513"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2" name="Line 2134">
              <a:extLst>
                <a:ext uri="{FF2B5EF4-FFF2-40B4-BE49-F238E27FC236}">
                  <a16:creationId xmlns:a16="http://schemas.microsoft.com/office/drawing/2014/main" id="{E30ED592-7F5C-AA44-9C39-9F65B75C1380}"/>
                </a:ext>
              </a:extLst>
            </p:cNvPr>
            <p:cNvSpPr>
              <a:spLocks noChangeShapeType="1"/>
            </p:cNvSpPr>
            <p:nvPr/>
          </p:nvSpPr>
          <p:spPr bwMode="auto">
            <a:xfrm flipV="1">
              <a:off x="3513"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3" name="Line 2135">
              <a:extLst>
                <a:ext uri="{FF2B5EF4-FFF2-40B4-BE49-F238E27FC236}">
                  <a16:creationId xmlns:a16="http://schemas.microsoft.com/office/drawing/2014/main" id="{E6417731-65F4-9949-8043-5EDAC21FB26B}"/>
                </a:ext>
              </a:extLst>
            </p:cNvPr>
            <p:cNvSpPr>
              <a:spLocks noChangeShapeType="1"/>
            </p:cNvSpPr>
            <p:nvPr/>
          </p:nvSpPr>
          <p:spPr bwMode="auto">
            <a:xfrm flipV="1">
              <a:off x="3513"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4" name="Line 2136">
              <a:extLst>
                <a:ext uri="{FF2B5EF4-FFF2-40B4-BE49-F238E27FC236}">
                  <a16:creationId xmlns:a16="http://schemas.microsoft.com/office/drawing/2014/main" id="{E17A0B41-9D43-D149-A530-7407C2E8B231}"/>
                </a:ext>
              </a:extLst>
            </p:cNvPr>
            <p:cNvSpPr>
              <a:spLocks noChangeShapeType="1"/>
            </p:cNvSpPr>
            <p:nvPr/>
          </p:nvSpPr>
          <p:spPr bwMode="auto">
            <a:xfrm flipV="1">
              <a:off x="3513"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5" name="Line 2137">
              <a:extLst>
                <a:ext uri="{FF2B5EF4-FFF2-40B4-BE49-F238E27FC236}">
                  <a16:creationId xmlns:a16="http://schemas.microsoft.com/office/drawing/2014/main" id="{D8215CED-DEEC-244B-B8EE-DE935D495236}"/>
                </a:ext>
              </a:extLst>
            </p:cNvPr>
            <p:cNvSpPr>
              <a:spLocks noChangeShapeType="1"/>
            </p:cNvSpPr>
            <p:nvPr/>
          </p:nvSpPr>
          <p:spPr bwMode="auto">
            <a:xfrm flipV="1">
              <a:off x="3513"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6" name="Line 2138">
              <a:extLst>
                <a:ext uri="{FF2B5EF4-FFF2-40B4-BE49-F238E27FC236}">
                  <a16:creationId xmlns:a16="http://schemas.microsoft.com/office/drawing/2014/main" id="{B09673FF-403F-344B-94D9-DFD69FD4854B}"/>
                </a:ext>
              </a:extLst>
            </p:cNvPr>
            <p:cNvSpPr>
              <a:spLocks noChangeShapeType="1"/>
            </p:cNvSpPr>
            <p:nvPr/>
          </p:nvSpPr>
          <p:spPr bwMode="auto">
            <a:xfrm flipV="1">
              <a:off x="3513"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7" name="Line 2139">
              <a:extLst>
                <a:ext uri="{FF2B5EF4-FFF2-40B4-BE49-F238E27FC236}">
                  <a16:creationId xmlns:a16="http://schemas.microsoft.com/office/drawing/2014/main" id="{256CBB0E-03BD-774B-A69C-4054F2FBF66E}"/>
                </a:ext>
              </a:extLst>
            </p:cNvPr>
            <p:cNvSpPr>
              <a:spLocks noChangeShapeType="1"/>
            </p:cNvSpPr>
            <p:nvPr/>
          </p:nvSpPr>
          <p:spPr bwMode="auto">
            <a:xfrm flipV="1">
              <a:off x="3513"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8" name="Line 2140">
              <a:extLst>
                <a:ext uri="{FF2B5EF4-FFF2-40B4-BE49-F238E27FC236}">
                  <a16:creationId xmlns:a16="http://schemas.microsoft.com/office/drawing/2014/main" id="{60B534BC-2F44-C646-BA73-832FCF2258D3}"/>
                </a:ext>
              </a:extLst>
            </p:cNvPr>
            <p:cNvSpPr>
              <a:spLocks noChangeShapeType="1"/>
            </p:cNvSpPr>
            <p:nvPr/>
          </p:nvSpPr>
          <p:spPr bwMode="auto">
            <a:xfrm flipV="1">
              <a:off x="3513"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9" name="Line 2141">
              <a:extLst>
                <a:ext uri="{FF2B5EF4-FFF2-40B4-BE49-F238E27FC236}">
                  <a16:creationId xmlns:a16="http://schemas.microsoft.com/office/drawing/2014/main" id="{37D8936D-5564-9642-A8F2-2C0B478A8775}"/>
                </a:ext>
              </a:extLst>
            </p:cNvPr>
            <p:cNvSpPr>
              <a:spLocks noChangeShapeType="1"/>
            </p:cNvSpPr>
            <p:nvPr/>
          </p:nvSpPr>
          <p:spPr bwMode="auto">
            <a:xfrm flipV="1">
              <a:off x="3513"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0" name="Line 2142">
              <a:extLst>
                <a:ext uri="{FF2B5EF4-FFF2-40B4-BE49-F238E27FC236}">
                  <a16:creationId xmlns:a16="http://schemas.microsoft.com/office/drawing/2014/main" id="{EF9710D6-1B78-E04F-9B01-EFF9C0A0A9F5}"/>
                </a:ext>
              </a:extLst>
            </p:cNvPr>
            <p:cNvSpPr>
              <a:spLocks noChangeShapeType="1"/>
            </p:cNvSpPr>
            <p:nvPr/>
          </p:nvSpPr>
          <p:spPr bwMode="auto">
            <a:xfrm flipV="1">
              <a:off x="3513"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1" name="Line 2143">
              <a:extLst>
                <a:ext uri="{FF2B5EF4-FFF2-40B4-BE49-F238E27FC236}">
                  <a16:creationId xmlns:a16="http://schemas.microsoft.com/office/drawing/2014/main" id="{BFFF19B1-7F7C-0E41-BE91-8BDF60BFFBC2}"/>
                </a:ext>
              </a:extLst>
            </p:cNvPr>
            <p:cNvSpPr>
              <a:spLocks noChangeShapeType="1"/>
            </p:cNvSpPr>
            <p:nvPr/>
          </p:nvSpPr>
          <p:spPr bwMode="auto">
            <a:xfrm flipV="1">
              <a:off x="3513"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2" name="Line 2144">
              <a:extLst>
                <a:ext uri="{FF2B5EF4-FFF2-40B4-BE49-F238E27FC236}">
                  <a16:creationId xmlns:a16="http://schemas.microsoft.com/office/drawing/2014/main" id="{F4ACF085-7CF5-C040-9526-58C894AB2724}"/>
                </a:ext>
              </a:extLst>
            </p:cNvPr>
            <p:cNvSpPr>
              <a:spLocks noChangeShapeType="1"/>
            </p:cNvSpPr>
            <p:nvPr/>
          </p:nvSpPr>
          <p:spPr bwMode="auto">
            <a:xfrm flipV="1">
              <a:off x="3513"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3" name="Line 2145">
              <a:extLst>
                <a:ext uri="{FF2B5EF4-FFF2-40B4-BE49-F238E27FC236}">
                  <a16:creationId xmlns:a16="http://schemas.microsoft.com/office/drawing/2014/main" id="{CF189D7B-CDC1-D442-B7A1-737AEA3560DA}"/>
                </a:ext>
              </a:extLst>
            </p:cNvPr>
            <p:cNvSpPr>
              <a:spLocks noChangeShapeType="1"/>
            </p:cNvSpPr>
            <p:nvPr/>
          </p:nvSpPr>
          <p:spPr bwMode="auto">
            <a:xfrm flipV="1">
              <a:off x="3513"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4" name="Line 2146">
              <a:extLst>
                <a:ext uri="{FF2B5EF4-FFF2-40B4-BE49-F238E27FC236}">
                  <a16:creationId xmlns:a16="http://schemas.microsoft.com/office/drawing/2014/main" id="{1E28E1D8-B395-AD40-AB29-15898EBACC87}"/>
                </a:ext>
              </a:extLst>
            </p:cNvPr>
            <p:cNvSpPr>
              <a:spLocks noChangeShapeType="1"/>
            </p:cNvSpPr>
            <p:nvPr/>
          </p:nvSpPr>
          <p:spPr bwMode="auto">
            <a:xfrm flipV="1">
              <a:off x="3513"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5" name="Line 2147">
              <a:extLst>
                <a:ext uri="{FF2B5EF4-FFF2-40B4-BE49-F238E27FC236}">
                  <a16:creationId xmlns:a16="http://schemas.microsoft.com/office/drawing/2014/main" id="{D0D9E924-44E3-2C43-A5C9-A35DD375168D}"/>
                </a:ext>
              </a:extLst>
            </p:cNvPr>
            <p:cNvSpPr>
              <a:spLocks noChangeShapeType="1"/>
            </p:cNvSpPr>
            <p:nvPr/>
          </p:nvSpPr>
          <p:spPr bwMode="auto">
            <a:xfrm flipV="1">
              <a:off x="3513"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6" name="Line 2148">
              <a:extLst>
                <a:ext uri="{FF2B5EF4-FFF2-40B4-BE49-F238E27FC236}">
                  <a16:creationId xmlns:a16="http://schemas.microsoft.com/office/drawing/2014/main" id="{36345C79-1EE6-2643-8009-166EE9D371F7}"/>
                </a:ext>
              </a:extLst>
            </p:cNvPr>
            <p:cNvSpPr>
              <a:spLocks noChangeShapeType="1"/>
            </p:cNvSpPr>
            <p:nvPr/>
          </p:nvSpPr>
          <p:spPr bwMode="auto">
            <a:xfrm flipV="1">
              <a:off x="3513"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7" name="Line 2149">
              <a:extLst>
                <a:ext uri="{FF2B5EF4-FFF2-40B4-BE49-F238E27FC236}">
                  <a16:creationId xmlns:a16="http://schemas.microsoft.com/office/drawing/2014/main" id="{18A648B7-9BE9-3743-B812-A639B95E5095}"/>
                </a:ext>
              </a:extLst>
            </p:cNvPr>
            <p:cNvSpPr>
              <a:spLocks noChangeShapeType="1"/>
            </p:cNvSpPr>
            <p:nvPr/>
          </p:nvSpPr>
          <p:spPr bwMode="auto">
            <a:xfrm flipV="1">
              <a:off x="3513"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8" name="Line 2150">
              <a:extLst>
                <a:ext uri="{FF2B5EF4-FFF2-40B4-BE49-F238E27FC236}">
                  <a16:creationId xmlns:a16="http://schemas.microsoft.com/office/drawing/2014/main" id="{5E3FAF06-227F-8644-A37F-2117D97CABEE}"/>
                </a:ext>
              </a:extLst>
            </p:cNvPr>
            <p:cNvSpPr>
              <a:spLocks noChangeShapeType="1"/>
            </p:cNvSpPr>
            <p:nvPr/>
          </p:nvSpPr>
          <p:spPr bwMode="auto">
            <a:xfrm flipV="1">
              <a:off x="3513"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9" name="Line 2151">
              <a:extLst>
                <a:ext uri="{FF2B5EF4-FFF2-40B4-BE49-F238E27FC236}">
                  <a16:creationId xmlns:a16="http://schemas.microsoft.com/office/drawing/2014/main" id="{F82CF5F2-229D-BC45-BDD8-50897B0869A5}"/>
                </a:ext>
              </a:extLst>
            </p:cNvPr>
            <p:cNvSpPr>
              <a:spLocks noChangeShapeType="1"/>
            </p:cNvSpPr>
            <p:nvPr/>
          </p:nvSpPr>
          <p:spPr bwMode="auto">
            <a:xfrm flipV="1">
              <a:off x="3513"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0" name="Line 2152">
              <a:extLst>
                <a:ext uri="{FF2B5EF4-FFF2-40B4-BE49-F238E27FC236}">
                  <a16:creationId xmlns:a16="http://schemas.microsoft.com/office/drawing/2014/main" id="{BF038DD7-6399-B24A-9038-ADB910F248F0}"/>
                </a:ext>
              </a:extLst>
            </p:cNvPr>
            <p:cNvSpPr>
              <a:spLocks noChangeShapeType="1"/>
            </p:cNvSpPr>
            <p:nvPr/>
          </p:nvSpPr>
          <p:spPr bwMode="auto">
            <a:xfrm flipV="1">
              <a:off x="3513"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1" name="Line 2153">
              <a:extLst>
                <a:ext uri="{FF2B5EF4-FFF2-40B4-BE49-F238E27FC236}">
                  <a16:creationId xmlns:a16="http://schemas.microsoft.com/office/drawing/2014/main" id="{4C815411-FC97-B243-A505-568EE66D3C16}"/>
                </a:ext>
              </a:extLst>
            </p:cNvPr>
            <p:cNvSpPr>
              <a:spLocks noChangeShapeType="1"/>
            </p:cNvSpPr>
            <p:nvPr/>
          </p:nvSpPr>
          <p:spPr bwMode="auto">
            <a:xfrm flipV="1">
              <a:off x="3513"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2" name="Line 2154">
              <a:extLst>
                <a:ext uri="{FF2B5EF4-FFF2-40B4-BE49-F238E27FC236}">
                  <a16:creationId xmlns:a16="http://schemas.microsoft.com/office/drawing/2014/main" id="{E4AD61B1-EEDE-0C4D-B92C-96BD9B05A9FE}"/>
                </a:ext>
              </a:extLst>
            </p:cNvPr>
            <p:cNvSpPr>
              <a:spLocks noChangeShapeType="1"/>
            </p:cNvSpPr>
            <p:nvPr/>
          </p:nvSpPr>
          <p:spPr bwMode="auto">
            <a:xfrm flipV="1">
              <a:off x="3513"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3" name="Line 2155">
              <a:extLst>
                <a:ext uri="{FF2B5EF4-FFF2-40B4-BE49-F238E27FC236}">
                  <a16:creationId xmlns:a16="http://schemas.microsoft.com/office/drawing/2014/main" id="{B806B933-CD5A-8047-A8A7-11655AD2CB57}"/>
                </a:ext>
              </a:extLst>
            </p:cNvPr>
            <p:cNvSpPr>
              <a:spLocks noChangeShapeType="1"/>
            </p:cNvSpPr>
            <p:nvPr/>
          </p:nvSpPr>
          <p:spPr bwMode="auto">
            <a:xfrm flipV="1">
              <a:off x="3513"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4" name="Line 2156">
              <a:extLst>
                <a:ext uri="{FF2B5EF4-FFF2-40B4-BE49-F238E27FC236}">
                  <a16:creationId xmlns:a16="http://schemas.microsoft.com/office/drawing/2014/main" id="{B4D9F78F-7208-DB4A-AB34-F1847E004DEC}"/>
                </a:ext>
              </a:extLst>
            </p:cNvPr>
            <p:cNvSpPr>
              <a:spLocks noChangeShapeType="1"/>
            </p:cNvSpPr>
            <p:nvPr/>
          </p:nvSpPr>
          <p:spPr bwMode="auto">
            <a:xfrm flipV="1">
              <a:off x="3513"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5" name="Line 2157">
              <a:extLst>
                <a:ext uri="{FF2B5EF4-FFF2-40B4-BE49-F238E27FC236}">
                  <a16:creationId xmlns:a16="http://schemas.microsoft.com/office/drawing/2014/main" id="{6D13E972-AB7C-7B44-9D34-0119CA22D6EC}"/>
                </a:ext>
              </a:extLst>
            </p:cNvPr>
            <p:cNvSpPr>
              <a:spLocks noChangeShapeType="1"/>
            </p:cNvSpPr>
            <p:nvPr/>
          </p:nvSpPr>
          <p:spPr bwMode="auto">
            <a:xfrm flipV="1">
              <a:off x="3513"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6" name="Line 2158">
              <a:extLst>
                <a:ext uri="{FF2B5EF4-FFF2-40B4-BE49-F238E27FC236}">
                  <a16:creationId xmlns:a16="http://schemas.microsoft.com/office/drawing/2014/main" id="{270A041D-EBCA-9545-869A-D554F260C73F}"/>
                </a:ext>
              </a:extLst>
            </p:cNvPr>
            <p:cNvSpPr>
              <a:spLocks noChangeShapeType="1"/>
            </p:cNvSpPr>
            <p:nvPr/>
          </p:nvSpPr>
          <p:spPr bwMode="auto">
            <a:xfrm flipV="1">
              <a:off x="3513"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7" name="Line 2159">
              <a:extLst>
                <a:ext uri="{FF2B5EF4-FFF2-40B4-BE49-F238E27FC236}">
                  <a16:creationId xmlns:a16="http://schemas.microsoft.com/office/drawing/2014/main" id="{97034B67-109F-3C45-AD5C-04DE83C35A25}"/>
                </a:ext>
              </a:extLst>
            </p:cNvPr>
            <p:cNvSpPr>
              <a:spLocks noChangeShapeType="1"/>
            </p:cNvSpPr>
            <p:nvPr/>
          </p:nvSpPr>
          <p:spPr bwMode="auto">
            <a:xfrm flipV="1">
              <a:off x="3513"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8" name="Line 2160">
              <a:extLst>
                <a:ext uri="{FF2B5EF4-FFF2-40B4-BE49-F238E27FC236}">
                  <a16:creationId xmlns:a16="http://schemas.microsoft.com/office/drawing/2014/main" id="{F926F824-9687-AB4D-B903-D47718CA74D9}"/>
                </a:ext>
              </a:extLst>
            </p:cNvPr>
            <p:cNvSpPr>
              <a:spLocks noChangeShapeType="1"/>
            </p:cNvSpPr>
            <p:nvPr/>
          </p:nvSpPr>
          <p:spPr bwMode="auto">
            <a:xfrm flipV="1">
              <a:off x="3513"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9" name="Line 2161">
              <a:extLst>
                <a:ext uri="{FF2B5EF4-FFF2-40B4-BE49-F238E27FC236}">
                  <a16:creationId xmlns:a16="http://schemas.microsoft.com/office/drawing/2014/main" id="{94019F79-D6A3-6442-9442-807566445374}"/>
                </a:ext>
              </a:extLst>
            </p:cNvPr>
            <p:cNvSpPr>
              <a:spLocks noChangeShapeType="1"/>
            </p:cNvSpPr>
            <p:nvPr/>
          </p:nvSpPr>
          <p:spPr bwMode="auto">
            <a:xfrm flipV="1">
              <a:off x="3513"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0" name="Line 2162">
              <a:extLst>
                <a:ext uri="{FF2B5EF4-FFF2-40B4-BE49-F238E27FC236}">
                  <a16:creationId xmlns:a16="http://schemas.microsoft.com/office/drawing/2014/main" id="{F35E1F34-D68D-5545-A424-2F83B8E50A9D}"/>
                </a:ext>
              </a:extLst>
            </p:cNvPr>
            <p:cNvSpPr>
              <a:spLocks noChangeShapeType="1"/>
            </p:cNvSpPr>
            <p:nvPr/>
          </p:nvSpPr>
          <p:spPr bwMode="auto">
            <a:xfrm flipV="1">
              <a:off x="3513"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1" name="Line 2163">
              <a:extLst>
                <a:ext uri="{FF2B5EF4-FFF2-40B4-BE49-F238E27FC236}">
                  <a16:creationId xmlns:a16="http://schemas.microsoft.com/office/drawing/2014/main" id="{FAFD5CE7-C45B-224F-BA66-FB9C841F86E1}"/>
                </a:ext>
              </a:extLst>
            </p:cNvPr>
            <p:cNvSpPr>
              <a:spLocks noChangeShapeType="1"/>
            </p:cNvSpPr>
            <p:nvPr/>
          </p:nvSpPr>
          <p:spPr bwMode="auto">
            <a:xfrm flipV="1">
              <a:off x="3513"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2" name="Line 2164">
              <a:extLst>
                <a:ext uri="{FF2B5EF4-FFF2-40B4-BE49-F238E27FC236}">
                  <a16:creationId xmlns:a16="http://schemas.microsoft.com/office/drawing/2014/main" id="{4B086FC9-AC95-D047-AA91-8CE1443F8EA5}"/>
                </a:ext>
              </a:extLst>
            </p:cNvPr>
            <p:cNvSpPr>
              <a:spLocks noChangeShapeType="1"/>
            </p:cNvSpPr>
            <p:nvPr/>
          </p:nvSpPr>
          <p:spPr bwMode="auto">
            <a:xfrm flipV="1">
              <a:off x="3513"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3" name="Line 2165">
              <a:extLst>
                <a:ext uri="{FF2B5EF4-FFF2-40B4-BE49-F238E27FC236}">
                  <a16:creationId xmlns:a16="http://schemas.microsoft.com/office/drawing/2014/main" id="{E31D10E9-9F3C-AF43-9400-E4073BBC41E9}"/>
                </a:ext>
              </a:extLst>
            </p:cNvPr>
            <p:cNvSpPr>
              <a:spLocks noChangeShapeType="1"/>
            </p:cNvSpPr>
            <p:nvPr/>
          </p:nvSpPr>
          <p:spPr bwMode="auto">
            <a:xfrm flipV="1">
              <a:off x="3513"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4" name="Line 2166">
              <a:extLst>
                <a:ext uri="{FF2B5EF4-FFF2-40B4-BE49-F238E27FC236}">
                  <a16:creationId xmlns:a16="http://schemas.microsoft.com/office/drawing/2014/main" id="{B1D8D819-4FD3-B84B-A7B0-472C597805E8}"/>
                </a:ext>
              </a:extLst>
            </p:cNvPr>
            <p:cNvSpPr>
              <a:spLocks noChangeShapeType="1"/>
            </p:cNvSpPr>
            <p:nvPr/>
          </p:nvSpPr>
          <p:spPr bwMode="auto">
            <a:xfrm flipV="1">
              <a:off x="3513"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5" name="Line 2167">
              <a:extLst>
                <a:ext uri="{FF2B5EF4-FFF2-40B4-BE49-F238E27FC236}">
                  <a16:creationId xmlns:a16="http://schemas.microsoft.com/office/drawing/2014/main" id="{90B071BE-0ABD-0349-8BC5-F9F222C2E5D4}"/>
                </a:ext>
              </a:extLst>
            </p:cNvPr>
            <p:cNvSpPr>
              <a:spLocks noChangeShapeType="1"/>
            </p:cNvSpPr>
            <p:nvPr/>
          </p:nvSpPr>
          <p:spPr bwMode="auto">
            <a:xfrm flipV="1">
              <a:off x="3513"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6" name="Line 2168">
              <a:extLst>
                <a:ext uri="{FF2B5EF4-FFF2-40B4-BE49-F238E27FC236}">
                  <a16:creationId xmlns:a16="http://schemas.microsoft.com/office/drawing/2014/main" id="{277A9EA9-DD39-8146-8CA5-6C7B3CFD4EE3}"/>
                </a:ext>
              </a:extLst>
            </p:cNvPr>
            <p:cNvSpPr>
              <a:spLocks noChangeShapeType="1"/>
            </p:cNvSpPr>
            <p:nvPr/>
          </p:nvSpPr>
          <p:spPr bwMode="auto">
            <a:xfrm flipV="1">
              <a:off x="3513"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7" name="Line 2169">
              <a:extLst>
                <a:ext uri="{FF2B5EF4-FFF2-40B4-BE49-F238E27FC236}">
                  <a16:creationId xmlns:a16="http://schemas.microsoft.com/office/drawing/2014/main" id="{5B05875B-4335-6F41-9F35-0ACCD7CEAC3E}"/>
                </a:ext>
              </a:extLst>
            </p:cNvPr>
            <p:cNvSpPr>
              <a:spLocks noChangeShapeType="1"/>
            </p:cNvSpPr>
            <p:nvPr/>
          </p:nvSpPr>
          <p:spPr bwMode="auto">
            <a:xfrm flipV="1">
              <a:off x="3513"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8" name="Line 2170">
              <a:extLst>
                <a:ext uri="{FF2B5EF4-FFF2-40B4-BE49-F238E27FC236}">
                  <a16:creationId xmlns:a16="http://schemas.microsoft.com/office/drawing/2014/main" id="{96DA1F66-F079-924D-AFDD-71FE9288DAB9}"/>
                </a:ext>
              </a:extLst>
            </p:cNvPr>
            <p:cNvSpPr>
              <a:spLocks noChangeShapeType="1"/>
            </p:cNvSpPr>
            <p:nvPr/>
          </p:nvSpPr>
          <p:spPr bwMode="auto">
            <a:xfrm flipV="1">
              <a:off x="3513"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9" name="Line 2171">
              <a:extLst>
                <a:ext uri="{FF2B5EF4-FFF2-40B4-BE49-F238E27FC236}">
                  <a16:creationId xmlns:a16="http://schemas.microsoft.com/office/drawing/2014/main" id="{167BE714-B5AB-BA48-9DC8-0BA42244ADEB}"/>
                </a:ext>
              </a:extLst>
            </p:cNvPr>
            <p:cNvSpPr>
              <a:spLocks noChangeShapeType="1"/>
            </p:cNvSpPr>
            <p:nvPr/>
          </p:nvSpPr>
          <p:spPr bwMode="auto">
            <a:xfrm flipV="1">
              <a:off x="3513"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0" name="Line 2172">
              <a:extLst>
                <a:ext uri="{FF2B5EF4-FFF2-40B4-BE49-F238E27FC236}">
                  <a16:creationId xmlns:a16="http://schemas.microsoft.com/office/drawing/2014/main" id="{CE7C8D0F-7D4F-D443-A550-1C4B3F081539}"/>
                </a:ext>
              </a:extLst>
            </p:cNvPr>
            <p:cNvSpPr>
              <a:spLocks noChangeShapeType="1"/>
            </p:cNvSpPr>
            <p:nvPr/>
          </p:nvSpPr>
          <p:spPr bwMode="auto">
            <a:xfrm flipV="1">
              <a:off x="3513"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1" name="Line 2173">
              <a:extLst>
                <a:ext uri="{FF2B5EF4-FFF2-40B4-BE49-F238E27FC236}">
                  <a16:creationId xmlns:a16="http://schemas.microsoft.com/office/drawing/2014/main" id="{371B9DE6-B99B-F448-966A-C229BEE98E02}"/>
                </a:ext>
              </a:extLst>
            </p:cNvPr>
            <p:cNvSpPr>
              <a:spLocks noChangeShapeType="1"/>
            </p:cNvSpPr>
            <p:nvPr/>
          </p:nvSpPr>
          <p:spPr bwMode="auto">
            <a:xfrm flipV="1">
              <a:off x="3513"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2" name="Line 2174">
              <a:extLst>
                <a:ext uri="{FF2B5EF4-FFF2-40B4-BE49-F238E27FC236}">
                  <a16:creationId xmlns:a16="http://schemas.microsoft.com/office/drawing/2014/main" id="{552D49FA-3B58-964C-B5A3-FE8FCA69FDE3}"/>
                </a:ext>
              </a:extLst>
            </p:cNvPr>
            <p:cNvSpPr>
              <a:spLocks noChangeShapeType="1"/>
            </p:cNvSpPr>
            <p:nvPr/>
          </p:nvSpPr>
          <p:spPr bwMode="auto">
            <a:xfrm flipV="1">
              <a:off x="3513"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3" name="Line 2175">
              <a:extLst>
                <a:ext uri="{FF2B5EF4-FFF2-40B4-BE49-F238E27FC236}">
                  <a16:creationId xmlns:a16="http://schemas.microsoft.com/office/drawing/2014/main" id="{B2EF1CCB-01DC-2440-B091-13ECA9F00290}"/>
                </a:ext>
              </a:extLst>
            </p:cNvPr>
            <p:cNvSpPr>
              <a:spLocks noChangeShapeType="1"/>
            </p:cNvSpPr>
            <p:nvPr/>
          </p:nvSpPr>
          <p:spPr bwMode="auto">
            <a:xfrm flipV="1">
              <a:off x="3513"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4" name="Line 2176">
              <a:extLst>
                <a:ext uri="{FF2B5EF4-FFF2-40B4-BE49-F238E27FC236}">
                  <a16:creationId xmlns:a16="http://schemas.microsoft.com/office/drawing/2014/main" id="{13A1BA45-7F5B-C242-8A9C-BFE0993DCA5D}"/>
                </a:ext>
              </a:extLst>
            </p:cNvPr>
            <p:cNvSpPr>
              <a:spLocks noChangeShapeType="1"/>
            </p:cNvSpPr>
            <p:nvPr/>
          </p:nvSpPr>
          <p:spPr bwMode="auto">
            <a:xfrm flipV="1">
              <a:off x="3513"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5" name="Line 2177">
              <a:extLst>
                <a:ext uri="{FF2B5EF4-FFF2-40B4-BE49-F238E27FC236}">
                  <a16:creationId xmlns:a16="http://schemas.microsoft.com/office/drawing/2014/main" id="{4F0019D8-C927-1940-BD5F-752A364635B7}"/>
                </a:ext>
              </a:extLst>
            </p:cNvPr>
            <p:cNvSpPr>
              <a:spLocks noChangeShapeType="1"/>
            </p:cNvSpPr>
            <p:nvPr/>
          </p:nvSpPr>
          <p:spPr bwMode="auto">
            <a:xfrm flipV="1">
              <a:off x="3513"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6" name="Line 2178">
              <a:extLst>
                <a:ext uri="{FF2B5EF4-FFF2-40B4-BE49-F238E27FC236}">
                  <a16:creationId xmlns:a16="http://schemas.microsoft.com/office/drawing/2014/main" id="{F2358460-8E45-3246-BF6D-45219A94D211}"/>
                </a:ext>
              </a:extLst>
            </p:cNvPr>
            <p:cNvSpPr>
              <a:spLocks noChangeShapeType="1"/>
            </p:cNvSpPr>
            <p:nvPr/>
          </p:nvSpPr>
          <p:spPr bwMode="auto">
            <a:xfrm flipV="1">
              <a:off x="3513"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7" name="Line 2179">
              <a:extLst>
                <a:ext uri="{FF2B5EF4-FFF2-40B4-BE49-F238E27FC236}">
                  <a16:creationId xmlns:a16="http://schemas.microsoft.com/office/drawing/2014/main" id="{49858B0B-F7F6-B749-8440-5621F7006311}"/>
                </a:ext>
              </a:extLst>
            </p:cNvPr>
            <p:cNvSpPr>
              <a:spLocks noChangeShapeType="1"/>
            </p:cNvSpPr>
            <p:nvPr/>
          </p:nvSpPr>
          <p:spPr bwMode="auto">
            <a:xfrm flipV="1">
              <a:off x="3513"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8" name="Line 2180">
              <a:extLst>
                <a:ext uri="{FF2B5EF4-FFF2-40B4-BE49-F238E27FC236}">
                  <a16:creationId xmlns:a16="http://schemas.microsoft.com/office/drawing/2014/main" id="{D8991E15-FDA1-404C-9620-59CEAFEEBC9D}"/>
                </a:ext>
              </a:extLst>
            </p:cNvPr>
            <p:cNvSpPr>
              <a:spLocks noChangeShapeType="1"/>
            </p:cNvSpPr>
            <p:nvPr/>
          </p:nvSpPr>
          <p:spPr bwMode="auto">
            <a:xfrm flipV="1">
              <a:off x="3513"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9" name="Line 2181">
              <a:extLst>
                <a:ext uri="{FF2B5EF4-FFF2-40B4-BE49-F238E27FC236}">
                  <a16:creationId xmlns:a16="http://schemas.microsoft.com/office/drawing/2014/main" id="{A0A1C82E-113A-5844-8000-8FF5935558B4}"/>
                </a:ext>
              </a:extLst>
            </p:cNvPr>
            <p:cNvSpPr>
              <a:spLocks noChangeShapeType="1"/>
            </p:cNvSpPr>
            <p:nvPr/>
          </p:nvSpPr>
          <p:spPr bwMode="auto">
            <a:xfrm flipV="1">
              <a:off x="3513"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0" name="Line 2182">
              <a:extLst>
                <a:ext uri="{FF2B5EF4-FFF2-40B4-BE49-F238E27FC236}">
                  <a16:creationId xmlns:a16="http://schemas.microsoft.com/office/drawing/2014/main" id="{91E695C3-9D41-0441-A5CF-895848010553}"/>
                </a:ext>
              </a:extLst>
            </p:cNvPr>
            <p:cNvSpPr>
              <a:spLocks noChangeShapeType="1"/>
            </p:cNvSpPr>
            <p:nvPr/>
          </p:nvSpPr>
          <p:spPr bwMode="auto">
            <a:xfrm>
              <a:off x="3513"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1" name="Rectangle 2183">
              <a:extLst>
                <a:ext uri="{FF2B5EF4-FFF2-40B4-BE49-F238E27FC236}">
                  <a16:creationId xmlns:a16="http://schemas.microsoft.com/office/drawing/2014/main" id="{4CE85185-2980-574A-9EDA-4B92C1397527}"/>
                </a:ext>
              </a:extLst>
            </p:cNvPr>
            <p:cNvSpPr>
              <a:spLocks noChangeArrowheads="1"/>
            </p:cNvSpPr>
            <p:nvPr/>
          </p:nvSpPr>
          <p:spPr bwMode="auto">
            <a:xfrm>
              <a:off x="3476"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-8</a:t>
              </a:r>
              <a:endParaRPr lang="en-US" altLang="en-US" sz="1800">
                <a:solidFill>
                  <a:schemeClr val="tx1"/>
                </a:solidFill>
              </a:endParaRPr>
            </a:p>
          </p:txBody>
        </p:sp>
        <p:sp>
          <p:nvSpPr>
            <p:cNvPr id="144142" name="Line 2184">
              <a:extLst>
                <a:ext uri="{FF2B5EF4-FFF2-40B4-BE49-F238E27FC236}">
                  <a16:creationId xmlns:a16="http://schemas.microsoft.com/office/drawing/2014/main" id="{36FEAD4A-495B-1B41-94FE-085507198418}"/>
                </a:ext>
              </a:extLst>
            </p:cNvPr>
            <p:cNvSpPr>
              <a:spLocks noChangeShapeType="1"/>
            </p:cNvSpPr>
            <p:nvPr/>
          </p:nvSpPr>
          <p:spPr bwMode="auto">
            <a:xfrm flipV="1">
              <a:off x="3733"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3" name="Line 2185">
              <a:extLst>
                <a:ext uri="{FF2B5EF4-FFF2-40B4-BE49-F238E27FC236}">
                  <a16:creationId xmlns:a16="http://schemas.microsoft.com/office/drawing/2014/main" id="{A9838A81-EFCC-8346-A62D-F0447398EDB2}"/>
                </a:ext>
              </a:extLst>
            </p:cNvPr>
            <p:cNvSpPr>
              <a:spLocks noChangeShapeType="1"/>
            </p:cNvSpPr>
            <p:nvPr/>
          </p:nvSpPr>
          <p:spPr bwMode="auto">
            <a:xfrm flipV="1">
              <a:off x="3733"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4" name="Line 2186">
              <a:extLst>
                <a:ext uri="{FF2B5EF4-FFF2-40B4-BE49-F238E27FC236}">
                  <a16:creationId xmlns:a16="http://schemas.microsoft.com/office/drawing/2014/main" id="{7DEE843E-3C1D-DE4B-BB93-1A15BE2667B8}"/>
                </a:ext>
              </a:extLst>
            </p:cNvPr>
            <p:cNvSpPr>
              <a:spLocks noChangeShapeType="1"/>
            </p:cNvSpPr>
            <p:nvPr/>
          </p:nvSpPr>
          <p:spPr bwMode="auto">
            <a:xfrm flipV="1">
              <a:off x="3733"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5" name="Line 2187">
              <a:extLst>
                <a:ext uri="{FF2B5EF4-FFF2-40B4-BE49-F238E27FC236}">
                  <a16:creationId xmlns:a16="http://schemas.microsoft.com/office/drawing/2014/main" id="{58A25E31-5875-624D-8F2D-F5E650F058FA}"/>
                </a:ext>
              </a:extLst>
            </p:cNvPr>
            <p:cNvSpPr>
              <a:spLocks noChangeShapeType="1"/>
            </p:cNvSpPr>
            <p:nvPr/>
          </p:nvSpPr>
          <p:spPr bwMode="auto">
            <a:xfrm flipV="1">
              <a:off x="3733"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6" name="Line 2188">
              <a:extLst>
                <a:ext uri="{FF2B5EF4-FFF2-40B4-BE49-F238E27FC236}">
                  <a16:creationId xmlns:a16="http://schemas.microsoft.com/office/drawing/2014/main" id="{978737E2-3276-3B47-8352-2BC3C35AAF95}"/>
                </a:ext>
              </a:extLst>
            </p:cNvPr>
            <p:cNvSpPr>
              <a:spLocks noChangeShapeType="1"/>
            </p:cNvSpPr>
            <p:nvPr/>
          </p:nvSpPr>
          <p:spPr bwMode="auto">
            <a:xfrm flipV="1">
              <a:off x="3733"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7" name="Line 2189">
              <a:extLst>
                <a:ext uri="{FF2B5EF4-FFF2-40B4-BE49-F238E27FC236}">
                  <a16:creationId xmlns:a16="http://schemas.microsoft.com/office/drawing/2014/main" id="{31E35D88-0734-0244-B16E-CC1C0DC2A81A}"/>
                </a:ext>
              </a:extLst>
            </p:cNvPr>
            <p:cNvSpPr>
              <a:spLocks noChangeShapeType="1"/>
            </p:cNvSpPr>
            <p:nvPr/>
          </p:nvSpPr>
          <p:spPr bwMode="auto">
            <a:xfrm flipV="1">
              <a:off x="3733"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8" name="Line 2190">
              <a:extLst>
                <a:ext uri="{FF2B5EF4-FFF2-40B4-BE49-F238E27FC236}">
                  <a16:creationId xmlns:a16="http://schemas.microsoft.com/office/drawing/2014/main" id="{524D39A9-4462-C64A-B4E4-BD346C1CA2A6}"/>
                </a:ext>
              </a:extLst>
            </p:cNvPr>
            <p:cNvSpPr>
              <a:spLocks noChangeShapeType="1"/>
            </p:cNvSpPr>
            <p:nvPr/>
          </p:nvSpPr>
          <p:spPr bwMode="auto">
            <a:xfrm flipV="1">
              <a:off x="3733"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9" name="Line 2191">
              <a:extLst>
                <a:ext uri="{FF2B5EF4-FFF2-40B4-BE49-F238E27FC236}">
                  <a16:creationId xmlns:a16="http://schemas.microsoft.com/office/drawing/2014/main" id="{47F39054-92DD-A54E-866A-C8F1F2A7EC9B}"/>
                </a:ext>
              </a:extLst>
            </p:cNvPr>
            <p:cNvSpPr>
              <a:spLocks noChangeShapeType="1"/>
            </p:cNvSpPr>
            <p:nvPr/>
          </p:nvSpPr>
          <p:spPr bwMode="auto">
            <a:xfrm flipV="1">
              <a:off x="3733"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0" name="Line 2192">
              <a:extLst>
                <a:ext uri="{FF2B5EF4-FFF2-40B4-BE49-F238E27FC236}">
                  <a16:creationId xmlns:a16="http://schemas.microsoft.com/office/drawing/2014/main" id="{A518ED34-1918-FD44-A7D4-970CBB8B77E4}"/>
                </a:ext>
              </a:extLst>
            </p:cNvPr>
            <p:cNvSpPr>
              <a:spLocks noChangeShapeType="1"/>
            </p:cNvSpPr>
            <p:nvPr/>
          </p:nvSpPr>
          <p:spPr bwMode="auto">
            <a:xfrm flipV="1">
              <a:off x="3733"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1" name="Line 2193">
              <a:extLst>
                <a:ext uri="{FF2B5EF4-FFF2-40B4-BE49-F238E27FC236}">
                  <a16:creationId xmlns:a16="http://schemas.microsoft.com/office/drawing/2014/main" id="{FA4E609C-13EF-9743-B471-B8042A710608}"/>
                </a:ext>
              </a:extLst>
            </p:cNvPr>
            <p:cNvSpPr>
              <a:spLocks noChangeShapeType="1"/>
            </p:cNvSpPr>
            <p:nvPr/>
          </p:nvSpPr>
          <p:spPr bwMode="auto">
            <a:xfrm flipV="1">
              <a:off x="3733"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2" name="Line 2194">
              <a:extLst>
                <a:ext uri="{FF2B5EF4-FFF2-40B4-BE49-F238E27FC236}">
                  <a16:creationId xmlns:a16="http://schemas.microsoft.com/office/drawing/2014/main" id="{A455ABCB-F14C-9D4F-93F5-45EE2EC366B0}"/>
                </a:ext>
              </a:extLst>
            </p:cNvPr>
            <p:cNvSpPr>
              <a:spLocks noChangeShapeType="1"/>
            </p:cNvSpPr>
            <p:nvPr/>
          </p:nvSpPr>
          <p:spPr bwMode="auto">
            <a:xfrm flipV="1">
              <a:off x="3733"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3" name="Line 2195">
              <a:extLst>
                <a:ext uri="{FF2B5EF4-FFF2-40B4-BE49-F238E27FC236}">
                  <a16:creationId xmlns:a16="http://schemas.microsoft.com/office/drawing/2014/main" id="{535E26C7-7B9A-A148-B551-3ABB11252098}"/>
                </a:ext>
              </a:extLst>
            </p:cNvPr>
            <p:cNvSpPr>
              <a:spLocks noChangeShapeType="1"/>
            </p:cNvSpPr>
            <p:nvPr/>
          </p:nvSpPr>
          <p:spPr bwMode="auto">
            <a:xfrm flipV="1">
              <a:off x="3733"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4" name="Line 2196">
              <a:extLst>
                <a:ext uri="{FF2B5EF4-FFF2-40B4-BE49-F238E27FC236}">
                  <a16:creationId xmlns:a16="http://schemas.microsoft.com/office/drawing/2014/main" id="{BA3CC1CB-CC33-6940-967F-B6BC4FE6A48F}"/>
                </a:ext>
              </a:extLst>
            </p:cNvPr>
            <p:cNvSpPr>
              <a:spLocks noChangeShapeType="1"/>
            </p:cNvSpPr>
            <p:nvPr/>
          </p:nvSpPr>
          <p:spPr bwMode="auto">
            <a:xfrm flipV="1">
              <a:off x="3733"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5" name="Line 2197">
              <a:extLst>
                <a:ext uri="{FF2B5EF4-FFF2-40B4-BE49-F238E27FC236}">
                  <a16:creationId xmlns:a16="http://schemas.microsoft.com/office/drawing/2014/main" id="{15B145FD-60D4-AB43-BDBF-4C0EA4CEC775}"/>
                </a:ext>
              </a:extLst>
            </p:cNvPr>
            <p:cNvSpPr>
              <a:spLocks noChangeShapeType="1"/>
            </p:cNvSpPr>
            <p:nvPr/>
          </p:nvSpPr>
          <p:spPr bwMode="auto">
            <a:xfrm flipV="1">
              <a:off x="3733"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6" name="Line 2198">
              <a:extLst>
                <a:ext uri="{FF2B5EF4-FFF2-40B4-BE49-F238E27FC236}">
                  <a16:creationId xmlns:a16="http://schemas.microsoft.com/office/drawing/2014/main" id="{73CD4D30-22F7-5A4E-B197-96C3FE8ECD90}"/>
                </a:ext>
              </a:extLst>
            </p:cNvPr>
            <p:cNvSpPr>
              <a:spLocks noChangeShapeType="1"/>
            </p:cNvSpPr>
            <p:nvPr/>
          </p:nvSpPr>
          <p:spPr bwMode="auto">
            <a:xfrm flipV="1">
              <a:off x="3733"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7" name="Line 2199">
              <a:extLst>
                <a:ext uri="{FF2B5EF4-FFF2-40B4-BE49-F238E27FC236}">
                  <a16:creationId xmlns:a16="http://schemas.microsoft.com/office/drawing/2014/main" id="{4B60AB75-933F-E344-9EB1-6E10F26C3366}"/>
                </a:ext>
              </a:extLst>
            </p:cNvPr>
            <p:cNvSpPr>
              <a:spLocks noChangeShapeType="1"/>
            </p:cNvSpPr>
            <p:nvPr/>
          </p:nvSpPr>
          <p:spPr bwMode="auto">
            <a:xfrm flipV="1">
              <a:off x="3733"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8" name="Line 2200">
              <a:extLst>
                <a:ext uri="{FF2B5EF4-FFF2-40B4-BE49-F238E27FC236}">
                  <a16:creationId xmlns:a16="http://schemas.microsoft.com/office/drawing/2014/main" id="{7943F551-1EF1-C940-BC09-C1AE1532F9F8}"/>
                </a:ext>
              </a:extLst>
            </p:cNvPr>
            <p:cNvSpPr>
              <a:spLocks noChangeShapeType="1"/>
            </p:cNvSpPr>
            <p:nvPr/>
          </p:nvSpPr>
          <p:spPr bwMode="auto">
            <a:xfrm flipV="1">
              <a:off x="3733"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9" name="Line 2201">
              <a:extLst>
                <a:ext uri="{FF2B5EF4-FFF2-40B4-BE49-F238E27FC236}">
                  <a16:creationId xmlns:a16="http://schemas.microsoft.com/office/drawing/2014/main" id="{0EF6BBE1-4F6E-B843-846A-F6B7CBC28FA6}"/>
                </a:ext>
              </a:extLst>
            </p:cNvPr>
            <p:cNvSpPr>
              <a:spLocks noChangeShapeType="1"/>
            </p:cNvSpPr>
            <p:nvPr/>
          </p:nvSpPr>
          <p:spPr bwMode="auto">
            <a:xfrm flipV="1">
              <a:off x="3733"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0" name="Line 2202">
              <a:extLst>
                <a:ext uri="{FF2B5EF4-FFF2-40B4-BE49-F238E27FC236}">
                  <a16:creationId xmlns:a16="http://schemas.microsoft.com/office/drawing/2014/main" id="{50D62ED4-75BA-3040-AB3A-E1B1E9B4F931}"/>
                </a:ext>
              </a:extLst>
            </p:cNvPr>
            <p:cNvSpPr>
              <a:spLocks noChangeShapeType="1"/>
            </p:cNvSpPr>
            <p:nvPr/>
          </p:nvSpPr>
          <p:spPr bwMode="auto">
            <a:xfrm flipV="1">
              <a:off x="3733"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1" name="Line 2203">
              <a:extLst>
                <a:ext uri="{FF2B5EF4-FFF2-40B4-BE49-F238E27FC236}">
                  <a16:creationId xmlns:a16="http://schemas.microsoft.com/office/drawing/2014/main" id="{F3EA1AF5-15C5-3242-9901-686516AE5DFD}"/>
                </a:ext>
              </a:extLst>
            </p:cNvPr>
            <p:cNvSpPr>
              <a:spLocks noChangeShapeType="1"/>
            </p:cNvSpPr>
            <p:nvPr/>
          </p:nvSpPr>
          <p:spPr bwMode="auto">
            <a:xfrm flipV="1">
              <a:off x="3733"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2" name="Line 2204">
              <a:extLst>
                <a:ext uri="{FF2B5EF4-FFF2-40B4-BE49-F238E27FC236}">
                  <a16:creationId xmlns:a16="http://schemas.microsoft.com/office/drawing/2014/main" id="{79ABBB5D-4924-4B4E-9339-7645DDE80098}"/>
                </a:ext>
              </a:extLst>
            </p:cNvPr>
            <p:cNvSpPr>
              <a:spLocks noChangeShapeType="1"/>
            </p:cNvSpPr>
            <p:nvPr/>
          </p:nvSpPr>
          <p:spPr bwMode="auto">
            <a:xfrm flipV="1">
              <a:off x="3733"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3" name="Line 2205">
              <a:extLst>
                <a:ext uri="{FF2B5EF4-FFF2-40B4-BE49-F238E27FC236}">
                  <a16:creationId xmlns:a16="http://schemas.microsoft.com/office/drawing/2014/main" id="{EE78F659-B49C-164F-B07F-DD3997574F20}"/>
                </a:ext>
              </a:extLst>
            </p:cNvPr>
            <p:cNvSpPr>
              <a:spLocks noChangeShapeType="1"/>
            </p:cNvSpPr>
            <p:nvPr/>
          </p:nvSpPr>
          <p:spPr bwMode="auto">
            <a:xfrm flipV="1">
              <a:off x="3733"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4" name="Line 2206">
              <a:extLst>
                <a:ext uri="{FF2B5EF4-FFF2-40B4-BE49-F238E27FC236}">
                  <a16:creationId xmlns:a16="http://schemas.microsoft.com/office/drawing/2014/main" id="{983EDDCD-E1A6-304E-9DCB-498E218D581B}"/>
                </a:ext>
              </a:extLst>
            </p:cNvPr>
            <p:cNvSpPr>
              <a:spLocks noChangeShapeType="1"/>
            </p:cNvSpPr>
            <p:nvPr/>
          </p:nvSpPr>
          <p:spPr bwMode="auto">
            <a:xfrm flipV="1">
              <a:off x="3733"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5" name="Line 2207">
              <a:extLst>
                <a:ext uri="{FF2B5EF4-FFF2-40B4-BE49-F238E27FC236}">
                  <a16:creationId xmlns:a16="http://schemas.microsoft.com/office/drawing/2014/main" id="{A1A1E84F-32C9-AE48-9593-1D04A4E7B81B}"/>
                </a:ext>
              </a:extLst>
            </p:cNvPr>
            <p:cNvSpPr>
              <a:spLocks noChangeShapeType="1"/>
            </p:cNvSpPr>
            <p:nvPr/>
          </p:nvSpPr>
          <p:spPr bwMode="auto">
            <a:xfrm flipV="1">
              <a:off x="3733"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6" name="Line 2208">
              <a:extLst>
                <a:ext uri="{FF2B5EF4-FFF2-40B4-BE49-F238E27FC236}">
                  <a16:creationId xmlns:a16="http://schemas.microsoft.com/office/drawing/2014/main" id="{6E1E102B-BC40-FB46-8947-1581A5C136B2}"/>
                </a:ext>
              </a:extLst>
            </p:cNvPr>
            <p:cNvSpPr>
              <a:spLocks noChangeShapeType="1"/>
            </p:cNvSpPr>
            <p:nvPr/>
          </p:nvSpPr>
          <p:spPr bwMode="auto">
            <a:xfrm flipV="1">
              <a:off x="3733"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7" name="Line 2209">
              <a:extLst>
                <a:ext uri="{FF2B5EF4-FFF2-40B4-BE49-F238E27FC236}">
                  <a16:creationId xmlns:a16="http://schemas.microsoft.com/office/drawing/2014/main" id="{D4A730BB-20A4-9A4A-A3E5-94F51160855A}"/>
                </a:ext>
              </a:extLst>
            </p:cNvPr>
            <p:cNvSpPr>
              <a:spLocks noChangeShapeType="1"/>
            </p:cNvSpPr>
            <p:nvPr/>
          </p:nvSpPr>
          <p:spPr bwMode="auto">
            <a:xfrm flipV="1">
              <a:off x="3733"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8" name="Line 2210">
              <a:extLst>
                <a:ext uri="{FF2B5EF4-FFF2-40B4-BE49-F238E27FC236}">
                  <a16:creationId xmlns:a16="http://schemas.microsoft.com/office/drawing/2014/main" id="{ADFAB068-E2CC-D349-BE6F-0ADD2992878E}"/>
                </a:ext>
              </a:extLst>
            </p:cNvPr>
            <p:cNvSpPr>
              <a:spLocks noChangeShapeType="1"/>
            </p:cNvSpPr>
            <p:nvPr/>
          </p:nvSpPr>
          <p:spPr bwMode="auto">
            <a:xfrm flipV="1">
              <a:off x="3733"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9" name="Line 2211">
              <a:extLst>
                <a:ext uri="{FF2B5EF4-FFF2-40B4-BE49-F238E27FC236}">
                  <a16:creationId xmlns:a16="http://schemas.microsoft.com/office/drawing/2014/main" id="{D9F036A2-58F8-F846-876D-4C0D29327AF6}"/>
                </a:ext>
              </a:extLst>
            </p:cNvPr>
            <p:cNvSpPr>
              <a:spLocks noChangeShapeType="1"/>
            </p:cNvSpPr>
            <p:nvPr/>
          </p:nvSpPr>
          <p:spPr bwMode="auto">
            <a:xfrm flipV="1">
              <a:off x="3733"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0" name="Line 2212">
              <a:extLst>
                <a:ext uri="{FF2B5EF4-FFF2-40B4-BE49-F238E27FC236}">
                  <a16:creationId xmlns:a16="http://schemas.microsoft.com/office/drawing/2014/main" id="{B63AA3F4-E561-AB49-BAD7-2B2F32D3DA0D}"/>
                </a:ext>
              </a:extLst>
            </p:cNvPr>
            <p:cNvSpPr>
              <a:spLocks noChangeShapeType="1"/>
            </p:cNvSpPr>
            <p:nvPr/>
          </p:nvSpPr>
          <p:spPr bwMode="auto">
            <a:xfrm flipV="1">
              <a:off x="3733"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1" name="Line 2213">
              <a:extLst>
                <a:ext uri="{FF2B5EF4-FFF2-40B4-BE49-F238E27FC236}">
                  <a16:creationId xmlns:a16="http://schemas.microsoft.com/office/drawing/2014/main" id="{ABA3F156-399C-E740-B2B9-72279FDD479C}"/>
                </a:ext>
              </a:extLst>
            </p:cNvPr>
            <p:cNvSpPr>
              <a:spLocks noChangeShapeType="1"/>
            </p:cNvSpPr>
            <p:nvPr/>
          </p:nvSpPr>
          <p:spPr bwMode="auto">
            <a:xfrm flipV="1">
              <a:off x="3733"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2" name="Line 2214">
              <a:extLst>
                <a:ext uri="{FF2B5EF4-FFF2-40B4-BE49-F238E27FC236}">
                  <a16:creationId xmlns:a16="http://schemas.microsoft.com/office/drawing/2014/main" id="{2575484F-FFAA-844D-9A1C-AA0FD8F844C7}"/>
                </a:ext>
              </a:extLst>
            </p:cNvPr>
            <p:cNvSpPr>
              <a:spLocks noChangeShapeType="1"/>
            </p:cNvSpPr>
            <p:nvPr/>
          </p:nvSpPr>
          <p:spPr bwMode="auto">
            <a:xfrm flipV="1">
              <a:off x="3733"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3" name="Line 2215">
              <a:extLst>
                <a:ext uri="{FF2B5EF4-FFF2-40B4-BE49-F238E27FC236}">
                  <a16:creationId xmlns:a16="http://schemas.microsoft.com/office/drawing/2014/main" id="{CCD7ABAF-4515-2A4A-835C-998B3C50F7CA}"/>
                </a:ext>
              </a:extLst>
            </p:cNvPr>
            <p:cNvSpPr>
              <a:spLocks noChangeShapeType="1"/>
            </p:cNvSpPr>
            <p:nvPr/>
          </p:nvSpPr>
          <p:spPr bwMode="auto">
            <a:xfrm flipV="1">
              <a:off x="3733"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4" name="Line 2216">
              <a:extLst>
                <a:ext uri="{FF2B5EF4-FFF2-40B4-BE49-F238E27FC236}">
                  <a16:creationId xmlns:a16="http://schemas.microsoft.com/office/drawing/2014/main" id="{E1595A18-BFB8-394C-8D66-2021F98CAE3A}"/>
                </a:ext>
              </a:extLst>
            </p:cNvPr>
            <p:cNvSpPr>
              <a:spLocks noChangeShapeType="1"/>
            </p:cNvSpPr>
            <p:nvPr/>
          </p:nvSpPr>
          <p:spPr bwMode="auto">
            <a:xfrm flipV="1">
              <a:off x="3733"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5" name="Line 2217">
              <a:extLst>
                <a:ext uri="{FF2B5EF4-FFF2-40B4-BE49-F238E27FC236}">
                  <a16:creationId xmlns:a16="http://schemas.microsoft.com/office/drawing/2014/main" id="{A8DBE1EA-3D1A-7840-ADF6-513D05312DD9}"/>
                </a:ext>
              </a:extLst>
            </p:cNvPr>
            <p:cNvSpPr>
              <a:spLocks noChangeShapeType="1"/>
            </p:cNvSpPr>
            <p:nvPr/>
          </p:nvSpPr>
          <p:spPr bwMode="auto">
            <a:xfrm flipV="1">
              <a:off x="3733"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6" name="Line 2218">
              <a:extLst>
                <a:ext uri="{FF2B5EF4-FFF2-40B4-BE49-F238E27FC236}">
                  <a16:creationId xmlns:a16="http://schemas.microsoft.com/office/drawing/2014/main" id="{615EF636-579C-E74A-BE56-7D7B00DE0ACB}"/>
                </a:ext>
              </a:extLst>
            </p:cNvPr>
            <p:cNvSpPr>
              <a:spLocks noChangeShapeType="1"/>
            </p:cNvSpPr>
            <p:nvPr/>
          </p:nvSpPr>
          <p:spPr bwMode="auto">
            <a:xfrm flipV="1">
              <a:off x="3733"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7" name="Line 2219">
              <a:extLst>
                <a:ext uri="{FF2B5EF4-FFF2-40B4-BE49-F238E27FC236}">
                  <a16:creationId xmlns:a16="http://schemas.microsoft.com/office/drawing/2014/main" id="{3757384E-8C79-7547-925D-A0F25E90BF84}"/>
                </a:ext>
              </a:extLst>
            </p:cNvPr>
            <p:cNvSpPr>
              <a:spLocks noChangeShapeType="1"/>
            </p:cNvSpPr>
            <p:nvPr/>
          </p:nvSpPr>
          <p:spPr bwMode="auto">
            <a:xfrm flipV="1">
              <a:off x="3733"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8" name="Line 2220">
              <a:extLst>
                <a:ext uri="{FF2B5EF4-FFF2-40B4-BE49-F238E27FC236}">
                  <a16:creationId xmlns:a16="http://schemas.microsoft.com/office/drawing/2014/main" id="{5125A48B-0723-9348-BD23-DCA8014F3007}"/>
                </a:ext>
              </a:extLst>
            </p:cNvPr>
            <p:cNvSpPr>
              <a:spLocks noChangeShapeType="1"/>
            </p:cNvSpPr>
            <p:nvPr/>
          </p:nvSpPr>
          <p:spPr bwMode="auto">
            <a:xfrm flipV="1">
              <a:off x="3733"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9" name="Line 2221">
              <a:extLst>
                <a:ext uri="{FF2B5EF4-FFF2-40B4-BE49-F238E27FC236}">
                  <a16:creationId xmlns:a16="http://schemas.microsoft.com/office/drawing/2014/main" id="{9DCBCF2A-283E-6B4F-BD12-04C0D56B7AAF}"/>
                </a:ext>
              </a:extLst>
            </p:cNvPr>
            <p:cNvSpPr>
              <a:spLocks noChangeShapeType="1"/>
            </p:cNvSpPr>
            <p:nvPr/>
          </p:nvSpPr>
          <p:spPr bwMode="auto">
            <a:xfrm flipV="1">
              <a:off x="3733"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0" name="Line 2222">
              <a:extLst>
                <a:ext uri="{FF2B5EF4-FFF2-40B4-BE49-F238E27FC236}">
                  <a16:creationId xmlns:a16="http://schemas.microsoft.com/office/drawing/2014/main" id="{06C3947E-7F19-214D-BC7E-DA32557CF128}"/>
                </a:ext>
              </a:extLst>
            </p:cNvPr>
            <p:cNvSpPr>
              <a:spLocks noChangeShapeType="1"/>
            </p:cNvSpPr>
            <p:nvPr/>
          </p:nvSpPr>
          <p:spPr bwMode="auto">
            <a:xfrm flipV="1">
              <a:off x="3733"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1" name="Line 2223">
              <a:extLst>
                <a:ext uri="{FF2B5EF4-FFF2-40B4-BE49-F238E27FC236}">
                  <a16:creationId xmlns:a16="http://schemas.microsoft.com/office/drawing/2014/main" id="{B56B34EF-3187-DB4D-A238-510B0118F44B}"/>
                </a:ext>
              </a:extLst>
            </p:cNvPr>
            <p:cNvSpPr>
              <a:spLocks noChangeShapeType="1"/>
            </p:cNvSpPr>
            <p:nvPr/>
          </p:nvSpPr>
          <p:spPr bwMode="auto">
            <a:xfrm flipV="1">
              <a:off x="3733"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2" name="Line 2224">
              <a:extLst>
                <a:ext uri="{FF2B5EF4-FFF2-40B4-BE49-F238E27FC236}">
                  <a16:creationId xmlns:a16="http://schemas.microsoft.com/office/drawing/2014/main" id="{D2DE2AAD-CFC2-A140-AED8-4CBE120D738B}"/>
                </a:ext>
              </a:extLst>
            </p:cNvPr>
            <p:cNvSpPr>
              <a:spLocks noChangeShapeType="1"/>
            </p:cNvSpPr>
            <p:nvPr/>
          </p:nvSpPr>
          <p:spPr bwMode="auto">
            <a:xfrm flipV="1">
              <a:off x="3733"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3" name="Line 2225">
              <a:extLst>
                <a:ext uri="{FF2B5EF4-FFF2-40B4-BE49-F238E27FC236}">
                  <a16:creationId xmlns:a16="http://schemas.microsoft.com/office/drawing/2014/main" id="{0DD1C671-A4BC-FE46-B237-1A0A7C2A1702}"/>
                </a:ext>
              </a:extLst>
            </p:cNvPr>
            <p:cNvSpPr>
              <a:spLocks noChangeShapeType="1"/>
            </p:cNvSpPr>
            <p:nvPr/>
          </p:nvSpPr>
          <p:spPr bwMode="auto">
            <a:xfrm flipV="1">
              <a:off x="3733"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4" name="Line 2226">
              <a:extLst>
                <a:ext uri="{FF2B5EF4-FFF2-40B4-BE49-F238E27FC236}">
                  <a16:creationId xmlns:a16="http://schemas.microsoft.com/office/drawing/2014/main" id="{D15A5435-E319-DB48-809C-C84B69AFA2F3}"/>
                </a:ext>
              </a:extLst>
            </p:cNvPr>
            <p:cNvSpPr>
              <a:spLocks noChangeShapeType="1"/>
            </p:cNvSpPr>
            <p:nvPr/>
          </p:nvSpPr>
          <p:spPr bwMode="auto">
            <a:xfrm flipV="1">
              <a:off x="3733"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5" name="Line 2227">
              <a:extLst>
                <a:ext uri="{FF2B5EF4-FFF2-40B4-BE49-F238E27FC236}">
                  <a16:creationId xmlns:a16="http://schemas.microsoft.com/office/drawing/2014/main" id="{F0FC7F85-F761-BB4D-86DE-8BE9FFEBE416}"/>
                </a:ext>
              </a:extLst>
            </p:cNvPr>
            <p:cNvSpPr>
              <a:spLocks noChangeShapeType="1"/>
            </p:cNvSpPr>
            <p:nvPr/>
          </p:nvSpPr>
          <p:spPr bwMode="auto">
            <a:xfrm flipV="1">
              <a:off x="3733"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6" name="Line 2228">
              <a:extLst>
                <a:ext uri="{FF2B5EF4-FFF2-40B4-BE49-F238E27FC236}">
                  <a16:creationId xmlns:a16="http://schemas.microsoft.com/office/drawing/2014/main" id="{B83A60AD-0193-E249-AABF-A8F3C4F841A3}"/>
                </a:ext>
              </a:extLst>
            </p:cNvPr>
            <p:cNvSpPr>
              <a:spLocks noChangeShapeType="1"/>
            </p:cNvSpPr>
            <p:nvPr/>
          </p:nvSpPr>
          <p:spPr bwMode="auto">
            <a:xfrm flipV="1">
              <a:off x="3733"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7" name="Line 2229">
              <a:extLst>
                <a:ext uri="{FF2B5EF4-FFF2-40B4-BE49-F238E27FC236}">
                  <a16:creationId xmlns:a16="http://schemas.microsoft.com/office/drawing/2014/main" id="{9B06E446-3804-0446-B836-41C713E4C274}"/>
                </a:ext>
              </a:extLst>
            </p:cNvPr>
            <p:cNvSpPr>
              <a:spLocks noChangeShapeType="1"/>
            </p:cNvSpPr>
            <p:nvPr/>
          </p:nvSpPr>
          <p:spPr bwMode="auto">
            <a:xfrm flipV="1">
              <a:off x="3733"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8" name="Line 2230">
              <a:extLst>
                <a:ext uri="{FF2B5EF4-FFF2-40B4-BE49-F238E27FC236}">
                  <a16:creationId xmlns:a16="http://schemas.microsoft.com/office/drawing/2014/main" id="{84774CCF-BF98-D44C-B60D-BCD0EFDC3A14}"/>
                </a:ext>
              </a:extLst>
            </p:cNvPr>
            <p:cNvSpPr>
              <a:spLocks noChangeShapeType="1"/>
            </p:cNvSpPr>
            <p:nvPr/>
          </p:nvSpPr>
          <p:spPr bwMode="auto">
            <a:xfrm flipV="1">
              <a:off x="3733"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9" name="Line 2231">
              <a:extLst>
                <a:ext uri="{FF2B5EF4-FFF2-40B4-BE49-F238E27FC236}">
                  <a16:creationId xmlns:a16="http://schemas.microsoft.com/office/drawing/2014/main" id="{0BD5D776-93E4-B64C-B5C7-CD16F2DC7A79}"/>
                </a:ext>
              </a:extLst>
            </p:cNvPr>
            <p:cNvSpPr>
              <a:spLocks noChangeShapeType="1"/>
            </p:cNvSpPr>
            <p:nvPr/>
          </p:nvSpPr>
          <p:spPr bwMode="auto">
            <a:xfrm flipV="1">
              <a:off x="3733"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0" name="Line 2232">
              <a:extLst>
                <a:ext uri="{FF2B5EF4-FFF2-40B4-BE49-F238E27FC236}">
                  <a16:creationId xmlns:a16="http://schemas.microsoft.com/office/drawing/2014/main" id="{A414C76F-5646-A945-B502-41EEE9B0AF84}"/>
                </a:ext>
              </a:extLst>
            </p:cNvPr>
            <p:cNvSpPr>
              <a:spLocks noChangeShapeType="1"/>
            </p:cNvSpPr>
            <p:nvPr/>
          </p:nvSpPr>
          <p:spPr bwMode="auto">
            <a:xfrm flipV="1">
              <a:off x="3733"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1" name="Line 2233">
              <a:extLst>
                <a:ext uri="{FF2B5EF4-FFF2-40B4-BE49-F238E27FC236}">
                  <a16:creationId xmlns:a16="http://schemas.microsoft.com/office/drawing/2014/main" id="{22CAE256-EC49-144B-8F36-6EB648CC8C38}"/>
                </a:ext>
              </a:extLst>
            </p:cNvPr>
            <p:cNvSpPr>
              <a:spLocks noChangeShapeType="1"/>
            </p:cNvSpPr>
            <p:nvPr/>
          </p:nvSpPr>
          <p:spPr bwMode="auto">
            <a:xfrm flipV="1">
              <a:off x="3733"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2" name="Line 2234">
              <a:extLst>
                <a:ext uri="{FF2B5EF4-FFF2-40B4-BE49-F238E27FC236}">
                  <a16:creationId xmlns:a16="http://schemas.microsoft.com/office/drawing/2014/main" id="{ACE168E3-D6EB-0E4B-957F-F9D5D2510B79}"/>
                </a:ext>
              </a:extLst>
            </p:cNvPr>
            <p:cNvSpPr>
              <a:spLocks noChangeShapeType="1"/>
            </p:cNvSpPr>
            <p:nvPr/>
          </p:nvSpPr>
          <p:spPr bwMode="auto">
            <a:xfrm flipV="1">
              <a:off x="3733"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3" name="Line 2235">
              <a:extLst>
                <a:ext uri="{FF2B5EF4-FFF2-40B4-BE49-F238E27FC236}">
                  <a16:creationId xmlns:a16="http://schemas.microsoft.com/office/drawing/2014/main" id="{9E31B5C6-7784-6D4A-AD3E-A7106F40C0FD}"/>
                </a:ext>
              </a:extLst>
            </p:cNvPr>
            <p:cNvSpPr>
              <a:spLocks noChangeShapeType="1"/>
            </p:cNvSpPr>
            <p:nvPr/>
          </p:nvSpPr>
          <p:spPr bwMode="auto">
            <a:xfrm flipV="1">
              <a:off x="3733"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4" name="Line 2236">
              <a:extLst>
                <a:ext uri="{FF2B5EF4-FFF2-40B4-BE49-F238E27FC236}">
                  <a16:creationId xmlns:a16="http://schemas.microsoft.com/office/drawing/2014/main" id="{0F48CEB5-26A3-1845-BB67-4570A33893A0}"/>
                </a:ext>
              </a:extLst>
            </p:cNvPr>
            <p:cNvSpPr>
              <a:spLocks noChangeShapeType="1"/>
            </p:cNvSpPr>
            <p:nvPr/>
          </p:nvSpPr>
          <p:spPr bwMode="auto">
            <a:xfrm flipV="1">
              <a:off x="3733"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5" name="Line 2237">
              <a:extLst>
                <a:ext uri="{FF2B5EF4-FFF2-40B4-BE49-F238E27FC236}">
                  <a16:creationId xmlns:a16="http://schemas.microsoft.com/office/drawing/2014/main" id="{4B00B461-42C4-F04D-BB35-FEA958D3F76E}"/>
                </a:ext>
              </a:extLst>
            </p:cNvPr>
            <p:cNvSpPr>
              <a:spLocks noChangeShapeType="1"/>
            </p:cNvSpPr>
            <p:nvPr/>
          </p:nvSpPr>
          <p:spPr bwMode="auto">
            <a:xfrm flipV="1">
              <a:off x="3733"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6" name="Line 2238">
              <a:extLst>
                <a:ext uri="{FF2B5EF4-FFF2-40B4-BE49-F238E27FC236}">
                  <a16:creationId xmlns:a16="http://schemas.microsoft.com/office/drawing/2014/main" id="{041EAF4D-42F3-2E47-9B3B-0E40816FA5F9}"/>
                </a:ext>
              </a:extLst>
            </p:cNvPr>
            <p:cNvSpPr>
              <a:spLocks noChangeShapeType="1"/>
            </p:cNvSpPr>
            <p:nvPr/>
          </p:nvSpPr>
          <p:spPr bwMode="auto">
            <a:xfrm flipV="1">
              <a:off x="3733"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7" name="Line 2239">
              <a:extLst>
                <a:ext uri="{FF2B5EF4-FFF2-40B4-BE49-F238E27FC236}">
                  <a16:creationId xmlns:a16="http://schemas.microsoft.com/office/drawing/2014/main" id="{C75C35A5-8F02-1E46-B015-59D9B47AEF8C}"/>
                </a:ext>
              </a:extLst>
            </p:cNvPr>
            <p:cNvSpPr>
              <a:spLocks noChangeShapeType="1"/>
            </p:cNvSpPr>
            <p:nvPr/>
          </p:nvSpPr>
          <p:spPr bwMode="auto">
            <a:xfrm flipV="1">
              <a:off x="3733"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8" name="Line 2240">
              <a:extLst>
                <a:ext uri="{FF2B5EF4-FFF2-40B4-BE49-F238E27FC236}">
                  <a16:creationId xmlns:a16="http://schemas.microsoft.com/office/drawing/2014/main" id="{2CEECD3C-F925-4049-8C87-E0FD1EAA12CA}"/>
                </a:ext>
              </a:extLst>
            </p:cNvPr>
            <p:cNvSpPr>
              <a:spLocks noChangeShapeType="1"/>
            </p:cNvSpPr>
            <p:nvPr/>
          </p:nvSpPr>
          <p:spPr bwMode="auto">
            <a:xfrm flipV="1">
              <a:off x="3733"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9" name="Line 2241">
              <a:extLst>
                <a:ext uri="{FF2B5EF4-FFF2-40B4-BE49-F238E27FC236}">
                  <a16:creationId xmlns:a16="http://schemas.microsoft.com/office/drawing/2014/main" id="{AB613EC2-D318-EF47-9754-97F4C8B8C3F2}"/>
                </a:ext>
              </a:extLst>
            </p:cNvPr>
            <p:cNvSpPr>
              <a:spLocks noChangeShapeType="1"/>
            </p:cNvSpPr>
            <p:nvPr/>
          </p:nvSpPr>
          <p:spPr bwMode="auto">
            <a:xfrm flipV="1">
              <a:off x="3733"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71" name="Group 2242">
            <a:extLst>
              <a:ext uri="{FF2B5EF4-FFF2-40B4-BE49-F238E27FC236}">
                <a16:creationId xmlns:a16="http://schemas.microsoft.com/office/drawing/2014/main" id="{A5A0499A-B0AC-D141-B520-5163EC6A4947}"/>
              </a:ext>
            </a:extLst>
          </p:cNvPr>
          <p:cNvGrpSpPr>
            <a:grpSpLocks/>
          </p:cNvGrpSpPr>
          <p:nvPr/>
        </p:nvGrpSpPr>
        <p:grpSpPr bwMode="auto">
          <a:xfrm>
            <a:off x="6162675" y="1749425"/>
            <a:ext cx="1165225" cy="2822575"/>
            <a:chOff x="3697" y="1102"/>
            <a:chExt cx="699" cy="1778"/>
          </a:xfrm>
        </p:grpSpPr>
        <p:sp>
          <p:nvSpPr>
            <p:cNvPr id="143800" name="Line 2243">
              <a:extLst>
                <a:ext uri="{FF2B5EF4-FFF2-40B4-BE49-F238E27FC236}">
                  <a16:creationId xmlns:a16="http://schemas.microsoft.com/office/drawing/2014/main" id="{3B925AB9-C66B-6E46-92BF-D9CE222C1112}"/>
                </a:ext>
              </a:extLst>
            </p:cNvPr>
            <p:cNvSpPr>
              <a:spLocks noChangeShapeType="1"/>
            </p:cNvSpPr>
            <p:nvPr/>
          </p:nvSpPr>
          <p:spPr bwMode="auto">
            <a:xfrm flipV="1">
              <a:off x="3733"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1" name="Line 2244">
              <a:extLst>
                <a:ext uri="{FF2B5EF4-FFF2-40B4-BE49-F238E27FC236}">
                  <a16:creationId xmlns:a16="http://schemas.microsoft.com/office/drawing/2014/main" id="{FBB6FCE5-5112-C341-831F-976FA5C0AFB5}"/>
                </a:ext>
              </a:extLst>
            </p:cNvPr>
            <p:cNvSpPr>
              <a:spLocks noChangeShapeType="1"/>
            </p:cNvSpPr>
            <p:nvPr/>
          </p:nvSpPr>
          <p:spPr bwMode="auto">
            <a:xfrm flipV="1">
              <a:off x="3733"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2" name="Line 2245">
              <a:extLst>
                <a:ext uri="{FF2B5EF4-FFF2-40B4-BE49-F238E27FC236}">
                  <a16:creationId xmlns:a16="http://schemas.microsoft.com/office/drawing/2014/main" id="{8ABF0382-8E84-8740-8E7B-DF7D91AE5FFF}"/>
                </a:ext>
              </a:extLst>
            </p:cNvPr>
            <p:cNvSpPr>
              <a:spLocks noChangeShapeType="1"/>
            </p:cNvSpPr>
            <p:nvPr/>
          </p:nvSpPr>
          <p:spPr bwMode="auto">
            <a:xfrm flipV="1">
              <a:off x="3733"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3" name="Line 2246">
              <a:extLst>
                <a:ext uri="{FF2B5EF4-FFF2-40B4-BE49-F238E27FC236}">
                  <a16:creationId xmlns:a16="http://schemas.microsoft.com/office/drawing/2014/main" id="{C2093AAF-86B3-1D40-AB81-A5D13B6CC88F}"/>
                </a:ext>
              </a:extLst>
            </p:cNvPr>
            <p:cNvSpPr>
              <a:spLocks noChangeShapeType="1"/>
            </p:cNvSpPr>
            <p:nvPr/>
          </p:nvSpPr>
          <p:spPr bwMode="auto">
            <a:xfrm flipV="1">
              <a:off x="3733"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4" name="Line 2247">
              <a:extLst>
                <a:ext uri="{FF2B5EF4-FFF2-40B4-BE49-F238E27FC236}">
                  <a16:creationId xmlns:a16="http://schemas.microsoft.com/office/drawing/2014/main" id="{89FABE9C-48AB-1E40-BFE2-906CAB650DFC}"/>
                </a:ext>
              </a:extLst>
            </p:cNvPr>
            <p:cNvSpPr>
              <a:spLocks noChangeShapeType="1"/>
            </p:cNvSpPr>
            <p:nvPr/>
          </p:nvSpPr>
          <p:spPr bwMode="auto">
            <a:xfrm flipV="1">
              <a:off x="3733"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5" name="Line 2248">
              <a:extLst>
                <a:ext uri="{FF2B5EF4-FFF2-40B4-BE49-F238E27FC236}">
                  <a16:creationId xmlns:a16="http://schemas.microsoft.com/office/drawing/2014/main" id="{9CBB5B2B-A49B-D643-9E2F-FA1F1FDE9E95}"/>
                </a:ext>
              </a:extLst>
            </p:cNvPr>
            <p:cNvSpPr>
              <a:spLocks noChangeShapeType="1"/>
            </p:cNvSpPr>
            <p:nvPr/>
          </p:nvSpPr>
          <p:spPr bwMode="auto">
            <a:xfrm flipV="1">
              <a:off x="3733"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6" name="Line 2249">
              <a:extLst>
                <a:ext uri="{FF2B5EF4-FFF2-40B4-BE49-F238E27FC236}">
                  <a16:creationId xmlns:a16="http://schemas.microsoft.com/office/drawing/2014/main" id="{D3C86B5E-65F2-D941-811B-9165C74D72D1}"/>
                </a:ext>
              </a:extLst>
            </p:cNvPr>
            <p:cNvSpPr>
              <a:spLocks noChangeShapeType="1"/>
            </p:cNvSpPr>
            <p:nvPr/>
          </p:nvSpPr>
          <p:spPr bwMode="auto">
            <a:xfrm flipV="1">
              <a:off x="3733"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7" name="Line 2250">
              <a:extLst>
                <a:ext uri="{FF2B5EF4-FFF2-40B4-BE49-F238E27FC236}">
                  <a16:creationId xmlns:a16="http://schemas.microsoft.com/office/drawing/2014/main" id="{B208C660-A4F7-2F42-93DA-66D86D6A2548}"/>
                </a:ext>
              </a:extLst>
            </p:cNvPr>
            <p:cNvSpPr>
              <a:spLocks noChangeShapeType="1"/>
            </p:cNvSpPr>
            <p:nvPr/>
          </p:nvSpPr>
          <p:spPr bwMode="auto">
            <a:xfrm flipV="1">
              <a:off x="3733"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8" name="Line 2251">
              <a:extLst>
                <a:ext uri="{FF2B5EF4-FFF2-40B4-BE49-F238E27FC236}">
                  <a16:creationId xmlns:a16="http://schemas.microsoft.com/office/drawing/2014/main" id="{BB9324A9-0F7E-F64F-93F9-6A358708907F}"/>
                </a:ext>
              </a:extLst>
            </p:cNvPr>
            <p:cNvSpPr>
              <a:spLocks noChangeShapeType="1"/>
            </p:cNvSpPr>
            <p:nvPr/>
          </p:nvSpPr>
          <p:spPr bwMode="auto">
            <a:xfrm flipV="1">
              <a:off x="3733"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9" name="Line 2252">
              <a:extLst>
                <a:ext uri="{FF2B5EF4-FFF2-40B4-BE49-F238E27FC236}">
                  <a16:creationId xmlns:a16="http://schemas.microsoft.com/office/drawing/2014/main" id="{DE3497F0-554B-8940-A53A-795E5807F4B1}"/>
                </a:ext>
              </a:extLst>
            </p:cNvPr>
            <p:cNvSpPr>
              <a:spLocks noChangeShapeType="1"/>
            </p:cNvSpPr>
            <p:nvPr/>
          </p:nvSpPr>
          <p:spPr bwMode="auto">
            <a:xfrm flipV="1">
              <a:off x="3733"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0" name="Line 2253">
              <a:extLst>
                <a:ext uri="{FF2B5EF4-FFF2-40B4-BE49-F238E27FC236}">
                  <a16:creationId xmlns:a16="http://schemas.microsoft.com/office/drawing/2014/main" id="{FCBC8797-AF29-4E45-A71B-59D738174DA3}"/>
                </a:ext>
              </a:extLst>
            </p:cNvPr>
            <p:cNvSpPr>
              <a:spLocks noChangeShapeType="1"/>
            </p:cNvSpPr>
            <p:nvPr/>
          </p:nvSpPr>
          <p:spPr bwMode="auto">
            <a:xfrm flipV="1">
              <a:off x="3733"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1" name="Line 2254">
              <a:extLst>
                <a:ext uri="{FF2B5EF4-FFF2-40B4-BE49-F238E27FC236}">
                  <a16:creationId xmlns:a16="http://schemas.microsoft.com/office/drawing/2014/main" id="{237357CE-E6DA-2448-8DC5-DB3C790821AC}"/>
                </a:ext>
              </a:extLst>
            </p:cNvPr>
            <p:cNvSpPr>
              <a:spLocks noChangeShapeType="1"/>
            </p:cNvSpPr>
            <p:nvPr/>
          </p:nvSpPr>
          <p:spPr bwMode="auto">
            <a:xfrm flipV="1">
              <a:off x="3733"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2" name="Line 2255">
              <a:extLst>
                <a:ext uri="{FF2B5EF4-FFF2-40B4-BE49-F238E27FC236}">
                  <a16:creationId xmlns:a16="http://schemas.microsoft.com/office/drawing/2014/main" id="{9C68E23A-F965-8645-ACAA-1B26F6A3E254}"/>
                </a:ext>
              </a:extLst>
            </p:cNvPr>
            <p:cNvSpPr>
              <a:spLocks noChangeShapeType="1"/>
            </p:cNvSpPr>
            <p:nvPr/>
          </p:nvSpPr>
          <p:spPr bwMode="auto">
            <a:xfrm flipV="1">
              <a:off x="3733"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3" name="Line 2256">
              <a:extLst>
                <a:ext uri="{FF2B5EF4-FFF2-40B4-BE49-F238E27FC236}">
                  <a16:creationId xmlns:a16="http://schemas.microsoft.com/office/drawing/2014/main" id="{DE602008-119E-FD4E-BB83-CDDFCEEFDB7F}"/>
                </a:ext>
              </a:extLst>
            </p:cNvPr>
            <p:cNvSpPr>
              <a:spLocks noChangeShapeType="1"/>
            </p:cNvSpPr>
            <p:nvPr/>
          </p:nvSpPr>
          <p:spPr bwMode="auto">
            <a:xfrm flipV="1">
              <a:off x="3733"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4" name="Line 2257">
              <a:extLst>
                <a:ext uri="{FF2B5EF4-FFF2-40B4-BE49-F238E27FC236}">
                  <a16:creationId xmlns:a16="http://schemas.microsoft.com/office/drawing/2014/main" id="{AB43D99A-1037-0448-8661-EF41AC13BF8A}"/>
                </a:ext>
              </a:extLst>
            </p:cNvPr>
            <p:cNvSpPr>
              <a:spLocks noChangeShapeType="1"/>
            </p:cNvSpPr>
            <p:nvPr/>
          </p:nvSpPr>
          <p:spPr bwMode="auto">
            <a:xfrm>
              <a:off x="3733"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5" name="Rectangle 2258">
              <a:extLst>
                <a:ext uri="{FF2B5EF4-FFF2-40B4-BE49-F238E27FC236}">
                  <a16:creationId xmlns:a16="http://schemas.microsoft.com/office/drawing/2014/main" id="{93889A04-A005-BA48-8C3E-63DCBDD69B6D}"/>
                </a:ext>
              </a:extLst>
            </p:cNvPr>
            <p:cNvSpPr>
              <a:spLocks noChangeArrowheads="1"/>
            </p:cNvSpPr>
            <p:nvPr/>
          </p:nvSpPr>
          <p:spPr bwMode="auto">
            <a:xfrm>
              <a:off x="3697"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-6</a:t>
              </a:r>
              <a:endParaRPr lang="en-US" altLang="en-US" sz="1800">
                <a:solidFill>
                  <a:schemeClr val="tx1"/>
                </a:solidFill>
              </a:endParaRPr>
            </a:p>
          </p:txBody>
        </p:sp>
        <p:sp>
          <p:nvSpPr>
            <p:cNvPr id="143816" name="Line 2259">
              <a:extLst>
                <a:ext uri="{FF2B5EF4-FFF2-40B4-BE49-F238E27FC236}">
                  <a16:creationId xmlns:a16="http://schemas.microsoft.com/office/drawing/2014/main" id="{993D6D2E-0618-4F4B-908F-27EFA04ACD94}"/>
                </a:ext>
              </a:extLst>
            </p:cNvPr>
            <p:cNvSpPr>
              <a:spLocks noChangeShapeType="1"/>
            </p:cNvSpPr>
            <p:nvPr/>
          </p:nvSpPr>
          <p:spPr bwMode="auto">
            <a:xfrm flipV="1">
              <a:off x="3954"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7" name="Line 2260">
              <a:extLst>
                <a:ext uri="{FF2B5EF4-FFF2-40B4-BE49-F238E27FC236}">
                  <a16:creationId xmlns:a16="http://schemas.microsoft.com/office/drawing/2014/main" id="{142B08AD-49E0-314B-85D1-C65AEAB0CA1E}"/>
                </a:ext>
              </a:extLst>
            </p:cNvPr>
            <p:cNvSpPr>
              <a:spLocks noChangeShapeType="1"/>
            </p:cNvSpPr>
            <p:nvPr/>
          </p:nvSpPr>
          <p:spPr bwMode="auto">
            <a:xfrm flipV="1">
              <a:off x="3954"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8" name="Line 2261">
              <a:extLst>
                <a:ext uri="{FF2B5EF4-FFF2-40B4-BE49-F238E27FC236}">
                  <a16:creationId xmlns:a16="http://schemas.microsoft.com/office/drawing/2014/main" id="{84C8DF22-2943-3141-BF54-2816EB217945}"/>
                </a:ext>
              </a:extLst>
            </p:cNvPr>
            <p:cNvSpPr>
              <a:spLocks noChangeShapeType="1"/>
            </p:cNvSpPr>
            <p:nvPr/>
          </p:nvSpPr>
          <p:spPr bwMode="auto">
            <a:xfrm flipV="1">
              <a:off x="3954"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9" name="Line 2262">
              <a:extLst>
                <a:ext uri="{FF2B5EF4-FFF2-40B4-BE49-F238E27FC236}">
                  <a16:creationId xmlns:a16="http://schemas.microsoft.com/office/drawing/2014/main" id="{4061E328-8AF4-2E4A-A776-947DEEDFB53C}"/>
                </a:ext>
              </a:extLst>
            </p:cNvPr>
            <p:cNvSpPr>
              <a:spLocks noChangeShapeType="1"/>
            </p:cNvSpPr>
            <p:nvPr/>
          </p:nvSpPr>
          <p:spPr bwMode="auto">
            <a:xfrm flipV="1">
              <a:off x="3954"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0" name="Line 2263">
              <a:extLst>
                <a:ext uri="{FF2B5EF4-FFF2-40B4-BE49-F238E27FC236}">
                  <a16:creationId xmlns:a16="http://schemas.microsoft.com/office/drawing/2014/main" id="{8C40D547-4AE2-3C4F-9354-1960E9AC715F}"/>
                </a:ext>
              </a:extLst>
            </p:cNvPr>
            <p:cNvSpPr>
              <a:spLocks noChangeShapeType="1"/>
            </p:cNvSpPr>
            <p:nvPr/>
          </p:nvSpPr>
          <p:spPr bwMode="auto">
            <a:xfrm flipV="1">
              <a:off x="3954"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1" name="Line 2264">
              <a:extLst>
                <a:ext uri="{FF2B5EF4-FFF2-40B4-BE49-F238E27FC236}">
                  <a16:creationId xmlns:a16="http://schemas.microsoft.com/office/drawing/2014/main" id="{401FFDFF-F04B-1A4A-86F2-4152AD87D7BA}"/>
                </a:ext>
              </a:extLst>
            </p:cNvPr>
            <p:cNvSpPr>
              <a:spLocks noChangeShapeType="1"/>
            </p:cNvSpPr>
            <p:nvPr/>
          </p:nvSpPr>
          <p:spPr bwMode="auto">
            <a:xfrm flipV="1">
              <a:off x="3954"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2" name="Line 2265">
              <a:extLst>
                <a:ext uri="{FF2B5EF4-FFF2-40B4-BE49-F238E27FC236}">
                  <a16:creationId xmlns:a16="http://schemas.microsoft.com/office/drawing/2014/main" id="{05BCB8F6-0C33-4142-8AE4-73911951DAF1}"/>
                </a:ext>
              </a:extLst>
            </p:cNvPr>
            <p:cNvSpPr>
              <a:spLocks noChangeShapeType="1"/>
            </p:cNvSpPr>
            <p:nvPr/>
          </p:nvSpPr>
          <p:spPr bwMode="auto">
            <a:xfrm flipV="1">
              <a:off x="3954"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3" name="Line 2266">
              <a:extLst>
                <a:ext uri="{FF2B5EF4-FFF2-40B4-BE49-F238E27FC236}">
                  <a16:creationId xmlns:a16="http://schemas.microsoft.com/office/drawing/2014/main" id="{2316E26E-4097-894B-84A0-5EB00286EFFA}"/>
                </a:ext>
              </a:extLst>
            </p:cNvPr>
            <p:cNvSpPr>
              <a:spLocks noChangeShapeType="1"/>
            </p:cNvSpPr>
            <p:nvPr/>
          </p:nvSpPr>
          <p:spPr bwMode="auto">
            <a:xfrm flipV="1">
              <a:off x="3954"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4" name="Line 2267">
              <a:extLst>
                <a:ext uri="{FF2B5EF4-FFF2-40B4-BE49-F238E27FC236}">
                  <a16:creationId xmlns:a16="http://schemas.microsoft.com/office/drawing/2014/main" id="{F1228F55-1DE4-2247-8BE9-1991D18B8094}"/>
                </a:ext>
              </a:extLst>
            </p:cNvPr>
            <p:cNvSpPr>
              <a:spLocks noChangeShapeType="1"/>
            </p:cNvSpPr>
            <p:nvPr/>
          </p:nvSpPr>
          <p:spPr bwMode="auto">
            <a:xfrm flipV="1">
              <a:off x="3954"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5" name="Line 2268">
              <a:extLst>
                <a:ext uri="{FF2B5EF4-FFF2-40B4-BE49-F238E27FC236}">
                  <a16:creationId xmlns:a16="http://schemas.microsoft.com/office/drawing/2014/main" id="{3BC9807A-CA39-6E41-B394-B6B630C65AF9}"/>
                </a:ext>
              </a:extLst>
            </p:cNvPr>
            <p:cNvSpPr>
              <a:spLocks noChangeShapeType="1"/>
            </p:cNvSpPr>
            <p:nvPr/>
          </p:nvSpPr>
          <p:spPr bwMode="auto">
            <a:xfrm flipV="1">
              <a:off x="3954"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6" name="Line 2269">
              <a:extLst>
                <a:ext uri="{FF2B5EF4-FFF2-40B4-BE49-F238E27FC236}">
                  <a16:creationId xmlns:a16="http://schemas.microsoft.com/office/drawing/2014/main" id="{6F52E0DA-36B8-7347-A9B0-510BC19A83AC}"/>
                </a:ext>
              </a:extLst>
            </p:cNvPr>
            <p:cNvSpPr>
              <a:spLocks noChangeShapeType="1"/>
            </p:cNvSpPr>
            <p:nvPr/>
          </p:nvSpPr>
          <p:spPr bwMode="auto">
            <a:xfrm flipV="1">
              <a:off x="3954"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7" name="Line 2270">
              <a:extLst>
                <a:ext uri="{FF2B5EF4-FFF2-40B4-BE49-F238E27FC236}">
                  <a16:creationId xmlns:a16="http://schemas.microsoft.com/office/drawing/2014/main" id="{29E18B78-616E-4244-9137-5B4A988D8236}"/>
                </a:ext>
              </a:extLst>
            </p:cNvPr>
            <p:cNvSpPr>
              <a:spLocks noChangeShapeType="1"/>
            </p:cNvSpPr>
            <p:nvPr/>
          </p:nvSpPr>
          <p:spPr bwMode="auto">
            <a:xfrm flipV="1">
              <a:off x="3954"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8" name="Line 2271">
              <a:extLst>
                <a:ext uri="{FF2B5EF4-FFF2-40B4-BE49-F238E27FC236}">
                  <a16:creationId xmlns:a16="http://schemas.microsoft.com/office/drawing/2014/main" id="{0F6FA1E7-1336-044D-9436-AD3FB3CE0100}"/>
                </a:ext>
              </a:extLst>
            </p:cNvPr>
            <p:cNvSpPr>
              <a:spLocks noChangeShapeType="1"/>
            </p:cNvSpPr>
            <p:nvPr/>
          </p:nvSpPr>
          <p:spPr bwMode="auto">
            <a:xfrm flipV="1">
              <a:off x="3954"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9" name="Line 2272">
              <a:extLst>
                <a:ext uri="{FF2B5EF4-FFF2-40B4-BE49-F238E27FC236}">
                  <a16:creationId xmlns:a16="http://schemas.microsoft.com/office/drawing/2014/main" id="{030193AC-623A-8146-A2C5-1E7A760F0276}"/>
                </a:ext>
              </a:extLst>
            </p:cNvPr>
            <p:cNvSpPr>
              <a:spLocks noChangeShapeType="1"/>
            </p:cNvSpPr>
            <p:nvPr/>
          </p:nvSpPr>
          <p:spPr bwMode="auto">
            <a:xfrm flipV="1">
              <a:off x="3954"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0" name="Line 2273">
              <a:extLst>
                <a:ext uri="{FF2B5EF4-FFF2-40B4-BE49-F238E27FC236}">
                  <a16:creationId xmlns:a16="http://schemas.microsoft.com/office/drawing/2014/main" id="{7C12315B-BFE3-644F-9322-285BD7E4E9E8}"/>
                </a:ext>
              </a:extLst>
            </p:cNvPr>
            <p:cNvSpPr>
              <a:spLocks noChangeShapeType="1"/>
            </p:cNvSpPr>
            <p:nvPr/>
          </p:nvSpPr>
          <p:spPr bwMode="auto">
            <a:xfrm flipV="1">
              <a:off x="3954"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1" name="Line 2274">
              <a:extLst>
                <a:ext uri="{FF2B5EF4-FFF2-40B4-BE49-F238E27FC236}">
                  <a16:creationId xmlns:a16="http://schemas.microsoft.com/office/drawing/2014/main" id="{FEC7B3F9-5F67-BF4B-8168-96DBC8B07645}"/>
                </a:ext>
              </a:extLst>
            </p:cNvPr>
            <p:cNvSpPr>
              <a:spLocks noChangeShapeType="1"/>
            </p:cNvSpPr>
            <p:nvPr/>
          </p:nvSpPr>
          <p:spPr bwMode="auto">
            <a:xfrm flipV="1">
              <a:off x="3954"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2" name="Line 2275">
              <a:extLst>
                <a:ext uri="{FF2B5EF4-FFF2-40B4-BE49-F238E27FC236}">
                  <a16:creationId xmlns:a16="http://schemas.microsoft.com/office/drawing/2014/main" id="{59481E3F-25DE-CB4F-8642-B9EA7C82F758}"/>
                </a:ext>
              </a:extLst>
            </p:cNvPr>
            <p:cNvSpPr>
              <a:spLocks noChangeShapeType="1"/>
            </p:cNvSpPr>
            <p:nvPr/>
          </p:nvSpPr>
          <p:spPr bwMode="auto">
            <a:xfrm flipV="1">
              <a:off x="3954"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3" name="Line 2276">
              <a:extLst>
                <a:ext uri="{FF2B5EF4-FFF2-40B4-BE49-F238E27FC236}">
                  <a16:creationId xmlns:a16="http://schemas.microsoft.com/office/drawing/2014/main" id="{D082EACE-373D-024A-B46C-55FBBCA06E89}"/>
                </a:ext>
              </a:extLst>
            </p:cNvPr>
            <p:cNvSpPr>
              <a:spLocks noChangeShapeType="1"/>
            </p:cNvSpPr>
            <p:nvPr/>
          </p:nvSpPr>
          <p:spPr bwMode="auto">
            <a:xfrm flipV="1">
              <a:off x="3954"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4" name="Line 2277">
              <a:extLst>
                <a:ext uri="{FF2B5EF4-FFF2-40B4-BE49-F238E27FC236}">
                  <a16:creationId xmlns:a16="http://schemas.microsoft.com/office/drawing/2014/main" id="{B81CA001-AF4F-A346-9AFD-B460A585CC6A}"/>
                </a:ext>
              </a:extLst>
            </p:cNvPr>
            <p:cNvSpPr>
              <a:spLocks noChangeShapeType="1"/>
            </p:cNvSpPr>
            <p:nvPr/>
          </p:nvSpPr>
          <p:spPr bwMode="auto">
            <a:xfrm flipV="1">
              <a:off x="3954"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5" name="Line 2278">
              <a:extLst>
                <a:ext uri="{FF2B5EF4-FFF2-40B4-BE49-F238E27FC236}">
                  <a16:creationId xmlns:a16="http://schemas.microsoft.com/office/drawing/2014/main" id="{70877400-C511-8041-BC9E-B548737CD92E}"/>
                </a:ext>
              </a:extLst>
            </p:cNvPr>
            <p:cNvSpPr>
              <a:spLocks noChangeShapeType="1"/>
            </p:cNvSpPr>
            <p:nvPr/>
          </p:nvSpPr>
          <p:spPr bwMode="auto">
            <a:xfrm flipV="1">
              <a:off x="3954"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6" name="Line 2279">
              <a:extLst>
                <a:ext uri="{FF2B5EF4-FFF2-40B4-BE49-F238E27FC236}">
                  <a16:creationId xmlns:a16="http://schemas.microsoft.com/office/drawing/2014/main" id="{D737589C-2DF1-414C-9046-0ECF5DD6E374}"/>
                </a:ext>
              </a:extLst>
            </p:cNvPr>
            <p:cNvSpPr>
              <a:spLocks noChangeShapeType="1"/>
            </p:cNvSpPr>
            <p:nvPr/>
          </p:nvSpPr>
          <p:spPr bwMode="auto">
            <a:xfrm flipV="1">
              <a:off x="3954"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7" name="Line 2280">
              <a:extLst>
                <a:ext uri="{FF2B5EF4-FFF2-40B4-BE49-F238E27FC236}">
                  <a16:creationId xmlns:a16="http://schemas.microsoft.com/office/drawing/2014/main" id="{2118EDE0-B4EE-DC4D-A089-D1331749BE34}"/>
                </a:ext>
              </a:extLst>
            </p:cNvPr>
            <p:cNvSpPr>
              <a:spLocks noChangeShapeType="1"/>
            </p:cNvSpPr>
            <p:nvPr/>
          </p:nvSpPr>
          <p:spPr bwMode="auto">
            <a:xfrm flipV="1">
              <a:off x="3954"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8" name="Line 2281">
              <a:extLst>
                <a:ext uri="{FF2B5EF4-FFF2-40B4-BE49-F238E27FC236}">
                  <a16:creationId xmlns:a16="http://schemas.microsoft.com/office/drawing/2014/main" id="{A2A2B5A0-70FD-CE49-8AC3-1B19EFEC519D}"/>
                </a:ext>
              </a:extLst>
            </p:cNvPr>
            <p:cNvSpPr>
              <a:spLocks noChangeShapeType="1"/>
            </p:cNvSpPr>
            <p:nvPr/>
          </p:nvSpPr>
          <p:spPr bwMode="auto">
            <a:xfrm flipV="1">
              <a:off x="3954"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9" name="Line 2282">
              <a:extLst>
                <a:ext uri="{FF2B5EF4-FFF2-40B4-BE49-F238E27FC236}">
                  <a16:creationId xmlns:a16="http://schemas.microsoft.com/office/drawing/2014/main" id="{3DF09EA5-3846-4548-A04E-A10799506D38}"/>
                </a:ext>
              </a:extLst>
            </p:cNvPr>
            <p:cNvSpPr>
              <a:spLocks noChangeShapeType="1"/>
            </p:cNvSpPr>
            <p:nvPr/>
          </p:nvSpPr>
          <p:spPr bwMode="auto">
            <a:xfrm flipV="1">
              <a:off x="3954"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0" name="Line 2283">
              <a:extLst>
                <a:ext uri="{FF2B5EF4-FFF2-40B4-BE49-F238E27FC236}">
                  <a16:creationId xmlns:a16="http://schemas.microsoft.com/office/drawing/2014/main" id="{6F290650-D045-8449-92DC-2B9CFF35A6BE}"/>
                </a:ext>
              </a:extLst>
            </p:cNvPr>
            <p:cNvSpPr>
              <a:spLocks noChangeShapeType="1"/>
            </p:cNvSpPr>
            <p:nvPr/>
          </p:nvSpPr>
          <p:spPr bwMode="auto">
            <a:xfrm flipV="1">
              <a:off x="3954"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1" name="Line 2284">
              <a:extLst>
                <a:ext uri="{FF2B5EF4-FFF2-40B4-BE49-F238E27FC236}">
                  <a16:creationId xmlns:a16="http://schemas.microsoft.com/office/drawing/2014/main" id="{087F8F2A-11DB-7C48-BE1B-9007807B6454}"/>
                </a:ext>
              </a:extLst>
            </p:cNvPr>
            <p:cNvSpPr>
              <a:spLocks noChangeShapeType="1"/>
            </p:cNvSpPr>
            <p:nvPr/>
          </p:nvSpPr>
          <p:spPr bwMode="auto">
            <a:xfrm flipV="1">
              <a:off x="3954"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2" name="Line 2285">
              <a:extLst>
                <a:ext uri="{FF2B5EF4-FFF2-40B4-BE49-F238E27FC236}">
                  <a16:creationId xmlns:a16="http://schemas.microsoft.com/office/drawing/2014/main" id="{3B693C84-9062-E448-BD3D-8EB2B885CC69}"/>
                </a:ext>
              </a:extLst>
            </p:cNvPr>
            <p:cNvSpPr>
              <a:spLocks noChangeShapeType="1"/>
            </p:cNvSpPr>
            <p:nvPr/>
          </p:nvSpPr>
          <p:spPr bwMode="auto">
            <a:xfrm flipV="1">
              <a:off x="3954"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3" name="Line 2286">
              <a:extLst>
                <a:ext uri="{FF2B5EF4-FFF2-40B4-BE49-F238E27FC236}">
                  <a16:creationId xmlns:a16="http://schemas.microsoft.com/office/drawing/2014/main" id="{384B4F23-9033-2A4C-8D2E-6EDC7B1CECB7}"/>
                </a:ext>
              </a:extLst>
            </p:cNvPr>
            <p:cNvSpPr>
              <a:spLocks noChangeShapeType="1"/>
            </p:cNvSpPr>
            <p:nvPr/>
          </p:nvSpPr>
          <p:spPr bwMode="auto">
            <a:xfrm flipV="1">
              <a:off x="3954"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4" name="Line 2287">
              <a:extLst>
                <a:ext uri="{FF2B5EF4-FFF2-40B4-BE49-F238E27FC236}">
                  <a16:creationId xmlns:a16="http://schemas.microsoft.com/office/drawing/2014/main" id="{D31EF733-7A7F-9748-9B31-36647C6A935D}"/>
                </a:ext>
              </a:extLst>
            </p:cNvPr>
            <p:cNvSpPr>
              <a:spLocks noChangeShapeType="1"/>
            </p:cNvSpPr>
            <p:nvPr/>
          </p:nvSpPr>
          <p:spPr bwMode="auto">
            <a:xfrm flipV="1">
              <a:off x="3954"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5" name="Line 2288">
              <a:extLst>
                <a:ext uri="{FF2B5EF4-FFF2-40B4-BE49-F238E27FC236}">
                  <a16:creationId xmlns:a16="http://schemas.microsoft.com/office/drawing/2014/main" id="{9BD69C73-7C49-3B43-87E5-194838898EFE}"/>
                </a:ext>
              </a:extLst>
            </p:cNvPr>
            <p:cNvSpPr>
              <a:spLocks noChangeShapeType="1"/>
            </p:cNvSpPr>
            <p:nvPr/>
          </p:nvSpPr>
          <p:spPr bwMode="auto">
            <a:xfrm flipV="1">
              <a:off x="3954"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6" name="Line 2289">
              <a:extLst>
                <a:ext uri="{FF2B5EF4-FFF2-40B4-BE49-F238E27FC236}">
                  <a16:creationId xmlns:a16="http://schemas.microsoft.com/office/drawing/2014/main" id="{8BEDCB0B-8B8C-9A45-BD88-7EBE08532365}"/>
                </a:ext>
              </a:extLst>
            </p:cNvPr>
            <p:cNvSpPr>
              <a:spLocks noChangeShapeType="1"/>
            </p:cNvSpPr>
            <p:nvPr/>
          </p:nvSpPr>
          <p:spPr bwMode="auto">
            <a:xfrm flipV="1">
              <a:off x="3954"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7" name="Line 2290">
              <a:extLst>
                <a:ext uri="{FF2B5EF4-FFF2-40B4-BE49-F238E27FC236}">
                  <a16:creationId xmlns:a16="http://schemas.microsoft.com/office/drawing/2014/main" id="{CA2CE148-D703-9C45-97B5-593D563DFDA6}"/>
                </a:ext>
              </a:extLst>
            </p:cNvPr>
            <p:cNvSpPr>
              <a:spLocks noChangeShapeType="1"/>
            </p:cNvSpPr>
            <p:nvPr/>
          </p:nvSpPr>
          <p:spPr bwMode="auto">
            <a:xfrm flipV="1">
              <a:off x="3954"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8" name="Line 2291">
              <a:extLst>
                <a:ext uri="{FF2B5EF4-FFF2-40B4-BE49-F238E27FC236}">
                  <a16:creationId xmlns:a16="http://schemas.microsoft.com/office/drawing/2014/main" id="{726210D8-BC4D-AE43-A675-82160F46E23C}"/>
                </a:ext>
              </a:extLst>
            </p:cNvPr>
            <p:cNvSpPr>
              <a:spLocks noChangeShapeType="1"/>
            </p:cNvSpPr>
            <p:nvPr/>
          </p:nvSpPr>
          <p:spPr bwMode="auto">
            <a:xfrm flipV="1">
              <a:off x="3954"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9" name="Line 2292">
              <a:extLst>
                <a:ext uri="{FF2B5EF4-FFF2-40B4-BE49-F238E27FC236}">
                  <a16:creationId xmlns:a16="http://schemas.microsoft.com/office/drawing/2014/main" id="{ACDD9168-3A1D-094C-8994-38CCCEA5D70A}"/>
                </a:ext>
              </a:extLst>
            </p:cNvPr>
            <p:cNvSpPr>
              <a:spLocks noChangeShapeType="1"/>
            </p:cNvSpPr>
            <p:nvPr/>
          </p:nvSpPr>
          <p:spPr bwMode="auto">
            <a:xfrm flipV="1">
              <a:off x="3954"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0" name="Line 2293">
              <a:extLst>
                <a:ext uri="{FF2B5EF4-FFF2-40B4-BE49-F238E27FC236}">
                  <a16:creationId xmlns:a16="http://schemas.microsoft.com/office/drawing/2014/main" id="{BD5ABAA5-C513-B043-A6B2-924FB29C2D55}"/>
                </a:ext>
              </a:extLst>
            </p:cNvPr>
            <p:cNvSpPr>
              <a:spLocks noChangeShapeType="1"/>
            </p:cNvSpPr>
            <p:nvPr/>
          </p:nvSpPr>
          <p:spPr bwMode="auto">
            <a:xfrm flipV="1">
              <a:off x="3954"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1" name="Line 2294">
              <a:extLst>
                <a:ext uri="{FF2B5EF4-FFF2-40B4-BE49-F238E27FC236}">
                  <a16:creationId xmlns:a16="http://schemas.microsoft.com/office/drawing/2014/main" id="{733DE79D-2032-A342-9A40-03151948007D}"/>
                </a:ext>
              </a:extLst>
            </p:cNvPr>
            <p:cNvSpPr>
              <a:spLocks noChangeShapeType="1"/>
            </p:cNvSpPr>
            <p:nvPr/>
          </p:nvSpPr>
          <p:spPr bwMode="auto">
            <a:xfrm flipV="1">
              <a:off x="3954"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2" name="Line 2295">
              <a:extLst>
                <a:ext uri="{FF2B5EF4-FFF2-40B4-BE49-F238E27FC236}">
                  <a16:creationId xmlns:a16="http://schemas.microsoft.com/office/drawing/2014/main" id="{9E47DC68-203D-054D-9366-AE07A1ACF20D}"/>
                </a:ext>
              </a:extLst>
            </p:cNvPr>
            <p:cNvSpPr>
              <a:spLocks noChangeShapeType="1"/>
            </p:cNvSpPr>
            <p:nvPr/>
          </p:nvSpPr>
          <p:spPr bwMode="auto">
            <a:xfrm flipV="1">
              <a:off x="3954"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3" name="Line 2296">
              <a:extLst>
                <a:ext uri="{FF2B5EF4-FFF2-40B4-BE49-F238E27FC236}">
                  <a16:creationId xmlns:a16="http://schemas.microsoft.com/office/drawing/2014/main" id="{12F15291-57E1-CA4F-965D-704C915D10F0}"/>
                </a:ext>
              </a:extLst>
            </p:cNvPr>
            <p:cNvSpPr>
              <a:spLocks noChangeShapeType="1"/>
            </p:cNvSpPr>
            <p:nvPr/>
          </p:nvSpPr>
          <p:spPr bwMode="auto">
            <a:xfrm flipV="1">
              <a:off x="3954"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4" name="Line 2297">
              <a:extLst>
                <a:ext uri="{FF2B5EF4-FFF2-40B4-BE49-F238E27FC236}">
                  <a16:creationId xmlns:a16="http://schemas.microsoft.com/office/drawing/2014/main" id="{751FFE7C-881D-9446-AD63-E1A9C5A201B8}"/>
                </a:ext>
              </a:extLst>
            </p:cNvPr>
            <p:cNvSpPr>
              <a:spLocks noChangeShapeType="1"/>
            </p:cNvSpPr>
            <p:nvPr/>
          </p:nvSpPr>
          <p:spPr bwMode="auto">
            <a:xfrm flipV="1">
              <a:off x="3954"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5" name="Line 2298">
              <a:extLst>
                <a:ext uri="{FF2B5EF4-FFF2-40B4-BE49-F238E27FC236}">
                  <a16:creationId xmlns:a16="http://schemas.microsoft.com/office/drawing/2014/main" id="{DB5937DC-CB43-0947-ACAF-4652509B57C2}"/>
                </a:ext>
              </a:extLst>
            </p:cNvPr>
            <p:cNvSpPr>
              <a:spLocks noChangeShapeType="1"/>
            </p:cNvSpPr>
            <p:nvPr/>
          </p:nvSpPr>
          <p:spPr bwMode="auto">
            <a:xfrm flipV="1">
              <a:off x="3954"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6" name="Line 2299">
              <a:extLst>
                <a:ext uri="{FF2B5EF4-FFF2-40B4-BE49-F238E27FC236}">
                  <a16:creationId xmlns:a16="http://schemas.microsoft.com/office/drawing/2014/main" id="{835155FC-2AAA-A746-BD71-C8068C0CA5B6}"/>
                </a:ext>
              </a:extLst>
            </p:cNvPr>
            <p:cNvSpPr>
              <a:spLocks noChangeShapeType="1"/>
            </p:cNvSpPr>
            <p:nvPr/>
          </p:nvSpPr>
          <p:spPr bwMode="auto">
            <a:xfrm flipV="1">
              <a:off x="3954"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7" name="Line 2300">
              <a:extLst>
                <a:ext uri="{FF2B5EF4-FFF2-40B4-BE49-F238E27FC236}">
                  <a16:creationId xmlns:a16="http://schemas.microsoft.com/office/drawing/2014/main" id="{BB8F957D-D6EE-B44D-822D-9A78212584F2}"/>
                </a:ext>
              </a:extLst>
            </p:cNvPr>
            <p:cNvSpPr>
              <a:spLocks noChangeShapeType="1"/>
            </p:cNvSpPr>
            <p:nvPr/>
          </p:nvSpPr>
          <p:spPr bwMode="auto">
            <a:xfrm flipV="1">
              <a:off x="3954"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8" name="Line 2301">
              <a:extLst>
                <a:ext uri="{FF2B5EF4-FFF2-40B4-BE49-F238E27FC236}">
                  <a16:creationId xmlns:a16="http://schemas.microsoft.com/office/drawing/2014/main" id="{8535E267-4217-B140-92CE-91E319A61449}"/>
                </a:ext>
              </a:extLst>
            </p:cNvPr>
            <p:cNvSpPr>
              <a:spLocks noChangeShapeType="1"/>
            </p:cNvSpPr>
            <p:nvPr/>
          </p:nvSpPr>
          <p:spPr bwMode="auto">
            <a:xfrm flipV="1">
              <a:off x="3954"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9" name="Line 2302">
              <a:extLst>
                <a:ext uri="{FF2B5EF4-FFF2-40B4-BE49-F238E27FC236}">
                  <a16:creationId xmlns:a16="http://schemas.microsoft.com/office/drawing/2014/main" id="{A35D51C0-D0C3-6642-8EFB-FF78FD34BF8D}"/>
                </a:ext>
              </a:extLst>
            </p:cNvPr>
            <p:cNvSpPr>
              <a:spLocks noChangeShapeType="1"/>
            </p:cNvSpPr>
            <p:nvPr/>
          </p:nvSpPr>
          <p:spPr bwMode="auto">
            <a:xfrm flipV="1">
              <a:off x="3954"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0" name="Line 2303">
              <a:extLst>
                <a:ext uri="{FF2B5EF4-FFF2-40B4-BE49-F238E27FC236}">
                  <a16:creationId xmlns:a16="http://schemas.microsoft.com/office/drawing/2014/main" id="{A7EF6535-0204-894F-97A3-A05BD572A311}"/>
                </a:ext>
              </a:extLst>
            </p:cNvPr>
            <p:cNvSpPr>
              <a:spLocks noChangeShapeType="1"/>
            </p:cNvSpPr>
            <p:nvPr/>
          </p:nvSpPr>
          <p:spPr bwMode="auto">
            <a:xfrm flipV="1">
              <a:off x="3954"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1" name="Line 2304">
              <a:extLst>
                <a:ext uri="{FF2B5EF4-FFF2-40B4-BE49-F238E27FC236}">
                  <a16:creationId xmlns:a16="http://schemas.microsoft.com/office/drawing/2014/main" id="{24050663-5746-844C-902E-C69336F71651}"/>
                </a:ext>
              </a:extLst>
            </p:cNvPr>
            <p:cNvSpPr>
              <a:spLocks noChangeShapeType="1"/>
            </p:cNvSpPr>
            <p:nvPr/>
          </p:nvSpPr>
          <p:spPr bwMode="auto">
            <a:xfrm flipV="1">
              <a:off x="3954"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2" name="Line 2305">
              <a:extLst>
                <a:ext uri="{FF2B5EF4-FFF2-40B4-BE49-F238E27FC236}">
                  <a16:creationId xmlns:a16="http://schemas.microsoft.com/office/drawing/2014/main" id="{0A2B3746-DF27-E749-8030-1D55692D99A8}"/>
                </a:ext>
              </a:extLst>
            </p:cNvPr>
            <p:cNvSpPr>
              <a:spLocks noChangeShapeType="1"/>
            </p:cNvSpPr>
            <p:nvPr/>
          </p:nvSpPr>
          <p:spPr bwMode="auto">
            <a:xfrm flipV="1">
              <a:off x="3954"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3" name="Line 2306">
              <a:extLst>
                <a:ext uri="{FF2B5EF4-FFF2-40B4-BE49-F238E27FC236}">
                  <a16:creationId xmlns:a16="http://schemas.microsoft.com/office/drawing/2014/main" id="{D21F3346-939F-E549-9411-72C36D861976}"/>
                </a:ext>
              </a:extLst>
            </p:cNvPr>
            <p:cNvSpPr>
              <a:spLocks noChangeShapeType="1"/>
            </p:cNvSpPr>
            <p:nvPr/>
          </p:nvSpPr>
          <p:spPr bwMode="auto">
            <a:xfrm flipV="1">
              <a:off x="3954"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4" name="Line 2307">
              <a:extLst>
                <a:ext uri="{FF2B5EF4-FFF2-40B4-BE49-F238E27FC236}">
                  <a16:creationId xmlns:a16="http://schemas.microsoft.com/office/drawing/2014/main" id="{4D4D1447-C22D-1A4C-A649-F5B07E70D986}"/>
                </a:ext>
              </a:extLst>
            </p:cNvPr>
            <p:cNvSpPr>
              <a:spLocks noChangeShapeType="1"/>
            </p:cNvSpPr>
            <p:nvPr/>
          </p:nvSpPr>
          <p:spPr bwMode="auto">
            <a:xfrm flipV="1">
              <a:off x="3954"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5" name="Line 2308">
              <a:extLst>
                <a:ext uri="{FF2B5EF4-FFF2-40B4-BE49-F238E27FC236}">
                  <a16:creationId xmlns:a16="http://schemas.microsoft.com/office/drawing/2014/main" id="{01D446DA-213A-B64C-9829-C9F98437B77B}"/>
                </a:ext>
              </a:extLst>
            </p:cNvPr>
            <p:cNvSpPr>
              <a:spLocks noChangeShapeType="1"/>
            </p:cNvSpPr>
            <p:nvPr/>
          </p:nvSpPr>
          <p:spPr bwMode="auto">
            <a:xfrm flipV="1">
              <a:off x="3954"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6" name="Line 2309">
              <a:extLst>
                <a:ext uri="{FF2B5EF4-FFF2-40B4-BE49-F238E27FC236}">
                  <a16:creationId xmlns:a16="http://schemas.microsoft.com/office/drawing/2014/main" id="{CC70B5C6-0E3A-6C42-AC56-542A995F4CDB}"/>
                </a:ext>
              </a:extLst>
            </p:cNvPr>
            <p:cNvSpPr>
              <a:spLocks noChangeShapeType="1"/>
            </p:cNvSpPr>
            <p:nvPr/>
          </p:nvSpPr>
          <p:spPr bwMode="auto">
            <a:xfrm flipV="1">
              <a:off x="3954"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7" name="Line 2310">
              <a:extLst>
                <a:ext uri="{FF2B5EF4-FFF2-40B4-BE49-F238E27FC236}">
                  <a16:creationId xmlns:a16="http://schemas.microsoft.com/office/drawing/2014/main" id="{DC0EBC52-9DC6-664D-A0E7-C08E077992D8}"/>
                </a:ext>
              </a:extLst>
            </p:cNvPr>
            <p:cNvSpPr>
              <a:spLocks noChangeShapeType="1"/>
            </p:cNvSpPr>
            <p:nvPr/>
          </p:nvSpPr>
          <p:spPr bwMode="auto">
            <a:xfrm flipV="1">
              <a:off x="3954"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8" name="Line 2311">
              <a:extLst>
                <a:ext uri="{FF2B5EF4-FFF2-40B4-BE49-F238E27FC236}">
                  <a16:creationId xmlns:a16="http://schemas.microsoft.com/office/drawing/2014/main" id="{90717A8B-0480-3F4D-ADA4-FF591214CFC4}"/>
                </a:ext>
              </a:extLst>
            </p:cNvPr>
            <p:cNvSpPr>
              <a:spLocks noChangeShapeType="1"/>
            </p:cNvSpPr>
            <p:nvPr/>
          </p:nvSpPr>
          <p:spPr bwMode="auto">
            <a:xfrm flipV="1">
              <a:off x="3954"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9" name="Line 2312">
              <a:extLst>
                <a:ext uri="{FF2B5EF4-FFF2-40B4-BE49-F238E27FC236}">
                  <a16:creationId xmlns:a16="http://schemas.microsoft.com/office/drawing/2014/main" id="{9C2E49DF-9BF4-574A-8BD7-43137F823A3B}"/>
                </a:ext>
              </a:extLst>
            </p:cNvPr>
            <p:cNvSpPr>
              <a:spLocks noChangeShapeType="1"/>
            </p:cNvSpPr>
            <p:nvPr/>
          </p:nvSpPr>
          <p:spPr bwMode="auto">
            <a:xfrm flipV="1">
              <a:off x="3954"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0" name="Line 2313">
              <a:extLst>
                <a:ext uri="{FF2B5EF4-FFF2-40B4-BE49-F238E27FC236}">
                  <a16:creationId xmlns:a16="http://schemas.microsoft.com/office/drawing/2014/main" id="{98111EFA-824F-9B49-A03A-BF7971FDDA00}"/>
                </a:ext>
              </a:extLst>
            </p:cNvPr>
            <p:cNvSpPr>
              <a:spLocks noChangeShapeType="1"/>
            </p:cNvSpPr>
            <p:nvPr/>
          </p:nvSpPr>
          <p:spPr bwMode="auto">
            <a:xfrm flipV="1">
              <a:off x="3954"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1" name="Line 2314">
              <a:extLst>
                <a:ext uri="{FF2B5EF4-FFF2-40B4-BE49-F238E27FC236}">
                  <a16:creationId xmlns:a16="http://schemas.microsoft.com/office/drawing/2014/main" id="{D6928E9A-6AD6-2246-827C-65AF8BBD060A}"/>
                </a:ext>
              </a:extLst>
            </p:cNvPr>
            <p:cNvSpPr>
              <a:spLocks noChangeShapeType="1"/>
            </p:cNvSpPr>
            <p:nvPr/>
          </p:nvSpPr>
          <p:spPr bwMode="auto">
            <a:xfrm flipV="1">
              <a:off x="3954"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2" name="Line 2315">
              <a:extLst>
                <a:ext uri="{FF2B5EF4-FFF2-40B4-BE49-F238E27FC236}">
                  <a16:creationId xmlns:a16="http://schemas.microsoft.com/office/drawing/2014/main" id="{4A3C7902-4ACA-1E46-B92B-C2CCE27AC0E1}"/>
                </a:ext>
              </a:extLst>
            </p:cNvPr>
            <p:cNvSpPr>
              <a:spLocks noChangeShapeType="1"/>
            </p:cNvSpPr>
            <p:nvPr/>
          </p:nvSpPr>
          <p:spPr bwMode="auto">
            <a:xfrm flipV="1">
              <a:off x="3954"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3" name="Line 2316">
              <a:extLst>
                <a:ext uri="{FF2B5EF4-FFF2-40B4-BE49-F238E27FC236}">
                  <a16:creationId xmlns:a16="http://schemas.microsoft.com/office/drawing/2014/main" id="{289E093F-2E2E-D247-AD35-5552EB7BFAD0}"/>
                </a:ext>
              </a:extLst>
            </p:cNvPr>
            <p:cNvSpPr>
              <a:spLocks noChangeShapeType="1"/>
            </p:cNvSpPr>
            <p:nvPr/>
          </p:nvSpPr>
          <p:spPr bwMode="auto">
            <a:xfrm flipV="1">
              <a:off x="3954"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4" name="Line 2317">
              <a:extLst>
                <a:ext uri="{FF2B5EF4-FFF2-40B4-BE49-F238E27FC236}">
                  <a16:creationId xmlns:a16="http://schemas.microsoft.com/office/drawing/2014/main" id="{08E90B22-8046-CE41-A5EC-CEC61809FED0}"/>
                </a:ext>
              </a:extLst>
            </p:cNvPr>
            <p:cNvSpPr>
              <a:spLocks noChangeShapeType="1"/>
            </p:cNvSpPr>
            <p:nvPr/>
          </p:nvSpPr>
          <p:spPr bwMode="auto">
            <a:xfrm flipV="1">
              <a:off x="3954"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5" name="Line 2318">
              <a:extLst>
                <a:ext uri="{FF2B5EF4-FFF2-40B4-BE49-F238E27FC236}">
                  <a16:creationId xmlns:a16="http://schemas.microsoft.com/office/drawing/2014/main" id="{2FB98039-D085-BA4E-8DAA-D3D521CE1F12}"/>
                </a:ext>
              </a:extLst>
            </p:cNvPr>
            <p:cNvSpPr>
              <a:spLocks noChangeShapeType="1"/>
            </p:cNvSpPr>
            <p:nvPr/>
          </p:nvSpPr>
          <p:spPr bwMode="auto">
            <a:xfrm flipV="1">
              <a:off x="3954"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6" name="Line 2319">
              <a:extLst>
                <a:ext uri="{FF2B5EF4-FFF2-40B4-BE49-F238E27FC236}">
                  <a16:creationId xmlns:a16="http://schemas.microsoft.com/office/drawing/2014/main" id="{AD975629-64D7-AB48-997E-E85AF1B3AC0D}"/>
                </a:ext>
              </a:extLst>
            </p:cNvPr>
            <p:cNvSpPr>
              <a:spLocks noChangeShapeType="1"/>
            </p:cNvSpPr>
            <p:nvPr/>
          </p:nvSpPr>
          <p:spPr bwMode="auto">
            <a:xfrm flipV="1">
              <a:off x="3954"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7" name="Line 2320">
              <a:extLst>
                <a:ext uri="{FF2B5EF4-FFF2-40B4-BE49-F238E27FC236}">
                  <a16:creationId xmlns:a16="http://schemas.microsoft.com/office/drawing/2014/main" id="{840C02FC-D495-0948-AB60-0A82A13A3B8D}"/>
                </a:ext>
              </a:extLst>
            </p:cNvPr>
            <p:cNvSpPr>
              <a:spLocks noChangeShapeType="1"/>
            </p:cNvSpPr>
            <p:nvPr/>
          </p:nvSpPr>
          <p:spPr bwMode="auto">
            <a:xfrm flipV="1">
              <a:off x="3954"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8" name="Line 2321">
              <a:extLst>
                <a:ext uri="{FF2B5EF4-FFF2-40B4-BE49-F238E27FC236}">
                  <a16:creationId xmlns:a16="http://schemas.microsoft.com/office/drawing/2014/main" id="{753A3FD3-EDC1-6249-8171-E35C2B43BFAC}"/>
                </a:ext>
              </a:extLst>
            </p:cNvPr>
            <p:cNvSpPr>
              <a:spLocks noChangeShapeType="1"/>
            </p:cNvSpPr>
            <p:nvPr/>
          </p:nvSpPr>
          <p:spPr bwMode="auto">
            <a:xfrm flipV="1">
              <a:off x="3954"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9" name="Line 2322">
              <a:extLst>
                <a:ext uri="{FF2B5EF4-FFF2-40B4-BE49-F238E27FC236}">
                  <a16:creationId xmlns:a16="http://schemas.microsoft.com/office/drawing/2014/main" id="{BC40FDD5-9343-F745-B18D-58228A8D8247}"/>
                </a:ext>
              </a:extLst>
            </p:cNvPr>
            <p:cNvSpPr>
              <a:spLocks noChangeShapeType="1"/>
            </p:cNvSpPr>
            <p:nvPr/>
          </p:nvSpPr>
          <p:spPr bwMode="auto">
            <a:xfrm flipV="1">
              <a:off x="3954"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0" name="Line 2323">
              <a:extLst>
                <a:ext uri="{FF2B5EF4-FFF2-40B4-BE49-F238E27FC236}">
                  <a16:creationId xmlns:a16="http://schemas.microsoft.com/office/drawing/2014/main" id="{F3F3C3AB-B73C-6D4D-B992-69691DA80A79}"/>
                </a:ext>
              </a:extLst>
            </p:cNvPr>
            <p:cNvSpPr>
              <a:spLocks noChangeShapeType="1"/>
            </p:cNvSpPr>
            <p:nvPr/>
          </p:nvSpPr>
          <p:spPr bwMode="auto">
            <a:xfrm flipV="1">
              <a:off x="3954"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1" name="Line 2324">
              <a:extLst>
                <a:ext uri="{FF2B5EF4-FFF2-40B4-BE49-F238E27FC236}">
                  <a16:creationId xmlns:a16="http://schemas.microsoft.com/office/drawing/2014/main" id="{67243C83-011B-5641-81F2-F8310B04EB5B}"/>
                </a:ext>
              </a:extLst>
            </p:cNvPr>
            <p:cNvSpPr>
              <a:spLocks noChangeShapeType="1"/>
            </p:cNvSpPr>
            <p:nvPr/>
          </p:nvSpPr>
          <p:spPr bwMode="auto">
            <a:xfrm flipV="1">
              <a:off x="3954"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2" name="Line 2325">
              <a:extLst>
                <a:ext uri="{FF2B5EF4-FFF2-40B4-BE49-F238E27FC236}">
                  <a16:creationId xmlns:a16="http://schemas.microsoft.com/office/drawing/2014/main" id="{C2E85C67-D991-0A4E-8844-1B97AA9C3699}"/>
                </a:ext>
              </a:extLst>
            </p:cNvPr>
            <p:cNvSpPr>
              <a:spLocks noChangeShapeType="1"/>
            </p:cNvSpPr>
            <p:nvPr/>
          </p:nvSpPr>
          <p:spPr bwMode="auto">
            <a:xfrm flipV="1">
              <a:off x="3954"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3" name="Line 2326">
              <a:extLst>
                <a:ext uri="{FF2B5EF4-FFF2-40B4-BE49-F238E27FC236}">
                  <a16:creationId xmlns:a16="http://schemas.microsoft.com/office/drawing/2014/main" id="{D07FEE0F-B49D-ED45-8D93-BD38C546450B}"/>
                </a:ext>
              </a:extLst>
            </p:cNvPr>
            <p:cNvSpPr>
              <a:spLocks noChangeShapeType="1"/>
            </p:cNvSpPr>
            <p:nvPr/>
          </p:nvSpPr>
          <p:spPr bwMode="auto">
            <a:xfrm flipV="1">
              <a:off x="3954"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4" name="Line 2327">
              <a:extLst>
                <a:ext uri="{FF2B5EF4-FFF2-40B4-BE49-F238E27FC236}">
                  <a16:creationId xmlns:a16="http://schemas.microsoft.com/office/drawing/2014/main" id="{2EF2E2E0-B3EA-7A46-82A5-E1FA4205FC5E}"/>
                </a:ext>
              </a:extLst>
            </p:cNvPr>
            <p:cNvSpPr>
              <a:spLocks noChangeShapeType="1"/>
            </p:cNvSpPr>
            <p:nvPr/>
          </p:nvSpPr>
          <p:spPr bwMode="auto">
            <a:xfrm flipV="1">
              <a:off x="3954"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5" name="Line 2328">
              <a:extLst>
                <a:ext uri="{FF2B5EF4-FFF2-40B4-BE49-F238E27FC236}">
                  <a16:creationId xmlns:a16="http://schemas.microsoft.com/office/drawing/2014/main" id="{34A1307B-738A-A94B-B8FB-86C2BC496FFD}"/>
                </a:ext>
              </a:extLst>
            </p:cNvPr>
            <p:cNvSpPr>
              <a:spLocks noChangeShapeType="1"/>
            </p:cNvSpPr>
            <p:nvPr/>
          </p:nvSpPr>
          <p:spPr bwMode="auto">
            <a:xfrm flipV="1">
              <a:off x="3954"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6" name="Line 2329">
              <a:extLst>
                <a:ext uri="{FF2B5EF4-FFF2-40B4-BE49-F238E27FC236}">
                  <a16:creationId xmlns:a16="http://schemas.microsoft.com/office/drawing/2014/main" id="{91110D59-03C8-934C-BDB7-A13B271AC03A}"/>
                </a:ext>
              </a:extLst>
            </p:cNvPr>
            <p:cNvSpPr>
              <a:spLocks noChangeShapeType="1"/>
            </p:cNvSpPr>
            <p:nvPr/>
          </p:nvSpPr>
          <p:spPr bwMode="auto">
            <a:xfrm flipV="1">
              <a:off x="3954"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7" name="Line 2330">
              <a:extLst>
                <a:ext uri="{FF2B5EF4-FFF2-40B4-BE49-F238E27FC236}">
                  <a16:creationId xmlns:a16="http://schemas.microsoft.com/office/drawing/2014/main" id="{610F14B4-770F-5B49-ADC7-C0970678359C}"/>
                </a:ext>
              </a:extLst>
            </p:cNvPr>
            <p:cNvSpPr>
              <a:spLocks noChangeShapeType="1"/>
            </p:cNvSpPr>
            <p:nvPr/>
          </p:nvSpPr>
          <p:spPr bwMode="auto">
            <a:xfrm flipV="1">
              <a:off x="3954"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8" name="Line 2331">
              <a:extLst>
                <a:ext uri="{FF2B5EF4-FFF2-40B4-BE49-F238E27FC236}">
                  <a16:creationId xmlns:a16="http://schemas.microsoft.com/office/drawing/2014/main" id="{01F55B12-62B9-694B-B08C-D4E3F889375A}"/>
                </a:ext>
              </a:extLst>
            </p:cNvPr>
            <p:cNvSpPr>
              <a:spLocks noChangeShapeType="1"/>
            </p:cNvSpPr>
            <p:nvPr/>
          </p:nvSpPr>
          <p:spPr bwMode="auto">
            <a:xfrm>
              <a:off x="3954"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9" name="Rectangle 2332">
              <a:extLst>
                <a:ext uri="{FF2B5EF4-FFF2-40B4-BE49-F238E27FC236}">
                  <a16:creationId xmlns:a16="http://schemas.microsoft.com/office/drawing/2014/main" id="{A76096D1-D52E-E14A-AECB-4743AE30CFCC}"/>
                </a:ext>
              </a:extLst>
            </p:cNvPr>
            <p:cNvSpPr>
              <a:spLocks noChangeArrowheads="1"/>
            </p:cNvSpPr>
            <p:nvPr/>
          </p:nvSpPr>
          <p:spPr bwMode="auto">
            <a:xfrm>
              <a:off x="3917"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-4</a:t>
              </a:r>
              <a:endParaRPr lang="en-US" altLang="en-US" sz="1800">
                <a:solidFill>
                  <a:schemeClr val="tx1"/>
                </a:solidFill>
              </a:endParaRPr>
            </a:p>
          </p:txBody>
        </p:sp>
        <p:sp>
          <p:nvSpPr>
            <p:cNvPr id="143890" name="Line 2333">
              <a:extLst>
                <a:ext uri="{FF2B5EF4-FFF2-40B4-BE49-F238E27FC236}">
                  <a16:creationId xmlns:a16="http://schemas.microsoft.com/office/drawing/2014/main" id="{7E1AFD36-5F35-E54F-80CA-E68385FC6C70}"/>
                </a:ext>
              </a:extLst>
            </p:cNvPr>
            <p:cNvSpPr>
              <a:spLocks noChangeShapeType="1"/>
            </p:cNvSpPr>
            <p:nvPr/>
          </p:nvSpPr>
          <p:spPr bwMode="auto">
            <a:xfrm flipV="1">
              <a:off x="4174"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1" name="Line 2334">
              <a:extLst>
                <a:ext uri="{FF2B5EF4-FFF2-40B4-BE49-F238E27FC236}">
                  <a16:creationId xmlns:a16="http://schemas.microsoft.com/office/drawing/2014/main" id="{2EAFD2AA-614D-5947-A67E-B1A37AAD330E}"/>
                </a:ext>
              </a:extLst>
            </p:cNvPr>
            <p:cNvSpPr>
              <a:spLocks noChangeShapeType="1"/>
            </p:cNvSpPr>
            <p:nvPr/>
          </p:nvSpPr>
          <p:spPr bwMode="auto">
            <a:xfrm flipV="1">
              <a:off x="4174"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2" name="Line 2335">
              <a:extLst>
                <a:ext uri="{FF2B5EF4-FFF2-40B4-BE49-F238E27FC236}">
                  <a16:creationId xmlns:a16="http://schemas.microsoft.com/office/drawing/2014/main" id="{C9EBBCDB-A0ED-F549-8C7A-2C14F53BAFBA}"/>
                </a:ext>
              </a:extLst>
            </p:cNvPr>
            <p:cNvSpPr>
              <a:spLocks noChangeShapeType="1"/>
            </p:cNvSpPr>
            <p:nvPr/>
          </p:nvSpPr>
          <p:spPr bwMode="auto">
            <a:xfrm flipV="1">
              <a:off x="4174"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3" name="Line 2336">
              <a:extLst>
                <a:ext uri="{FF2B5EF4-FFF2-40B4-BE49-F238E27FC236}">
                  <a16:creationId xmlns:a16="http://schemas.microsoft.com/office/drawing/2014/main" id="{63438346-AE9A-6047-A81A-8AF46DBC2D30}"/>
                </a:ext>
              </a:extLst>
            </p:cNvPr>
            <p:cNvSpPr>
              <a:spLocks noChangeShapeType="1"/>
            </p:cNvSpPr>
            <p:nvPr/>
          </p:nvSpPr>
          <p:spPr bwMode="auto">
            <a:xfrm flipV="1">
              <a:off x="4174"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4" name="Line 2337">
              <a:extLst>
                <a:ext uri="{FF2B5EF4-FFF2-40B4-BE49-F238E27FC236}">
                  <a16:creationId xmlns:a16="http://schemas.microsoft.com/office/drawing/2014/main" id="{E8DD2DA1-73A6-C546-862B-CFF381767B9E}"/>
                </a:ext>
              </a:extLst>
            </p:cNvPr>
            <p:cNvSpPr>
              <a:spLocks noChangeShapeType="1"/>
            </p:cNvSpPr>
            <p:nvPr/>
          </p:nvSpPr>
          <p:spPr bwMode="auto">
            <a:xfrm flipV="1">
              <a:off x="4174"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5" name="Line 2338">
              <a:extLst>
                <a:ext uri="{FF2B5EF4-FFF2-40B4-BE49-F238E27FC236}">
                  <a16:creationId xmlns:a16="http://schemas.microsoft.com/office/drawing/2014/main" id="{944E77F4-C73C-BD4E-B9B6-7AA7718EA087}"/>
                </a:ext>
              </a:extLst>
            </p:cNvPr>
            <p:cNvSpPr>
              <a:spLocks noChangeShapeType="1"/>
            </p:cNvSpPr>
            <p:nvPr/>
          </p:nvSpPr>
          <p:spPr bwMode="auto">
            <a:xfrm flipV="1">
              <a:off x="4174"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6" name="Line 2339">
              <a:extLst>
                <a:ext uri="{FF2B5EF4-FFF2-40B4-BE49-F238E27FC236}">
                  <a16:creationId xmlns:a16="http://schemas.microsoft.com/office/drawing/2014/main" id="{9D433950-7572-C04F-8720-379DBF128018}"/>
                </a:ext>
              </a:extLst>
            </p:cNvPr>
            <p:cNvSpPr>
              <a:spLocks noChangeShapeType="1"/>
            </p:cNvSpPr>
            <p:nvPr/>
          </p:nvSpPr>
          <p:spPr bwMode="auto">
            <a:xfrm flipV="1">
              <a:off x="4174"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7" name="Line 2340">
              <a:extLst>
                <a:ext uri="{FF2B5EF4-FFF2-40B4-BE49-F238E27FC236}">
                  <a16:creationId xmlns:a16="http://schemas.microsoft.com/office/drawing/2014/main" id="{49D429B6-BDDC-2241-9CE5-290B6EB693C7}"/>
                </a:ext>
              </a:extLst>
            </p:cNvPr>
            <p:cNvSpPr>
              <a:spLocks noChangeShapeType="1"/>
            </p:cNvSpPr>
            <p:nvPr/>
          </p:nvSpPr>
          <p:spPr bwMode="auto">
            <a:xfrm flipV="1">
              <a:off x="4174"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8" name="Line 2341">
              <a:extLst>
                <a:ext uri="{FF2B5EF4-FFF2-40B4-BE49-F238E27FC236}">
                  <a16:creationId xmlns:a16="http://schemas.microsoft.com/office/drawing/2014/main" id="{37D9013C-3A3D-E148-8B40-1B61C92C8C12}"/>
                </a:ext>
              </a:extLst>
            </p:cNvPr>
            <p:cNvSpPr>
              <a:spLocks noChangeShapeType="1"/>
            </p:cNvSpPr>
            <p:nvPr/>
          </p:nvSpPr>
          <p:spPr bwMode="auto">
            <a:xfrm flipV="1">
              <a:off x="4174"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9" name="Line 2342">
              <a:extLst>
                <a:ext uri="{FF2B5EF4-FFF2-40B4-BE49-F238E27FC236}">
                  <a16:creationId xmlns:a16="http://schemas.microsoft.com/office/drawing/2014/main" id="{44A6E1A0-0128-B94A-ABF8-F4478A603301}"/>
                </a:ext>
              </a:extLst>
            </p:cNvPr>
            <p:cNvSpPr>
              <a:spLocks noChangeShapeType="1"/>
            </p:cNvSpPr>
            <p:nvPr/>
          </p:nvSpPr>
          <p:spPr bwMode="auto">
            <a:xfrm flipV="1">
              <a:off x="4174"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0" name="Line 2343">
              <a:extLst>
                <a:ext uri="{FF2B5EF4-FFF2-40B4-BE49-F238E27FC236}">
                  <a16:creationId xmlns:a16="http://schemas.microsoft.com/office/drawing/2014/main" id="{80A1AF64-2B33-4947-BA17-B28F96376F12}"/>
                </a:ext>
              </a:extLst>
            </p:cNvPr>
            <p:cNvSpPr>
              <a:spLocks noChangeShapeType="1"/>
            </p:cNvSpPr>
            <p:nvPr/>
          </p:nvSpPr>
          <p:spPr bwMode="auto">
            <a:xfrm flipV="1">
              <a:off x="4174"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1" name="Line 2344">
              <a:extLst>
                <a:ext uri="{FF2B5EF4-FFF2-40B4-BE49-F238E27FC236}">
                  <a16:creationId xmlns:a16="http://schemas.microsoft.com/office/drawing/2014/main" id="{BF61D72B-1ABF-EB44-B7E3-89B3352D2AD2}"/>
                </a:ext>
              </a:extLst>
            </p:cNvPr>
            <p:cNvSpPr>
              <a:spLocks noChangeShapeType="1"/>
            </p:cNvSpPr>
            <p:nvPr/>
          </p:nvSpPr>
          <p:spPr bwMode="auto">
            <a:xfrm flipV="1">
              <a:off x="4174"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2" name="Line 2345">
              <a:extLst>
                <a:ext uri="{FF2B5EF4-FFF2-40B4-BE49-F238E27FC236}">
                  <a16:creationId xmlns:a16="http://schemas.microsoft.com/office/drawing/2014/main" id="{0E2BCDE5-8744-1742-99A0-C4DE7A800FED}"/>
                </a:ext>
              </a:extLst>
            </p:cNvPr>
            <p:cNvSpPr>
              <a:spLocks noChangeShapeType="1"/>
            </p:cNvSpPr>
            <p:nvPr/>
          </p:nvSpPr>
          <p:spPr bwMode="auto">
            <a:xfrm flipV="1">
              <a:off x="4174"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3" name="Line 2346">
              <a:extLst>
                <a:ext uri="{FF2B5EF4-FFF2-40B4-BE49-F238E27FC236}">
                  <a16:creationId xmlns:a16="http://schemas.microsoft.com/office/drawing/2014/main" id="{D83B4156-C590-104E-9E13-24E74BA3B854}"/>
                </a:ext>
              </a:extLst>
            </p:cNvPr>
            <p:cNvSpPr>
              <a:spLocks noChangeShapeType="1"/>
            </p:cNvSpPr>
            <p:nvPr/>
          </p:nvSpPr>
          <p:spPr bwMode="auto">
            <a:xfrm flipV="1">
              <a:off x="4174"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4" name="Line 2347">
              <a:extLst>
                <a:ext uri="{FF2B5EF4-FFF2-40B4-BE49-F238E27FC236}">
                  <a16:creationId xmlns:a16="http://schemas.microsoft.com/office/drawing/2014/main" id="{7337229F-1D1E-004C-9FC8-FF3E4F98EACD}"/>
                </a:ext>
              </a:extLst>
            </p:cNvPr>
            <p:cNvSpPr>
              <a:spLocks noChangeShapeType="1"/>
            </p:cNvSpPr>
            <p:nvPr/>
          </p:nvSpPr>
          <p:spPr bwMode="auto">
            <a:xfrm flipV="1">
              <a:off x="4174"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5" name="Line 2348">
              <a:extLst>
                <a:ext uri="{FF2B5EF4-FFF2-40B4-BE49-F238E27FC236}">
                  <a16:creationId xmlns:a16="http://schemas.microsoft.com/office/drawing/2014/main" id="{3E983E2F-ADD8-1F49-BACA-96FB0C8DAD5E}"/>
                </a:ext>
              </a:extLst>
            </p:cNvPr>
            <p:cNvSpPr>
              <a:spLocks noChangeShapeType="1"/>
            </p:cNvSpPr>
            <p:nvPr/>
          </p:nvSpPr>
          <p:spPr bwMode="auto">
            <a:xfrm flipV="1">
              <a:off x="4174"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6" name="Line 2349">
              <a:extLst>
                <a:ext uri="{FF2B5EF4-FFF2-40B4-BE49-F238E27FC236}">
                  <a16:creationId xmlns:a16="http://schemas.microsoft.com/office/drawing/2014/main" id="{B96F7D81-F587-074B-A658-4FCC1F803B2F}"/>
                </a:ext>
              </a:extLst>
            </p:cNvPr>
            <p:cNvSpPr>
              <a:spLocks noChangeShapeType="1"/>
            </p:cNvSpPr>
            <p:nvPr/>
          </p:nvSpPr>
          <p:spPr bwMode="auto">
            <a:xfrm flipV="1">
              <a:off x="4174"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7" name="Line 2350">
              <a:extLst>
                <a:ext uri="{FF2B5EF4-FFF2-40B4-BE49-F238E27FC236}">
                  <a16:creationId xmlns:a16="http://schemas.microsoft.com/office/drawing/2014/main" id="{E8F56EA2-C675-FB4E-AAFD-AAC9BA4A2081}"/>
                </a:ext>
              </a:extLst>
            </p:cNvPr>
            <p:cNvSpPr>
              <a:spLocks noChangeShapeType="1"/>
            </p:cNvSpPr>
            <p:nvPr/>
          </p:nvSpPr>
          <p:spPr bwMode="auto">
            <a:xfrm flipV="1">
              <a:off x="4174"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8" name="Line 2351">
              <a:extLst>
                <a:ext uri="{FF2B5EF4-FFF2-40B4-BE49-F238E27FC236}">
                  <a16:creationId xmlns:a16="http://schemas.microsoft.com/office/drawing/2014/main" id="{B346E21E-F00E-1044-B841-2894A996F01B}"/>
                </a:ext>
              </a:extLst>
            </p:cNvPr>
            <p:cNvSpPr>
              <a:spLocks noChangeShapeType="1"/>
            </p:cNvSpPr>
            <p:nvPr/>
          </p:nvSpPr>
          <p:spPr bwMode="auto">
            <a:xfrm flipV="1">
              <a:off x="4174"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9" name="Line 2352">
              <a:extLst>
                <a:ext uri="{FF2B5EF4-FFF2-40B4-BE49-F238E27FC236}">
                  <a16:creationId xmlns:a16="http://schemas.microsoft.com/office/drawing/2014/main" id="{073B9482-99B0-3745-AAF6-F0CD9BA8C94F}"/>
                </a:ext>
              </a:extLst>
            </p:cNvPr>
            <p:cNvSpPr>
              <a:spLocks noChangeShapeType="1"/>
            </p:cNvSpPr>
            <p:nvPr/>
          </p:nvSpPr>
          <p:spPr bwMode="auto">
            <a:xfrm flipV="1">
              <a:off x="4174"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0" name="Line 2353">
              <a:extLst>
                <a:ext uri="{FF2B5EF4-FFF2-40B4-BE49-F238E27FC236}">
                  <a16:creationId xmlns:a16="http://schemas.microsoft.com/office/drawing/2014/main" id="{C4AA483D-8EE6-5347-858A-A0AA88DCADD4}"/>
                </a:ext>
              </a:extLst>
            </p:cNvPr>
            <p:cNvSpPr>
              <a:spLocks noChangeShapeType="1"/>
            </p:cNvSpPr>
            <p:nvPr/>
          </p:nvSpPr>
          <p:spPr bwMode="auto">
            <a:xfrm flipV="1">
              <a:off x="4174"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1" name="Line 2354">
              <a:extLst>
                <a:ext uri="{FF2B5EF4-FFF2-40B4-BE49-F238E27FC236}">
                  <a16:creationId xmlns:a16="http://schemas.microsoft.com/office/drawing/2014/main" id="{B8026DCF-D492-784D-8E85-A2E211C99ABC}"/>
                </a:ext>
              </a:extLst>
            </p:cNvPr>
            <p:cNvSpPr>
              <a:spLocks noChangeShapeType="1"/>
            </p:cNvSpPr>
            <p:nvPr/>
          </p:nvSpPr>
          <p:spPr bwMode="auto">
            <a:xfrm flipV="1">
              <a:off x="4174"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2" name="Line 2355">
              <a:extLst>
                <a:ext uri="{FF2B5EF4-FFF2-40B4-BE49-F238E27FC236}">
                  <a16:creationId xmlns:a16="http://schemas.microsoft.com/office/drawing/2014/main" id="{FA44A7C8-21B0-1747-B9A2-AA1A48929DEE}"/>
                </a:ext>
              </a:extLst>
            </p:cNvPr>
            <p:cNvSpPr>
              <a:spLocks noChangeShapeType="1"/>
            </p:cNvSpPr>
            <p:nvPr/>
          </p:nvSpPr>
          <p:spPr bwMode="auto">
            <a:xfrm flipV="1">
              <a:off x="4174"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3" name="Line 2356">
              <a:extLst>
                <a:ext uri="{FF2B5EF4-FFF2-40B4-BE49-F238E27FC236}">
                  <a16:creationId xmlns:a16="http://schemas.microsoft.com/office/drawing/2014/main" id="{E6ED37F2-A4A0-0048-A703-62913E7F7C00}"/>
                </a:ext>
              </a:extLst>
            </p:cNvPr>
            <p:cNvSpPr>
              <a:spLocks noChangeShapeType="1"/>
            </p:cNvSpPr>
            <p:nvPr/>
          </p:nvSpPr>
          <p:spPr bwMode="auto">
            <a:xfrm flipV="1">
              <a:off x="4174"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4" name="Line 2357">
              <a:extLst>
                <a:ext uri="{FF2B5EF4-FFF2-40B4-BE49-F238E27FC236}">
                  <a16:creationId xmlns:a16="http://schemas.microsoft.com/office/drawing/2014/main" id="{26D450A7-F859-6042-9666-9CB064A6C13F}"/>
                </a:ext>
              </a:extLst>
            </p:cNvPr>
            <p:cNvSpPr>
              <a:spLocks noChangeShapeType="1"/>
            </p:cNvSpPr>
            <p:nvPr/>
          </p:nvSpPr>
          <p:spPr bwMode="auto">
            <a:xfrm flipV="1">
              <a:off x="4174"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5" name="Line 2358">
              <a:extLst>
                <a:ext uri="{FF2B5EF4-FFF2-40B4-BE49-F238E27FC236}">
                  <a16:creationId xmlns:a16="http://schemas.microsoft.com/office/drawing/2014/main" id="{8AE5871A-F77B-F344-94C4-F41975FC82B1}"/>
                </a:ext>
              </a:extLst>
            </p:cNvPr>
            <p:cNvSpPr>
              <a:spLocks noChangeShapeType="1"/>
            </p:cNvSpPr>
            <p:nvPr/>
          </p:nvSpPr>
          <p:spPr bwMode="auto">
            <a:xfrm flipV="1">
              <a:off x="4174"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6" name="Line 2359">
              <a:extLst>
                <a:ext uri="{FF2B5EF4-FFF2-40B4-BE49-F238E27FC236}">
                  <a16:creationId xmlns:a16="http://schemas.microsoft.com/office/drawing/2014/main" id="{07CC4100-5F47-104C-8471-5A175557CF1C}"/>
                </a:ext>
              </a:extLst>
            </p:cNvPr>
            <p:cNvSpPr>
              <a:spLocks noChangeShapeType="1"/>
            </p:cNvSpPr>
            <p:nvPr/>
          </p:nvSpPr>
          <p:spPr bwMode="auto">
            <a:xfrm flipV="1">
              <a:off x="4174"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7" name="Line 2360">
              <a:extLst>
                <a:ext uri="{FF2B5EF4-FFF2-40B4-BE49-F238E27FC236}">
                  <a16:creationId xmlns:a16="http://schemas.microsoft.com/office/drawing/2014/main" id="{A27948E9-2A31-824A-8656-14D0224EE041}"/>
                </a:ext>
              </a:extLst>
            </p:cNvPr>
            <p:cNvSpPr>
              <a:spLocks noChangeShapeType="1"/>
            </p:cNvSpPr>
            <p:nvPr/>
          </p:nvSpPr>
          <p:spPr bwMode="auto">
            <a:xfrm flipV="1">
              <a:off x="4174"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8" name="Line 2361">
              <a:extLst>
                <a:ext uri="{FF2B5EF4-FFF2-40B4-BE49-F238E27FC236}">
                  <a16:creationId xmlns:a16="http://schemas.microsoft.com/office/drawing/2014/main" id="{8C0E7466-27AB-934B-8C4E-C48A65CEB929}"/>
                </a:ext>
              </a:extLst>
            </p:cNvPr>
            <p:cNvSpPr>
              <a:spLocks noChangeShapeType="1"/>
            </p:cNvSpPr>
            <p:nvPr/>
          </p:nvSpPr>
          <p:spPr bwMode="auto">
            <a:xfrm flipV="1">
              <a:off x="4174"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9" name="Line 2362">
              <a:extLst>
                <a:ext uri="{FF2B5EF4-FFF2-40B4-BE49-F238E27FC236}">
                  <a16:creationId xmlns:a16="http://schemas.microsoft.com/office/drawing/2014/main" id="{C8DE236D-A67B-8644-8A25-09C467F70DB0}"/>
                </a:ext>
              </a:extLst>
            </p:cNvPr>
            <p:cNvSpPr>
              <a:spLocks noChangeShapeType="1"/>
            </p:cNvSpPr>
            <p:nvPr/>
          </p:nvSpPr>
          <p:spPr bwMode="auto">
            <a:xfrm flipV="1">
              <a:off x="4174"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0" name="Line 2363">
              <a:extLst>
                <a:ext uri="{FF2B5EF4-FFF2-40B4-BE49-F238E27FC236}">
                  <a16:creationId xmlns:a16="http://schemas.microsoft.com/office/drawing/2014/main" id="{B76FA5E4-074A-A344-AC7D-3C5059AFDFE6}"/>
                </a:ext>
              </a:extLst>
            </p:cNvPr>
            <p:cNvSpPr>
              <a:spLocks noChangeShapeType="1"/>
            </p:cNvSpPr>
            <p:nvPr/>
          </p:nvSpPr>
          <p:spPr bwMode="auto">
            <a:xfrm flipV="1">
              <a:off x="4174"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1" name="Line 2364">
              <a:extLst>
                <a:ext uri="{FF2B5EF4-FFF2-40B4-BE49-F238E27FC236}">
                  <a16:creationId xmlns:a16="http://schemas.microsoft.com/office/drawing/2014/main" id="{D7BD5630-0FEE-B047-9938-7F47B5E09E97}"/>
                </a:ext>
              </a:extLst>
            </p:cNvPr>
            <p:cNvSpPr>
              <a:spLocks noChangeShapeType="1"/>
            </p:cNvSpPr>
            <p:nvPr/>
          </p:nvSpPr>
          <p:spPr bwMode="auto">
            <a:xfrm flipV="1">
              <a:off x="4174"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2" name="Line 2365">
              <a:extLst>
                <a:ext uri="{FF2B5EF4-FFF2-40B4-BE49-F238E27FC236}">
                  <a16:creationId xmlns:a16="http://schemas.microsoft.com/office/drawing/2014/main" id="{D621A508-4F10-5349-83B6-C27393124A9A}"/>
                </a:ext>
              </a:extLst>
            </p:cNvPr>
            <p:cNvSpPr>
              <a:spLocks noChangeShapeType="1"/>
            </p:cNvSpPr>
            <p:nvPr/>
          </p:nvSpPr>
          <p:spPr bwMode="auto">
            <a:xfrm flipV="1">
              <a:off x="4174"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3" name="Line 2366">
              <a:extLst>
                <a:ext uri="{FF2B5EF4-FFF2-40B4-BE49-F238E27FC236}">
                  <a16:creationId xmlns:a16="http://schemas.microsoft.com/office/drawing/2014/main" id="{0CDC5F79-6D70-1140-947E-53B1A53D3A5E}"/>
                </a:ext>
              </a:extLst>
            </p:cNvPr>
            <p:cNvSpPr>
              <a:spLocks noChangeShapeType="1"/>
            </p:cNvSpPr>
            <p:nvPr/>
          </p:nvSpPr>
          <p:spPr bwMode="auto">
            <a:xfrm flipV="1">
              <a:off x="4174"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4" name="Line 2367">
              <a:extLst>
                <a:ext uri="{FF2B5EF4-FFF2-40B4-BE49-F238E27FC236}">
                  <a16:creationId xmlns:a16="http://schemas.microsoft.com/office/drawing/2014/main" id="{C3C08D32-BF9E-F547-85E2-2F704AA49FBC}"/>
                </a:ext>
              </a:extLst>
            </p:cNvPr>
            <p:cNvSpPr>
              <a:spLocks noChangeShapeType="1"/>
            </p:cNvSpPr>
            <p:nvPr/>
          </p:nvSpPr>
          <p:spPr bwMode="auto">
            <a:xfrm flipV="1">
              <a:off x="4174"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5" name="Line 2368">
              <a:extLst>
                <a:ext uri="{FF2B5EF4-FFF2-40B4-BE49-F238E27FC236}">
                  <a16:creationId xmlns:a16="http://schemas.microsoft.com/office/drawing/2014/main" id="{AAC03A68-CBAE-EF48-A7FE-4A98D763301C}"/>
                </a:ext>
              </a:extLst>
            </p:cNvPr>
            <p:cNvSpPr>
              <a:spLocks noChangeShapeType="1"/>
            </p:cNvSpPr>
            <p:nvPr/>
          </p:nvSpPr>
          <p:spPr bwMode="auto">
            <a:xfrm flipV="1">
              <a:off x="4174"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6" name="Line 2369">
              <a:extLst>
                <a:ext uri="{FF2B5EF4-FFF2-40B4-BE49-F238E27FC236}">
                  <a16:creationId xmlns:a16="http://schemas.microsoft.com/office/drawing/2014/main" id="{2158CAF4-C395-EF42-A8FE-FF83264225A2}"/>
                </a:ext>
              </a:extLst>
            </p:cNvPr>
            <p:cNvSpPr>
              <a:spLocks noChangeShapeType="1"/>
            </p:cNvSpPr>
            <p:nvPr/>
          </p:nvSpPr>
          <p:spPr bwMode="auto">
            <a:xfrm flipV="1">
              <a:off x="4174"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7" name="Line 2370">
              <a:extLst>
                <a:ext uri="{FF2B5EF4-FFF2-40B4-BE49-F238E27FC236}">
                  <a16:creationId xmlns:a16="http://schemas.microsoft.com/office/drawing/2014/main" id="{241077D9-7E34-3140-9A12-1BBF375F78F7}"/>
                </a:ext>
              </a:extLst>
            </p:cNvPr>
            <p:cNvSpPr>
              <a:spLocks noChangeShapeType="1"/>
            </p:cNvSpPr>
            <p:nvPr/>
          </p:nvSpPr>
          <p:spPr bwMode="auto">
            <a:xfrm flipV="1">
              <a:off x="4174"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8" name="Line 2371">
              <a:extLst>
                <a:ext uri="{FF2B5EF4-FFF2-40B4-BE49-F238E27FC236}">
                  <a16:creationId xmlns:a16="http://schemas.microsoft.com/office/drawing/2014/main" id="{B6DFEE1D-C42D-E244-8DB8-06FB17E6E2C7}"/>
                </a:ext>
              </a:extLst>
            </p:cNvPr>
            <p:cNvSpPr>
              <a:spLocks noChangeShapeType="1"/>
            </p:cNvSpPr>
            <p:nvPr/>
          </p:nvSpPr>
          <p:spPr bwMode="auto">
            <a:xfrm flipV="1">
              <a:off x="4174"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9" name="Line 2372">
              <a:extLst>
                <a:ext uri="{FF2B5EF4-FFF2-40B4-BE49-F238E27FC236}">
                  <a16:creationId xmlns:a16="http://schemas.microsoft.com/office/drawing/2014/main" id="{A10E3415-5FD9-7649-AB57-7A8D8C33A2FA}"/>
                </a:ext>
              </a:extLst>
            </p:cNvPr>
            <p:cNvSpPr>
              <a:spLocks noChangeShapeType="1"/>
            </p:cNvSpPr>
            <p:nvPr/>
          </p:nvSpPr>
          <p:spPr bwMode="auto">
            <a:xfrm flipV="1">
              <a:off x="4174"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0" name="Line 2373">
              <a:extLst>
                <a:ext uri="{FF2B5EF4-FFF2-40B4-BE49-F238E27FC236}">
                  <a16:creationId xmlns:a16="http://schemas.microsoft.com/office/drawing/2014/main" id="{73685546-565C-DA4F-8B36-5E4D38A247B5}"/>
                </a:ext>
              </a:extLst>
            </p:cNvPr>
            <p:cNvSpPr>
              <a:spLocks noChangeShapeType="1"/>
            </p:cNvSpPr>
            <p:nvPr/>
          </p:nvSpPr>
          <p:spPr bwMode="auto">
            <a:xfrm flipV="1">
              <a:off x="4174"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1" name="Line 2374">
              <a:extLst>
                <a:ext uri="{FF2B5EF4-FFF2-40B4-BE49-F238E27FC236}">
                  <a16:creationId xmlns:a16="http://schemas.microsoft.com/office/drawing/2014/main" id="{BDA65D2C-C75E-EE4E-90C2-3C0AC7F21842}"/>
                </a:ext>
              </a:extLst>
            </p:cNvPr>
            <p:cNvSpPr>
              <a:spLocks noChangeShapeType="1"/>
            </p:cNvSpPr>
            <p:nvPr/>
          </p:nvSpPr>
          <p:spPr bwMode="auto">
            <a:xfrm flipV="1">
              <a:off x="4174"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2" name="Line 2375">
              <a:extLst>
                <a:ext uri="{FF2B5EF4-FFF2-40B4-BE49-F238E27FC236}">
                  <a16:creationId xmlns:a16="http://schemas.microsoft.com/office/drawing/2014/main" id="{55860C85-4C4D-3642-BC04-1DAD99D6A7E2}"/>
                </a:ext>
              </a:extLst>
            </p:cNvPr>
            <p:cNvSpPr>
              <a:spLocks noChangeShapeType="1"/>
            </p:cNvSpPr>
            <p:nvPr/>
          </p:nvSpPr>
          <p:spPr bwMode="auto">
            <a:xfrm flipV="1">
              <a:off x="4174"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3" name="Line 2376">
              <a:extLst>
                <a:ext uri="{FF2B5EF4-FFF2-40B4-BE49-F238E27FC236}">
                  <a16:creationId xmlns:a16="http://schemas.microsoft.com/office/drawing/2014/main" id="{93901BE9-4BBE-3348-8DC5-65EF17A08F04}"/>
                </a:ext>
              </a:extLst>
            </p:cNvPr>
            <p:cNvSpPr>
              <a:spLocks noChangeShapeType="1"/>
            </p:cNvSpPr>
            <p:nvPr/>
          </p:nvSpPr>
          <p:spPr bwMode="auto">
            <a:xfrm flipV="1">
              <a:off x="4174"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4" name="Line 2377">
              <a:extLst>
                <a:ext uri="{FF2B5EF4-FFF2-40B4-BE49-F238E27FC236}">
                  <a16:creationId xmlns:a16="http://schemas.microsoft.com/office/drawing/2014/main" id="{81F12997-EAC2-814F-A619-AB91D32EA2A5}"/>
                </a:ext>
              </a:extLst>
            </p:cNvPr>
            <p:cNvSpPr>
              <a:spLocks noChangeShapeType="1"/>
            </p:cNvSpPr>
            <p:nvPr/>
          </p:nvSpPr>
          <p:spPr bwMode="auto">
            <a:xfrm flipV="1">
              <a:off x="4174"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5" name="Line 2378">
              <a:extLst>
                <a:ext uri="{FF2B5EF4-FFF2-40B4-BE49-F238E27FC236}">
                  <a16:creationId xmlns:a16="http://schemas.microsoft.com/office/drawing/2014/main" id="{D61A8438-6CE7-F24E-B24E-D004658470A1}"/>
                </a:ext>
              </a:extLst>
            </p:cNvPr>
            <p:cNvSpPr>
              <a:spLocks noChangeShapeType="1"/>
            </p:cNvSpPr>
            <p:nvPr/>
          </p:nvSpPr>
          <p:spPr bwMode="auto">
            <a:xfrm flipV="1">
              <a:off x="4174"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6" name="Line 2379">
              <a:extLst>
                <a:ext uri="{FF2B5EF4-FFF2-40B4-BE49-F238E27FC236}">
                  <a16:creationId xmlns:a16="http://schemas.microsoft.com/office/drawing/2014/main" id="{8375425D-CE91-2047-AB93-DAE3DF6F657D}"/>
                </a:ext>
              </a:extLst>
            </p:cNvPr>
            <p:cNvSpPr>
              <a:spLocks noChangeShapeType="1"/>
            </p:cNvSpPr>
            <p:nvPr/>
          </p:nvSpPr>
          <p:spPr bwMode="auto">
            <a:xfrm flipV="1">
              <a:off x="4174"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7" name="Line 2380">
              <a:extLst>
                <a:ext uri="{FF2B5EF4-FFF2-40B4-BE49-F238E27FC236}">
                  <a16:creationId xmlns:a16="http://schemas.microsoft.com/office/drawing/2014/main" id="{E3747437-A369-D84D-B610-F077184AF2CC}"/>
                </a:ext>
              </a:extLst>
            </p:cNvPr>
            <p:cNvSpPr>
              <a:spLocks noChangeShapeType="1"/>
            </p:cNvSpPr>
            <p:nvPr/>
          </p:nvSpPr>
          <p:spPr bwMode="auto">
            <a:xfrm flipV="1">
              <a:off x="4174"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8" name="Line 2381">
              <a:extLst>
                <a:ext uri="{FF2B5EF4-FFF2-40B4-BE49-F238E27FC236}">
                  <a16:creationId xmlns:a16="http://schemas.microsoft.com/office/drawing/2014/main" id="{D5016E38-2A9F-DC49-9723-B9B9C7A609B6}"/>
                </a:ext>
              </a:extLst>
            </p:cNvPr>
            <p:cNvSpPr>
              <a:spLocks noChangeShapeType="1"/>
            </p:cNvSpPr>
            <p:nvPr/>
          </p:nvSpPr>
          <p:spPr bwMode="auto">
            <a:xfrm flipV="1">
              <a:off x="4174"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9" name="Line 2382">
              <a:extLst>
                <a:ext uri="{FF2B5EF4-FFF2-40B4-BE49-F238E27FC236}">
                  <a16:creationId xmlns:a16="http://schemas.microsoft.com/office/drawing/2014/main" id="{929A4732-4881-9846-AEE3-16AF3018FC73}"/>
                </a:ext>
              </a:extLst>
            </p:cNvPr>
            <p:cNvSpPr>
              <a:spLocks noChangeShapeType="1"/>
            </p:cNvSpPr>
            <p:nvPr/>
          </p:nvSpPr>
          <p:spPr bwMode="auto">
            <a:xfrm flipV="1">
              <a:off x="4174"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0" name="Line 2383">
              <a:extLst>
                <a:ext uri="{FF2B5EF4-FFF2-40B4-BE49-F238E27FC236}">
                  <a16:creationId xmlns:a16="http://schemas.microsoft.com/office/drawing/2014/main" id="{2CDC4BCD-2330-934C-BA98-52D67B010FCB}"/>
                </a:ext>
              </a:extLst>
            </p:cNvPr>
            <p:cNvSpPr>
              <a:spLocks noChangeShapeType="1"/>
            </p:cNvSpPr>
            <p:nvPr/>
          </p:nvSpPr>
          <p:spPr bwMode="auto">
            <a:xfrm flipV="1">
              <a:off x="4174"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1" name="Line 2384">
              <a:extLst>
                <a:ext uri="{FF2B5EF4-FFF2-40B4-BE49-F238E27FC236}">
                  <a16:creationId xmlns:a16="http://schemas.microsoft.com/office/drawing/2014/main" id="{D7F0EAE3-ADE3-2940-A5E8-51E99ADF7B6D}"/>
                </a:ext>
              </a:extLst>
            </p:cNvPr>
            <p:cNvSpPr>
              <a:spLocks noChangeShapeType="1"/>
            </p:cNvSpPr>
            <p:nvPr/>
          </p:nvSpPr>
          <p:spPr bwMode="auto">
            <a:xfrm flipV="1">
              <a:off x="4174"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2" name="Line 2385">
              <a:extLst>
                <a:ext uri="{FF2B5EF4-FFF2-40B4-BE49-F238E27FC236}">
                  <a16:creationId xmlns:a16="http://schemas.microsoft.com/office/drawing/2014/main" id="{EBA94C92-7DF9-7348-92B7-A32480D95B48}"/>
                </a:ext>
              </a:extLst>
            </p:cNvPr>
            <p:cNvSpPr>
              <a:spLocks noChangeShapeType="1"/>
            </p:cNvSpPr>
            <p:nvPr/>
          </p:nvSpPr>
          <p:spPr bwMode="auto">
            <a:xfrm flipV="1">
              <a:off x="4174"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3" name="Line 2386">
              <a:extLst>
                <a:ext uri="{FF2B5EF4-FFF2-40B4-BE49-F238E27FC236}">
                  <a16:creationId xmlns:a16="http://schemas.microsoft.com/office/drawing/2014/main" id="{3ADC9019-7FF4-6343-8EB0-DD244BC27E3A}"/>
                </a:ext>
              </a:extLst>
            </p:cNvPr>
            <p:cNvSpPr>
              <a:spLocks noChangeShapeType="1"/>
            </p:cNvSpPr>
            <p:nvPr/>
          </p:nvSpPr>
          <p:spPr bwMode="auto">
            <a:xfrm flipV="1">
              <a:off x="4174"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4" name="Line 2387">
              <a:extLst>
                <a:ext uri="{FF2B5EF4-FFF2-40B4-BE49-F238E27FC236}">
                  <a16:creationId xmlns:a16="http://schemas.microsoft.com/office/drawing/2014/main" id="{FD0141F8-3A38-934A-83C2-A27B3268D7FA}"/>
                </a:ext>
              </a:extLst>
            </p:cNvPr>
            <p:cNvSpPr>
              <a:spLocks noChangeShapeType="1"/>
            </p:cNvSpPr>
            <p:nvPr/>
          </p:nvSpPr>
          <p:spPr bwMode="auto">
            <a:xfrm flipV="1">
              <a:off x="4174"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5" name="Line 2388">
              <a:extLst>
                <a:ext uri="{FF2B5EF4-FFF2-40B4-BE49-F238E27FC236}">
                  <a16:creationId xmlns:a16="http://schemas.microsoft.com/office/drawing/2014/main" id="{0E0338FD-DBBC-7D47-8EFD-1D93D8A7AE64}"/>
                </a:ext>
              </a:extLst>
            </p:cNvPr>
            <p:cNvSpPr>
              <a:spLocks noChangeShapeType="1"/>
            </p:cNvSpPr>
            <p:nvPr/>
          </p:nvSpPr>
          <p:spPr bwMode="auto">
            <a:xfrm flipV="1">
              <a:off x="4174"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6" name="Line 2389">
              <a:extLst>
                <a:ext uri="{FF2B5EF4-FFF2-40B4-BE49-F238E27FC236}">
                  <a16:creationId xmlns:a16="http://schemas.microsoft.com/office/drawing/2014/main" id="{FEC76097-E32B-DE4C-BEB4-0A622AFB7872}"/>
                </a:ext>
              </a:extLst>
            </p:cNvPr>
            <p:cNvSpPr>
              <a:spLocks noChangeShapeType="1"/>
            </p:cNvSpPr>
            <p:nvPr/>
          </p:nvSpPr>
          <p:spPr bwMode="auto">
            <a:xfrm flipV="1">
              <a:off x="4174"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7" name="Line 2390">
              <a:extLst>
                <a:ext uri="{FF2B5EF4-FFF2-40B4-BE49-F238E27FC236}">
                  <a16:creationId xmlns:a16="http://schemas.microsoft.com/office/drawing/2014/main" id="{59E55C31-68C7-DE4E-A9C2-4F0DB0F2982F}"/>
                </a:ext>
              </a:extLst>
            </p:cNvPr>
            <p:cNvSpPr>
              <a:spLocks noChangeShapeType="1"/>
            </p:cNvSpPr>
            <p:nvPr/>
          </p:nvSpPr>
          <p:spPr bwMode="auto">
            <a:xfrm flipV="1">
              <a:off x="4174"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8" name="Line 2391">
              <a:extLst>
                <a:ext uri="{FF2B5EF4-FFF2-40B4-BE49-F238E27FC236}">
                  <a16:creationId xmlns:a16="http://schemas.microsoft.com/office/drawing/2014/main" id="{94643634-EE7F-5847-89BE-6FA3AF896F13}"/>
                </a:ext>
              </a:extLst>
            </p:cNvPr>
            <p:cNvSpPr>
              <a:spLocks noChangeShapeType="1"/>
            </p:cNvSpPr>
            <p:nvPr/>
          </p:nvSpPr>
          <p:spPr bwMode="auto">
            <a:xfrm flipV="1">
              <a:off x="4174"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9" name="Line 2392">
              <a:extLst>
                <a:ext uri="{FF2B5EF4-FFF2-40B4-BE49-F238E27FC236}">
                  <a16:creationId xmlns:a16="http://schemas.microsoft.com/office/drawing/2014/main" id="{D047F4B8-069D-AF40-A2A8-ADE53066BB48}"/>
                </a:ext>
              </a:extLst>
            </p:cNvPr>
            <p:cNvSpPr>
              <a:spLocks noChangeShapeType="1"/>
            </p:cNvSpPr>
            <p:nvPr/>
          </p:nvSpPr>
          <p:spPr bwMode="auto">
            <a:xfrm flipV="1">
              <a:off x="4174"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0" name="Line 2393">
              <a:extLst>
                <a:ext uri="{FF2B5EF4-FFF2-40B4-BE49-F238E27FC236}">
                  <a16:creationId xmlns:a16="http://schemas.microsoft.com/office/drawing/2014/main" id="{B2E6382B-A13B-3142-B7D0-D01FC53F2F4E}"/>
                </a:ext>
              </a:extLst>
            </p:cNvPr>
            <p:cNvSpPr>
              <a:spLocks noChangeShapeType="1"/>
            </p:cNvSpPr>
            <p:nvPr/>
          </p:nvSpPr>
          <p:spPr bwMode="auto">
            <a:xfrm flipV="1">
              <a:off x="4174"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1" name="Line 2394">
              <a:extLst>
                <a:ext uri="{FF2B5EF4-FFF2-40B4-BE49-F238E27FC236}">
                  <a16:creationId xmlns:a16="http://schemas.microsoft.com/office/drawing/2014/main" id="{76F54868-BDAF-9A41-BAE4-CB397D53371B}"/>
                </a:ext>
              </a:extLst>
            </p:cNvPr>
            <p:cNvSpPr>
              <a:spLocks noChangeShapeType="1"/>
            </p:cNvSpPr>
            <p:nvPr/>
          </p:nvSpPr>
          <p:spPr bwMode="auto">
            <a:xfrm flipV="1">
              <a:off x="4174"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2" name="Line 2395">
              <a:extLst>
                <a:ext uri="{FF2B5EF4-FFF2-40B4-BE49-F238E27FC236}">
                  <a16:creationId xmlns:a16="http://schemas.microsoft.com/office/drawing/2014/main" id="{56032F96-C3E7-F241-8E36-5F3942DF05E4}"/>
                </a:ext>
              </a:extLst>
            </p:cNvPr>
            <p:cNvSpPr>
              <a:spLocks noChangeShapeType="1"/>
            </p:cNvSpPr>
            <p:nvPr/>
          </p:nvSpPr>
          <p:spPr bwMode="auto">
            <a:xfrm flipV="1">
              <a:off x="4174"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3" name="Line 2396">
              <a:extLst>
                <a:ext uri="{FF2B5EF4-FFF2-40B4-BE49-F238E27FC236}">
                  <a16:creationId xmlns:a16="http://schemas.microsoft.com/office/drawing/2014/main" id="{6DCDB6D8-A29E-514B-A6A1-1493632E6D09}"/>
                </a:ext>
              </a:extLst>
            </p:cNvPr>
            <p:cNvSpPr>
              <a:spLocks noChangeShapeType="1"/>
            </p:cNvSpPr>
            <p:nvPr/>
          </p:nvSpPr>
          <p:spPr bwMode="auto">
            <a:xfrm flipV="1">
              <a:off x="4174"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4" name="Line 2397">
              <a:extLst>
                <a:ext uri="{FF2B5EF4-FFF2-40B4-BE49-F238E27FC236}">
                  <a16:creationId xmlns:a16="http://schemas.microsoft.com/office/drawing/2014/main" id="{74289F5B-EAC4-D545-BAB7-B1B6FA6ECB29}"/>
                </a:ext>
              </a:extLst>
            </p:cNvPr>
            <p:cNvSpPr>
              <a:spLocks noChangeShapeType="1"/>
            </p:cNvSpPr>
            <p:nvPr/>
          </p:nvSpPr>
          <p:spPr bwMode="auto">
            <a:xfrm flipV="1">
              <a:off x="4174"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5" name="Line 2398">
              <a:extLst>
                <a:ext uri="{FF2B5EF4-FFF2-40B4-BE49-F238E27FC236}">
                  <a16:creationId xmlns:a16="http://schemas.microsoft.com/office/drawing/2014/main" id="{2AB8C016-7BD8-A741-895C-49B76994065F}"/>
                </a:ext>
              </a:extLst>
            </p:cNvPr>
            <p:cNvSpPr>
              <a:spLocks noChangeShapeType="1"/>
            </p:cNvSpPr>
            <p:nvPr/>
          </p:nvSpPr>
          <p:spPr bwMode="auto">
            <a:xfrm flipV="1">
              <a:off x="4174"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6" name="Line 2399">
              <a:extLst>
                <a:ext uri="{FF2B5EF4-FFF2-40B4-BE49-F238E27FC236}">
                  <a16:creationId xmlns:a16="http://schemas.microsoft.com/office/drawing/2014/main" id="{50EF1AF9-4A17-4E4A-897F-9083CD8E70B9}"/>
                </a:ext>
              </a:extLst>
            </p:cNvPr>
            <p:cNvSpPr>
              <a:spLocks noChangeShapeType="1"/>
            </p:cNvSpPr>
            <p:nvPr/>
          </p:nvSpPr>
          <p:spPr bwMode="auto">
            <a:xfrm flipV="1">
              <a:off x="4174"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7" name="Line 2400">
              <a:extLst>
                <a:ext uri="{FF2B5EF4-FFF2-40B4-BE49-F238E27FC236}">
                  <a16:creationId xmlns:a16="http://schemas.microsoft.com/office/drawing/2014/main" id="{7FCA8346-7A18-BF4C-91CB-8B977ACEC260}"/>
                </a:ext>
              </a:extLst>
            </p:cNvPr>
            <p:cNvSpPr>
              <a:spLocks noChangeShapeType="1"/>
            </p:cNvSpPr>
            <p:nvPr/>
          </p:nvSpPr>
          <p:spPr bwMode="auto">
            <a:xfrm flipV="1">
              <a:off x="4174"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8" name="Line 2401">
              <a:extLst>
                <a:ext uri="{FF2B5EF4-FFF2-40B4-BE49-F238E27FC236}">
                  <a16:creationId xmlns:a16="http://schemas.microsoft.com/office/drawing/2014/main" id="{A293DAE6-A390-0149-97EA-A837D73C0536}"/>
                </a:ext>
              </a:extLst>
            </p:cNvPr>
            <p:cNvSpPr>
              <a:spLocks noChangeShapeType="1"/>
            </p:cNvSpPr>
            <p:nvPr/>
          </p:nvSpPr>
          <p:spPr bwMode="auto">
            <a:xfrm flipV="1">
              <a:off x="4174"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9" name="Line 2402">
              <a:extLst>
                <a:ext uri="{FF2B5EF4-FFF2-40B4-BE49-F238E27FC236}">
                  <a16:creationId xmlns:a16="http://schemas.microsoft.com/office/drawing/2014/main" id="{A8D43444-526F-D04C-92D3-93ABC546DC84}"/>
                </a:ext>
              </a:extLst>
            </p:cNvPr>
            <p:cNvSpPr>
              <a:spLocks noChangeShapeType="1"/>
            </p:cNvSpPr>
            <p:nvPr/>
          </p:nvSpPr>
          <p:spPr bwMode="auto">
            <a:xfrm flipV="1">
              <a:off x="4174"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0" name="Line 2403">
              <a:extLst>
                <a:ext uri="{FF2B5EF4-FFF2-40B4-BE49-F238E27FC236}">
                  <a16:creationId xmlns:a16="http://schemas.microsoft.com/office/drawing/2014/main" id="{57173A34-F69E-724B-99F1-76E8E8C28B67}"/>
                </a:ext>
              </a:extLst>
            </p:cNvPr>
            <p:cNvSpPr>
              <a:spLocks noChangeShapeType="1"/>
            </p:cNvSpPr>
            <p:nvPr/>
          </p:nvSpPr>
          <p:spPr bwMode="auto">
            <a:xfrm flipV="1">
              <a:off x="4174"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1" name="Line 2404">
              <a:extLst>
                <a:ext uri="{FF2B5EF4-FFF2-40B4-BE49-F238E27FC236}">
                  <a16:creationId xmlns:a16="http://schemas.microsoft.com/office/drawing/2014/main" id="{C247EB28-51A4-464A-A3F6-CF95EB21858F}"/>
                </a:ext>
              </a:extLst>
            </p:cNvPr>
            <p:cNvSpPr>
              <a:spLocks noChangeShapeType="1"/>
            </p:cNvSpPr>
            <p:nvPr/>
          </p:nvSpPr>
          <p:spPr bwMode="auto">
            <a:xfrm flipV="1">
              <a:off x="4174"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2" name="Line 2405">
              <a:extLst>
                <a:ext uri="{FF2B5EF4-FFF2-40B4-BE49-F238E27FC236}">
                  <a16:creationId xmlns:a16="http://schemas.microsoft.com/office/drawing/2014/main" id="{D0018A2E-5A82-E54D-A4C1-E8928298596D}"/>
                </a:ext>
              </a:extLst>
            </p:cNvPr>
            <p:cNvSpPr>
              <a:spLocks noChangeShapeType="1"/>
            </p:cNvSpPr>
            <p:nvPr/>
          </p:nvSpPr>
          <p:spPr bwMode="auto">
            <a:xfrm>
              <a:off x="4174"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3" name="Rectangle 2406">
              <a:extLst>
                <a:ext uri="{FF2B5EF4-FFF2-40B4-BE49-F238E27FC236}">
                  <a16:creationId xmlns:a16="http://schemas.microsoft.com/office/drawing/2014/main" id="{A87D5952-6470-3249-9652-2502C7094EE4}"/>
                </a:ext>
              </a:extLst>
            </p:cNvPr>
            <p:cNvSpPr>
              <a:spLocks noChangeArrowheads="1"/>
            </p:cNvSpPr>
            <p:nvPr/>
          </p:nvSpPr>
          <p:spPr bwMode="auto">
            <a:xfrm>
              <a:off x="4138"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-2</a:t>
              </a:r>
              <a:endParaRPr lang="en-US" altLang="en-US" sz="1800">
                <a:solidFill>
                  <a:schemeClr val="tx1"/>
                </a:solidFill>
              </a:endParaRPr>
            </a:p>
          </p:txBody>
        </p:sp>
        <p:sp>
          <p:nvSpPr>
            <p:cNvPr id="143964" name="Line 2407">
              <a:extLst>
                <a:ext uri="{FF2B5EF4-FFF2-40B4-BE49-F238E27FC236}">
                  <a16:creationId xmlns:a16="http://schemas.microsoft.com/office/drawing/2014/main" id="{0A97D328-4BFB-A549-B6EA-2CA3E365EA05}"/>
                </a:ext>
              </a:extLst>
            </p:cNvPr>
            <p:cNvSpPr>
              <a:spLocks noChangeShapeType="1"/>
            </p:cNvSpPr>
            <p:nvPr/>
          </p:nvSpPr>
          <p:spPr bwMode="auto">
            <a:xfrm flipV="1">
              <a:off x="4395"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5" name="Line 2408">
              <a:extLst>
                <a:ext uri="{FF2B5EF4-FFF2-40B4-BE49-F238E27FC236}">
                  <a16:creationId xmlns:a16="http://schemas.microsoft.com/office/drawing/2014/main" id="{D54F39B8-A9E1-3541-8A55-5FF6D9FFF320}"/>
                </a:ext>
              </a:extLst>
            </p:cNvPr>
            <p:cNvSpPr>
              <a:spLocks noChangeShapeType="1"/>
            </p:cNvSpPr>
            <p:nvPr/>
          </p:nvSpPr>
          <p:spPr bwMode="auto">
            <a:xfrm flipV="1">
              <a:off x="4395"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6" name="Line 2409">
              <a:extLst>
                <a:ext uri="{FF2B5EF4-FFF2-40B4-BE49-F238E27FC236}">
                  <a16:creationId xmlns:a16="http://schemas.microsoft.com/office/drawing/2014/main" id="{2F261210-ED1B-E04D-97C7-4C4DFB2836EF}"/>
                </a:ext>
              </a:extLst>
            </p:cNvPr>
            <p:cNvSpPr>
              <a:spLocks noChangeShapeType="1"/>
            </p:cNvSpPr>
            <p:nvPr/>
          </p:nvSpPr>
          <p:spPr bwMode="auto">
            <a:xfrm flipV="1">
              <a:off x="4395"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7" name="Line 2410">
              <a:extLst>
                <a:ext uri="{FF2B5EF4-FFF2-40B4-BE49-F238E27FC236}">
                  <a16:creationId xmlns:a16="http://schemas.microsoft.com/office/drawing/2014/main" id="{FF148F15-4B4D-E448-AE56-0D7C84477A46}"/>
                </a:ext>
              </a:extLst>
            </p:cNvPr>
            <p:cNvSpPr>
              <a:spLocks noChangeShapeType="1"/>
            </p:cNvSpPr>
            <p:nvPr/>
          </p:nvSpPr>
          <p:spPr bwMode="auto">
            <a:xfrm flipV="1">
              <a:off x="4395"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8" name="Line 2411">
              <a:extLst>
                <a:ext uri="{FF2B5EF4-FFF2-40B4-BE49-F238E27FC236}">
                  <a16:creationId xmlns:a16="http://schemas.microsoft.com/office/drawing/2014/main" id="{39DD96E8-72DE-4540-9527-6654C0D7CD80}"/>
                </a:ext>
              </a:extLst>
            </p:cNvPr>
            <p:cNvSpPr>
              <a:spLocks noChangeShapeType="1"/>
            </p:cNvSpPr>
            <p:nvPr/>
          </p:nvSpPr>
          <p:spPr bwMode="auto">
            <a:xfrm flipV="1">
              <a:off x="4395"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9" name="Line 2412">
              <a:extLst>
                <a:ext uri="{FF2B5EF4-FFF2-40B4-BE49-F238E27FC236}">
                  <a16:creationId xmlns:a16="http://schemas.microsoft.com/office/drawing/2014/main" id="{5BEA318B-F678-D041-B499-DA06BC9A48E9}"/>
                </a:ext>
              </a:extLst>
            </p:cNvPr>
            <p:cNvSpPr>
              <a:spLocks noChangeShapeType="1"/>
            </p:cNvSpPr>
            <p:nvPr/>
          </p:nvSpPr>
          <p:spPr bwMode="auto">
            <a:xfrm flipV="1">
              <a:off x="4395"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0" name="Line 2413">
              <a:extLst>
                <a:ext uri="{FF2B5EF4-FFF2-40B4-BE49-F238E27FC236}">
                  <a16:creationId xmlns:a16="http://schemas.microsoft.com/office/drawing/2014/main" id="{F0C6B4D1-B4C9-4741-93E6-807F3B1DBF9B}"/>
                </a:ext>
              </a:extLst>
            </p:cNvPr>
            <p:cNvSpPr>
              <a:spLocks noChangeShapeType="1"/>
            </p:cNvSpPr>
            <p:nvPr/>
          </p:nvSpPr>
          <p:spPr bwMode="auto">
            <a:xfrm flipV="1">
              <a:off x="4395"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1" name="Line 2414">
              <a:extLst>
                <a:ext uri="{FF2B5EF4-FFF2-40B4-BE49-F238E27FC236}">
                  <a16:creationId xmlns:a16="http://schemas.microsoft.com/office/drawing/2014/main" id="{9C0D979A-9AB4-A34D-AE18-7BD8EA47DE33}"/>
                </a:ext>
              </a:extLst>
            </p:cNvPr>
            <p:cNvSpPr>
              <a:spLocks noChangeShapeType="1"/>
            </p:cNvSpPr>
            <p:nvPr/>
          </p:nvSpPr>
          <p:spPr bwMode="auto">
            <a:xfrm flipV="1">
              <a:off x="4395"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2" name="Line 2415">
              <a:extLst>
                <a:ext uri="{FF2B5EF4-FFF2-40B4-BE49-F238E27FC236}">
                  <a16:creationId xmlns:a16="http://schemas.microsoft.com/office/drawing/2014/main" id="{54A52BEF-4D0C-7349-BC2E-1ECC1A912546}"/>
                </a:ext>
              </a:extLst>
            </p:cNvPr>
            <p:cNvSpPr>
              <a:spLocks noChangeShapeType="1"/>
            </p:cNvSpPr>
            <p:nvPr/>
          </p:nvSpPr>
          <p:spPr bwMode="auto">
            <a:xfrm flipV="1">
              <a:off x="4395"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3" name="Line 2416">
              <a:extLst>
                <a:ext uri="{FF2B5EF4-FFF2-40B4-BE49-F238E27FC236}">
                  <a16:creationId xmlns:a16="http://schemas.microsoft.com/office/drawing/2014/main" id="{1EC7B326-28AF-F448-992F-F598DAEDB628}"/>
                </a:ext>
              </a:extLst>
            </p:cNvPr>
            <p:cNvSpPr>
              <a:spLocks noChangeShapeType="1"/>
            </p:cNvSpPr>
            <p:nvPr/>
          </p:nvSpPr>
          <p:spPr bwMode="auto">
            <a:xfrm flipV="1">
              <a:off x="4395"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4" name="Line 2417">
              <a:extLst>
                <a:ext uri="{FF2B5EF4-FFF2-40B4-BE49-F238E27FC236}">
                  <a16:creationId xmlns:a16="http://schemas.microsoft.com/office/drawing/2014/main" id="{C3689C2E-61E7-874F-956D-62850DC9A1F4}"/>
                </a:ext>
              </a:extLst>
            </p:cNvPr>
            <p:cNvSpPr>
              <a:spLocks noChangeShapeType="1"/>
            </p:cNvSpPr>
            <p:nvPr/>
          </p:nvSpPr>
          <p:spPr bwMode="auto">
            <a:xfrm flipV="1">
              <a:off x="4395"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5" name="Line 2418">
              <a:extLst>
                <a:ext uri="{FF2B5EF4-FFF2-40B4-BE49-F238E27FC236}">
                  <a16:creationId xmlns:a16="http://schemas.microsoft.com/office/drawing/2014/main" id="{EEC54F94-9B13-0745-81B5-BD19E79D2AA8}"/>
                </a:ext>
              </a:extLst>
            </p:cNvPr>
            <p:cNvSpPr>
              <a:spLocks noChangeShapeType="1"/>
            </p:cNvSpPr>
            <p:nvPr/>
          </p:nvSpPr>
          <p:spPr bwMode="auto">
            <a:xfrm flipV="1">
              <a:off x="4395"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6" name="Line 2419">
              <a:extLst>
                <a:ext uri="{FF2B5EF4-FFF2-40B4-BE49-F238E27FC236}">
                  <a16:creationId xmlns:a16="http://schemas.microsoft.com/office/drawing/2014/main" id="{347A854C-B08F-2D43-BC84-342A2D8EF20F}"/>
                </a:ext>
              </a:extLst>
            </p:cNvPr>
            <p:cNvSpPr>
              <a:spLocks noChangeShapeType="1"/>
            </p:cNvSpPr>
            <p:nvPr/>
          </p:nvSpPr>
          <p:spPr bwMode="auto">
            <a:xfrm flipV="1">
              <a:off x="4395"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7" name="Line 2420">
              <a:extLst>
                <a:ext uri="{FF2B5EF4-FFF2-40B4-BE49-F238E27FC236}">
                  <a16:creationId xmlns:a16="http://schemas.microsoft.com/office/drawing/2014/main" id="{998B2B00-8927-6E4B-8787-496055E031DF}"/>
                </a:ext>
              </a:extLst>
            </p:cNvPr>
            <p:cNvSpPr>
              <a:spLocks noChangeShapeType="1"/>
            </p:cNvSpPr>
            <p:nvPr/>
          </p:nvSpPr>
          <p:spPr bwMode="auto">
            <a:xfrm flipV="1">
              <a:off x="4395"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8" name="Line 2421">
              <a:extLst>
                <a:ext uri="{FF2B5EF4-FFF2-40B4-BE49-F238E27FC236}">
                  <a16:creationId xmlns:a16="http://schemas.microsoft.com/office/drawing/2014/main" id="{86A2F961-486A-CD4B-A3B4-FBEAFAB13713}"/>
                </a:ext>
              </a:extLst>
            </p:cNvPr>
            <p:cNvSpPr>
              <a:spLocks noChangeShapeType="1"/>
            </p:cNvSpPr>
            <p:nvPr/>
          </p:nvSpPr>
          <p:spPr bwMode="auto">
            <a:xfrm flipV="1">
              <a:off x="4395"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9" name="Line 2422">
              <a:extLst>
                <a:ext uri="{FF2B5EF4-FFF2-40B4-BE49-F238E27FC236}">
                  <a16:creationId xmlns:a16="http://schemas.microsoft.com/office/drawing/2014/main" id="{B9BC05FF-2CC0-0240-B0A2-1AB35D519EFA}"/>
                </a:ext>
              </a:extLst>
            </p:cNvPr>
            <p:cNvSpPr>
              <a:spLocks noChangeShapeType="1"/>
            </p:cNvSpPr>
            <p:nvPr/>
          </p:nvSpPr>
          <p:spPr bwMode="auto">
            <a:xfrm flipV="1">
              <a:off x="4395"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0" name="Line 2423">
              <a:extLst>
                <a:ext uri="{FF2B5EF4-FFF2-40B4-BE49-F238E27FC236}">
                  <a16:creationId xmlns:a16="http://schemas.microsoft.com/office/drawing/2014/main" id="{570E0152-0BC3-2842-BED1-FB6D984FD521}"/>
                </a:ext>
              </a:extLst>
            </p:cNvPr>
            <p:cNvSpPr>
              <a:spLocks noChangeShapeType="1"/>
            </p:cNvSpPr>
            <p:nvPr/>
          </p:nvSpPr>
          <p:spPr bwMode="auto">
            <a:xfrm flipV="1">
              <a:off x="4395"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1" name="Line 2424">
              <a:extLst>
                <a:ext uri="{FF2B5EF4-FFF2-40B4-BE49-F238E27FC236}">
                  <a16:creationId xmlns:a16="http://schemas.microsoft.com/office/drawing/2014/main" id="{1BF8735F-B776-D241-9DEC-DEB2A325AABF}"/>
                </a:ext>
              </a:extLst>
            </p:cNvPr>
            <p:cNvSpPr>
              <a:spLocks noChangeShapeType="1"/>
            </p:cNvSpPr>
            <p:nvPr/>
          </p:nvSpPr>
          <p:spPr bwMode="auto">
            <a:xfrm flipV="1">
              <a:off x="4395"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2" name="Line 2425">
              <a:extLst>
                <a:ext uri="{FF2B5EF4-FFF2-40B4-BE49-F238E27FC236}">
                  <a16:creationId xmlns:a16="http://schemas.microsoft.com/office/drawing/2014/main" id="{6128205F-9756-B443-A03A-C3AA036FCDEB}"/>
                </a:ext>
              </a:extLst>
            </p:cNvPr>
            <p:cNvSpPr>
              <a:spLocks noChangeShapeType="1"/>
            </p:cNvSpPr>
            <p:nvPr/>
          </p:nvSpPr>
          <p:spPr bwMode="auto">
            <a:xfrm flipV="1">
              <a:off x="4395"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3" name="Line 2426">
              <a:extLst>
                <a:ext uri="{FF2B5EF4-FFF2-40B4-BE49-F238E27FC236}">
                  <a16:creationId xmlns:a16="http://schemas.microsoft.com/office/drawing/2014/main" id="{588E7AF5-8DFA-B842-9D87-B72AA72F9575}"/>
                </a:ext>
              </a:extLst>
            </p:cNvPr>
            <p:cNvSpPr>
              <a:spLocks noChangeShapeType="1"/>
            </p:cNvSpPr>
            <p:nvPr/>
          </p:nvSpPr>
          <p:spPr bwMode="auto">
            <a:xfrm flipV="1">
              <a:off x="4395"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4" name="Line 2427">
              <a:extLst>
                <a:ext uri="{FF2B5EF4-FFF2-40B4-BE49-F238E27FC236}">
                  <a16:creationId xmlns:a16="http://schemas.microsoft.com/office/drawing/2014/main" id="{25DDFFA0-EADC-A04D-805D-4DC5224DD110}"/>
                </a:ext>
              </a:extLst>
            </p:cNvPr>
            <p:cNvSpPr>
              <a:spLocks noChangeShapeType="1"/>
            </p:cNvSpPr>
            <p:nvPr/>
          </p:nvSpPr>
          <p:spPr bwMode="auto">
            <a:xfrm flipV="1">
              <a:off x="4395"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5" name="Line 2428">
              <a:extLst>
                <a:ext uri="{FF2B5EF4-FFF2-40B4-BE49-F238E27FC236}">
                  <a16:creationId xmlns:a16="http://schemas.microsoft.com/office/drawing/2014/main" id="{1953F7C0-7600-C449-BE30-1803E56AC8C8}"/>
                </a:ext>
              </a:extLst>
            </p:cNvPr>
            <p:cNvSpPr>
              <a:spLocks noChangeShapeType="1"/>
            </p:cNvSpPr>
            <p:nvPr/>
          </p:nvSpPr>
          <p:spPr bwMode="auto">
            <a:xfrm flipV="1">
              <a:off x="4395"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6" name="Line 2429">
              <a:extLst>
                <a:ext uri="{FF2B5EF4-FFF2-40B4-BE49-F238E27FC236}">
                  <a16:creationId xmlns:a16="http://schemas.microsoft.com/office/drawing/2014/main" id="{0EDBB7EF-DB54-9C4B-899C-C0FE2AE62F75}"/>
                </a:ext>
              </a:extLst>
            </p:cNvPr>
            <p:cNvSpPr>
              <a:spLocks noChangeShapeType="1"/>
            </p:cNvSpPr>
            <p:nvPr/>
          </p:nvSpPr>
          <p:spPr bwMode="auto">
            <a:xfrm flipV="1">
              <a:off x="4395"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7" name="Line 2430">
              <a:extLst>
                <a:ext uri="{FF2B5EF4-FFF2-40B4-BE49-F238E27FC236}">
                  <a16:creationId xmlns:a16="http://schemas.microsoft.com/office/drawing/2014/main" id="{9F665C70-EF06-944D-A5D8-815C0BF3FAD2}"/>
                </a:ext>
              </a:extLst>
            </p:cNvPr>
            <p:cNvSpPr>
              <a:spLocks noChangeShapeType="1"/>
            </p:cNvSpPr>
            <p:nvPr/>
          </p:nvSpPr>
          <p:spPr bwMode="auto">
            <a:xfrm flipV="1">
              <a:off x="4395"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8" name="Line 2431">
              <a:extLst>
                <a:ext uri="{FF2B5EF4-FFF2-40B4-BE49-F238E27FC236}">
                  <a16:creationId xmlns:a16="http://schemas.microsoft.com/office/drawing/2014/main" id="{1CBB345F-16EB-5345-A50B-AD9B32394F74}"/>
                </a:ext>
              </a:extLst>
            </p:cNvPr>
            <p:cNvSpPr>
              <a:spLocks noChangeShapeType="1"/>
            </p:cNvSpPr>
            <p:nvPr/>
          </p:nvSpPr>
          <p:spPr bwMode="auto">
            <a:xfrm flipV="1">
              <a:off x="4395"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9" name="Line 2432">
              <a:extLst>
                <a:ext uri="{FF2B5EF4-FFF2-40B4-BE49-F238E27FC236}">
                  <a16:creationId xmlns:a16="http://schemas.microsoft.com/office/drawing/2014/main" id="{BFCA0640-78CC-AD4C-8CD5-DA6CCE73C062}"/>
                </a:ext>
              </a:extLst>
            </p:cNvPr>
            <p:cNvSpPr>
              <a:spLocks noChangeShapeType="1"/>
            </p:cNvSpPr>
            <p:nvPr/>
          </p:nvSpPr>
          <p:spPr bwMode="auto">
            <a:xfrm flipV="1">
              <a:off x="4395"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0" name="Line 2433">
              <a:extLst>
                <a:ext uri="{FF2B5EF4-FFF2-40B4-BE49-F238E27FC236}">
                  <a16:creationId xmlns:a16="http://schemas.microsoft.com/office/drawing/2014/main" id="{9371F231-0E49-D64B-A8BF-56D1A33D8E79}"/>
                </a:ext>
              </a:extLst>
            </p:cNvPr>
            <p:cNvSpPr>
              <a:spLocks noChangeShapeType="1"/>
            </p:cNvSpPr>
            <p:nvPr/>
          </p:nvSpPr>
          <p:spPr bwMode="auto">
            <a:xfrm flipV="1">
              <a:off x="4395"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1" name="Line 2434">
              <a:extLst>
                <a:ext uri="{FF2B5EF4-FFF2-40B4-BE49-F238E27FC236}">
                  <a16:creationId xmlns:a16="http://schemas.microsoft.com/office/drawing/2014/main" id="{93F5BDC4-6265-DE4C-B738-3CB7A61B92E0}"/>
                </a:ext>
              </a:extLst>
            </p:cNvPr>
            <p:cNvSpPr>
              <a:spLocks noChangeShapeType="1"/>
            </p:cNvSpPr>
            <p:nvPr/>
          </p:nvSpPr>
          <p:spPr bwMode="auto">
            <a:xfrm flipV="1">
              <a:off x="4395"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2" name="Line 2435">
              <a:extLst>
                <a:ext uri="{FF2B5EF4-FFF2-40B4-BE49-F238E27FC236}">
                  <a16:creationId xmlns:a16="http://schemas.microsoft.com/office/drawing/2014/main" id="{4743B4C4-9F0D-DE4E-99B0-AD5F4B539CF3}"/>
                </a:ext>
              </a:extLst>
            </p:cNvPr>
            <p:cNvSpPr>
              <a:spLocks noChangeShapeType="1"/>
            </p:cNvSpPr>
            <p:nvPr/>
          </p:nvSpPr>
          <p:spPr bwMode="auto">
            <a:xfrm flipV="1">
              <a:off x="4395"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3" name="Line 2436">
              <a:extLst>
                <a:ext uri="{FF2B5EF4-FFF2-40B4-BE49-F238E27FC236}">
                  <a16:creationId xmlns:a16="http://schemas.microsoft.com/office/drawing/2014/main" id="{1646BCA0-4F31-D24F-8409-A96F2F599E9E}"/>
                </a:ext>
              </a:extLst>
            </p:cNvPr>
            <p:cNvSpPr>
              <a:spLocks noChangeShapeType="1"/>
            </p:cNvSpPr>
            <p:nvPr/>
          </p:nvSpPr>
          <p:spPr bwMode="auto">
            <a:xfrm flipV="1">
              <a:off x="4395"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4" name="Line 2437">
              <a:extLst>
                <a:ext uri="{FF2B5EF4-FFF2-40B4-BE49-F238E27FC236}">
                  <a16:creationId xmlns:a16="http://schemas.microsoft.com/office/drawing/2014/main" id="{C8D49AEF-1DEE-3F44-9460-60E0EFB11C60}"/>
                </a:ext>
              </a:extLst>
            </p:cNvPr>
            <p:cNvSpPr>
              <a:spLocks noChangeShapeType="1"/>
            </p:cNvSpPr>
            <p:nvPr/>
          </p:nvSpPr>
          <p:spPr bwMode="auto">
            <a:xfrm flipV="1">
              <a:off x="4395"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5" name="Line 2438">
              <a:extLst>
                <a:ext uri="{FF2B5EF4-FFF2-40B4-BE49-F238E27FC236}">
                  <a16:creationId xmlns:a16="http://schemas.microsoft.com/office/drawing/2014/main" id="{BDF37D47-224C-084B-B96A-7AE0AEA41586}"/>
                </a:ext>
              </a:extLst>
            </p:cNvPr>
            <p:cNvSpPr>
              <a:spLocks noChangeShapeType="1"/>
            </p:cNvSpPr>
            <p:nvPr/>
          </p:nvSpPr>
          <p:spPr bwMode="auto">
            <a:xfrm flipV="1">
              <a:off x="4395"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6" name="Line 2439">
              <a:extLst>
                <a:ext uri="{FF2B5EF4-FFF2-40B4-BE49-F238E27FC236}">
                  <a16:creationId xmlns:a16="http://schemas.microsoft.com/office/drawing/2014/main" id="{A9000909-2725-2549-8EE7-B4CF60F795C9}"/>
                </a:ext>
              </a:extLst>
            </p:cNvPr>
            <p:cNvSpPr>
              <a:spLocks noChangeShapeType="1"/>
            </p:cNvSpPr>
            <p:nvPr/>
          </p:nvSpPr>
          <p:spPr bwMode="auto">
            <a:xfrm flipV="1">
              <a:off x="4395"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7" name="Line 2440">
              <a:extLst>
                <a:ext uri="{FF2B5EF4-FFF2-40B4-BE49-F238E27FC236}">
                  <a16:creationId xmlns:a16="http://schemas.microsoft.com/office/drawing/2014/main" id="{00775EDB-309F-AA40-A885-36C46BF5A7B7}"/>
                </a:ext>
              </a:extLst>
            </p:cNvPr>
            <p:cNvSpPr>
              <a:spLocks noChangeShapeType="1"/>
            </p:cNvSpPr>
            <p:nvPr/>
          </p:nvSpPr>
          <p:spPr bwMode="auto">
            <a:xfrm flipV="1">
              <a:off x="4395"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8" name="Line 2441">
              <a:extLst>
                <a:ext uri="{FF2B5EF4-FFF2-40B4-BE49-F238E27FC236}">
                  <a16:creationId xmlns:a16="http://schemas.microsoft.com/office/drawing/2014/main" id="{CA39CCEE-2894-3E40-8412-108C148FF492}"/>
                </a:ext>
              </a:extLst>
            </p:cNvPr>
            <p:cNvSpPr>
              <a:spLocks noChangeShapeType="1"/>
            </p:cNvSpPr>
            <p:nvPr/>
          </p:nvSpPr>
          <p:spPr bwMode="auto">
            <a:xfrm flipV="1">
              <a:off x="4395"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9" name="Line 2442">
              <a:extLst>
                <a:ext uri="{FF2B5EF4-FFF2-40B4-BE49-F238E27FC236}">
                  <a16:creationId xmlns:a16="http://schemas.microsoft.com/office/drawing/2014/main" id="{271A9FC5-E6E1-EF42-8881-39C89FA84382}"/>
                </a:ext>
              </a:extLst>
            </p:cNvPr>
            <p:cNvSpPr>
              <a:spLocks noChangeShapeType="1"/>
            </p:cNvSpPr>
            <p:nvPr/>
          </p:nvSpPr>
          <p:spPr bwMode="auto">
            <a:xfrm flipV="1">
              <a:off x="4395"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72" name="Group 2443">
            <a:extLst>
              <a:ext uri="{FF2B5EF4-FFF2-40B4-BE49-F238E27FC236}">
                <a16:creationId xmlns:a16="http://schemas.microsoft.com/office/drawing/2014/main" id="{ECF6576C-F70D-7545-9875-30D586D0FEFA}"/>
              </a:ext>
            </a:extLst>
          </p:cNvPr>
          <p:cNvGrpSpPr>
            <a:grpSpLocks/>
          </p:cNvGrpSpPr>
          <p:nvPr/>
        </p:nvGrpSpPr>
        <p:grpSpPr bwMode="auto">
          <a:xfrm>
            <a:off x="7267575" y="1749425"/>
            <a:ext cx="1162050" cy="2822575"/>
            <a:chOff x="4360" y="1102"/>
            <a:chExt cx="697" cy="1778"/>
          </a:xfrm>
        </p:grpSpPr>
        <p:sp>
          <p:nvSpPr>
            <p:cNvPr id="143600" name="Line 2444">
              <a:extLst>
                <a:ext uri="{FF2B5EF4-FFF2-40B4-BE49-F238E27FC236}">
                  <a16:creationId xmlns:a16="http://schemas.microsoft.com/office/drawing/2014/main" id="{DBF802FB-8150-234A-B241-39FBAA1B5190}"/>
                </a:ext>
              </a:extLst>
            </p:cNvPr>
            <p:cNvSpPr>
              <a:spLocks noChangeShapeType="1"/>
            </p:cNvSpPr>
            <p:nvPr/>
          </p:nvSpPr>
          <p:spPr bwMode="auto">
            <a:xfrm flipV="1">
              <a:off x="4395"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1" name="Line 2445">
              <a:extLst>
                <a:ext uri="{FF2B5EF4-FFF2-40B4-BE49-F238E27FC236}">
                  <a16:creationId xmlns:a16="http://schemas.microsoft.com/office/drawing/2014/main" id="{627F4148-2D84-CC44-A4FB-6F7D599BE9FD}"/>
                </a:ext>
              </a:extLst>
            </p:cNvPr>
            <p:cNvSpPr>
              <a:spLocks noChangeShapeType="1"/>
            </p:cNvSpPr>
            <p:nvPr/>
          </p:nvSpPr>
          <p:spPr bwMode="auto">
            <a:xfrm flipV="1">
              <a:off x="4395"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2" name="Line 2446">
              <a:extLst>
                <a:ext uri="{FF2B5EF4-FFF2-40B4-BE49-F238E27FC236}">
                  <a16:creationId xmlns:a16="http://schemas.microsoft.com/office/drawing/2014/main" id="{85003797-D47B-6449-8884-C9B87B029BA8}"/>
                </a:ext>
              </a:extLst>
            </p:cNvPr>
            <p:cNvSpPr>
              <a:spLocks noChangeShapeType="1"/>
            </p:cNvSpPr>
            <p:nvPr/>
          </p:nvSpPr>
          <p:spPr bwMode="auto">
            <a:xfrm flipV="1">
              <a:off x="4395"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3" name="Line 2447">
              <a:extLst>
                <a:ext uri="{FF2B5EF4-FFF2-40B4-BE49-F238E27FC236}">
                  <a16:creationId xmlns:a16="http://schemas.microsoft.com/office/drawing/2014/main" id="{C79F9C05-814D-3D40-87C5-661A912C9C15}"/>
                </a:ext>
              </a:extLst>
            </p:cNvPr>
            <p:cNvSpPr>
              <a:spLocks noChangeShapeType="1"/>
            </p:cNvSpPr>
            <p:nvPr/>
          </p:nvSpPr>
          <p:spPr bwMode="auto">
            <a:xfrm flipV="1">
              <a:off x="4395"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4" name="Line 2448">
              <a:extLst>
                <a:ext uri="{FF2B5EF4-FFF2-40B4-BE49-F238E27FC236}">
                  <a16:creationId xmlns:a16="http://schemas.microsoft.com/office/drawing/2014/main" id="{908033C6-CE47-0F48-A62E-F0C575C1293F}"/>
                </a:ext>
              </a:extLst>
            </p:cNvPr>
            <p:cNvSpPr>
              <a:spLocks noChangeShapeType="1"/>
            </p:cNvSpPr>
            <p:nvPr/>
          </p:nvSpPr>
          <p:spPr bwMode="auto">
            <a:xfrm flipV="1">
              <a:off x="4395"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5" name="Line 2449">
              <a:extLst>
                <a:ext uri="{FF2B5EF4-FFF2-40B4-BE49-F238E27FC236}">
                  <a16:creationId xmlns:a16="http://schemas.microsoft.com/office/drawing/2014/main" id="{AB7DB4D3-33E4-DE48-B50D-67D3363172CF}"/>
                </a:ext>
              </a:extLst>
            </p:cNvPr>
            <p:cNvSpPr>
              <a:spLocks noChangeShapeType="1"/>
            </p:cNvSpPr>
            <p:nvPr/>
          </p:nvSpPr>
          <p:spPr bwMode="auto">
            <a:xfrm flipV="1">
              <a:off x="4395"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6" name="Line 2450">
              <a:extLst>
                <a:ext uri="{FF2B5EF4-FFF2-40B4-BE49-F238E27FC236}">
                  <a16:creationId xmlns:a16="http://schemas.microsoft.com/office/drawing/2014/main" id="{65AFFE98-D362-444E-AA03-08F57D21EF21}"/>
                </a:ext>
              </a:extLst>
            </p:cNvPr>
            <p:cNvSpPr>
              <a:spLocks noChangeShapeType="1"/>
            </p:cNvSpPr>
            <p:nvPr/>
          </p:nvSpPr>
          <p:spPr bwMode="auto">
            <a:xfrm flipV="1">
              <a:off x="4395"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7" name="Line 2451">
              <a:extLst>
                <a:ext uri="{FF2B5EF4-FFF2-40B4-BE49-F238E27FC236}">
                  <a16:creationId xmlns:a16="http://schemas.microsoft.com/office/drawing/2014/main" id="{CC96EB7C-3894-E041-B890-ED668157540B}"/>
                </a:ext>
              </a:extLst>
            </p:cNvPr>
            <p:cNvSpPr>
              <a:spLocks noChangeShapeType="1"/>
            </p:cNvSpPr>
            <p:nvPr/>
          </p:nvSpPr>
          <p:spPr bwMode="auto">
            <a:xfrm flipV="1">
              <a:off x="4395"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8" name="Line 2452">
              <a:extLst>
                <a:ext uri="{FF2B5EF4-FFF2-40B4-BE49-F238E27FC236}">
                  <a16:creationId xmlns:a16="http://schemas.microsoft.com/office/drawing/2014/main" id="{084B0B0E-EC62-454A-9E4E-03C8C09F6B1B}"/>
                </a:ext>
              </a:extLst>
            </p:cNvPr>
            <p:cNvSpPr>
              <a:spLocks noChangeShapeType="1"/>
            </p:cNvSpPr>
            <p:nvPr/>
          </p:nvSpPr>
          <p:spPr bwMode="auto">
            <a:xfrm flipV="1">
              <a:off x="4395"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9" name="Line 2453">
              <a:extLst>
                <a:ext uri="{FF2B5EF4-FFF2-40B4-BE49-F238E27FC236}">
                  <a16:creationId xmlns:a16="http://schemas.microsoft.com/office/drawing/2014/main" id="{F4E9748F-7969-BF41-B845-6AF4C333682C}"/>
                </a:ext>
              </a:extLst>
            </p:cNvPr>
            <p:cNvSpPr>
              <a:spLocks noChangeShapeType="1"/>
            </p:cNvSpPr>
            <p:nvPr/>
          </p:nvSpPr>
          <p:spPr bwMode="auto">
            <a:xfrm flipV="1">
              <a:off x="4395"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0" name="Line 2454">
              <a:extLst>
                <a:ext uri="{FF2B5EF4-FFF2-40B4-BE49-F238E27FC236}">
                  <a16:creationId xmlns:a16="http://schemas.microsoft.com/office/drawing/2014/main" id="{9F79AB4D-E32E-154C-92CF-0CF0F137870E}"/>
                </a:ext>
              </a:extLst>
            </p:cNvPr>
            <p:cNvSpPr>
              <a:spLocks noChangeShapeType="1"/>
            </p:cNvSpPr>
            <p:nvPr/>
          </p:nvSpPr>
          <p:spPr bwMode="auto">
            <a:xfrm flipV="1">
              <a:off x="4395"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1" name="Line 2455">
              <a:extLst>
                <a:ext uri="{FF2B5EF4-FFF2-40B4-BE49-F238E27FC236}">
                  <a16:creationId xmlns:a16="http://schemas.microsoft.com/office/drawing/2014/main" id="{ADF7C1C9-EBBB-E340-BE84-E014BC82640B}"/>
                </a:ext>
              </a:extLst>
            </p:cNvPr>
            <p:cNvSpPr>
              <a:spLocks noChangeShapeType="1"/>
            </p:cNvSpPr>
            <p:nvPr/>
          </p:nvSpPr>
          <p:spPr bwMode="auto">
            <a:xfrm flipV="1">
              <a:off x="4395"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2" name="Line 2456">
              <a:extLst>
                <a:ext uri="{FF2B5EF4-FFF2-40B4-BE49-F238E27FC236}">
                  <a16:creationId xmlns:a16="http://schemas.microsoft.com/office/drawing/2014/main" id="{3D49FEEE-8ED0-6A48-98D6-60B9C9B07BB8}"/>
                </a:ext>
              </a:extLst>
            </p:cNvPr>
            <p:cNvSpPr>
              <a:spLocks noChangeShapeType="1"/>
            </p:cNvSpPr>
            <p:nvPr/>
          </p:nvSpPr>
          <p:spPr bwMode="auto">
            <a:xfrm flipV="1">
              <a:off x="4395"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3" name="Line 2457">
              <a:extLst>
                <a:ext uri="{FF2B5EF4-FFF2-40B4-BE49-F238E27FC236}">
                  <a16:creationId xmlns:a16="http://schemas.microsoft.com/office/drawing/2014/main" id="{83EB4C4E-EB04-4243-9F3D-C65FC3639BDA}"/>
                </a:ext>
              </a:extLst>
            </p:cNvPr>
            <p:cNvSpPr>
              <a:spLocks noChangeShapeType="1"/>
            </p:cNvSpPr>
            <p:nvPr/>
          </p:nvSpPr>
          <p:spPr bwMode="auto">
            <a:xfrm flipV="1">
              <a:off x="4395"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4" name="Line 2458">
              <a:extLst>
                <a:ext uri="{FF2B5EF4-FFF2-40B4-BE49-F238E27FC236}">
                  <a16:creationId xmlns:a16="http://schemas.microsoft.com/office/drawing/2014/main" id="{360AAD57-F0A4-9343-9580-CA949C3C36D2}"/>
                </a:ext>
              </a:extLst>
            </p:cNvPr>
            <p:cNvSpPr>
              <a:spLocks noChangeShapeType="1"/>
            </p:cNvSpPr>
            <p:nvPr/>
          </p:nvSpPr>
          <p:spPr bwMode="auto">
            <a:xfrm flipV="1">
              <a:off x="4395"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5" name="Line 2459">
              <a:extLst>
                <a:ext uri="{FF2B5EF4-FFF2-40B4-BE49-F238E27FC236}">
                  <a16:creationId xmlns:a16="http://schemas.microsoft.com/office/drawing/2014/main" id="{7A232834-58D3-5249-BD91-E002FF5BCC5B}"/>
                </a:ext>
              </a:extLst>
            </p:cNvPr>
            <p:cNvSpPr>
              <a:spLocks noChangeShapeType="1"/>
            </p:cNvSpPr>
            <p:nvPr/>
          </p:nvSpPr>
          <p:spPr bwMode="auto">
            <a:xfrm flipV="1">
              <a:off x="4395"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6" name="Line 2460">
              <a:extLst>
                <a:ext uri="{FF2B5EF4-FFF2-40B4-BE49-F238E27FC236}">
                  <a16:creationId xmlns:a16="http://schemas.microsoft.com/office/drawing/2014/main" id="{502D8E43-E283-614A-93FF-FBD1457556C6}"/>
                </a:ext>
              </a:extLst>
            </p:cNvPr>
            <p:cNvSpPr>
              <a:spLocks noChangeShapeType="1"/>
            </p:cNvSpPr>
            <p:nvPr/>
          </p:nvSpPr>
          <p:spPr bwMode="auto">
            <a:xfrm flipV="1">
              <a:off x="4395"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7" name="Line 2461">
              <a:extLst>
                <a:ext uri="{FF2B5EF4-FFF2-40B4-BE49-F238E27FC236}">
                  <a16:creationId xmlns:a16="http://schemas.microsoft.com/office/drawing/2014/main" id="{C41D49D7-7934-754F-80B4-EA669132F27F}"/>
                </a:ext>
              </a:extLst>
            </p:cNvPr>
            <p:cNvSpPr>
              <a:spLocks noChangeShapeType="1"/>
            </p:cNvSpPr>
            <p:nvPr/>
          </p:nvSpPr>
          <p:spPr bwMode="auto">
            <a:xfrm flipV="1">
              <a:off x="4395"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8" name="Line 2462">
              <a:extLst>
                <a:ext uri="{FF2B5EF4-FFF2-40B4-BE49-F238E27FC236}">
                  <a16:creationId xmlns:a16="http://schemas.microsoft.com/office/drawing/2014/main" id="{25CC83E7-FBAA-534E-BF79-F2261126ACF6}"/>
                </a:ext>
              </a:extLst>
            </p:cNvPr>
            <p:cNvSpPr>
              <a:spLocks noChangeShapeType="1"/>
            </p:cNvSpPr>
            <p:nvPr/>
          </p:nvSpPr>
          <p:spPr bwMode="auto">
            <a:xfrm flipV="1">
              <a:off x="4395"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9" name="Line 2463">
              <a:extLst>
                <a:ext uri="{FF2B5EF4-FFF2-40B4-BE49-F238E27FC236}">
                  <a16:creationId xmlns:a16="http://schemas.microsoft.com/office/drawing/2014/main" id="{C553674B-FA23-3A44-A534-39D345ECF95F}"/>
                </a:ext>
              </a:extLst>
            </p:cNvPr>
            <p:cNvSpPr>
              <a:spLocks noChangeShapeType="1"/>
            </p:cNvSpPr>
            <p:nvPr/>
          </p:nvSpPr>
          <p:spPr bwMode="auto">
            <a:xfrm flipV="1">
              <a:off x="4395"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0" name="Line 2464">
              <a:extLst>
                <a:ext uri="{FF2B5EF4-FFF2-40B4-BE49-F238E27FC236}">
                  <a16:creationId xmlns:a16="http://schemas.microsoft.com/office/drawing/2014/main" id="{C3571E7F-A65C-4C49-A7B0-32B57EDB540F}"/>
                </a:ext>
              </a:extLst>
            </p:cNvPr>
            <p:cNvSpPr>
              <a:spLocks noChangeShapeType="1"/>
            </p:cNvSpPr>
            <p:nvPr/>
          </p:nvSpPr>
          <p:spPr bwMode="auto">
            <a:xfrm flipV="1">
              <a:off x="4395"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1" name="Line 2465">
              <a:extLst>
                <a:ext uri="{FF2B5EF4-FFF2-40B4-BE49-F238E27FC236}">
                  <a16:creationId xmlns:a16="http://schemas.microsoft.com/office/drawing/2014/main" id="{AB5DD983-30CB-3844-9E06-EE8708D178A9}"/>
                </a:ext>
              </a:extLst>
            </p:cNvPr>
            <p:cNvSpPr>
              <a:spLocks noChangeShapeType="1"/>
            </p:cNvSpPr>
            <p:nvPr/>
          </p:nvSpPr>
          <p:spPr bwMode="auto">
            <a:xfrm flipV="1">
              <a:off x="4395"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2" name="Line 2466">
              <a:extLst>
                <a:ext uri="{FF2B5EF4-FFF2-40B4-BE49-F238E27FC236}">
                  <a16:creationId xmlns:a16="http://schemas.microsoft.com/office/drawing/2014/main" id="{D54B28B3-9C9F-4B4D-96BD-D25D99FB9E99}"/>
                </a:ext>
              </a:extLst>
            </p:cNvPr>
            <p:cNvSpPr>
              <a:spLocks noChangeShapeType="1"/>
            </p:cNvSpPr>
            <p:nvPr/>
          </p:nvSpPr>
          <p:spPr bwMode="auto">
            <a:xfrm flipV="1">
              <a:off x="4395"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3" name="Line 2467">
              <a:extLst>
                <a:ext uri="{FF2B5EF4-FFF2-40B4-BE49-F238E27FC236}">
                  <a16:creationId xmlns:a16="http://schemas.microsoft.com/office/drawing/2014/main" id="{3E7A4106-935C-B645-B4A6-4409B450D0EC}"/>
                </a:ext>
              </a:extLst>
            </p:cNvPr>
            <p:cNvSpPr>
              <a:spLocks noChangeShapeType="1"/>
            </p:cNvSpPr>
            <p:nvPr/>
          </p:nvSpPr>
          <p:spPr bwMode="auto">
            <a:xfrm flipV="1">
              <a:off x="4395"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4" name="Line 2468">
              <a:extLst>
                <a:ext uri="{FF2B5EF4-FFF2-40B4-BE49-F238E27FC236}">
                  <a16:creationId xmlns:a16="http://schemas.microsoft.com/office/drawing/2014/main" id="{9B17856F-F05A-C341-9337-9B1D9776EFFE}"/>
                </a:ext>
              </a:extLst>
            </p:cNvPr>
            <p:cNvSpPr>
              <a:spLocks noChangeShapeType="1"/>
            </p:cNvSpPr>
            <p:nvPr/>
          </p:nvSpPr>
          <p:spPr bwMode="auto">
            <a:xfrm flipV="1">
              <a:off x="4395"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5" name="Line 2469">
              <a:extLst>
                <a:ext uri="{FF2B5EF4-FFF2-40B4-BE49-F238E27FC236}">
                  <a16:creationId xmlns:a16="http://schemas.microsoft.com/office/drawing/2014/main" id="{F4025D67-89D8-E140-AB75-ECFB63AF6744}"/>
                </a:ext>
              </a:extLst>
            </p:cNvPr>
            <p:cNvSpPr>
              <a:spLocks noChangeShapeType="1"/>
            </p:cNvSpPr>
            <p:nvPr/>
          </p:nvSpPr>
          <p:spPr bwMode="auto">
            <a:xfrm flipV="1">
              <a:off x="4395"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6" name="Line 2470">
              <a:extLst>
                <a:ext uri="{FF2B5EF4-FFF2-40B4-BE49-F238E27FC236}">
                  <a16:creationId xmlns:a16="http://schemas.microsoft.com/office/drawing/2014/main" id="{04FFEFCF-DB01-5B49-BE76-D1A5E3703D0A}"/>
                </a:ext>
              </a:extLst>
            </p:cNvPr>
            <p:cNvSpPr>
              <a:spLocks noChangeShapeType="1"/>
            </p:cNvSpPr>
            <p:nvPr/>
          </p:nvSpPr>
          <p:spPr bwMode="auto">
            <a:xfrm flipV="1">
              <a:off x="4395"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7" name="Line 2471">
              <a:extLst>
                <a:ext uri="{FF2B5EF4-FFF2-40B4-BE49-F238E27FC236}">
                  <a16:creationId xmlns:a16="http://schemas.microsoft.com/office/drawing/2014/main" id="{E6E24F23-DFE8-824F-A6B9-0DDC84064460}"/>
                </a:ext>
              </a:extLst>
            </p:cNvPr>
            <p:cNvSpPr>
              <a:spLocks noChangeShapeType="1"/>
            </p:cNvSpPr>
            <p:nvPr/>
          </p:nvSpPr>
          <p:spPr bwMode="auto">
            <a:xfrm flipV="1">
              <a:off x="4395"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8" name="Line 2472">
              <a:extLst>
                <a:ext uri="{FF2B5EF4-FFF2-40B4-BE49-F238E27FC236}">
                  <a16:creationId xmlns:a16="http://schemas.microsoft.com/office/drawing/2014/main" id="{A91A8D85-45C6-FD4C-AC43-F4CC570FFF01}"/>
                </a:ext>
              </a:extLst>
            </p:cNvPr>
            <p:cNvSpPr>
              <a:spLocks noChangeShapeType="1"/>
            </p:cNvSpPr>
            <p:nvPr/>
          </p:nvSpPr>
          <p:spPr bwMode="auto">
            <a:xfrm flipV="1">
              <a:off x="4395"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9" name="Line 2473">
              <a:extLst>
                <a:ext uri="{FF2B5EF4-FFF2-40B4-BE49-F238E27FC236}">
                  <a16:creationId xmlns:a16="http://schemas.microsoft.com/office/drawing/2014/main" id="{EF21D6FB-A979-694E-86E5-81140B1E4F1C}"/>
                </a:ext>
              </a:extLst>
            </p:cNvPr>
            <p:cNvSpPr>
              <a:spLocks noChangeShapeType="1"/>
            </p:cNvSpPr>
            <p:nvPr/>
          </p:nvSpPr>
          <p:spPr bwMode="auto">
            <a:xfrm flipV="1">
              <a:off x="4395"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0" name="Line 2474">
              <a:extLst>
                <a:ext uri="{FF2B5EF4-FFF2-40B4-BE49-F238E27FC236}">
                  <a16:creationId xmlns:a16="http://schemas.microsoft.com/office/drawing/2014/main" id="{EF2E21AC-25AB-3C4F-93A2-A21E686106D7}"/>
                </a:ext>
              </a:extLst>
            </p:cNvPr>
            <p:cNvSpPr>
              <a:spLocks noChangeShapeType="1"/>
            </p:cNvSpPr>
            <p:nvPr/>
          </p:nvSpPr>
          <p:spPr bwMode="auto">
            <a:xfrm flipV="1">
              <a:off x="4395"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1" name="Line 2475">
              <a:extLst>
                <a:ext uri="{FF2B5EF4-FFF2-40B4-BE49-F238E27FC236}">
                  <a16:creationId xmlns:a16="http://schemas.microsoft.com/office/drawing/2014/main" id="{B251A84A-59C6-894D-96FA-9CE3A01B4641}"/>
                </a:ext>
              </a:extLst>
            </p:cNvPr>
            <p:cNvSpPr>
              <a:spLocks noChangeShapeType="1"/>
            </p:cNvSpPr>
            <p:nvPr/>
          </p:nvSpPr>
          <p:spPr bwMode="auto">
            <a:xfrm flipV="1">
              <a:off x="4395"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2" name="Line 2476">
              <a:extLst>
                <a:ext uri="{FF2B5EF4-FFF2-40B4-BE49-F238E27FC236}">
                  <a16:creationId xmlns:a16="http://schemas.microsoft.com/office/drawing/2014/main" id="{4E3C645C-5A13-C047-832F-5895F3FD7BD4}"/>
                </a:ext>
              </a:extLst>
            </p:cNvPr>
            <p:cNvSpPr>
              <a:spLocks noChangeShapeType="1"/>
            </p:cNvSpPr>
            <p:nvPr/>
          </p:nvSpPr>
          <p:spPr bwMode="auto">
            <a:xfrm flipV="1">
              <a:off x="4395"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3" name="Line 2477">
              <a:extLst>
                <a:ext uri="{FF2B5EF4-FFF2-40B4-BE49-F238E27FC236}">
                  <a16:creationId xmlns:a16="http://schemas.microsoft.com/office/drawing/2014/main" id="{76B8FDEC-EBF8-5847-A671-AFDECA9FF905}"/>
                </a:ext>
              </a:extLst>
            </p:cNvPr>
            <p:cNvSpPr>
              <a:spLocks noChangeShapeType="1"/>
            </p:cNvSpPr>
            <p:nvPr/>
          </p:nvSpPr>
          <p:spPr bwMode="auto">
            <a:xfrm flipV="1">
              <a:off x="4395"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4" name="Line 2478">
              <a:extLst>
                <a:ext uri="{FF2B5EF4-FFF2-40B4-BE49-F238E27FC236}">
                  <a16:creationId xmlns:a16="http://schemas.microsoft.com/office/drawing/2014/main" id="{68FB64CE-E5DE-FD49-BF00-98A705072DEA}"/>
                </a:ext>
              </a:extLst>
            </p:cNvPr>
            <p:cNvSpPr>
              <a:spLocks noChangeShapeType="1"/>
            </p:cNvSpPr>
            <p:nvPr/>
          </p:nvSpPr>
          <p:spPr bwMode="auto">
            <a:xfrm flipV="1">
              <a:off x="4395"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5" name="Line 2479">
              <a:extLst>
                <a:ext uri="{FF2B5EF4-FFF2-40B4-BE49-F238E27FC236}">
                  <a16:creationId xmlns:a16="http://schemas.microsoft.com/office/drawing/2014/main" id="{938F9FA8-B005-184D-A5AA-4016D080F223}"/>
                </a:ext>
              </a:extLst>
            </p:cNvPr>
            <p:cNvSpPr>
              <a:spLocks noChangeShapeType="1"/>
            </p:cNvSpPr>
            <p:nvPr/>
          </p:nvSpPr>
          <p:spPr bwMode="auto">
            <a:xfrm flipV="1">
              <a:off x="4395"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6" name="Line 2480">
              <a:extLst>
                <a:ext uri="{FF2B5EF4-FFF2-40B4-BE49-F238E27FC236}">
                  <a16:creationId xmlns:a16="http://schemas.microsoft.com/office/drawing/2014/main" id="{2A9E0678-F0E1-7945-96F8-FA1AFA55ACD3}"/>
                </a:ext>
              </a:extLst>
            </p:cNvPr>
            <p:cNvSpPr>
              <a:spLocks noChangeShapeType="1"/>
            </p:cNvSpPr>
            <p:nvPr/>
          </p:nvSpPr>
          <p:spPr bwMode="auto">
            <a:xfrm>
              <a:off x="4395"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7" name="Rectangle 2481">
              <a:extLst>
                <a:ext uri="{FF2B5EF4-FFF2-40B4-BE49-F238E27FC236}">
                  <a16:creationId xmlns:a16="http://schemas.microsoft.com/office/drawing/2014/main" id="{29714324-0D2E-A146-B9C5-8FA915F8E301}"/>
                </a:ext>
              </a:extLst>
            </p:cNvPr>
            <p:cNvSpPr>
              <a:spLocks noChangeArrowheads="1"/>
            </p:cNvSpPr>
            <p:nvPr/>
          </p:nvSpPr>
          <p:spPr bwMode="auto">
            <a:xfrm>
              <a:off x="4360" y="2774"/>
              <a:ext cx="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a:t>
              </a:r>
              <a:endParaRPr lang="en-US" altLang="en-US" sz="1800">
                <a:solidFill>
                  <a:schemeClr val="tx1"/>
                </a:solidFill>
              </a:endParaRPr>
            </a:p>
          </p:txBody>
        </p:sp>
        <p:sp>
          <p:nvSpPr>
            <p:cNvPr id="143638" name="Line 2482">
              <a:extLst>
                <a:ext uri="{FF2B5EF4-FFF2-40B4-BE49-F238E27FC236}">
                  <a16:creationId xmlns:a16="http://schemas.microsoft.com/office/drawing/2014/main" id="{B92996D9-06D4-504C-AE07-0D5E0BD58869}"/>
                </a:ext>
              </a:extLst>
            </p:cNvPr>
            <p:cNvSpPr>
              <a:spLocks noChangeShapeType="1"/>
            </p:cNvSpPr>
            <p:nvPr/>
          </p:nvSpPr>
          <p:spPr bwMode="auto">
            <a:xfrm flipV="1">
              <a:off x="4615"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9" name="Line 2483">
              <a:extLst>
                <a:ext uri="{FF2B5EF4-FFF2-40B4-BE49-F238E27FC236}">
                  <a16:creationId xmlns:a16="http://schemas.microsoft.com/office/drawing/2014/main" id="{643B2986-36F3-9B46-9386-B9574DA01E55}"/>
                </a:ext>
              </a:extLst>
            </p:cNvPr>
            <p:cNvSpPr>
              <a:spLocks noChangeShapeType="1"/>
            </p:cNvSpPr>
            <p:nvPr/>
          </p:nvSpPr>
          <p:spPr bwMode="auto">
            <a:xfrm flipV="1">
              <a:off x="4615"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0" name="Line 2484">
              <a:extLst>
                <a:ext uri="{FF2B5EF4-FFF2-40B4-BE49-F238E27FC236}">
                  <a16:creationId xmlns:a16="http://schemas.microsoft.com/office/drawing/2014/main" id="{6C2E2BB6-5F2E-534F-8339-B8B7BD801B8A}"/>
                </a:ext>
              </a:extLst>
            </p:cNvPr>
            <p:cNvSpPr>
              <a:spLocks noChangeShapeType="1"/>
            </p:cNvSpPr>
            <p:nvPr/>
          </p:nvSpPr>
          <p:spPr bwMode="auto">
            <a:xfrm flipV="1">
              <a:off x="4615"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1" name="Line 2485">
              <a:extLst>
                <a:ext uri="{FF2B5EF4-FFF2-40B4-BE49-F238E27FC236}">
                  <a16:creationId xmlns:a16="http://schemas.microsoft.com/office/drawing/2014/main" id="{22E37F45-5FEC-A142-B377-0905895CC278}"/>
                </a:ext>
              </a:extLst>
            </p:cNvPr>
            <p:cNvSpPr>
              <a:spLocks noChangeShapeType="1"/>
            </p:cNvSpPr>
            <p:nvPr/>
          </p:nvSpPr>
          <p:spPr bwMode="auto">
            <a:xfrm flipV="1">
              <a:off x="4615"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2" name="Line 2486">
              <a:extLst>
                <a:ext uri="{FF2B5EF4-FFF2-40B4-BE49-F238E27FC236}">
                  <a16:creationId xmlns:a16="http://schemas.microsoft.com/office/drawing/2014/main" id="{1A529062-3477-A349-99A7-006372172827}"/>
                </a:ext>
              </a:extLst>
            </p:cNvPr>
            <p:cNvSpPr>
              <a:spLocks noChangeShapeType="1"/>
            </p:cNvSpPr>
            <p:nvPr/>
          </p:nvSpPr>
          <p:spPr bwMode="auto">
            <a:xfrm flipV="1">
              <a:off x="4615"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3" name="Line 2487">
              <a:extLst>
                <a:ext uri="{FF2B5EF4-FFF2-40B4-BE49-F238E27FC236}">
                  <a16:creationId xmlns:a16="http://schemas.microsoft.com/office/drawing/2014/main" id="{2AC0A0A3-3445-2F4C-A317-765CBE200784}"/>
                </a:ext>
              </a:extLst>
            </p:cNvPr>
            <p:cNvSpPr>
              <a:spLocks noChangeShapeType="1"/>
            </p:cNvSpPr>
            <p:nvPr/>
          </p:nvSpPr>
          <p:spPr bwMode="auto">
            <a:xfrm flipV="1">
              <a:off x="4615"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4" name="Line 2488">
              <a:extLst>
                <a:ext uri="{FF2B5EF4-FFF2-40B4-BE49-F238E27FC236}">
                  <a16:creationId xmlns:a16="http://schemas.microsoft.com/office/drawing/2014/main" id="{3599438E-78F1-4B43-8757-88E1DB5CA643}"/>
                </a:ext>
              </a:extLst>
            </p:cNvPr>
            <p:cNvSpPr>
              <a:spLocks noChangeShapeType="1"/>
            </p:cNvSpPr>
            <p:nvPr/>
          </p:nvSpPr>
          <p:spPr bwMode="auto">
            <a:xfrm flipV="1">
              <a:off x="4615"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5" name="Line 2489">
              <a:extLst>
                <a:ext uri="{FF2B5EF4-FFF2-40B4-BE49-F238E27FC236}">
                  <a16:creationId xmlns:a16="http://schemas.microsoft.com/office/drawing/2014/main" id="{A12AB89D-720A-334A-8581-926E1C8B55A7}"/>
                </a:ext>
              </a:extLst>
            </p:cNvPr>
            <p:cNvSpPr>
              <a:spLocks noChangeShapeType="1"/>
            </p:cNvSpPr>
            <p:nvPr/>
          </p:nvSpPr>
          <p:spPr bwMode="auto">
            <a:xfrm flipV="1">
              <a:off x="4615"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6" name="Line 2490">
              <a:extLst>
                <a:ext uri="{FF2B5EF4-FFF2-40B4-BE49-F238E27FC236}">
                  <a16:creationId xmlns:a16="http://schemas.microsoft.com/office/drawing/2014/main" id="{CCA1A33E-7532-B346-8294-3DC04ADACF3A}"/>
                </a:ext>
              </a:extLst>
            </p:cNvPr>
            <p:cNvSpPr>
              <a:spLocks noChangeShapeType="1"/>
            </p:cNvSpPr>
            <p:nvPr/>
          </p:nvSpPr>
          <p:spPr bwMode="auto">
            <a:xfrm flipV="1">
              <a:off x="4615"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7" name="Line 2491">
              <a:extLst>
                <a:ext uri="{FF2B5EF4-FFF2-40B4-BE49-F238E27FC236}">
                  <a16:creationId xmlns:a16="http://schemas.microsoft.com/office/drawing/2014/main" id="{D8440EC9-05C0-A449-91DE-DD4F9DC579E6}"/>
                </a:ext>
              </a:extLst>
            </p:cNvPr>
            <p:cNvSpPr>
              <a:spLocks noChangeShapeType="1"/>
            </p:cNvSpPr>
            <p:nvPr/>
          </p:nvSpPr>
          <p:spPr bwMode="auto">
            <a:xfrm flipV="1">
              <a:off x="4615"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8" name="Line 2492">
              <a:extLst>
                <a:ext uri="{FF2B5EF4-FFF2-40B4-BE49-F238E27FC236}">
                  <a16:creationId xmlns:a16="http://schemas.microsoft.com/office/drawing/2014/main" id="{ABC961E0-7C84-3449-AE68-74C1B8DF2930}"/>
                </a:ext>
              </a:extLst>
            </p:cNvPr>
            <p:cNvSpPr>
              <a:spLocks noChangeShapeType="1"/>
            </p:cNvSpPr>
            <p:nvPr/>
          </p:nvSpPr>
          <p:spPr bwMode="auto">
            <a:xfrm flipV="1">
              <a:off x="4615"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9" name="Line 2493">
              <a:extLst>
                <a:ext uri="{FF2B5EF4-FFF2-40B4-BE49-F238E27FC236}">
                  <a16:creationId xmlns:a16="http://schemas.microsoft.com/office/drawing/2014/main" id="{ADFA0B2D-1BE7-784B-91BE-8CF35D68ADA4}"/>
                </a:ext>
              </a:extLst>
            </p:cNvPr>
            <p:cNvSpPr>
              <a:spLocks noChangeShapeType="1"/>
            </p:cNvSpPr>
            <p:nvPr/>
          </p:nvSpPr>
          <p:spPr bwMode="auto">
            <a:xfrm flipV="1">
              <a:off x="4615"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0" name="Line 2494">
              <a:extLst>
                <a:ext uri="{FF2B5EF4-FFF2-40B4-BE49-F238E27FC236}">
                  <a16:creationId xmlns:a16="http://schemas.microsoft.com/office/drawing/2014/main" id="{BFF562C7-BA5E-6B4F-B2C1-DBE7E35905A1}"/>
                </a:ext>
              </a:extLst>
            </p:cNvPr>
            <p:cNvSpPr>
              <a:spLocks noChangeShapeType="1"/>
            </p:cNvSpPr>
            <p:nvPr/>
          </p:nvSpPr>
          <p:spPr bwMode="auto">
            <a:xfrm flipV="1">
              <a:off x="4615"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1" name="Line 2495">
              <a:extLst>
                <a:ext uri="{FF2B5EF4-FFF2-40B4-BE49-F238E27FC236}">
                  <a16:creationId xmlns:a16="http://schemas.microsoft.com/office/drawing/2014/main" id="{093F5855-3BAD-FC4D-974B-CA986AAD4B0B}"/>
                </a:ext>
              </a:extLst>
            </p:cNvPr>
            <p:cNvSpPr>
              <a:spLocks noChangeShapeType="1"/>
            </p:cNvSpPr>
            <p:nvPr/>
          </p:nvSpPr>
          <p:spPr bwMode="auto">
            <a:xfrm flipV="1">
              <a:off x="4615"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2" name="Line 2496">
              <a:extLst>
                <a:ext uri="{FF2B5EF4-FFF2-40B4-BE49-F238E27FC236}">
                  <a16:creationId xmlns:a16="http://schemas.microsoft.com/office/drawing/2014/main" id="{662334CD-1062-2943-8B21-CD181EDC6DDE}"/>
                </a:ext>
              </a:extLst>
            </p:cNvPr>
            <p:cNvSpPr>
              <a:spLocks noChangeShapeType="1"/>
            </p:cNvSpPr>
            <p:nvPr/>
          </p:nvSpPr>
          <p:spPr bwMode="auto">
            <a:xfrm flipV="1">
              <a:off x="4615"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3" name="Line 2497">
              <a:extLst>
                <a:ext uri="{FF2B5EF4-FFF2-40B4-BE49-F238E27FC236}">
                  <a16:creationId xmlns:a16="http://schemas.microsoft.com/office/drawing/2014/main" id="{74680022-E3B0-1348-9E5B-0CD133375435}"/>
                </a:ext>
              </a:extLst>
            </p:cNvPr>
            <p:cNvSpPr>
              <a:spLocks noChangeShapeType="1"/>
            </p:cNvSpPr>
            <p:nvPr/>
          </p:nvSpPr>
          <p:spPr bwMode="auto">
            <a:xfrm flipV="1">
              <a:off x="4615"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4" name="Line 2498">
              <a:extLst>
                <a:ext uri="{FF2B5EF4-FFF2-40B4-BE49-F238E27FC236}">
                  <a16:creationId xmlns:a16="http://schemas.microsoft.com/office/drawing/2014/main" id="{62B949F0-5C21-7746-82A8-2FE7AA3B4829}"/>
                </a:ext>
              </a:extLst>
            </p:cNvPr>
            <p:cNvSpPr>
              <a:spLocks noChangeShapeType="1"/>
            </p:cNvSpPr>
            <p:nvPr/>
          </p:nvSpPr>
          <p:spPr bwMode="auto">
            <a:xfrm flipV="1">
              <a:off x="4615"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5" name="Line 2499">
              <a:extLst>
                <a:ext uri="{FF2B5EF4-FFF2-40B4-BE49-F238E27FC236}">
                  <a16:creationId xmlns:a16="http://schemas.microsoft.com/office/drawing/2014/main" id="{180C8E33-C69A-5947-8298-30169EA43C3D}"/>
                </a:ext>
              </a:extLst>
            </p:cNvPr>
            <p:cNvSpPr>
              <a:spLocks noChangeShapeType="1"/>
            </p:cNvSpPr>
            <p:nvPr/>
          </p:nvSpPr>
          <p:spPr bwMode="auto">
            <a:xfrm flipV="1">
              <a:off x="4615"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6" name="Line 2500">
              <a:extLst>
                <a:ext uri="{FF2B5EF4-FFF2-40B4-BE49-F238E27FC236}">
                  <a16:creationId xmlns:a16="http://schemas.microsoft.com/office/drawing/2014/main" id="{B8EE3D93-51CB-1A41-AFA8-C2864129736A}"/>
                </a:ext>
              </a:extLst>
            </p:cNvPr>
            <p:cNvSpPr>
              <a:spLocks noChangeShapeType="1"/>
            </p:cNvSpPr>
            <p:nvPr/>
          </p:nvSpPr>
          <p:spPr bwMode="auto">
            <a:xfrm flipV="1">
              <a:off x="4615"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7" name="Line 2501">
              <a:extLst>
                <a:ext uri="{FF2B5EF4-FFF2-40B4-BE49-F238E27FC236}">
                  <a16:creationId xmlns:a16="http://schemas.microsoft.com/office/drawing/2014/main" id="{CE728EB6-0583-B746-9135-A8585BD1CDF0}"/>
                </a:ext>
              </a:extLst>
            </p:cNvPr>
            <p:cNvSpPr>
              <a:spLocks noChangeShapeType="1"/>
            </p:cNvSpPr>
            <p:nvPr/>
          </p:nvSpPr>
          <p:spPr bwMode="auto">
            <a:xfrm flipV="1">
              <a:off x="4615"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8" name="Line 2502">
              <a:extLst>
                <a:ext uri="{FF2B5EF4-FFF2-40B4-BE49-F238E27FC236}">
                  <a16:creationId xmlns:a16="http://schemas.microsoft.com/office/drawing/2014/main" id="{095A7A5A-8275-8942-AD35-EED841C51E0F}"/>
                </a:ext>
              </a:extLst>
            </p:cNvPr>
            <p:cNvSpPr>
              <a:spLocks noChangeShapeType="1"/>
            </p:cNvSpPr>
            <p:nvPr/>
          </p:nvSpPr>
          <p:spPr bwMode="auto">
            <a:xfrm flipV="1">
              <a:off x="4615"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9" name="Line 2503">
              <a:extLst>
                <a:ext uri="{FF2B5EF4-FFF2-40B4-BE49-F238E27FC236}">
                  <a16:creationId xmlns:a16="http://schemas.microsoft.com/office/drawing/2014/main" id="{F39D6FEA-894D-FA46-BE6B-0AC07974B21D}"/>
                </a:ext>
              </a:extLst>
            </p:cNvPr>
            <p:cNvSpPr>
              <a:spLocks noChangeShapeType="1"/>
            </p:cNvSpPr>
            <p:nvPr/>
          </p:nvSpPr>
          <p:spPr bwMode="auto">
            <a:xfrm flipV="1">
              <a:off x="4615"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0" name="Line 2504">
              <a:extLst>
                <a:ext uri="{FF2B5EF4-FFF2-40B4-BE49-F238E27FC236}">
                  <a16:creationId xmlns:a16="http://schemas.microsoft.com/office/drawing/2014/main" id="{3AD643A0-1755-DB40-A929-E35BF5FBB743}"/>
                </a:ext>
              </a:extLst>
            </p:cNvPr>
            <p:cNvSpPr>
              <a:spLocks noChangeShapeType="1"/>
            </p:cNvSpPr>
            <p:nvPr/>
          </p:nvSpPr>
          <p:spPr bwMode="auto">
            <a:xfrm flipV="1">
              <a:off x="4615"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1" name="Line 2505">
              <a:extLst>
                <a:ext uri="{FF2B5EF4-FFF2-40B4-BE49-F238E27FC236}">
                  <a16:creationId xmlns:a16="http://schemas.microsoft.com/office/drawing/2014/main" id="{BBB6AD2C-CCD9-4543-8F28-A547B0A57364}"/>
                </a:ext>
              </a:extLst>
            </p:cNvPr>
            <p:cNvSpPr>
              <a:spLocks noChangeShapeType="1"/>
            </p:cNvSpPr>
            <p:nvPr/>
          </p:nvSpPr>
          <p:spPr bwMode="auto">
            <a:xfrm flipV="1">
              <a:off x="4615"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2" name="Line 2506">
              <a:extLst>
                <a:ext uri="{FF2B5EF4-FFF2-40B4-BE49-F238E27FC236}">
                  <a16:creationId xmlns:a16="http://schemas.microsoft.com/office/drawing/2014/main" id="{848C7BEB-A519-A94D-AF8B-9AB147102169}"/>
                </a:ext>
              </a:extLst>
            </p:cNvPr>
            <p:cNvSpPr>
              <a:spLocks noChangeShapeType="1"/>
            </p:cNvSpPr>
            <p:nvPr/>
          </p:nvSpPr>
          <p:spPr bwMode="auto">
            <a:xfrm flipV="1">
              <a:off x="4615"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3" name="Line 2507">
              <a:extLst>
                <a:ext uri="{FF2B5EF4-FFF2-40B4-BE49-F238E27FC236}">
                  <a16:creationId xmlns:a16="http://schemas.microsoft.com/office/drawing/2014/main" id="{0E820E79-2F2B-1644-AAD4-DAFF9EEADF86}"/>
                </a:ext>
              </a:extLst>
            </p:cNvPr>
            <p:cNvSpPr>
              <a:spLocks noChangeShapeType="1"/>
            </p:cNvSpPr>
            <p:nvPr/>
          </p:nvSpPr>
          <p:spPr bwMode="auto">
            <a:xfrm flipV="1">
              <a:off x="4615"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4" name="Line 2508">
              <a:extLst>
                <a:ext uri="{FF2B5EF4-FFF2-40B4-BE49-F238E27FC236}">
                  <a16:creationId xmlns:a16="http://schemas.microsoft.com/office/drawing/2014/main" id="{C43CF607-BC72-4340-A9FB-D4CC32401476}"/>
                </a:ext>
              </a:extLst>
            </p:cNvPr>
            <p:cNvSpPr>
              <a:spLocks noChangeShapeType="1"/>
            </p:cNvSpPr>
            <p:nvPr/>
          </p:nvSpPr>
          <p:spPr bwMode="auto">
            <a:xfrm flipV="1">
              <a:off x="4615"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5" name="Line 2509">
              <a:extLst>
                <a:ext uri="{FF2B5EF4-FFF2-40B4-BE49-F238E27FC236}">
                  <a16:creationId xmlns:a16="http://schemas.microsoft.com/office/drawing/2014/main" id="{8D86CA0E-6FD8-2F47-B64E-B714D3D6B255}"/>
                </a:ext>
              </a:extLst>
            </p:cNvPr>
            <p:cNvSpPr>
              <a:spLocks noChangeShapeType="1"/>
            </p:cNvSpPr>
            <p:nvPr/>
          </p:nvSpPr>
          <p:spPr bwMode="auto">
            <a:xfrm flipV="1">
              <a:off x="4615"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6" name="Line 2510">
              <a:extLst>
                <a:ext uri="{FF2B5EF4-FFF2-40B4-BE49-F238E27FC236}">
                  <a16:creationId xmlns:a16="http://schemas.microsoft.com/office/drawing/2014/main" id="{0F2770A9-DF71-3147-A979-2EA25569220B}"/>
                </a:ext>
              </a:extLst>
            </p:cNvPr>
            <p:cNvSpPr>
              <a:spLocks noChangeShapeType="1"/>
            </p:cNvSpPr>
            <p:nvPr/>
          </p:nvSpPr>
          <p:spPr bwMode="auto">
            <a:xfrm flipV="1">
              <a:off x="4615"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7" name="Line 2511">
              <a:extLst>
                <a:ext uri="{FF2B5EF4-FFF2-40B4-BE49-F238E27FC236}">
                  <a16:creationId xmlns:a16="http://schemas.microsoft.com/office/drawing/2014/main" id="{3CEAFA79-BE8E-A840-9DDC-E09E0169B5F3}"/>
                </a:ext>
              </a:extLst>
            </p:cNvPr>
            <p:cNvSpPr>
              <a:spLocks noChangeShapeType="1"/>
            </p:cNvSpPr>
            <p:nvPr/>
          </p:nvSpPr>
          <p:spPr bwMode="auto">
            <a:xfrm flipV="1">
              <a:off x="4615"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8" name="Line 2512">
              <a:extLst>
                <a:ext uri="{FF2B5EF4-FFF2-40B4-BE49-F238E27FC236}">
                  <a16:creationId xmlns:a16="http://schemas.microsoft.com/office/drawing/2014/main" id="{D860F4F8-5353-5648-A195-273A66CDDB74}"/>
                </a:ext>
              </a:extLst>
            </p:cNvPr>
            <p:cNvSpPr>
              <a:spLocks noChangeShapeType="1"/>
            </p:cNvSpPr>
            <p:nvPr/>
          </p:nvSpPr>
          <p:spPr bwMode="auto">
            <a:xfrm flipV="1">
              <a:off x="4615"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9" name="Line 2513">
              <a:extLst>
                <a:ext uri="{FF2B5EF4-FFF2-40B4-BE49-F238E27FC236}">
                  <a16:creationId xmlns:a16="http://schemas.microsoft.com/office/drawing/2014/main" id="{C1429B8E-7E8A-2E4A-9937-A09802401171}"/>
                </a:ext>
              </a:extLst>
            </p:cNvPr>
            <p:cNvSpPr>
              <a:spLocks noChangeShapeType="1"/>
            </p:cNvSpPr>
            <p:nvPr/>
          </p:nvSpPr>
          <p:spPr bwMode="auto">
            <a:xfrm flipV="1">
              <a:off x="4615"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0" name="Line 2514">
              <a:extLst>
                <a:ext uri="{FF2B5EF4-FFF2-40B4-BE49-F238E27FC236}">
                  <a16:creationId xmlns:a16="http://schemas.microsoft.com/office/drawing/2014/main" id="{4EA119CF-57E6-C34C-B873-A4A927B74295}"/>
                </a:ext>
              </a:extLst>
            </p:cNvPr>
            <p:cNvSpPr>
              <a:spLocks noChangeShapeType="1"/>
            </p:cNvSpPr>
            <p:nvPr/>
          </p:nvSpPr>
          <p:spPr bwMode="auto">
            <a:xfrm flipV="1">
              <a:off x="4615"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1" name="Line 2515">
              <a:extLst>
                <a:ext uri="{FF2B5EF4-FFF2-40B4-BE49-F238E27FC236}">
                  <a16:creationId xmlns:a16="http://schemas.microsoft.com/office/drawing/2014/main" id="{EFD2975A-4258-8A4F-ACCD-7BAD78E8697E}"/>
                </a:ext>
              </a:extLst>
            </p:cNvPr>
            <p:cNvSpPr>
              <a:spLocks noChangeShapeType="1"/>
            </p:cNvSpPr>
            <p:nvPr/>
          </p:nvSpPr>
          <p:spPr bwMode="auto">
            <a:xfrm flipV="1">
              <a:off x="4615"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2" name="Line 2516">
              <a:extLst>
                <a:ext uri="{FF2B5EF4-FFF2-40B4-BE49-F238E27FC236}">
                  <a16:creationId xmlns:a16="http://schemas.microsoft.com/office/drawing/2014/main" id="{29205240-2E45-7244-9336-6335DADDB85D}"/>
                </a:ext>
              </a:extLst>
            </p:cNvPr>
            <p:cNvSpPr>
              <a:spLocks noChangeShapeType="1"/>
            </p:cNvSpPr>
            <p:nvPr/>
          </p:nvSpPr>
          <p:spPr bwMode="auto">
            <a:xfrm flipV="1">
              <a:off x="4615"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3" name="Line 2517">
              <a:extLst>
                <a:ext uri="{FF2B5EF4-FFF2-40B4-BE49-F238E27FC236}">
                  <a16:creationId xmlns:a16="http://schemas.microsoft.com/office/drawing/2014/main" id="{29642D4C-660D-A142-982D-16865999F0C3}"/>
                </a:ext>
              </a:extLst>
            </p:cNvPr>
            <p:cNvSpPr>
              <a:spLocks noChangeShapeType="1"/>
            </p:cNvSpPr>
            <p:nvPr/>
          </p:nvSpPr>
          <p:spPr bwMode="auto">
            <a:xfrm flipV="1">
              <a:off x="4615"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4" name="Line 2518">
              <a:extLst>
                <a:ext uri="{FF2B5EF4-FFF2-40B4-BE49-F238E27FC236}">
                  <a16:creationId xmlns:a16="http://schemas.microsoft.com/office/drawing/2014/main" id="{1F86F6CB-B966-7A46-8B8F-186AAF811972}"/>
                </a:ext>
              </a:extLst>
            </p:cNvPr>
            <p:cNvSpPr>
              <a:spLocks noChangeShapeType="1"/>
            </p:cNvSpPr>
            <p:nvPr/>
          </p:nvSpPr>
          <p:spPr bwMode="auto">
            <a:xfrm flipV="1">
              <a:off x="4615"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5" name="Line 2519">
              <a:extLst>
                <a:ext uri="{FF2B5EF4-FFF2-40B4-BE49-F238E27FC236}">
                  <a16:creationId xmlns:a16="http://schemas.microsoft.com/office/drawing/2014/main" id="{F2B409F5-0F79-124D-BC7F-C508D52511E1}"/>
                </a:ext>
              </a:extLst>
            </p:cNvPr>
            <p:cNvSpPr>
              <a:spLocks noChangeShapeType="1"/>
            </p:cNvSpPr>
            <p:nvPr/>
          </p:nvSpPr>
          <p:spPr bwMode="auto">
            <a:xfrm flipV="1">
              <a:off x="4615"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6" name="Line 2520">
              <a:extLst>
                <a:ext uri="{FF2B5EF4-FFF2-40B4-BE49-F238E27FC236}">
                  <a16:creationId xmlns:a16="http://schemas.microsoft.com/office/drawing/2014/main" id="{2E856BDF-FB24-6E4E-B4A0-E71CF0690A6C}"/>
                </a:ext>
              </a:extLst>
            </p:cNvPr>
            <p:cNvSpPr>
              <a:spLocks noChangeShapeType="1"/>
            </p:cNvSpPr>
            <p:nvPr/>
          </p:nvSpPr>
          <p:spPr bwMode="auto">
            <a:xfrm flipV="1">
              <a:off x="4615"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7" name="Line 2521">
              <a:extLst>
                <a:ext uri="{FF2B5EF4-FFF2-40B4-BE49-F238E27FC236}">
                  <a16:creationId xmlns:a16="http://schemas.microsoft.com/office/drawing/2014/main" id="{897A7462-E46A-DC4F-A6BD-4B8CD587DFF6}"/>
                </a:ext>
              </a:extLst>
            </p:cNvPr>
            <p:cNvSpPr>
              <a:spLocks noChangeShapeType="1"/>
            </p:cNvSpPr>
            <p:nvPr/>
          </p:nvSpPr>
          <p:spPr bwMode="auto">
            <a:xfrm flipV="1">
              <a:off x="4615"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8" name="Line 2522">
              <a:extLst>
                <a:ext uri="{FF2B5EF4-FFF2-40B4-BE49-F238E27FC236}">
                  <a16:creationId xmlns:a16="http://schemas.microsoft.com/office/drawing/2014/main" id="{D4426E39-FAFB-804C-AF3F-0F29AA732581}"/>
                </a:ext>
              </a:extLst>
            </p:cNvPr>
            <p:cNvSpPr>
              <a:spLocks noChangeShapeType="1"/>
            </p:cNvSpPr>
            <p:nvPr/>
          </p:nvSpPr>
          <p:spPr bwMode="auto">
            <a:xfrm flipV="1">
              <a:off x="4615"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9" name="Line 2523">
              <a:extLst>
                <a:ext uri="{FF2B5EF4-FFF2-40B4-BE49-F238E27FC236}">
                  <a16:creationId xmlns:a16="http://schemas.microsoft.com/office/drawing/2014/main" id="{8C4A7151-10EC-5543-9771-6EA1606F0CDB}"/>
                </a:ext>
              </a:extLst>
            </p:cNvPr>
            <p:cNvSpPr>
              <a:spLocks noChangeShapeType="1"/>
            </p:cNvSpPr>
            <p:nvPr/>
          </p:nvSpPr>
          <p:spPr bwMode="auto">
            <a:xfrm flipV="1">
              <a:off x="4615"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0" name="Line 2524">
              <a:extLst>
                <a:ext uri="{FF2B5EF4-FFF2-40B4-BE49-F238E27FC236}">
                  <a16:creationId xmlns:a16="http://schemas.microsoft.com/office/drawing/2014/main" id="{4BC27878-9DC6-A842-AAD3-8B3F48C2973C}"/>
                </a:ext>
              </a:extLst>
            </p:cNvPr>
            <p:cNvSpPr>
              <a:spLocks noChangeShapeType="1"/>
            </p:cNvSpPr>
            <p:nvPr/>
          </p:nvSpPr>
          <p:spPr bwMode="auto">
            <a:xfrm flipV="1">
              <a:off x="4615"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1" name="Line 2525">
              <a:extLst>
                <a:ext uri="{FF2B5EF4-FFF2-40B4-BE49-F238E27FC236}">
                  <a16:creationId xmlns:a16="http://schemas.microsoft.com/office/drawing/2014/main" id="{E119142D-5762-D849-A581-172FA40F640B}"/>
                </a:ext>
              </a:extLst>
            </p:cNvPr>
            <p:cNvSpPr>
              <a:spLocks noChangeShapeType="1"/>
            </p:cNvSpPr>
            <p:nvPr/>
          </p:nvSpPr>
          <p:spPr bwMode="auto">
            <a:xfrm flipV="1">
              <a:off x="4615"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2" name="Line 2526">
              <a:extLst>
                <a:ext uri="{FF2B5EF4-FFF2-40B4-BE49-F238E27FC236}">
                  <a16:creationId xmlns:a16="http://schemas.microsoft.com/office/drawing/2014/main" id="{016E9268-F9B6-044F-9E54-CA2F26531869}"/>
                </a:ext>
              </a:extLst>
            </p:cNvPr>
            <p:cNvSpPr>
              <a:spLocks noChangeShapeType="1"/>
            </p:cNvSpPr>
            <p:nvPr/>
          </p:nvSpPr>
          <p:spPr bwMode="auto">
            <a:xfrm flipV="1">
              <a:off x="4615"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3" name="Line 2527">
              <a:extLst>
                <a:ext uri="{FF2B5EF4-FFF2-40B4-BE49-F238E27FC236}">
                  <a16:creationId xmlns:a16="http://schemas.microsoft.com/office/drawing/2014/main" id="{69D55BCD-35AB-414B-AF4F-AA8B1FF45887}"/>
                </a:ext>
              </a:extLst>
            </p:cNvPr>
            <p:cNvSpPr>
              <a:spLocks noChangeShapeType="1"/>
            </p:cNvSpPr>
            <p:nvPr/>
          </p:nvSpPr>
          <p:spPr bwMode="auto">
            <a:xfrm flipV="1">
              <a:off x="4615"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4" name="Line 2528">
              <a:extLst>
                <a:ext uri="{FF2B5EF4-FFF2-40B4-BE49-F238E27FC236}">
                  <a16:creationId xmlns:a16="http://schemas.microsoft.com/office/drawing/2014/main" id="{AD2E4831-93FD-8341-B18B-FF685F4ACB43}"/>
                </a:ext>
              </a:extLst>
            </p:cNvPr>
            <p:cNvSpPr>
              <a:spLocks noChangeShapeType="1"/>
            </p:cNvSpPr>
            <p:nvPr/>
          </p:nvSpPr>
          <p:spPr bwMode="auto">
            <a:xfrm flipV="1">
              <a:off x="4615"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5" name="Line 2529">
              <a:extLst>
                <a:ext uri="{FF2B5EF4-FFF2-40B4-BE49-F238E27FC236}">
                  <a16:creationId xmlns:a16="http://schemas.microsoft.com/office/drawing/2014/main" id="{E72DA133-7E90-C541-A88E-1E5BC449FB1D}"/>
                </a:ext>
              </a:extLst>
            </p:cNvPr>
            <p:cNvSpPr>
              <a:spLocks noChangeShapeType="1"/>
            </p:cNvSpPr>
            <p:nvPr/>
          </p:nvSpPr>
          <p:spPr bwMode="auto">
            <a:xfrm flipV="1">
              <a:off x="4615"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6" name="Line 2530">
              <a:extLst>
                <a:ext uri="{FF2B5EF4-FFF2-40B4-BE49-F238E27FC236}">
                  <a16:creationId xmlns:a16="http://schemas.microsoft.com/office/drawing/2014/main" id="{77427302-34E1-C641-BB21-217888956D85}"/>
                </a:ext>
              </a:extLst>
            </p:cNvPr>
            <p:cNvSpPr>
              <a:spLocks noChangeShapeType="1"/>
            </p:cNvSpPr>
            <p:nvPr/>
          </p:nvSpPr>
          <p:spPr bwMode="auto">
            <a:xfrm flipV="1">
              <a:off x="4615"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7" name="Line 2531">
              <a:extLst>
                <a:ext uri="{FF2B5EF4-FFF2-40B4-BE49-F238E27FC236}">
                  <a16:creationId xmlns:a16="http://schemas.microsoft.com/office/drawing/2014/main" id="{22E6AB95-8FF5-8843-AD6C-EEDA9FA2F8F9}"/>
                </a:ext>
              </a:extLst>
            </p:cNvPr>
            <p:cNvSpPr>
              <a:spLocks noChangeShapeType="1"/>
            </p:cNvSpPr>
            <p:nvPr/>
          </p:nvSpPr>
          <p:spPr bwMode="auto">
            <a:xfrm flipV="1">
              <a:off x="4615"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8" name="Line 2532">
              <a:extLst>
                <a:ext uri="{FF2B5EF4-FFF2-40B4-BE49-F238E27FC236}">
                  <a16:creationId xmlns:a16="http://schemas.microsoft.com/office/drawing/2014/main" id="{9493FD78-9264-6D4C-9AF5-96ACAA06D4C6}"/>
                </a:ext>
              </a:extLst>
            </p:cNvPr>
            <p:cNvSpPr>
              <a:spLocks noChangeShapeType="1"/>
            </p:cNvSpPr>
            <p:nvPr/>
          </p:nvSpPr>
          <p:spPr bwMode="auto">
            <a:xfrm flipV="1">
              <a:off x="4615"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9" name="Line 2533">
              <a:extLst>
                <a:ext uri="{FF2B5EF4-FFF2-40B4-BE49-F238E27FC236}">
                  <a16:creationId xmlns:a16="http://schemas.microsoft.com/office/drawing/2014/main" id="{5847018B-9230-9941-B3AF-2A136E3917E9}"/>
                </a:ext>
              </a:extLst>
            </p:cNvPr>
            <p:cNvSpPr>
              <a:spLocks noChangeShapeType="1"/>
            </p:cNvSpPr>
            <p:nvPr/>
          </p:nvSpPr>
          <p:spPr bwMode="auto">
            <a:xfrm flipV="1">
              <a:off x="4615"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0" name="Line 2534">
              <a:extLst>
                <a:ext uri="{FF2B5EF4-FFF2-40B4-BE49-F238E27FC236}">
                  <a16:creationId xmlns:a16="http://schemas.microsoft.com/office/drawing/2014/main" id="{6337C8BA-B147-3148-BBF1-D2DA25DFABE4}"/>
                </a:ext>
              </a:extLst>
            </p:cNvPr>
            <p:cNvSpPr>
              <a:spLocks noChangeShapeType="1"/>
            </p:cNvSpPr>
            <p:nvPr/>
          </p:nvSpPr>
          <p:spPr bwMode="auto">
            <a:xfrm flipV="1">
              <a:off x="4615"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1" name="Line 2535">
              <a:extLst>
                <a:ext uri="{FF2B5EF4-FFF2-40B4-BE49-F238E27FC236}">
                  <a16:creationId xmlns:a16="http://schemas.microsoft.com/office/drawing/2014/main" id="{2C47D085-A6FC-9741-81A6-628E6CA030E9}"/>
                </a:ext>
              </a:extLst>
            </p:cNvPr>
            <p:cNvSpPr>
              <a:spLocks noChangeShapeType="1"/>
            </p:cNvSpPr>
            <p:nvPr/>
          </p:nvSpPr>
          <p:spPr bwMode="auto">
            <a:xfrm flipV="1">
              <a:off x="4615"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2" name="Line 2536">
              <a:extLst>
                <a:ext uri="{FF2B5EF4-FFF2-40B4-BE49-F238E27FC236}">
                  <a16:creationId xmlns:a16="http://schemas.microsoft.com/office/drawing/2014/main" id="{EA995E6B-1DB7-014B-BADF-557DBB4E90E0}"/>
                </a:ext>
              </a:extLst>
            </p:cNvPr>
            <p:cNvSpPr>
              <a:spLocks noChangeShapeType="1"/>
            </p:cNvSpPr>
            <p:nvPr/>
          </p:nvSpPr>
          <p:spPr bwMode="auto">
            <a:xfrm flipV="1">
              <a:off x="4615"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3" name="Line 2537">
              <a:extLst>
                <a:ext uri="{FF2B5EF4-FFF2-40B4-BE49-F238E27FC236}">
                  <a16:creationId xmlns:a16="http://schemas.microsoft.com/office/drawing/2014/main" id="{6909B9B0-88C9-6447-B4FD-3CB10B8F96E1}"/>
                </a:ext>
              </a:extLst>
            </p:cNvPr>
            <p:cNvSpPr>
              <a:spLocks noChangeShapeType="1"/>
            </p:cNvSpPr>
            <p:nvPr/>
          </p:nvSpPr>
          <p:spPr bwMode="auto">
            <a:xfrm flipV="1">
              <a:off x="4615"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4" name="Line 2538">
              <a:extLst>
                <a:ext uri="{FF2B5EF4-FFF2-40B4-BE49-F238E27FC236}">
                  <a16:creationId xmlns:a16="http://schemas.microsoft.com/office/drawing/2014/main" id="{F8CC1104-21F3-FD4E-93CA-FAC413D512F6}"/>
                </a:ext>
              </a:extLst>
            </p:cNvPr>
            <p:cNvSpPr>
              <a:spLocks noChangeShapeType="1"/>
            </p:cNvSpPr>
            <p:nvPr/>
          </p:nvSpPr>
          <p:spPr bwMode="auto">
            <a:xfrm flipV="1">
              <a:off x="4615"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5" name="Line 2539">
              <a:extLst>
                <a:ext uri="{FF2B5EF4-FFF2-40B4-BE49-F238E27FC236}">
                  <a16:creationId xmlns:a16="http://schemas.microsoft.com/office/drawing/2014/main" id="{0CE697E0-6358-7047-BFC0-D3148C057757}"/>
                </a:ext>
              </a:extLst>
            </p:cNvPr>
            <p:cNvSpPr>
              <a:spLocks noChangeShapeType="1"/>
            </p:cNvSpPr>
            <p:nvPr/>
          </p:nvSpPr>
          <p:spPr bwMode="auto">
            <a:xfrm flipV="1">
              <a:off x="4615"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6" name="Line 2540">
              <a:extLst>
                <a:ext uri="{FF2B5EF4-FFF2-40B4-BE49-F238E27FC236}">
                  <a16:creationId xmlns:a16="http://schemas.microsoft.com/office/drawing/2014/main" id="{7A911976-5A1B-3D4E-8992-6B5B2F3D453F}"/>
                </a:ext>
              </a:extLst>
            </p:cNvPr>
            <p:cNvSpPr>
              <a:spLocks noChangeShapeType="1"/>
            </p:cNvSpPr>
            <p:nvPr/>
          </p:nvSpPr>
          <p:spPr bwMode="auto">
            <a:xfrm flipV="1">
              <a:off x="4615"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7" name="Line 2541">
              <a:extLst>
                <a:ext uri="{FF2B5EF4-FFF2-40B4-BE49-F238E27FC236}">
                  <a16:creationId xmlns:a16="http://schemas.microsoft.com/office/drawing/2014/main" id="{29F6065B-32B4-F046-BC9B-E32E61AC6DFD}"/>
                </a:ext>
              </a:extLst>
            </p:cNvPr>
            <p:cNvSpPr>
              <a:spLocks noChangeShapeType="1"/>
            </p:cNvSpPr>
            <p:nvPr/>
          </p:nvSpPr>
          <p:spPr bwMode="auto">
            <a:xfrm flipV="1">
              <a:off x="4615"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8" name="Line 2542">
              <a:extLst>
                <a:ext uri="{FF2B5EF4-FFF2-40B4-BE49-F238E27FC236}">
                  <a16:creationId xmlns:a16="http://schemas.microsoft.com/office/drawing/2014/main" id="{69ACBBC8-1863-E648-B1CA-966BABF80E39}"/>
                </a:ext>
              </a:extLst>
            </p:cNvPr>
            <p:cNvSpPr>
              <a:spLocks noChangeShapeType="1"/>
            </p:cNvSpPr>
            <p:nvPr/>
          </p:nvSpPr>
          <p:spPr bwMode="auto">
            <a:xfrm flipV="1">
              <a:off x="4615"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9" name="Line 2543">
              <a:extLst>
                <a:ext uri="{FF2B5EF4-FFF2-40B4-BE49-F238E27FC236}">
                  <a16:creationId xmlns:a16="http://schemas.microsoft.com/office/drawing/2014/main" id="{BFACB170-A090-3244-ADA2-231919ECDBBA}"/>
                </a:ext>
              </a:extLst>
            </p:cNvPr>
            <p:cNvSpPr>
              <a:spLocks noChangeShapeType="1"/>
            </p:cNvSpPr>
            <p:nvPr/>
          </p:nvSpPr>
          <p:spPr bwMode="auto">
            <a:xfrm flipV="1">
              <a:off x="4615"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0" name="Line 2544">
              <a:extLst>
                <a:ext uri="{FF2B5EF4-FFF2-40B4-BE49-F238E27FC236}">
                  <a16:creationId xmlns:a16="http://schemas.microsoft.com/office/drawing/2014/main" id="{A6E98E2D-76DE-FA4F-9681-28D6BF6BF020}"/>
                </a:ext>
              </a:extLst>
            </p:cNvPr>
            <p:cNvSpPr>
              <a:spLocks noChangeShapeType="1"/>
            </p:cNvSpPr>
            <p:nvPr/>
          </p:nvSpPr>
          <p:spPr bwMode="auto">
            <a:xfrm flipV="1">
              <a:off x="4615"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1" name="Line 2545">
              <a:extLst>
                <a:ext uri="{FF2B5EF4-FFF2-40B4-BE49-F238E27FC236}">
                  <a16:creationId xmlns:a16="http://schemas.microsoft.com/office/drawing/2014/main" id="{D4AB229A-3126-DB43-A897-D6AAD2ABDFB1}"/>
                </a:ext>
              </a:extLst>
            </p:cNvPr>
            <p:cNvSpPr>
              <a:spLocks noChangeShapeType="1"/>
            </p:cNvSpPr>
            <p:nvPr/>
          </p:nvSpPr>
          <p:spPr bwMode="auto">
            <a:xfrm flipV="1">
              <a:off x="4615"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2" name="Line 2546">
              <a:extLst>
                <a:ext uri="{FF2B5EF4-FFF2-40B4-BE49-F238E27FC236}">
                  <a16:creationId xmlns:a16="http://schemas.microsoft.com/office/drawing/2014/main" id="{B811AD86-2426-0E4E-AAA5-3BE735D2F3CA}"/>
                </a:ext>
              </a:extLst>
            </p:cNvPr>
            <p:cNvSpPr>
              <a:spLocks noChangeShapeType="1"/>
            </p:cNvSpPr>
            <p:nvPr/>
          </p:nvSpPr>
          <p:spPr bwMode="auto">
            <a:xfrm flipV="1">
              <a:off x="4615"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3" name="Line 2547">
              <a:extLst>
                <a:ext uri="{FF2B5EF4-FFF2-40B4-BE49-F238E27FC236}">
                  <a16:creationId xmlns:a16="http://schemas.microsoft.com/office/drawing/2014/main" id="{0BF7144E-D87A-DA41-B7AB-CE3E17D790E7}"/>
                </a:ext>
              </a:extLst>
            </p:cNvPr>
            <p:cNvSpPr>
              <a:spLocks noChangeShapeType="1"/>
            </p:cNvSpPr>
            <p:nvPr/>
          </p:nvSpPr>
          <p:spPr bwMode="auto">
            <a:xfrm flipV="1">
              <a:off x="4615"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4" name="Line 2548">
              <a:extLst>
                <a:ext uri="{FF2B5EF4-FFF2-40B4-BE49-F238E27FC236}">
                  <a16:creationId xmlns:a16="http://schemas.microsoft.com/office/drawing/2014/main" id="{BC66EBD2-5C98-E84E-B744-67563129607D}"/>
                </a:ext>
              </a:extLst>
            </p:cNvPr>
            <p:cNvSpPr>
              <a:spLocks noChangeShapeType="1"/>
            </p:cNvSpPr>
            <p:nvPr/>
          </p:nvSpPr>
          <p:spPr bwMode="auto">
            <a:xfrm flipV="1">
              <a:off x="4615"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5" name="Line 2549">
              <a:extLst>
                <a:ext uri="{FF2B5EF4-FFF2-40B4-BE49-F238E27FC236}">
                  <a16:creationId xmlns:a16="http://schemas.microsoft.com/office/drawing/2014/main" id="{237E5B4B-1467-1C4D-80AD-D8FE565AE2BD}"/>
                </a:ext>
              </a:extLst>
            </p:cNvPr>
            <p:cNvSpPr>
              <a:spLocks noChangeShapeType="1"/>
            </p:cNvSpPr>
            <p:nvPr/>
          </p:nvSpPr>
          <p:spPr bwMode="auto">
            <a:xfrm flipV="1">
              <a:off x="4615"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6" name="Line 2550">
              <a:extLst>
                <a:ext uri="{FF2B5EF4-FFF2-40B4-BE49-F238E27FC236}">
                  <a16:creationId xmlns:a16="http://schemas.microsoft.com/office/drawing/2014/main" id="{9A8C0344-4765-3A42-9579-C3758BFE8876}"/>
                </a:ext>
              </a:extLst>
            </p:cNvPr>
            <p:cNvSpPr>
              <a:spLocks noChangeShapeType="1"/>
            </p:cNvSpPr>
            <p:nvPr/>
          </p:nvSpPr>
          <p:spPr bwMode="auto">
            <a:xfrm flipV="1">
              <a:off x="4615"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7" name="Line 2551">
              <a:extLst>
                <a:ext uri="{FF2B5EF4-FFF2-40B4-BE49-F238E27FC236}">
                  <a16:creationId xmlns:a16="http://schemas.microsoft.com/office/drawing/2014/main" id="{48A92F48-5BFE-DE42-86AB-0F03851FBF8D}"/>
                </a:ext>
              </a:extLst>
            </p:cNvPr>
            <p:cNvSpPr>
              <a:spLocks noChangeShapeType="1"/>
            </p:cNvSpPr>
            <p:nvPr/>
          </p:nvSpPr>
          <p:spPr bwMode="auto">
            <a:xfrm flipV="1">
              <a:off x="4615"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8" name="Line 2552">
              <a:extLst>
                <a:ext uri="{FF2B5EF4-FFF2-40B4-BE49-F238E27FC236}">
                  <a16:creationId xmlns:a16="http://schemas.microsoft.com/office/drawing/2014/main" id="{0C4E5BE5-6917-3F4F-9F0D-FAEFC7E81798}"/>
                </a:ext>
              </a:extLst>
            </p:cNvPr>
            <p:cNvSpPr>
              <a:spLocks noChangeShapeType="1"/>
            </p:cNvSpPr>
            <p:nvPr/>
          </p:nvSpPr>
          <p:spPr bwMode="auto">
            <a:xfrm flipV="1">
              <a:off x="4615"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9" name="Line 2553">
              <a:extLst>
                <a:ext uri="{FF2B5EF4-FFF2-40B4-BE49-F238E27FC236}">
                  <a16:creationId xmlns:a16="http://schemas.microsoft.com/office/drawing/2014/main" id="{A8C33BC8-2758-F04F-9CA1-EAB91492411A}"/>
                </a:ext>
              </a:extLst>
            </p:cNvPr>
            <p:cNvSpPr>
              <a:spLocks noChangeShapeType="1"/>
            </p:cNvSpPr>
            <p:nvPr/>
          </p:nvSpPr>
          <p:spPr bwMode="auto">
            <a:xfrm flipV="1">
              <a:off x="4615"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0" name="Line 2554">
              <a:extLst>
                <a:ext uri="{FF2B5EF4-FFF2-40B4-BE49-F238E27FC236}">
                  <a16:creationId xmlns:a16="http://schemas.microsoft.com/office/drawing/2014/main" id="{B14728E2-DD9B-ED49-BC8A-F3EA4303068D}"/>
                </a:ext>
              </a:extLst>
            </p:cNvPr>
            <p:cNvSpPr>
              <a:spLocks noChangeShapeType="1"/>
            </p:cNvSpPr>
            <p:nvPr/>
          </p:nvSpPr>
          <p:spPr bwMode="auto">
            <a:xfrm>
              <a:off x="4615"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1" name="Rectangle 2555">
              <a:extLst>
                <a:ext uri="{FF2B5EF4-FFF2-40B4-BE49-F238E27FC236}">
                  <a16:creationId xmlns:a16="http://schemas.microsoft.com/office/drawing/2014/main" id="{87B7DDF4-F59B-DC45-82F0-C276EFF421D1}"/>
                </a:ext>
              </a:extLst>
            </p:cNvPr>
            <p:cNvSpPr>
              <a:spLocks noChangeArrowheads="1"/>
            </p:cNvSpPr>
            <p:nvPr/>
          </p:nvSpPr>
          <p:spPr bwMode="auto">
            <a:xfrm>
              <a:off x="4581"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2</a:t>
              </a:r>
              <a:endParaRPr lang="en-US" altLang="en-US" sz="1800">
                <a:solidFill>
                  <a:schemeClr val="tx1"/>
                </a:solidFill>
              </a:endParaRPr>
            </a:p>
          </p:txBody>
        </p:sp>
        <p:sp>
          <p:nvSpPr>
            <p:cNvPr id="143712" name="Line 2556">
              <a:extLst>
                <a:ext uri="{FF2B5EF4-FFF2-40B4-BE49-F238E27FC236}">
                  <a16:creationId xmlns:a16="http://schemas.microsoft.com/office/drawing/2014/main" id="{F049E347-C8C1-604B-B3E1-5692099546C6}"/>
                </a:ext>
              </a:extLst>
            </p:cNvPr>
            <p:cNvSpPr>
              <a:spLocks noChangeShapeType="1"/>
            </p:cNvSpPr>
            <p:nvPr/>
          </p:nvSpPr>
          <p:spPr bwMode="auto">
            <a:xfrm flipV="1">
              <a:off x="4836"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3" name="Line 2557">
              <a:extLst>
                <a:ext uri="{FF2B5EF4-FFF2-40B4-BE49-F238E27FC236}">
                  <a16:creationId xmlns:a16="http://schemas.microsoft.com/office/drawing/2014/main" id="{FC240EAD-2D7B-3A4D-9258-E30CF9B5104A}"/>
                </a:ext>
              </a:extLst>
            </p:cNvPr>
            <p:cNvSpPr>
              <a:spLocks noChangeShapeType="1"/>
            </p:cNvSpPr>
            <p:nvPr/>
          </p:nvSpPr>
          <p:spPr bwMode="auto">
            <a:xfrm flipV="1">
              <a:off x="4836"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4" name="Line 2558">
              <a:extLst>
                <a:ext uri="{FF2B5EF4-FFF2-40B4-BE49-F238E27FC236}">
                  <a16:creationId xmlns:a16="http://schemas.microsoft.com/office/drawing/2014/main" id="{2D277AF2-A288-824F-8B41-2826348EC563}"/>
                </a:ext>
              </a:extLst>
            </p:cNvPr>
            <p:cNvSpPr>
              <a:spLocks noChangeShapeType="1"/>
            </p:cNvSpPr>
            <p:nvPr/>
          </p:nvSpPr>
          <p:spPr bwMode="auto">
            <a:xfrm flipV="1">
              <a:off x="4836"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5" name="Line 2559">
              <a:extLst>
                <a:ext uri="{FF2B5EF4-FFF2-40B4-BE49-F238E27FC236}">
                  <a16:creationId xmlns:a16="http://schemas.microsoft.com/office/drawing/2014/main" id="{77E6707A-A1F0-6641-B984-69144D000CE9}"/>
                </a:ext>
              </a:extLst>
            </p:cNvPr>
            <p:cNvSpPr>
              <a:spLocks noChangeShapeType="1"/>
            </p:cNvSpPr>
            <p:nvPr/>
          </p:nvSpPr>
          <p:spPr bwMode="auto">
            <a:xfrm flipV="1">
              <a:off x="4836"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6" name="Line 2560">
              <a:extLst>
                <a:ext uri="{FF2B5EF4-FFF2-40B4-BE49-F238E27FC236}">
                  <a16:creationId xmlns:a16="http://schemas.microsoft.com/office/drawing/2014/main" id="{2E941E4B-608C-3448-8D61-50667F1AADD8}"/>
                </a:ext>
              </a:extLst>
            </p:cNvPr>
            <p:cNvSpPr>
              <a:spLocks noChangeShapeType="1"/>
            </p:cNvSpPr>
            <p:nvPr/>
          </p:nvSpPr>
          <p:spPr bwMode="auto">
            <a:xfrm flipV="1">
              <a:off x="4836"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7" name="Line 2561">
              <a:extLst>
                <a:ext uri="{FF2B5EF4-FFF2-40B4-BE49-F238E27FC236}">
                  <a16:creationId xmlns:a16="http://schemas.microsoft.com/office/drawing/2014/main" id="{ED32996B-71CC-8D4E-B552-9C89F068A88E}"/>
                </a:ext>
              </a:extLst>
            </p:cNvPr>
            <p:cNvSpPr>
              <a:spLocks noChangeShapeType="1"/>
            </p:cNvSpPr>
            <p:nvPr/>
          </p:nvSpPr>
          <p:spPr bwMode="auto">
            <a:xfrm flipV="1">
              <a:off x="4836"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8" name="Line 2562">
              <a:extLst>
                <a:ext uri="{FF2B5EF4-FFF2-40B4-BE49-F238E27FC236}">
                  <a16:creationId xmlns:a16="http://schemas.microsoft.com/office/drawing/2014/main" id="{4D5E5676-3987-A443-8BC8-2D30DFD4D5C7}"/>
                </a:ext>
              </a:extLst>
            </p:cNvPr>
            <p:cNvSpPr>
              <a:spLocks noChangeShapeType="1"/>
            </p:cNvSpPr>
            <p:nvPr/>
          </p:nvSpPr>
          <p:spPr bwMode="auto">
            <a:xfrm flipV="1">
              <a:off x="4836"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9" name="Line 2563">
              <a:extLst>
                <a:ext uri="{FF2B5EF4-FFF2-40B4-BE49-F238E27FC236}">
                  <a16:creationId xmlns:a16="http://schemas.microsoft.com/office/drawing/2014/main" id="{B2D708DB-C735-D942-905B-B701DE9081BB}"/>
                </a:ext>
              </a:extLst>
            </p:cNvPr>
            <p:cNvSpPr>
              <a:spLocks noChangeShapeType="1"/>
            </p:cNvSpPr>
            <p:nvPr/>
          </p:nvSpPr>
          <p:spPr bwMode="auto">
            <a:xfrm flipV="1">
              <a:off x="4836"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0" name="Line 2564">
              <a:extLst>
                <a:ext uri="{FF2B5EF4-FFF2-40B4-BE49-F238E27FC236}">
                  <a16:creationId xmlns:a16="http://schemas.microsoft.com/office/drawing/2014/main" id="{F346470A-2D23-B644-82B7-4B83AB9F5E27}"/>
                </a:ext>
              </a:extLst>
            </p:cNvPr>
            <p:cNvSpPr>
              <a:spLocks noChangeShapeType="1"/>
            </p:cNvSpPr>
            <p:nvPr/>
          </p:nvSpPr>
          <p:spPr bwMode="auto">
            <a:xfrm flipV="1">
              <a:off x="4836"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1" name="Line 2565">
              <a:extLst>
                <a:ext uri="{FF2B5EF4-FFF2-40B4-BE49-F238E27FC236}">
                  <a16:creationId xmlns:a16="http://schemas.microsoft.com/office/drawing/2014/main" id="{07C2851A-0BC5-0D4E-98CD-64DA3973620C}"/>
                </a:ext>
              </a:extLst>
            </p:cNvPr>
            <p:cNvSpPr>
              <a:spLocks noChangeShapeType="1"/>
            </p:cNvSpPr>
            <p:nvPr/>
          </p:nvSpPr>
          <p:spPr bwMode="auto">
            <a:xfrm flipV="1">
              <a:off x="4836"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2" name="Line 2566">
              <a:extLst>
                <a:ext uri="{FF2B5EF4-FFF2-40B4-BE49-F238E27FC236}">
                  <a16:creationId xmlns:a16="http://schemas.microsoft.com/office/drawing/2014/main" id="{6023FD25-70A8-2F40-BC09-F279EA50681C}"/>
                </a:ext>
              </a:extLst>
            </p:cNvPr>
            <p:cNvSpPr>
              <a:spLocks noChangeShapeType="1"/>
            </p:cNvSpPr>
            <p:nvPr/>
          </p:nvSpPr>
          <p:spPr bwMode="auto">
            <a:xfrm flipV="1">
              <a:off x="4836"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3" name="Line 2567">
              <a:extLst>
                <a:ext uri="{FF2B5EF4-FFF2-40B4-BE49-F238E27FC236}">
                  <a16:creationId xmlns:a16="http://schemas.microsoft.com/office/drawing/2014/main" id="{E62EFB87-FFF6-6341-8649-DEC90A1FAC20}"/>
                </a:ext>
              </a:extLst>
            </p:cNvPr>
            <p:cNvSpPr>
              <a:spLocks noChangeShapeType="1"/>
            </p:cNvSpPr>
            <p:nvPr/>
          </p:nvSpPr>
          <p:spPr bwMode="auto">
            <a:xfrm flipV="1">
              <a:off x="4836"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4" name="Line 2568">
              <a:extLst>
                <a:ext uri="{FF2B5EF4-FFF2-40B4-BE49-F238E27FC236}">
                  <a16:creationId xmlns:a16="http://schemas.microsoft.com/office/drawing/2014/main" id="{5CAF2366-1BD9-9F45-B7BB-7B97ABC15950}"/>
                </a:ext>
              </a:extLst>
            </p:cNvPr>
            <p:cNvSpPr>
              <a:spLocks noChangeShapeType="1"/>
            </p:cNvSpPr>
            <p:nvPr/>
          </p:nvSpPr>
          <p:spPr bwMode="auto">
            <a:xfrm flipV="1">
              <a:off x="4836"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5" name="Line 2569">
              <a:extLst>
                <a:ext uri="{FF2B5EF4-FFF2-40B4-BE49-F238E27FC236}">
                  <a16:creationId xmlns:a16="http://schemas.microsoft.com/office/drawing/2014/main" id="{645FB648-B6B4-634B-B366-3262D42BF200}"/>
                </a:ext>
              </a:extLst>
            </p:cNvPr>
            <p:cNvSpPr>
              <a:spLocks noChangeShapeType="1"/>
            </p:cNvSpPr>
            <p:nvPr/>
          </p:nvSpPr>
          <p:spPr bwMode="auto">
            <a:xfrm flipV="1">
              <a:off x="4836"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6" name="Line 2570">
              <a:extLst>
                <a:ext uri="{FF2B5EF4-FFF2-40B4-BE49-F238E27FC236}">
                  <a16:creationId xmlns:a16="http://schemas.microsoft.com/office/drawing/2014/main" id="{5BFC992A-D388-4B46-AF55-AC8C8EFC23BB}"/>
                </a:ext>
              </a:extLst>
            </p:cNvPr>
            <p:cNvSpPr>
              <a:spLocks noChangeShapeType="1"/>
            </p:cNvSpPr>
            <p:nvPr/>
          </p:nvSpPr>
          <p:spPr bwMode="auto">
            <a:xfrm flipV="1">
              <a:off x="4836"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7" name="Line 2571">
              <a:extLst>
                <a:ext uri="{FF2B5EF4-FFF2-40B4-BE49-F238E27FC236}">
                  <a16:creationId xmlns:a16="http://schemas.microsoft.com/office/drawing/2014/main" id="{579281A6-4F3A-6D40-BD1F-D7A1C968F9EC}"/>
                </a:ext>
              </a:extLst>
            </p:cNvPr>
            <p:cNvSpPr>
              <a:spLocks noChangeShapeType="1"/>
            </p:cNvSpPr>
            <p:nvPr/>
          </p:nvSpPr>
          <p:spPr bwMode="auto">
            <a:xfrm flipV="1">
              <a:off x="4836"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8" name="Line 2572">
              <a:extLst>
                <a:ext uri="{FF2B5EF4-FFF2-40B4-BE49-F238E27FC236}">
                  <a16:creationId xmlns:a16="http://schemas.microsoft.com/office/drawing/2014/main" id="{E9137CCF-83FF-D64F-A31A-EB5E84284313}"/>
                </a:ext>
              </a:extLst>
            </p:cNvPr>
            <p:cNvSpPr>
              <a:spLocks noChangeShapeType="1"/>
            </p:cNvSpPr>
            <p:nvPr/>
          </p:nvSpPr>
          <p:spPr bwMode="auto">
            <a:xfrm flipV="1">
              <a:off x="4836"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9" name="Line 2573">
              <a:extLst>
                <a:ext uri="{FF2B5EF4-FFF2-40B4-BE49-F238E27FC236}">
                  <a16:creationId xmlns:a16="http://schemas.microsoft.com/office/drawing/2014/main" id="{E24D9A36-667B-A741-8266-7E2F1914B74F}"/>
                </a:ext>
              </a:extLst>
            </p:cNvPr>
            <p:cNvSpPr>
              <a:spLocks noChangeShapeType="1"/>
            </p:cNvSpPr>
            <p:nvPr/>
          </p:nvSpPr>
          <p:spPr bwMode="auto">
            <a:xfrm flipV="1">
              <a:off x="4836"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0" name="Line 2574">
              <a:extLst>
                <a:ext uri="{FF2B5EF4-FFF2-40B4-BE49-F238E27FC236}">
                  <a16:creationId xmlns:a16="http://schemas.microsoft.com/office/drawing/2014/main" id="{7DB7937C-FCCD-7245-B536-8DB91C5C0C75}"/>
                </a:ext>
              </a:extLst>
            </p:cNvPr>
            <p:cNvSpPr>
              <a:spLocks noChangeShapeType="1"/>
            </p:cNvSpPr>
            <p:nvPr/>
          </p:nvSpPr>
          <p:spPr bwMode="auto">
            <a:xfrm flipV="1">
              <a:off x="4836"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1" name="Line 2575">
              <a:extLst>
                <a:ext uri="{FF2B5EF4-FFF2-40B4-BE49-F238E27FC236}">
                  <a16:creationId xmlns:a16="http://schemas.microsoft.com/office/drawing/2014/main" id="{90A7F219-A60B-3E45-B9E4-E078B7837E97}"/>
                </a:ext>
              </a:extLst>
            </p:cNvPr>
            <p:cNvSpPr>
              <a:spLocks noChangeShapeType="1"/>
            </p:cNvSpPr>
            <p:nvPr/>
          </p:nvSpPr>
          <p:spPr bwMode="auto">
            <a:xfrm flipV="1">
              <a:off x="4836"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2" name="Line 2576">
              <a:extLst>
                <a:ext uri="{FF2B5EF4-FFF2-40B4-BE49-F238E27FC236}">
                  <a16:creationId xmlns:a16="http://schemas.microsoft.com/office/drawing/2014/main" id="{DB2DF2D5-4D7C-464E-8413-907572E77F18}"/>
                </a:ext>
              </a:extLst>
            </p:cNvPr>
            <p:cNvSpPr>
              <a:spLocks noChangeShapeType="1"/>
            </p:cNvSpPr>
            <p:nvPr/>
          </p:nvSpPr>
          <p:spPr bwMode="auto">
            <a:xfrm flipV="1">
              <a:off x="4836"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3" name="Line 2577">
              <a:extLst>
                <a:ext uri="{FF2B5EF4-FFF2-40B4-BE49-F238E27FC236}">
                  <a16:creationId xmlns:a16="http://schemas.microsoft.com/office/drawing/2014/main" id="{213A041C-6A71-C847-8D05-2A5CA932DF34}"/>
                </a:ext>
              </a:extLst>
            </p:cNvPr>
            <p:cNvSpPr>
              <a:spLocks noChangeShapeType="1"/>
            </p:cNvSpPr>
            <p:nvPr/>
          </p:nvSpPr>
          <p:spPr bwMode="auto">
            <a:xfrm flipV="1">
              <a:off x="4836"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4" name="Line 2578">
              <a:extLst>
                <a:ext uri="{FF2B5EF4-FFF2-40B4-BE49-F238E27FC236}">
                  <a16:creationId xmlns:a16="http://schemas.microsoft.com/office/drawing/2014/main" id="{A987BDAD-E9CA-9044-9F8A-B2FA94DDC0AB}"/>
                </a:ext>
              </a:extLst>
            </p:cNvPr>
            <p:cNvSpPr>
              <a:spLocks noChangeShapeType="1"/>
            </p:cNvSpPr>
            <p:nvPr/>
          </p:nvSpPr>
          <p:spPr bwMode="auto">
            <a:xfrm flipV="1">
              <a:off x="4836"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5" name="Line 2579">
              <a:extLst>
                <a:ext uri="{FF2B5EF4-FFF2-40B4-BE49-F238E27FC236}">
                  <a16:creationId xmlns:a16="http://schemas.microsoft.com/office/drawing/2014/main" id="{B74ACBFA-B7A1-934A-9EBC-BC6482ABDDF0}"/>
                </a:ext>
              </a:extLst>
            </p:cNvPr>
            <p:cNvSpPr>
              <a:spLocks noChangeShapeType="1"/>
            </p:cNvSpPr>
            <p:nvPr/>
          </p:nvSpPr>
          <p:spPr bwMode="auto">
            <a:xfrm flipV="1">
              <a:off x="4836"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6" name="Line 2580">
              <a:extLst>
                <a:ext uri="{FF2B5EF4-FFF2-40B4-BE49-F238E27FC236}">
                  <a16:creationId xmlns:a16="http://schemas.microsoft.com/office/drawing/2014/main" id="{12351A75-091A-3B42-8609-012358DCFE5F}"/>
                </a:ext>
              </a:extLst>
            </p:cNvPr>
            <p:cNvSpPr>
              <a:spLocks noChangeShapeType="1"/>
            </p:cNvSpPr>
            <p:nvPr/>
          </p:nvSpPr>
          <p:spPr bwMode="auto">
            <a:xfrm flipV="1">
              <a:off x="4836"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7" name="Line 2581">
              <a:extLst>
                <a:ext uri="{FF2B5EF4-FFF2-40B4-BE49-F238E27FC236}">
                  <a16:creationId xmlns:a16="http://schemas.microsoft.com/office/drawing/2014/main" id="{7009EFD9-3D21-5F43-B04C-6A00A7857458}"/>
                </a:ext>
              </a:extLst>
            </p:cNvPr>
            <p:cNvSpPr>
              <a:spLocks noChangeShapeType="1"/>
            </p:cNvSpPr>
            <p:nvPr/>
          </p:nvSpPr>
          <p:spPr bwMode="auto">
            <a:xfrm flipV="1">
              <a:off x="4836"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8" name="Line 2582">
              <a:extLst>
                <a:ext uri="{FF2B5EF4-FFF2-40B4-BE49-F238E27FC236}">
                  <a16:creationId xmlns:a16="http://schemas.microsoft.com/office/drawing/2014/main" id="{AA747237-5C28-0246-93CD-05939D66149D}"/>
                </a:ext>
              </a:extLst>
            </p:cNvPr>
            <p:cNvSpPr>
              <a:spLocks noChangeShapeType="1"/>
            </p:cNvSpPr>
            <p:nvPr/>
          </p:nvSpPr>
          <p:spPr bwMode="auto">
            <a:xfrm flipV="1">
              <a:off x="4836"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9" name="Line 2583">
              <a:extLst>
                <a:ext uri="{FF2B5EF4-FFF2-40B4-BE49-F238E27FC236}">
                  <a16:creationId xmlns:a16="http://schemas.microsoft.com/office/drawing/2014/main" id="{55EF4CB5-C248-0B48-9E33-047BFAF1B3B0}"/>
                </a:ext>
              </a:extLst>
            </p:cNvPr>
            <p:cNvSpPr>
              <a:spLocks noChangeShapeType="1"/>
            </p:cNvSpPr>
            <p:nvPr/>
          </p:nvSpPr>
          <p:spPr bwMode="auto">
            <a:xfrm flipV="1">
              <a:off x="4836"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0" name="Line 2584">
              <a:extLst>
                <a:ext uri="{FF2B5EF4-FFF2-40B4-BE49-F238E27FC236}">
                  <a16:creationId xmlns:a16="http://schemas.microsoft.com/office/drawing/2014/main" id="{A6280CBE-7BCE-D74B-A20A-6DF68F94107D}"/>
                </a:ext>
              </a:extLst>
            </p:cNvPr>
            <p:cNvSpPr>
              <a:spLocks noChangeShapeType="1"/>
            </p:cNvSpPr>
            <p:nvPr/>
          </p:nvSpPr>
          <p:spPr bwMode="auto">
            <a:xfrm flipV="1">
              <a:off x="4836"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1" name="Line 2585">
              <a:extLst>
                <a:ext uri="{FF2B5EF4-FFF2-40B4-BE49-F238E27FC236}">
                  <a16:creationId xmlns:a16="http://schemas.microsoft.com/office/drawing/2014/main" id="{70C4447A-DF67-8348-85FB-C3E563BEF800}"/>
                </a:ext>
              </a:extLst>
            </p:cNvPr>
            <p:cNvSpPr>
              <a:spLocks noChangeShapeType="1"/>
            </p:cNvSpPr>
            <p:nvPr/>
          </p:nvSpPr>
          <p:spPr bwMode="auto">
            <a:xfrm flipV="1">
              <a:off x="4836"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2" name="Line 2586">
              <a:extLst>
                <a:ext uri="{FF2B5EF4-FFF2-40B4-BE49-F238E27FC236}">
                  <a16:creationId xmlns:a16="http://schemas.microsoft.com/office/drawing/2014/main" id="{B968C0ED-AA00-E94D-89B3-7D1E81549563}"/>
                </a:ext>
              </a:extLst>
            </p:cNvPr>
            <p:cNvSpPr>
              <a:spLocks noChangeShapeType="1"/>
            </p:cNvSpPr>
            <p:nvPr/>
          </p:nvSpPr>
          <p:spPr bwMode="auto">
            <a:xfrm flipV="1">
              <a:off x="4836"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3" name="Line 2587">
              <a:extLst>
                <a:ext uri="{FF2B5EF4-FFF2-40B4-BE49-F238E27FC236}">
                  <a16:creationId xmlns:a16="http://schemas.microsoft.com/office/drawing/2014/main" id="{FA5A6AD2-116D-154E-81A9-5C44851926D2}"/>
                </a:ext>
              </a:extLst>
            </p:cNvPr>
            <p:cNvSpPr>
              <a:spLocks noChangeShapeType="1"/>
            </p:cNvSpPr>
            <p:nvPr/>
          </p:nvSpPr>
          <p:spPr bwMode="auto">
            <a:xfrm flipV="1">
              <a:off x="4836"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4" name="Line 2588">
              <a:extLst>
                <a:ext uri="{FF2B5EF4-FFF2-40B4-BE49-F238E27FC236}">
                  <a16:creationId xmlns:a16="http://schemas.microsoft.com/office/drawing/2014/main" id="{2EFD472A-8029-4441-A002-23AF8E2588F6}"/>
                </a:ext>
              </a:extLst>
            </p:cNvPr>
            <p:cNvSpPr>
              <a:spLocks noChangeShapeType="1"/>
            </p:cNvSpPr>
            <p:nvPr/>
          </p:nvSpPr>
          <p:spPr bwMode="auto">
            <a:xfrm flipV="1">
              <a:off x="4836"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5" name="Line 2589">
              <a:extLst>
                <a:ext uri="{FF2B5EF4-FFF2-40B4-BE49-F238E27FC236}">
                  <a16:creationId xmlns:a16="http://schemas.microsoft.com/office/drawing/2014/main" id="{A970C8DE-F5FA-454B-98FF-CC0ED69EF469}"/>
                </a:ext>
              </a:extLst>
            </p:cNvPr>
            <p:cNvSpPr>
              <a:spLocks noChangeShapeType="1"/>
            </p:cNvSpPr>
            <p:nvPr/>
          </p:nvSpPr>
          <p:spPr bwMode="auto">
            <a:xfrm flipV="1">
              <a:off x="4836"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6" name="Line 2590">
              <a:extLst>
                <a:ext uri="{FF2B5EF4-FFF2-40B4-BE49-F238E27FC236}">
                  <a16:creationId xmlns:a16="http://schemas.microsoft.com/office/drawing/2014/main" id="{BF919CA9-19A5-1949-973D-EBD1CC588846}"/>
                </a:ext>
              </a:extLst>
            </p:cNvPr>
            <p:cNvSpPr>
              <a:spLocks noChangeShapeType="1"/>
            </p:cNvSpPr>
            <p:nvPr/>
          </p:nvSpPr>
          <p:spPr bwMode="auto">
            <a:xfrm flipV="1">
              <a:off x="4836"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7" name="Line 2591">
              <a:extLst>
                <a:ext uri="{FF2B5EF4-FFF2-40B4-BE49-F238E27FC236}">
                  <a16:creationId xmlns:a16="http://schemas.microsoft.com/office/drawing/2014/main" id="{25BF34F4-B322-454A-8B2D-0A8677445D36}"/>
                </a:ext>
              </a:extLst>
            </p:cNvPr>
            <p:cNvSpPr>
              <a:spLocks noChangeShapeType="1"/>
            </p:cNvSpPr>
            <p:nvPr/>
          </p:nvSpPr>
          <p:spPr bwMode="auto">
            <a:xfrm flipV="1">
              <a:off x="4836"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8" name="Line 2592">
              <a:extLst>
                <a:ext uri="{FF2B5EF4-FFF2-40B4-BE49-F238E27FC236}">
                  <a16:creationId xmlns:a16="http://schemas.microsoft.com/office/drawing/2014/main" id="{B17A5C5E-6B4D-6144-9752-F847A5449BBD}"/>
                </a:ext>
              </a:extLst>
            </p:cNvPr>
            <p:cNvSpPr>
              <a:spLocks noChangeShapeType="1"/>
            </p:cNvSpPr>
            <p:nvPr/>
          </p:nvSpPr>
          <p:spPr bwMode="auto">
            <a:xfrm flipV="1">
              <a:off x="4836"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9" name="Line 2593">
              <a:extLst>
                <a:ext uri="{FF2B5EF4-FFF2-40B4-BE49-F238E27FC236}">
                  <a16:creationId xmlns:a16="http://schemas.microsoft.com/office/drawing/2014/main" id="{29072493-72CF-0549-B346-CB4D17432C85}"/>
                </a:ext>
              </a:extLst>
            </p:cNvPr>
            <p:cNvSpPr>
              <a:spLocks noChangeShapeType="1"/>
            </p:cNvSpPr>
            <p:nvPr/>
          </p:nvSpPr>
          <p:spPr bwMode="auto">
            <a:xfrm flipV="1">
              <a:off x="4836"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0" name="Line 2594">
              <a:extLst>
                <a:ext uri="{FF2B5EF4-FFF2-40B4-BE49-F238E27FC236}">
                  <a16:creationId xmlns:a16="http://schemas.microsoft.com/office/drawing/2014/main" id="{2C175F3E-254E-1A43-96D5-A72B3C5B20F1}"/>
                </a:ext>
              </a:extLst>
            </p:cNvPr>
            <p:cNvSpPr>
              <a:spLocks noChangeShapeType="1"/>
            </p:cNvSpPr>
            <p:nvPr/>
          </p:nvSpPr>
          <p:spPr bwMode="auto">
            <a:xfrm flipV="1">
              <a:off x="4836"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1" name="Line 2595">
              <a:extLst>
                <a:ext uri="{FF2B5EF4-FFF2-40B4-BE49-F238E27FC236}">
                  <a16:creationId xmlns:a16="http://schemas.microsoft.com/office/drawing/2014/main" id="{2A1BAD8B-B665-E345-8EE6-A6F9B85F429C}"/>
                </a:ext>
              </a:extLst>
            </p:cNvPr>
            <p:cNvSpPr>
              <a:spLocks noChangeShapeType="1"/>
            </p:cNvSpPr>
            <p:nvPr/>
          </p:nvSpPr>
          <p:spPr bwMode="auto">
            <a:xfrm flipV="1">
              <a:off x="4836"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2" name="Line 2596">
              <a:extLst>
                <a:ext uri="{FF2B5EF4-FFF2-40B4-BE49-F238E27FC236}">
                  <a16:creationId xmlns:a16="http://schemas.microsoft.com/office/drawing/2014/main" id="{748BD905-3C2B-C146-8462-2473B4C1521C}"/>
                </a:ext>
              </a:extLst>
            </p:cNvPr>
            <p:cNvSpPr>
              <a:spLocks noChangeShapeType="1"/>
            </p:cNvSpPr>
            <p:nvPr/>
          </p:nvSpPr>
          <p:spPr bwMode="auto">
            <a:xfrm flipV="1">
              <a:off x="4836"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3" name="Line 2597">
              <a:extLst>
                <a:ext uri="{FF2B5EF4-FFF2-40B4-BE49-F238E27FC236}">
                  <a16:creationId xmlns:a16="http://schemas.microsoft.com/office/drawing/2014/main" id="{02EF7D6A-A357-5B44-8187-AE003A48EFF2}"/>
                </a:ext>
              </a:extLst>
            </p:cNvPr>
            <p:cNvSpPr>
              <a:spLocks noChangeShapeType="1"/>
            </p:cNvSpPr>
            <p:nvPr/>
          </p:nvSpPr>
          <p:spPr bwMode="auto">
            <a:xfrm flipV="1">
              <a:off x="4836"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4" name="Line 2598">
              <a:extLst>
                <a:ext uri="{FF2B5EF4-FFF2-40B4-BE49-F238E27FC236}">
                  <a16:creationId xmlns:a16="http://schemas.microsoft.com/office/drawing/2014/main" id="{A187F29C-AC3E-E445-9C90-4E442B4C18A3}"/>
                </a:ext>
              </a:extLst>
            </p:cNvPr>
            <p:cNvSpPr>
              <a:spLocks noChangeShapeType="1"/>
            </p:cNvSpPr>
            <p:nvPr/>
          </p:nvSpPr>
          <p:spPr bwMode="auto">
            <a:xfrm flipV="1">
              <a:off x="4836"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5" name="Line 2599">
              <a:extLst>
                <a:ext uri="{FF2B5EF4-FFF2-40B4-BE49-F238E27FC236}">
                  <a16:creationId xmlns:a16="http://schemas.microsoft.com/office/drawing/2014/main" id="{E0B95790-EB84-6742-9865-6E321BB7CC61}"/>
                </a:ext>
              </a:extLst>
            </p:cNvPr>
            <p:cNvSpPr>
              <a:spLocks noChangeShapeType="1"/>
            </p:cNvSpPr>
            <p:nvPr/>
          </p:nvSpPr>
          <p:spPr bwMode="auto">
            <a:xfrm flipV="1">
              <a:off x="4836"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6" name="Line 2600">
              <a:extLst>
                <a:ext uri="{FF2B5EF4-FFF2-40B4-BE49-F238E27FC236}">
                  <a16:creationId xmlns:a16="http://schemas.microsoft.com/office/drawing/2014/main" id="{4D8B0A88-CD7B-AD46-846D-0A7D97509526}"/>
                </a:ext>
              </a:extLst>
            </p:cNvPr>
            <p:cNvSpPr>
              <a:spLocks noChangeShapeType="1"/>
            </p:cNvSpPr>
            <p:nvPr/>
          </p:nvSpPr>
          <p:spPr bwMode="auto">
            <a:xfrm flipV="1">
              <a:off x="4836"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7" name="Line 2601">
              <a:extLst>
                <a:ext uri="{FF2B5EF4-FFF2-40B4-BE49-F238E27FC236}">
                  <a16:creationId xmlns:a16="http://schemas.microsoft.com/office/drawing/2014/main" id="{A86B629E-5713-BF48-8E06-C5CF6EEDB1B3}"/>
                </a:ext>
              </a:extLst>
            </p:cNvPr>
            <p:cNvSpPr>
              <a:spLocks noChangeShapeType="1"/>
            </p:cNvSpPr>
            <p:nvPr/>
          </p:nvSpPr>
          <p:spPr bwMode="auto">
            <a:xfrm flipV="1">
              <a:off x="4836"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8" name="Line 2602">
              <a:extLst>
                <a:ext uri="{FF2B5EF4-FFF2-40B4-BE49-F238E27FC236}">
                  <a16:creationId xmlns:a16="http://schemas.microsoft.com/office/drawing/2014/main" id="{02C3A95C-2E47-974A-BEEE-6A362C223262}"/>
                </a:ext>
              </a:extLst>
            </p:cNvPr>
            <p:cNvSpPr>
              <a:spLocks noChangeShapeType="1"/>
            </p:cNvSpPr>
            <p:nvPr/>
          </p:nvSpPr>
          <p:spPr bwMode="auto">
            <a:xfrm flipV="1">
              <a:off x="4836"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9" name="Line 2603">
              <a:extLst>
                <a:ext uri="{FF2B5EF4-FFF2-40B4-BE49-F238E27FC236}">
                  <a16:creationId xmlns:a16="http://schemas.microsoft.com/office/drawing/2014/main" id="{CA445808-253B-F744-934E-E5D69FC09647}"/>
                </a:ext>
              </a:extLst>
            </p:cNvPr>
            <p:cNvSpPr>
              <a:spLocks noChangeShapeType="1"/>
            </p:cNvSpPr>
            <p:nvPr/>
          </p:nvSpPr>
          <p:spPr bwMode="auto">
            <a:xfrm flipV="1">
              <a:off x="4836"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0" name="Line 2604">
              <a:extLst>
                <a:ext uri="{FF2B5EF4-FFF2-40B4-BE49-F238E27FC236}">
                  <a16:creationId xmlns:a16="http://schemas.microsoft.com/office/drawing/2014/main" id="{42ACED72-4C2D-964E-B263-4B6F49871F3F}"/>
                </a:ext>
              </a:extLst>
            </p:cNvPr>
            <p:cNvSpPr>
              <a:spLocks noChangeShapeType="1"/>
            </p:cNvSpPr>
            <p:nvPr/>
          </p:nvSpPr>
          <p:spPr bwMode="auto">
            <a:xfrm flipV="1">
              <a:off x="4836"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1" name="Line 2605">
              <a:extLst>
                <a:ext uri="{FF2B5EF4-FFF2-40B4-BE49-F238E27FC236}">
                  <a16:creationId xmlns:a16="http://schemas.microsoft.com/office/drawing/2014/main" id="{A7A7F2A0-CF7D-9A4E-856B-C03A12B8F061}"/>
                </a:ext>
              </a:extLst>
            </p:cNvPr>
            <p:cNvSpPr>
              <a:spLocks noChangeShapeType="1"/>
            </p:cNvSpPr>
            <p:nvPr/>
          </p:nvSpPr>
          <p:spPr bwMode="auto">
            <a:xfrm flipV="1">
              <a:off x="4836"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2" name="Line 2606">
              <a:extLst>
                <a:ext uri="{FF2B5EF4-FFF2-40B4-BE49-F238E27FC236}">
                  <a16:creationId xmlns:a16="http://schemas.microsoft.com/office/drawing/2014/main" id="{E24D594F-9D84-D944-BABA-42477FC7E77A}"/>
                </a:ext>
              </a:extLst>
            </p:cNvPr>
            <p:cNvSpPr>
              <a:spLocks noChangeShapeType="1"/>
            </p:cNvSpPr>
            <p:nvPr/>
          </p:nvSpPr>
          <p:spPr bwMode="auto">
            <a:xfrm flipV="1">
              <a:off x="4836"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3" name="Line 2607">
              <a:extLst>
                <a:ext uri="{FF2B5EF4-FFF2-40B4-BE49-F238E27FC236}">
                  <a16:creationId xmlns:a16="http://schemas.microsoft.com/office/drawing/2014/main" id="{7E4F2717-C56E-8746-956A-F40828AB4870}"/>
                </a:ext>
              </a:extLst>
            </p:cNvPr>
            <p:cNvSpPr>
              <a:spLocks noChangeShapeType="1"/>
            </p:cNvSpPr>
            <p:nvPr/>
          </p:nvSpPr>
          <p:spPr bwMode="auto">
            <a:xfrm flipV="1">
              <a:off x="4836"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4" name="Line 2608">
              <a:extLst>
                <a:ext uri="{FF2B5EF4-FFF2-40B4-BE49-F238E27FC236}">
                  <a16:creationId xmlns:a16="http://schemas.microsoft.com/office/drawing/2014/main" id="{84D64C45-7A9A-8A41-A16B-DA1CF2235B69}"/>
                </a:ext>
              </a:extLst>
            </p:cNvPr>
            <p:cNvSpPr>
              <a:spLocks noChangeShapeType="1"/>
            </p:cNvSpPr>
            <p:nvPr/>
          </p:nvSpPr>
          <p:spPr bwMode="auto">
            <a:xfrm flipV="1">
              <a:off x="4836"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5" name="Line 2609">
              <a:extLst>
                <a:ext uri="{FF2B5EF4-FFF2-40B4-BE49-F238E27FC236}">
                  <a16:creationId xmlns:a16="http://schemas.microsoft.com/office/drawing/2014/main" id="{E711C299-EE54-B845-8A1E-F21D3405EDD1}"/>
                </a:ext>
              </a:extLst>
            </p:cNvPr>
            <p:cNvSpPr>
              <a:spLocks noChangeShapeType="1"/>
            </p:cNvSpPr>
            <p:nvPr/>
          </p:nvSpPr>
          <p:spPr bwMode="auto">
            <a:xfrm flipV="1">
              <a:off x="4836"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6" name="Line 2610">
              <a:extLst>
                <a:ext uri="{FF2B5EF4-FFF2-40B4-BE49-F238E27FC236}">
                  <a16:creationId xmlns:a16="http://schemas.microsoft.com/office/drawing/2014/main" id="{4F4BEB99-3358-2D48-BFC8-E69122DE555D}"/>
                </a:ext>
              </a:extLst>
            </p:cNvPr>
            <p:cNvSpPr>
              <a:spLocks noChangeShapeType="1"/>
            </p:cNvSpPr>
            <p:nvPr/>
          </p:nvSpPr>
          <p:spPr bwMode="auto">
            <a:xfrm flipV="1">
              <a:off x="4836"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7" name="Line 2611">
              <a:extLst>
                <a:ext uri="{FF2B5EF4-FFF2-40B4-BE49-F238E27FC236}">
                  <a16:creationId xmlns:a16="http://schemas.microsoft.com/office/drawing/2014/main" id="{57CFD3D3-AA2D-1844-AE34-B4B0D8502F43}"/>
                </a:ext>
              </a:extLst>
            </p:cNvPr>
            <p:cNvSpPr>
              <a:spLocks noChangeShapeType="1"/>
            </p:cNvSpPr>
            <p:nvPr/>
          </p:nvSpPr>
          <p:spPr bwMode="auto">
            <a:xfrm flipV="1">
              <a:off x="4836"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8" name="Line 2612">
              <a:extLst>
                <a:ext uri="{FF2B5EF4-FFF2-40B4-BE49-F238E27FC236}">
                  <a16:creationId xmlns:a16="http://schemas.microsoft.com/office/drawing/2014/main" id="{A3E8A005-276C-4F40-A179-2FB69ED4F284}"/>
                </a:ext>
              </a:extLst>
            </p:cNvPr>
            <p:cNvSpPr>
              <a:spLocks noChangeShapeType="1"/>
            </p:cNvSpPr>
            <p:nvPr/>
          </p:nvSpPr>
          <p:spPr bwMode="auto">
            <a:xfrm flipV="1">
              <a:off x="4836"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9" name="Line 2613">
              <a:extLst>
                <a:ext uri="{FF2B5EF4-FFF2-40B4-BE49-F238E27FC236}">
                  <a16:creationId xmlns:a16="http://schemas.microsoft.com/office/drawing/2014/main" id="{3CB9CC7B-4839-CA48-8963-45614FEC1822}"/>
                </a:ext>
              </a:extLst>
            </p:cNvPr>
            <p:cNvSpPr>
              <a:spLocks noChangeShapeType="1"/>
            </p:cNvSpPr>
            <p:nvPr/>
          </p:nvSpPr>
          <p:spPr bwMode="auto">
            <a:xfrm flipV="1">
              <a:off x="4836"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0" name="Line 2614">
              <a:extLst>
                <a:ext uri="{FF2B5EF4-FFF2-40B4-BE49-F238E27FC236}">
                  <a16:creationId xmlns:a16="http://schemas.microsoft.com/office/drawing/2014/main" id="{7EE8AF58-BFE2-674E-9EBD-F9289D11F25F}"/>
                </a:ext>
              </a:extLst>
            </p:cNvPr>
            <p:cNvSpPr>
              <a:spLocks noChangeShapeType="1"/>
            </p:cNvSpPr>
            <p:nvPr/>
          </p:nvSpPr>
          <p:spPr bwMode="auto">
            <a:xfrm flipV="1">
              <a:off x="4836"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1" name="Line 2615">
              <a:extLst>
                <a:ext uri="{FF2B5EF4-FFF2-40B4-BE49-F238E27FC236}">
                  <a16:creationId xmlns:a16="http://schemas.microsoft.com/office/drawing/2014/main" id="{3E2A692A-C783-0146-8A56-7F65C68F2367}"/>
                </a:ext>
              </a:extLst>
            </p:cNvPr>
            <p:cNvSpPr>
              <a:spLocks noChangeShapeType="1"/>
            </p:cNvSpPr>
            <p:nvPr/>
          </p:nvSpPr>
          <p:spPr bwMode="auto">
            <a:xfrm flipV="1">
              <a:off x="4836"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2" name="Line 2616">
              <a:extLst>
                <a:ext uri="{FF2B5EF4-FFF2-40B4-BE49-F238E27FC236}">
                  <a16:creationId xmlns:a16="http://schemas.microsoft.com/office/drawing/2014/main" id="{F0EBA3F4-9EBD-1A4D-8FCC-56096A6300E6}"/>
                </a:ext>
              </a:extLst>
            </p:cNvPr>
            <p:cNvSpPr>
              <a:spLocks noChangeShapeType="1"/>
            </p:cNvSpPr>
            <p:nvPr/>
          </p:nvSpPr>
          <p:spPr bwMode="auto">
            <a:xfrm flipV="1">
              <a:off x="4836"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3" name="Line 2617">
              <a:extLst>
                <a:ext uri="{FF2B5EF4-FFF2-40B4-BE49-F238E27FC236}">
                  <a16:creationId xmlns:a16="http://schemas.microsoft.com/office/drawing/2014/main" id="{8E78D83F-7D1B-F148-9719-E3C7355194AB}"/>
                </a:ext>
              </a:extLst>
            </p:cNvPr>
            <p:cNvSpPr>
              <a:spLocks noChangeShapeType="1"/>
            </p:cNvSpPr>
            <p:nvPr/>
          </p:nvSpPr>
          <p:spPr bwMode="auto">
            <a:xfrm flipV="1">
              <a:off x="4836"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4" name="Line 2618">
              <a:extLst>
                <a:ext uri="{FF2B5EF4-FFF2-40B4-BE49-F238E27FC236}">
                  <a16:creationId xmlns:a16="http://schemas.microsoft.com/office/drawing/2014/main" id="{59022629-BE62-774A-9C15-9EDC81F20D50}"/>
                </a:ext>
              </a:extLst>
            </p:cNvPr>
            <p:cNvSpPr>
              <a:spLocks noChangeShapeType="1"/>
            </p:cNvSpPr>
            <p:nvPr/>
          </p:nvSpPr>
          <p:spPr bwMode="auto">
            <a:xfrm flipV="1">
              <a:off x="4836"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5" name="Line 2619">
              <a:extLst>
                <a:ext uri="{FF2B5EF4-FFF2-40B4-BE49-F238E27FC236}">
                  <a16:creationId xmlns:a16="http://schemas.microsoft.com/office/drawing/2014/main" id="{E4931913-F010-3344-ACBC-2A21EA834992}"/>
                </a:ext>
              </a:extLst>
            </p:cNvPr>
            <p:cNvSpPr>
              <a:spLocks noChangeShapeType="1"/>
            </p:cNvSpPr>
            <p:nvPr/>
          </p:nvSpPr>
          <p:spPr bwMode="auto">
            <a:xfrm flipV="1">
              <a:off x="4836"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6" name="Line 2620">
              <a:extLst>
                <a:ext uri="{FF2B5EF4-FFF2-40B4-BE49-F238E27FC236}">
                  <a16:creationId xmlns:a16="http://schemas.microsoft.com/office/drawing/2014/main" id="{B023E32B-AD2C-674E-84DC-935B51F80FA4}"/>
                </a:ext>
              </a:extLst>
            </p:cNvPr>
            <p:cNvSpPr>
              <a:spLocks noChangeShapeType="1"/>
            </p:cNvSpPr>
            <p:nvPr/>
          </p:nvSpPr>
          <p:spPr bwMode="auto">
            <a:xfrm flipV="1">
              <a:off x="4836"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7" name="Line 2621">
              <a:extLst>
                <a:ext uri="{FF2B5EF4-FFF2-40B4-BE49-F238E27FC236}">
                  <a16:creationId xmlns:a16="http://schemas.microsoft.com/office/drawing/2014/main" id="{9980F312-9330-6E46-87C6-56F378C4301E}"/>
                </a:ext>
              </a:extLst>
            </p:cNvPr>
            <p:cNvSpPr>
              <a:spLocks noChangeShapeType="1"/>
            </p:cNvSpPr>
            <p:nvPr/>
          </p:nvSpPr>
          <p:spPr bwMode="auto">
            <a:xfrm flipV="1">
              <a:off x="4836"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8" name="Line 2622">
              <a:extLst>
                <a:ext uri="{FF2B5EF4-FFF2-40B4-BE49-F238E27FC236}">
                  <a16:creationId xmlns:a16="http://schemas.microsoft.com/office/drawing/2014/main" id="{651D8FB9-CB0A-0E42-97A9-F7532DE3C8A0}"/>
                </a:ext>
              </a:extLst>
            </p:cNvPr>
            <p:cNvSpPr>
              <a:spLocks noChangeShapeType="1"/>
            </p:cNvSpPr>
            <p:nvPr/>
          </p:nvSpPr>
          <p:spPr bwMode="auto">
            <a:xfrm flipV="1">
              <a:off x="4836"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9" name="Line 2623">
              <a:extLst>
                <a:ext uri="{FF2B5EF4-FFF2-40B4-BE49-F238E27FC236}">
                  <a16:creationId xmlns:a16="http://schemas.microsoft.com/office/drawing/2014/main" id="{1794AA15-8E67-584D-B912-AD543C325B2C}"/>
                </a:ext>
              </a:extLst>
            </p:cNvPr>
            <p:cNvSpPr>
              <a:spLocks noChangeShapeType="1"/>
            </p:cNvSpPr>
            <p:nvPr/>
          </p:nvSpPr>
          <p:spPr bwMode="auto">
            <a:xfrm flipV="1">
              <a:off x="4836"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0" name="Line 2624">
              <a:extLst>
                <a:ext uri="{FF2B5EF4-FFF2-40B4-BE49-F238E27FC236}">
                  <a16:creationId xmlns:a16="http://schemas.microsoft.com/office/drawing/2014/main" id="{D8A7CFA9-9956-E443-B9C0-19A104524430}"/>
                </a:ext>
              </a:extLst>
            </p:cNvPr>
            <p:cNvSpPr>
              <a:spLocks noChangeShapeType="1"/>
            </p:cNvSpPr>
            <p:nvPr/>
          </p:nvSpPr>
          <p:spPr bwMode="auto">
            <a:xfrm flipV="1">
              <a:off x="4836"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1" name="Line 2625">
              <a:extLst>
                <a:ext uri="{FF2B5EF4-FFF2-40B4-BE49-F238E27FC236}">
                  <a16:creationId xmlns:a16="http://schemas.microsoft.com/office/drawing/2014/main" id="{F6208766-9917-BE43-9974-3B4C9A65B5B4}"/>
                </a:ext>
              </a:extLst>
            </p:cNvPr>
            <p:cNvSpPr>
              <a:spLocks noChangeShapeType="1"/>
            </p:cNvSpPr>
            <p:nvPr/>
          </p:nvSpPr>
          <p:spPr bwMode="auto">
            <a:xfrm flipV="1">
              <a:off x="4836"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2" name="Line 2626">
              <a:extLst>
                <a:ext uri="{FF2B5EF4-FFF2-40B4-BE49-F238E27FC236}">
                  <a16:creationId xmlns:a16="http://schemas.microsoft.com/office/drawing/2014/main" id="{418C20BB-78EA-C244-8C73-A54DCABBE6A3}"/>
                </a:ext>
              </a:extLst>
            </p:cNvPr>
            <p:cNvSpPr>
              <a:spLocks noChangeShapeType="1"/>
            </p:cNvSpPr>
            <p:nvPr/>
          </p:nvSpPr>
          <p:spPr bwMode="auto">
            <a:xfrm flipV="1">
              <a:off x="4836"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3" name="Line 2627">
              <a:extLst>
                <a:ext uri="{FF2B5EF4-FFF2-40B4-BE49-F238E27FC236}">
                  <a16:creationId xmlns:a16="http://schemas.microsoft.com/office/drawing/2014/main" id="{3EE19223-807E-B244-91DE-6C7F24E6F007}"/>
                </a:ext>
              </a:extLst>
            </p:cNvPr>
            <p:cNvSpPr>
              <a:spLocks noChangeShapeType="1"/>
            </p:cNvSpPr>
            <p:nvPr/>
          </p:nvSpPr>
          <p:spPr bwMode="auto">
            <a:xfrm flipV="1">
              <a:off x="4836"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4" name="Line 2628">
              <a:extLst>
                <a:ext uri="{FF2B5EF4-FFF2-40B4-BE49-F238E27FC236}">
                  <a16:creationId xmlns:a16="http://schemas.microsoft.com/office/drawing/2014/main" id="{CF07DB40-0B9C-864F-81AF-E9F2FDDBAF50}"/>
                </a:ext>
              </a:extLst>
            </p:cNvPr>
            <p:cNvSpPr>
              <a:spLocks noChangeShapeType="1"/>
            </p:cNvSpPr>
            <p:nvPr/>
          </p:nvSpPr>
          <p:spPr bwMode="auto">
            <a:xfrm>
              <a:off x="4836"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5" name="Rectangle 2629">
              <a:extLst>
                <a:ext uri="{FF2B5EF4-FFF2-40B4-BE49-F238E27FC236}">
                  <a16:creationId xmlns:a16="http://schemas.microsoft.com/office/drawing/2014/main" id="{238DA6F4-546C-B34F-9F19-6E666BDA45F0}"/>
                </a:ext>
              </a:extLst>
            </p:cNvPr>
            <p:cNvSpPr>
              <a:spLocks noChangeArrowheads="1"/>
            </p:cNvSpPr>
            <p:nvPr/>
          </p:nvSpPr>
          <p:spPr bwMode="auto">
            <a:xfrm>
              <a:off x="4801"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4</a:t>
              </a:r>
              <a:endParaRPr lang="en-US" altLang="en-US" sz="1800">
                <a:solidFill>
                  <a:schemeClr val="tx1"/>
                </a:solidFill>
              </a:endParaRPr>
            </a:p>
          </p:txBody>
        </p:sp>
        <p:sp>
          <p:nvSpPr>
            <p:cNvPr id="143786" name="Line 2630">
              <a:extLst>
                <a:ext uri="{FF2B5EF4-FFF2-40B4-BE49-F238E27FC236}">
                  <a16:creationId xmlns:a16="http://schemas.microsoft.com/office/drawing/2014/main" id="{C02076E2-B2CC-074D-8DE3-B4062C3BA1E1}"/>
                </a:ext>
              </a:extLst>
            </p:cNvPr>
            <p:cNvSpPr>
              <a:spLocks noChangeShapeType="1"/>
            </p:cNvSpPr>
            <p:nvPr/>
          </p:nvSpPr>
          <p:spPr bwMode="auto">
            <a:xfrm flipV="1">
              <a:off x="5056"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7" name="Line 2631">
              <a:extLst>
                <a:ext uri="{FF2B5EF4-FFF2-40B4-BE49-F238E27FC236}">
                  <a16:creationId xmlns:a16="http://schemas.microsoft.com/office/drawing/2014/main" id="{B83EA573-617E-CF46-BE01-294CFF4A2492}"/>
                </a:ext>
              </a:extLst>
            </p:cNvPr>
            <p:cNvSpPr>
              <a:spLocks noChangeShapeType="1"/>
            </p:cNvSpPr>
            <p:nvPr/>
          </p:nvSpPr>
          <p:spPr bwMode="auto">
            <a:xfrm flipV="1">
              <a:off x="5056"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8" name="Line 2632">
              <a:extLst>
                <a:ext uri="{FF2B5EF4-FFF2-40B4-BE49-F238E27FC236}">
                  <a16:creationId xmlns:a16="http://schemas.microsoft.com/office/drawing/2014/main" id="{DEE745D9-27AA-E248-8120-5E584DBE8FB2}"/>
                </a:ext>
              </a:extLst>
            </p:cNvPr>
            <p:cNvSpPr>
              <a:spLocks noChangeShapeType="1"/>
            </p:cNvSpPr>
            <p:nvPr/>
          </p:nvSpPr>
          <p:spPr bwMode="auto">
            <a:xfrm flipV="1">
              <a:off x="5056"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9" name="Line 2633">
              <a:extLst>
                <a:ext uri="{FF2B5EF4-FFF2-40B4-BE49-F238E27FC236}">
                  <a16:creationId xmlns:a16="http://schemas.microsoft.com/office/drawing/2014/main" id="{AE067BF4-CF9B-6A4F-826A-9AAFAB28B5C7}"/>
                </a:ext>
              </a:extLst>
            </p:cNvPr>
            <p:cNvSpPr>
              <a:spLocks noChangeShapeType="1"/>
            </p:cNvSpPr>
            <p:nvPr/>
          </p:nvSpPr>
          <p:spPr bwMode="auto">
            <a:xfrm flipV="1">
              <a:off x="5056"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0" name="Line 2634">
              <a:extLst>
                <a:ext uri="{FF2B5EF4-FFF2-40B4-BE49-F238E27FC236}">
                  <a16:creationId xmlns:a16="http://schemas.microsoft.com/office/drawing/2014/main" id="{1ACEE782-1455-8941-942E-D818EE38EC78}"/>
                </a:ext>
              </a:extLst>
            </p:cNvPr>
            <p:cNvSpPr>
              <a:spLocks noChangeShapeType="1"/>
            </p:cNvSpPr>
            <p:nvPr/>
          </p:nvSpPr>
          <p:spPr bwMode="auto">
            <a:xfrm flipV="1">
              <a:off x="5056"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1" name="Line 2635">
              <a:extLst>
                <a:ext uri="{FF2B5EF4-FFF2-40B4-BE49-F238E27FC236}">
                  <a16:creationId xmlns:a16="http://schemas.microsoft.com/office/drawing/2014/main" id="{4BBE151D-EBB6-B04D-BCE8-804CBB016981}"/>
                </a:ext>
              </a:extLst>
            </p:cNvPr>
            <p:cNvSpPr>
              <a:spLocks noChangeShapeType="1"/>
            </p:cNvSpPr>
            <p:nvPr/>
          </p:nvSpPr>
          <p:spPr bwMode="auto">
            <a:xfrm flipV="1">
              <a:off x="5056"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2" name="Line 2636">
              <a:extLst>
                <a:ext uri="{FF2B5EF4-FFF2-40B4-BE49-F238E27FC236}">
                  <a16:creationId xmlns:a16="http://schemas.microsoft.com/office/drawing/2014/main" id="{B2757CE3-DAA0-744C-8FFB-103CE8DADA0A}"/>
                </a:ext>
              </a:extLst>
            </p:cNvPr>
            <p:cNvSpPr>
              <a:spLocks noChangeShapeType="1"/>
            </p:cNvSpPr>
            <p:nvPr/>
          </p:nvSpPr>
          <p:spPr bwMode="auto">
            <a:xfrm flipV="1">
              <a:off x="5056"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3" name="Line 2637">
              <a:extLst>
                <a:ext uri="{FF2B5EF4-FFF2-40B4-BE49-F238E27FC236}">
                  <a16:creationId xmlns:a16="http://schemas.microsoft.com/office/drawing/2014/main" id="{070B31C0-ABD5-674F-91B0-A677CE10386D}"/>
                </a:ext>
              </a:extLst>
            </p:cNvPr>
            <p:cNvSpPr>
              <a:spLocks noChangeShapeType="1"/>
            </p:cNvSpPr>
            <p:nvPr/>
          </p:nvSpPr>
          <p:spPr bwMode="auto">
            <a:xfrm flipV="1">
              <a:off x="5056"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4" name="Line 2638">
              <a:extLst>
                <a:ext uri="{FF2B5EF4-FFF2-40B4-BE49-F238E27FC236}">
                  <a16:creationId xmlns:a16="http://schemas.microsoft.com/office/drawing/2014/main" id="{30B01962-4F10-C543-B440-6571D8B94AA4}"/>
                </a:ext>
              </a:extLst>
            </p:cNvPr>
            <p:cNvSpPr>
              <a:spLocks noChangeShapeType="1"/>
            </p:cNvSpPr>
            <p:nvPr/>
          </p:nvSpPr>
          <p:spPr bwMode="auto">
            <a:xfrm flipV="1">
              <a:off x="5056"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5" name="Line 2639">
              <a:extLst>
                <a:ext uri="{FF2B5EF4-FFF2-40B4-BE49-F238E27FC236}">
                  <a16:creationId xmlns:a16="http://schemas.microsoft.com/office/drawing/2014/main" id="{D01B8D7F-BD20-A64B-9BCA-AEEEB4765627}"/>
                </a:ext>
              </a:extLst>
            </p:cNvPr>
            <p:cNvSpPr>
              <a:spLocks noChangeShapeType="1"/>
            </p:cNvSpPr>
            <p:nvPr/>
          </p:nvSpPr>
          <p:spPr bwMode="auto">
            <a:xfrm flipV="1">
              <a:off x="5056"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6" name="Line 2640">
              <a:extLst>
                <a:ext uri="{FF2B5EF4-FFF2-40B4-BE49-F238E27FC236}">
                  <a16:creationId xmlns:a16="http://schemas.microsoft.com/office/drawing/2014/main" id="{B69A02B6-CC5F-DD47-A48C-FA89CADFD879}"/>
                </a:ext>
              </a:extLst>
            </p:cNvPr>
            <p:cNvSpPr>
              <a:spLocks noChangeShapeType="1"/>
            </p:cNvSpPr>
            <p:nvPr/>
          </p:nvSpPr>
          <p:spPr bwMode="auto">
            <a:xfrm flipV="1">
              <a:off x="5056"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7" name="Line 2641">
              <a:extLst>
                <a:ext uri="{FF2B5EF4-FFF2-40B4-BE49-F238E27FC236}">
                  <a16:creationId xmlns:a16="http://schemas.microsoft.com/office/drawing/2014/main" id="{AF578DA6-43E8-EC45-A981-3DCB6D8B9585}"/>
                </a:ext>
              </a:extLst>
            </p:cNvPr>
            <p:cNvSpPr>
              <a:spLocks noChangeShapeType="1"/>
            </p:cNvSpPr>
            <p:nvPr/>
          </p:nvSpPr>
          <p:spPr bwMode="auto">
            <a:xfrm flipV="1">
              <a:off x="5056"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8" name="Line 2642">
              <a:extLst>
                <a:ext uri="{FF2B5EF4-FFF2-40B4-BE49-F238E27FC236}">
                  <a16:creationId xmlns:a16="http://schemas.microsoft.com/office/drawing/2014/main" id="{61BE9410-E810-4C49-B913-655123BE3A1C}"/>
                </a:ext>
              </a:extLst>
            </p:cNvPr>
            <p:cNvSpPr>
              <a:spLocks noChangeShapeType="1"/>
            </p:cNvSpPr>
            <p:nvPr/>
          </p:nvSpPr>
          <p:spPr bwMode="auto">
            <a:xfrm flipV="1">
              <a:off x="5056"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9" name="Line 2643">
              <a:extLst>
                <a:ext uri="{FF2B5EF4-FFF2-40B4-BE49-F238E27FC236}">
                  <a16:creationId xmlns:a16="http://schemas.microsoft.com/office/drawing/2014/main" id="{BEE88EF6-1F96-C440-BD70-5B2369B3D3C7}"/>
                </a:ext>
              </a:extLst>
            </p:cNvPr>
            <p:cNvSpPr>
              <a:spLocks noChangeShapeType="1"/>
            </p:cNvSpPr>
            <p:nvPr/>
          </p:nvSpPr>
          <p:spPr bwMode="auto">
            <a:xfrm flipV="1">
              <a:off x="5056"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73" name="Group 2644">
            <a:extLst>
              <a:ext uri="{FF2B5EF4-FFF2-40B4-BE49-F238E27FC236}">
                <a16:creationId xmlns:a16="http://schemas.microsoft.com/office/drawing/2014/main" id="{FF418B5B-EFB3-5A4A-AD82-7AB389D50ADF}"/>
              </a:ext>
            </a:extLst>
          </p:cNvPr>
          <p:cNvGrpSpPr>
            <a:grpSpLocks/>
          </p:cNvGrpSpPr>
          <p:nvPr/>
        </p:nvGrpSpPr>
        <p:grpSpPr bwMode="auto">
          <a:xfrm>
            <a:off x="8370888" y="1749425"/>
            <a:ext cx="793750" cy="2822575"/>
            <a:chOff x="5022" y="1102"/>
            <a:chExt cx="476" cy="1778"/>
          </a:xfrm>
        </p:grpSpPr>
        <p:sp>
          <p:nvSpPr>
            <p:cNvPr id="143400" name="Line 2645">
              <a:extLst>
                <a:ext uri="{FF2B5EF4-FFF2-40B4-BE49-F238E27FC236}">
                  <a16:creationId xmlns:a16="http://schemas.microsoft.com/office/drawing/2014/main" id="{330178D2-C8B8-B241-B37E-28D942253BC0}"/>
                </a:ext>
              </a:extLst>
            </p:cNvPr>
            <p:cNvSpPr>
              <a:spLocks noChangeShapeType="1"/>
            </p:cNvSpPr>
            <p:nvPr/>
          </p:nvSpPr>
          <p:spPr bwMode="auto">
            <a:xfrm flipV="1">
              <a:off x="5056"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1" name="Line 2646">
              <a:extLst>
                <a:ext uri="{FF2B5EF4-FFF2-40B4-BE49-F238E27FC236}">
                  <a16:creationId xmlns:a16="http://schemas.microsoft.com/office/drawing/2014/main" id="{CF5133FC-D6BB-E942-8E29-1631FA129CF8}"/>
                </a:ext>
              </a:extLst>
            </p:cNvPr>
            <p:cNvSpPr>
              <a:spLocks noChangeShapeType="1"/>
            </p:cNvSpPr>
            <p:nvPr/>
          </p:nvSpPr>
          <p:spPr bwMode="auto">
            <a:xfrm flipV="1">
              <a:off x="5056"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2" name="Line 2647">
              <a:extLst>
                <a:ext uri="{FF2B5EF4-FFF2-40B4-BE49-F238E27FC236}">
                  <a16:creationId xmlns:a16="http://schemas.microsoft.com/office/drawing/2014/main" id="{3B94D0CE-C398-B047-86BC-61918CCCF0D1}"/>
                </a:ext>
              </a:extLst>
            </p:cNvPr>
            <p:cNvSpPr>
              <a:spLocks noChangeShapeType="1"/>
            </p:cNvSpPr>
            <p:nvPr/>
          </p:nvSpPr>
          <p:spPr bwMode="auto">
            <a:xfrm flipV="1">
              <a:off x="5056"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3" name="Line 2648">
              <a:extLst>
                <a:ext uri="{FF2B5EF4-FFF2-40B4-BE49-F238E27FC236}">
                  <a16:creationId xmlns:a16="http://schemas.microsoft.com/office/drawing/2014/main" id="{06817962-284A-BA45-9D18-D52D53723BFD}"/>
                </a:ext>
              </a:extLst>
            </p:cNvPr>
            <p:cNvSpPr>
              <a:spLocks noChangeShapeType="1"/>
            </p:cNvSpPr>
            <p:nvPr/>
          </p:nvSpPr>
          <p:spPr bwMode="auto">
            <a:xfrm flipV="1">
              <a:off x="5056"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4" name="Line 2649">
              <a:extLst>
                <a:ext uri="{FF2B5EF4-FFF2-40B4-BE49-F238E27FC236}">
                  <a16:creationId xmlns:a16="http://schemas.microsoft.com/office/drawing/2014/main" id="{497CCCC9-4A28-EA4E-9866-8BFD573DE277}"/>
                </a:ext>
              </a:extLst>
            </p:cNvPr>
            <p:cNvSpPr>
              <a:spLocks noChangeShapeType="1"/>
            </p:cNvSpPr>
            <p:nvPr/>
          </p:nvSpPr>
          <p:spPr bwMode="auto">
            <a:xfrm flipV="1">
              <a:off x="5056"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5" name="Line 2650">
              <a:extLst>
                <a:ext uri="{FF2B5EF4-FFF2-40B4-BE49-F238E27FC236}">
                  <a16:creationId xmlns:a16="http://schemas.microsoft.com/office/drawing/2014/main" id="{4813BC0B-68F2-B644-92C9-FBBBC85906FC}"/>
                </a:ext>
              </a:extLst>
            </p:cNvPr>
            <p:cNvSpPr>
              <a:spLocks noChangeShapeType="1"/>
            </p:cNvSpPr>
            <p:nvPr/>
          </p:nvSpPr>
          <p:spPr bwMode="auto">
            <a:xfrm flipV="1">
              <a:off x="5056"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6" name="Line 2651">
              <a:extLst>
                <a:ext uri="{FF2B5EF4-FFF2-40B4-BE49-F238E27FC236}">
                  <a16:creationId xmlns:a16="http://schemas.microsoft.com/office/drawing/2014/main" id="{3B9BC818-54F1-FB4E-8F02-A363D8450241}"/>
                </a:ext>
              </a:extLst>
            </p:cNvPr>
            <p:cNvSpPr>
              <a:spLocks noChangeShapeType="1"/>
            </p:cNvSpPr>
            <p:nvPr/>
          </p:nvSpPr>
          <p:spPr bwMode="auto">
            <a:xfrm flipV="1">
              <a:off x="5056"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7" name="Line 2652">
              <a:extLst>
                <a:ext uri="{FF2B5EF4-FFF2-40B4-BE49-F238E27FC236}">
                  <a16:creationId xmlns:a16="http://schemas.microsoft.com/office/drawing/2014/main" id="{EE5ED945-E106-064F-ACF1-7595914B016A}"/>
                </a:ext>
              </a:extLst>
            </p:cNvPr>
            <p:cNvSpPr>
              <a:spLocks noChangeShapeType="1"/>
            </p:cNvSpPr>
            <p:nvPr/>
          </p:nvSpPr>
          <p:spPr bwMode="auto">
            <a:xfrm flipV="1">
              <a:off x="5056"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8" name="Line 2653">
              <a:extLst>
                <a:ext uri="{FF2B5EF4-FFF2-40B4-BE49-F238E27FC236}">
                  <a16:creationId xmlns:a16="http://schemas.microsoft.com/office/drawing/2014/main" id="{00BBEF0F-49E9-ED40-9115-95EDCCA316F5}"/>
                </a:ext>
              </a:extLst>
            </p:cNvPr>
            <p:cNvSpPr>
              <a:spLocks noChangeShapeType="1"/>
            </p:cNvSpPr>
            <p:nvPr/>
          </p:nvSpPr>
          <p:spPr bwMode="auto">
            <a:xfrm flipV="1">
              <a:off x="5056"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9" name="Line 2654">
              <a:extLst>
                <a:ext uri="{FF2B5EF4-FFF2-40B4-BE49-F238E27FC236}">
                  <a16:creationId xmlns:a16="http://schemas.microsoft.com/office/drawing/2014/main" id="{90A698CD-11E1-3748-89D7-75D386F65CE0}"/>
                </a:ext>
              </a:extLst>
            </p:cNvPr>
            <p:cNvSpPr>
              <a:spLocks noChangeShapeType="1"/>
            </p:cNvSpPr>
            <p:nvPr/>
          </p:nvSpPr>
          <p:spPr bwMode="auto">
            <a:xfrm flipV="1">
              <a:off x="5056"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0" name="Line 2655">
              <a:extLst>
                <a:ext uri="{FF2B5EF4-FFF2-40B4-BE49-F238E27FC236}">
                  <a16:creationId xmlns:a16="http://schemas.microsoft.com/office/drawing/2014/main" id="{B722AA9F-3362-4A4C-BB4F-1EB7F1B3DC67}"/>
                </a:ext>
              </a:extLst>
            </p:cNvPr>
            <p:cNvSpPr>
              <a:spLocks noChangeShapeType="1"/>
            </p:cNvSpPr>
            <p:nvPr/>
          </p:nvSpPr>
          <p:spPr bwMode="auto">
            <a:xfrm flipV="1">
              <a:off x="5056"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1" name="Line 2656">
              <a:extLst>
                <a:ext uri="{FF2B5EF4-FFF2-40B4-BE49-F238E27FC236}">
                  <a16:creationId xmlns:a16="http://schemas.microsoft.com/office/drawing/2014/main" id="{AE9E1EF4-A1C9-F34E-80D5-F96816A25E23}"/>
                </a:ext>
              </a:extLst>
            </p:cNvPr>
            <p:cNvSpPr>
              <a:spLocks noChangeShapeType="1"/>
            </p:cNvSpPr>
            <p:nvPr/>
          </p:nvSpPr>
          <p:spPr bwMode="auto">
            <a:xfrm flipV="1">
              <a:off x="5056"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2" name="Line 2657">
              <a:extLst>
                <a:ext uri="{FF2B5EF4-FFF2-40B4-BE49-F238E27FC236}">
                  <a16:creationId xmlns:a16="http://schemas.microsoft.com/office/drawing/2014/main" id="{72E6BF2B-F916-5845-B105-CE3E26BB6FEA}"/>
                </a:ext>
              </a:extLst>
            </p:cNvPr>
            <p:cNvSpPr>
              <a:spLocks noChangeShapeType="1"/>
            </p:cNvSpPr>
            <p:nvPr/>
          </p:nvSpPr>
          <p:spPr bwMode="auto">
            <a:xfrm flipV="1">
              <a:off x="5056"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3" name="Line 2658">
              <a:extLst>
                <a:ext uri="{FF2B5EF4-FFF2-40B4-BE49-F238E27FC236}">
                  <a16:creationId xmlns:a16="http://schemas.microsoft.com/office/drawing/2014/main" id="{01ECE526-2400-064F-BEA3-1950AAF3F175}"/>
                </a:ext>
              </a:extLst>
            </p:cNvPr>
            <p:cNvSpPr>
              <a:spLocks noChangeShapeType="1"/>
            </p:cNvSpPr>
            <p:nvPr/>
          </p:nvSpPr>
          <p:spPr bwMode="auto">
            <a:xfrm flipV="1">
              <a:off x="5056"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4" name="Line 2659">
              <a:extLst>
                <a:ext uri="{FF2B5EF4-FFF2-40B4-BE49-F238E27FC236}">
                  <a16:creationId xmlns:a16="http://schemas.microsoft.com/office/drawing/2014/main" id="{DB90736B-8030-8741-84DA-1072C8F71420}"/>
                </a:ext>
              </a:extLst>
            </p:cNvPr>
            <p:cNvSpPr>
              <a:spLocks noChangeShapeType="1"/>
            </p:cNvSpPr>
            <p:nvPr/>
          </p:nvSpPr>
          <p:spPr bwMode="auto">
            <a:xfrm flipV="1">
              <a:off x="5056"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5" name="Line 2660">
              <a:extLst>
                <a:ext uri="{FF2B5EF4-FFF2-40B4-BE49-F238E27FC236}">
                  <a16:creationId xmlns:a16="http://schemas.microsoft.com/office/drawing/2014/main" id="{4AC8CF5E-A8C5-7341-A126-DAC51DA337B9}"/>
                </a:ext>
              </a:extLst>
            </p:cNvPr>
            <p:cNvSpPr>
              <a:spLocks noChangeShapeType="1"/>
            </p:cNvSpPr>
            <p:nvPr/>
          </p:nvSpPr>
          <p:spPr bwMode="auto">
            <a:xfrm flipV="1">
              <a:off x="5056"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6" name="Line 2661">
              <a:extLst>
                <a:ext uri="{FF2B5EF4-FFF2-40B4-BE49-F238E27FC236}">
                  <a16:creationId xmlns:a16="http://schemas.microsoft.com/office/drawing/2014/main" id="{36C0DDF5-C364-5E4A-ABF8-6D4E71771817}"/>
                </a:ext>
              </a:extLst>
            </p:cNvPr>
            <p:cNvSpPr>
              <a:spLocks noChangeShapeType="1"/>
            </p:cNvSpPr>
            <p:nvPr/>
          </p:nvSpPr>
          <p:spPr bwMode="auto">
            <a:xfrm flipV="1">
              <a:off x="5056"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7" name="Line 2662">
              <a:extLst>
                <a:ext uri="{FF2B5EF4-FFF2-40B4-BE49-F238E27FC236}">
                  <a16:creationId xmlns:a16="http://schemas.microsoft.com/office/drawing/2014/main" id="{AAA3CE61-786E-8546-A416-FDBBED81C0EF}"/>
                </a:ext>
              </a:extLst>
            </p:cNvPr>
            <p:cNvSpPr>
              <a:spLocks noChangeShapeType="1"/>
            </p:cNvSpPr>
            <p:nvPr/>
          </p:nvSpPr>
          <p:spPr bwMode="auto">
            <a:xfrm flipV="1">
              <a:off x="5056"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8" name="Line 2663">
              <a:extLst>
                <a:ext uri="{FF2B5EF4-FFF2-40B4-BE49-F238E27FC236}">
                  <a16:creationId xmlns:a16="http://schemas.microsoft.com/office/drawing/2014/main" id="{6C0550B6-EF96-CB48-B8B0-407E0D330D3A}"/>
                </a:ext>
              </a:extLst>
            </p:cNvPr>
            <p:cNvSpPr>
              <a:spLocks noChangeShapeType="1"/>
            </p:cNvSpPr>
            <p:nvPr/>
          </p:nvSpPr>
          <p:spPr bwMode="auto">
            <a:xfrm flipV="1">
              <a:off x="5056"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9" name="Line 2664">
              <a:extLst>
                <a:ext uri="{FF2B5EF4-FFF2-40B4-BE49-F238E27FC236}">
                  <a16:creationId xmlns:a16="http://schemas.microsoft.com/office/drawing/2014/main" id="{8632AA44-4152-0F42-944F-22E99C541194}"/>
                </a:ext>
              </a:extLst>
            </p:cNvPr>
            <p:cNvSpPr>
              <a:spLocks noChangeShapeType="1"/>
            </p:cNvSpPr>
            <p:nvPr/>
          </p:nvSpPr>
          <p:spPr bwMode="auto">
            <a:xfrm flipV="1">
              <a:off x="5056"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0" name="Line 2665">
              <a:extLst>
                <a:ext uri="{FF2B5EF4-FFF2-40B4-BE49-F238E27FC236}">
                  <a16:creationId xmlns:a16="http://schemas.microsoft.com/office/drawing/2014/main" id="{A6FC5A71-05FA-2C4E-9184-5BC7A861762B}"/>
                </a:ext>
              </a:extLst>
            </p:cNvPr>
            <p:cNvSpPr>
              <a:spLocks noChangeShapeType="1"/>
            </p:cNvSpPr>
            <p:nvPr/>
          </p:nvSpPr>
          <p:spPr bwMode="auto">
            <a:xfrm flipV="1">
              <a:off x="5056"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1" name="Line 2666">
              <a:extLst>
                <a:ext uri="{FF2B5EF4-FFF2-40B4-BE49-F238E27FC236}">
                  <a16:creationId xmlns:a16="http://schemas.microsoft.com/office/drawing/2014/main" id="{B0D8246D-4C76-794A-9034-8A7C453BABF4}"/>
                </a:ext>
              </a:extLst>
            </p:cNvPr>
            <p:cNvSpPr>
              <a:spLocks noChangeShapeType="1"/>
            </p:cNvSpPr>
            <p:nvPr/>
          </p:nvSpPr>
          <p:spPr bwMode="auto">
            <a:xfrm flipV="1">
              <a:off x="5056"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2" name="Line 2667">
              <a:extLst>
                <a:ext uri="{FF2B5EF4-FFF2-40B4-BE49-F238E27FC236}">
                  <a16:creationId xmlns:a16="http://schemas.microsoft.com/office/drawing/2014/main" id="{5DBD09D4-720E-E246-8C7B-098A7F33DA52}"/>
                </a:ext>
              </a:extLst>
            </p:cNvPr>
            <p:cNvSpPr>
              <a:spLocks noChangeShapeType="1"/>
            </p:cNvSpPr>
            <p:nvPr/>
          </p:nvSpPr>
          <p:spPr bwMode="auto">
            <a:xfrm flipV="1">
              <a:off x="5056"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3" name="Line 2668">
              <a:extLst>
                <a:ext uri="{FF2B5EF4-FFF2-40B4-BE49-F238E27FC236}">
                  <a16:creationId xmlns:a16="http://schemas.microsoft.com/office/drawing/2014/main" id="{85D01CBC-C401-2844-9980-F6949DD772BB}"/>
                </a:ext>
              </a:extLst>
            </p:cNvPr>
            <p:cNvSpPr>
              <a:spLocks noChangeShapeType="1"/>
            </p:cNvSpPr>
            <p:nvPr/>
          </p:nvSpPr>
          <p:spPr bwMode="auto">
            <a:xfrm flipV="1">
              <a:off x="5056"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4" name="Line 2669">
              <a:extLst>
                <a:ext uri="{FF2B5EF4-FFF2-40B4-BE49-F238E27FC236}">
                  <a16:creationId xmlns:a16="http://schemas.microsoft.com/office/drawing/2014/main" id="{9EAFEDFE-0659-CA46-9CAD-3BB3E7F9E402}"/>
                </a:ext>
              </a:extLst>
            </p:cNvPr>
            <p:cNvSpPr>
              <a:spLocks noChangeShapeType="1"/>
            </p:cNvSpPr>
            <p:nvPr/>
          </p:nvSpPr>
          <p:spPr bwMode="auto">
            <a:xfrm flipV="1">
              <a:off x="5056"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5" name="Line 2670">
              <a:extLst>
                <a:ext uri="{FF2B5EF4-FFF2-40B4-BE49-F238E27FC236}">
                  <a16:creationId xmlns:a16="http://schemas.microsoft.com/office/drawing/2014/main" id="{A4D22801-1DD3-664C-B0DD-1B021DB9603F}"/>
                </a:ext>
              </a:extLst>
            </p:cNvPr>
            <p:cNvSpPr>
              <a:spLocks noChangeShapeType="1"/>
            </p:cNvSpPr>
            <p:nvPr/>
          </p:nvSpPr>
          <p:spPr bwMode="auto">
            <a:xfrm flipV="1">
              <a:off x="5056"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6" name="Line 2671">
              <a:extLst>
                <a:ext uri="{FF2B5EF4-FFF2-40B4-BE49-F238E27FC236}">
                  <a16:creationId xmlns:a16="http://schemas.microsoft.com/office/drawing/2014/main" id="{FB4471EF-0819-ED44-AE10-219F7970AA8A}"/>
                </a:ext>
              </a:extLst>
            </p:cNvPr>
            <p:cNvSpPr>
              <a:spLocks noChangeShapeType="1"/>
            </p:cNvSpPr>
            <p:nvPr/>
          </p:nvSpPr>
          <p:spPr bwMode="auto">
            <a:xfrm flipV="1">
              <a:off x="5056"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7" name="Line 2672">
              <a:extLst>
                <a:ext uri="{FF2B5EF4-FFF2-40B4-BE49-F238E27FC236}">
                  <a16:creationId xmlns:a16="http://schemas.microsoft.com/office/drawing/2014/main" id="{EC5F9EE2-45D4-F444-9FC2-CFD69C5E22D7}"/>
                </a:ext>
              </a:extLst>
            </p:cNvPr>
            <p:cNvSpPr>
              <a:spLocks noChangeShapeType="1"/>
            </p:cNvSpPr>
            <p:nvPr/>
          </p:nvSpPr>
          <p:spPr bwMode="auto">
            <a:xfrm flipV="1">
              <a:off x="5056"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8" name="Line 2673">
              <a:extLst>
                <a:ext uri="{FF2B5EF4-FFF2-40B4-BE49-F238E27FC236}">
                  <a16:creationId xmlns:a16="http://schemas.microsoft.com/office/drawing/2014/main" id="{7F150D23-E391-D645-8BFF-48D02D4E8383}"/>
                </a:ext>
              </a:extLst>
            </p:cNvPr>
            <p:cNvSpPr>
              <a:spLocks noChangeShapeType="1"/>
            </p:cNvSpPr>
            <p:nvPr/>
          </p:nvSpPr>
          <p:spPr bwMode="auto">
            <a:xfrm flipV="1">
              <a:off x="5056"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9" name="Line 2674">
              <a:extLst>
                <a:ext uri="{FF2B5EF4-FFF2-40B4-BE49-F238E27FC236}">
                  <a16:creationId xmlns:a16="http://schemas.microsoft.com/office/drawing/2014/main" id="{D52C80D2-AFF9-5F44-AD17-656A8DE71D21}"/>
                </a:ext>
              </a:extLst>
            </p:cNvPr>
            <p:cNvSpPr>
              <a:spLocks noChangeShapeType="1"/>
            </p:cNvSpPr>
            <p:nvPr/>
          </p:nvSpPr>
          <p:spPr bwMode="auto">
            <a:xfrm flipV="1">
              <a:off x="5056"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0" name="Line 2675">
              <a:extLst>
                <a:ext uri="{FF2B5EF4-FFF2-40B4-BE49-F238E27FC236}">
                  <a16:creationId xmlns:a16="http://schemas.microsoft.com/office/drawing/2014/main" id="{2DCF9341-6763-084B-923C-44D41DB88DBE}"/>
                </a:ext>
              </a:extLst>
            </p:cNvPr>
            <p:cNvSpPr>
              <a:spLocks noChangeShapeType="1"/>
            </p:cNvSpPr>
            <p:nvPr/>
          </p:nvSpPr>
          <p:spPr bwMode="auto">
            <a:xfrm flipV="1">
              <a:off x="5056"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1" name="Line 2676">
              <a:extLst>
                <a:ext uri="{FF2B5EF4-FFF2-40B4-BE49-F238E27FC236}">
                  <a16:creationId xmlns:a16="http://schemas.microsoft.com/office/drawing/2014/main" id="{D2A3CC96-EE91-2B48-B4FA-171B41D9AA9F}"/>
                </a:ext>
              </a:extLst>
            </p:cNvPr>
            <p:cNvSpPr>
              <a:spLocks noChangeShapeType="1"/>
            </p:cNvSpPr>
            <p:nvPr/>
          </p:nvSpPr>
          <p:spPr bwMode="auto">
            <a:xfrm flipV="1">
              <a:off x="5056"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2" name="Line 2677">
              <a:extLst>
                <a:ext uri="{FF2B5EF4-FFF2-40B4-BE49-F238E27FC236}">
                  <a16:creationId xmlns:a16="http://schemas.microsoft.com/office/drawing/2014/main" id="{D8C1ED7C-2A55-2F44-8CFA-5371D49F7D1C}"/>
                </a:ext>
              </a:extLst>
            </p:cNvPr>
            <p:cNvSpPr>
              <a:spLocks noChangeShapeType="1"/>
            </p:cNvSpPr>
            <p:nvPr/>
          </p:nvSpPr>
          <p:spPr bwMode="auto">
            <a:xfrm flipV="1">
              <a:off x="5056"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3" name="Line 2678">
              <a:extLst>
                <a:ext uri="{FF2B5EF4-FFF2-40B4-BE49-F238E27FC236}">
                  <a16:creationId xmlns:a16="http://schemas.microsoft.com/office/drawing/2014/main" id="{C7F86DC4-2CB9-1947-8909-89B5F6883039}"/>
                </a:ext>
              </a:extLst>
            </p:cNvPr>
            <p:cNvSpPr>
              <a:spLocks noChangeShapeType="1"/>
            </p:cNvSpPr>
            <p:nvPr/>
          </p:nvSpPr>
          <p:spPr bwMode="auto">
            <a:xfrm flipV="1">
              <a:off x="5056"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4" name="Line 2679">
              <a:extLst>
                <a:ext uri="{FF2B5EF4-FFF2-40B4-BE49-F238E27FC236}">
                  <a16:creationId xmlns:a16="http://schemas.microsoft.com/office/drawing/2014/main" id="{90A1683B-DF58-4142-8C80-2B15FCDF93E1}"/>
                </a:ext>
              </a:extLst>
            </p:cNvPr>
            <p:cNvSpPr>
              <a:spLocks noChangeShapeType="1"/>
            </p:cNvSpPr>
            <p:nvPr/>
          </p:nvSpPr>
          <p:spPr bwMode="auto">
            <a:xfrm flipV="1">
              <a:off x="5056"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5" name="Line 2680">
              <a:extLst>
                <a:ext uri="{FF2B5EF4-FFF2-40B4-BE49-F238E27FC236}">
                  <a16:creationId xmlns:a16="http://schemas.microsoft.com/office/drawing/2014/main" id="{963CAF5F-376B-4744-842B-F32FF59A18D3}"/>
                </a:ext>
              </a:extLst>
            </p:cNvPr>
            <p:cNvSpPr>
              <a:spLocks noChangeShapeType="1"/>
            </p:cNvSpPr>
            <p:nvPr/>
          </p:nvSpPr>
          <p:spPr bwMode="auto">
            <a:xfrm flipV="1">
              <a:off x="5056"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6" name="Line 2681">
              <a:extLst>
                <a:ext uri="{FF2B5EF4-FFF2-40B4-BE49-F238E27FC236}">
                  <a16:creationId xmlns:a16="http://schemas.microsoft.com/office/drawing/2014/main" id="{5BF3B82D-53C9-C744-A771-81A0D3A46E06}"/>
                </a:ext>
              </a:extLst>
            </p:cNvPr>
            <p:cNvSpPr>
              <a:spLocks noChangeShapeType="1"/>
            </p:cNvSpPr>
            <p:nvPr/>
          </p:nvSpPr>
          <p:spPr bwMode="auto">
            <a:xfrm flipV="1">
              <a:off x="5056"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7" name="Line 2682">
              <a:extLst>
                <a:ext uri="{FF2B5EF4-FFF2-40B4-BE49-F238E27FC236}">
                  <a16:creationId xmlns:a16="http://schemas.microsoft.com/office/drawing/2014/main" id="{7345779E-5808-524B-8209-35AFC94FE310}"/>
                </a:ext>
              </a:extLst>
            </p:cNvPr>
            <p:cNvSpPr>
              <a:spLocks noChangeShapeType="1"/>
            </p:cNvSpPr>
            <p:nvPr/>
          </p:nvSpPr>
          <p:spPr bwMode="auto">
            <a:xfrm flipV="1">
              <a:off x="5056"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8" name="Line 2683">
              <a:extLst>
                <a:ext uri="{FF2B5EF4-FFF2-40B4-BE49-F238E27FC236}">
                  <a16:creationId xmlns:a16="http://schemas.microsoft.com/office/drawing/2014/main" id="{47E01DAE-088F-BD49-81D9-BE86BE7BE6B5}"/>
                </a:ext>
              </a:extLst>
            </p:cNvPr>
            <p:cNvSpPr>
              <a:spLocks noChangeShapeType="1"/>
            </p:cNvSpPr>
            <p:nvPr/>
          </p:nvSpPr>
          <p:spPr bwMode="auto">
            <a:xfrm flipV="1">
              <a:off x="5056"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9" name="Line 2684">
              <a:extLst>
                <a:ext uri="{FF2B5EF4-FFF2-40B4-BE49-F238E27FC236}">
                  <a16:creationId xmlns:a16="http://schemas.microsoft.com/office/drawing/2014/main" id="{641170D4-30EC-344F-B94D-EE7A2B0FCCCE}"/>
                </a:ext>
              </a:extLst>
            </p:cNvPr>
            <p:cNvSpPr>
              <a:spLocks noChangeShapeType="1"/>
            </p:cNvSpPr>
            <p:nvPr/>
          </p:nvSpPr>
          <p:spPr bwMode="auto">
            <a:xfrm flipV="1">
              <a:off x="5056"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0" name="Line 2685">
              <a:extLst>
                <a:ext uri="{FF2B5EF4-FFF2-40B4-BE49-F238E27FC236}">
                  <a16:creationId xmlns:a16="http://schemas.microsoft.com/office/drawing/2014/main" id="{FA37161B-9CD7-DB48-819E-6632D26D3D7C}"/>
                </a:ext>
              </a:extLst>
            </p:cNvPr>
            <p:cNvSpPr>
              <a:spLocks noChangeShapeType="1"/>
            </p:cNvSpPr>
            <p:nvPr/>
          </p:nvSpPr>
          <p:spPr bwMode="auto">
            <a:xfrm flipV="1">
              <a:off x="5056"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1" name="Line 2686">
              <a:extLst>
                <a:ext uri="{FF2B5EF4-FFF2-40B4-BE49-F238E27FC236}">
                  <a16:creationId xmlns:a16="http://schemas.microsoft.com/office/drawing/2014/main" id="{F5EE3070-464E-454E-8E21-DE7FCF1DB748}"/>
                </a:ext>
              </a:extLst>
            </p:cNvPr>
            <p:cNvSpPr>
              <a:spLocks noChangeShapeType="1"/>
            </p:cNvSpPr>
            <p:nvPr/>
          </p:nvSpPr>
          <p:spPr bwMode="auto">
            <a:xfrm flipV="1">
              <a:off x="5056"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2" name="Line 2687">
              <a:extLst>
                <a:ext uri="{FF2B5EF4-FFF2-40B4-BE49-F238E27FC236}">
                  <a16:creationId xmlns:a16="http://schemas.microsoft.com/office/drawing/2014/main" id="{A5A1CEEC-8C24-F04F-A118-ED15E4BCC488}"/>
                </a:ext>
              </a:extLst>
            </p:cNvPr>
            <p:cNvSpPr>
              <a:spLocks noChangeShapeType="1"/>
            </p:cNvSpPr>
            <p:nvPr/>
          </p:nvSpPr>
          <p:spPr bwMode="auto">
            <a:xfrm flipV="1">
              <a:off x="5056"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3" name="Line 2688">
              <a:extLst>
                <a:ext uri="{FF2B5EF4-FFF2-40B4-BE49-F238E27FC236}">
                  <a16:creationId xmlns:a16="http://schemas.microsoft.com/office/drawing/2014/main" id="{EFC57ABD-F4C9-C842-A352-D73C2CFAFEC7}"/>
                </a:ext>
              </a:extLst>
            </p:cNvPr>
            <p:cNvSpPr>
              <a:spLocks noChangeShapeType="1"/>
            </p:cNvSpPr>
            <p:nvPr/>
          </p:nvSpPr>
          <p:spPr bwMode="auto">
            <a:xfrm flipV="1">
              <a:off x="5056"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4" name="Line 2689">
              <a:extLst>
                <a:ext uri="{FF2B5EF4-FFF2-40B4-BE49-F238E27FC236}">
                  <a16:creationId xmlns:a16="http://schemas.microsoft.com/office/drawing/2014/main" id="{A5975186-3E44-084A-83AD-3E757F2F9E9A}"/>
                </a:ext>
              </a:extLst>
            </p:cNvPr>
            <p:cNvSpPr>
              <a:spLocks noChangeShapeType="1"/>
            </p:cNvSpPr>
            <p:nvPr/>
          </p:nvSpPr>
          <p:spPr bwMode="auto">
            <a:xfrm flipV="1">
              <a:off x="5056"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5" name="Line 2690">
              <a:extLst>
                <a:ext uri="{FF2B5EF4-FFF2-40B4-BE49-F238E27FC236}">
                  <a16:creationId xmlns:a16="http://schemas.microsoft.com/office/drawing/2014/main" id="{0B15F5B2-6B37-7049-AA44-190ABC81CBDB}"/>
                </a:ext>
              </a:extLst>
            </p:cNvPr>
            <p:cNvSpPr>
              <a:spLocks noChangeShapeType="1"/>
            </p:cNvSpPr>
            <p:nvPr/>
          </p:nvSpPr>
          <p:spPr bwMode="auto">
            <a:xfrm flipV="1">
              <a:off x="5056"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6" name="Line 2691">
              <a:extLst>
                <a:ext uri="{FF2B5EF4-FFF2-40B4-BE49-F238E27FC236}">
                  <a16:creationId xmlns:a16="http://schemas.microsoft.com/office/drawing/2014/main" id="{619CAE00-3D9A-3146-9F0B-0B7A20D4F40D}"/>
                </a:ext>
              </a:extLst>
            </p:cNvPr>
            <p:cNvSpPr>
              <a:spLocks noChangeShapeType="1"/>
            </p:cNvSpPr>
            <p:nvPr/>
          </p:nvSpPr>
          <p:spPr bwMode="auto">
            <a:xfrm flipV="1">
              <a:off x="5056"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7" name="Line 2692">
              <a:extLst>
                <a:ext uri="{FF2B5EF4-FFF2-40B4-BE49-F238E27FC236}">
                  <a16:creationId xmlns:a16="http://schemas.microsoft.com/office/drawing/2014/main" id="{A87C7F9C-803B-5244-90E0-3463586549EC}"/>
                </a:ext>
              </a:extLst>
            </p:cNvPr>
            <p:cNvSpPr>
              <a:spLocks noChangeShapeType="1"/>
            </p:cNvSpPr>
            <p:nvPr/>
          </p:nvSpPr>
          <p:spPr bwMode="auto">
            <a:xfrm flipV="1">
              <a:off x="5056"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8" name="Line 2693">
              <a:extLst>
                <a:ext uri="{FF2B5EF4-FFF2-40B4-BE49-F238E27FC236}">
                  <a16:creationId xmlns:a16="http://schemas.microsoft.com/office/drawing/2014/main" id="{62FD237A-4A00-7D4E-9096-4630120F6CAE}"/>
                </a:ext>
              </a:extLst>
            </p:cNvPr>
            <p:cNvSpPr>
              <a:spLocks noChangeShapeType="1"/>
            </p:cNvSpPr>
            <p:nvPr/>
          </p:nvSpPr>
          <p:spPr bwMode="auto">
            <a:xfrm flipV="1">
              <a:off x="5056"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9" name="Line 2694">
              <a:extLst>
                <a:ext uri="{FF2B5EF4-FFF2-40B4-BE49-F238E27FC236}">
                  <a16:creationId xmlns:a16="http://schemas.microsoft.com/office/drawing/2014/main" id="{AF256AE6-BD04-0C4D-9DE0-74D67FE670FF}"/>
                </a:ext>
              </a:extLst>
            </p:cNvPr>
            <p:cNvSpPr>
              <a:spLocks noChangeShapeType="1"/>
            </p:cNvSpPr>
            <p:nvPr/>
          </p:nvSpPr>
          <p:spPr bwMode="auto">
            <a:xfrm flipV="1">
              <a:off x="5056"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0" name="Line 2695">
              <a:extLst>
                <a:ext uri="{FF2B5EF4-FFF2-40B4-BE49-F238E27FC236}">
                  <a16:creationId xmlns:a16="http://schemas.microsoft.com/office/drawing/2014/main" id="{66F178BA-DEBE-C544-B8AC-C4D0B3CB8029}"/>
                </a:ext>
              </a:extLst>
            </p:cNvPr>
            <p:cNvSpPr>
              <a:spLocks noChangeShapeType="1"/>
            </p:cNvSpPr>
            <p:nvPr/>
          </p:nvSpPr>
          <p:spPr bwMode="auto">
            <a:xfrm flipV="1">
              <a:off x="5056"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1" name="Line 2696">
              <a:extLst>
                <a:ext uri="{FF2B5EF4-FFF2-40B4-BE49-F238E27FC236}">
                  <a16:creationId xmlns:a16="http://schemas.microsoft.com/office/drawing/2014/main" id="{B6EAAF9C-7FC6-3A40-B979-8074C49FE83D}"/>
                </a:ext>
              </a:extLst>
            </p:cNvPr>
            <p:cNvSpPr>
              <a:spLocks noChangeShapeType="1"/>
            </p:cNvSpPr>
            <p:nvPr/>
          </p:nvSpPr>
          <p:spPr bwMode="auto">
            <a:xfrm flipV="1">
              <a:off x="5056"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2" name="Line 2697">
              <a:extLst>
                <a:ext uri="{FF2B5EF4-FFF2-40B4-BE49-F238E27FC236}">
                  <a16:creationId xmlns:a16="http://schemas.microsoft.com/office/drawing/2014/main" id="{E3BC9802-A907-EB41-9046-828117273827}"/>
                </a:ext>
              </a:extLst>
            </p:cNvPr>
            <p:cNvSpPr>
              <a:spLocks noChangeShapeType="1"/>
            </p:cNvSpPr>
            <p:nvPr/>
          </p:nvSpPr>
          <p:spPr bwMode="auto">
            <a:xfrm flipV="1">
              <a:off x="5056"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3" name="Line 2698">
              <a:extLst>
                <a:ext uri="{FF2B5EF4-FFF2-40B4-BE49-F238E27FC236}">
                  <a16:creationId xmlns:a16="http://schemas.microsoft.com/office/drawing/2014/main" id="{64E6CF46-F11F-8F4E-A483-AFDC8319B297}"/>
                </a:ext>
              </a:extLst>
            </p:cNvPr>
            <p:cNvSpPr>
              <a:spLocks noChangeShapeType="1"/>
            </p:cNvSpPr>
            <p:nvPr/>
          </p:nvSpPr>
          <p:spPr bwMode="auto">
            <a:xfrm flipV="1">
              <a:off x="5056"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4" name="Line 2699">
              <a:extLst>
                <a:ext uri="{FF2B5EF4-FFF2-40B4-BE49-F238E27FC236}">
                  <a16:creationId xmlns:a16="http://schemas.microsoft.com/office/drawing/2014/main" id="{440FF70B-F55E-EE4B-B0D8-591D092FE33C}"/>
                </a:ext>
              </a:extLst>
            </p:cNvPr>
            <p:cNvSpPr>
              <a:spLocks noChangeShapeType="1"/>
            </p:cNvSpPr>
            <p:nvPr/>
          </p:nvSpPr>
          <p:spPr bwMode="auto">
            <a:xfrm flipV="1">
              <a:off x="5056"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5" name="Line 2700">
              <a:extLst>
                <a:ext uri="{FF2B5EF4-FFF2-40B4-BE49-F238E27FC236}">
                  <a16:creationId xmlns:a16="http://schemas.microsoft.com/office/drawing/2014/main" id="{AE9CC45E-A19C-9348-8BA8-C21151B967AB}"/>
                </a:ext>
              </a:extLst>
            </p:cNvPr>
            <p:cNvSpPr>
              <a:spLocks noChangeShapeType="1"/>
            </p:cNvSpPr>
            <p:nvPr/>
          </p:nvSpPr>
          <p:spPr bwMode="auto">
            <a:xfrm flipV="1">
              <a:off x="5056"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6" name="Line 2701">
              <a:extLst>
                <a:ext uri="{FF2B5EF4-FFF2-40B4-BE49-F238E27FC236}">
                  <a16:creationId xmlns:a16="http://schemas.microsoft.com/office/drawing/2014/main" id="{8292D516-D3AD-4544-9F70-6FF1A9376A7E}"/>
                </a:ext>
              </a:extLst>
            </p:cNvPr>
            <p:cNvSpPr>
              <a:spLocks noChangeShapeType="1"/>
            </p:cNvSpPr>
            <p:nvPr/>
          </p:nvSpPr>
          <p:spPr bwMode="auto">
            <a:xfrm flipV="1">
              <a:off x="5056"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7" name="Line 2702">
              <a:extLst>
                <a:ext uri="{FF2B5EF4-FFF2-40B4-BE49-F238E27FC236}">
                  <a16:creationId xmlns:a16="http://schemas.microsoft.com/office/drawing/2014/main" id="{CCE6568F-9E70-4F44-815B-536FC82397F7}"/>
                </a:ext>
              </a:extLst>
            </p:cNvPr>
            <p:cNvSpPr>
              <a:spLocks noChangeShapeType="1"/>
            </p:cNvSpPr>
            <p:nvPr/>
          </p:nvSpPr>
          <p:spPr bwMode="auto">
            <a:xfrm flipV="1">
              <a:off x="5056"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8" name="Line 2703">
              <a:extLst>
                <a:ext uri="{FF2B5EF4-FFF2-40B4-BE49-F238E27FC236}">
                  <a16:creationId xmlns:a16="http://schemas.microsoft.com/office/drawing/2014/main" id="{02C3C3AB-2ACD-1541-8477-099B4304AA16}"/>
                </a:ext>
              </a:extLst>
            </p:cNvPr>
            <p:cNvSpPr>
              <a:spLocks noChangeShapeType="1"/>
            </p:cNvSpPr>
            <p:nvPr/>
          </p:nvSpPr>
          <p:spPr bwMode="auto">
            <a:xfrm>
              <a:off x="5056"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9" name="Rectangle 2704">
              <a:extLst>
                <a:ext uri="{FF2B5EF4-FFF2-40B4-BE49-F238E27FC236}">
                  <a16:creationId xmlns:a16="http://schemas.microsoft.com/office/drawing/2014/main" id="{634F994D-77C3-EF48-B2C2-0A7D61805619}"/>
                </a:ext>
              </a:extLst>
            </p:cNvPr>
            <p:cNvSpPr>
              <a:spLocks noChangeArrowheads="1"/>
            </p:cNvSpPr>
            <p:nvPr/>
          </p:nvSpPr>
          <p:spPr bwMode="auto">
            <a:xfrm>
              <a:off x="5022"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6</a:t>
              </a:r>
              <a:endParaRPr lang="en-US" altLang="en-US" sz="1800">
                <a:solidFill>
                  <a:schemeClr val="tx1"/>
                </a:solidFill>
              </a:endParaRPr>
            </a:p>
          </p:txBody>
        </p:sp>
        <p:sp>
          <p:nvSpPr>
            <p:cNvPr id="143460" name="Line 2705">
              <a:extLst>
                <a:ext uri="{FF2B5EF4-FFF2-40B4-BE49-F238E27FC236}">
                  <a16:creationId xmlns:a16="http://schemas.microsoft.com/office/drawing/2014/main" id="{3D1215CB-16BE-B145-ACFE-3BD43D4C10B1}"/>
                </a:ext>
              </a:extLst>
            </p:cNvPr>
            <p:cNvSpPr>
              <a:spLocks noChangeShapeType="1"/>
            </p:cNvSpPr>
            <p:nvPr/>
          </p:nvSpPr>
          <p:spPr bwMode="auto">
            <a:xfrm flipV="1">
              <a:off x="5277"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1" name="Line 2706">
              <a:extLst>
                <a:ext uri="{FF2B5EF4-FFF2-40B4-BE49-F238E27FC236}">
                  <a16:creationId xmlns:a16="http://schemas.microsoft.com/office/drawing/2014/main" id="{6974372D-B501-F94A-8B17-1B93893E0AFE}"/>
                </a:ext>
              </a:extLst>
            </p:cNvPr>
            <p:cNvSpPr>
              <a:spLocks noChangeShapeType="1"/>
            </p:cNvSpPr>
            <p:nvPr/>
          </p:nvSpPr>
          <p:spPr bwMode="auto">
            <a:xfrm flipV="1">
              <a:off x="5277"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2" name="Line 2707">
              <a:extLst>
                <a:ext uri="{FF2B5EF4-FFF2-40B4-BE49-F238E27FC236}">
                  <a16:creationId xmlns:a16="http://schemas.microsoft.com/office/drawing/2014/main" id="{5A632372-93CE-AE49-BF7F-7AC9D3E1F1E4}"/>
                </a:ext>
              </a:extLst>
            </p:cNvPr>
            <p:cNvSpPr>
              <a:spLocks noChangeShapeType="1"/>
            </p:cNvSpPr>
            <p:nvPr/>
          </p:nvSpPr>
          <p:spPr bwMode="auto">
            <a:xfrm flipV="1">
              <a:off x="5277"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3" name="Line 2708">
              <a:extLst>
                <a:ext uri="{FF2B5EF4-FFF2-40B4-BE49-F238E27FC236}">
                  <a16:creationId xmlns:a16="http://schemas.microsoft.com/office/drawing/2014/main" id="{2C68865D-52E0-DB4C-B8A6-5D0D605D7C32}"/>
                </a:ext>
              </a:extLst>
            </p:cNvPr>
            <p:cNvSpPr>
              <a:spLocks noChangeShapeType="1"/>
            </p:cNvSpPr>
            <p:nvPr/>
          </p:nvSpPr>
          <p:spPr bwMode="auto">
            <a:xfrm flipV="1">
              <a:off x="5277"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4" name="Line 2709">
              <a:extLst>
                <a:ext uri="{FF2B5EF4-FFF2-40B4-BE49-F238E27FC236}">
                  <a16:creationId xmlns:a16="http://schemas.microsoft.com/office/drawing/2014/main" id="{733220BC-4979-F143-BC04-56FB68F745CA}"/>
                </a:ext>
              </a:extLst>
            </p:cNvPr>
            <p:cNvSpPr>
              <a:spLocks noChangeShapeType="1"/>
            </p:cNvSpPr>
            <p:nvPr/>
          </p:nvSpPr>
          <p:spPr bwMode="auto">
            <a:xfrm flipV="1">
              <a:off x="5277"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5" name="Line 2710">
              <a:extLst>
                <a:ext uri="{FF2B5EF4-FFF2-40B4-BE49-F238E27FC236}">
                  <a16:creationId xmlns:a16="http://schemas.microsoft.com/office/drawing/2014/main" id="{FAF132E2-C768-064B-BCBD-CE4EDE8F3733}"/>
                </a:ext>
              </a:extLst>
            </p:cNvPr>
            <p:cNvSpPr>
              <a:spLocks noChangeShapeType="1"/>
            </p:cNvSpPr>
            <p:nvPr/>
          </p:nvSpPr>
          <p:spPr bwMode="auto">
            <a:xfrm flipV="1">
              <a:off x="5277"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6" name="Line 2711">
              <a:extLst>
                <a:ext uri="{FF2B5EF4-FFF2-40B4-BE49-F238E27FC236}">
                  <a16:creationId xmlns:a16="http://schemas.microsoft.com/office/drawing/2014/main" id="{3F69D4B8-03F5-314D-81E8-A5DA4BA68368}"/>
                </a:ext>
              </a:extLst>
            </p:cNvPr>
            <p:cNvSpPr>
              <a:spLocks noChangeShapeType="1"/>
            </p:cNvSpPr>
            <p:nvPr/>
          </p:nvSpPr>
          <p:spPr bwMode="auto">
            <a:xfrm flipV="1">
              <a:off x="5277"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7" name="Line 2712">
              <a:extLst>
                <a:ext uri="{FF2B5EF4-FFF2-40B4-BE49-F238E27FC236}">
                  <a16:creationId xmlns:a16="http://schemas.microsoft.com/office/drawing/2014/main" id="{7BDFD7FC-BD16-614D-B362-47FC8CD0E4FC}"/>
                </a:ext>
              </a:extLst>
            </p:cNvPr>
            <p:cNvSpPr>
              <a:spLocks noChangeShapeType="1"/>
            </p:cNvSpPr>
            <p:nvPr/>
          </p:nvSpPr>
          <p:spPr bwMode="auto">
            <a:xfrm flipV="1">
              <a:off x="5277"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8" name="Line 2713">
              <a:extLst>
                <a:ext uri="{FF2B5EF4-FFF2-40B4-BE49-F238E27FC236}">
                  <a16:creationId xmlns:a16="http://schemas.microsoft.com/office/drawing/2014/main" id="{1AA3E31E-6C18-3D4F-BA2D-EFEE1C122A93}"/>
                </a:ext>
              </a:extLst>
            </p:cNvPr>
            <p:cNvSpPr>
              <a:spLocks noChangeShapeType="1"/>
            </p:cNvSpPr>
            <p:nvPr/>
          </p:nvSpPr>
          <p:spPr bwMode="auto">
            <a:xfrm flipV="1">
              <a:off x="5277"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9" name="Line 2714">
              <a:extLst>
                <a:ext uri="{FF2B5EF4-FFF2-40B4-BE49-F238E27FC236}">
                  <a16:creationId xmlns:a16="http://schemas.microsoft.com/office/drawing/2014/main" id="{DE22A22B-3411-9348-B414-C919818FE2C9}"/>
                </a:ext>
              </a:extLst>
            </p:cNvPr>
            <p:cNvSpPr>
              <a:spLocks noChangeShapeType="1"/>
            </p:cNvSpPr>
            <p:nvPr/>
          </p:nvSpPr>
          <p:spPr bwMode="auto">
            <a:xfrm flipV="1">
              <a:off x="5277"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0" name="Line 2715">
              <a:extLst>
                <a:ext uri="{FF2B5EF4-FFF2-40B4-BE49-F238E27FC236}">
                  <a16:creationId xmlns:a16="http://schemas.microsoft.com/office/drawing/2014/main" id="{6A6E464B-30EA-8344-8A79-94BA9D59B999}"/>
                </a:ext>
              </a:extLst>
            </p:cNvPr>
            <p:cNvSpPr>
              <a:spLocks noChangeShapeType="1"/>
            </p:cNvSpPr>
            <p:nvPr/>
          </p:nvSpPr>
          <p:spPr bwMode="auto">
            <a:xfrm flipV="1">
              <a:off x="5277"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1" name="Line 2716">
              <a:extLst>
                <a:ext uri="{FF2B5EF4-FFF2-40B4-BE49-F238E27FC236}">
                  <a16:creationId xmlns:a16="http://schemas.microsoft.com/office/drawing/2014/main" id="{E5589A56-2633-BE46-A872-3C55F484006C}"/>
                </a:ext>
              </a:extLst>
            </p:cNvPr>
            <p:cNvSpPr>
              <a:spLocks noChangeShapeType="1"/>
            </p:cNvSpPr>
            <p:nvPr/>
          </p:nvSpPr>
          <p:spPr bwMode="auto">
            <a:xfrm flipV="1">
              <a:off x="5277"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2" name="Line 2717">
              <a:extLst>
                <a:ext uri="{FF2B5EF4-FFF2-40B4-BE49-F238E27FC236}">
                  <a16:creationId xmlns:a16="http://schemas.microsoft.com/office/drawing/2014/main" id="{F0A0CDFC-D400-9943-B2AA-582071B453B6}"/>
                </a:ext>
              </a:extLst>
            </p:cNvPr>
            <p:cNvSpPr>
              <a:spLocks noChangeShapeType="1"/>
            </p:cNvSpPr>
            <p:nvPr/>
          </p:nvSpPr>
          <p:spPr bwMode="auto">
            <a:xfrm flipV="1">
              <a:off x="5277"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3" name="Line 2718">
              <a:extLst>
                <a:ext uri="{FF2B5EF4-FFF2-40B4-BE49-F238E27FC236}">
                  <a16:creationId xmlns:a16="http://schemas.microsoft.com/office/drawing/2014/main" id="{EBF9A183-87D8-0342-BC09-A9856BDB1665}"/>
                </a:ext>
              </a:extLst>
            </p:cNvPr>
            <p:cNvSpPr>
              <a:spLocks noChangeShapeType="1"/>
            </p:cNvSpPr>
            <p:nvPr/>
          </p:nvSpPr>
          <p:spPr bwMode="auto">
            <a:xfrm flipV="1">
              <a:off x="5277"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4" name="Line 2719">
              <a:extLst>
                <a:ext uri="{FF2B5EF4-FFF2-40B4-BE49-F238E27FC236}">
                  <a16:creationId xmlns:a16="http://schemas.microsoft.com/office/drawing/2014/main" id="{89E9EE56-7409-514D-AE30-3779DCAA94FC}"/>
                </a:ext>
              </a:extLst>
            </p:cNvPr>
            <p:cNvSpPr>
              <a:spLocks noChangeShapeType="1"/>
            </p:cNvSpPr>
            <p:nvPr/>
          </p:nvSpPr>
          <p:spPr bwMode="auto">
            <a:xfrm flipV="1">
              <a:off x="5277"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5" name="Line 2720">
              <a:extLst>
                <a:ext uri="{FF2B5EF4-FFF2-40B4-BE49-F238E27FC236}">
                  <a16:creationId xmlns:a16="http://schemas.microsoft.com/office/drawing/2014/main" id="{1C81CE67-571E-F94E-91BA-FE93215ED398}"/>
                </a:ext>
              </a:extLst>
            </p:cNvPr>
            <p:cNvSpPr>
              <a:spLocks noChangeShapeType="1"/>
            </p:cNvSpPr>
            <p:nvPr/>
          </p:nvSpPr>
          <p:spPr bwMode="auto">
            <a:xfrm flipV="1">
              <a:off x="5277"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6" name="Line 2721">
              <a:extLst>
                <a:ext uri="{FF2B5EF4-FFF2-40B4-BE49-F238E27FC236}">
                  <a16:creationId xmlns:a16="http://schemas.microsoft.com/office/drawing/2014/main" id="{DDE59284-E5A5-BA43-8409-456F2B752A63}"/>
                </a:ext>
              </a:extLst>
            </p:cNvPr>
            <p:cNvSpPr>
              <a:spLocks noChangeShapeType="1"/>
            </p:cNvSpPr>
            <p:nvPr/>
          </p:nvSpPr>
          <p:spPr bwMode="auto">
            <a:xfrm flipV="1">
              <a:off x="5277"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7" name="Line 2722">
              <a:extLst>
                <a:ext uri="{FF2B5EF4-FFF2-40B4-BE49-F238E27FC236}">
                  <a16:creationId xmlns:a16="http://schemas.microsoft.com/office/drawing/2014/main" id="{D1E17AC6-CFB7-EC4D-9B5C-FC37D9E3F594}"/>
                </a:ext>
              </a:extLst>
            </p:cNvPr>
            <p:cNvSpPr>
              <a:spLocks noChangeShapeType="1"/>
            </p:cNvSpPr>
            <p:nvPr/>
          </p:nvSpPr>
          <p:spPr bwMode="auto">
            <a:xfrm flipV="1">
              <a:off x="5277"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8" name="Line 2723">
              <a:extLst>
                <a:ext uri="{FF2B5EF4-FFF2-40B4-BE49-F238E27FC236}">
                  <a16:creationId xmlns:a16="http://schemas.microsoft.com/office/drawing/2014/main" id="{D6CABB19-5185-4240-94FD-18286A2DCFA4}"/>
                </a:ext>
              </a:extLst>
            </p:cNvPr>
            <p:cNvSpPr>
              <a:spLocks noChangeShapeType="1"/>
            </p:cNvSpPr>
            <p:nvPr/>
          </p:nvSpPr>
          <p:spPr bwMode="auto">
            <a:xfrm flipV="1">
              <a:off x="5277"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9" name="Line 2724">
              <a:extLst>
                <a:ext uri="{FF2B5EF4-FFF2-40B4-BE49-F238E27FC236}">
                  <a16:creationId xmlns:a16="http://schemas.microsoft.com/office/drawing/2014/main" id="{D848C2EC-2718-4341-9832-4AF137238245}"/>
                </a:ext>
              </a:extLst>
            </p:cNvPr>
            <p:cNvSpPr>
              <a:spLocks noChangeShapeType="1"/>
            </p:cNvSpPr>
            <p:nvPr/>
          </p:nvSpPr>
          <p:spPr bwMode="auto">
            <a:xfrm flipV="1">
              <a:off x="5277"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0" name="Line 2725">
              <a:extLst>
                <a:ext uri="{FF2B5EF4-FFF2-40B4-BE49-F238E27FC236}">
                  <a16:creationId xmlns:a16="http://schemas.microsoft.com/office/drawing/2014/main" id="{DA2BD711-C549-9F49-8944-24B0E31F6E92}"/>
                </a:ext>
              </a:extLst>
            </p:cNvPr>
            <p:cNvSpPr>
              <a:spLocks noChangeShapeType="1"/>
            </p:cNvSpPr>
            <p:nvPr/>
          </p:nvSpPr>
          <p:spPr bwMode="auto">
            <a:xfrm flipV="1">
              <a:off x="5277"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1" name="Line 2726">
              <a:extLst>
                <a:ext uri="{FF2B5EF4-FFF2-40B4-BE49-F238E27FC236}">
                  <a16:creationId xmlns:a16="http://schemas.microsoft.com/office/drawing/2014/main" id="{986CE97A-17BB-AA40-A4F3-A7CFE3661B2C}"/>
                </a:ext>
              </a:extLst>
            </p:cNvPr>
            <p:cNvSpPr>
              <a:spLocks noChangeShapeType="1"/>
            </p:cNvSpPr>
            <p:nvPr/>
          </p:nvSpPr>
          <p:spPr bwMode="auto">
            <a:xfrm flipV="1">
              <a:off x="5277"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2" name="Line 2727">
              <a:extLst>
                <a:ext uri="{FF2B5EF4-FFF2-40B4-BE49-F238E27FC236}">
                  <a16:creationId xmlns:a16="http://schemas.microsoft.com/office/drawing/2014/main" id="{A6AAA76C-5E15-F041-B364-B6CD8F1313A3}"/>
                </a:ext>
              </a:extLst>
            </p:cNvPr>
            <p:cNvSpPr>
              <a:spLocks noChangeShapeType="1"/>
            </p:cNvSpPr>
            <p:nvPr/>
          </p:nvSpPr>
          <p:spPr bwMode="auto">
            <a:xfrm flipV="1">
              <a:off x="5277"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3" name="Line 2728">
              <a:extLst>
                <a:ext uri="{FF2B5EF4-FFF2-40B4-BE49-F238E27FC236}">
                  <a16:creationId xmlns:a16="http://schemas.microsoft.com/office/drawing/2014/main" id="{83E3CFFB-D799-154D-8DBE-76ABA4F93C6C}"/>
                </a:ext>
              </a:extLst>
            </p:cNvPr>
            <p:cNvSpPr>
              <a:spLocks noChangeShapeType="1"/>
            </p:cNvSpPr>
            <p:nvPr/>
          </p:nvSpPr>
          <p:spPr bwMode="auto">
            <a:xfrm flipV="1">
              <a:off x="5277"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4" name="Line 2729">
              <a:extLst>
                <a:ext uri="{FF2B5EF4-FFF2-40B4-BE49-F238E27FC236}">
                  <a16:creationId xmlns:a16="http://schemas.microsoft.com/office/drawing/2014/main" id="{24DBBF80-BD0E-7345-8F22-6D53F435CB05}"/>
                </a:ext>
              </a:extLst>
            </p:cNvPr>
            <p:cNvSpPr>
              <a:spLocks noChangeShapeType="1"/>
            </p:cNvSpPr>
            <p:nvPr/>
          </p:nvSpPr>
          <p:spPr bwMode="auto">
            <a:xfrm flipV="1">
              <a:off x="5277"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5" name="Line 2730">
              <a:extLst>
                <a:ext uri="{FF2B5EF4-FFF2-40B4-BE49-F238E27FC236}">
                  <a16:creationId xmlns:a16="http://schemas.microsoft.com/office/drawing/2014/main" id="{83DD368E-64E9-8046-A2CE-518EEC333A71}"/>
                </a:ext>
              </a:extLst>
            </p:cNvPr>
            <p:cNvSpPr>
              <a:spLocks noChangeShapeType="1"/>
            </p:cNvSpPr>
            <p:nvPr/>
          </p:nvSpPr>
          <p:spPr bwMode="auto">
            <a:xfrm flipV="1">
              <a:off x="5277"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6" name="Line 2731">
              <a:extLst>
                <a:ext uri="{FF2B5EF4-FFF2-40B4-BE49-F238E27FC236}">
                  <a16:creationId xmlns:a16="http://schemas.microsoft.com/office/drawing/2014/main" id="{F56D882C-A4B9-2348-B01A-569E699FCBAB}"/>
                </a:ext>
              </a:extLst>
            </p:cNvPr>
            <p:cNvSpPr>
              <a:spLocks noChangeShapeType="1"/>
            </p:cNvSpPr>
            <p:nvPr/>
          </p:nvSpPr>
          <p:spPr bwMode="auto">
            <a:xfrm flipV="1">
              <a:off x="5277"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7" name="Line 2732">
              <a:extLst>
                <a:ext uri="{FF2B5EF4-FFF2-40B4-BE49-F238E27FC236}">
                  <a16:creationId xmlns:a16="http://schemas.microsoft.com/office/drawing/2014/main" id="{9917D511-DE84-1048-83D9-CC5F385EBB47}"/>
                </a:ext>
              </a:extLst>
            </p:cNvPr>
            <p:cNvSpPr>
              <a:spLocks noChangeShapeType="1"/>
            </p:cNvSpPr>
            <p:nvPr/>
          </p:nvSpPr>
          <p:spPr bwMode="auto">
            <a:xfrm flipV="1">
              <a:off x="5277"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8" name="Line 2733">
              <a:extLst>
                <a:ext uri="{FF2B5EF4-FFF2-40B4-BE49-F238E27FC236}">
                  <a16:creationId xmlns:a16="http://schemas.microsoft.com/office/drawing/2014/main" id="{A8947A14-EC27-9D47-BB26-C2B782EADE51}"/>
                </a:ext>
              </a:extLst>
            </p:cNvPr>
            <p:cNvSpPr>
              <a:spLocks noChangeShapeType="1"/>
            </p:cNvSpPr>
            <p:nvPr/>
          </p:nvSpPr>
          <p:spPr bwMode="auto">
            <a:xfrm flipV="1">
              <a:off x="5277"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9" name="Line 2734">
              <a:extLst>
                <a:ext uri="{FF2B5EF4-FFF2-40B4-BE49-F238E27FC236}">
                  <a16:creationId xmlns:a16="http://schemas.microsoft.com/office/drawing/2014/main" id="{5C46F36F-1FEF-A04D-9CF7-A5E810E06BF0}"/>
                </a:ext>
              </a:extLst>
            </p:cNvPr>
            <p:cNvSpPr>
              <a:spLocks noChangeShapeType="1"/>
            </p:cNvSpPr>
            <p:nvPr/>
          </p:nvSpPr>
          <p:spPr bwMode="auto">
            <a:xfrm flipV="1">
              <a:off x="5277"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0" name="Line 2735">
              <a:extLst>
                <a:ext uri="{FF2B5EF4-FFF2-40B4-BE49-F238E27FC236}">
                  <a16:creationId xmlns:a16="http://schemas.microsoft.com/office/drawing/2014/main" id="{95DE9E59-77C5-2643-A6E5-75309CC92CC1}"/>
                </a:ext>
              </a:extLst>
            </p:cNvPr>
            <p:cNvSpPr>
              <a:spLocks noChangeShapeType="1"/>
            </p:cNvSpPr>
            <p:nvPr/>
          </p:nvSpPr>
          <p:spPr bwMode="auto">
            <a:xfrm flipV="1">
              <a:off x="5277"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1" name="Line 2736">
              <a:extLst>
                <a:ext uri="{FF2B5EF4-FFF2-40B4-BE49-F238E27FC236}">
                  <a16:creationId xmlns:a16="http://schemas.microsoft.com/office/drawing/2014/main" id="{83BCE083-E111-FD49-9167-24DD7D9FFCB6}"/>
                </a:ext>
              </a:extLst>
            </p:cNvPr>
            <p:cNvSpPr>
              <a:spLocks noChangeShapeType="1"/>
            </p:cNvSpPr>
            <p:nvPr/>
          </p:nvSpPr>
          <p:spPr bwMode="auto">
            <a:xfrm flipV="1">
              <a:off x="5277"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2" name="Line 2737">
              <a:extLst>
                <a:ext uri="{FF2B5EF4-FFF2-40B4-BE49-F238E27FC236}">
                  <a16:creationId xmlns:a16="http://schemas.microsoft.com/office/drawing/2014/main" id="{BBF37B77-F6BD-9146-B4D1-1C77DD11D1A6}"/>
                </a:ext>
              </a:extLst>
            </p:cNvPr>
            <p:cNvSpPr>
              <a:spLocks noChangeShapeType="1"/>
            </p:cNvSpPr>
            <p:nvPr/>
          </p:nvSpPr>
          <p:spPr bwMode="auto">
            <a:xfrm flipV="1">
              <a:off x="5277"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3" name="Line 2738">
              <a:extLst>
                <a:ext uri="{FF2B5EF4-FFF2-40B4-BE49-F238E27FC236}">
                  <a16:creationId xmlns:a16="http://schemas.microsoft.com/office/drawing/2014/main" id="{66A0FD59-068C-3740-A083-CE1181A70649}"/>
                </a:ext>
              </a:extLst>
            </p:cNvPr>
            <p:cNvSpPr>
              <a:spLocks noChangeShapeType="1"/>
            </p:cNvSpPr>
            <p:nvPr/>
          </p:nvSpPr>
          <p:spPr bwMode="auto">
            <a:xfrm flipV="1">
              <a:off x="5277"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4" name="Line 2739">
              <a:extLst>
                <a:ext uri="{FF2B5EF4-FFF2-40B4-BE49-F238E27FC236}">
                  <a16:creationId xmlns:a16="http://schemas.microsoft.com/office/drawing/2014/main" id="{CCD7310E-D3BB-344F-AAA2-AD91CFEFC9E2}"/>
                </a:ext>
              </a:extLst>
            </p:cNvPr>
            <p:cNvSpPr>
              <a:spLocks noChangeShapeType="1"/>
            </p:cNvSpPr>
            <p:nvPr/>
          </p:nvSpPr>
          <p:spPr bwMode="auto">
            <a:xfrm flipV="1">
              <a:off x="5277"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5" name="Line 2740">
              <a:extLst>
                <a:ext uri="{FF2B5EF4-FFF2-40B4-BE49-F238E27FC236}">
                  <a16:creationId xmlns:a16="http://schemas.microsoft.com/office/drawing/2014/main" id="{F7A65051-884E-4546-8232-0046473F407F}"/>
                </a:ext>
              </a:extLst>
            </p:cNvPr>
            <p:cNvSpPr>
              <a:spLocks noChangeShapeType="1"/>
            </p:cNvSpPr>
            <p:nvPr/>
          </p:nvSpPr>
          <p:spPr bwMode="auto">
            <a:xfrm flipV="1">
              <a:off x="5277"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6" name="Line 2741">
              <a:extLst>
                <a:ext uri="{FF2B5EF4-FFF2-40B4-BE49-F238E27FC236}">
                  <a16:creationId xmlns:a16="http://schemas.microsoft.com/office/drawing/2014/main" id="{8E376911-863E-9745-AD8C-D6590DFA5A00}"/>
                </a:ext>
              </a:extLst>
            </p:cNvPr>
            <p:cNvSpPr>
              <a:spLocks noChangeShapeType="1"/>
            </p:cNvSpPr>
            <p:nvPr/>
          </p:nvSpPr>
          <p:spPr bwMode="auto">
            <a:xfrm flipV="1">
              <a:off x="5277"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7" name="Line 2742">
              <a:extLst>
                <a:ext uri="{FF2B5EF4-FFF2-40B4-BE49-F238E27FC236}">
                  <a16:creationId xmlns:a16="http://schemas.microsoft.com/office/drawing/2014/main" id="{741D578C-59A1-DB4E-A2C1-BE86B52CFA82}"/>
                </a:ext>
              </a:extLst>
            </p:cNvPr>
            <p:cNvSpPr>
              <a:spLocks noChangeShapeType="1"/>
            </p:cNvSpPr>
            <p:nvPr/>
          </p:nvSpPr>
          <p:spPr bwMode="auto">
            <a:xfrm flipV="1">
              <a:off x="5277"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8" name="Line 2743">
              <a:extLst>
                <a:ext uri="{FF2B5EF4-FFF2-40B4-BE49-F238E27FC236}">
                  <a16:creationId xmlns:a16="http://schemas.microsoft.com/office/drawing/2014/main" id="{7267CE14-23B2-B04B-8475-03A8A5D2B553}"/>
                </a:ext>
              </a:extLst>
            </p:cNvPr>
            <p:cNvSpPr>
              <a:spLocks noChangeShapeType="1"/>
            </p:cNvSpPr>
            <p:nvPr/>
          </p:nvSpPr>
          <p:spPr bwMode="auto">
            <a:xfrm flipV="1">
              <a:off x="5277"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9" name="Line 2744">
              <a:extLst>
                <a:ext uri="{FF2B5EF4-FFF2-40B4-BE49-F238E27FC236}">
                  <a16:creationId xmlns:a16="http://schemas.microsoft.com/office/drawing/2014/main" id="{7C729F5D-8249-E348-896F-5B6C64867413}"/>
                </a:ext>
              </a:extLst>
            </p:cNvPr>
            <p:cNvSpPr>
              <a:spLocks noChangeShapeType="1"/>
            </p:cNvSpPr>
            <p:nvPr/>
          </p:nvSpPr>
          <p:spPr bwMode="auto">
            <a:xfrm flipV="1">
              <a:off x="5277"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0" name="Line 2745">
              <a:extLst>
                <a:ext uri="{FF2B5EF4-FFF2-40B4-BE49-F238E27FC236}">
                  <a16:creationId xmlns:a16="http://schemas.microsoft.com/office/drawing/2014/main" id="{0CA9F156-F836-3748-8345-BEAAA0F2E2F7}"/>
                </a:ext>
              </a:extLst>
            </p:cNvPr>
            <p:cNvSpPr>
              <a:spLocks noChangeShapeType="1"/>
            </p:cNvSpPr>
            <p:nvPr/>
          </p:nvSpPr>
          <p:spPr bwMode="auto">
            <a:xfrm flipV="1">
              <a:off x="5277"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1" name="Line 2746">
              <a:extLst>
                <a:ext uri="{FF2B5EF4-FFF2-40B4-BE49-F238E27FC236}">
                  <a16:creationId xmlns:a16="http://schemas.microsoft.com/office/drawing/2014/main" id="{1EF03C36-EA32-834C-B16C-91B4DFAD26EB}"/>
                </a:ext>
              </a:extLst>
            </p:cNvPr>
            <p:cNvSpPr>
              <a:spLocks noChangeShapeType="1"/>
            </p:cNvSpPr>
            <p:nvPr/>
          </p:nvSpPr>
          <p:spPr bwMode="auto">
            <a:xfrm flipV="1">
              <a:off x="5277"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2" name="Line 2747">
              <a:extLst>
                <a:ext uri="{FF2B5EF4-FFF2-40B4-BE49-F238E27FC236}">
                  <a16:creationId xmlns:a16="http://schemas.microsoft.com/office/drawing/2014/main" id="{93A69742-FD62-CA4E-8244-FB0180CF49AA}"/>
                </a:ext>
              </a:extLst>
            </p:cNvPr>
            <p:cNvSpPr>
              <a:spLocks noChangeShapeType="1"/>
            </p:cNvSpPr>
            <p:nvPr/>
          </p:nvSpPr>
          <p:spPr bwMode="auto">
            <a:xfrm flipV="1">
              <a:off x="5277"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3" name="Line 2748">
              <a:extLst>
                <a:ext uri="{FF2B5EF4-FFF2-40B4-BE49-F238E27FC236}">
                  <a16:creationId xmlns:a16="http://schemas.microsoft.com/office/drawing/2014/main" id="{B84FE619-6F01-2747-A147-946B329A6AB8}"/>
                </a:ext>
              </a:extLst>
            </p:cNvPr>
            <p:cNvSpPr>
              <a:spLocks noChangeShapeType="1"/>
            </p:cNvSpPr>
            <p:nvPr/>
          </p:nvSpPr>
          <p:spPr bwMode="auto">
            <a:xfrm flipV="1">
              <a:off x="5277"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4" name="Line 2749">
              <a:extLst>
                <a:ext uri="{FF2B5EF4-FFF2-40B4-BE49-F238E27FC236}">
                  <a16:creationId xmlns:a16="http://schemas.microsoft.com/office/drawing/2014/main" id="{6575D8F7-6F1F-8D43-BD45-1B4B5867CB03}"/>
                </a:ext>
              </a:extLst>
            </p:cNvPr>
            <p:cNvSpPr>
              <a:spLocks noChangeShapeType="1"/>
            </p:cNvSpPr>
            <p:nvPr/>
          </p:nvSpPr>
          <p:spPr bwMode="auto">
            <a:xfrm flipV="1">
              <a:off x="5277"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5" name="Line 2750">
              <a:extLst>
                <a:ext uri="{FF2B5EF4-FFF2-40B4-BE49-F238E27FC236}">
                  <a16:creationId xmlns:a16="http://schemas.microsoft.com/office/drawing/2014/main" id="{61022A35-FE21-EE48-935D-E04FCEC1A51D}"/>
                </a:ext>
              </a:extLst>
            </p:cNvPr>
            <p:cNvSpPr>
              <a:spLocks noChangeShapeType="1"/>
            </p:cNvSpPr>
            <p:nvPr/>
          </p:nvSpPr>
          <p:spPr bwMode="auto">
            <a:xfrm flipV="1">
              <a:off x="5277"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6" name="Line 2751">
              <a:extLst>
                <a:ext uri="{FF2B5EF4-FFF2-40B4-BE49-F238E27FC236}">
                  <a16:creationId xmlns:a16="http://schemas.microsoft.com/office/drawing/2014/main" id="{D1E1E47B-9BAC-664B-A7BF-06FF1A1A6746}"/>
                </a:ext>
              </a:extLst>
            </p:cNvPr>
            <p:cNvSpPr>
              <a:spLocks noChangeShapeType="1"/>
            </p:cNvSpPr>
            <p:nvPr/>
          </p:nvSpPr>
          <p:spPr bwMode="auto">
            <a:xfrm flipV="1">
              <a:off x="5277"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7" name="Line 2752">
              <a:extLst>
                <a:ext uri="{FF2B5EF4-FFF2-40B4-BE49-F238E27FC236}">
                  <a16:creationId xmlns:a16="http://schemas.microsoft.com/office/drawing/2014/main" id="{F4F9B03F-B52C-6C4E-8C70-2FA9704637A8}"/>
                </a:ext>
              </a:extLst>
            </p:cNvPr>
            <p:cNvSpPr>
              <a:spLocks noChangeShapeType="1"/>
            </p:cNvSpPr>
            <p:nvPr/>
          </p:nvSpPr>
          <p:spPr bwMode="auto">
            <a:xfrm flipV="1">
              <a:off x="5277"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8" name="Line 2753">
              <a:extLst>
                <a:ext uri="{FF2B5EF4-FFF2-40B4-BE49-F238E27FC236}">
                  <a16:creationId xmlns:a16="http://schemas.microsoft.com/office/drawing/2014/main" id="{B4D8F8A7-38F5-E346-9B5B-9BE942412DDD}"/>
                </a:ext>
              </a:extLst>
            </p:cNvPr>
            <p:cNvSpPr>
              <a:spLocks noChangeShapeType="1"/>
            </p:cNvSpPr>
            <p:nvPr/>
          </p:nvSpPr>
          <p:spPr bwMode="auto">
            <a:xfrm flipV="1">
              <a:off x="5277"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9" name="Line 2754">
              <a:extLst>
                <a:ext uri="{FF2B5EF4-FFF2-40B4-BE49-F238E27FC236}">
                  <a16:creationId xmlns:a16="http://schemas.microsoft.com/office/drawing/2014/main" id="{4173CCDF-0950-8241-BCF8-A416B071C7B9}"/>
                </a:ext>
              </a:extLst>
            </p:cNvPr>
            <p:cNvSpPr>
              <a:spLocks noChangeShapeType="1"/>
            </p:cNvSpPr>
            <p:nvPr/>
          </p:nvSpPr>
          <p:spPr bwMode="auto">
            <a:xfrm flipV="1">
              <a:off x="5277"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0" name="Line 2755">
              <a:extLst>
                <a:ext uri="{FF2B5EF4-FFF2-40B4-BE49-F238E27FC236}">
                  <a16:creationId xmlns:a16="http://schemas.microsoft.com/office/drawing/2014/main" id="{B295CF28-8A38-2C4C-9E64-75D7922F2796}"/>
                </a:ext>
              </a:extLst>
            </p:cNvPr>
            <p:cNvSpPr>
              <a:spLocks noChangeShapeType="1"/>
            </p:cNvSpPr>
            <p:nvPr/>
          </p:nvSpPr>
          <p:spPr bwMode="auto">
            <a:xfrm flipV="1">
              <a:off x="5277"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1" name="Line 2756">
              <a:extLst>
                <a:ext uri="{FF2B5EF4-FFF2-40B4-BE49-F238E27FC236}">
                  <a16:creationId xmlns:a16="http://schemas.microsoft.com/office/drawing/2014/main" id="{9CF372FD-EACD-454C-80FE-5113197A77E4}"/>
                </a:ext>
              </a:extLst>
            </p:cNvPr>
            <p:cNvSpPr>
              <a:spLocks noChangeShapeType="1"/>
            </p:cNvSpPr>
            <p:nvPr/>
          </p:nvSpPr>
          <p:spPr bwMode="auto">
            <a:xfrm flipV="1">
              <a:off x="5277"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2" name="Line 2757">
              <a:extLst>
                <a:ext uri="{FF2B5EF4-FFF2-40B4-BE49-F238E27FC236}">
                  <a16:creationId xmlns:a16="http://schemas.microsoft.com/office/drawing/2014/main" id="{89CAE0D3-DE0B-D04B-920F-6D189565DD46}"/>
                </a:ext>
              </a:extLst>
            </p:cNvPr>
            <p:cNvSpPr>
              <a:spLocks noChangeShapeType="1"/>
            </p:cNvSpPr>
            <p:nvPr/>
          </p:nvSpPr>
          <p:spPr bwMode="auto">
            <a:xfrm flipV="1">
              <a:off x="5277"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3" name="Line 2758">
              <a:extLst>
                <a:ext uri="{FF2B5EF4-FFF2-40B4-BE49-F238E27FC236}">
                  <a16:creationId xmlns:a16="http://schemas.microsoft.com/office/drawing/2014/main" id="{BB6E3BC4-6669-DE43-A217-16237B2714B1}"/>
                </a:ext>
              </a:extLst>
            </p:cNvPr>
            <p:cNvSpPr>
              <a:spLocks noChangeShapeType="1"/>
            </p:cNvSpPr>
            <p:nvPr/>
          </p:nvSpPr>
          <p:spPr bwMode="auto">
            <a:xfrm flipV="1">
              <a:off x="5277"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4" name="Line 2759">
              <a:extLst>
                <a:ext uri="{FF2B5EF4-FFF2-40B4-BE49-F238E27FC236}">
                  <a16:creationId xmlns:a16="http://schemas.microsoft.com/office/drawing/2014/main" id="{4E8EEAA1-B4F6-7E45-9D16-05D826B21D3A}"/>
                </a:ext>
              </a:extLst>
            </p:cNvPr>
            <p:cNvSpPr>
              <a:spLocks noChangeShapeType="1"/>
            </p:cNvSpPr>
            <p:nvPr/>
          </p:nvSpPr>
          <p:spPr bwMode="auto">
            <a:xfrm flipV="1">
              <a:off x="5277"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5" name="Line 2760">
              <a:extLst>
                <a:ext uri="{FF2B5EF4-FFF2-40B4-BE49-F238E27FC236}">
                  <a16:creationId xmlns:a16="http://schemas.microsoft.com/office/drawing/2014/main" id="{EB9B823F-2E03-C54F-9D78-1D76D76C3D56}"/>
                </a:ext>
              </a:extLst>
            </p:cNvPr>
            <p:cNvSpPr>
              <a:spLocks noChangeShapeType="1"/>
            </p:cNvSpPr>
            <p:nvPr/>
          </p:nvSpPr>
          <p:spPr bwMode="auto">
            <a:xfrm flipV="1">
              <a:off x="5277"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6" name="Line 2761">
              <a:extLst>
                <a:ext uri="{FF2B5EF4-FFF2-40B4-BE49-F238E27FC236}">
                  <a16:creationId xmlns:a16="http://schemas.microsoft.com/office/drawing/2014/main" id="{E4127686-E1D6-C540-B6E5-86684E5DA3E0}"/>
                </a:ext>
              </a:extLst>
            </p:cNvPr>
            <p:cNvSpPr>
              <a:spLocks noChangeShapeType="1"/>
            </p:cNvSpPr>
            <p:nvPr/>
          </p:nvSpPr>
          <p:spPr bwMode="auto">
            <a:xfrm flipV="1">
              <a:off x="5277"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7" name="Line 2762">
              <a:extLst>
                <a:ext uri="{FF2B5EF4-FFF2-40B4-BE49-F238E27FC236}">
                  <a16:creationId xmlns:a16="http://schemas.microsoft.com/office/drawing/2014/main" id="{D97AE40B-CE90-8949-A1E3-D9B7F3F6BF85}"/>
                </a:ext>
              </a:extLst>
            </p:cNvPr>
            <p:cNvSpPr>
              <a:spLocks noChangeShapeType="1"/>
            </p:cNvSpPr>
            <p:nvPr/>
          </p:nvSpPr>
          <p:spPr bwMode="auto">
            <a:xfrm flipV="1">
              <a:off x="5277"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8" name="Line 2763">
              <a:extLst>
                <a:ext uri="{FF2B5EF4-FFF2-40B4-BE49-F238E27FC236}">
                  <a16:creationId xmlns:a16="http://schemas.microsoft.com/office/drawing/2014/main" id="{6E43AE31-73E1-D347-9846-DB7DC5E2FE52}"/>
                </a:ext>
              </a:extLst>
            </p:cNvPr>
            <p:cNvSpPr>
              <a:spLocks noChangeShapeType="1"/>
            </p:cNvSpPr>
            <p:nvPr/>
          </p:nvSpPr>
          <p:spPr bwMode="auto">
            <a:xfrm flipV="1">
              <a:off x="5277"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9" name="Line 2764">
              <a:extLst>
                <a:ext uri="{FF2B5EF4-FFF2-40B4-BE49-F238E27FC236}">
                  <a16:creationId xmlns:a16="http://schemas.microsoft.com/office/drawing/2014/main" id="{44F8F051-7AF6-3042-9765-B3855EC62E61}"/>
                </a:ext>
              </a:extLst>
            </p:cNvPr>
            <p:cNvSpPr>
              <a:spLocks noChangeShapeType="1"/>
            </p:cNvSpPr>
            <p:nvPr/>
          </p:nvSpPr>
          <p:spPr bwMode="auto">
            <a:xfrm flipV="1">
              <a:off x="5277"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0" name="Line 2765">
              <a:extLst>
                <a:ext uri="{FF2B5EF4-FFF2-40B4-BE49-F238E27FC236}">
                  <a16:creationId xmlns:a16="http://schemas.microsoft.com/office/drawing/2014/main" id="{6E6889A6-BB39-494F-9B21-563ED429B47C}"/>
                </a:ext>
              </a:extLst>
            </p:cNvPr>
            <p:cNvSpPr>
              <a:spLocks noChangeShapeType="1"/>
            </p:cNvSpPr>
            <p:nvPr/>
          </p:nvSpPr>
          <p:spPr bwMode="auto">
            <a:xfrm flipV="1">
              <a:off x="5277"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1" name="Line 2766">
              <a:extLst>
                <a:ext uri="{FF2B5EF4-FFF2-40B4-BE49-F238E27FC236}">
                  <a16:creationId xmlns:a16="http://schemas.microsoft.com/office/drawing/2014/main" id="{48D3E252-7E53-6A40-8716-1ED013032D19}"/>
                </a:ext>
              </a:extLst>
            </p:cNvPr>
            <p:cNvSpPr>
              <a:spLocks noChangeShapeType="1"/>
            </p:cNvSpPr>
            <p:nvPr/>
          </p:nvSpPr>
          <p:spPr bwMode="auto">
            <a:xfrm flipV="1">
              <a:off x="5277"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2" name="Line 2767">
              <a:extLst>
                <a:ext uri="{FF2B5EF4-FFF2-40B4-BE49-F238E27FC236}">
                  <a16:creationId xmlns:a16="http://schemas.microsoft.com/office/drawing/2014/main" id="{AA8B1E23-60D1-8D42-ADB8-85162CDB7999}"/>
                </a:ext>
              </a:extLst>
            </p:cNvPr>
            <p:cNvSpPr>
              <a:spLocks noChangeShapeType="1"/>
            </p:cNvSpPr>
            <p:nvPr/>
          </p:nvSpPr>
          <p:spPr bwMode="auto">
            <a:xfrm flipV="1">
              <a:off x="5277"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3" name="Line 2768">
              <a:extLst>
                <a:ext uri="{FF2B5EF4-FFF2-40B4-BE49-F238E27FC236}">
                  <a16:creationId xmlns:a16="http://schemas.microsoft.com/office/drawing/2014/main" id="{7B5764EC-74D8-3545-9BA6-8138DCC019BD}"/>
                </a:ext>
              </a:extLst>
            </p:cNvPr>
            <p:cNvSpPr>
              <a:spLocks noChangeShapeType="1"/>
            </p:cNvSpPr>
            <p:nvPr/>
          </p:nvSpPr>
          <p:spPr bwMode="auto">
            <a:xfrm flipV="1">
              <a:off x="5277"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4" name="Line 2769">
              <a:extLst>
                <a:ext uri="{FF2B5EF4-FFF2-40B4-BE49-F238E27FC236}">
                  <a16:creationId xmlns:a16="http://schemas.microsoft.com/office/drawing/2014/main" id="{9227C053-EE2E-9144-876D-D7F6C85AE87F}"/>
                </a:ext>
              </a:extLst>
            </p:cNvPr>
            <p:cNvSpPr>
              <a:spLocks noChangeShapeType="1"/>
            </p:cNvSpPr>
            <p:nvPr/>
          </p:nvSpPr>
          <p:spPr bwMode="auto">
            <a:xfrm flipV="1">
              <a:off x="5277"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5" name="Line 2770">
              <a:extLst>
                <a:ext uri="{FF2B5EF4-FFF2-40B4-BE49-F238E27FC236}">
                  <a16:creationId xmlns:a16="http://schemas.microsoft.com/office/drawing/2014/main" id="{27BCBA56-FCB0-9142-AF39-5E2F1B295CC8}"/>
                </a:ext>
              </a:extLst>
            </p:cNvPr>
            <p:cNvSpPr>
              <a:spLocks noChangeShapeType="1"/>
            </p:cNvSpPr>
            <p:nvPr/>
          </p:nvSpPr>
          <p:spPr bwMode="auto">
            <a:xfrm flipV="1">
              <a:off x="5277"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6" name="Line 2771">
              <a:extLst>
                <a:ext uri="{FF2B5EF4-FFF2-40B4-BE49-F238E27FC236}">
                  <a16:creationId xmlns:a16="http://schemas.microsoft.com/office/drawing/2014/main" id="{18671FB4-DA80-CB40-A12C-B20B4781E119}"/>
                </a:ext>
              </a:extLst>
            </p:cNvPr>
            <p:cNvSpPr>
              <a:spLocks noChangeShapeType="1"/>
            </p:cNvSpPr>
            <p:nvPr/>
          </p:nvSpPr>
          <p:spPr bwMode="auto">
            <a:xfrm flipV="1">
              <a:off x="5277"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7" name="Line 2772">
              <a:extLst>
                <a:ext uri="{FF2B5EF4-FFF2-40B4-BE49-F238E27FC236}">
                  <a16:creationId xmlns:a16="http://schemas.microsoft.com/office/drawing/2014/main" id="{0B03D5F6-E898-6F45-AD99-1BCE4C05BA3E}"/>
                </a:ext>
              </a:extLst>
            </p:cNvPr>
            <p:cNvSpPr>
              <a:spLocks noChangeShapeType="1"/>
            </p:cNvSpPr>
            <p:nvPr/>
          </p:nvSpPr>
          <p:spPr bwMode="auto">
            <a:xfrm flipV="1">
              <a:off x="5277"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8" name="Line 2773">
              <a:extLst>
                <a:ext uri="{FF2B5EF4-FFF2-40B4-BE49-F238E27FC236}">
                  <a16:creationId xmlns:a16="http://schemas.microsoft.com/office/drawing/2014/main" id="{3B84D656-02D3-B244-9B4B-0B5810E21F1F}"/>
                </a:ext>
              </a:extLst>
            </p:cNvPr>
            <p:cNvSpPr>
              <a:spLocks noChangeShapeType="1"/>
            </p:cNvSpPr>
            <p:nvPr/>
          </p:nvSpPr>
          <p:spPr bwMode="auto">
            <a:xfrm flipV="1">
              <a:off x="5277"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9" name="Line 2774">
              <a:extLst>
                <a:ext uri="{FF2B5EF4-FFF2-40B4-BE49-F238E27FC236}">
                  <a16:creationId xmlns:a16="http://schemas.microsoft.com/office/drawing/2014/main" id="{F81D00ED-4192-674B-90C7-B2B89F2058A7}"/>
                </a:ext>
              </a:extLst>
            </p:cNvPr>
            <p:cNvSpPr>
              <a:spLocks noChangeShapeType="1"/>
            </p:cNvSpPr>
            <p:nvPr/>
          </p:nvSpPr>
          <p:spPr bwMode="auto">
            <a:xfrm flipV="1">
              <a:off x="5277"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0" name="Line 2775">
              <a:extLst>
                <a:ext uri="{FF2B5EF4-FFF2-40B4-BE49-F238E27FC236}">
                  <a16:creationId xmlns:a16="http://schemas.microsoft.com/office/drawing/2014/main" id="{1F324275-6903-9447-B1C0-A65DC3FEC867}"/>
                </a:ext>
              </a:extLst>
            </p:cNvPr>
            <p:cNvSpPr>
              <a:spLocks noChangeShapeType="1"/>
            </p:cNvSpPr>
            <p:nvPr/>
          </p:nvSpPr>
          <p:spPr bwMode="auto">
            <a:xfrm flipV="1">
              <a:off x="5277"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1" name="Line 2776">
              <a:extLst>
                <a:ext uri="{FF2B5EF4-FFF2-40B4-BE49-F238E27FC236}">
                  <a16:creationId xmlns:a16="http://schemas.microsoft.com/office/drawing/2014/main" id="{AB85F544-9721-6B44-918F-61DFC0A7769A}"/>
                </a:ext>
              </a:extLst>
            </p:cNvPr>
            <p:cNvSpPr>
              <a:spLocks noChangeShapeType="1"/>
            </p:cNvSpPr>
            <p:nvPr/>
          </p:nvSpPr>
          <p:spPr bwMode="auto">
            <a:xfrm flipV="1">
              <a:off x="5277"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2" name="Line 2777">
              <a:extLst>
                <a:ext uri="{FF2B5EF4-FFF2-40B4-BE49-F238E27FC236}">
                  <a16:creationId xmlns:a16="http://schemas.microsoft.com/office/drawing/2014/main" id="{F473F700-1583-C942-BF69-851B22FCBAD1}"/>
                </a:ext>
              </a:extLst>
            </p:cNvPr>
            <p:cNvSpPr>
              <a:spLocks noChangeShapeType="1"/>
            </p:cNvSpPr>
            <p:nvPr/>
          </p:nvSpPr>
          <p:spPr bwMode="auto">
            <a:xfrm>
              <a:off x="5277"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3" name="Rectangle 2778">
              <a:extLst>
                <a:ext uri="{FF2B5EF4-FFF2-40B4-BE49-F238E27FC236}">
                  <a16:creationId xmlns:a16="http://schemas.microsoft.com/office/drawing/2014/main" id="{A04271C5-B0CF-D34B-B2DE-4E48AC0C334C}"/>
                </a:ext>
              </a:extLst>
            </p:cNvPr>
            <p:cNvSpPr>
              <a:spLocks noChangeArrowheads="1"/>
            </p:cNvSpPr>
            <p:nvPr/>
          </p:nvSpPr>
          <p:spPr bwMode="auto">
            <a:xfrm>
              <a:off x="5242"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8</a:t>
              </a:r>
              <a:endParaRPr lang="en-US" altLang="en-US" sz="1800">
                <a:solidFill>
                  <a:schemeClr val="tx1"/>
                </a:solidFill>
              </a:endParaRPr>
            </a:p>
          </p:txBody>
        </p:sp>
        <p:sp>
          <p:nvSpPr>
            <p:cNvPr id="143534" name="Line 2779">
              <a:extLst>
                <a:ext uri="{FF2B5EF4-FFF2-40B4-BE49-F238E27FC236}">
                  <a16:creationId xmlns:a16="http://schemas.microsoft.com/office/drawing/2014/main" id="{A05F6315-9FCC-8A43-88BB-8BFC4EB3B3F6}"/>
                </a:ext>
              </a:extLst>
            </p:cNvPr>
            <p:cNvSpPr>
              <a:spLocks noChangeShapeType="1"/>
            </p:cNvSpPr>
            <p:nvPr/>
          </p:nvSpPr>
          <p:spPr bwMode="auto">
            <a:xfrm flipV="1">
              <a:off x="5497"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5" name="Line 2780">
              <a:extLst>
                <a:ext uri="{FF2B5EF4-FFF2-40B4-BE49-F238E27FC236}">
                  <a16:creationId xmlns:a16="http://schemas.microsoft.com/office/drawing/2014/main" id="{6A2C8EFD-3E46-5246-9B60-8B6E532FA301}"/>
                </a:ext>
              </a:extLst>
            </p:cNvPr>
            <p:cNvSpPr>
              <a:spLocks noChangeShapeType="1"/>
            </p:cNvSpPr>
            <p:nvPr/>
          </p:nvSpPr>
          <p:spPr bwMode="auto">
            <a:xfrm flipV="1">
              <a:off x="5497"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6" name="Line 2781">
              <a:extLst>
                <a:ext uri="{FF2B5EF4-FFF2-40B4-BE49-F238E27FC236}">
                  <a16:creationId xmlns:a16="http://schemas.microsoft.com/office/drawing/2014/main" id="{4701AE91-AC9F-E84A-8621-06D7DA3EB467}"/>
                </a:ext>
              </a:extLst>
            </p:cNvPr>
            <p:cNvSpPr>
              <a:spLocks noChangeShapeType="1"/>
            </p:cNvSpPr>
            <p:nvPr/>
          </p:nvSpPr>
          <p:spPr bwMode="auto">
            <a:xfrm flipV="1">
              <a:off x="5497"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7" name="Line 2782">
              <a:extLst>
                <a:ext uri="{FF2B5EF4-FFF2-40B4-BE49-F238E27FC236}">
                  <a16:creationId xmlns:a16="http://schemas.microsoft.com/office/drawing/2014/main" id="{24AA2F75-6851-634B-9E2C-9EE6C2460D24}"/>
                </a:ext>
              </a:extLst>
            </p:cNvPr>
            <p:cNvSpPr>
              <a:spLocks noChangeShapeType="1"/>
            </p:cNvSpPr>
            <p:nvPr/>
          </p:nvSpPr>
          <p:spPr bwMode="auto">
            <a:xfrm flipV="1">
              <a:off x="5497"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8" name="Line 2783">
              <a:extLst>
                <a:ext uri="{FF2B5EF4-FFF2-40B4-BE49-F238E27FC236}">
                  <a16:creationId xmlns:a16="http://schemas.microsoft.com/office/drawing/2014/main" id="{677170D8-617A-D34E-AA4B-07B80DCCC10B}"/>
                </a:ext>
              </a:extLst>
            </p:cNvPr>
            <p:cNvSpPr>
              <a:spLocks noChangeShapeType="1"/>
            </p:cNvSpPr>
            <p:nvPr/>
          </p:nvSpPr>
          <p:spPr bwMode="auto">
            <a:xfrm flipV="1">
              <a:off x="5497"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9" name="Line 2784">
              <a:extLst>
                <a:ext uri="{FF2B5EF4-FFF2-40B4-BE49-F238E27FC236}">
                  <a16:creationId xmlns:a16="http://schemas.microsoft.com/office/drawing/2014/main" id="{795F0745-719C-2247-B551-5C3E65A9EFA7}"/>
                </a:ext>
              </a:extLst>
            </p:cNvPr>
            <p:cNvSpPr>
              <a:spLocks noChangeShapeType="1"/>
            </p:cNvSpPr>
            <p:nvPr/>
          </p:nvSpPr>
          <p:spPr bwMode="auto">
            <a:xfrm flipV="1">
              <a:off x="5497"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0" name="Line 2785">
              <a:extLst>
                <a:ext uri="{FF2B5EF4-FFF2-40B4-BE49-F238E27FC236}">
                  <a16:creationId xmlns:a16="http://schemas.microsoft.com/office/drawing/2014/main" id="{E573C584-FA67-8147-ACA3-754A96607095}"/>
                </a:ext>
              </a:extLst>
            </p:cNvPr>
            <p:cNvSpPr>
              <a:spLocks noChangeShapeType="1"/>
            </p:cNvSpPr>
            <p:nvPr/>
          </p:nvSpPr>
          <p:spPr bwMode="auto">
            <a:xfrm flipV="1">
              <a:off x="5497"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1" name="Line 2786">
              <a:extLst>
                <a:ext uri="{FF2B5EF4-FFF2-40B4-BE49-F238E27FC236}">
                  <a16:creationId xmlns:a16="http://schemas.microsoft.com/office/drawing/2014/main" id="{674262B3-8632-C143-9147-4D01F4FEC1D7}"/>
                </a:ext>
              </a:extLst>
            </p:cNvPr>
            <p:cNvSpPr>
              <a:spLocks noChangeShapeType="1"/>
            </p:cNvSpPr>
            <p:nvPr/>
          </p:nvSpPr>
          <p:spPr bwMode="auto">
            <a:xfrm flipV="1">
              <a:off x="5497"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2" name="Line 2787">
              <a:extLst>
                <a:ext uri="{FF2B5EF4-FFF2-40B4-BE49-F238E27FC236}">
                  <a16:creationId xmlns:a16="http://schemas.microsoft.com/office/drawing/2014/main" id="{B657F0E1-764B-0F47-85BF-63B75CA5928F}"/>
                </a:ext>
              </a:extLst>
            </p:cNvPr>
            <p:cNvSpPr>
              <a:spLocks noChangeShapeType="1"/>
            </p:cNvSpPr>
            <p:nvPr/>
          </p:nvSpPr>
          <p:spPr bwMode="auto">
            <a:xfrm flipV="1">
              <a:off x="5497"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3" name="Line 2788">
              <a:extLst>
                <a:ext uri="{FF2B5EF4-FFF2-40B4-BE49-F238E27FC236}">
                  <a16:creationId xmlns:a16="http://schemas.microsoft.com/office/drawing/2014/main" id="{6A65B376-8D25-864B-B273-B73A5DE1B2AA}"/>
                </a:ext>
              </a:extLst>
            </p:cNvPr>
            <p:cNvSpPr>
              <a:spLocks noChangeShapeType="1"/>
            </p:cNvSpPr>
            <p:nvPr/>
          </p:nvSpPr>
          <p:spPr bwMode="auto">
            <a:xfrm flipV="1">
              <a:off x="5497"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4" name="Line 2789">
              <a:extLst>
                <a:ext uri="{FF2B5EF4-FFF2-40B4-BE49-F238E27FC236}">
                  <a16:creationId xmlns:a16="http://schemas.microsoft.com/office/drawing/2014/main" id="{7FFD974C-B374-394F-A5E6-B5D383D337D6}"/>
                </a:ext>
              </a:extLst>
            </p:cNvPr>
            <p:cNvSpPr>
              <a:spLocks noChangeShapeType="1"/>
            </p:cNvSpPr>
            <p:nvPr/>
          </p:nvSpPr>
          <p:spPr bwMode="auto">
            <a:xfrm flipV="1">
              <a:off x="5497"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5" name="Line 2790">
              <a:extLst>
                <a:ext uri="{FF2B5EF4-FFF2-40B4-BE49-F238E27FC236}">
                  <a16:creationId xmlns:a16="http://schemas.microsoft.com/office/drawing/2014/main" id="{E906E06F-C8EF-9E47-A814-6523DE13098C}"/>
                </a:ext>
              </a:extLst>
            </p:cNvPr>
            <p:cNvSpPr>
              <a:spLocks noChangeShapeType="1"/>
            </p:cNvSpPr>
            <p:nvPr/>
          </p:nvSpPr>
          <p:spPr bwMode="auto">
            <a:xfrm flipV="1">
              <a:off x="5497"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6" name="Line 2791">
              <a:extLst>
                <a:ext uri="{FF2B5EF4-FFF2-40B4-BE49-F238E27FC236}">
                  <a16:creationId xmlns:a16="http://schemas.microsoft.com/office/drawing/2014/main" id="{97C09FD0-28C4-1549-979A-6D1257A05616}"/>
                </a:ext>
              </a:extLst>
            </p:cNvPr>
            <p:cNvSpPr>
              <a:spLocks noChangeShapeType="1"/>
            </p:cNvSpPr>
            <p:nvPr/>
          </p:nvSpPr>
          <p:spPr bwMode="auto">
            <a:xfrm flipV="1">
              <a:off x="5497"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7" name="Line 2792">
              <a:extLst>
                <a:ext uri="{FF2B5EF4-FFF2-40B4-BE49-F238E27FC236}">
                  <a16:creationId xmlns:a16="http://schemas.microsoft.com/office/drawing/2014/main" id="{FAD645A1-EB0E-5346-B067-91DB5726787B}"/>
                </a:ext>
              </a:extLst>
            </p:cNvPr>
            <p:cNvSpPr>
              <a:spLocks noChangeShapeType="1"/>
            </p:cNvSpPr>
            <p:nvPr/>
          </p:nvSpPr>
          <p:spPr bwMode="auto">
            <a:xfrm flipV="1">
              <a:off x="5497"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8" name="Line 2793">
              <a:extLst>
                <a:ext uri="{FF2B5EF4-FFF2-40B4-BE49-F238E27FC236}">
                  <a16:creationId xmlns:a16="http://schemas.microsoft.com/office/drawing/2014/main" id="{3B571A97-5A74-F447-B0F9-AC598066DE8B}"/>
                </a:ext>
              </a:extLst>
            </p:cNvPr>
            <p:cNvSpPr>
              <a:spLocks noChangeShapeType="1"/>
            </p:cNvSpPr>
            <p:nvPr/>
          </p:nvSpPr>
          <p:spPr bwMode="auto">
            <a:xfrm flipV="1">
              <a:off x="5497"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9" name="Line 2794">
              <a:extLst>
                <a:ext uri="{FF2B5EF4-FFF2-40B4-BE49-F238E27FC236}">
                  <a16:creationId xmlns:a16="http://schemas.microsoft.com/office/drawing/2014/main" id="{F0AF806D-9CFB-B344-8106-53AE3A5581EF}"/>
                </a:ext>
              </a:extLst>
            </p:cNvPr>
            <p:cNvSpPr>
              <a:spLocks noChangeShapeType="1"/>
            </p:cNvSpPr>
            <p:nvPr/>
          </p:nvSpPr>
          <p:spPr bwMode="auto">
            <a:xfrm flipV="1">
              <a:off x="5497"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0" name="Line 2795">
              <a:extLst>
                <a:ext uri="{FF2B5EF4-FFF2-40B4-BE49-F238E27FC236}">
                  <a16:creationId xmlns:a16="http://schemas.microsoft.com/office/drawing/2014/main" id="{87AA6323-B45C-2042-A69C-C10EF9805F8C}"/>
                </a:ext>
              </a:extLst>
            </p:cNvPr>
            <p:cNvSpPr>
              <a:spLocks noChangeShapeType="1"/>
            </p:cNvSpPr>
            <p:nvPr/>
          </p:nvSpPr>
          <p:spPr bwMode="auto">
            <a:xfrm flipV="1">
              <a:off x="5497"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1" name="Line 2796">
              <a:extLst>
                <a:ext uri="{FF2B5EF4-FFF2-40B4-BE49-F238E27FC236}">
                  <a16:creationId xmlns:a16="http://schemas.microsoft.com/office/drawing/2014/main" id="{A733B00E-43BB-354E-985F-E0322D864027}"/>
                </a:ext>
              </a:extLst>
            </p:cNvPr>
            <p:cNvSpPr>
              <a:spLocks noChangeShapeType="1"/>
            </p:cNvSpPr>
            <p:nvPr/>
          </p:nvSpPr>
          <p:spPr bwMode="auto">
            <a:xfrm flipV="1">
              <a:off x="5497"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2" name="Line 2797">
              <a:extLst>
                <a:ext uri="{FF2B5EF4-FFF2-40B4-BE49-F238E27FC236}">
                  <a16:creationId xmlns:a16="http://schemas.microsoft.com/office/drawing/2014/main" id="{2A34018D-76E4-7C44-86D8-793BC14604AD}"/>
                </a:ext>
              </a:extLst>
            </p:cNvPr>
            <p:cNvSpPr>
              <a:spLocks noChangeShapeType="1"/>
            </p:cNvSpPr>
            <p:nvPr/>
          </p:nvSpPr>
          <p:spPr bwMode="auto">
            <a:xfrm flipV="1">
              <a:off x="5497"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3" name="Line 2798">
              <a:extLst>
                <a:ext uri="{FF2B5EF4-FFF2-40B4-BE49-F238E27FC236}">
                  <a16:creationId xmlns:a16="http://schemas.microsoft.com/office/drawing/2014/main" id="{6123E5BF-8573-6B47-949D-CFF9A860AA20}"/>
                </a:ext>
              </a:extLst>
            </p:cNvPr>
            <p:cNvSpPr>
              <a:spLocks noChangeShapeType="1"/>
            </p:cNvSpPr>
            <p:nvPr/>
          </p:nvSpPr>
          <p:spPr bwMode="auto">
            <a:xfrm flipV="1">
              <a:off x="5497"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4" name="Line 2799">
              <a:extLst>
                <a:ext uri="{FF2B5EF4-FFF2-40B4-BE49-F238E27FC236}">
                  <a16:creationId xmlns:a16="http://schemas.microsoft.com/office/drawing/2014/main" id="{5DE02B0A-B94E-EA4F-9DF8-410E10C1BFAC}"/>
                </a:ext>
              </a:extLst>
            </p:cNvPr>
            <p:cNvSpPr>
              <a:spLocks noChangeShapeType="1"/>
            </p:cNvSpPr>
            <p:nvPr/>
          </p:nvSpPr>
          <p:spPr bwMode="auto">
            <a:xfrm flipV="1">
              <a:off x="5497"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5" name="Line 2800">
              <a:extLst>
                <a:ext uri="{FF2B5EF4-FFF2-40B4-BE49-F238E27FC236}">
                  <a16:creationId xmlns:a16="http://schemas.microsoft.com/office/drawing/2014/main" id="{A85E5C6D-733D-034B-8BCC-6E0599CE9423}"/>
                </a:ext>
              </a:extLst>
            </p:cNvPr>
            <p:cNvSpPr>
              <a:spLocks noChangeShapeType="1"/>
            </p:cNvSpPr>
            <p:nvPr/>
          </p:nvSpPr>
          <p:spPr bwMode="auto">
            <a:xfrm flipV="1">
              <a:off x="5497"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6" name="Line 2801">
              <a:extLst>
                <a:ext uri="{FF2B5EF4-FFF2-40B4-BE49-F238E27FC236}">
                  <a16:creationId xmlns:a16="http://schemas.microsoft.com/office/drawing/2014/main" id="{D39F0444-0C0E-3644-8A26-B1085556C4BA}"/>
                </a:ext>
              </a:extLst>
            </p:cNvPr>
            <p:cNvSpPr>
              <a:spLocks noChangeShapeType="1"/>
            </p:cNvSpPr>
            <p:nvPr/>
          </p:nvSpPr>
          <p:spPr bwMode="auto">
            <a:xfrm flipV="1">
              <a:off x="5497"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7" name="Line 2802">
              <a:extLst>
                <a:ext uri="{FF2B5EF4-FFF2-40B4-BE49-F238E27FC236}">
                  <a16:creationId xmlns:a16="http://schemas.microsoft.com/office/drawing/2014/main" id="{CC97B5A4-09CB-6843-855D-6A9CF3BEEB9A}"/>
                </a:ext>
              </a:extLst>
            </p:cNvPr>
            <p:cNvSpPr>
              <a:spLocks noChangeShapeType="1"/>
            </p:cNvSpPr>
            <p:nvPr/>
          </p:nvSpPr>
          <p:spPr bwMode="auto">
            <a:xfrm flipV="1">
              <a:off x="5497"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8" name="Line 2803">
              <a:extLst>
                <a:ext uri="{FF2B5EF4-FFF2-40B4-BE49-F238E27FC236}">
                  <a16:creationId xmlns:a16="http://schemas.microsoft.com/office/drawing/2014/main" id="{4EA3DAB4-68BA-754D-B916-BF0192F8178F}"/>
                </a:ext>
              </a:extLst>
            </p:cNvPr>
            <p:cNvSpPr>
              <a:spLocks noChangeShapeType="1"/>
            </p:cNvSpPr>
            <p:nvPr/>
          </p:nvSpPr>
          <p:spPr bwMode="auto">
            <a:xfrm flipV="1">
              <a:off x="5497"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9" name="Line 2804">
              <a:extLst>
                <a:ext uri="{FF2B5EF4-FFF2-40B4-BE49-F238E27FC236}">
                  <a16:creationId xmlns:a16="http://schemas.microsoft.com/office/drawing/2014/main" id="{B38179A0-3A6D-4140-9878-5BB5C3F3C65A}"/>
                </a:ext>
              </a:extLst>
            </p:cNvPr>
            <p:cNvSpPr>
              <a:spLocks noChangeShapeType="1"/>
            </p:cNvSpPr>
            <p:nvPr/>
          </p:nvSpPr>
          <p:spPr bwMode="auto">
            <a:xfrm flipV="1">
              <a:off x="5497"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0" name="Line 2805">
              <a:extLst>
                <a:ext uri="{FF2B5EF4-FFF2-40B4-BE49-F238E27FC236}">
                  <a16:creationId xmlns:a16="http://schemas.microsoft.com/office/drawing/2014/main" id="{6EFBC49A-9BAA-874C-A44F-61A8E5DD2293}"/>
                </a:ext>
              </a:extLst>
            </p:cNvPr>
            <p:cNvSpPr>
              <a:spLocks noChangeShapeType="1"/>
            </p:cNvSpPr>
            <p:nvPr/>
          </p:nvSpPr>
          <p:spPr bwMode="auto">
            <a:xfrm flipV="1">
              <a:off x="5497"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1" name="Line 2806">
              <a:extLst>
                <a:ext uri="{FF2B5EF4-FFF2-40B4-BE49-F238E27FC236}">
                  <a16:creationId xmlns:a16="http://schemas.microsoft.com/office/drawing/2014/main" id="{69DB6698-EC12-4040-A22F-0DABF6A75F02}"/>
                </a:ext>
              </a:extLst>
            </p:cNvPr>
            <p:cNvSpPr>
              <a:spLocks noChangeShapeType="1"/>
            </p:cNvSpPr>
            <p:nvPr/>
          </p:nvSpPr>
          <p:spPr bwMode="auto">
            <a:xfrm flipV="1">
              <a:off x="5497"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2" name="Line 2807">
              <a:extLst>
                <a:ext uri="{FF2B5EF4-FFF2-40B4-BE49-F238E27FC236}">
                  <a16:creationId xmlns:a16="http://schemas.microsoft.com/office/drawing/2014/main" id="{2E3DDF47-B502-FA45-A28B-B391AFF22B1F}"/>
                </a:ext>
              </a:extLst>
            </p:cNvPr>
            <p:cNvSpPr>
              <a:spLocks noChangeShapeType="1"/>
            </p:cNvSpPr>
            <p:nvPr/>
          </p:nvSpPr>
          <p:spPr bwMode="auto">
            <a:xfrm flipV="1">
              <a:off x="5497"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3" name="Line 2808">
              <a:extLst>
                <a:ext uri="{FF2B5EF4-FFF2-40B4-BE49-F238E27FC236}">
                  <a16:creationId xmlns:a16="http://schemas.microsoft.com/office/drawing/2014/main" id="{538F0BA6-5C40-1C4B-91FF-DF4E871E9A00}"/>
                </a:ext>
              </a:extLst>
            </p:cNvPr>
            <p:cNvSpPr>
              <a:spLocks noChangeShapeType="1"/>
            </p:cNvSpPr>
            <p:nvPr/>
          </p:nvSpPr>
          <p:spPr bwMode="auto">
            <a:xfrm flipV="1">
              <a:off x="5497"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4" name="Line 2809">
              <a:extLst>
                <a:ext uri="{FF2B5EF4-FFF2-40B4-BE49-F238E27FC236}">
                  <a16:creationId xmlns:a16="http://schemas.microsoft.com/office/drawing/2014/main" id="{73D37CC6-03BF-5345-B771-72CF25CBDC27}"/>
                </a:ext>
              </a:extLst>
            </p:cNvPr>
            <p:cNvSpPr>
              <a:spLocks noChangeShapeType="1"/>
            </p:cNvSpPr>
            <p:nvPr/>
          </p:nvSpPr>
          <p:spPr bwMode="auto">
            <a:xfrm flipV="1">
              <a:off x="5497"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5" name="Line 2810">
              <a:extLst>
                <a:ext uri="{FF2B5EF4-FFF2-40B4-BE49-F238E27FC236}">
                  <a16:creationId xmlns:a16="http://schemas.microsoft.com/office/drawing/2014/main" id="{23BCF8F7-383E-C148-BA38-A9BB7FA2D724}"/>
                </a:ext>
              </a:extLst>
            </p:cNvPr>
            <p:cNvSpPr>
              <a:spLocks noChangeShapeType="1"/>
            </p:cNvSpPr>
            <p:nvPr/>
          </p:nvSpPr>
          <p:spPr bwMode="auto">
            <a:xfrm flipV="1">
              <a:off x="5497"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6" name="Line 2811">
              <a:extLst>
                <a:ext uri="{FF2B5EF4-FFF2-40B4-BE49-F238E27FC236}">
                  <a16:creationId xmlns:a16="http://schemas.microsoft.com/office/drawing/2014/main" id="{E82E5F42-0ED3-C041-BDB9-972D823BB16D}"/>
                </a:ext>
              </a:extLst>
            </p:cNvPr>
            <p:cNvSpPr>
              <a:spLocks noChangeShapeType="1"/>
            </p:cNvSpPr>
            <p:nvPr/>
          </p:nvSpPr>
          <p:spPr bwMode="auto">
            <a:xfrm flipV="1">
              <a:off x="5497"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7" name="Line 2812">
              <a:extLst>
                <a:ext uri="{FF2B5EF4-FFF2-40B4-BE49-F238E27FC236}">
                  <a16:creationId xmlns:a16="http://schemas.microsoft.com/office/drawing/2014/main" id="{224E8F58-5C6A-C947-9806-328BAA3DDC6C}"/>
                </a:ext>
              </a:extLst>
            </p:cNvPr>
            <p:cNvSpPr>
              <a:spLocks noChangeShapeType="1"/>
            </p:cNvSpPr>
            <p:nvPr/>
          </p:nvSpPr>
          <p:spPr bwMode="auto">
            <a:xfrm flipV="1">
              <a:off x="5497"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8" name="Line 2813">
              <a:extLst>
                <a:ext uri="{FF2B5EF4-FFF2-40B4-BE49-F238E27FC236}">
                  <a16:creationId xmlns:a16="http://schemas.microsoft.com/office/drawing/2014/main" id="{E6816E6E-69D6-6B42-A1AF-1E8252514C14}"/>
                </a:ext>
              </a:extLst>
            </p:cNvPr>
            <p:cNvSpPr>
              <a:spLocks noChangeShapeType="1"/>
            </p:cNvSpPr>
            <p:nvPr/>
          </p:nvSpPr>
          <p:spPr bwMode="auto">
            <a:xfrm flipV="1">
              <a:off x="5497"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9" name="Line 2814">
              <a:extLst>
                <a:ext uri="{FF2B5EF4-FFF2-40B4-BE49-F238E27FC236}">
                  <a16:creationId xmlns:a16="http://schemas.microsoft.com/office/drawing/2014/main" id="{326E564F-1042-8C4E-AF6D-A4BAA5473D7F}"/>
                </a:ext>
              </a:extLst>
            </p:cNvPr>
            <p:cNvSpPr>
              <a:spLocks noChangeShapeType="1"/>
            </p:cNvSpPr>
            <p:nvPr/>
          </p:nvSpPr>
          <p:spPr bwMode="auto">
            <a:xfrm flipV="1">
              <a:off x="5497"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0" name="Line 2815">
              <a:extLst>
                <a:ext uri="{FF2B5EF4-FFF2-40B4-BE49-F238E27FC236}">
                  <a16:creationId xmlns:a16="http://schemas.microsoft.com/office/drawing/2014/main" id="{B51E57FD-CFCF-9643-AAC5-5DB15734F67F}"/>
                </a:ext>
              </a:extLst>
            </p:cNvPr>
            <p:cNvSpPr>
              <a:spLocks noChangeShapeType="1"/>
            </p:cNvSpPr>
            <p:nvPr/>
          </p:nvSpPr>
          <p:spPr bwMode="auto">
            <a:xfrm flipV="1">
              <a:off x="5497"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1" name="Line 2816">
              <a:extLst>
                <a:ext uri="{FF2B5EF4-FFF2-40B4-BE49-F238E27FC236}">
                  <a16:creationId xmlns:a16="http://schemas.microsoft.com/office/drawing/2014/main" id="{1E8AD353-59BD-2340-B65B-64289D32335D}"/>
                </a:ext>
              </a:extLst>
            </p:cNvPr>
            <p:cNvSpPr>
              <a:spLocks noChangeShapeType="1"/>
            </p:cNvSpPr>
            <p:nvPr/>
          </p:nvSpPr>
          <p:spPr bwMode="auto">
            <a:xfrm flipV="1">
              <a:off x="5497"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2" name="Line 2817">
              <a:extLst>
                <a:ext uri="{FF2B5EF4-FFF2-40B4-BE49-F238E27FC236}">
                  <a16:creationId xmlns:a16="http://schemas.microsoft.com/office/drawing/2014/main" id="{EA87C686-2750-C848-A376-0BDC2650BB04}"/>
                </a:ext>
              </a:extLst>
            </p:cNvPr>
            <p:cNvSpPr>
              <a:spLocks noChangeShapeType="1"/>
            </p:cNvSpPr>
            <p:nvPr/>
          </p:nvSpPr>
          <p:spPr bwMode="auto">
            <a:xfrm flipV="1">
              <a:off x="5497"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3" name="Line 2818">
              <a:extLst>
                <a:ext uri="{FF2B5EF4-FFF2-40B4-BE49-F238E27FC236}">
                  <a16:creationId xmlns:a16="http://schemas.microsoft.com/office/drawing/2014/main" id="{CEFD268D-1EAA-6844-B852-D12802DF74DF}"/>
                </a:ext>
              </a:extLst>
            </p:cNvPr>
            <p:cNvSpPr>
              <a:spLocks noChangeShapeType="1"/>
            </p:cNvSpPr>
            <p:nvPr/>
          </p:nvSpPr>
          <p:spPr bwMode="auto">
            <a:xfrm flipV="1">
              <a:off x="5497"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4" name="Line 2819">
              <a:extLst>
                <a:ext uri="{FF2B5EF4-FFF2-40B4-BE49-F238E27FC236}">
                  <a16:creationId xmlns:a16="http://schemas.microsoft.com/office/drawing/2014/main" id="{002CEC59-A2DF-F944-A0C7-75231D84B585}"/>
                </a:ext>
              </a:extLst>
            </p:cNvPr>
            <p:cNvSpPr>
              <a:spLocks noChangeShapeType="1"/>
            </p:cNvSpPr>
            <p:nvPr/>
          </p:nvSpPr>
          <p:spPr bwMode="auto">
            <a:xfrm flipV="1">
              <a:off x="5497"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5" name="Line 2820">
              <a:extLst>
                <a:ext uri="{FF2B5EF4-FFF2-40B4-BE49-F238E27FC236}">
                  <a16:creationId xmlns:a16="http://schemas.microsoft.com/office/drawing/2014/main" id="{DD086DB6-092D-9246-B60A-F523037377BC}"/>
                </a:ext>
              </a:extLst>
            </p:cNvPr>
            <p:cNvSpPr>
              <a:spLocks noChangeShapeType="1"/>
            </p:cNvSpPr>
            <p:nvPr/>
          </p:nvSpPr>
          <p:spPr bwMode="auto">
            <a:xfrm flipV="1">
              <a:off x="5497"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6" name="Line 2821">
              <a:extLst>
                <a:ext uri="{FF2B5EF4-FFF2-40B4-BE49-F238E27FC236}">
                  <a16:creationId xmlns:a16="http://schemas.microsoft.com/office/drawing/2014/main" id="{6DE08D0A-C384-F942-89FB-113B94710E14}"/>
                </a:ext>
              </a:extLst>
            </p:cNvPr>
            <p:cNvSpPr>
              <a:spLocks noChangeShapeType="1"/>
            </p:cNvSpPr>
            <p:nvPr/>
          </p:nvSpPr>
          <p:spPr bwMode="auto">
            <a:xfrm flipV="1">
              <a:off x="5497"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7" name="Line 2822">
              <a:extLst>
                <a:ext uri="{FF2B5EF4-FFF2-40B4-BE49-F238E27FC236}">
                  <a16:creationId xmlns:a16="http://schemas.microsoft.com/office/drawing/2014/main" id="{76D698E2-3BD6-E243-8CD8-0C35BDBCB5BE}"/>
                </a:ext>
              </a:extLst>
            </p:cNvPr>
            <p:cNvSpPr>
              <a:spLocks noChangeShapeType="1"/>
            </p:cNvSpPr>
            <p:nvPr/>
          </p:nvSpPr>
          <p:spPr bwMode="auto">
            <a:xfrm flipV="1">
              <a:off x="5497"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8" name="Line 2823">
              <a:extLst>
                <a:ext uri="{FF2B5EF4-FFF2-40B4-BE49-F238E27FC236}">
                  <a16:creationId xmlns:a16="http://schemas.microsoft.com/office/drawing/2014/main" id="{BA831E20-3F44-6948-8728-027014C76B7F}"/>
                </a:ext>
              </a:extLst>
            </p:cNvPr>
            <p:cNvSpPr>
              <a:spLocks noChangeShapeType="1"/>
            </p:cNvSpPr>
            <p:nvPr/>
          </p:nvSpPr>
          <p:spPr bwMode="auto">
            <a:xfrm flipV="1">
              <a:off x="5497"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9" name="Line 2824">
              <a:extLst>
                <a:ext uri="{FF2B5EF4-FFF2-40B4-BE49-F238E27FC236}">
                  <a16:creationId xmlns:a16="http://schemas.microsoft.com/office/drawing/2014/main" id="{AFE33C03-52CC-FD46-A329-53F9096A9EF4}"/>
                </a:ext>
              </a:extLst>
            </p:cNvPr>
            <p:cNvSpPr>
              <a:spLocks noChangeShapeType="1"/>
            </p:cNvSpPr>
            <p:nvPr/>
          </p:nvSpPr>
          <p:spPr bwMode="auto">
            <a:xfrm flipV="1">
              <a:off x="5497"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0" name="Line 2825">
              <a:extLst>
                <a:ext uri="{FF2B5EF4-FFF2-40B4-BE49-F238E27FC236}">
                  <a16:creationId xmlns:a16="http://schemas.microsoft.com/office/drawing/2014/main" id="{0A1D877D-44C9-D040-ACA5-D92CA77A4E6D}"/>
                </a:ext>
              </a:extLst>
            </p:cNvPr>
            <p:cNvSpPr>
              <a:spLocks noChangeShapeType="1"/>
            </p:cNvSpPr>
            <p:nvPr/>
          </p:nvSpPr>
          <p:spPr bwMode="auto">
            <a:xfrm flipV="1">
              <a:off x="5497"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1" name="Line 2826">
              <a:extLst>
                <a:ext uri="{FF2B5EF4-FFF2-40B4-BE49-F238E27FC236}">
                  <a16:creationId xmlns:a16="http://schemas.microsoft.com/office/drawing/2014/main" id="{80034BEE-BD00-A545-A881-646A56579B54}"/>
                </a:ext>
              </a:extLst>
            </p:cNvPr>
            <p:cNvSpPr>
              <a:spLocks noChangeShapeType="1"/>
            </p:cNvSpPr>
            <p:nvPr/>
          </p:nvSpPr>
          <p:spPr bwMode="auto">
            <a:xfrm flipV="1">
              <a:off x="5497"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2" name="Line 2827">
              <a:extLst>
                <a:ext uri="{FF2B5EF4-FFF2-40B4-BE49-F238E27FC236}">
                  <a16:creationId xmlns:a16="http://schemas.microsoft.com/office/drawing/2014/main" id="{F262C60E-3CDA-C14D-9968-57262FE9AF7A}"/>
                </a:ext>
              </a:extLst>
            </p:cNvPr>
            <p:cNvSpPr>
              <a:spLocks noChangeShapeType="1"/>
            </p:cNvSpPr>
            <p:nvPr/>
          </p:nvSpPr>
          <p:spPr bwMode="auto">
            <a:xfrm flipV="1">
              <a:off x="5497"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3" name="Line 2828">
              <a:extLst>
                <a:ext uri="{FF2B5EF4-FFF2-40B4-BE49-F238E27FC236}">
                  <a16:creationId xmlns:a16="http://schemas.microsoft.com/office/drawing/2014/main" id="{06063E44-C91F-444D-B0A2-D0D2E410B941}"/>
                </a:ext>
              </a:extLst>
            </p:cNvPr>
            <p:cNvSpPr>
              <a:spLocks noChangeShapeType="1"/>
            </p:cNvSpPr>
            <p:nvPr/>
          </p:nvSpPr>
          <p:spPr bwMode="auto">
            <a:xfrm flipV="1">
              <a:off x="5497"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4" name="Line 2829">
              <a:extLst>
                <a:ext uri="{FF2B5EF4-FFF2-40B4-BE49-F238E27FC236}">
                  <a16:creationId xmlns:a16="http://schemas.microsoft.com/office/drawing/2014/main" id="{85F51EBD-373F-324B-8CF3-E7D767328507}"/>
                </a:ext>
              </a:extLst>
            </p:cNvPr>
            <p:cNvSpPr>
              <a:spLocks noChangeShapeType="1"/>
            </p:cNvSpPr>
            <p:nvPr/>
          </p:nvSpPr>
          <p:spPr bwMode="auto">
            <a:xfrm flipV="1">
              <a:off x="5497"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5" name="Line 2830">
              <a:extLst>
                <a:ext uri="{FF2B5EF4-FFF2-40B4-BE49-F238E27FC236}">
                  <a16:creationId xmlns:a16="http://schemas.microsoft.com/office/drawing/2014/main" id="{C4461C99-974E-9143-9A2D-AD0FB4FC2A33}"/>
                </a:ext>
              </a:extLst>
            </p:cNvPr>
            <p:cNvSpPr>
              <a:spLocks noChangeShapeType="1"/>
            </p:cNvSpPr>
            <p:nvPr/>
          </p:nvSpPr>
          <p:spPr bwMode="auto">
            <a:xfrm flipV="1">
              <a:off x="5497"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6" name="Line 2831">
              <a:extLst>
                <a:ext uri="{FF2B5EF4-FFF2-40B4-BE49-F238E27FC236}">
                  <a16:creationId xmlns:a16="http://schemas.microsoft.com/office/drawing/2014/main" id="{FA4623C1-7EA7-6E4B-835D-47BC10EECB68}"/>
                </a:ext>
              </a:extLst>
            </p:cNvPr>
            <p:cNvSpPr>
              <a:spLocks noChangeShapeType="1"/>
            </p:cNvSpPr>
            <p:nvPr/>
          </p:nvSpPr>
          <p:spPr bwMode="auto">
            <a:xfrm flipV="1">
              <a:off x="5497"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7" name="Line 2832">
              <a:extLst>
                <a:ext uri="{FF2B5EF4-FFF2-40B4-BE49-F238E27FC236}">
                  <a16:creationId xmlns:a16="http://schemas.microsoft.com/office/drawing/2014/main" id="{69837E5C-2F67-1149-8A34-E67324F2553A}"/>
                </a:ext>
              </a:extLst>
            </p:cNvPr>
            <p:cNvSpPr>
              <a:spLocks noChangeShapeType="1"/>
            </p:cNvSpPr>
            <p:nvPr/>
          </p:nvSpPr>
          <p:spPr bwMode="auto">
            <a:xfrm flipV="1">
              <a:off x="5497"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8" name="Line 2833">
              <a:extLst>
                <a:ext uri="{FF2B5EF4-FFF2-40B4-BE49-F238E27FC236}">
                  <a16:creationId xmlns:a16="http://schemas.microsoft.com/office/drawing/2014/main" id="{F0A8F3F6-7C8F-8946-B0A5-E2104BD7C199}"/>
                </a:ext>
              </a:extLst>
            </p:cNvPr>
            <p:cNvSpPr>
              <a:spLocks noChangeShapeType="1"/>
            </p:cNvSpPr>
            <p:nvPr/>
          </p:nvSpPr>
          <p:spPr bwMode="auto">
            <a:xfrm flipV="1">
              <a:off x="5497"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9" name="Line 2834">
              <a:extLst>
                <a:ext uri="{FF2B5EF4-FFF2-40B4-BE49-F238E27FC236}">
                  <a16:creationId xmlns:a16="http://schemas.microsoft.com/office/drawing/2014/main" id="{9693226C-F8B7-704E-84C7-773F3F1866D8}"/>
                </a:ext>
              </a:extLst>
            </p:cNvPr>
            <p:cNvSpPr>
              <a:spLocks noChangeShapeType="1"/>
            </p:cNvSpPr>
            <p:nvPr/>
          </p:nvSpPr>
          <p:spPr bwMode="auto">
            <a:xfrm flipV="1">
              <a:off x="5497"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0" name="Line 2835">
              <a:extLst>
                <a:ext uri="{FF2B5EF4-FFF2-40B4-BE49-F238E27FC236}">
                  <a16:creationId xmlns:a16="http://schemas.microsoft.com/office/drawing/2014/main" id="{96A3A00A-F4A9-3E42-8844-AB71115805C4}"/>
                </a:ext>
              </a:extLst>
            </p:cNvPr>
            <p:cNvSpPr>
              <a:spLocks noChangeShapeType="1"/>
            </p:cNvSpPr>
            <p:nvPr/>
          </p:nvSpPr>
          <p:spPr bwMode="auto">
            <a:xfrm flipV="1">
              <a:off x="5497"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1" name="Line 2836">
              <a:extLst>
                <a:ext uri="{FF2B5EF4-FFF2-40B4-BE49-F238E27FC236}">
                  <a16:creationId xmlns:a16="http://schemas.microsoft.com/office/drawing/2014/main" id="{BB68DB2B-DADD-0D4A-B773-6B0275366C41}"/>
                </a:ext>
              </a:extLst>
            </p:cNvPr>
            <p:cNvSpPr>
              <a:spLocks noChangeShapeType="1"/>
            </p:cNvSpPr>
            <p:nvPr/>
          </p:nvSpPr>
          <p:spPr bwMode="auto">
            <a:xfrm flipV="1">
              <a:off x="5497"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2" name="Line 2837">
              <a:extLst>
                <a:ext uri="{FF2B5EF4-FFF2-40B4-BE49-F238E27FC236}">
                  <a16:creationId xmlns:a16="http://schemas.microsoft.com/office/drawing/2014/main" id="{5A32102B-4DDB-2B4B-8B2F-4EDD012EBFF5}"/>
                </a:ext>
              </a:extLst>
            </p:cNvPr>
            <p:cNvSpPr>
              <a:spLocks noChangeShapeType="1"/>
            </p:cNvSpPr>
            <p:nvPr/>
          </p:nvSpPr>
          <p:spPr bwMode="auto">
            <a:xfrm flipV="1">
              <a:off x="5497"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3" name="Line 2838">
              <a:extLst>
                <a:ext uri="{FF2B5EF4-FFF2-40B4-BE49-F238E27FC236}">
                  <a16:creationId xmlns:a16="http://schemas.microsoft.com/office/drawing/2014/main" id="{59AFD325-506E-CE4E-BF12-6CDE20C71794}"/>
                </a:ext>
              </a:extLst>
            </p:cNvPr>
            <p:cNvSpPr>
              <a:spLocks noChangeShapeType="1"/>
            </p:cNvSpPr>
            <p:nvPr/>
          </p:nvSpPr>
          <p:spPr bwMode="auto">
            <a:xfrm flipV="1">
              <a:off x="5497"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4" name="Line 2839">
              <a:extLst>
                <a:ext uri="{FF2B5EF4-FFF2-40B4-BE49-F238E27FC236}">
                  <a16:creationId xmlns:a16="http://schemas.microsoft.com/office/drawing/2014/main" id="{828BC3A8-1B91-4945-9651-7F7765DA41D0}"/>
                </a:ext>
              </a:extLst>
            </p:cNvPr>
            <p:cNvSpPr>
              <a:spLocks noChangeShapeType="1"/>
            </p:cNvSpPr>
            <p:nvPr/>
          </p:nvSpPr>
          <p:spPr bwMode="auto">
            <a:xfrm flipV="1">
              <a:off x="5497"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5" name="Line 2840">
              <a:extLst>
                <a:ext uri="{FF2B5EF4-FFF2-40B4-BE49-F238E27FC236}">
                  <a16:creationId xmlns:a16="http://schemas.microsoft.com/office/drawing/2014/main" id="{0968A865-67D1-3F4D-A096-AD14B29C0A03}"/>
                </a:ext>
              </a:extLst>
            </p:cNvPr>
            <p:cNvSpPr>
              <a:spLocks noChangeShapeType="1"/>
            </p:cNvSpPr>
            <p:nvPr/>
          </p:nvSpPr>
          <p:spPr bwMode="auto">
            <a:xfrm flipV="1">
              <a:off x="5497"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6" name="Line 2841">
              <a:extLst>
                <a:ext uri="{FF2B5EF4-FFF2-40B4-BE49-F238E27FC236}">
                  <a16:creationId xmlns:a16="http://schemas.microsoft.com/office/drawing/2014/main" id="{23C5E1DE-E6CD-6F44-B83C-8267A6CCE099}"/>
                </a:ext>
              </a:extLst>
            </p:cNvPr>
            <p:cNvSpPr>
              <a:spLocks noChangeShapeType="1"/>
            </p:cNvSpPr>
            <p:nvPr/>
          </p:nvSpPr>
          <p:spPr bwMode="auto">
            <a:xfrm flipV="1">
              <a:off x="5497"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7" name="Line 2842">
              <a:extLst>
                <a:ext uri="{FF2B5EF4-FFF2-40B4-BE49-F238E27FC236}">
                  <a16:creationId xmlns:a16="http://schemas.microsoft.com/office/drawing/2014/main" id="{A1B5A4E4-43C7-B846-9610-DDC6A75820D0}"/>
                </a:ext>
              </a:extLst>
            </p:cNvPr>
            <p:cNvSpPr>
              <a:spLocks noChangeShapeType="1"/>
            </p:cNvSpPr>
            <p:nvPr/>
          </p:nvSpPr>
          <p:spPr bwMode="auto">
            <a:xfrm flipV="1">
              <a:off x="5497"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8" name="Line 2843">
              <a:extLst>
                <a:ext uri="{FF2B5EF4-FFF2-40B4-BE49-F238E27FC236}">
                  <a16:creationId xmlns:a16="http://schemas.microsoft.com/office/drawing/2014/main" id="{08488747-5ED8-F140-BE41-44EC78840775}"/>
                </a:ext>
              </a:extLst>
            </p:cNvPr>
            <p:cNvSpPr>
              <a:spLocks noChangeShapeType="1"/>
            </p:cNvSpPr>
            <p:nvPr/>
          </p:nvSpPr>
          <p:spPr bwMode="auto">
            <a:xfrm flipV="1">
              <a:off x="5497"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9" name="Line 2844">
              <a:extLst>
                <a:ext uri="{FF2B5EF4-FFF2-40B4-BE49-F238E27FC236}">
                  <a16:creationId xmlns:a16="http://schemas.microsoft.com/office/drawing/2014/main" id="{D25B7455-3D73-1544-8273-C30F973B1E6E}"/>
                </a:ext>
              </a:extLst>
            </p:cNvPr>
            <p:cNvSpPr>
              <a:spLocks noChangeShapeType="1"/>
            </p:cNvSpPr>
            <p:nvPr/>
          </p:nvSpPr>
          <p:spPr bwMode="auto">
            <a:xfrm flipV="1">
              <a:off x="5497"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3374" name="Line 2845">
            <a:extLst>
              <a:ext uri="{FF2B5EF4-FFF2-40B4-BE49-F238E27FC236}">
                <a16:creationId xmlns:a16="http://schemas.microsoft.com/office/drawing/2014/main" id="{DB5F2D28-6C68-114E-B56E-EBC9063A92CB}"/>
              </a:ext>
            </a:extLst>
          </p:cNvPr>
          <p:cNvSpPr>
            <a:spLocks noChangeShapeType="1"/>
          </p:cNvSpPr>
          <p:nvPr/>
        </p:nvSpPr>
        <p:spPr bwMode="auto">
          <a:xfrm flipV="1">
            <a:off x="9163050" y="1917700"/>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5" name="Line 2846">
            <a:extLst>
              <a:ext uri="{FF2B5EF4-FFF2-40B4-BE49-F238E27FC236}">
                <a16:creationId xmlns:a16="http://schemas.microsoft.com/office/drawing/2014/main" id="{048604B9-2171-E846-A378-9960249CA641}"/>
              </a:ext>
            </a:extLst>
          </p:cNvPr>
          <p:cNvSpPr>
            <a:spLocks noChangeShapeType="1"/>
          </p:cNvSpPr>
          <p:nvPr/>
        </p:nvSpPr>
        <p:spPr bwMode="auto">
          <a:xfrm flipV="1">
            <a:off x="9163050" y="1881188"/>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6" name="Line 2847">
            <a:extLst>
              <a:ext uri="{FF2B5EF4-FFF2-40B4-BE49-F238E27FC236}">
                <a16:creationId xmlns:a16="http://schemas.microsoft.com/office/drawing/2014/main" id="{DBDC08D7-6842-2543-BACA-0F1A4E4A5AA5}"/>
              </a:ext>
            </a:extLst>
          </p:cNvPr>
          <p:cNvSpPr>
            <a:spLocks noChangeShapeType="1"/>
          </p:cNvSpPr>
          <p:nvPr/>
        </p:nvSpPr>
        <p:spPr bwMode="auto">
          <a:xfrm flipV="1">
            <a:off x="9163050" y="1844675"/>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7" name="Line 2848">
            <a:extLst>
              <a:ext uri="{FF2B5EF4-FFF2-40B4-BE49-F238E27FC236}">
                <a16:creationId xmlns:a16="http://schemas.microsoft.com/office/drawing/2014/main" id="{BAB9733A-65FA-FD4F-8894-A6D8B045F4E8}"/>
              </a:ext>
            </a:extLst>
          </p:cNvPr>
          <p:cNvSpPr>
            <a:spLocks noChangeShapeType="1"/>
          </p:cNvSpPr>
          <p:nvPr/>
        </p:nvSpPr>
        <p:spPr bwMode="auto">
          <a:xfrm flipV="1">
            <a:off x="9163050" y="1808163"/>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8" name="Line 2849">
            <a:extLst>
              <a:ext uri="{FF2B5EF4-FFF2-40B4-BE49-F238E27FC236}">
                <a16:creationId xmlns:a16="http://schemas.microsoft.com/office/drawing/2014/main" id="{4EB51D87-0BCE-A146-98A7-305C14E74254}"/>
              </a:ext>
            </a:extLst>
          </p:cNvPr>
          <p:cNvSpPr>
            <a:spLocks noChangeShapeType="1"/>
          </p:cNvSpPr>
          <p:nvPr/>
        </p:nvSpPr>
        <p:spPr bwMode="auto">
          <a:xfrm flipV="1">
            <a:off x="9163050" y="1771650"/>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9" name="Line 2850">
            <a:extLst>
              <a:ext uri="{FF2B5EF4-FFF2-40B4-BE49-F238E27FC236}">
                <a16:creationId xmlns:a16="http://schemas.microsoft.com/office/drawing/2014/main" id="{DF393626-1662-8D4D-A421-1B0AB46EFF01}"/>
              </a:ext>
            </a:extLst>
          </p:cNvPr>
          <p:cNvSpPr>
            <a:spLocks noChangeShapeType="1"/>
          </p:cNvSpPr>
          <p:nvPr/>
        </p:nvSpPr>
        <p:spPr bwMode="auto">
          <a:xfrm flipV="1">
            <a:off x="9163050" y="4284663"/>
            <a:ext cx="1588" cy="5397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80" name="Line 2851">
            <a:extLst>
              <a:ext uri="{FF2B5EF4-FFF2-40B4-BE49-F238E27FC236}">
                <a16:creationId xmlns:a16="http://schemas.microsoft.com/office/drawing/2014/main" id="{55629411-08F3-E142-8544-C2A8A590B943}"/>
              </a:ext>
            </a:extLst>
          </p:cNvPr>
          <p:cNvSpPr>
            <a:spLocks noChangeShapeType="1"/>
          </p:cNvSpPr>
          <p:nvPr/>
        </p:nvSpPr>
        <p:spPr bwMode="auto">
          <a:xfrm>
            <a:off x="9163050" y="1749425"/>
            <a:ext cx="1588" cy="5556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81" name="Rectangle 2852">
            <a:extLst>
              <a:ext uri="{FF2B5EF4-FFF2-40B4-BE49-F238E27FC236}">
                <a16:creationId xmlns:a16="http://schemas.microsoft.com/office/drawing/2014/main" id="{1AE0FEAE-5446-5045-80D6-002B17A95701}"/>
              </a:ext>
            </a:extLst>
          </p:cNvPr>
          <p:cNvSpPr>
            <a:spLocks noChangeArrowheads="1"/>
          </p:cNvSpPr>
          <p:nvPr/>
        </p:nvSpPr>
        <p:spPr bwMode="auto">
          <a:xfrm>
            <a:off x="9067800" y="4403725"/>
            <a:ext cx="1936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10</a:t>
            </a:r>
            <a:endParaRPr lang="en-US" altLang="en-US" sz="1800">
              <a:solidFill>
                <a:schemeClr val="tx1"/>
              </a:solidFill>
            </a:endParaRPr>
          </a:p>
        </p:txBody>
      </p:sp>
      <p:sp>
        <p:nvSpPr>
          <p:cNvPr id="143382" name="Rectangle 2853">
            <a:extLst>
              <a:ext uri="{FF2B5EF4-FFF2-40B4-BE49-F238E27FC236}">
                <a16:creationId xmlns:a16="http://schemas.microsoft.com/office/drawing/2014/main" id="{670CE023-C255-0747-9FD3-66DAF0414D9F}"/>
              </a:ext>
            </a:extLst>
          </p:cNvPr>
          <p:cNvSpPr>
            <a:spLocks noChangeArrowheads="1"/>
          </p:cNvSpPr>
          <p:nvPr/>
        </p:nvSpPr>
        <p:spPr bwMode="auto">
          <a:xfrm>
            <a:off x="5487988" y="1749425"/>
            <a:ext cx="3675062" cy="25892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3383" name="Rectangle 2854">
            <a:extLst>
              <a:ext uri="{FF2B5EF4-FFF2-40B4-BE49-F238E27FC236}">
                <a16:creationId xmlns:a16="http://schemas.microsoft.com/office/drawing/2014/main" id="{0BD277C7-7D81-C548-8797-DCE0C86F4E59}"/>
              </a:ext>
            </a:extLst>
          </p:cNvPr>
          <p:cNvSpPr>
            <a:spLocks noChangeArrowheads="1"/>
          </p:cNvSpPr>
          <p:nvPr/>
        </p:nvSpPr>
        <p:spPr bwMode="auto">
          <a:xfrm rot="-5400000">
            <a:off x="4500563" y="2927350"/>
            <a:ext cx="9048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Intensity [A.U.]</a:t>
            </a:r>
            <a:endParaRPr lang="en-US" altLang="en-US" sz="1800">
              <a:solidFill>
                <a:schemeClr val="tx1"/>
              </a:solidFill>
            </a:endParaRPr>
          </a:p>
        </p:txBody>
      </p:sp>
      <p:sp>
        <p:nvSpPr>
          <p:cNvPr id="143384" name="Rectangle 2855">
            <a:extLst>
              <a:ext uri="{FF2B5EF4-FFF2-40B4-BE49-F238E27FC236}">
                <a16:creationId xmlns:a16="http://schemas.microsoft.com/office/drawing/2014/main" id="{0D9DFC95-CFAE-9145-937A-BC29FC2C7D84}"/>
              </a:ext>
            </a:extLst>
          </p:cNvPr>
          <p:cNvSpPr>
            <a:spLocks noChangeArrowheads="1"/>
          </p:cNvSpPr>
          <p:nvPr/>
        </p:nvSpPr>
        <p:spPr bwMode="auto">
          <a:xfrm>
            <a:off x="6588125" y="4581525"/>
            <a:ext cx="1504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Spatial coordinate [A.U.]</a:t>
            </a:r>
            <a:endParaRPr lang="en-US" altLang="en-US" sz="1800">
              <a:solidFill>
                <a:schemeClr val="tx1"/>
              </a:solidFill>
            </a:endParaRPr>
          </a:p>
        </p:txBody>
      </p:sp>
      <p:sp>
        <p:nvSpPr>
          <p:cNvPr id="143385" name="Freeform 2856">
            <a:extLst>
              <a:ext uri="{FF2B5EF4-FFF2-40B4-BE49-F238E27FC236}">
                <a16:creationId xmlns:a16="http://schemas.microsoft.com/office/drawing/2014/main" id="{3FC2CB70-CD1C-7D4D-A3D8-CADCA1CE50C7}"/>
              </a:ext>
            </a:extLst>
          </p:cNvPr>
          <p:cNvSpPr>
            <a:spLocks/>
          </p:cNvSpPr>
          <p:nvPr/>
        </p:nvSpPr>
        <p:spPr bwMode="auto">
          <a:xfrm>
            <a:off x="5487988" y="4338638"/>
            <a:ext cx="941387" cy="1587"/>
          </a:xfrm>
          <a:custGeom>
            <a:avLst/>
            <a:gdLst>
              <a:gd name="T0" fmla="*/ 0 w 3391"/>
              <a:gd name="T1" fmla="*/ 0 h 1587"/>
              <a:gd name="T2" fmla="*/ 2147483646 w 3391"/>
              <a:gd name="T3" fmla="*/ 0 h 1587"/>
              <a:gd name="T4" fmla="*/ 2147483646 w 3391"/>
              <a:gd name="T5" fmla="*/ 0 h 1587"/>
              <a:gd name="T6" fmla="*/ 2147483646 w 3391"/>
              <a:gd name="T7" fmla="*/ 0 h 1587"/>
              <a:gd name="T8" fmla="*/ 2147483646 w 3391"/>
              <a:gd name="T9" fmla="*/ 0 h 1587"/>
              <a:gd name="T10" fmla="*/ 2147483646 w 3391"/>
              <a:gd name="T11" fmla="*/ 0 h 1587"/>
              <a:gd name="T12" fmla="*/ 2147483646 w 3391"/>
              <a:gd name="T13" fmla="*/ 0 h 1587"/>
              <a:gd name="T14" fmla="*/ 2147483646 w 3391"/>
              <a:gd name="T15" fmla="*/ 0 h 1587"/>
              <a:gd name="T16" fmla="*/ 2147483646 w 3391"/>
              <a:gd name="T17" fmla="*/ 0 h 1587"/>
              <a:gd name="T18" fmla="*/ 2147483646 w 3391"/>
              <a:gd name="T19" fmla="*/ 0 h 1587"/>
              <a:gd name="T20" fmla="*/ 2147483646 w 3391"/>
              <a:gd name="T21" fmla="*/ 0 h 1587"/>
              <a:gd name="T22" fmla="*/ 2147483646 w 3391"/>
              <a:gd name="T23" fmla="*/ 0 h 1587"/>
              <a:gd name="T24" fmla="*/ 2147483646 w 3391"/>
              <a:gd name="T25" fmla="*/ 0 h 1587"/>
              <a:gd name="T26" fmla="*/ 2147483646 w 3391"/>
              <a:gd name="T27" fmla="*/ 0 h 1587"/>
              <a:gd name="T28" fmla="*/ 2147483646 w 3391"/>
              <a:gd name="T29" fmla="*/ 0 h 1587"/>
              <a:gd name="T30" fmla="*/ 2147483646 w 3391"/>
              <a:gd name="T31" fmla="*/ 0 h 1587"/>
              <a:gd name="T32" fmla="*/ 2147483646 w 3391"/>
              <a:gd name="T33" fmla="*/ 0 h 1587"/>
              <a:gd name="T34" fmla="*/ 2147483646 w 3391"/>
              <a:gd name="T35" fmla="*/ 0 h 1587"/>
              <a:gd name="T36" fmla="*/ 2147483646 w 3391"/>
              <a:gd name="T37" fmla="*/ 0 h 1587"/>
              <a:gd name="T38" fmla="*/ 2147483646 w 3391"/>
              <a:gd name="T39" fmla="*/ 0 h 1587"/>
              <a:gd name="T40" fmla="*/ 2147483646 w 3391"/>
              <a:gd name="T41" fmla="*/ 0 h 1587"/>
              <a:gd name="T42" fmla="*/ 2147483646 w 3391"/>
              <a:gd name="T43" fmla="*/ 0 h 1587"/>
              <a:gd name="T44" fmla="*/ 2147483646 w 3391"/>
              <a:gd name="T45" fmla="*/ 0 h 1587"/>
              <a:gd name="T46" fmla="*/ 2147483646 w 3391"/>
              <a:gd name="T47" fmla="*/ 0 h 1587"/>
              <a:gd name="T48" fmla="*/ 2147483646 w 3391"/>
              <a:gd name="T49" fmla="*/ 0 h 1587"/>
              <a:gd name="T50" fmla="*/ 2147483646 w 3391"/>
              <a:gd name="T51" fmla="*/ 0 h 1587"/>
              <a:gd name="T52" fmla="*/ 2147483646 w 3391"/>
              <a:gd name="T53" fmla="*/ 0 h 1587"/>
              <a:gd name="T54" fmla="*/ 2147483646 w 3391"/>
              <a:gd name="T55" fmla="*/ 0 h 1587"/>
              <a:gd name="T56" fmla="*/ 2147483646 w 3391"/>
              <a:gd name="T57" fmla="*/ 0 h 1587"/>
              <a:gd name="T58" fmla="*/ 2147483646 w 3391"/>
              <a:gd name="T59" fmla="*/ 0 h 1587"/>
              <a:gd name="T60" fmla="*/ 2147483646 w 3391"/>
              <a:gd name="T61" fmla="*/ 0 h 1587"/>
              <a:gd name="T62" fmla="*/ 2147483646 w 3391"/>
              <a:gd name="T63" fmla="*/ 0 h 1587"/>
              <a:gd name="T64" fmla="*/ 2147483646 w 3391"/>
              <a:gd name="T65" fmla="*/ 0 h 1587"/>
              <a:gd name="T66" fmla="*/ 2147483646 w 3391"/>
              <a:gd name="T67" fmla="*/ 0 h 1587"/>
              <a:gd name="T68" fmla="*/ 2147483646 w 3391"/>
              <a:gd name="T69" fmla="*/ 0 h 1587"/>
              <a:gd name="T70" fmla="*/ 2147483646 w 3391"/>
              <a:gd name="T71" fmla="*/ 0 h 1587"/>
              <a:gd name="T72" fmla="*/ 2147483646 w 3391"/>
              <a:gd name="T73" fmla="*/ 0 h 1587"/>
              <a:gd name="T74" fmla="*/ 2147483646 w 3391"/>
              <a:gd name="T75" fmla="*/ 0 h 1587"/>
              <a:gd name="T76" fmla="*/ 2147483646 w 3391"/>
              <a:gd name="T77" fmla="*/ 0 h 1587"/>
              <a:gd name="T78" fmla="*/ 2147483646 w 3391"/>
              <a:gd name="T79" fmla="*/ 0 h 1587"/>
              <a:gd name="T80" fmla="*/ 2147483646 w 3391"/>
              <a:gd name="T81" fmla="*/ 0 h 1587"/>
              <a:gd name="T82" fmla="*/ 2147483646 w 3391"/>
              <a:gd name="T83" fmla="*/ 0 h 1587"/>
              <a:gd name="T84" fmla="*/ 2147483646 w 3391"/>
              <a:gd name="T85" fmla="*/ 0 h 1587"/>
              <a:gd name="T86" fmla="*/ 2147483646 w 3391"/>
              <a:gd name="T87" fmla="*/ 0 h 1587"/>
              <a:gd name="T88" fmla="*/ 2147483646 w 3391"/>
              <a:gd name="T89" fmla="*/ 0 h 1587"/>
              <a:gd name="T90" fmla="*/ 2147483646 w 3391"/>
              <a:gd name="T91" fmla="*/ 0 h 1587"/>
              <a:gd name="T92" fmla="*/ 2147483646 w 3391"/>
              <a:gd name="T93" fmla="*/ 0 h 1587"/>
              <a:gd name="T94" fmla="*/ 2147483646 w 3391"/>
              <a:gd name="T95" fmla="*/ 0 h 1587"/>
              <a:gd name="T96" fmla="*/ 2147483646 w 3391"/>
              <a:gd name="T97" fmla="*/ 0 h 1587"/>
              <a:gd name="T98" fmla="*/ 2147483646 w 3391"/>
              <a:gd name="T99" fmla="*/ 0 h 1587"/>
              <a:gd name="T100" fmla="*/ 2147483646 w 3391"/>
              <a:gd name="T101" fmla="*/ 0 h 1587"/>
              <a:gd name="T102" fmla="*/ 2147483646 w 3391"/>
              <a:gd name="T103" fmla="*/ 0 h 15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1587">
                <a:moveTo>
                  <a:pt x="0" y="0"/>
                </a:moveTo>
                <a:lnTo>
                  <a:pt x="66" y="0"/>
                </a:lnTo>
                <a:lnTo>
                  <a:pt x="133" y="0"/>
                </a:lnTo>
                <a:lnTo>
                  <a:pt x="199" y="0"/>
                </a:lnTo>
                <a:lnTo>
                  <a:pt x="266" y="0"/>
                </a:lnTo>
                <a:lnTo>
                  <a:pt x="332" y="0"/>
                </a:lnTo>
                <a:lnTo>
                  <a:pt x="399" y="0"/>
                </a:lnTo>
                <a:lnTo>
                  <a:pt x="465" y="0"/>
                </a:lnTo>
                <a:lnTo>
                  <a:pt x="532" y="0"/>
                </a:lnTo>
                <a:lnTo>
                  <a:pt x="599" y="0"/>
                </a:lnTo>
                <a:lnTo>
                  <a:pt x="665" y="0"/>
                </a:lnTo>
                <a:lnTo>
                  <a:pt x="732" y="0"/>
                </a:lnTo>
                <a:lnTo>
                  <a:pt x="798" y="0"/>
                </a:lnTo>
                <a:lnTo>
                  <a:pt x="865" y="0"/>
                </a:lnTo>
                <a:lnTo>
                  <a:pt x="931" y="0"/>
                </a:lnTo>
                <a:lnTo>
                  <a:pt x="998" y="0"/>
                </a:lnTo>
                <a:lnTo>
                  <a:pt x="1063" y="0"/>
                </a:lnTo>
                <a:lnTo>
                  <a:pt x="1130" y="0"/>
                </a:lnTo>
                <a:lnTo>
                  <a:pt x="1196" y="0"/>
                </a:lnTo>
                <a:lnTo>
                  <a:pt x="1263" y="0"/>
                </a:lnTo>
                <a:lnTo>
                  <a:pt x="1329" y="0"/>
                </a:lnTo>
                <a:lnTo>
                  <a:pt x="1396" y="0"/>
                </a:lnTo>
                <a:lnTo>
                  <a:pt x="1462" y="0"/>
                </a:lnTo>
                <a:lnTo>
                  <a:pt x="1529" y="0"/>
                </a:lnTo>
                <a:lnTo>
                  <a:pt x="1595" y="0"/>
                </a:lnTo>
                <a:lnTo>
                  <a:pt x="1662" y="0"/>
                </a:lnTo>
                <a:lnTo>
                  <a:pt x="1729" y="0"/>
                </a:lnTo>
                <a:lnTo>
                  <a:pt x="1795" y="0"/>
                </a:lnTo>
                <a:lnTo>
                  <a:pt x="1862" y="0"/>
                </a:lnTo>
                <a:lnTo>
                  <a:pt x="1928" y="0"/>
                </a:lnTo>
                <a:lnTo>
                  <a:pt x="1995" y="0"/>
                </a:lnTo>
                <a:lnTo>
                  <a:pt x="2061" y="0"/>
                </a:lnTo>
                <a:lnTo>
                  <a:pt x="2128" y="0"/>
                </a:lnTo>
                <a:lnTo>
                  <a:pt x="2194" y="0"/>
                </a:lnTo>
                <a:lnTo>
                  <a:pt x="2261" y="0"/>
                </a:lnTo>
                <a:lnTo>
                  <a:pt x="2326" y="0"/>
                </a:lnTo>
                <a:lnTo>
                  <a:pt x="2393" y="0"/>
                </a:lnTo>
                <a:lnTo>
                  <a:pt x="2459" y="0"/>
                </a:lnTo>
                <a:lnTo>
                  <a:pt x="2526" y="0"/>
                </a:lnTo>
                <a:lnTo>
                  <a:pt x="2592" y="0"/>
                </a:lnTo>
                <a:lnTo>
                  <a:pt x="2659" y="0"/>
                </a:lnTo>
                <a:lnTo>
                  <a:pt x="2725" y="0"/>
                </a:lnTo>
                <a:lnTo>
                  <a:pt x="2792" y="0"/>
                </a:lnTo>
                <a:lnTo>
                  <a:pt x="2859" y="0"/>
                </a:lnTo>
                <a:lnTo>
                  <a:pt x="2925" y="0"/>
                </a:lnTo>
                <a:lnTo>
                  <a:pt x="2992" y="0"/>
                </a:lnTo>
                <a:lnTo>
                  <a:pt x="3058" y="0"/>
                </a:lnTo>
                <a:lnTo>
                  <a:pt x="3125" y="0"/>
                </a:lnTo>
                <a:lnTo>
                  <a:pt x="3191" y="0"/>
                </a:lnTo>
                <a:lnTo>
                  <a:pt x="3258" y="0"/>
                </a:lnTo>
                <a:lnTo>
                  <a:pt x="3324" y="0"/>
                </a:lnTo>
                <a:lnTo>
                  <a:pt x="3391"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86" name="Freeform 2857">
            <a:extLst>
              <a:ext uri="{FF2B5EF4-FFF2-40B4-BE49-F238E27FC236}">
                <a16:creationId xmlns:a16="http://schemas.microsoft.com/office/drawing/2014/main" id="{2E693954-9A32-6445-BA58-58E32D70DB40}"/>
              </a:ext>
            </a:extLst>
          </p:cNvPr>
          <p:cNvSpPr>
            <a:spLocks/>
          </p:cNvSpPr>
          <p:nvPr/>
        </p:nvSpPr>
        <p:spPr bwMode="auto">
          <a:xfrm>
            <a:off x="6429375" y="3043238"/>
            <a:ext cx="941388" cy="1295400"/>
          </a:xfrm>
          <a:custGeom>
            <a:avLst/>
            <a:gdLst>
              <a:gd name="T0" fmla="*/ 0 w 3390"/>
              <a:gd name="T1" fmla="*/ 2147483646 h 4898"/>
              <a:gd name="T2" fmla="*/ 2147483646 w 3390"/>
              <a:gd name="T3" fmla="*/ 2147483646 h 4898"/>
              <a:gd name="T4" fmla="*/ 2147483646 w 3390"/>
              <a:gd name="T5" fmla="*/ 2147483646 h 4898"/>
              <a:gd name="T6" fmla="*/ 2147483646 w 3390"/>
              <a:gd name="T7" fmla="*/ 2147483646 h 4898"/>
              <a:gd name="T8" fmla="*/ 2147483646 w 3390"/>
              <a:gd name="T9" fmla="*/ 2147483646 h 4898"/>
              <a:gd name="T10" fmla="*/ 2147483646 w 3390"/>
              <a:gd name="T11" fmla="*/ 2147483646 h 4898"/>
              <a:gd name="T12" fmla="*/ 2147483646 w 3390"/>
              <a:gd name="T13" fmla="*/ 2147483646 h 4898"/>
              <a:gd name="T14" fmla="*/ 2147483646 w 3390"/>
              <a:gd name="T15" fmla="*/ 2147483646 h 4898"/>
              <a:gd name="T16" fmla="*/ 2147483646 w 3390"/>
              <a:gd name="T17" fmla="*/ 2147483646 h 4898"/>
              <a:gd name="T18" fmla="*/ 2147483646 w 3390"/>
              <a:gd name="T19" fmla="*/ 2147483646 h 4898"/>
              <a:gd name="T20" fmla="*/ 2147483646 w 3390"/>
              <a:gd name="T21" fmla="*/ 2147483646 h 4898"/>
              <a:gd name="T22" fmla="*/ 2147483646 w 3390"/>
              <a:gd name="T23" fmla="*/ 2147483646 h 4898"/>
              <a:gd name="T24" fmla="*/ 2147483646 w 3390"/>
              <a:gd name="T25" fmla="*/ 2147483646 h 4898"/>
              <a:gd name="T26" fmla="*/ 2147483646 w 3390"/>
              <a:gd name="T27" fmla="*/ 2147483646 h 4898"/>
              <a:gd name="T28" fmla="*/ 2147483646 w 3390"/>
              <a:gd name="T29" fmla="*/ 2147483646 h 4898"/>
              <a:gd name="T30" fmla="*/ 2147483646 w 3390"/>
              <a:gd name="T31" fmla="*/ 2147483646 h 4898"/>
              <a:gd name="T32" fmla="*/ 2147483646 w 3390"/>
              <a:gd name="T33" fmla="*/ 2147483646 h 4898"/>
              <a:gd name="T34" fmla="*/ 2147483646 w 3390"/>
              <a:gd name="T35" fmla="*/ 2147483646 h 4898"/>
              <a:gd name="T36" fmla="*/ 2147483646 w 3390"/>
              <a:gd name="T37" fmla="*/ 2147483646 h 4898"/>
              <a:gd name="T38" fmla="*/ 2147483646 w 3390"/>
              <a:gd name="T39" fmla="*/ 2147483646 h 4898"/>
              <a:gd name="T40" fmla="*/ 2147483646 w 3390"/>
              <a:gd name="T41" fmla="*/ 2147483646 h 4898"/>
              <a:gd name="T42" fmla="*/ 2147483646 w 3390"/>
              <a:gd name="T43" fmla="*/ 2147483646 h 4898"/>
              <a:gd name="T44" fmla="*/ 2147483646 w 3390"/>
              <a:gd name="T45" fmla="*/ 2147483646 h 4898"/>
              <a:gd name="T46" fmla="*/ 2147483646 w 3390"/>
              <a:gd name="T47" fmla="*/ 2147483646 h 4898"/>
              <a:gd name="T48" fmla="*/ 2147483646 w 3390"/>
              <a:gd name="T49" fmla="*/ 2147483646 h 4898"/>
              <a:gd name="T50" fmla="*/ 2147483646 w 3390"/>
              <a:gd name="T51" fmla="*/ 2147483646 h 4898"/>
              <a:gd name="T52" fmla="*/ 2147483646 w 3390"/>
              <a:gd name="T53" fmla="*/ 2147483646 h 4898"/>
              <a:gd name="T54" fmla="*/ 2147483646 w 3390"/>
              <a:gd name="T55" fmla="*/ 2147483646 h 4898"/>
              <a:gd name="T56" fmla="*/ 2147483646 w 3390"/>
              <a:gd name="T57" fmla="*/ 2147483646 h 4898"/>
              <a:gd name="T58" fmla="*/ 2147483646 w 3390"/>
              <a:gd name="T59" fmla="*/ 2147483646 h 4898"/>
              <a:gd name="T60" fmla="*/ 2147483646 w 3390"/>
              <a:gd name="T61" fmla="*/ 2147483646 h 4898"/>
              <a:gd name="T62" fmla="*/ 2147483646 w 3390"/>
              <a:gd name="T63" fmla="*/ 2147483646 h 4898"/>
              <a:gd name="T64" fmla="*/ 2147483646 w 3390"/>
              <a:gd name="T65" fmla="*/ 2147483646 h 4898"/>
              <a:gd name="T66" fmla="*/ 2147483646 w 3390"/>
              <a:gd name="T67" fmla="*/ 2147483646 h 4898"/>
              <a:gd name="T68" fmla="*/ 2147483646 w 3390"/>
              <a:gd name="T69" fmla="*/ 2147483646 h 4898"/>
              <a:gd name="T70" fmla="*/ 2147483646 w 3390"/>
              <a:gd name="T71" fmla="*/ 2147483646 h 4898"/>
              <a:gd name="T72" fmla="*/ 2147483646 w 3390"/>
              <a:gd name="T73" fmla="*/ 2147483646 h 4898"/>
              <a:gd name="T74" fmla="*/ 2147483646 w 3390"/>
              <a:gd name="T75" fmla="*/ 2147483646 h 4898"/>
              <a:gd name="T76" fmla="*/ 2147483646 w 3390"/>
              <a:gd name="T77" fmla="*/ 2147483646 h 4898"/>
              <a:gd name="T78" fmla="*/ 2147483646 w 3390"/>
              <a:gd name="T79" fmla="*/ 2147483646 h 4898"/>
              <a:gd name="T80" fmla="*/ 2147483646 w 3390"/>
              <a:gd name="T81" fmla="*/ 2147483646 h 4898"/>
              <a:gd name="T82" fmla="*/ 2147483646 w 3390"/>
              <a:gd name="T83" fmla="*/ 2147483646 h 4898"/>
              <a:gd name="T84" fmla="*/ 2147483646 w 3390"/>
              <a:gd name="T85" fmla="*/ 2147483646 h 4898"/>
              <a:gd name="T86" fmla="*/ 2147483646 w 3390"/>
              <a:gd name="T87" fmla="*/ 2147483646 h 4898"/>
              <a:gd name="T88" fmla="*/ 2147483646 w 3390"/>
              <a:gd name="T89" fmla="*/ 2147483646 h 4898"/>
              <a:gd name="T90" fmla="*/ 2147483646 w 3390"/>
              <a:gd name="T91" fmla="*/ 2147483646 h 4898"/>
              <a:gd name="T92" fmla="*/ 2147483646 w 3390"/>
              <a:gd name="T93" fmla="*/ 2147483646 h 4898"/>
              <a:gd name="T94" fmla="*/ 2147483646 w 3390"/>
              <a:gd name="T95" fmla="*/ 2147483646 h 4898"/>
              <a:gd name="T96" fmla="*/ 2147483646 w 3390"/>
              <a:gd name="T97" fmla="*/ 2147483646 h 4898"/>
              <a:gd name="T98" fmla="*/ 2147483646 w 3390"/>
              <a:gd name="T99" fmla="*/ 2147483646 h 4898"/>
              <a:gd name="T100" fmla="*/ 2147483646 w 3390"/>
              <a:gd name="T101" fmla="*/ 2147483646 h 4898"/>
              <a:gd name="T102" fmla="*/ 2147483646 w 3390"/>
              <a:gd name="T103" fmla="*/ 0 h 48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4898">
                <a:moveTo>
                  <a:pt x="0" y="4898"/>
                </a:moveTo>
                <a:lnTo>
                  <a:pt x="66" y="4898"/>
                </a:lnTo>
                <a:lnTo>
                  <a:pt x="133" y="4898"/>
                </a:lnTo>
                <a:lnTo>
                  <a:pt x="198" y="4897"/>
                </a:lnTo>
                <a:lnTo>
                  <a:pt x="265" y="4897"/>
                </a:lnTo>
                <a:lnTo>
                  <a:pt x="331" y="4897"/>
                </a:lnTo>
                <a:lnTo>
                  <a:pt x="398" y="4896"/>
                </a:lnTo>
                <a:lnTo>
                  <a:pt x="464" y="4896"/>
                </a:lnTo>
                <a:lnTo>
                  <a:pt x="531" y="4896"/>
                </a:lnTo>
                <a:lnTo>
                  <a:pt x="598" y="4896"/>
                </a:lnTo>
                <a:lnTo>
                  <a:pt x="664" y="4896"/>
                </a:lnTo>
                <a:lnTo>
                  <a:pt x="731" y="4896"/>
                </a:lnTo>
                <a:lnTo>
                  <a:pt x="797" y="4896"/>
                </a:lnTo>
                <a:lnTo>
                  <a:pt x="864" y="4896"/>
                </a:lnTo>
                <a:lnTo>
                  <a:pt x="930" y="4896"/>
                </a:lnTo>
                <a:lnTo>
                  <a:pt x="997" y="4897"/>
                </a:lnTo>
                <a:lnTo>
                  <a:pt x="1063" y="4897"/>
                </a:lnTo>
                <a:lnTo>
                  <a:pt x="1130" y="4897"/>
                </a:lnTo>
                <a:lnTo>
                  <a:pt x="1196" y="4898"/>
                </a:lnTo>
                <a:lnTo>
                  <a:pt x="1263" y="4898"/>
                </a:lnTo>
                <a:lnTo>
                  <a:pt x="1329" y="4898"/>
                </a:lnTo>
                <a:lnTo>
                  <a:pt x="1396" y="4898"/>
                </a:lnTo>
                <a:lnTo>
                  <a:pt x="1461" y="4898"/>
                </a:lnTo>
                <a:lnTo>
                  <a:pt x="1528" y="4898"/>
                </a:lnTo>
                <a:lnTo>
                  <a:pt x="1595" y="4898"/>
                </a:lnTo>
                <a:lnTo>
                  <a:pt x="1661" y="4898"/>
                </a:lnTo>
                <a:lnTo>
                  <a:pt x="1728" y="4898"/>
                </a:lnTo>
                <a:lnTo>
                  <a:pt x="1794" y="4898"/>
                </a:lnTo>
                <a:lnTo>
                  <a:pt x="1861" y="4897"/>
                </a:lnTo>
                <a:lnTo>
                  <a:pt x="1927" y="4894"/>
                </a:lnTo>
                <a:lnTo>
                  <a:pt x="1994" y="4890"/>
                </a:lnTo>
                <a:lnTo>
                  <a:pt x="2060" y="4884"/>
                </a:lnTo>
                <a:lnTo>
                  <a:pt x="2127" y="4873"/>
                </a:lnTo>
                <a:lnTo>
                  <a:pt x="2193" y="4855"/>
                </a:lnTo>
                <a:lnTo>
                  <a:pt x="2260" y="4829"/>
                </a:lnTo>
                <a:lnTo>
                  <a:pt x="2326" y="4790"/>
                </a:lnTo>
                <a:lnTo>
                  <a:pt x="2393" y="4736"/>
                </a:lnTo>
                <a:lnTo>
                  <a:pt x="2459" y="4663"/>
                </a:lnTo>
                <a:lnTo>
                  <a:pt x="2526" y="4568"/>
                </a:lnTo>
                <a:lnTo>
                  <a:pt x="2592" y="4445"/>
                </a:lnTo>
                <a:lnTo>
                  <a:pt x="2659" y="4291"/>
                </a:lnTo>
                <a:lnTo>
                  <a:pt x="2725" y="4102"/>
                </a:lnTo>
                <a:lnTo>
                  <a:pt x="2791" y="3873"/>
                </a:lnTo>
                <a:lnTo>
                  <a:pt x="2858" y="3603"/>
                </a:lnTo>
                <a:lnTo>
                  <a:pt x="2924" y="3289"/>
                </a:lnTo>
                <a:lnTo>
                  <a:pt x="2991" y="2931"/>
                </a:lnTo>
                <a:lnTo>
                  <a:pt x="3057" y="2529"/>
                </a:lnTo>
                <a:lnTo>
                  <a:pt x="3124" y="2085"/>
                </a:lnTo>
                <a:lnTo>
                  <a:pt x="3190" y="1605"/>
                </a:lnTo>
                <a:lnTo>
                  <a:pt x="3257" y="1091"/>
                </a:lnTo>
                <a:lnTo>
                  <a:pt x="3323" y="554"/>
                </a:lnTo>
                <a:lnTo>
                  <a:pt x="3390"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87" name="Freeform 2858">
            <a:extLst>
              <a:ext uri="{FF2B5EF4-FFF2-40B4-BE49-F238E27FC236}">
                <a16:creationId xmlns:a16="http://schemas.microsoft.com/office/drawing/2014/main" id="{1E38CE5E-B19A-9A4A-9145-4EB8F881D276}"/>
              </a:ext>
            </a:extLst>
          </p:cNvPr>
          <p:cNvSpPr>
            <a:spLocks/>
          </p:cNvSpPr>
          <p:nvPr/>
        </p:nvSpPr>
        <p:spPr bwMode="auto">
          <a:xfrm>
            <a:off x="7370763" y="1985963"/>
            <a:ext cx="942975" cy="2352675"/>
          </a:xfrm>
          <a:custGeom>
            <a:avLst/>
            <a:gdLst>
              <a:gd name="T0" fmla="*/ 0 w 3390"/>
              <a:gd name="T1" fmla="*/ 2147483646 h 8892"/>
              <a:gd name="T2" fmla="*/ 2147483646 w 3390"/>
              <a:gd name="T3" fmla="*/ 2147483646 h 8892"/>
              <a:gd name="T4" fmla="*/ 2147483646 w 3390"/>
              <a:gd name="T5" fmla="*/ 2147483646 h 8892"/>
              <a:gd name="T6" fmla="*/ 2147483646 w 3390"/>
              <a:gd name="T7" fmla="*/ 2147483646 h 8892"/>
              <a:gd name="T8" fmla="*/ 2147483646 w 3390"/>
              <a:gd name="T9" fmla="*/ 2147483646 h 8892"/>
              <a:gd name="T10" fmla="*/ 2147483646 w 3390"/>
              <a:gd name="T11" fmla="*/ 2147483646 h 8892"/>
              <a:gd name="T12" fmla="*/ 2147483646 w 3390"/>
              <a:gd name="T13" fmla="*/ 2147483646 h 8892"/>
              <a:gd name="T14" fmla="*/ 2147483646 w 3390"/>
              <a:gd name="T15" fmla="*/ 2147483646 h 8892"/>
              <a:gd name="T16" fmla="*/ 2147483646 w 3390"/>
              <a:gd name="T17" fmla="*/ 2147483646 h 8892"/>
              <a:gd name="T18" fmla="*/ 2147483646 w 3390"/>
              <a:gd name="T19" fmla="*/ 2147483646 h 8892"/>
              <a:gd name="T20" fmla="*/ 2147483646 w 3390"/>
              <a:gd name="T21" fmla="*/ 2147483646 h 8892"/>
              <a:gd name="T22" fmla="*/ 2147483646 w 3390"/>
              <a:gd name="T23" fmla="*/ 0 h 8892"/>
              <a:gd name="T24" fmla="*/ 2147483646 w 3390"/>
              <a:gd name="T25" fmla="*/ 2147483646 h 8892"/>
              <a:gd name="T26" fmla="*/ 2147483646 w 3390"/>
              <a:gd name="T27" fmla="*/ 2147483646 h 8892"/>
              <a:gd name="T28" fmla="*/ 2147483646 w 3390"/>
              <a:gd name="T29" fmla="*/ 2147483646 h 8892"/>
              <a:gd name="T30" fmla="*/ 2147483646 w 3390"/>
              <a:gd name="T31" fmla="*/ 2147483646 h 8892"/>
              <a:gd name="T32" fmla="*/ 2147483646 w 3390"/>
              <a:gd name="T33" fmla="*/ 2147483646 h 8892"/>
              <a:gd name="T34" fmla="*/ 2147483646 w 3390"/>
              <a:gd name="T35" fmla="*/ 2147483646 h 8892"/>
              <a:gd name="T36" fmla="*/ 2147483646 w 3390"/>
              <a:gd name="T37" fmla="*/ 2147483646 h 8892"/>
              <a:gd name="T38" fmla="*/ 2147483646 w 3390"/>
              <a:gd name="T39" fmla="*/ 2147483646 h 8892"/>
              <a:gd name="T40" fmla="*/ 2147483646 w 3390"/>
              <a:gd name="T41" fmla="*/ 2147483646 h 8892"/>
              <a:gd name="T42" fmla="*/ 2147483646 w 3390"/>
              <a:gd name="T43" fmla="*/ 2147483646 h 8892"/>
              <a:gd name="T44" fmla="*/ 2147483646 w 3390"/>
              <a:gd name="T45" fmla="*/ 2147483646 h 8892"/>
              <a:gd name="T46" fmla="*/ 2147483646 w 3390"/>
              <a:gd name="T47" fmla="*/ 2147483646 h 8892"/>
              <a:gd name="T48" fmla="*/ 2147483646 w 3390"/>
              <a:gd name="T49" fmla="*/ 2147483646 h 8892"/>
              <a:gd name="T50" fmla="*/ 2147483646 w 3390"/>
              <a:gd name="T51" fmla="*/ 2147483646 h 8892"/>
              <a:gd name="T52" fmla="*/ 2147483646 w 3390"/>
              <a:gd name="T53" fmla="*/ 2147483646 h 8892"/>
              <a:gd name="T54" fmla="*/ 2147483646 w 3390"/>
              <a:gd name="T55" fmla="*/ 2147483646 h 8892"/>
              <a:gd name="T56" fmla="*/ 2147483646 w 3390"/>
              <a:gd name="T57" fmla="*/ 2147483646 h 8892"/>
              <a:gd name="T58" fmla="*/ 2147483646 w 3390"/>
              <a:gd name="T59" fmla="*/ 2147483646 h 8892"/>
              <a:gd name="T60" fmla="*/ 2147483646 w 3390"/>
              <a:gd name="T61" fmla="*/ 2147483646 h 8892"/>
              <a:gd name="T62" fmla="*/ 2147483646 w 3390"/>
              <a:gd name="T63" fmla="*/ 2147483646 h 8892"/>
              <a:gd name="T64" fmla="*/ 2147483646 w 3390"/>
              <a:gd name="T65" fmla="*/ 2147483646 h 8892"/>
              <a:gd name="T66" fmla="*/ 2147483646 w 3390"/>
              <a:gd name="T67" fmla="*/ 2147483646 h 8892"/>
              <a:gd name="T68" fmla="*/ 2147483646 w 3390"/>
              <a:gd name="T69" fmla="*/ 2147483646 h 8892"/>
              <a:gd name="T70" fmla="*/ 2147483646 w 3390"/>
              <a:gd name="T71" fmla="*/ 2147483646 h 8892"/>
              <a:gd name="T72" fmla="*/ 2147483646 w 3390"/>
              <a:gd name="T73" fmla="*/ 2147483646 h 8892"/>
              <a:gd name="T74" fmla="*/ 2147483646 w 3390"/>
              <a:gd name="T75" fmla="*/ 2147483646 h 8892"/>
              <a:gd name="T76" fmla="*/ 2147483646 w 3390"/>
              <a:gd name="T77" fmla="*/ 2147483646 h 8892"/>
              <a:gd name="T78" fmla="*/ 2147483646 w 3390"/>
              <a:gd name="T79" fmla="*/ 2147483646 h 8892"/>
              <a:gd name="T80" fmla="*/ 2147483646 w 3390"/>
              <a:gd name="T81" fmla="*/ 2147483646 h 8892"/>
              <a:gd name="T82" fmla="*/ 2147483646 w 3390"/>
              <a:gd name="T83" fmla="*/ 2147483646 h 8892"/>
              <a:gd name="T84" fmla="*/ 2147483646 w 3390"/>
              <a:gd name="T85" fmla="*/ 2147483646 h 8892"/>
              <a:gd name="T86" fmla="*/ 2147483646 w 3390"/>
              <a:gd name="T87" fmla="*/ 2147483646 h 8892"/>
              <a:gd name="T88" fmla="*/ 2147483646 w 3390"/>
              <a:gd name="T89" fmla="*/ 2147483646 h 8892"/>
              <a:gd name="T90" fmla="*/ 2147483646 w 3390"/>
              <a:gd name="T91" fmla="*/ 2147483646 h 8892"/>
              <a:gd name="T92" fmla="*/ 2147483646 w 3390"/>
              <a:gd name="T93" fmla="*/ 2147483646 h 8892"/>
              <a:gd name="T94" fmla="*/ 2147483646 w 3390"/>
              <a:gd name="T95" fmla="*/ 2147483646 h 8892"/>
              <a:gd name="T96" fmla="*/ 2147483646 w 3390"/>
              <a:gd name="T97" fmla="*/ 2147483646 h 8892"/>
              <a:gd name="T98" fmla="*/ 2147483646 w 3390"/>
              <a:gd name="T99" fmla="*/ 2147483646 h 8892"/>
              <a:gd name="T100" fmla="*/ 2147483646 w 3390"/>
              <a:gd name="T101" fmla="*/ 2147483646 h 8892"/>
              <a:gd name="T102" fmla="*/ 2147483646 w 3390"/>
              <a:gd name="T103" fmla="*/ 2147483646 h 88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92">
                <a:moveTo>
                  <a:pt x="0" y="3994"/>
                </a:moveTo>
                <a:lnTo>
                  <a:pt x="66" y="3434"/>
                </a:lnTo>
                <a:lnTo>
                  <a:pt x="133" y="2879"/>
                </a:lnTo>
                <a:lnTo>
                  <a:pt x="199" y="2341"/>
                </a:lnTo>
                <a:lnTo>
                  <a:pt x="266" y="1833"/>
                </a:lnTo>
                <a:lnTo>
                  <a:pt x="332" y="1366"/>
                </a:lnTo>
                <a:lnTo>
                  <a:pt x="399" y="953"/>
                </a:lnTo>
                <a:lnTo>
                  <a:pt x="466" y="603"/>
                </a:lnTo>
                <a:lnTo>
                  <a:pt x="532" y="326"/>
                </a:lnTo>
                <a:lnTo>
                  <a:pt x="599" y="131"/>
                </a:lnTo>
                <a:lnTo>
                  <a:pt x="664" y="20"/>
                </a:lnTo>
                <a:lnTo>
                  <a:pt x="731" y="0"/>
                </a:lnTo>
                <a:lnTo>
                  <a:pt x="797" y="68"/>
                </a:lnTo>
                <a:lnTo>
                  <a:pt x="864" y="225"/>
                </a:lnTo>
                <a:lnTo>
                  <a:pt x="930" y="464"/>
                </a:lnTo>
                <a:lnTo>
                  <a:pt x="997" y="781"/>
                </a:lnTo>
                <a:lnTo>
                  <a:pt x="1063" y="1166"/>
                </a:lnTo>
                <a:lnTo>
                  <a:pt x="1130" y="1609"/>
                </a:lnTo>
                <a:lnTo>
                  <a:pt x="1196" y="2100"/>
                </a:lnTo>
                <a:lnTo>
                  <a:pt x="1263" y="2625"/>
                </a:lnTo>
                <a:lnTo>
                  <a:pt x="1329" y="3173"/>
                </a:lnTo>
                <a:lnTo>
                  <a:pt x="1396" y="3732"/>
                </a:lnTo>
                <a:lnTo>
                  <a:pt x="1462" y="4291"/>
                </a:lnTo>
                <a:lnTo>
                  <a:pt x="1529" y="4837"/>
                </a:lnTo>
                <a:lnTo>
                  <a:pt x="1596" y="5362"/>
                </a:lnTo>
                <a:lnTo>
                  <a:pt x="1662" y="5859"/>
                </a:lnTo>
                <a:lnTo>
                  <a:pt x="1729" y="6320"/>
                </a:lnTo>
                <a:lnTo>
                  <a:pt x="1795" y="6742"/>
                </a:lnTo>
                <a:lnTo>
                  <a:pt x="1862" y="7121"/>
                </a:lnTo>
                <a:lnTo>
                  <a:pt x="1927" y="7456"/>
                </a:lnTo>
                <a:lnTo>
                  <a:pt x="1994" y="7746"/>
                </a:lnTo>
                <a:lnTo>
                  <a:pt x="2060" y="7993"/>
                </a:lnTo>
                <a:lnTo>
                  <a:pt x="2127" y="8201"/>
                </a:lnTo>
                <a:lnTo>
                  <a:pt x="2193" y="8371"/>
                </a:lnTo>
                <a:lnTo>
                  <a:pt x="2260" y="8508"/>
                </a:lnTo>
                <a:lnTo>
                  <a:pt x="2326" y="8616"/>
                </a:lnTo>
                <a:lnTo>
                  <a:pt x="2393" y="8699"/>
                </a:lnTo>
                <a:lnTo>
                  <a:pt x="2459" y="8761"/>
                </a:lnTo>
                <a:lnTo>
                  <a:pt x="2526" y="8806"/>
                </a:lnTo>
                <a:lnTo>
                  <a:pt x="2593" y="8838"/>
                </a:lnTo>
                <a:lnTo>
                  <a:pt x="2659" y="8860"/>
                </a:lnTo>
                <a:lnTo>
                  <a:pt x="2726" y="8873"/>
                </a:lnTo>
                <a:lnTo>
                  <a:pt x="2792" y="8882"/>
                </a:lnTo>
                <a:lnTo>
                  <a:pt x="2859" y="8887"/>
                </a:lnTo>
                <a:lnTo>
                  <a:pt x="2925" y="8890"/>
                </a:lnTo>
                <a:lnTo>
                  <a:pt x="2992" y="8892"/>
                </a:lnTo>
                <a:lnTo>
                  <a:pt x="3058" y="8892"/>
                </a:lnTo>
                <a:lnTo>
                  <a:pt x="3125" y="8892"/>
                </a:lnTo>
                <a:lnTo>
                  <a:pt x="3190" y="8892"/>
                </a:lnTo>
                <a:lnTo>
                  <a:pt x="3257" y="8892"/>
                </a:lnTo>
                <a:lnTo>
                  <a:pt x="3323" y="8892"/>
                </a:lnTo>
                <a:lnTo>
                  <a:pt x="3390" y="8892"/>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88" name="Freeform 2859">
            <a:extLst>
              <a:ext uri="{FF2B5EF4-FFF2-40B4-BE49-F238E27FC236}">
                <a16:creationId xmlns:a16="http://schemas.microsoft.com/office/drawing/2014/main" id="{9C83D8F2-E3C1-C445-AA4E-748992B20692}"/>
              </a:ext>
            </a:extLst>
          </p:cNvPr>
          <p:cNvSpPr>
            <a:spLocks/>
          </p:cNvSpPr>
          <p:nvPr/>
        </p:nvSpPr>
        <p:spPr bwMode="auto">
          <a:xfrm>
            <a:off x="8313738" y="4338638"/>
            <a:ext cx="849312" cy="1587"/>
          </a:xfrm>
          <a:custGeom>
            <a:avLst/>
            <a:gdLst>
              <a:gd name="T0" fmla="*/ 0 w 3058"/>
              <a:gd name="T1" fmla="*/ 2147483646 h 2"/>
              <a:gd name="T2" fmla="*/ 2147483646 w 3058"/>
              <a:gd name="T3" fmla="*/ 2147483646 h 2"/>
              <a:gd name="T4" fmla="*/ 2147483646 w 3058"/>
              <a:gd name="T5" fmla="*/ 2147483646 h 2"/>
              <a:gd name="T6" fmla="*/ 2147483646 w 3058"/>
              <a:gd name="T7" fmla="*/ 2147483646 h 2"/>
              <a:gd name="T8" fmla="*/ 2147483646 w 3058"/>
              <a:gd name="T9" fmla="*/ 2147483646 h 2"/>
              <a:gd name="T10" fmla="*/ 2147483646 w 3058"/>
              <a:gd name="T11" fmla="*/ 2147483646 h 2"/>
              <a:gd name="T12" fmla="*/ 2147483646 w 3058"/>
              <a:gd name="T13" fmla="*/ 2147483646 h 2"/>
              <a:gd name="T14" fmla="*/ 2147483646 w 3058"/>
              <a:gd name="T15" fmla="*/ 0 h 2"/>
              <a:gd name="T16" fmla="*/ 2147483646 w 3058"/>
              <a:gd name="T17" fmla="*/ 0 h 2"/>
              <a:gd name="T18" fmla="*/ 2147483646 w 3058"/>
              <a:gd name="T19" fmla="*/ 0 h 2"/>
              <a:gd name="T20" fmla="*/ 2147483646 w 3058"/>
              <a:gd name="T21" fmla="*/ 0 h 2"/>
              <a:gd name="T22" fmla="*/ 2147483646 w 3058"/>
              <a:gd name="T23" fmla="*/ 0 h 2"/>
              <a:gd name="T24" fmla="*/ 2147483646 w 3058"/>
              <a:gd name="T25" fmla="*/ 0 h 2"/>
              <a:gd name="T26" fmla="*/ 2147483646 w 3058"/>
              <a:gd name="T27" fmla="*/ 0 h 2"/>
              <a:gd name="T28" fmla="*/ 2147483646 w 3058"/>
              <a:gd name="T29" fmla="*/ 0 h 2"/>
              <a:gd name="T30" fmla="*/ 2147483646 w 3058"/>
              <a:gd name="T31" fmla="*/ 0 h 2"/>
              <a:gd name="T32" fmla="*/ 2147483646 w 3058"/>
              <a:gd name="T33" fmla="*/ 2147483646 h 2"/>
              <a:gd name="T34" fmla="*/ 2147483646 w 3058"/>
              <a:gd name="T35" fmla="*/ 2147483646 h 2"/>
              <a:gd name="T36" fmla="*/ 2147483646 w 3058"/>
              <a:gd name="T37" fmla="*/ 2147483646 h 2"/>
              <a:gd name="T38" fmla="*/ 2147483646 w 3058"/>
              <a:gd name="T39" fmla="*/ 2147483646 h 2"/>
              <a:gd name="T40" fmla="*/ 2147483646 w 3058"/>
              <a:gd name="T41" fmla="*/ 2147483646 h 2"/>
              <a:gd name="T42" fmla="*/ 2147483646 w 3058"/>
              <a:gd name="T43" fmla="*/ 2147483646 h 2"/>
              <a:gd name="T44" fmla="*/ 2147483646 w 3058"/>
              <a:gd name="T45" fmla="*/ 2147483646 h 2"/>
              <a:gd name="T46" fmla="*/ 2147483646 w 3058"/>
              <a:gd name="T47" fmla="*/ 2147483646 h 2"/>
              <a:gd name="T48" fmla="*/ 2147483646 w 3058"/>
              <a:gd name="T49" fmla="*/ 2147483646 h 2"/>
              <a:gd name="T50" fmla="*/ 2147483646 w 3058"/>
              <a:gd name="T51" fmla="*/ 2147483646 h 2"/>
              <a:gd name="T52" fmla="*/ 2147483646 w 3058"/>
              <a:gd name="T53" fmla="*/ 2147483646 h 2"/>
              <a:gd name="T54" fmla="*/ 2147483646 w 3058"/>
              <a:gd name="T55" fmla="*/ 2147483646 h 2"/>
              <a:gd name="T56" fmla="*/ 2147483646 w 3058"/>
              <a:gd name="T57" fmla="*/ 2147483646 h 2"/>
              <a:gd name="T58" fmla="*/ 2147483646 w 3058"/>
              <a:gd name="T59" fmla="*/ 2147483646 h 2"/>
              <a:gd name="T60" fmla="*/ 2147483646 w 3058"/>
              <a:gd name="T61" fmla="*/ 2147483646 h 2"/>
              <a:gd name="T62" fmla="*/ 2147483646 w 3058"/>
              <a:gd name="T63" fmla="*/ 2147483646 h 2"/>
              <a:gd name="T64" fmla="*/ 2147483646 w 3058"/>
              <a:gd name="T65" fmla="*/ 2147483646 h 2"/>
              <a:gd name="T66" fmla="*/ 2147483646 w 3058"/>
              <a:gd name="T67" fmla="*/ 2147483646 h 2"/>
              <a:gd name="T68" fmla="*/ 2147483646 w 3058"/>
              <a:gd name="T69" fmla="*/ 2147483646 h 2"/>
              <a:gd name="T70" fmla="*/ 2147483646 w 3058"/>
              <a:gd name="T71" fmla="*/ 2147483646 h 2"/>
              <a:gd name="T72" fmla="*/ 2147483646 w 3058"/>
              <a:gd name="T73" fmla="*/ 2147483646 h 2"/>
              <a:gd name="T74" fmla="*/ 2147483646 w 3058"/>
              <a:gd name="T75" fmla="*/ 2147483646 h 2"/>
              <a:gd name="T76" fmla="*/ 2147483646 w 3058"/>
              <a:gd name="T77" fmla="*/ 2147483646 h 2"/>
              <a:gd name="T78" fmla="*/ 2147483646 w 3058"/>
              <a:gd name="T79" fmla="*/ 2147483646 h 2"/>
              <a:gd name="T80" fmla="*/ 2147483646 w 3058"/>
              <a:gd name="T81" fmla="*/ 2147483646 h 2"/>
              <a:gd name="T82" fmla="*/ 2147483646 w 3058"/>
              <a:gd name="T83" fmla="*/ 2147483646 h 2"/>
              <a:gd name="T84" fmla="*/ 2147483646 w 3058"/>
              <a:gd name="T85" fmla="*/ 2147483646 h 2"/>
              <a:gd name="T86" fmla="*/ 2147483646 w 3058"/>
              <a:gd name="T87" fmla="*/ 2147483646 h 2"/>
              <a:gd name="T88" fmla="*/ 2147483646 w 3058"/>
              <a:gd name="T89" fmla="*/ 2147483646 h 2"/>
              <a:gd name="T90" fmla="*/ 2147483646 w 3058"/>
              <a:gd name="T91" fmla="*/ 2147483646 h 2"/>
              <a:gd name="T92" fmla="*/ 2147483646 w 3058"/>
              <a:gd name="T93" fmla="*/ 2147483646 h 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2">
                <a:moveTo>
                  <a:pt x="0" y="2"/>
                </a:moveTo>
                <a:lnTo>
                  <a:pt x="66" y="2"/>
                </a:lnTo>
                <a:lnTo>
                  <a:pt x="133" y="2"/>
                </a:lnTo>
                <a:lnTo>
                  <a:pt x="199" y="2"/>
                </a:lnTo>
                <a:lnTo>
                  <a:pt x="266" y="1"/>
                </a:lnTo>
                <a:lnTo>
                  <a:pt x="333" y="1"/>
                </a:lnTo>
                <a:lnTo>
                  <a:pt x="399" y="1"/>
                </a:lnTo>
                <a:lnTo>
                  <a:pt x="466" y="0"/>
                </a:lnTo>
                <a:lnTo>
                  <a:pt x="532" y="0"/>
                </a:lnTo>
                <a:lnTo>
                  <a:pt x="599" y="0"/>
                </a:lnTo>
                <a:lnTo>
                  <a:pt x="665" y="0"/>
                </a:lnTo>
                <a:lnTo>
                  <a:pt x="732" y="0"/>
                </a:lnTo>
                <a:lnTo>
                  <a:pt x="798" y="0"/>
                </a:lnTo>
                <a:lnTo>
                  <a:pt x="865" y="0"/>
                </a:lnTo>
                <a:lnTo>
                  <a:pt x="931" y="0"/>
                </a:lnTo>
                <a:lnTo>
                  <a:pt x="998" y="0"/>
                </a:lnTo>
                <a:lnTo>
                  <a:pt x="1063" y="1"/>
                </a:lnTo>
                <a:lnTo>
                  <a:pt x="1130" y="1"/>
                </a:lnTo>
                <a:lnTo>
                  <a:pt x="1196" y="1"/>
                </a:lnTo>
                <a:lnTo>
                  <a:pt x="1263" y="2"/>
                </a:lnTo>
                <a:lnTo>
                  <a:pt x="1329" y="2"/>
                </a:lnTo>
                <a:lnTo>
                  <a:pt x="1396" y="2"/>
                </a:lnTo>
                <a:lnTo>
                  <a:pt x="1463" y="2"/>
                </a:lnTo>
                <a:lnTo>
                  <a:pt x="1529" y="2"/>
                </a:lnTo>
                <a:lnTo>
                  <a:pt x="1596" y="2"/>
                </a:lnTo>
                <a:lnTo>
                  <a:pt x="1662" y="2"/>
                </a:lnTo>
                <a:lnTo>
                  <a:pt x="1729" y="2"/>
                </a:lnTo>
                <a:lnTo>
                  <a:pt x="1795" y="2"/>
                </a:lnTo>
                <a:lnTo>
                  <a:pt x="1862" y="2"/>
                </a:lnTo>
                <a:lnTo>
                  <a:pt x="1928" y="2"/>
                </a:lnTo>
                <a:lnTo>
                  <a:pt x="1995" y="2"/>
                </a:lnTo>
                <a:lnTo>
                  <a:pt x="2061" y="2"/>
                </a:lnTo>
                <a:lnTo>
                  <a:pt x="2128" y="2"/>
                </a:lnTo>
                <a:lnTo>
                  <a:pt x="2194" y="2"/>
                </a:lnTo>
                <a:lnTo>
                  <a:pt x="2261" y="2"/>
                </a:lnTo>
                <a:lnTo>
                  <a:pt x="2326" y="2"/>
                </a:lnTo>
                <a:lnTo>
                  <a:pt x="2393" y="2"/>
                </a:lnTo>
                <a:lnTo>
                  <a:pt x="2459" y="2"/>
                </a:lnTo>
                <a:lnTo>
                  <a:pt x="2526" y="2"/>
                </a:lnTo>
                <a:lnTo>
                  <a:pt x="2593" y="2"/>
                </a:lnTo>
                <a:lnTo>
                  <a:pt x="2659" y="2"/>
                </a:lnTo>
                <a:lnTo>
                  <a:pt x="2726" y="2"/>
                </a:lnTo>
                <a:lnTo>
                  <a:pt x="2792" y="2"/>
                </a:lnTo>
                <a:lnTo>
                  <a:pt x="2859" y="2"/>
                </a:lnTo>
                <a:lnTo>
                  <a:pt x="2925" y="2"/>
                </a:lnTo>
                <a:lnTo>
                  <a:pt x="2992" y="2"/>
                </a:lnTo>
                <a:lnTo>
                  <a:pt x="3058" y="2"/>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89" name="Freeform 2860">
            <a:extLst>
              <a:ext uri="{FF2B5EF4-FFF2-40B4-BE49-F238E27FC236}">
                <a16:creationId xmlns:a16="http://schemas.microsoft.com/office/drawing/2014/main" id="{60609CA4-5E06-4049-9B4D-9EB1720CE209}"/>
              </a:ext>
            </a:extLst>
          </p:cNvPr>
          <p:cNvSpPr>
            <a:spLocks/>
          </p:cNvSpPr>
          <p:nvPr/>
        </p:nvSpPr>
        <p:spPr bwMode="auto">
          <a:xfrm>
            <a:off x="5487988" y="4338638"/>
            <a:ext cx="941387" cy="1587"/>
          </a:xfrm>
          <a:custGeom>
            <a:avLst/>
            <a:gdLst>
              <a:gd name="T0" fmla="*/ 0 w 3391"/>
              <a:gd name="T1" fmla="*/ 2147483646 h 2"/>
              <a:gd name="T2" fmla="*/ 2147483646 w 3391"/>
              <a:gd name="T3" fmla="*/ 2147483646 h 2"/>
              <a:gd name="T4" fmla="*/ 2147483646 w 3391"/>
              <a:gd name="T5" fmla="*/ 2147483646 h 2"/>
              <a:gd name="T6" fmla="*/ 2147483646 w 3391"/>
              <a:gd name="T7" fmla="*/ 2147483646 h 2"/>
              <a:gd name="T8" fmla="*/ 2147483646 w 3391"/>
              <a:gd name="T9" fmla="*/ 2147483646 h 2"/>
              <a:gd name="T10" fmla="*/ 2147483646 w 3391"/>
              <a:gd name="T11" fmla="*/ 2147483646 h 2"/>
              <a:gd name="T12" fmla="*/ 2147483646 w 3391"/>
              <a:gd name="T13" fmla="*/ 2147483646 h 2"/>
              <a:gd name="T14" fmla="*/ 2147483646 w 3391"/>
              <a:gd name="T15" fmla="*/ 2147483646 h 2"/>
              <a:gd name="T16" fmla="*/ 2147483646 w 3391"/>
              <a:gd name="T17" fmla="*/ 2147483646 h 2"/>
              <a:gd name="T18" fmla="*/ 2147483646 w 3391"/>
              <a:gd name="T19" fmla="*/ 2147483646 h 2"/>
              <a:gd name="T20" fmla="*/ 2147483646 w 3391"/>
              <a:gd name="T21" fmla="*/ 2147483646 h 2"/>
              <a:gd name="T22" fmla="*/ 2147483646 w 3391"/>
              <a:gd name="T23" fmla="*/ 2147483646 h 2"/>
              <a:gd name="T24" fmla="*/ 2147483646 w 3391"/>
              <a:gd name="T25" fmla="*/ 2147483646 h 2"/>
              <a:gd name="T26" fmla="*/ 2147483646 w 3391"/>
              <a:gd name="T27" fmla="*/ 2147483646 h 2"/>
              <a:gd name="T28" fmla="*/ 2147483646 w 3391"/>
              <a:gd name="T29" fmla="*/ 2147483646 h 2"/>
              <a:gd name="T30" fmla="*/ 2147483646 w 3391"/>
              <a:gd name="T31" fmla="*/ 2147483646 h 2"/>
              <a:gd name="T32" fmla="*/ 2147483646 w 3391"/>
              <a:gd name="T33" fmla="*/ 2147483646 h 2"/>
              <a:gd name="T34" fmla="*/ 2147483646 w 3391"/>
              <a:gd name="T35" fmla="*/ 2147483646 h 2"/>
              <a:gd name="T36" fmla="*/ 2147483646 w 3391"/>
              <a:gd name="T37" fmla="*/ 2147483646 h 2"/>
              <a:gd name="T38" fmla="*/ 2147483646 w 3391"/>
              <a:gd name="T39" fmla="*/ 2147483646 h 2"/>
              <a:gd name="T40" fmla="*/ 2147483646 w 3391"/>
              <a:gd name="T41" fmla="*/ 2147483646 h 2"/>
              <a:gd name="T42" fmla="*/ 2147483646 w 3391"/>
              <a:gd name="T43" fmla="*/ 2147483646 h 2"/>
              <a:gd name="T44" fmla="*/ 2147483646 w 3391"/>
              <a:gd name="T45" fmla="*/ 2147483646 h 2"/>
              <a:gd name="T46" fmla="*/ 2147483646 w 3391"/>
              <a:gd name="T47" fmla="*/ 2147483646 h 2"/>
              <a:gd name="T48" fmla="*/ 2147483646 w 3391"/>
              <a:gd name="T49" fmla="*/ 2147483646 h 2"/>
              <a:gd name="T50" fmla="*/ 2147483646 w 3391"/>
              <a:gd name="T51" fmla="*/ 2147483646 h 2"/>
              <a:gd name="T52" fmla="*/ 2147483646 w 3391"/>
              <a:gd name="T53" fmla="*/ 2147483646 h 2"/>
              <a:gd name="T54" fmla="*/ 2147483646 w 3391"/>
              <a:gd name="T55" fmla="*/ 2147483646 h 2"/>
              <a:gd name="T56" fmla="*/ 2147483646 w 3391"/>
              <a:gd name="T57" fmla="*/ 2147483646 h 2"/>
              <a:gd name="T58" fmla="*/ 2147483646 w 3391"/>
              <a:gd name="T59" fmla="*/ 2147483646 h 2"/>
              <a:gd name="T60" fmla="*/ 2147483646 w 3391"/>
              <a:gd name="T61" fmla="*/ 2147483646 h 2"/>
              <a:gd name="T62" fmla="*/ 2147483646 w 3391"/>
              <a:gd name="T63" fmla="*/ 0 h 2"/>
              <a:gd name="T64" fmla="*/ 2147483646 w 3391"/>
              <a:gd name="T65" fmla="*/ 0 h 2"/>
              <a:gd name="T66" fmla="*/ 2147483646 w 3391"/>
              <a:gd name="T67" fmla="*/ 0 h 2"/>
              <a:gd name="T68" fmla="*/ 2147483646 w 3391"/>
              <a:gd name="T69" fmla="*/ 0 h 2"/>
              <a:gd name="T70" fmla="*/ 2147483646 w 3391"/>
              <a:gd name="T71" fmla="*/ 0 h 2"/>
              <a:gd name="T72" fmla="*/ 2147483646 w 3391"/>
              <a:gd name="T73" fmla="*/ 0 h 2"/>
              <a:gd name="T74" fmla="*/ 2147483646 w 3391"/>
              <a:gd name="T75" fmla="*/ 0 h 2"/>
              <a:gd name="T76" fmla="*/ 2147483646 w 3391"/>
              <a:gd name="T77" fmla="*/ 0 h 2"/>
              <a:gd name="T78" fmla="*/ 2147483646 w 3391"/>
              <a:gd name="T79" fmla="*/ 0 h 2"/>
              <a:gd name="T80" fmla="*/ 2147483646 w 3391"/>
              <a:gd name="T81" fmla="*/ 2147483646 h 2"/>
              <a:gd name="T82" fmla="*/ 2147483646 w 3391"/>
              <a:gd name="T83" fmla="*/ 2147483646 h 2"/>
              <a:gd name="T84" fmla="*/ 2147483646 w 3391"/>
              <a:gd name="T85" fmla="*/ 2147483646 h 2"/>
              <a:gd name="T86" fmla="*/ 2147483646 w 3391"/>
              <a:gd name="T87" fmla="*/ 2147483646 h 2"/>
              <a:gd name="T88" fmla="*/ 2147483646 w 3391"/>
              <a:gd name="T89" fmla="*/ 2147483646 h 2"/>
              <a:gd name="T90" fmla="*/ 2147483646 w 3391"/>
              <a:gd name="T91" fmla="*/ 2147483646 h 2"/>
              <a:gd name="T92" fmla="*/ 2147483646 w 3391"/>
              <a:gd name="T93" fmla="*/ 2147483646 h 2"/>
              <a:gd name="T94" fmla="*/ 2147483646 w 3391"/>
              <a:gd name="T95" fmla="*/ 2147483646 h 2"/>
              <a:gd name="T96" fmla="*/ 2147483646 w 3391"/>
              <a:gd name="T97" fmla="*/ 2147483646 h 2"/>
              <a:gd name="T98" fmla="*/ 2147483646 w 3391"/>
              <a:gd name="T99" fmla="*/ 2147483646 h 2"/>
              <a:gd name="T100" fmla="*/ 2147483646 w 3391"/>
              <a:gd name="T101" fmla="*/ 2147483646 h 2"/>
              <a:gd name="T102" fmla="*/ 2147483646 w 3391"/>
              <a:gd name="T103" fmla="*/ 2147483646 h 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2">
                <a:moveTo>
                  <a:pt x="0" y="2"/>
                </a:moveTo>
                <a:lnTo>
                  <a:pt x="66" y="2"/>
                </a:lnTo>
                <a:lnTo>
                  <a:pt x="133" y="2"/>
                </a:lnTo>
                <a:lnTo>
                  <a:pt x="199" y="2"/>
                </a:lnTo>
                <a:lnTo>
                  <a:pt x="266" y="2"/>
                </a:lnTo>
                <a:lnTo>
                  <a:pt x="332" y="2"/>
                </a:lnTo>
                <a:lnTo>
                  <a:pt x="399" y="2"/>
                </a:lnTo>
                <a:lnTo>
                  <a:pt x="465" y="2"/>
                </a:lnTo>
                <a:lnTo>
                  <a:pt x="532" y="2"/>
                </a:lnTo>
                <a:lnTo>
                  <a:pt x="599" y="2"/>
                </a:lnTo>
                <a:lnTo>
                  <a:pt x="665" y="2"/>
                </a:lnTo>
                <a:lnTo>
                  <a:pt x="732" y="2"/>
                </a:lnTo>
                <a:lnTo>
                  <a:pt x="798" y="2"/>
                </a:lnTo>
                <a:lnTo>
                  <a:pt x="865" y="2"/>
                </a:lnTo>
                <a:lnTo>
                  <a:pt x="931" y="2"/>
                </a:lnTo>
                <a:lnTo>
                  <a:pt x="998" y="2"/>
                </a:lnTo>
                <a:lnTo>
                  <a:pt x="1063" y="2"/>
                </a:lnTo>
                <a:lnTo>
                  <a:pt x="1130" y="2"/>
                </a:lnTo>
                <a:lnTo>
                  <a:pt x="1196" y="2"/>
                </a:lnTo>
                <a:lnTo>
                  <a:pt x="1263" y="2"/>
                </a:lnTo>
                <a:lnTo>
                  <a:pt x="1329" y="2"/>
                </a:lnTo>
                <a:lnTo>
                  <a:pt x="1396" y="2"/>
                </a:lnTo>
                <a:lnTo>
                  <a:pt x="1462" y="2"/>
                </a:lnTo>
                <a:lnTo>
                  <a:pt x="1529" y="2"/>
                </a:lnTo>
                <a:lnTo>
                  <a:pt x="1595" y="2"/>
                </a:lnTo>
                <a:lnTo>
                  <a:pt x="1662" y="2"/>
                </a:lnTo>
                <a:lnTo>
                  <a:pt x="1729" y="2"/>
                </a:lnTo>
                <a:lnTo>
                  <a:pt x="1795" y="2"/>
                </a:lnTo>
                <a:lnTo>
                  <a:pt x="1862" y="1"/>
                </a:lnTo>
                <a:lnTo>
                  <a:pt x="1928" y="1"/>
                </a:lnTo>
                <a:lnTo>
                  <a:pt x="1995" y="1"/>
                </a:lnTo>
                <a:lnTo>
                  <a:pt x="2061" y="0"/>
                </a:lnTo>
                <a:lnTo>
                  <a:pt x="2128" y="0"/>
                </a:lnTo>
                <a:lnTo>
                  <a:pt x="2194" y="0"/>
                </a:lnTo>
                <a:lnTo>
                  <a:pt x="2261" y="0"/>
                </a:lnTo>
                <a:lnTo>
                  <a:pt x="2326" y="0"/>
                </a:lnTo>
                <a:lnTo>
                  <a:pt x="2393" y="0"/>
                </a:lnTo>
                <a:lnTo>
                  <a:pt x="2459" y="0"/>
                </a:lnTo>
                <a:lnTo>
                  <a:pt x="2526" y="0"/>
                </a:lnTo>
                <a:lnTo>
                  <a:pt x="2592" y="0"/>
                </a:lnTo>
                <a:lnTo>
                  <a:pt x="2659" y="1"/>
                </a:lnTo>
                <a:lnTo>
                  <a:pt x="2725" y="1"/>
                </a:lnTo>
                <a:lnTo>
                  <a:pt x="2792" y="1"/>
                </a:lnTo>
                <a:lnTo>
                  <a:pt x="2859" y="2"/>
                </a:lnTo>
                <a:lnTo>
                  <a:pt x="2925" y="2"/>
                </a:lnTo>
                <a:lnTo>
                  <a:pt x="2992" y="2"/>
                </a:lnTo>
                <a:lnTo>
                  <a:pt x="3058" y="2"/>
                </a:lnTo>
                <a:lnTo>
                  <a:pt x="3125" y="2"/>
                </a:lnTo>
                <a:lnTo>
                  <a:pt x="3191" y="2"/>
                </a:lnTo>
                <a:lnTo>
                  <a:pt x="3258" y="2"/>
                </a:lnTo>
                <a:lnTo>
                  <a:pt x="3324" y="2"/>
                </a:lnTo>
                <a:lnTo>
                  <a:pt x="3391" y="2"/>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0" name="Freeform 2861">
            <a:extLst>
              <a:ext uri="{FF2B5EF4-FFF2-40B4-BE49-F238E27FC236}">
                <a16:creationId xmlns:a16="http://schemas.microsoft.com/office/drawing/2014/main" id="{B9A337D9-D705-B94A-B661-020DBDE1BAE6}"/>
              </a:ext>
            </a:extLst>
          </p:cNvPr>
          <p:cNvSpPr>
            <a:spLocks/>
          </p:cNvSpPr>
          <p:nvPr/>
        </p:nvSpPr>
        <p:spPr bwMode="auto">
          <a:xfrm>
            <a:off x="6429375" y="1985963"/>
            <a:ext cx="941388" cy="2352675"/>
          </a:xfrm>
          <a:custGeom>
            <a:avLst/>
            <a:gdLst>
              <a:gd name="T0" fmla="*/ 0 w 3390"/>
              <a:gd name="T1" fmla="*/ 2147483646 h 8892"/>
              <a:gd name="T2" fmla="*/ 2147483646 w 3390"/>
              <a:gd name="T3" fmla="*/ 2147483646 h 8892"/>
              <a:gd name="T4" fmla="*/ 2147483646 w 3390"/>
              <a:gd name="T5" fmla="*/ 2147483646 h 8892"/>
              <a:gd name="T6" fmla="*/ 2147483646 w 3390"/>
              <a:gd name="T7" fmla="*/ 2147483646 h 8892"/>
              <a:gd name="T8" fmla="*/ 2147483646 w 3390"/>
              <a:gd name="T9" fmla="*/ 2147483646 h 8892"/>
              <a:gd name="T10" fmla="*/ 2147483646 w 3390"/>
              <a:gd name="T11" fmla="*/ 2147483646 h 8892"/>
              <a:gd name="T12" fmla="*/ 2147483646 w 3390"/>
              <a:gd name="T13" fmla="*/ 2147483646 h 8892"/>
              <a:gd name="T14" fmla="*/ 2147483646 w 3390"/>
              <a:gd name="T15" fmla="*/ 2147483646 h 8892"/>
              <a:gd name="T16" fmla="*/ 2147483646 w 3390"/>
              <a:gd name="T17" fmla="*/ 2147483646 h 8892"/>
              <a:gd name="T18" fmla="*/ 2147483646 w 3390"/>
              <a:gd name="T19" fmla="*/ 2147483646 h 8892"/>
              <a:gd name="T20" fmla="*/ 2147483646 w 3390"/>
              <a:gd name="T21" fmla="*/ 2147483646 h 8892"/>
              <a:gd name="T22" fmla="*/ 2147483646 w 3390"/>
              <a:gd name="T23" fmla="*/ 2147483646 h 8892"/>
              <a:gd name="T24" fmla="*/ 2147483646 w 3390"/>
              <a:gd name="T25" fmla="*/ 2147483646 h 8892"/>
              <a:gd name="T26" fmla="*/ 2147483646 w 3390"/>
              <a:gd name="T27" fmla="*/ 2147483646 h 8892"/>
              <a:gd name="T28" fmla="*/ 2147483646 w 3390"/>
              <a:gd name="T29" fmla="*/ 2147483646 h 8892"/>
              <a:gd name="T30" fmla="*/ 2147483646 w 3390"/>
              <a:gd name="T31" fmla="*/ 2147483646 h 8892"/>
              <a:gd name="T32" fmla="*/ 2147483646 w 3390"/>
              <a:gd name="T33" fmla="*/ 2147483646 h 8892"/>
              <a:gd name="T34" fmla="*/ 2147483646 w 3390"/>
              <a:gd name="T35" fmla="*/ 2147483646 h 8892"/>
              <a:gd name="T36" fmla="*/ 2147483646 w 3390"/>
              <a:gd name="T37" fmla="*/ 2147483646 h 8892"/>
              <a:gd name="T38" fmla="*/ 2147483646 w 3390"/>
              <a:gd name="T39" fmla="*/ 2147483646 h 8892"/>
              <a:gd name="T40" fmla="*/ 2147483646 w 3390"/>
              <a:gd name="T41" fmla="*/ 2147483646 h 8892"/>
              <a:gd name="T42" fmla="*/ 2147483646 w 3390"/>
              <a:gd name="T43" fmla="*/ 2147483646 h 8892"/>
              <a:gd name="T44" fmla="*/ 2147483646 w 3390"/>
              <a:gd name="T45" fmla="*/ 2147483646 h 8892"/>
              <a:gd name="T46" fmla="*/ 2147483646 w 3390"/>
              <a:gd name="T47" fmla="*/ 2147483646 h 8892"/>
              <a:gd name="T48" fmla="*/ 2147483646 w 3390"/>
              <a:gd name="T49" fmla="*/ 2147483646 h 8892"/>
              <a:gd name="T50" fmla="*/ 2147483646 w 3390"/>
              <a:gd name="T51" fmla="*/ 2147483646 h 8892"/>
              <a:gd name="T52" fmla="*/ 2147483646 w 3390"/>
              <a:gd name="T53" fmla="*/ 2147483646 h 8892"/>
              <a:gd name="T54" fmla="*/ 2147483646 w 3390"/>
              <a:gd name="T55" fmla="*/ 2147483646 h 8892"/>
              <a:gd name="T56" fmla="*/ 2147483646 w 3390"/>
              <a:gd name="T57" fmla="*/ 2147483646 h 8892"/>
              <a:gd name="T58" fmla="*/ 2147483646 w 3390"/>
              <a:gd name="T59" fmla="*/ 2147483646 h 8892"/>
              <a:gd name="T60" fmla="*/ 2147483646 w 3390"/>
              <a:gd name="T61" fmla="*/ 2147483646 h 8892"/>
              <a:gd name="T62" fmla="*/ 2147483646 w 3390"/>
              <a:gd name="T63" fmla="*/ 2147483646 h 8892"/>
              <a:gd name="T64" fmla="*/ 2147483646 w 3390"/>
              <a:gd name="T65" fmla="*/ 2147483646 h 8892"/>
              <a:gd name="T66" fmla="*/ 2147483646 w 3390"/>
              <a:gd name="T67" fmla="*/ 2147483646 h 8892"/>
              <a:gd name="T68" fmla="*/ 2147483646 w 3390"/>
              <a:gd name="T69" fmla="*/ 2147483646 h 8892"/>
              <a:gd name="T70" fmla="*/ 2147483646 w 3390"/>
              <a:gd name="T71" fmla="*/ 0 h 8892"/>
              <a:gd name="T72" fmla="*/ 2147483646 w 3390"/>
              <a:gd name="T73" fmla="*/ 2147483646 h 8892"/>
              <a:gd name="T74" fmla="*/ 2147483646 w 3390"/>
              <a:gd name="T75" fmla="*/ 2147483646 h 8892"/>
              <a:gd name="T76" fmla="*/ 2147483646 w 3390"/>
              <a:gd name="T77" fmla="*/ 2147483646 h 8892"/>
              <a:gd name="T78" fmla="*/ 2147483646 w 3390"/>
              <a:gd name="T79" fmla="*/ 2147483646 h 8892"/>
              <a:gd name="T80" fmla="*/ 2147483646 w 3390"/>
              <a:gd name="T81" fmla="*/ 2147483646 h 8892"/>
              <a:gd name="T82" fmla="*/ 2147483646 w 3390"/>
              <a:gd name="T83" fmla="*/ 2147483646 h 8892"/>
              <a:gd name="T84" fmla="*/ 2147483646 w 3390"/>
              <a:gd name="T85" fmla="*/ 2147483646 h 8892"/>
              <a:gd name="T86" fmla="*/ 2147483646 w 3390"/>
              <a:gd name="T87" fmla="*/ 2147483646 h 8892"/>
              <a:gd name="T88" fmla="*/ 2147483646 w 3390"/>
              <a:gd name="T89" fmla="*/ 2147483646 h 8892"/>
              <a:gd name="T90" fmla="*/ 2147483646 w 3390"/>
              <a:gd name="T91" fmla="*/ 2147483646 h 8892"/>
              <a:gd name="T92" fmla="*/ 2147483646 w 3390"/>
              <a:gd name="T93" fmla="*/ 2147483646 h 8892"/>
              <a:gd name="T94" fmla="*/ 2147483646 w 3390"/>
              <a:gd name="T95" fmla="*/ 2147483646 h 8892"/>
              <a:gd name="T96" fmla="*/ 2147483646 w 3390"/>
              <a:gd name="T97" fmla="*/ 2147483646 h 8892"/>
              <a:gd name="T98" fmla="*/ 2147483646 w 3390"/>
              <a:gd name="T99" fmla="*/ 2147483646 h 8892"/>
              <a:gd name="T100" fmla="*/ 2147483646 w 3390"/>
              <a:gd name="T101" fmla="*/ 2147483646 h 8892"/>
              <a:gd name="T102" fmla="*/ 2147483646 w 3390"/>
              <a:gd name="T103" fmla="*/ 2147483646 h 88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92">
                <a:moveTo>
                  <a:pt x="0" y="8892"/>
                </a:moveTo>
                <a:lnTo>
                  <a:pt x="66" y="8892"/>
                </a:lnTo>
                <a:lnTo>
                  <a:pt x="133" y="8890"/>
                </a:lnTo>
                <a:lnTo>
                  <a:pt x="198" y="8887"/>
                </a:lnTo>
                <a:lnTo>
                  <a:pt x="265" y="8882"/>
                </a:lnTo>
                <a:lnTo>
                  <a:pt x="331" y="8873"/>
                </a:lnTo>
                <a:lnTo>
                  <a:pt x="398" y="8860"/>
                </a:lnTo>
                <a:lnTo>
                  <a:pt x="464" y="8838"/>
                </a:lnTo>
                <a:lnTo>
                  <a:pt x="531" y="8806"/>
                </a:lnTo>
                <a:lnTo>
                  <a:pt x="598" y="8761"/>
                </a:lnTo>
                <a:lnTo>
                  <a:pt x="664" y="8699"/>
                </a:lnTo>
                <a:lnTo>
                  <a:pt x="731" y="8616"/>
                </a:lnTo>
                <a:lnTo>
                  <a:pt x="797" y="8508"/>
                </a:lnTo>
                <a:lnTo>
                  <a:pt x="864" y="8371"/>
                </a:lnTo>
                <a:lnTo>
                  <a:pt x="930" y="8201"/>
                </a:lnTo>
                <a:lnTo>
                  <a:pt x="997" y="7993"/>
                </a:lnTo>
                <a:lnTo>
                  <a:pt x="1063" y="7746"/>
                </a:lnTo>
                <a:lnTo>
                  <a:pt x="1130" y="7456"/>
                </a:lnTo>
                <a:lnTo>
                  <a:pt x="1196" y="7121"/>
                </a:lnTo>
                <a:lnTo>
                  <a:pt x="1263" y="6742"/>
                </a:lnTo>
                <a:lnTo>
                  <a:pt x="1329" y="6320"/>
                </a:lnTo>
                <a:lnTo>
                  <a:pt x="1396" y="5859"/>
                </a:lnTo>
                <a:lnTo>
                  <a:pt x="1461" y="5362"/>
                </a:lnTo>
                <a:lnTo>
                  <a:pt x="1528" y="4837"/>
                </a:lnTo>
                <a:lnTo>
                  <a:pt x="1595" y="4291"/>
                </a:lnTo>
                <a:lnTo>
                  <a:pt x="1661" y="3732"/>
                </a:lnTo>
                <a:lnTo>
                  <a:pt x="1728" y="3173"/>
                </a:lnTo>
                <a:lnTo>
                  <a:pt x="1794" y="2625"/>
                </a:lnTo>
                <a:lnTo>
                  <a:pt x="1861" y="2100"/>
                </a:lnTo>
                <a:lnTo>
                  <a:pt x="1927" y="1609"/>
                </a:lnTo>
                <a:lnTo>
                  <a:pt x="1994" y="1166"/>
                </a:lnTo>
                <a:lnTo>
                  <a:pt x="2060" y="781"/>
                </a:lnTo>
                <a:lnTo>
                  <a:pt x="2127" y="464"/>
                </a:lnTo>
                <a:lnTo>
                  <a:pt x="2193" y="225"/>
                </a:lnTo>
                <a:lnTo>
                  <a:pt x="2260" y="68"/>
                </a:lnTo>
                <a:lnTo>
                  <a:pt x="2326" y="0"/>
                </a:lnTo>
                <a:lnTo>
                  <a:pt x="2393" y="20"/>
                </a:lnTo>
                <a:lnTo>
                  <a:pt x="2459" y="131"/>
                </a:lnTo>
                <a:lnTo>
                  <a:pt x="2526" y="326"/>
                </a:lnTo>
                <a:lnTo>
                  <a:pt x="2592" y="603"/>
                </a:lnTo>
                <a:lnTo>
                  <a:pt x="2659" y="953"/>
                </a:lnTo>
                <a:lnTo>
                  <a:pt x="2725" y="1366"/>
                </a:lnTo>
                <a:lnTo>
                  <a:pt x="2791" y="1833"/>
                </a:lnTo>
                <a:lnTo>
                  <a:pt x="2858" y="2341"/>
                </a:lnTo>
                <a:lnTo>
                  <a:pt x="2924" y="2879"/>
                </a:lnTo>
                <a:lnTo>
                  <a:pt x="2991" y="3434"/>
                </a:lnTo>
                <a:lnTo>
                  <a:pt x="3057" y="3994"/>
                </a:lnTo>
                <a:lnTo>
                  <a:pt x="3124" y="4548"/>
                </a:lnTo>
                <a:lnTo>
                  <a:pt x="3190" y="5085"/>
                </a:lnTo>
                <a:lnTo>
                  <a:pt x="3257" y="5599"/>
                </a:lnTo>
                <a:lnTo>
                  <a:pt x="3323" y="6079"/>
                </a:lnTo>
                <a:lnTo>
                  <a:pt x="3390" y="6523"/>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1" name="Freeform 2862">
            <a:extLst>
              <a:ext uri="{FF2B5EF4-FFF2-40B4-BE49-F238E27FC236}">
                <a16:creationId xmlns:a16="http://schemas.microsoft.com/office/drawing/2014/main" id="{683559DB-A8D5-294B-B8B1-21151B71DE2D}"/>
              </a:ext>
            </a:extLst>
          </p:cNvPr>
          <p:cNvSpPr>
            <a:spLocks/>
          </p:cNvSpPr>
          <p:nvPr/>
        </p:nvSpPr>
        <p:spPr bwMode="auto">
          <a:xfrm>
            <a:off x="7370763" y="3711575"/>
            <a:ext cx="942975" cy="627063"/>
          </a:xfrm>
          <a:custGeom>
            <a:avLst/>
            <a:gdLst>
              <a:gd name="T0" fmla="*/ 0 w 3390"/>
              <a:gd name="T1" fmla="*/ 0 h 2369"/>
              <a:gd name="T2" fmla="*/ 2147483646 w 3390"/>
              <a:gd name="T3" fmla="*/ 2147483646 h 2369"/>
              <a:gd name="T4" fmla="*/ 2147483646 w 3390"/>
              <a:gd name="T5" fmla="*/ 2147483646 h 2369"/>
              <a:gd name="T6" fmla="*/ 2147483646 w 3390"/>
              <a:gd name="T7" fmla="*/ 2147483646 h 2369"/>
              <a:gd name="T8" fmla="*/ 2147483646 w 3390"/>
              <a:gd name="T9" fmla="*/ 2147483646 h 2369"/>
              <a:gd name="T10" fmla="*/ 2147483646 w 3390"/>
              <a:gd name="T11" fmla="*/ 2147483646 h 2369"/>
              <a:gd name="T12" fmla="*/ 2147483646 w 3390"/>
              <a:gd name="T13" fmla="*/ 2147483646 h 2369"/>
              <a:gd name="T14" fmla="*/ 2147483646 w 3390"/>
              <a:gd name="T15" fmla="*/ 2147483646 h 2369"/>
              <a:gd name="T16" fmla="*/ 2147483646 w 3390"/>
              <a:gd name="T17" fmla="*/ 2147483646 h 2369"/>
              <a:gd name="T18" fmla="*/ 2147483646 w 3390"/>
              <a:gd name="T19" fmla="*/ 2147483646 h 2369"/>
              <a:gd name="T20" fmla="*/ 2147483646 w 3390"/>
              <a:gd name="T21" fmla="*/ 2147483646 h 2369"/>
              <a:gd name="T22" fmla="*/ 2147483646 w 3390"/>
              <a:gd name="T23" fmla="*/ 2147483646 h 2369"/>
              <a:gd name="T24" fmla="*/ 2147483646 w 3390"/>
              <a:gd name="T25" fmla="*/ 2147483646 h 2369"/>
              <a:gd name="T26" fmla="*/ 2147483646 w 3390"/>
              <a:gd name="T27" fmla="*/ 2147483646 h 2369"/>
              <a:gd name="T28" fmla="*/ 2147483646 w 3390"/>
              <a:gd name="T29" fmla="*/ 2147483646 h 2369"/>
              <a:gd name="T30" fmla="*/ 2147483646 w 3390"/>
              <a:gd name="T31" fmla="*/ 2147483646 h 2369"/>
              <a:gd name="T32" fmla="*/ 2147483646 w 3390"/>
              <a:gd name="T33" fmla="*/ 2147483646 h 2369"/>
              <a:gd name="T34" fmla="*/ 2147483646 w 3390"/>
              <a:gd name="T35" fmla="*/ 2147483646 h 2369"/>
              <a:gd name="T36" fmla="*/ 2147483646 w 3390"/>
              <a:gd name="T37" fmla="*/ 2147483646 h 2369"/>
              <a:gd name="T38" fmla="*/ 2147483646 w 3390"/>
              <a:gd name="T39" fmla="*/ 2147483646 h 2369"/>
              <a:gd name="T40" fmla="*/ 2147483646 w 3390"/>
              <a:gd name="T41" fmla="*/ 2147483646 h 2369"/>
              <a:gd name="T42" fmla="*/ 2147483646 w 3390"/>
              <a:gd name="T43" fmla="*/ 2147483646 h 2369"/>
              <a:gd name="T44" fmla="*/ 2147483646 w 3390"/>
              <a:gd name="T45" fmla="*/ 2147483646 h 2369"/>
              <a:gd name="T46" fmla="*/ 2147483646 w 3390"/>
              <a:gd name="T47" fmla="*/ 2147483646 h 2369"/>
              <a:gd name="T48" fmla="*/ 2147483646 w 3390"/>
              <a:gd name="T49" fmla="*/ 2147483646 h 2369"/>
              <a:gd name="T50" fmla="*/ 2147483646 w 3390"/>
              <a:gd name="T51" fmla="*/ 2147483646 h 2369"/>
              <a:gd name="T52" fmla="*/ 2147483646 w 3390"/>
              <a:gd name="T53" fmla="*/ 2147483646 h 2369"/>
              <a:gd name="T54" fmla="*/ 2147483646 w 3390"/>
              <a:gd name="T55" fmla="*/ 2147483646 h 2369"/>
              <a:gd name="T56" fmla="*/ 2147483646 w 3390"/>
              <a:gd name="T57" fmla="*/ 2147483646 h 2369"/>
              <a:gd name="T58" fmla="*/ 2147483646 w 3390"/>
              <a:gd name="T59" fmla="*/ 2147483646 h 2369"/>
              <a:gd name="T60" fmla="*/ 2147483646 w 3390"/>
              <a:gd name="T61" fmla="*/ 2147483646 h 2369"/>
              <a:gd name="T62" fmla="*/ 2147483646 w 3390"/>
              <a:gd name="T63" fmla="*/ 2147483646 h 2369"/>
              <a:gd name="T64" fmla="*/ 2147483646 w 3390"/>
              <a:gd name="T65" fmla="*/ 2147483646 h 2369"/>
              <a:gd name="T66" fmla="*/ 2147483646 w 3390"/>
              <a:gd name="T67" fmla="*/ 2147483646 h 2369"/>
              <a:gd name="T68" fmla="*/ 2147483646 w 3390"/>
              <a:gd name="T69" fmla="*/ 2147483646 h 2369"/>
              <a:gd name="T70" fmla="*/ 2147483646 w 3390"/>
              <a:gd name="T71" fmla="*/ 2147483646 h 2369"/>
              <a:gd name="T72" fmla="*/ 2147483646 w 3390"/>
              <a:gd name="T73" fmla="*/ 2147483646 h 2369"/>
              <a:gd name="T74" fmla="*/ 2147483646 w 3390"/>
              <a:gd name="T75" fmla="*/ 2147483646 h 2369"/>
              <a:gd name="T76" fmla="*/ 2147483646 w 3390"/>
              <a:gd name="T77" fmla="*/ 2147483646 h 2369"/>
              <a:gd name="T78" fmla="*/ 2147483646 w 3390"/>
              <a:gd name="T79" fmla="*/ 2147483646 h 2369"/>
              <a:gd name="T80" fmla="*/ 2147483646 w 3390"/>
              <a:gd name="T81" fmla="*/ 2147483646 h 2369"/>
              <a:gd name="T82" fmla="*/ 2147483646 w 3390"/>
              <a:gd name="T83" fmla="*/ 2147483646 h 2369"/>
              <a:gd name="T84" fmla="*/ 2147483646 w 3390"/>
              <a:gd name="T85" fmla="*/ 2147483646 h 2369"/>
              <a:gd name="T86" fmla="*/ 2147483646 w 3390"/>
              <a:gd name="T87" fmla="*/ 2147483646 h 2369"/>
              <a:gd name="T88" fmla="*/ 2147483646 w 3390"/>
              <a:gd name="T89" fmla="*/ 2147483646 h 2369"/>
              <a:gd name="T90" fmla="*/ 2147483646 w 3390"/>
              <a:gd name="T91" fmla="*/ 2147483646 h 2369"/>
              <a:gd name="T92" fmla="*/ 2147483646 w 3390"/>
              <a:gd name="T93" fmla="*/ 2147483646 h 2369"/>
              <a:gd name="T94" fmla="*/ 2147483646 w 3390"/>
              <a:gd name="T95" fmla="*/ 2147483646 h 2369"/>
              <a:gd name="T96" fmla="*/ 2147483646 w 3390"/>
              <a:gd name="T97" fmla="*/ 2147483646 h 2369"/>
              <a:gd name="T98" fmla="*/ 2147483646 w 3390"/>
              <a:gd name="T99" fmla="*/ 2147483646 h 2369"/>
              <a:gd name="T100" fmla="*/ 2147483646 w 3390"/>
              <a:gd name="T101" fmla="*/ 2147483646 h 2369"/>
              <a:gd name="T102" fmla="*/ 2147483646 w 3390"/>
              <a:gd name="T103" fmla="*/ 2147483646 h 23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2369">
                <a:moveTo>
                  <a:pt x="0" y="0"/>
                </a:moveTo>
                <a:lnTo>
                  <a:pt x="66" y="402"/>
                </a:lnTo>
                <a:lnTo>
                  <a:pt x="133" y="760"/>
                </a:lnTo>
                <a:lnTo>
                  <a:pt x="199" y="1074"/>
                </a:lnTo>
                <a:lnTo>
                  <a:pt x="266" y="1344"/>
                </a:lnTo>
                <a:lnTo>
                  <a:pt x="332" y="1573"/>
                </a:lnTo>
                <a:lnTo>
                  <a:pt x="399" y="1762"/>
                </a:lnTo>
                <a:lnTo>
                  <a:pt x="466" y="1916"/>
                </a:lnTo>
                <a:lnTo>
                  <a:pt x="532" y="2039"/>
                </a:lnTo>
                <a:lnTo>
                  <a:pt x="599" y="2134"/>
                </a:lnTo>
                <a:lnTo>
                  <a:pt x="664" y="2207"/>
                </a:lnTo>
                <a:lnTo>
                  <a:pt x="731" y="2261"/>
                </a:lnTo>
                <a:lnTo>
                  <a:pt x="797" y="2300"/>
                </a:lnTo>
                <a:lnTo>
                  <a:pt x="864" y="2326"/>
                </a:lnTo>
                <a:lnTo>
                  <a:pt x="930" y="2344"/>
                </a:lnTo>
                <a:lnTo>
                  <a:pt x="997" y="2355"/>
                </a:lnTo>
                <a:lnTo>
                  <a:pt x="1063" y="2361"/>
                </a:lnTo>
                <a:lnTo>
                  <a:pt x="1130" y="2365"/>
                </a:lnTo>
                <a:lnTo>
                  <a:pt x="1196" y="2368"/>
                </a:lnTo>
                <a:lnTo>
                  <a:pt x="1263" y="2369"/>
                </a:lnTo>
                <a:lnTo>
                  <a:pt x="1329" y="2369"/>
                </a:lnTo>
                <a:lnTo>
                  <a:pt x="1396" y="2369"/>
                </a:lnTo>
                <a:lnTo>
                  <a:pt x="1462" y="2369"/>
                </a:lnTo>
                <a:lnTo>
                  <a:pt x="1529" y="2369"/>
                </a:lnTo>
                <a:lnTo>
                  <a:pt x="1596" y="2369"/>
                </a:lnTo>
                <a:lnTo>
                  <a:pt x="1662" y="2369"/>
                </a:lnTo>
                <a:lnTo>
                  <a:pt x="1729" y="2369"/>
                </a:lnTo>
                <a:lnTo>
                  <a:pt x="1795" y="2369"/>
                </a:lnTo>
                <a:lnTo>
                  <a:pt x="1862" y="2369"/>
                </a:lnTo>
                <a:lnTo>
                  <a:pt x="1927" y="2368"/>
                </a:lnTo>
                <a:lnTo>
                  <a:pt x="1994" y="2368"/>
                </a:lnTo>
                <a:lnTo>
                  <a:pt x="2060" y="2368"/>
                </a:lnTo>
                <a:lnTo>
                  <a:pt x="2127" y="2367"/>
                </a:lnTo>
                <a:lnTo>
                  <a:pt x="2193" y="2367"/>
                </a:lnTo>
                <a:lnTo>
                  <a:pt x="2260" y="2367"/>
                </a:lnTo>
                <a:lnTo>
                  <a:pt x="2326" y="2367"/>
                </a:lnTo>
                <a:lnTo>
                  <a:pt x="2393" y="2367"/>
                </a:lnTo>
                <a:lnTo>
                  <a:pt x="2459" y="2367"/>
                </a:lnTo>
                <a:lnTo>
                  <a:pt x="2526" y="2367"/>
                </a:lnTo>
                <a:lnTo>
                  <a:pt x="2593" y="2367"/>
                </a:lnTo>
                <a:lnTo>
                  <a:pt x="2659" y="2367"/>
                </a:lnTo>
                <a:lnTo>
                  <a:pt x="2726" y="2368"/>
                </a:lnTo>
                <a:lnTo>
                  <a:pt x="2792" y="2368"/>
                </a:lnTo>
                <a:lnTo>
                  <a:pt x="2859" y="2368"/>
                </a:lnTo>
                <a:lnTo>
                  <a:pt x="2925" y="2369"/>
                </a:lnTo>
                <a:lnTo>
                  <a:pt x="2992" y="2369"/>
                </a:lnTo>
                <a:lnTo>
                  <a:pt x="3058" y="2369"/>
                </a:lnTo>
                <a:lnTo>
                  <a:pt x="3125" y="2369"/>
                </a:lnTo>
                <a:lnTo>
                  <a:pt x="3190" y="2369"/>
                </a:lnTo>
                <a:lnTo>
                  <a:pt x="3257" y="2369"/>
                </a:lnTo>
                <a:lnTo>
                  <a:pt x="3323" y="2369"/>
                </a:lnTo>
                <a:lnTo>
                  <a:pt x="3390" y="2369"/>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2" name="Freeform 2863">
            <a:extLst>
              <a:ext uri="{FF2B5EF4-FFF2-40B4-BE49-F238E27FC236}">
                <a16:creationId xmlns:a16="http://schemas.microsoft.com/office/drawing/2014/main" id="{8D61F42E-C45C-964D-BCAC-8ACD3D8B5B82}"/>
              </a:ext>
            </a:extLst>
          </p:cNvPr>
          <p:cNvSpPr>
            <a:spLocks/>
          </p:cNvSpPr>
          <p:nvPr/>
        </p:nvSpPr>
        <p:spPr bwMode="auto">
          <a:xfrm>
            <a:off x="8313738" y="4338638"/>
            <a:ext cx="849312" cy="1587"/>
          </a:xfrm>
          <a:custGeom>
            <a:avLst/>
            <a:gdLst>
              <a:gd name="T0" fmla="*/ 0 w 3058"/>
              <a:gd name="T1" fmla="*/ 0 h 1587"/>
              <a:gd name="T2" fmla="*/ 2147483646 w 3058"/>
              <a:gd name="T3" fmla="*/ 0 h 1587"/>
              <a:gd name="T4" fmla="*/ 2147483646 w 3058"/>
              <a:gd name="T5" fmla="*/ 0 h 1587"/>
              <a:gd name="T6" fmla="*/ 2147483646 w 3058"/>
              <a:gd name="T7" fmla="*/ 0 h 1587"/>
              <a:gd name="T8" fmla="*/ 2147483646 w 3058"/>
              <a:gd name="T9" fmla="*/ 0 h 1587"/>
              <a:gd name="T10" fmla="*/ 2147483646 w 3058"/>
              <a:gd name="T11" fmla="*/ 0 h 1587"/>
              <a:gd name="T12" fmla="*/ 2147483646 w 3058"/>
              <a:gd name="T13" fmla="*/ 0 h 1587"/>
              <a:gd name="T14" fmla="*/ 2147483646 w 3058"/>
              <a:gd name="T15" fmla="*/ 0 h 1587"/>
              <a:gd name="T16" fmla="*/ 2147483646 w 3058"/>
              <a:gd name="T17" fmla="*/ 0 h 1587"/>
              <a:gd name="T18" fmla="*/ 2147483646 w 3058"/>
              <a:gd name="T19" fmla="*/ 0 h 1587"/>
              <a:gd name="T20" fmla="*/ 2147483646 w 3058"/>
              <a:gd name="T21" fmla="*/ 0 h 1587"/>
              <a:gd name="T22" fmla="*/ 2147483646 w 3058"/>
              <a:gd name="T23" fmla="*/ 0 h 1587"/>
              <a:gd name="T24" fmla="*/ 2147483646 w 3058"/>
              <a:gd name="T25" fmla="*/ 0 h 1587"/>
              <a:gd name="T26" fmla="*/ 2147483646 w 3058"/>
              <a:gd name="T27" fmla="*/ 0 h 1587"/>
              <a:gd name="T28" fmla="*/ 2147483646 w 3058"/>
              <a:gd name="T29" fmla="*/ 0 h 1587"/>
              <a:gd name="T30" fmla="*/ 2147483646 w 3058"/>
              <a:gd name="T31" fmla="*/ 0 h 1587"/>
              <a:gd name="T32" fmla="*/ 2147483646 w 3058"/>
              <a:gd name="T33" fmla="*/ 0 h 1587"/>
              <a:gd name="T34" fmla="*/ 2147483646 w 3058"/>
              <a:gd name="T35" fmla="*/ 0 h 1587"/>
              <a:gd name="T36" fmla="*/ 2147483646 w 3058"/>
              <a:gd name="T37" fmla="*/ 0 h 1587"/>
              <a:gd name="T38" fmla="*/ 2147483646 w 3058"/>
              <a:gd name="T39" fmla="*/ 0 h 1587"/>
              <a:gd name="T40" fmla="*/ 2147483646 w 3058"/>
              <a:gd name="T41" fmla="*/ 0 h 1587"/>
              <a:gd name="T42" fmla="*/ 2147483646 w 3058"/>
              <a:gd name="T43" fmla="*/ 0 h 1587"/>
              <a:gd name="T44" fmla="*/ 2147483646 w 3058"/>
              <a:gd name="T45" fmla="*/ 0 h 1587"/>
              <a:gd name="T46" fmla="*/ 2147483646 w 3058"/>
              <a:gd name="T47" fmla="*/ 0 h 1587"/>
              <a:gd name="T48" fmla="*/ 2147483646 w 3058"/>
              <a:gd name="T49" fmla="*/ 0 h 1587"/>
              <a:gd name="T50" fmla="*/ 2147483646 w 3058"/>
              <a:gd name="T51" fmla="*/ 0 h 1587"/>
              <a:gd name="T52" fmla="*/ 2147483646 w 3058"/>
              <a:gd name="T53" fmla="*/ 0 h 1587"/>
              <a:gd name="T54" fmla="*/ 2147483646 w 3058"/>
              <a:gd name="T55" fmla="*/ 0 h 1587"/>
              <a:gd name="T56" fmla="*/ 2147483646 w 3058"/>
              <a:gd name="T57" fmla="*/ 0 h 1587"/>
              <a:gd name="T58" fmla="*/ 2147483646 w 3058"/>
              <a:gd name="T59" fmla="*/ 0 h 1587"/>
              <a:gd name="T60" fmla="*/ 2147483646 w 3058"/>
              <a:gd name="T61" fmla="*/ 0 h 1587"/>
              <a:gd name="T62" fmla="*/ 2147483646 w 3058"/>
              <a:gd name="T63" fmla="*/ 0 h 1587"/>
              <a:gd name="T64" fmla="*/ 2147483646 w 3058"/>
              <a:gd name="T65" fmla="*/ 0 h 1587"/>
              <a:gd name="T66" fmla="*/ 2147483646 w 3058"/>
              <a:gd name="T67" fmla="*/ 0 h 1587"/>
              <a:gd name="T68" fmla="*/ 2147483646 w 3058"/>
              <a:gd name="T69" fmla="*/ 0 h 1587"/>
              <a:gd name="T70" fmla="*/ 2147483646 w 3058"/>
              <a:gd name="T71" fmla="*/ 0 h 1587"/>
              <a:gd name="T72" fmla="*/ 2147483646 w 3058"/>
              <a:gd name="T73" fmla="*/ 0 h 1587"/>
              <a:gd name="T74" fmla="*/ 2147483646 w 3058"/>
              <a:gd name="T75" fmla="*/ 0 h 1587"/>
              <a:gd name="T76" fmla="*/ 2147483646 w 3058"/>
              <a:gd name="T77" fmla="*/ 0 h 1587"/>
              <a:gd name="T78" fmla="*/ 2147483646 w 3058"/>
              <a:gd name="T79" fmla="*/ 0 h 1587"/>
              <a:gd name="T80" fmla="*/ 2147483646 w 3058"/>
              <a:gd name="T81" fmla="*/ 0 h 1587"/>
              <a:gd name="T82" fmla="*/ 2147483646 w 3058"/>
              <a:gd name="T83" fmla="*/ 0 h 1587"/>
              <a:gd name="T84" fmla="*/ 2147483646 w 3058"/>
              <a:gd name="T85" fmla="*/ 0 h 1587"/>
              <a:gd name="T86" fmla="*/ 2147483646 w 3058"/>
              <a:gd name="T87" fmla="*/ 0 h 1587"/>
              <a:gd name="T88" fmla="*/ 2147483646 w 3058"/>
              <a:gd name="T89" fmla="*/ 0 h 1587"/>
              <a:gd name="T90" fmla="*/ 2147483646 w 3058"/>
              <a:gd name="T91" fmla="*/ 0 h 1587"/>
              <a:gd name="T92" fmla="*/ 2147483646 w 3058"/>
              <a:gd name="T93" fmla="*/ 0 h 15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1587">
                <a:moveTo>
                  <a:pt x="0" y="0"/>
                </a:moveTo>
                <a:lnTo>
                  <a:pt x="66" y="0"/>
                </a:lnTo>
                <a:lnTo>
                  <a:pt x="133" y="0"/>
                </a:lnTo>
                <a:lnTo>
                  <a:pt x="199" y="0"/>
                </a:lnTo>
                <a:lnTo>
                  <a:pt x="266" y="0"/>
                </a:lnTo>
                <a:lnTo>
                  <a:pt x="333" y="0"/>
                </a:lnTo>
                <a:lnTo>
                  <a:pt x="399" y="0"/>
                </a:lnTo>
                <a:lnTo>
                  <a:pt x="466" y="0"/>
                </a:lnTo>
                <a:lnTo>
                  <a:pt x="532" y="0"/>
                </a:lnTo>
                <a:lnTo>
                  <a:pt x="599" y="0"/>
                </a:lnTo>
                <a:lnTo>
                  <a:pt x="665" y="0"/>
                </a:lnTo>
                <a:lnTo>
                  <a:pt x="732" y="0"/>
                </a:lnTo>
                <a:lnTo>
                  <a:pt x="798" y="0"/>
                </a:lnTo>
                <a:lnTo>
                  <a:pt x="865" y="0"/>
                </a:lnTo>
                <a:lnTo>
                  <a:pt x="931" y="0"/>
                </a:lnTo>
                <a:lnTo>
                  <a:pt x="998" y="0"/>
                </a:lnTo>
                <a:lnTo>
                  <a:pt x="1063" y="0"/>
                </a:lnTo>
                <a:lnTo>
                  <a:pt x="1130" y="0"/>
                </a:lnTo>
                <a:lnTo>
                  <a:pt x="1196" y="0"/>
                </a:lnTo>
                <a:lnTo>
                  <a:pt x="1263" y="0"/>
                </a:lnTo>
                <a:lnTo>
                  <a:pt x="1329" y="0"/>
                </a:lnTo>
                <a:lnTo>
                  <a:pt x="1396" y="0"/>
                </a:lnTo>
                <a:lnTo>
                  <a:pt x="1463" y="0"/>
                </a:lnTo>
                <a:lnTo>
                  <a:pt x="1529" y="0"/>
                </a:lnTo>
                <a:lnTo>
                  <a:pt x="1596" y="0"/>
                </a:lnTo>
                <a:lnTo>
                  <a:pt x="1662" y="0"/>
                </a:lnTo>
                <a:lnTo>
                  <a:pt x="1729" y="0"/>
                </a:lnTo>
                <a:lnTo>
                  <a:pt x="1795" y="0"/>
                </a:lnTo>
                <a:lnTo>
                  <a:pt x="1862" y="0"/>
                </a:lnTo>
                <a:lnTo>
                  <a:pt x="1928" y="0"/>
                </a:lnTo>
                <a:lnTo>
                  <a:pt x="1995" y="0"/>
                </a:lnTo>
                <a:lnTo>
                  <a:pt x="2061" y="0"/>
                </a:lnTo>
                <a:lnTo>
                  <a:pt x="2128" y="0"/>
                </a:lnTo>
                <a:lnTo>
                  <a:pt x="2194" y="0"/>
                </a:lnTo>
                <a:lnTo>
                  <a:pt x="2261" y="0"/>
                </a:lnTo>
                <a:lnTo>
                  <a:pt x="2326" y="0"/>
                </a:lnTo>
                <a:lnTo>
                  <a:pt x="2393" y="0"/>
                </a:lnTo>
                <a:lnTo>
                  <a:pt x="2459" y="0"/>
                </a:lnTo>
                <a:lnTo>
                  <a:pt x="2526" y="0"/>
                </a:lnTo>
                <a:lnTo>
                  <a:pt x="2593" y="0"/>
                </a:lnTo>
                <a:lnTo>
                  <a:pt x="2659" y="0"/>
                </a:lnTo>
                <a:lnTo>
                  <a:pt x="2726" y="0"/>
                </a:lnTo>
                <a:lnTo>
                  <a:pt x="2792" y="0"/>
                </a:lnTo>
                <a:lnTo>
                  <a:pt x="2859" y="0"/>
                </a:lnTo>
                <a:lnTo>
                  <a:pt x="2925" y="0"/>
                </a:lnTo>
                <a:lnTo>
                  <a:pt x="2992" y="0"/>
                </a:lnTo>
                <a:lnTo>
                  <a:pt x="3058" y="0"/>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66032" name="Group 2864">
            <a:extLst>
              <a:ext uri="{FF2B5EF4-FFF2-40B4-BE49-F238E27FC236}">
                <a16:creationId xmlns:a16="http://schemas.microsoft.com/office/drawing/2014/main" id="{AD725E09-94B7-AC4C-A30F-4B02A6D7368A}"/>
              </a:ext>
            </a:extLst>
          </p:cNvPr>
          <p:cNvGrpSpPr>
            <a:grpSpLocks/>
          </p:cNvGrpSpPr>
          <p:nvPr/>
        </p:nvGrpSpPr>
        <p:grpSpPr bwMode="auto">
          <a:xfrm>
            <a:off x="5487988" y="1949450"/>
            <a:ext cx="3675062" cy="2390775"/>
            <a:chOff x="3292" y="1228"/>
            <a:chExt cx="2205" cy="1506"/>
          </a:xfrm>
        </p:grpSpPr>
        <p:sp>
          <p:nvSpPr>
            <p:cNvPr id="143396" name="Freeform 2865">
              <a:extLst>
                <a:ext uri="{FF2B5EF4-FFF2-40B4-BE49-F238E27FC236}">
                  <a16:creationId xmlns:a16="http://schemas.microsoft.com/office/drawing/2014/main" id="{6F3375C1-ED09-824A-8A2A-DA13511EB411}"/>
                </a:ext>
              </a:extLst>
            </p:cNvPr>
            <p:cNvSpPr>
              <a:spLocks/>
            </p:cNvSpPr>
            <p:nvPr/>
          </p:nvSpPr>
          <p:spPr bwMode="auto">
            <a:xfrm>
              <a:off x="3292" y="2733"/>
              <a:ext cx="565" cy="1"/>
            </a:xfrm>
            <a:custGeom>
              <a:avLst/>
              <a:gdLst>
                <a:gd name="T0" fmla="*/ 0 w 3391"/>
                <a:gd name="T1" fmla="*/ 1 h 2"/>
                <a:gd name="T2" fmla="*/ 0 w 3391"/>
                <a:gd name="T3" fmla="*/ 1 h 2"/>
                <a:gd name="T4" fmla="*/ 0 w 3391"/>
                <a:gd name="T5" fmla="*/ 1 h 2"/>
                <a:gd name="T6" fmla="*/ 0 w 3391"/>
                <a:gd name="T7" fmla="*/ 1 h 2"/>
                <a:gd name="T8" fmla="*/ 0 w 3391"/>
                <a:gd name="T9" fmla="*/ 1 h 2"/>
                <a:gd name="T10" fmla="*/ 0 w 3391"/>
                <a:gd name="T11" fmla="*/ 1 h 2"/>
                <a:gd name="T12" fmla="*/ 0 w 3391"/>
                <a:gd name="T13" fmla="*/ 1 h 2"/>
                <a:gd name="T14" fmla="*/ 0 w 3391"/>
                <a:gd name="T15" fmla="*/ 1 h 2"/>
                <a:gd name="T16" fmla="*/ 0 w 3391"/>
                <a:gd name="T17" fmla="*/ 1 h 2"/>
                <a:gd name="T18" fmla="*/ 0 w 3391"/>
                <a:gd name="T19" fmla="*/ 1 h 2"/>
                <a:gd name="T20" fmla="*/ 0 w 3391"/>
                <a:gd name="T21" fmla="*/ 1 h 2"/>
                <a:gd name="T22" fmla="*/ 0 w 3391"/>
                <a:gd name="T23" fmla="*/ 1 h 2"/>
                <a:gd name="T24" fmla="*/ 0 w 3391"/>
                <a:gd name="T25" fmla="*/ 1 h 2"/>
                <a:gd name="T26" fmla="*/ 0 w 3391"/>
                <a:gd name="T27" fmla="*/ 1 h 2"/>
                <a:gd name="T28" fmla="*/ 0 w 3391"/>
                <a:gd name="T29" fmla="*/ 1 h 2"/>
                <a:gd name="T30" fmla="*/ 0 w 3391"/>
                <a:gd name="T31" fmla="*/ 1 h 2"/>
                <a:gd name="T32" fmla="*/ 0 w 3391"/>
                <a:gd name="T33" fmla="*/ 1 h 2"/>
                <a:gd name="T34" fmla="*/ 0 w 3391"/>
                <a:gd name="T35" fmla="*/ 1 h 2"/>
                <a:gd name="T36" fmla="*/ 0 w 3391"/>
                <a:gd name="T37" fmla="*/ 1 h 2"/>
                <a:gd name="T38" fmla="*/ 0 w 3391"/>
                <a:gd name="T39" fmla="*/ 1 h 2"/>
                <a:gd name="T40" fmla="*/ 0 w 3391"/>
                <a:gd name="T41" fmla="*/ 1 h 2"/>
                <a:gd name="T42" fmla="*/ 0 w 3391"/>
                <a:gd name="T43" fmla="*/ 1 h 2"/>
                <a:gd name="T44" fmla="*/ 0 w 3391"/>
                <a:gd name="T45" fmla="*/ 1 h 2"/>
                <a:gd name="T46" fmla="*/ 0 w 3391"/>
                <a:gd name="T47" fmla="*/ 1 h 2"/>
                <a:gd name="T48" fmla="*/ 0 w 3391"/>
                <a:gd name="T49" fmla="*/ 1 h 2"/>
                <a:gd name="T50" fmla="*/ 0 w 3391"/>
                <a:gd name="T51" fmla="*/ 1 h 2"/>
                <a:gd name="T52" fmla="*/ 0 w 3391"/>
                <a:gd name="T53" fmla="*/ 1 h 2"/>
                <a:gd name="T54" fmla="*/ 0 w 3391"/>
                <a:gd name="T55" fmla="*/ 1 h 2"/>
                <a:gd name="T56" fmla="*/ 0 w 3391"/>
                <a:gd name="T57" fmla="*/ 1 h 2"/>
                <a:gd name="T58" fmla="*/ 0 w 3391"/>
                <a:gd name="T59" fmla="*/ 1 h 2"/>
                <a:gd name="T60" fmla="*/ 0 w 3391"/>
                <a:gd name="T61" fmla="*/ 0 h 2"/>
                <a:gd name="T62" fmla="*/ 0 w 3391"/>
                <a:gd name="T63" fmla="*/ 0 h 2"/>
                <a:gd name="T64" fmla="*/ 0 w 3391"/>
                <a:gd name="T65" fmla="*/ 0 h 2"/>
                <a:gd name="T66" fmla="*/ 0 w 3391"/>
                <a:gd name="T67" fmla="*/ 0 h 2"/>
                <a:gd name="T68" fmla="*/ 0 w 3391"/>
                <a:gd name="T69" fmla="*/ 0 h 2"/>
                <a:gd name="T70" fmla="*/ 0 w 3391"/>
                <a:gd name="T71" fmla="*/ 0 h 2"/>
                <a:gd name="T72" fmla="*/ 0 w 3391"/>
                <a:gd name="T73" fmla="*/ 0 h 2"/>
                <a:gd name="T74" fmla="*/ 0 w 3391"/>
                <a:gd name="T75" fmla="*/ 0 h 2"/>
                <a:gd name="T76" fmla="*/ 0 w 3391"/>
                <a:gd name="T77" fmla="*/ 0 h 2"/>
                <a:gd name="T78" fmla="*/ 0 w 3391"/>
                <a:gd name="T79" fmla="*/ 0 h 2"/>
                <a:gd name="T80" fmla="*/ 0 w 3391"/>
                <a:gd name="T81" fmla="*/ 1 h 2"/>
                <a:gd name="T82" fmla="*/ 0 w 3391"/>
                <a:gd name="T83" fmla="*/ 1 h 2"/>
                <a:gd name="T84" fmla="*/ 0 w 3391"/>
                <a:gd name="T85" fmla="*/ 1 h 2"/>
                <a:gd name="T86" fmla="*/ 0 w 3391"/>
                <a:gd name="T87" fmla="*/ 1 h 2"/>
                <a:gd name="T88" fmla="*/ 0 w 3391"/>
                <a:gd name="T89" fmla="*/ 1 h 2"/>
                <a:gd name="T90" fmla="*/ 0 w 3391"/>
                <a:gd name="T91" fmla="*/ 1 h 2"/>
                <a:gd name="T92" fmla="*/ 0 w 3391"/>
                <a:gd name="T93" fmla="*/ 1 h 2"/>
                <a:gd name="T94" fmla="*/ 0 w 3391"/>
                <a:gd name="T95" fmla="*/ 1 h 2"/>
                <a:gd name="T96" fmla="*/ 0 w 3391"/>
                <a:gd name="T97" fmla="*/ 1 h 2"/>
                <a:gd name="T98" fmla="*/ 0 w 3391"/>
                <a:gd name="T99" fmla="*/ 1 h 2"/>
                <a:gd name="T100" fmla="*/ 0 w 3391"/>
                <a:gd name="T101" fmla="*/ 1 h 2"/>
                <a:gd name="T102" fmla="*/ 0 w 3391"/>
                <a:gd name="T103" fmla="*/ 1 h 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2">
                  <a:moveTo>
                    <a:pt x="0" y="2"/>
                  </a:moveTo>
                  <a:lnTo>
                    <a:pt x="66" y="2"/>
                  </a:lnTo>
                  <a:lnTo>
                    <a:pt x="133" y="2"/>
                  </a:lnTo>
                  <a:lnTo>
                    <a:pt x="199" y="2"/>
                  </a:lnTo>
                  <a:lnTo>
                    <a:pt x="266" y="2"/>
                  </a:lnTo>
                  <a:lnTo>
                    <a:pt x="332" y="2"/>
                  </a:lnTo>
                  <a:lnTo>
                    <a:pt x="399" y="2"/>
                  </a:lnTo>
                  <a:lnTo>
                    <a:pt x="465" y="2"/>
                  </a:lnTo>
                  <a:lnTo>
                    <a:pt x="532" y="2"/>
                  </a:lnTo>
                  <a:lnTo>
                    <a:pt x="599" y="2"/>
                  </a:lnTo>
                  <a:lnTo>
                    <a:pt x="665" y="2"/>
                  </a:lnTo>
                  <a:lnTo>
                    <a:pt x="732" y="2"/>
                  </a:lnTo>
                  <a:lnTo>
                    <a:pt x="798" y="2"/>
                  </a:lnTo>
                  <a:lnTo>
                    <a:pt x="865" y="2"/>
                  </a:lnTo>
                  <a:lnTo>
                    <a:pt x="931" y="2"/>
                  </a:lnTo>
                  <a:lnTo>
                    <a:pt x="998" y="2"/>
                  </a:lnTo>
                  <a:lnTo>
                    <a:pt x="1063" y="2"/>
                  </a:lnTo>
                  <a:lnTo>
                    <a:pt x="1130" y="2"/>
                  </a:lnTo>
                  <a:lnTo>
                    <a:pt x="1196" y="2"/>
                  </a:lnTo>
                  <a:lnTo>
                    <a:pt x="1263" y="2"/>
                  </a:lnTo>
                  <a:lnTo>
                    <a:pt x="1329" y="2"/>
                  </a:lnTo>
                  <a:lnTo>
                    <a:pt x="1396" y="2"/>
                  </a:lnTo>
                  <a:lnTo>
                    <a:pt x="1462" y="2"/>
                  </a:lnTo>
                  <a:lnTo>
                    <a:pt x="1529" y="2"/>
                  </a:lnTo>
                  <a:lnTo>
                    <a:pt x="1595" y="2"/>
                  </a:lnTo>
                  <a:lnTo>
                    <a:pt x="1662" y="2"/>
                  </a:lnTo>
                  <a:lnTo>
                    <a:pt x="1729" y="2"/>
                  </a:lnTo>
                  <a:lnTo>
                    <a:pt x="1795" y="1"/>
                  </a:lnTo>
                  <a:lnTo>
                    <a:pt x="1862" y="1"/>
                  </a:lnTo>
                  <a:lnTo>
                    <a:pt x="1928" y="1"/>
                  </a:lnTo>
                  <a:lnTo>
                    <a:pt x="1995" y="0"/>
                  </a:lnTo>
                  <a:lnTo>
                    <a:pt x="2061" y="0"/>
                  </a:lnTo>
                  <a:lnTo>
                    <a:pt x="2128" y="0"/>
                  </a:lnTo>
                  <a:lnTo>
                    <a:pt x="2194" y="0"/>
                  </a:lnTo>
                  <a:lnTo>
                    <a:pt x="2261" y="0"/>
                  </a:lnTo>
                  <a:lnTo>
                    <a:pt x="2326" y="0"/>
                  </a:lnTo>
                  <a:lnTo>
                    <a:pt x="2393" y="0"/>
                  </a:lnTo>
                  <a:lnTo>
                    <a:pt x="2459" y="0"/>
                  </a:lnTo>
                  <a:lnTo>
                    <a:pt x="2526" y="0"/>
                  </a:lnTo>
                  <a:lnTo>
                    <a:pt x="2592" y="0"/>
                  </a:lnTo>
                  <a:lnTo>
                    <a:pt x="2659" y="1"/>
                  </a:lnTo>
                  <a:lnTo>
                    <a:pt x="2725" y="1"/>
                  </a:lnTo>
                  <a:lnTo>
                    <a:pt x="2792" y="1"/>
                  </a:lnTo>
                  <a:lnTo>
                    <a:pt x="2859" y="2"/>
                  </a:lnTo>
                  <a:lnTo>
                    <a:pt x="2925" y="2"/>
                  </a:lnTo>
                  <a:lnTo>
                    <a:pt x="2992" y="2"/>
                  </a:lnTo>
                  <a:lnTo>
                    <a:pt x="3058" y="2"/>
                  </a:lnTo>
                  <a:lnTo>
                    <a:pt x="3125" y="2"/>
                  </a:lnTo>
                  <a:lnTo>
                    <a:pt x="3191" y="2"/>
                  </a:lnTo>
                  <a:lnTo>
                    <a:pt x="3258" y="2"/>
                  </a:lnTo>
                  <a:lnTo>
                    <a:pt x="3324" y="2"/>
                  </a:lnTo>
                  <a:lnTo>
                    <a:pt x="3391" y="2"/>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7" name="Freeform 2866">
              <a:extLst>
                <a:ext uri="{FF2B5EF4-FFF2-40B4-BE49-F238E27FC236}">
                  <a16:creationId xmlns:a16="http://schemas.microsoft.com/office/drawing/2014/main" id="{574DEDE8-3707-1444-B182-5263E1F8D093}"/>
                </a:ext>
              </a:extLst>
            </p:cNvPr>
            <p:cNvSpPr>
              <a:spLocks/>
            </p:cNvSpPr>
            <p:nvPr/>
          </p:nvSpPr>
          <p:spPr bwMode="auto">
            <a:xfrm>
              <a:off x="3857" y="1228"/>
              <a:ext cx="565" cy="1505"/>
            </a:xfrm>
            <a:custGeom>
              <a:avLst/>
              <a:gdLst>
                <a:gd name="T0" fmla="*/ 0 w 3390"/>
                <a:gd name="T1" fmla="*/ 0 h 9033"/>
                <a:gd name="T2" fmla="*/ 0 w 3390"/>
                <a:gd name="T3" fmla="*/ 0 h 9033"/>
                <a:gd name="T4" fmla="*/ 0 w 3390"/>
                <a:gd name="T5" fmla="*/ 0 h 9033"/>
                <a:gd name="T6" fmla="*/ 0 w 3390"/>
                <a:gd name="T7" fmla="*/ 0 h 9033"/>
                <a:gd name="T8" fmla="*/ 0 w 3390"/>
                <a:gd name="T9" fmla="*/ 0 h 9033"/>
                <a:gd name="T10" fmla="*/ 0 w 3390"/>
                <a:gd name="T11" fmla="*/ 0 h 9033"/>
                <a:gd name="T12" fmla="*/ 0 w 3390"/>
                <a:gd name="T13" fmla="*/ 0 h 9033"/>
                <a:gd name="T14" fmla="*/ 0 w 3390"/>
                <a:gd name="T15" fmla="*/ 0 h 9033"/>
                <a:gd name="T16" fmla="*/ 0 w 3390"/>
                <a:gd name="T17" fmla="*/ 0 h 9033"/>
                <a:gd name="T18" fmla="*/ 0 w 3390"/>
                <a:gd name="T19" fmla="*/ 0 h 9033"/>
                <a:gd name="T20" fmla="*/ 0 w 3390"/>
                <a:gd name="T21" fmla="*/ 0 h 9033"/>
                <a:gd name="T22" fmla="*/ 0 w 3390"/>
                <a:gd name="T23" fmla="*/ 0 h 9033"/>
                <a:gd name="T24" fmla="*/ 0 w 3390"/>
                <a:gd name="T25" fmla="*/ 0 h 9033"/>
                <a:gd name="T26" fmla="*/ 0 w 3390"/>
                <a:gd name="T27" fmla="*/ 0 h 9033"/>
                <a:gd name="T28" fmla="*/ 0 w 3390"/>
                <a:gd name="T29" fmla="*/ 0 h 9033"/>
                <a:gd name="T30" fmla="*/ 0 w 3390"/>
                <a:gd name="T31" fmla="*/ 0 h 9033"/>
                <a:gd name="T32" fmla="*/ 0 w 3390"/>
                <a:gd name="T33" fmla="*/ 0 h 9033"/>
                <a:gd name="T34" fmla="*/ 0 w 3390"/>
                <a:gd name="T35" fmla="*/ 0 h 9033"/>
                <a:gd name="T36" fmla="*/ 0 w 3390"/>
                <a:gd name="T37" fmla="*/ 0 h 9033"/>
                <a:gd name="T38" fmla="*/ 0 w 3390"/>
                <a:gd name="T39" fmla="*/ 0 h 9033"/>
                <a:gd name="T40" fmla="*/ 0 w 3390"/>
                <a:gd name="T41" fmla="*/ 0 h 9033"/>
                <a:gd name="T42" fmla="*/ 0 w 3390"/>
                <a:gd name="T43" fmla="*/ 0 h 9033"/>
                <a:gd name="T44" fmla="*/ 0 w 3390"/>
                <a:gd name="T45" fmla="*/ 0 h 9033"/>
                <a:gd name="T46" fmla="*/ 0 w 3390"/>
                <a:gd name="T47" fmla="*/ 0 h 9033"/>
                <a:gd name="T48" fmla="*/ 0 w 3390"/>
                <a:gd name="T49" fmla="*/ 0 h 9033"/>
                <a:gd name="T50" fmla="*/ 0 w 3390"/>
                <a:gd name="T51" fmla="*/ 0 h 9033"/>
                <a:gd name="T52" fmla="*/ 0 w 3390"/>
                <a:gd name="T53" fmla="*/ 0 h 9033"/>
                <a:gd name="T54" fmla="*/ 0 w 3390"/>
                <a:gd name="T55" fmla="*/ 0 h 9033"/>
                <a:gd name="T56" fmla="*/ 0 w 3390"/>
                <a:gd name="T57" fmla="*/ 0 h 9033"/>
                <a:gd name="T58" fmla="*/ 0 w 3390"/>
                <a:gd name="T59" fmla="*/ 0 h 9033"/>
                <a:gd name="T60" fmla="*/ 0 w 3390"/>
                <a:gd name="T61" fmla="*/ 0 h 9033"/>
                <a:gd name="T62" fmla="*/ 0 w 3390"/>
                <a:gd name="T63" fmla="*/ 0 h 9033"/>
                <a:gd name="T64" fmla="*/ 0 w 3390"/>
                <a:gd name="T65" fmla="*/ 0 h 9033"/>
                <a:gd name="T66" fmla="*/ 0 w 3390"/>
                <a:gd name="T67" fmla="*/ 0 h 9033"/>
                <a:gd name="T68" fmla="*/ 0 w 3390"/>
                <a:gd name="T69" fmla="*/ 0 h 9033"/>
                <a:gd name="T70" fmla="*/ 0 w 3390"/>
                <a:gd name="T71" fmla="*/ 0 h 9033"/>
                <a:gd name="T72" fmla="*/ 0 w 3390"/>
                <a:gd name="T73" fmla="*/ 0 h 9033"/>
                <a:gd name="T74" fmla="*/ 0 w 3390"/>
                <a:gd name="T75" fmla="*/ 0 h 9033"/>
                <a:gd name="T76" fmla="*/ 0 w 3390"/>
                <a:gd name="T77" fmla="*/ 0 h 9033"/>
                <a:gd name="T78" fmla="*/ 0 w 3390"/>
                <a:gd name="T79" fmla="*/ 0 h 9033"/>
                <a:gd name="T80" fmla="*/ 0 w 3390"/>
                <a:gd name="T81" fmla="*/ 0 h 9033"/>
                <a:gd name="T82" fmla="*/ 0 w 3390"/>
                <a:gd name="T83" fmla="*/ 0 h 9033"/>
                <a:gd name="T84" fmla="*/ 0 w 3390"/>
                <a:gd name="T85" fmla="*/ 0 h 9033"/>
                <a:gd name="T86" fmla="*/ 0 w 3390"/>
                <a:gd name="T87" fmla="*/ 0 h 9033"/>
                <a:gd name="T88" fmla="*/ 0 w 3390"/>
                <a:gd name="T89" fmla="*/ 0 h 9033"/>
                <a:gd name="T90" fmla="*/ 0 w 3390"/>
                <a:gd name="T91" fmla="*/ 0 h 9033"/>
                <a:gd name="T92" fmla="*/ 0 w 3390"/>
                <a:gd name="T93" fmla="*/ 0 h 9033"/>
                <a:gd name="T94" fmla="*/ 0 w 3390"/>
                <a:gd name="T95" fmla="*/ 0 h 9033"/>
                <a:gd name="T96" fmla="*/ 0 w 3390"/>
                <a:gd name="T97" fmla="*/ 0 h 9033"/>
                <a:gd name="T98" fmla="*/ 0 w 3390"/>
                <a:gd name="T99" fmla="*/ 0 h 9033"/>
                <a:gd name="T100" fmla="*/ 0 w 3390"/>
                <a:gd name="T101" fmla="*/ 0 h 9033"/>
                <a:gd name="T102" fmla="*/ 0 w 3390"/>
                <a:gd name="T103" fmla="*/ 0 h 9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9033">
                  <a:moveTo>
                    <a:pt x="0" y="9033"/>
                  </a:moveTo>
                  <a:lnTo>
                    <a:pt x="66" y="9032"/>
                  </a:lnTo>
                  <a:lnTo>
                    <a:pt x="133" y="9031"/>
                  </a:lnTo>
                  <a:lnTo>
                    <a:pt x="198" y="9027"/>
                  </a:lnTo>
                  <a:lnTo>
                    <a:pt x="265" y="9022"/>
                  </a:lnTo>
                  <a:lnTo>
                    <a:pt x="331" y="9013"/>
                  </a:lnTo>
                  <a:lnTo>
                    <a:pt x="398" y="8999"/>
                  </a:lnTo>
                  <a:lnTo>
                    <a:pt x="464" y="8977"/>
                  </a:lnTo>
                  <a:lnTo>
                    <a:pt x="531" y="8945"/>
                  </a:lnTo>
                  <a:lnTo>
                    <a:pt x="598" y="8900"/>
                  </a:lnTo>
                  <a:lnTo>
                    <a:pt x="664" y="8837"/>
                  </a:lnTo>
                  <a:lnTo>
                    <a:pt x="731" y="8755"/>
                  </a:lnTo>
                  <a:lnTo>
                    <a:pt x="797" y="8646"/>
                  </a:lnTo>
                  <a:lnTo>
                    <a:pt x="864" y="8510"/>
                  </a:lnTo>
                  <a:lnTo>
                    <a:pt x="930" y="8340"/>
                  </a:lnTo>
                  <a:lnTo>
                    <a:pt x="997" y="8133"/>
                  </a:lnTo>
                  <a:lnTo>
                    <a:pt x="1063" y="7886"/>
                  </a:lnTo>
                  <a:lnTo>
                    <a:pt x="1130" y="7596"/>
                  </a:lnTo>
                  <a:lnTo>
                    <a:pt x="1196" y="7261"/>
                  </a:lnTo>
                  <a:lnTo>
                    <a:pt x="1263" y="6883"/>
                  </a:lnTo>
                  <a:lnTo>
                    <a:pt x="1329" y="6461"/>
                  </a:lnTo>
                  <a:lnTo>
                    <a:pt x="1396" y="6000"/>
                  </a:lnTo>
                  <a:lnTo>
                    <a:pt x="1461" y="5503"/>
                  </a:lnTo>
                  <a:lnTo>
                    <a:pt x="1528" y="4978"/>
                  </a:lnTo>
                  <a:lnTo>
                    <a:pt x="1595" y="4432"/>
                  </a:lnTo>
                  <a:lnTo>
                    <a:pt x="1661" y="3873"/>
                  </a:lnTo>
                  <a:lnTo>
                    <a:pt x="1728" y="3314"/>
                  </a:lnTo>
                  <a:lnTo>
                    <a:pt x="1794" y="2766"/>
                  </a:lnTo>
                  <a:lnTo>
                    <a:pt x="1861" y="2239"/>
                  </a:lnTo>
                  <a:lnTo>
                    <a:pt x="1927" y="1747"/>
                  </a:lnTo>
                  <a:lnTo>
                    <a:pt x="1994" y="1300"/>
                  </a:lnTo>
                  <a:lnTo>
                    <a:pt x="2060" y="908"/>
                  </a:lnTo>
                  <a:lnTo>
                    <a:pt x="2127" y="580"/>
                  </a:lnTo>
                  <a:lnTo>
                    <a:pt x="2193" y="323"/>
                  </a:lnTo>
                  <a:lnTo>
                    <a:pt x="2260" y="140"/>
                  </a:lnTo>
                  <a:lnTo>
                    <a:pt x="2326" y="33"/>
                  </a:lnTo>
                  <a:lnTo>
                    <a:pt x="2393" y="0"/>
                  </a:lnTo>
                  <a:lnTo>
                    <a:pt x="2459" y="38"/>
                  </a:lnTo>
                  <a:lnTo>
                    <a:pt x="2526" y="138"/>
                  </a:lnTo>
                  <a:lnTo>
                    <a:pt x="2592" y="291"/>
                  </a:lnTo>
                  <a:lnTo>
                    <a:pt x="2659" y="487"/>
                  </a:lnTo>
                  <a:lnTo>
                    <a:pt x="2725" y="711"/>
                  </a:lnTo>
                  <a:lnTo>
                    <a:pt x="2791" y="949"/>
                  </a:lnTo>
                  <a:lnTo>
                    <a:pt x="2858" y="1187"/>
                  </a:lnTo>
                  <a:lnTo>
                    <a:pt x="2924" y="1411"/>
                  </a:lnTo>
                  <a:lnTo>
                    <a:pt x="2991" y="1608"/>
                  </a:lnTo>
                  <a:lnTo>
                    <a:pt x="3057" y="1766"/>
                  </a:lnTo>
                  <a:lnTo>
                    <a:pt x="3124" y="1877"/>
                  </a:lnTo>
                  <a:lnTo>
                    <a:pt x="3190" y="1933"/>
                  </a:lnTo>
                  <a:lnTo>
                    <a:pt x="3257" y="1933"/>
                  </a:lnTo>
                  <a:lnTo>
                    <a:pt x="3323" y="1877"/>
                  </a:lnTo>
                  <a:lnTo>
                    <a:pt x="3390" y="1766"/>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8" name="Freeform 2867">
              <a:extLst>
                <a:ext uri="{FF2B5EF4-FFF2-40B4-BE49-F238E27FC236}">
                  <a16:creationId xmlns:a16="http://schemas.microsoft.com/office/drawing/2014/main" id="{59D45392-AAF4-8D46-9510-0796629692B0}"/>
                </a:ext>
              </a:extLst>
            </p:cNvPr>
            <p:cNvSpPr>
              <a:spLocks/>
            </p:cNvSpPr>
            <p:nvPr/>
          </p:nvSpPr>
          <p:spPr bwMode="auto">
            <a:xfrm>
              <a:off x="4422" y="1228"/>
              <a:ext cx="566" cy="1505"/>
            </a:xfrm>
            <a:custGeom>
              <a:avLst/>
              <a:gdLst>
                <a:gd name="T0" fmla="*/ 0 w 3390"/>
                <a:gd name="T1" fmla="*/ 0 h 9033"/>
                <a:gd name="T2" fmla="*/ 0 w 3390"/>
                <a:gd name="T3" fmla="*/ 0 h 9033"/>
                <a:gd name="T4" fmla="*/ 0 w 3390"/>
                <a:gd name="T5" fmla="*/ 0 h 9033"/>
                <a:gd name="T6" fmla="*/ 0 w 3390"/>
                <a:gd name="T7" fmla="*/ 0 h 9033"/>
                <a:gd name="T8" fmla="*/ 0 w 3390"/>
                <a:gd name="T9" fmla="*/ 0 h 9033"/>
                <a:gd name="T10" fmla="*/ 0 w 3390"/>
                <a:gd name="T11" fmla="*/ 0 h 9033"/>
                <a:gd name="T12" fmla="*/ 0 w 3390"/>
                <a:gd name="T13" fmla="*/ 0 h 9033"/>
                <a:gd name="T14" fmla="*/ 0 w 3390"/>
                <a:gd name="T15" fmla="*/ 0 h 9033"/>
                <a:gd name="T16" fmla="*/ 0 w 3390"/>
                <a:gd name="T17" fmla="*/ 0 h 9033"/>
                <a:gd name="T18" fmla="*/ 0 w 3390"/>
                <a:gd name="T19" fmla="*/ 0 h 9033"/>
                <a:gd name="T20" fmla="*/ 0 w 3390"/>
                <a:gd name="T21" fmla="*/ 0 h 9033"/>
                <a:gd name="T22" fmla="*/ 0 w 3390"/>
                <a:gd name="T23" fmla="*/ 0 h 9033"/>
                <a:gd name="T24" fmla="*/ 0 w 3390"/>
                <a:gd name="T25" fmla="*/ 0 h 9033"/>
                <a:gd name="T26" fmla="*/ 0 w 3390"/>
                <a:gd name="T27" fmla="*/ 0 h 9033"/>
                <a:gd name="T28" fmla="*/ 0 w 3390"/>
                <a:gd name="T29" fmla="*/ 0 h 9033"/>
                <a:gd name="T30" fmla="*/ 0 w 3390"/>
                <a:gd name="T31" fmla="*/ 0 h 9033"/>
                <a:gd name="T32" fmla="*/ 0 w 3390"/>
                <a:gd name="T33" fmla="*/ 0 h 9033"/>
                <a:gd name="T34" fmla="*/ 0 w 3390"/>
                <a:gd name="T35" fmla="*/ 0 h 9033"/>
                <a:gd name="T36" fmla="*/ 0 w 3390"/>
                <a:gd name="T37" fmla="*/ 0 h 9033"/>
                <a:gd name="T38" fmla="*/ 0 w 3390"/>
                <a:gd name="T39" fmla="*/ 0 h 9033"/>
                <a:gd name="T40" fmla="*/ 0 w 3390"/>
                <a:gd name="T41" fmla="*/ 0 h 9033"/>
                <a:gd name="T42" fmla="*/ 0 w 3390"/>
                <a:gd name="T43" fmla="*/ 0 h 9033"/>
                <a:gd name="T44" fmla="*/ 0 w 3390"/>
                <a:gd name="T45" fmla="*/ 0 h 9033"/>
                <a:gd name="T46" fmla="*/ 0 w 3390"/>
                <a:gd name="T47" fmla="*/ 0 h 9033"/>
                <a:gd name="T48" fmla="*/ 0 w 3390"/>
                <a:gd name="T49" fmla="*/ 0 h 9033"/>
                <a:gd name="T50" fmla="*/ 0 w 3390"/>
                <a:gd name="T51" fmla="*/ 0 h 9033"/>
                <a:gd name="T52" fmla="*/ 0 w 3390"/>
                <a:gd name="T53" fmla="*/ 0 h 9033"/>
                <a:gd name="T54" fmla="*/ 0 w 3390"/>
                <a:gd name="T55" fmla="*/ 0 h 9033"/>
                <a:gd name="T56" fmla="*/ 0 w 3390"/>
                <a:gd name="T57" fmla="*/ 0 h 9033"/>
                <a:gd name="T58" fmla="*/ 0 w 3390"/>
                <a:gd name="T59" fmla="*/ 0 h 9033"/>
                <a:gd name="T60" fmla="*/ 0 w 3390"/>
                <a:gd name="T61" fmla="*/ 0 h 9033"/>
                <a:gd name="T62" fmla="*/ 0 w 3390"/>
                <a:gd name="T63" fmla="*/ 0 h 9033"/>
                <a:gd name="T64" fmla="*/ 0 w 3390"/>
                <a:gd name="T65" fmla="*/ 0 h 9033"/>
                <a:gd name="T66" fmla="*/ 0 w 3390"/>
                <a:gd name="T67" fmla="*/ 0 h 9033"/>
                <a:gd name="T68" fmla="*/ 0 w 3390"/>
                <a:gd name="T69" fmla="*/ 0 h 9033"/>
                <a:gd name="T70" fmla="*/ 0 w 3390"/>
                <a:gd name="T71" fmla="*/ 0 h 9033"/>
                <a:gd name="T72" fmla="*/ 0 w 3390"/>
                <a:gd name="T73" fmla="*/ 0 h 9033"/>
                <a:gd name="T74" fmla="*/ 0 w 3390"/>
                <a:gd name="T75" fmla="*/ 0 h 9033"/>
                <a:gd name="T76" fmla="*/ 0 w 3390"/>
                <a:gd name="T77" fmla="*/ 0 h 9033"/>
                <a:gd name="T78" fmla="*/ 0 w 3390"/>
                <a:gd name="T79" fmla="*/ 0 h 9033"/>
                <a:gd name="T80" fmla="*/ 0 w 3390"/>
                <a:gd name="T81" fmla="*/ 0 h 9033"/>
                <a:gd name="T82" fmla="*/ 0 w 3390"/>
                <a:gd name="T83" fmla="*/ 0 h 9033"/>
                <a:gd name="T84" fmla="*/ 0 w 3390"/>
                <a:gd name="T85" fmla="*/ 0 h 9033"/>
                <a:gd name="T86" fmla="*/ 0 w 3390"/>
                <a:gd name="T87" fmla="*/ 0 h 9033"/>
                <a:gd name="T88" fmla="*/ 0 w 3390"/>
                <a:gd name="T89" fmla="*/ 0 h 9033"/>
                <a:gd name="T90" fmla="*/ 0 w 3390"/>
                <a:gd name="T91" fmla="*/ 0 h 9033"/>
                <a:gd name="T92" fmla="*/ 0 w 3390"/>
                <a:gd name="T93" fmla="*/ 0 h 9033"/>
                <a:gd name="T94" fmla="*/ 0 w 3390"/>
                <a:gd name="T95" fmla="*/ 0 h 9033"/>
                <a:gd name="T96" fmla="*/ 0 w 3390"/>
                <a:gd name="T97" fmla="*/ 0 h 9033"/>
                <a:gd name="T98" fmla="*/ 0 w 3390"/>
                <a:gd name="T99" fmla="*/ 0 h 9033"/>
                <a:gd name="T100" fmla="*/ 0 w 3390"/>
                <a:gd name="T101" fmla="*/ 0 h 9033"/>
                <a:gd name="T102" fmla="*/ 0 w 3390"/>
                <a:gd name="T103" fmla="*/ 0 h 9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9033">
                  <a:moveTo>
                    <a:pt x="0" y="1766"/>
                  </a:moveTo>
                  <a:lnTo>
                    <a:pt x="66" y="1608"/>
                  </a:lnTo>
                  <a:lnTo>
                    <a:pt x="133" y="1411"/>
                  </a:lnTo>
                  <a:lnTo>
                    <a:pt x="199" y="1187"/>
                  </a:lnTo>
                  <a:lnTo>
                    <a:pt x="266" y="949"/>
                  </a:lnTo>
                  <a:lnTo>
                    <a:pt x="332" y="711"/>
                  </a:lnTo>
                  <a:lnTo>
                    <a:pt x="399" y="487"/>
                  </a:lnTo>
                  <a:lnTo>
                    <a:pt x="466" y="291"/>
                  </a:lnTo>
                  <a:lnTo>
                    <a:pt x="532" y="138"/>
                  </a:lnTo>
                  <a:lnTo>
                    <a:pt x="599" y="38"/>
                  </a:lnTo>
                  <a:lnTo>
                    <a:pt x="664" y="0"/>
                  </a:lnTo>
                  <a:lnTo>
                    <a:pt x="731" y="33"/>
                  </a:lnTo>
                  <a:lnTo>
                    <a:pt x="797" y="140"/>
                  </a:lnTo>
                  <a:lnTo>
                    <a:pt x="864" y="323"/>
                  </a:lnTo>
                  <a:lnTo>
                    <a:pt x="930" y="580"/>
                  </a:lnTo>
                  <a:lnTo>
                    <a:pt x="997" y="908"/>
                  </a:lnTo>
                  <a:lnTo>
                    <a:pt x="1063" y="1300"/>
                  </a:lnTo>
                  <a:lnTo>
                    <a:pt x="1130" y="1747"/>
                  </a:lnTo>
                  <a:lnTo>
                    <a:pt x="1196" y="2239"/>
                  </a:lnTo>
                  <a:lnTo>
                    <a:pt x="1263" y="2766"/>
                  </a:lnTo>
                  <a:lnTo>
                    <a:pt x="1329" y="3314"/>
                  </a:lnTo>
                  <a:lnTo>
                    <a:pt x="1396" y="3873"/>
                  </a:lnTo>
                  <a:lnTo>
                    <a:pt x="1462" y="4432"/>
                  </a:lnTo>
                  <a:lnTo>
                    <a:pt x="1529" y="4978"/>
                  </a:lnTo>
                  <a:lnTo>
                    <a:pt x="1596" y="5503"/>
                  </a:lnTo>
                  <a:lnTo>
                    <a:pt x="1662" y="6000"/>
                  </a:lnTo>
                  <a:lnTo>
                    <a:pt x="1729" y="6461"/>
                  </a:lnTo>
                  <a:lnTo>
                    <a:pt x="1795" y="6883"/>
                  </a:lnTo>
                  <a:lnTo>
                    <a:pt x="1862" y="7261"/>
                  </a:lnTo>
                  <a:lnTo>
                    <a:pt x="1927" y="7596"/>
                  </a:lnTo>
                  <a:lnTo>
                    <a:pt x="1994" y="7886"/>
                  </a:lnTo>
                  <a:lnTo>
                    <a:pt x="2060" y="8133"/>
                  </a:lnTo>
                  <a:lnTo>
                    <a:pt x="2127" y="8340"/>
                  </a:lnTo>
                  <a:lnTo>
                    <a:pt x="2193" y="8510"/>
                  </a:lnTo>
                  <a:lnTo>
                    <a:pt x="2260" y="8646"/>
                  </a:lnTo>
                  <a:lnTo>
                    <a:pt x="2326" y="8755"/>
                  </a:lnTo>
                  <a:lnTo>
                    <a:pt x="2393" y="8837"/>
                  </a:lnTo>
                  <a:lnTo>
                    <a:pt x="2459" y="8900"/>
                  </a:lnTo>
                  <a:lnTo>
                    <a:pt x="2526" y="8945"/>
                  </a:lnTo>
                  <a:lnTo>
                    <a:pt x="2593" y="8977"/>
                  </a:lnTo>
                  <a:lnTo>
                    <a:pt x="2659" y="8999"/>
                  </a:lnTo>
                  <a:lnTo>
                    <a:pt x="2726" y="9013"/>
                  </a:lnTo>
                  <a:lnTo>
                    <a:pt x="2792" y="9022"/>
                  </a:lnTo>
                  <a:lnTo>
                    <a:pt x="2859" y="9027"/>
                  </a:lnTo>
                  <a:lnTo>
                    <a:pt x="2925" y="9031"/>
                  </a:lnTo>
                  <a:lnTo>
                    <a:pt x="2992" y="9032"/>
                  </a:lnTo>
                  <a:lnTo>
                    <a:pt x="3058" y="9033"/>
                  </a:lnTo>
                  <a:lnTo>
                    <a:pt x="3125" y="9033"/>
                  </a:lnTo>
                  <a:lnTo>
                    <a:pt x="3190" y="9033"/>
                  </a:lnTo>
                  <a:lnTo>
                    <a:pt x="3257" y="9033"/>
                  </a:lnTo>
                  <a:lnTo>
                    <a:pt x="3323" y="9033"/>
                  </a:lnTo>
                  <a:lnTo>
                    <a:pt x="3390" y="9033"/>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9" name="Freeform 2868">
              <a:extLst>
                <a:ext uri="{FF2B5EF4-FFF2-40B4-BE49-F238E27FC236}">
                  <a16:creationId xmlns:a16="http://schemas.microsoft.com/office/drawing/2014/main" id="{FC472025-3916-A442-A2B6-34376A7ED339}"/>
                </a:ext>
              </a:extLst>
            </p:cNvPr>
            <p:cNvSpPr>
              <a:spLocks/>
            </p:cNvSpPr>
            <p:nvPr/>
          </p:nvSpPr>
          <p:spPr bwMode="auto">
            <a:xfrm>
              <a:off x="4988" y="2733"/>
              <a:ext cx="509" cy="1"/>
            </a:xfrm>
            <a:custGeom>
              <a:avLst/>
              <a:gdLst>
                <a:gd name="T0" fmla="*/ 0 w 3058"/>
                <a:gd name="T1" fmla="*/ 1 h 2"/>
                <a:gd name="T2" fmla="*/ 0 w 3058"/>
                <a:gd name="T3" fmla="*/ 1 h 2"/>
                <a:gd name="T4" fmla="*/ 0 w 3058"/>
                <a:gd name="T5" fmla="*/ 1 h 2"/>
                <a:gd name="T6" fmla="*/ 0 w 3058"/>
                <a:gd name="T7" fmla="*/ 1 h 2"/>
                <a:gd name="T8" fmla="*/ 0 w 3058"/>
                <a:gd name="T9" fmla="*/ 1 h 2"/>
                <a:gd name="T10" fmla="*/ 0 w 3058"/>
                <a:gd name="T11" fmla="*/ 1 h 2"/>
                <a:gd name="T12" fmla="*/ 0 w 3058"/>
                <a:gd name="T13" fmla="*/ 1 h 2"/>
                <a:gd name="T14" fmla="*/ 0 w 3058"/>
                <a:gd name="T15" fmla="*/ 0 h 2"/>
                <a:gd name="T16" fmla="*/ 0 w 3058"/>
                <a:gd name="T17" fmla="*/ 0 h 2"/>
                <a:gd name="T18" fmla="*/ 0 w 3058"/>
                <a:gd name="T19" fmla="*/ 0 h 2"/>
                <a:gd name="T20" fmla="*/ 0 w 3058"/>
                <a:gd name="T21" fmla="*/ 0 h 2"/>
                <a:gd name="T22" fmla="*/ 0 w 3058"/>
                <a:gd name="T23" fmla="*/ 0 h 2"/>
                <a:gd name="T24" fmla="*/ 0 w 3058"/>
                <a:gd name="T25" fmla="*/ 0 h 2"/>
                <a:gd name="T26" fmla="*/ 0 w 3058"/>
                <a:gd name="T27" fmla="*/ 0 h 2"/>
                <a:gd name="T28" fmla="*/ 0 w 3058"/>
                <a:gd name="T29" fmla="*/ 0 h 2"/>
                <a:gd name="T30" fmla="*/ 0 w 3058"/>
                <a:gd name="T31" fmla="*/ 0 h 2"/>
                <a:gd name="T32" fmla="*/ 0 w 3058"/>
                <a:gd name="T33" fmla="*/ 0 h 2"/>
                <a:gd name="T34" fmla="*/ 0 w 3058"/>
                <a:gd name="T35" fmla="*/ 1 h 2"/>
                <a:gd name="T36" fmla="*/ 0 w 3058"/>
                <a:gd name="T37" fmla="*/ 1 h 2"/>
                <a:gd name="T38" fmla="*/ 0 w 3058"/>
                <a:gd name="T39" fmla="*/ 1 h 2"/>
                <a:gd name="T40" fmla="*/ 0 w 3058"/>
                <a:gd name="T41" fmla="*/ 1 h 2"/>
                <a:gd name="T42" fmla="*/ 0 w 3058"/>
                <a:gd name="T43" fmla="*/ 1 h 2"/>
                <a:gd name="T44" fmla="*/ 0 w 3058"/>
                <a:gd name="T45" fmla="*/ 1 h 2"/>
                <a:gd name="T46" fmla="*/ 0 w 3058"/>
                <a:gd name="T47" fmla="*/ 1 h 2"/>
                <a:gd name="T48" fmla="*/ 0 w 3058"/>
                <a:gd name="T49" fmla="*/ 1 h 2"/>
                <a:gd name="T50" fmla="*/ 0 w 3058"/>
                <a:gd name="T51" fmla="*/ 1 h 2"/>
                <a:gd name="T52" fmla="*/ 0 w 3058"/>
                <a:gd name="T53" fmla="*/ 1 h 2"/>
                <a:gd name="T54" fmla="*/ 0 w 3058"/>
                <a:gd name="T55" fmla="*/ 1 h 2"/>
                <a:gd name="T56" fmla="*/ 0 w 3058"/>
                <a:gd name="T57" fmla="*/ 1 h 2"/>
                <a:gd name="T58" fmla="*/ 0 w 3058"/>
                <a:gd name="T59" fmla="*/ 1 h 2"/>
                <a:gd name="T60" fmla="*/ 0 w 3058"/>
                <a:gd name="T61" fmla="*/ 1 h 2"/>
                <a:gd name="T62" fmla="*/ 0 w 3058"/>
                <a:gd name="T63" fmla="*/ 1 h 2"/>
                <a:gd name="T64" fmla="*/ 0 w 3058"/>
                <a:gd name="T65" fmla="*/ 1 h 2"/>
                <a:gd name="T66" fmla="*/ 0 w 3058"/>
                <a:gd name="T67" fmla="*/ 1 h 2"/>
                <a:gd name="T68" fmla="*/ 0 w 3058"/>
                <a:gd name="T69" fmla="*/ 1 h 2"/>
                <a:gd name="T70" fmla="*/ 0 w 3058"/>
                <a:gd name="T71" fmla="*/ 1 h 2"/>
                <a:gd name="T72" fmla="*/ 0 w 3058"/>
                <a:gd name="T73" fmla="*/ 1 h 2"/>
                <a:gd name="T74" fmla="*/ 0 w 3058"/>
                <a:gd name="T75" fmla="*/ 1 h 2"/>
                <a:gd name="T76" fmla="*/ 0 w 3058"/>
                <a:gd name="T77" fmla="*/ 1 h 2"/>
                <a:gd name="T78" fmla="*/ 0 w 3058"/>
                <a:gd name="T79" fmla="*/ 1 h 2"/>
                <a:gd name="T80" fmla="*/ 0 w 3058"/>
                <a:gd name="T81" fmla="*/ 1 h 2"/>
                <a:gd name="T82" fmla="*/ 0 w 3058"/>
                <a:gd name="T83" fmla="*/ 1 h 2"/>
                <a:gd name="T84" fmla="*/ 0 w 3058"/>
                <a:gd name="T85" fmla="*/ 1 h 2"/>
                <a:gd name="T86" fmla="*/ 0 w 3058"/>
                <a:gd name="T87" fmla="*/ 1 h 2"/>
                <a:gd name="T88" fmla="*/ 0 w 3058"/>
                <a:gd name="T89" fmla="*/ 1 h 2"/>
                <a:gd name="T90" fmla="*/ 0 w 3058"/>
                <a:gd name="T91" fmla="*/ 1 h 2"/>
                <a:gd name="T92" fmla="*/ 0 w 3058"/>
                <a:gd name="T93" fmla="*/ 1 h 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2">
                  <a:moveTo>
                    <a:pt x="0" y="2"/>
                  </a:moveTo>
                  <a:lnTo>
                    <a:pt x="66" y="2"/>
                  </a:lnTo>
                  <a:lnTo>
                    <a:pt x="133" y="2"/>
                  </a:lnTo>
                  <a:lnTo>
                    <a:pt x="199" y="2"/>
                  </a:lnTo>
                  <a:lnTo>
                    <a:pt x="266" y="1"/>
                  </a:lnTo>
                  <a:lnTo>
                    <a:pt x="333" y="1"/>
                  </a:lnTo>
                  <a:lnTo>
                    <a:pt x="399" y="1"/>
                  </a:lnTo>
                  <a:lnTo>
                    <a:pt x="466" y="0"/>
                  </a:lnTo>
                  <a:lnTo>
                    <a:pt x="532" y="0"/>
                  </a:lnTo>
                  <a:lnTo>
                    <a:pt x="599" y="0"/>
                  </a:lnTo>
                  <a:lnTo>
                    <a:pt x="665" y="0"/>
                  </a:lnTo>
                  <a:lnTo>
                    <a:pt x="732" y="0"/>
                  </a:lnTo>
                  <a:lnTo>
                    <a:pt x="798" y="0"/>
                  </a:lnTo>
                  <a:lnTo>
                    <a:pt x="865" y="0"/>
                  </a:lnTo>
                  <a:lnTo>
                    <a:pt x="931" y="0"/>
                  </a:lnTo>
                  <a:lnTo>
                    <a:pt x="998" y="0"/>
                  </a:lnTo>
                  <a:lnTo>
                    <a:pt x="1063" y="0"/>
                  </a:lnTo>
                  <a:lnTo>
                    <a:pt x="1130" y="1"/>
                  </a:lnTo>
                  <a:lnTo>
                    <a:pt x="1196" y="1"/>
                  </a:lnTo>
                  <a:lnTo>
                    <a:pt x="1263" y="1"/>
                  </a:lnTo>
                  <a:lnTo>
                    <a:pt x="1329" y="2"/>
                  </a:lnTo>
                  <a:lnTo>
                    <a:pt x="1396" y="2"/>
                  </a:lnTo>
                  <a:lnTo>
                    <a:pt x="1463" y="2"/>
                  </a:lnTo>
                  <a:lnTo>
                    <a:pt x="1529" y="2"/>
                  </a:lnTo>
                  <a:lnTo>
                    <a:pt x="1596" y="2"/>
                  </a:lnTo>
                  <a:lnTo>
                    <a:pt x="1662" y="2"/>
                  </a:lnTo>
                  <a:lnTo>
                    <a:pt x="1729" y="2"/>
                  </a:lnTo>
                  <a:lnTo>
                    <a:pt x="1795" y="2"/>
                  </a:lnTo>
                  <a:lnTo>
                    <a:pt x="1862" y="2"/>
                  </a:lnTo>
                  <a:lnTo>
                    <a:pt x="1928" y="2"/>
                  </a:lnTo>
                  <a:lnTo>
                    <a:pt x="1995" y="2"/>
                  </a:lnTo>
                  <a:lnTo>
                    <a:pt x="2061" y="2"/>
                  </a:lnTo>
                  <a:lnTo>
                    <a:pt x="2128" y="2"/>
                  </a:lnTo>
                  <a:lnTo>
                    <a:pt x="2194" y="2"/>
                  </a:lnTo>
                  <a:lnTo>
                    <a:pt x="2261" y="2"/>
                  </a:lnTo>
                  <a:lnTo>
                    <a:pt x="2326" y="2"/>
                  </a:lnTo>
                  <a:lnTo>
                    <a:pt x="2393" y="2"/>
                  </a:lnTo>
                  <a:lnTo>
                    <a:pt x="2459" y="2"/>
                  </a:lnTo>
                  <a:lnTo>
                    <a:pt x="2526" y="2"/>
                  </a:lnTo>
                  <a:lnTo>
                    <a:pt x="2593" y="2"/>
                  </a:lnTo>
                  <a:lnTo>
                    <a:pt x="2659" y="2"/>
                  </a:lnTo>
                  <a:lnTo>
                    <a:pt x="2726" y="2"/>
                  </a:lnTo>
                  <a:lnTo>
                    <a:pt x="2792" y="2"/>
                  </a:lnTo>
                  <a:lnTo>
                    <a:pt x="2859" y="2"/>
                  </a:lnTo>
                  <a:lnTo>
                    <a:pt x="2925" y="2"/>
                  </a:lnTo>
                  <a:lnTo>
                    <a:pt x="2992" y="2"/>
                  </a:lnTo>
                  <a:lnTo>
                    <a:pt x="3058" y="2"/>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3394" name="Rectangle 2869">
            <a:extLst>
              <a:ext uri="{FF2B5EF4-FFF2-40B4-BE49-F238E27FC236}">
                <a16:creationId xmlns:a16="http://schemas.microsoft.com/office/drawing/2014/main" id="{5F92842A-A394-2F49-AA39-4F497E8C73AD}"/>
              </a:ext>
            </a:extLst>
          </p:cNvPr>
          <p:cNvSpPr>
            <a:spLocks noChangeArrowheads="1"/>
          </p:cNvSpPr>
          <p:nvPr/>
        </p:nvSpPr>
        <p:spPr bwMode="auto">
          <a:xfrm>
            <a:off x="5487988" y="1749425"/>
            <a:ext cx="3675062" cy="25892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3395" name="Text Box 2870">
            <a:extLst>
              <a:ext uri="{FF2B5EF4-FFF2-40B4-BE49-F238E27FC236}">
                <a16:creationId xmlns:a16="http://schemas.microsoft.com/office/drawing/2014/main" id="{BC5DB963-EFB5-5C43-B016-67706BB421AE}"/>
              </a:ext>
            </a:extLst>
          </p:cNvPr>
          <p:cNvSpPr txBox="1">
            <a:spLocks noChangeArrowheads="1"/>
          </p:cNvSpPr>
          <p:nvPr/>
        </p:nvSpPr>
        <p:spPr bwMode="auto">
          <a:xfrm>
            <a:off x="311150" y="5029200"/>
            <a:ext cx="8978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latin typeface="Tahoma" panose="020B0604030504040204" pitchFamily="34" charset="0"/>
              </a:rPr>
              <a:t>Rayleigh criterion cannot be used directly to define the improvement of resolution in a confocal microscope. The position of the first minimum does not change. The drop in intensity is much larger, though. In fact, we can move two intensity distributions a little bit closer (1.4 times), and still get the required 20% drop in intensity.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45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337AFB8D-C631-EA46-B710-3D71F5893613}"/>
              </a:ext>
            </a:extLst>
          </p:cNvPr>
          <p:cNvSpPr>
            <a:spLocks noGrp="1" noChangeArrowheads="1"/>
          </p:cNvSpPr>
          <p:nvPr>
            <p:ph type="title" sz="quarter"/>
          </p:nvPr>
        </p:nvSpPr>
        <p:spPr>
          <a:xfrm>
            <a:off x="389731" y="-53294"/>
            <a:ext cx="8226425" cy="581025"/>
          </a:xfrm>
        </p:spPr>
        <p:txBody>
          <a:bodyPr/>
          <a:lstStyle/>
          <a:p>
            <a:pPr eaLnBrk="1" hangingPunct="1"/>
            <a:r>
              <a:rPr lang="en-US" altLang="en-US" sz="3200" dirty="0">
                <a:solidFill>
                  <a:schemeClr val="tx1"/>
                </a:solidFill>
              </a:rPr>
              <a:t>Confocal PSF – example</a:t>
            </a:r>
          </a:p>
        </p:txBody>
      </p:sp>
      <p:pic>
        <p:nvPicPr>
          <p:cNvPr id="147459" name="Picture 3" descr="ZProjection of PSF-exc-488">
            <a:extLst>
              <a:ext uri="{FF2B5EF4-FFF2-40B4-BE49-F238E27FC236}">
                <a16:creationId xmlns:a16="http://schemas.microsoft.com/office/drawing/2014/main" id="{20552BEF-61F7-2849-8004-BB7F4865DC4E}"/>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77875" y="1614766"/>
            <a:ext cx="2193925" cy="2193925"/>
          </a:xfrm>
        </p:spPr>
      </p:pic>
      <p:pic>
        <p:nvPicPr>
          <p:cNvPr id="147460" name="Picture 4" descr="ZProjection of PSF-det-560">
            <a:extLst>
              <a:ext uri="{FF2B5EF4-FFF2-40B4-BE49-F238E27FC236}">
                <a16:creationId xmlns:a16="http://schemas.microsoft.com/office/drawing/2014/main" id="{79276572-CE34-6F48-8BB0-6F2E107611A4}"/>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679825" y="1617941"/>
            <a:ext cx="2193925" cy="2185988"/>
          </a:xfrm>
        </p:spPr>
      </p:pic>
      <p:pic>
        <p:nvPicPr>
          <p:cNvPr id="147461" name="Picture 5" descr="ZProjection of axial PSF-det-560">
            <a:extLst>
              <a:ext uri="{FF2B5EF4-FFF2-40B4-BE49-F238E27FC236}">
                <a16:creationId xmlns:a16="http://schemas.microsoft.com/office/drawing/2014/main" id="{7CA62BA2-F77D-8546-B850-8A5D63E19E2A}"/>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679825" y="4008716"/>
            <a:ext cx="2193925" cy="2190750"/>
          </a:xfrm>
        </p:spPr>
      </p:pic>
      <p:pic>
        <p:nvPicPr>
          <p:cNvPr id="147462" name="Picture 6" descr="ZProjection of axial PSF-exc-488">
            <a:extLst>
              <a:ext uri="{FF2B5EF4-FFF2-40B4-BE49-F238E27FC236}">
                <a16:creationId xmlns:a16="http://schemas.microsoft.com/office/drawing/2014/main" id="{CA7A2905-F44C-A04B-87A6-4D4238B0E3A6}"/>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79463" y="4008716"/>
            <a:ext cx="2193925" cy="2189163"/>
          </a:xfrm>
        </p:spPr>
      </p:pic>
      <p:pic>
        <p:nvPicPr>
          <p:cNvPr id="147463" name="Picture 7" descr="ZProjection of Result">
            <a:extLst>
              <a:ext uri="{FF2B5EF4-FFF2-40B4-BE49-F238E27FC236}">
                <a16:creationId xmlns:a16="http://schemas.microsoft.com/office/drawing/2014/main" id="{AB676D59-78AC-AF46-9DD1-EEB5DA772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7688" y="1665566"/>
            <a:ext cx="21939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4" name="Picture 8" descr="ZProjection of Reslice">
            <a:extLst>
              <a:ext uri="{FF2B5EF4-FFF2-40B4-BE49-F238E27FC236}">
                <a16:creationId xmlns:a16="http://schemas.microsoft.com/office/drawing/2014/main" id="{A449E796-C20A-2347-B223-34A48C7EEA1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7688" y="4045229"/>
            <a:ext cx="21939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5" name="Text Box 9">
            <a:extLst>
              <a:ext uri="{FF2B5EF4-FFF2-40B4-BE49-F238E27FC236}">
                <a16:creationId xmlns:a16="http://schemas.microsoft.com/office/drawing/2014/main" id="{F5C8EB7B-1800-8D4F-B9F2-9D1683A5ECB1}"/>
              </a:ext>
            </a:extLst>
          </p:cNvPr>
          <p:cNvSpPr txBox="1">
            <a:spLocks noChangeArrowheads="1"/>
          </p:cNvSpPr>
          <p:nvPr/>
        </p:nvSpPr>
        <p:spPr bwMode="auto">
          <a:xfrm>
            <a:off x="1462088" y="6320116"/>
            <a:ext cx="881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PSF</a:t>
            </a:r>
            <a:r>
              <a:rPr lang="en-US" altLang="en-US" sz="1800" baseline="-25000">
                <a:solidFill>
                  <a:schemeClr val="tx1"/>
                </a:solidFill>
              </a:rPr>
              <a:t>488</a:t>
            </a:r>
          </a:p>
        </p:txBody>
      </p:sp>
      <p:sp>
        <p:nvSpPr>
          <p:cNvPr id="147466" name="Text Box 10">
            <a:extLst>
              <a:ext uri="{FF2B5EF4-FFF2-40B4-BE49-F238E27FC236}">
                <a16:creationId xmlns:a16="http://schemas.microsoft.com/office/drawing/2014/main" id="{304861F7-A79F-2C42-8C0F-500E5E66AEAD}"/>
              </a:ext>
            </a:extLst>
          </p:cNvPr>
          <p:cNvSpPr txBox="1">
            <a:spLocks noChangeArrowheads="1"/>
          </p:cNvSpPr>
          <p:nvPr/>
        </p:nvSpPr>
        <p:spPr bwMode="auto">
          <a:xfrm>
            <a:off x="4359275" y="6320116"/>
            <a:ext cx="881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PSF</a:t>
            </a:r>
            <a:r>
              <a:rPr lang="en-US" altLang="en-US" sz="1800" baseline="-25000">
                <a:solidFill>
                  <a:schemeClr val="tx1"/>
                </a:solidFill>
              </a:rPr>
              <a:t>560</a:t>
            </a:r>
          </a:p>
        </p:txBody>
      </p:sp>
      <p:sp>
        <p:nvSpPr>
          <p:cNvPr id="147467" name="Text Box 11">
            <a:extLst>
              <a:ext uri="{FF2B5EF4-FFF2-40B4-BE49-F238E27FC236}">
                <a16:creationId xmlns:a16="http://schemas.microsoft.com/office/drawing/2014/main" id="{BFEE6499-CCB6-A54B-B5B7-9FAB663C0376}"/>
              </a:ext>
            </a:extLst>
          </p:cNvPr>
          <p:cNvSpPr txBox="1">
            <a:spLocks noChangeArrowheads="1"/>
          </p:cNvSpPr>
          <p:nvPr/>
        </p:nvSpPr>
        <p:spPr bwMode="auto">
          <a:xfrm>
            <a:off x="7799388" y="6320116"/>
            <a:ext cx="915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PSF</a:t>
            </a:r>
            <a:r>
              <a:rPr lang="en-US" altLang="en-US" sz="1800" baseline="-25000">
                <a:solidFill>
                  <a:schemeClr val="tx1"/>
                </a:solidFill>
              </a:rPr>
              <a:t>conf</a:t>
            </a:r>
          </a:p>
        </p:txBody>
      </p:sp>
      <p:sp>
        <p:nvSpPr>
          <p:cNvPr id="147468" name="Text Box 12">
            <a:extLst>
              <a:ext uri="{FF2B5EF4-FFF2-40B4-BE49-F238E27FC236}">
                <a16:creationId xmlns:a16="http://schemas.microsoft.com/office/drawing/2014/main" id="{91C3C8BF-8DB5-744A-BE65-402756DF87BF}"/>
              </a:ext>
            </a:extLst>
          </p:cNvPr>
          <p:cNvSpPr txBox="1">
            <a:spLocks noChangeArrowheads="1"/>
          </p:cNvSpPr>
          <p:nvPr/>
        </p:nvSpPr>
        <p:spPr bwMode="auto">
          <a:xfrm>
            <a:off x="3189288" y="6320116"/>
            <a:ext cx="322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69" name="Text Box 13">
            <a:extLst>
              <a:ext uri="{FF2B5EF4-FFF2-40B4-BE49-F238E27FC236}">
                <a16:creationId xmlns:a16="http://schemas.microsoft.com/office/drawing/2014/main" id="{5461FD0E-A96B-ED43-9D71-B7E696F02BE8}"/>
              </a:ext>
            </a:extLst>
          </p:cNvPr>
          <p:cNvSpPr txBox="1">
            <a:spLocks noChangeArrowheads="1"/>
          </p:cNvSpPr>
          <p:nvPr/>
        </p:nvSpPr>
        <p:spPr bwMode="auto">
          <a:xfrm>
            <a:off x="6307138" y="6320116"/>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0" name="Text Box 14">
            <a:extLst>
              <a:ext uri="{FF2B5EF4-FFF2-40B4-BE49-F238E27FC236}">
                <a16:creationId xmlns:a16="http://schemas.microsoft.com/office/drawing/2014/main" id="{6EA09280-59B9-1E47-9C15-AC469FF67013}"/>
              </a:ext>
            </a:extLst>
          </p:cNvPr>
          <p:cNvSpPr txBox="1">
            <a:spLocks noChangeArrowheads="1"/>
          </p:cNvSpPr>
          <p:nvPr/>
        </p:nvSpPr>
        <p:spPr bwMode="auto">
          <a:xfrm rot="10800000">
            <a:off x="169863" y="2514879"/>
            <a:ext cx="4587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Lateral</a:t>
            </a:r>
          </a:p>
        </p:txBody>
      </p:sp>
      <p:sp>
        <p:nvSpPr>
          <p:cNvPr id="147471" name="Text Box 15">
            <a:extLst>
              <a:ext uri="{FF2B5EF4-FFF2-40B4-BE49-F238E27FC236}">
                <a16:creationId xmlns:a16="http://schemas.microsoft.com/office/drawing/2014/main" id="{EEFB54D4-D556-A249-9624-8593E7FBEF07}"/>
              </a:ext>
            </a:extLst>
          </p:cNvPr>
          <p:cNvSpPr txBox="1">
            <a:spLocks noChangeArrowheads="1"/>
          </p:cNvSpPr>
          <p:nvPr/>
        </p:nvSpPr>
        <p:spPr bwMode="auto">
          <a:xfrm rot="10800000">
            <a:off x="160338" y="4719916"/>
            <a:ext cx="4587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Axial</a:t>
            </a:r>
          </a:p>
        </p:txBody>
      </p:sp>
      <p:sp>
        <p:nvSpPr>
          <p:cNvPr id="147472" name="Text Box 16">
            <a:extLst>
              <a:ext uri="{FF2B5EF4-FFF2-40B4-BE49-F238E27FC236}">
                <a16:creationId xmlns:a16="http://schemas.microsoft.com/office/drawing/2014/main" id="{085AE03F-2D1E-3341-B259-3EE27F1035E8}"/>
              </a:ext>
            </a:extLst>
          </p:cNvPr>
          <p:cNvSpPr txBox="1">
            <a:spLocks noChangeArrowheads="1"/>
          </p:cNvSpPr>
          <p:nvPr/>
        </p:nvSpPr>
        <p:spPr bwMode="auto">
          <a:xfrm>
            <a:off x="3190875" y="2525991"/>
            <a:ext cx="322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3" name="Text Box 17">
            <a:extLst>
              <a:ext uri="{FF2B5EF4-FFF2-40B4-BE49-F238E27FC236}">
                <a16:creationId xmlns:a16="http://schemas.microsoft.com/office/drawing/2014/main" id="{B217E08C-CF1F-934A-96CF-4B6CFC4D7338}"/>
              </a:ext>
            </a:extLst>
          </p:cNvPr>
          <p:cNvSpPr txBox="1">
            <a:spLocks noChangeArrowheads="1"/>
          </p:cNvSpPr>
          <p:nvPr/>
        </p:nvSpPr>
        <p:spPr bwMode="auto">
          <a:xfrm>
            <a:off x="3190875" y="4872316"/>
            <a:ext cx="322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4" name="Text Box 18">
            <a:extLst>
              <a:ext uri="{FF2B5EF4-FFF2-40B4-BE49-F238E27FC236}">
                <a16:creationId xmlns:a16="http://schemas.microsoft.com/office/drawing/2014/main" id="{322AAA46-A9EE-164B-A3E4-3180778DEFAB}"/>
              </a:ext>
            </a:extLst>
          </p:cNvPr>
          <p:cNvSpPr txBox="1">
            <a:spLocks noChangeArrowheads="1"/>
          </p:cNvSpPr>
          <p:nvPr/>
        </p:nvSpPr>
        <p:spPr bwMode="auto">
          <a:xfrm>
            <a:off x="6305550" y="4872316"/>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5" name="Text Box 19">
            <a:extLst>
              <a:ext uri="{FF2B5EF4-FFF2-40B4-BE49-F238E27FC236}">
                <a16:creationId xmlns:a16="http://schemas.microsoft.com/office/drawing/2014/main" id="{E77BBC61-C628-BE4F-944D-685527E05F03}"/>
              </a:ext>
            </a:extLst>
          </p:cNvPr>
          <p:cNvSpPr txBox="1">
            <a:spLocks noChangeArrowheads="1"/>
          </p:cNvSpPr>
          <p:nvPr/>
        </p:nvSpPr>
        <p:spPr bwMode="auto">
          <a:xfrm>
            <a:off x="6305550" y="2525991"/>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6" name="Text Box 20">
            <a:extLst>
              <a:ext uri="{FF2B5EF4-FFF2-40B4-BE49-F238E27FC236}">
                <a16:creationId xmlns:a16="http://schemas.microsoft.com/office/drawing/2014/main" id="{086395E8-4ECB-CF4F-B22F-50476E1F8853}"/>
              </a:ext>
            </a:extLst>
          </p:cNvPr>
          <p:cNvSpPr txBox="1">
            <a:spLocks noChangeArrowheads="1"/>
          </p:cNvSpPr>
          <p:nvPr/>
        </p:nvSpPr>
        <p:spPr bwMode="auto">
          <a:xfrm>
            <a:off x="8467725" y="0"/>
            <a:ext cx="1079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n = 1</a:t>
            </a:r>
          </a:p>
          <a:p>
            <a:pPr eaLnBrk="1" hangingPunct="1">
              <a:spcBef>
                <a:spcPct val="0"/>
              </a:spcBef>
              <a:buSzTx/>
              <a:buFontTx/>
              <a:buNone/>
            </a:pPr>
            <a:r>
              <a:rPr lang="en-US" altLang="en-US" sz="1800">
                <a:solidFill>
                  <a:schemeClr val="tx1"/>
                </a:solidFill>
              </a:rPr>
              <a:t>NA = 0.6</a:t>
            </a:r>
          </a:p>
        </p:txBody>
      </p:sp>
      <p:sp>
        <p:nvSpPr>
          <p:cNvPr id="2" name="TextBox 1">
            <a:extLst>
              <a:ext uri="{FF2B5EF4-FFF2-40B4-BE49-F238E27FC236}">
                <a16:creationId xmlns:a16="http://schemas.microsoft.com/office/drawing/2014/main" id="{4F5FEE71-6CB8-0E42-965C-BF0192A7EDA8}"/>
              </a:ext>
            </a:extLst>
          </p:cNvPr>
          <p:cNvSpPr txBox="1"/>
          <p:nvPr/>
        </p:nvSpPr>
        <p:spPr>
          <a:xfrm>
            <a:off x="230521" y="522343"/>
            <a:ext cx="8546800" cy="430887"/>
          </a:xfrm>
          <a:prstGeom prst="rect">
            <a:avLst/>
          </a:prstGeom>
          <a:noFill/>
        </p:spPr>
        <p:txBody>
          <a:bodyPr wrap="square" rtlCol="0">
            <a:spAutoFit/>
          </a:bodyPr>
          <a:lstStyle/>
          <a:p>
            <a:r>
              <a:rPr lang="en-US" sz="1100" dirty="0">
                <a:solidFill>
                  <a:srgbClr val="0070C0"/>
                </a:solidFill>
              </a:rPr>
              <a:t>The point spread function (PSF) is the three-dimensional diffraction pattern of light emitted from an infinitely small point source in the specimen and transmitted to the image plane through a high numerical aperture (NA) objective</a:t>
            </a:r>
          </a:p>
        </p:txBody>
      </p:sp>
      <p:sp>
        <p:nvSpPr>
          <p:cNvPr id="3" name="TextBox 2">
            <a:extLst>
              <a:ext uri="{FF2B5EF4-FFF2-40B4-BE49-F238E27FC236}">
                <a16:creationId xmlns:a16="http://schemas.microsoft.com/office/drawing/2014/main" id="{B77600AC-B539-8E43-884D-573342C9ABBE}"/>
              </a:ext>
            </a:extLst>
          </p:cNvPr>
          <p:cNvSpPr txBox="1"/>
          <p:nvPr/>
        </p:nvSpPr>
        <p:spPr>
          <a:xfrm>
            <a:off x="252746" y="928703"/>
            <a:ext cx="9182420" cy="600164"/>
          </a:xfrm>
          <a:prstGeom prst="rect">
            <a:avLst/>
          </a:prstGeom>
          <a:noFill/>
        </p:spPr>
        <p:txBody>
          <a:bodyPr wrap="square" rtlCol="0">
            <a:spAutoFit/>
          </a:bodyPr>
          <a:lstStyle/>
          <a:p>
            <a:r>
              <a:rPr lang="en-US" sz="1100" dirty="0">
                <a:solidFill>
                  <a:srgbClr val="0070C0"/>
                </a:solidFill>
              </a:rPr>
              <a:t>Light waves converge and interfere at the focal point to produce a diffraction pattern of concentric rings of light surrounding a central, bright disk, when viewed in the x-y plane. The radius of disk is determined by the NA, thus the resolving power of an objective lens can be evaluated by measuring the size of the Airy disk</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AutoShape 2">
            <a:extLst>
              <a:ext uri="{FF2B5EF4-FFF2-40B4-BE49-F238E27FC236}">
                <a16:creationId xmlns:a16="http://schemas.microsoft.com/office/drawing/2014/main" id="{A7E47179-A1B0-C14E-B621-C4FB092131A3}"/>
              </a:ext>
            </a:extLst>
          </p:cNvPr>
          <p:cNvSpPr>
            <a:spLocks noChangeAspect="1" noChangeArrowheads="1" noTextEdit="1"/>
          </p:cNvSpPr>
          <p:nvPr/>
        </p:nvSpPr>
        <p:spPr bwMode="auto">
          <a:xfrm>
            <a:off x="720725" y="1752600"/>
            <a:ext cx="620871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9507" name="Rectangle 3">
            <a:extLst>
              <a:ext uri="{FF2B5EF4-FFF2-40B4-BE49-F238E27FC236}">
                <a16:creationId xmlns:a16="http://schemas.microsoft.com/office/drawing/2014/main" id="{369D44FD-9C91-F449-BD14-DD288E2AE993}"/>
              </a:ext>
            </a:extLst>
          </p:cNvPr>
          <p:cNvSpPr>
            <a:spLocks noGrp="1" noChangeArrowheads="1"/>
          </p:cNvSpPr>
          <p:nvPr>
            <p:ph type="title" sz="quarter"/>
          </p:nvPr>
        </p:nvSpPr>
        <p:spPr/>
        <p:txBody>
          <a:bodyPr/>
          <a:lstStyle/>
          <a:p>
            <a:pPr eaLnBrk="1" hangingPunct="1"/>
            <a:r>
              <a:rPr lang="en-US" altLang="en-US">
                <a:solidFill>
                  <a:schemeClr val="tx1"/>
                </a:solidFill>
              </a:rPr>
              <a:t>Signal-to-noise ratio and resolution</a:t>
            </a:r>
          </a:p>
        </p:txBody>
      </p:sp>
      <p:pic>
        <p:nvPicPr>
          <p:cNvPr id="149508" name="Picture 4">
            <a:extLst>
              <a:ext uri="{FF2B5EF4-FFF2-40B4-BE49-F238E27FC236}">
                <a16:creationId xmlns:a16="http://schemas.microsoft.com/office/drawing/2014/main" id="{94F536FB-E9B5-7842-AC06-0FB9FBB006F9}"/>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23963" y="1066800"/>
            <a:ext cx="2751137" cy="2185988"/>
          </a:xfrm>
        </p:spPr>
      </p:pic>
      <p:pic>
        <p:nvPicPr>
          <p:cNvPr id="149509" name="Picture 5">
            <a:extLst>
              <a:ext uri="{FF2B5EF4-FFF2-40B4-BE49-F238E27FC236}">
                <a16:creationId xmlns:a16="http://schemas.microsoft.com/office/drawing/2014/main" id="{72D0F83E-E047-4447-83E6-F35BC1A8A870}"/>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624513" y="1066800"/>
            <a:ext cx="2751137" cy="2185988"/>
          </a:xfrm>
        </p:spPr>
      </p:pic>
      <p:pic>
        <p:nvPicPr>
          <p:cNvPr id="149510" name="Picture 6">
            <a:extLst>
              <a:ext uri="{FF2B5EF4-FFF2-40B4-BE49-F238E27FC236}">
                <a16:creationId xmlns:a16="http://schemas.microsoft.com/office/drawing/2014/main" id="{3D82AB1E-1BE8-1E48-AF94-1F43F76D08E5}"/>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393825" y="3484563"/>
            <a:ext cx="2624138" cy="2401887"/>
          </a:xfrm>
        </p:spPr>
      </p:pic>
      <p:pic>
        <p:nvPicPr>
          <p:cNvPr id="149511" name="Picture 7">
            <a:extLst>
              <a:ext uri="{FF2B5EF4-FFF2-40B4-BE49-F238E27FC236}">
                <a16:creationId xmlns:a16="http://schemas.microsoft.com/office/drawing/2014/main" id="{59CC5FA1-5BBE-4C48-8396-0137BA7C1CD8}"/>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581650" y="3484563"/>
            <a:ext cx="2624138" cy="2401887"/>
          </a:xfrm>
        </p:spPr>
      </p:pic>
      <p:sp>
        <p:nvSpPr>
          <p:cNvPr id="149512" name="Text Box 8">
            <a:extLst>
              <a:ext uri="{FF2B5EF4-FFF2-40B4-BE49-F238E27FC236}">
                <a16:creationId xmlns:a16="http://schemas.microsoft.com/office/drawing/2014/main" id="{F92FA0F2-D306-BE4A-9739-69FC51D48D0F}"/>
              </a:ext>
            </a:extLst>
          </p:cNvPr>
          <p:cNvSpPr txBox="1">
            <a:spLocks noChangeArrowheads="1"/>
          </p:cNvSpPr>
          <p:nvPr/>
        </p:nvSpPr>
        <p:spPr bwMode="auto">
          <a:xfrm>
            <a:off x="1211263" y="5791200"/>
            <a:ext cx="7178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The influence of Poisson noise on two intensity distributions separated spatially according to the Rayleigh criterion.</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a:extLst>
              <a:ext uri="{FF2B5EF4-FFF2-40B4-BE49-F238E27FC236}">
                <a16:creationId xmlns:a16="http://schemas.microsoft.com/office/drawing/2014/main" id="{396D8CFE-3FA3-3D41-86B8-A39D21F9995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6B040BB-57DD-8C45-B0BD-B87C320ECEB9}"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531" name="Rectangle 2">
            <a:extLst>
              <a:ext uri="{FF2B5EF4-FFF2-40B4-BE49-F238E27FC236}">
                <a16:creationId xmlns:a16="http://schemas.microsoft.com/office/drawing/2014/main" id="{2134B259-D925-B44B-A1F4-280E223EC684}"/>
              </a:ext>
            </a:extLst>
          </p:cNvPr>
          <p:cNvSpPr>
            <a:spLocks noGrp="1" noChangeArrowheads="1"/>
          </p:cNvSpPr>
          <p:nvPr>
            <p:ph type="title"/>
          </p:nvPr>
        </p:nvSpPr>
        <p:spPr/>
        <p:txBody>
          <a:bodyPr/>
          <a:lstStyle/>
          <a:p>
            <a:pPr eaLnBrk="1" hangingPunct="1"/>
            <a:r>
              <a:rPr lang="en-US" altLang="en-US" sz="3200">
                <a:solidFill>
                  <a:srgbClr val="080808"/>
                </a:solidFill>
                <a:ea typeface="ＭＳ Ｐゴシック" panose="020B0600070205080204" pitchFamily="34" charset="-128"/>
              </a:rPr>
              <a:t>Image Processing in the Spatial Domain</a:t>
            </a:r>
          </a:p>
        </p:txBody>
      </p:sp>
      <p:sp>
        <p:nvSpPr>
          <p:cNvPr id="22532" name="Rectangle 3">
            <a:extLst>
              <a:ext uri="{FF2B5EF4-FFF2-40B4-BE49-F238E27FC236}">
                <a16:creationId xmlns:a16="http://schemas.microsoft.com/office/drawing/2014/main" id="{8003CC78-07E2-B341-AF3A-CF806B3547ED}"/>
              </a:ext>
            </a:extLst>
          </p:cNvPr>
          <p:cNvSpPr>
            <a:spLocks noGrp="1" noChangeArrowheads="1"/>
          </p:cNvSpPr>
          <p:nvPr>
            <p:ph type="body" idx="1"/>
          </p:nvPr>
        </p:nvSpPr>
        <p:spPr>
          <a:xfrm>
            <a:off x="581025" y="1787525"/>
            <a:ext cx="8642350" cy="2932113"/>
          </a:xfrm>
        </p:spPr>
        <p:txBody>
          <a:bodyPr/>
          <a:lstStyle/>
          <a:p>
            <a:pPr eaLnBrk="1" hangingPunct="1"/>
            <a:r>
              <a:rPr lang="en-US" altLang="en-US">
                <a:solidFill>
                  <a:srgbClr val="080808"/>
                </a:solidFill>
                <a:ea typeface="ＭＳ Ｐゴシック" panose="020B0600070205080204" pitchFamily="34" charset="-128"/>
              </a:rPr>
              <a:t>Arithmetic and logic operations</a:t>
            </a:r>
          </a:p>
          <a:p>
            <a:pPr eaLnBrk="1" hangingPunct="1"/>
            <a:r>
              <a:rPr lang="en-US" altLang="en-US">
                <a:solidFill>
                  <a:srgbClr val="080808"/>
                </a:solidFill>
                <a:ea typeface="ＭＳ Ｐゴシック" panose="020B0600070205080204" pitchFamily="34" charset="-128"/>
              </a:rPr>
              <a:t>Basic gray level transformations on histograms</a:t>
            </a:r>
          </a:p>
          <a:p>
            <a:pPr eaLnBrk="1" hangingPunct="1"/>
            <a:r>
              <a:rPr lang="en-US" altLang="en-US">
                <a:solidFill>
                  <a:srgbClr val="080808"/>
                </a:solidFill>
                <a:ea typeface="ＭＳ Ｐゴシック" panose="020B0600070205080204" pitchFamily="34" charset="-128"/>
              </a:rPr>
              <a:t>Spatial filtering</a:t>
            </a:r>
          </a:p>
          <a:p>
            <a:pPr eaLnBrk="1" hangingPunct="1"/>
            <a:r>
              <a:rPr lang="en-US" altLang="en-US">
                <a:solidFill>
                  <a:srgbClr val="080808"/>
                </a:solidFill>
                <a:ea typeface="ＭＳ Ｐゴシック" panose="020B0600070205080204" pitchFamily="34" charset="-128"/>
              </a:rPr>
              <a:t>Overview of analytical techniques</a:t>
            </a:r>
          </a:p>
          <a:p>
            <a:pPr eaLnBrk="1" hangingPunct="1"/>
            <a:endParaRPr lang="en-US" altLang="en-US">
              <a:solidFill>
                <a:srgbClr val="080808"/>
              </a:solidFill>
              <a:ea typeface="ＭＳ Ｐゴシック" panose="020B0600070205080204" pitchFamily="34" charset="-128"/>
            </a:endParaRPr>
          </a:p>
        </p:txBody>
      </p:sp>
      <p:sp>
        <p:nvSpPr>
          <p:cNvPr id="22533" name="Line 4">
            <a:extLst>
              <a:ext uri="{FF2B5EF4-FFF2-40B4-BE49-F238E27FC236}">
                <a16:creationId xmlns:a16="http://schemas.microsoft.com/office/drawing/2014/main" id="{DDB6660B-7B1D-B04A-9E3C-708403FED5AF}"/>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87872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2CD0CEF0-1C2B-8C4C-A5BE-F54552A29D5F}"/>
              </a:ext>
            </a:extLst>
          </p:cNvPr>
          <p:cNvSpPr>
            <a:spLocks noChangeArrowheads="1"/>
          </p:cNvSpPr>
          <p:nvPr/>
        </p:nvSpPr>
        <p:spPr bwMode="auto">
          <a:xfrm>
            <a:off x="477838" y="3201988"/>
            <a:ext cx="8632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461963" indent="-4619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2600"/>
              <a:t>We are sensitive to differences in </a:t>
            </a:r>
            <a:r>
              <a:rPr lang="en-US" altLang="en-US" sz="2600" b="1"/>
              <a:t>contrast</a:t>
            </a:r>
            <a:r>
              <a:rPr lang="en-US" altLang="en-US" sz="2600"/>
              <a:t>.  We will tend to overestimate the amount or size of an object if there is </a:t>
            </a:r>
            <a:r>
              <a:rPr lang="en-US" altLang="en-US" sz="2600" b="1"/>
              <a:t>high contrast</a:t>
            </a:r>
            <a:r>
              <a:rPr lang="en-US" altLang="en-US" sz="2600"/>
              <a:t> vs </a:t>
            </a:r>
            <a:r>
              <a:rPr lang="en-US" altLang="en-US" sz="2600" b="1">
                <a:solidFill>
                  <a:srgbClr val="8A8A8A"/>
                </a:solidFill>
              </a:rPr>
              <a:t>low contrast</a:t>
            </a:r>
            <a:r>
              <a:rPr lang="en-US" altLang="en-US" sz="2600"/>
              <a:t>.</a:t>
            </a:r>
          </a:p>
          <a:p>
            <a:pPr>
              <a:spcBef>
                <a:spcPct val="0"/>
              </a:spcBef>
              <a:buFontTx/>
              <a:buAutoNum type="arabicPeriod"/>
            </a:pPr>
            <a:r>
              <a:rPr lang="en-US" altLang="en-US" sz="2600"/>
              <a:t>We are sensitive to perspective and depth changes</a:t>
            </a:r>
          </a:p>
          <a:p>
            <a:pPr>
              <a:spcBef>
                <a:spcPct val="0"/>
              </a:spcBef>
              <a:buFontTx/>
              <a:buAutoNum type="arabicPeriod"/>
            </a:pPr>
            <a:r>
              <a:rPr lang="en-US" altLang="en-US" sz="2600"/>
              <a:t>We are sensitive to orientation of lighting.  We prefer light to come from above.</a:t>
            </a:r>
          </a:p>
          <a:p>
            <a:pPr>
              <a:spcBef>
                <a:spcPct val="0"/>
              </a:spcBef>
              <a:buFontTx/>
              <a:buAutoNum type="arabicPeriod"/>
            </a:pPr>
            <a:r>
              <a:rPr lang="en-US" altLang="en-US" sz="2600"/>
              <a:t>We fill in what we think should be in the image</a:t>
            </a:r>
          </a:p>
          <a:p>
            <a:pPr eaLnBrk="1" hangingPunct="1">
              <a:spcBef>
                <a:spcPct val="0"/>
              </a:spcBef>
              <a:buFontTx/>
              <a:buAutoNum type="arabicPeriod"/>
            </a:pPr>
            <a:endParaRPr lang="en-US" altLang="en-US" sz="2600"/>
          </a:p>
        </p:txBody>
      </p:sp>
      <p:sp>
        <p:nvSpPr>
          <p:cNvPr id="14340" name="Rectangle 3">
            <a:extLst>
              <a:ext uri="{FF2B5EF4-FFF2-40B4-BE49-F238E27FC236}">
                <a16:creationId xmlns:a16="http://schemas.microsoft.com/office/drawing/2014/main" id="{DF5489EF-3210-7145-83D9-D50AA2DFDCBF}"/>
              </a:ext>
            </a:extLst>
          </p:cNvPr>
          <p:cNvSpPr>
            <a:spLocks noChangeArrowheads="1"/>
          </p:cNvSpPr>
          <p:nvPr/>
        </p:nvSpPr>
        <p:spPr bwMode="auto">
          <a:xfrm>
            <a:off x="369888" y="1114425"/>
            <a:ext cx="863282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t>Human method is pattern recognition based upon multiple exposure to known samples.  We build up mental templates of objects, this image information coupled with other information about an object allows rapid object classification with some degree of objectivity, but there is always a subjective element.  </a:t>
            </a:r>
          </a:p>
        </p:txBody>
      </p:sp>
      <p:sp>
        <p:nvSpPr>
          <p:cNvPr id="14341" name="Rectangle 4">
            <a:extLst>
              <a:ext uri="{FF2B5EF4-FFF2-40B4-BE49-F238E27FC236}">
                <a16:creationId xmlns:a16="http://schemas.microsoft.com/office/drawing/2014/main" id="{7BC97458-854A-CB49-9764-588775486768}"/>
              </a:ext>
            </a:extLst>
          </p:cNvPr>
          <p:cNvSpPr>
            <a:spLocks noGrp="1" noChangeArrowheads="1"/>
          </p:cNvSpPr>
          <p:nvPr>
            <p:ph type="title"/>
          </p:nvPr>
        </p:nvSpPr>
        <p:spPr>
          <a:xfrm>
            <a:off x="479425" y="7938"/>
            <a:ext cx="8642350" cy="1143000"/>
          </a:xfrm>
        </p:spPr>
        <p:txBody>
          <a:bodyPr/>
          <a:lstStyle/>
          <a:p>
            <a:pPr eaLnBrk="1" hangingPunct="1"/>
            <a:r>
              <a:rPr lang="en-US" altLang="en-US">
                <a:solidFill>
                  <a:schemeClr val="tx1"/>
                </a:solidFill>
              </a:rPr>
              <a:t>How do humans classify objects?</a:t>
            </a:r>
          </a:p>
        </p:txBody>
      </p:sp>
      <p:sp>
        <p:nvSpPr>
          <p:cNvPr id="14342" name="Line 5">
            <a:extLst>
              <a:ext uri="{FF2B5EF4-FFF2-40B4-BE49-F238E27FC236}">
                <a16:creationId xmlns:a16="http://schemas.microsoft.com/office/drawing/2014/main" id="{801CFAB5-6F0E-C14E-A0F8-4D4BF3B49096}"/>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a:extLst>
              <a:ext uri="{FF2B5EF4-FFF2-40B4-BE49-F238E27FC236}">
                <a16:creationId xmlns:a16="http://schemas.microsoft.com/office/drawing/2014/main" id="{E50CAAC4-3958-5746-9818-FCD7BE911FD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5F3E2DE-9186-B343-B82A-AC020B42084C}"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579" name="Rectangle 2">
            <a:extLst>
              <a:ext uri="{FF2B5EF4-FFF2-40B4-BE49-F238E27FC236}">
                <a16:creationId xmlns:a16="http://schemas.microsoft.com/office/drawing/2014/main" id="{6AD88659-0192-BC42-9040-AC6D6179700C}"/>
              </a:ext>
            </a:extLst>
          </p:cNvPr>
          <p:cNvSpPr>
            <a:spLocks noGrp="1" noChangeArrowheads="1"/>
          </p:cNvSpPr>
          <p:nvPr>
            <p:ph type="title"/>
          </p:nvPr>
        </p:nvSpPr>
        <p:spPr>
          <a:xfrm>
            <a:off x="382588" y="423863"/>
            <a:ext cx="8961437" cy="647700"/>
          </a:xfrm>
        </p:spPr>
        <p:txBody>
          <a:bodyPr/>
          <a:lstStyle/>
          <a:p>
            <a:pPr eaLnBrk="1" hangingPunct="1"/>
            <a:r>
              <a:rPr lang="en-US" altLang="en-US" sz="3600">
                <a:solidFill>
                  <a:srgbClr val="080808"/>
                </a:solidFill>
                <a:ea typeface="ＭＳ Ｐゴシック" panose="020B0600070205080204" pitchFamily="34" charset="-128"/>
              </a:rPr>
              <a:t>Modifying image contrast and brightness</a:t>
            </a:r>
          </a:p>
        </p:txBody>
      </p:sp>
      <p:sp>
        <p:nvSpPr>
          <p:cNvPr id="24580" name="Rectangle 3">
            <a:extLst>
              <a:ext uri="{FF2B5EF4-FFF2-40B4-BE49-F238E27FC236}">
                <a16:creationId xmlns:a16="http://schemas.microsoft.com/office/drawing/2014/main" id="{2DC24263-396F-8444-99EB-90F5E53F7449}"/>
              </a:ext>
            </a:extLst>
          </p:cNvPr>
          <p:cNvSpPr>
            <a:spLocks noGrp="1" noChangeArrowheads="1"/>
          </p:cNvSpPr>
          <p:nvPr>
            <p:ph type="body" idx="1"/>
          </p:nvPr>
        </p:nvSpPr>
        <p:spPr>
          <a:xfrm>
            <a:off x="109538" y="1292225"/>
            <a:ext cx="9382125" cy="4510088"/>
          </a:xfrm>
        </p:spPr>
        <p:txBody>
          <a:bodyPr/>
          <a:lstStyle/>
          <a:p>
            <a:pPr eaLnBrk="1" hangingPunct="1"/>
            <a:r>
              <a:rPr lang="en-US" altLang="en-US" sz="2800">
                <a:solidFill>
                  <a:srgbClr val="080808"/>
                </a:solidFill>
                <a:ea typeface="ＭＳ Ｐゴシック" panose="020B0600070205080204" pitchFamily="34" charset="-128"/>
              </a:rPr>
              <a:t>The easiest and most frequent method is </a:t>
            </a:r>
            <a:r>
              <a:rPr lang="en-US" altLang="en-US" sz="2800">
                <a:solidFill>
                  <a:srgbClr val="001DFF"/>
                </a:solidFill>
                <a:ea typeface="ＭＳ Ｐゴシック" panose="020B0600070205080204" pitchFamily="34" charset="-128"/>
              </a:rPr>
              <a:t>histogram manipulation</a:t>
            </a:r>
          </a:p>
          <a:p>
            <a:pPr eaLnBrk="1" hangingPunct="1"/>
            <a:r>
              <a:rPr lang="en-US" altLang="en-US" sz="2800">
                <a:solidFill>
                  <a:srgbClr val="080808"/>
                </a:solidFill>
                <a:ea typeface="ＭＳ Ｐゴシック" panose="020B0600070205080204" pitchFamily="34" charset="-128"/>
              </a:rPr>
              <a:t>An 8 bit gray scale image will display 2</a:t>
            </a:r>
            <a:r>
              <a:rPr lang="en-US" altLang="en-US" sz="2800" baseline="30000">
                <a:solidFill>
                  <a:srgbClr val="080808"/>
                </a:solidFill>
                <a:ea typeface="ＭＳ Ｐゴシック" panose="020B0600070205080204" pitchFamily="34" charset="-128"/>
              </a:rPr>
              <a:t>8</a:t>
            </a:r>
            <a:r>
              <a:rPr lang="en-US" altLang="en-US" sz="2800">
                <a:solidFill>
                  <a:srgbClr val="080808"/>
                </a:solidFill>
                <a:ea typeface="ＭＳ Ｐゴシック" panose="020B0600070205080204" pitchFamily="34" charset="-128"/>
              </a:rPr>
              <a:t> =256 different brightness levels ranging from 0 (black) to 255 (white) (2</a:t>
            </a:r>
            <a:r>
              <a:rPr lang="en-US" altLang="en-US" sz="2800" baseline="30000">
                <a:solidFill>
                  <a:srgbClr val="080808"/>
                </a:solidFill>
                <a:ea typeface="ＭＳ Ｐゴシック" panose="020B0600070205080204" pitchFamily="34" charset="-128"/>
              </a:rPr>
              <a:t>10</a:t>
            </a:r>
            <a:r>
              <a:rPr lang="en-US" altLang="en-US" sz="2800">
                <a:solidFill>
                  <a:srgbClr val="080808"/>
                </a:solidFill>
                <a:ea typeface="ＭＳ Ｐゴシック" panose="020B0600070205080204" pitchFamily="34" charset="-128"/>
              </a:rPr>
              <a:t>=1024, 2</a:t>
            </a:r>
            <a:r>
              <a:rPr lang="en-US" altLang="en-US" sz="2800" baseline="30000">
                <a:solidFill>
                  <a:srgbClr val="080808"/>
                </a:solidFill>
                <a:ea typeface="ＭＳ Ｐゴシック" panose="020B0600070205080204" pitchFamily="34" charset="-128"/>
              </a:rPr>
              <a:t>12</a:t>
            </a:r>
            <a:r>
              <a:rPr lang="en-US" altLang="en-US" sz="2800">
                <a:solidFill>
                  <a:srgbClr val="080808"/>
                </a:solidFill>
                <a:ea typeface="ＭＳ Ｐゴシック" panose="020B0600070205080204" pitchFamily="34" charset="-128"/>
              </a:rPr>
              <a:t>=4096).  An image that has pixel values throughout the entire range has a large dynamic range, and may or may not display the appropriate contrast for the features of interest. 16 bit would be </a:t>
            </a:r>
            <a:r>
              <a:rPr lang="en-US" altLang="en-US" sz="2800">
                <a:ea typeface="ＭＳ Ｐゴシック" panose="020B0600070205080204" pitchFamily="34" charset="-128"/>
              </a:rPr>
              <a:t>2</a:t>
            </a:r>
            <a:r>
              <a:rPr lang="en-US" altLang="en-US" sz="2800" baseline="30000">
                <a:ea typeface="ＭＳ Ｐゴシック" panose="020B0600070205080204" pitchFamily="34" charset="-128"/>
              </a:rPr>
              <a:t>16</a:t>
            </a:r>
            <a:r>
              <a:rPr lang="en-US" altLang="en-US" sz="2800">
                <a:ea typeface="ＭＳ Ｐゴシック" panose="020B0600070205080204" pitchFamily="34" charset="-128"/>
              </a:rPr>
              <a:t> (or 65,536)</a:t>
            </a:r>
          </a:p>
          <a:p>
            <a:pPr eaLnBrk="1" hangingPunct="1"/>
            <a:r>
              <a:rPr lang="en-US" altLang="en-US" sz="2800">
                <a:ea typeface="ＭＳ Ｐゴシック" panose="020B0600070205080204" pitchFamily="34" charset="-128"/>
              </a:rPr>
              <a:t>(Non-linear enhancements - e.g. Equalization see later) </a:t>
            </a:r>
          </a:p>
        </p:txBody>
      </p:sp>
      <p:sp>
        <p:nvSpPr>
          <p:cNvPr id="24581" name="Line 4">
            <a:extLst>
              <a:ext uri="{FF2B5EF4-FFF2-40B4-BE49-F238E27FC236}">
                <a16:creationId xmlns:a16="http://schemas.microsoft.com/office/drawing/2014/main" id="{0C3A7D77-B9AA-F348-9730-323FDF9642DC}"/>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38072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1">
            <a:extLst>
              <a:ext uri="{FF2B5EF4-FFF2-40B4-BE49-F238E27FC236}">
                <a16:creationId xmlns:a16="http://schemas.microsoft.com/office/drawing/2014/main" id="{E75CBF13-0A50-EE4D-BF35-27737ED3F49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210C6D9-E579-6D45-9910-66E96D0E831D}"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7" name="Text Box 2">
            <a:extLst>
              <a:ext uri="{FF2B5EF4-FFF2-40B4-BE49-F238E27FC236}">
                <a16:creationId xmlns:a16="http://schemas.microsoft.com/office/drawing/2014/main" id="{6D866BDD-CEF4-1D4F-8BB5-53E9DF5D0729}"/>
              </a:ext>
            </a:extLst>
          </p:cNvPr>
          <p:cNvSpPr txBox="1">
            <a:spLocks noChangeArrowheads="1"/>
          </p:cNvSpPr>
          <p:nvPr/>
        </p:nvSpPr>
        <p:spPr bwMode="auto">
          <a:xfrm>
            <a:off x="139700" y="1085850"/>
            <a:ext cx="94615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 It is not uncommon for the histogram to display most of the pixel values clustered to one side of the histogram or distributed around a narrow range in the middle.  This is where the power of digital imaging to modify contrast exceeds the capabilities of traditional photographic optical methods.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 Images that are overly dark or bright may be modified by </a:t>
            </a:r>
            <a:r>
              <a:rPr kumimoji="0" lang="en-US" altLang="en-US" sz="2800" b="0" i="0" u="none" strike="noStrike" kern="1200" cap="none" spc="0" normalizeH="0" baseline="0" noProof="0">
                <a:ln>
                  <a:noFill/>
                </a:ln>
                <a:solidFill>
                  <a:srgbClr val="001DFF"/>
                </a:solidFill>
                <a:effectLst/>
                <a:uLnTx/>
                <a:uFillTx/>
                <a:latin typeface="Arial" panose="020B0604020202020204" pitchFamily="34" charset="0"/>
                <a:ea typeface="ＭＳ Ｐゴシック" panose="020B0600070205080204" pitchFamily="34" charset="-128"/>
                <a:cs typeface="+mn-cs"/>
              </a:rPr>
              <a:t>histogram sliding</a:t>
            </a:r>
            <a:r>
              <a:rPr kumimoji="0" lang="en-US" altLang="en-US" sz="28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In this procedure, a constant brightness is added or subtracted from all of the pixels in the image or just to a pixel falling within a certain gray scale level ( i.e. 64 to 128). </a:t>
            </a:r>
          </a:p>
        </p:txBody>
      </p:sp>
      <p:sp>
        <p:nvSpPr>
          <p:cNvPr id="26628" name="Rectangle 3">
            <a:extLst>
              <a:ext uri="{FF2B5EF4-FFF2-40B4-BE49-F238E27FC236}">
                <a16:creationId xmlns:a16="http://schemas.microsoft.com/office/drawing/2014/main" id="{5C463D78-044A-D945-BB56-78A7313A5732}"/>
              </a:ext>
            </a:extLst>
          </p:cNvPr>
          <p:cNvSpPr>
            <a:spLocks noChangeArrowheads="1"/>
          </p:cNvSpPr>
          <p:nvPr/>
        </p:nvSpPr>
        <p:spPr bwMode="auto">
          <a:xfrm>
            <a:off x="479425" y="-26988"/>
            <a:ext cx="864235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Histogram Sliding</a:t>
            </a:r>
          </a:p>
        </p:txBody>
      </p:sp>
      <p:sp>
        <p:nvSpPr>
          <p:cNvPr id="26629" name="Line 4">
            <a:extLst>
              <a:ext uri="{FF2B5EF4-FFF2-40B4-BE49-F238E27FC236}">
                <a16:creationId xmlns:a16="http://schemas.microsoft.com/office/drawing/2014/main" id="{9A6C0EEE-C11D-3A44-A859-1EF167F4552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96423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C19F6CE9-4CBF-4144-B889-6DD51D01C5FD}"/>
              </a:ext>
            </a:extLst>
          </p:cNvPr>
          <p:cNvSpPr>
            <a:spLocks noGrp="1" noChangeArrowheads="1"/>
          </p:cNvSpPr>
          <p:nvPr>
            <p:ph type="title"/>
          </p:nvPr>
        </p:nvSpPr>
        <p:spPr>
          <a:xfrm>
            <a:off x="687388" y="528638"/>
            <a:ext cx="8226425" cy="606425"/>
          </a:xfrm>
        </p:spPr>
        <p:txBody>
          <a:bodyPr/>
          <a:lstStyle/>
          <a:p>
            <a:r>
              <a:rPr lang="en-US" altLang="en-US">
                <a:ea typeface="ＭＳ Ｐゴシック" panose="020B0600070205080204" pitchFamily="34" charset="-128"/>
              </a:rPr>
              <a:t>Histogram Operations</a:t>
            </a:r>
          </a:p>
        </p:txBody>
      </p:sp>
      <p:graphicFrame>
        <p:nvGraphicFramePr>
          <p:cNvPr id="28674" name="Object 3">
            <a:extLst>
              <a:ext uri="{FF2B5EF4-FFF2-40B4-BE49-F238E27FC236}">
                <a16:creationId xmlns:a16="http://schemas.microsoft.com/office/drawing/2014/main" id="{7DB71864-C2E7-2D4C-A661-2CC438CBE505}"/>
              </a:ext>
            </a:extLst>
          </p:cNvPr>
          <p:cNvGraphicFramePr>
            <a:graphicFrameLocks noChangeAspect="1"/>
          </p:cNvGraphicFramePr>
          <p:nvPr/>
        </p:nvGraphicFramePr>
        <p:xfrm>
          <a:off x="230188" y="3886200"/>
          <a:ext cx="2854325" cy="1998663"/>
        </p:xfrm>
        <a:graphic>
          <a:graphicData uri="http://schemas.openxmlformats.org/presentationml/2006/ole">
            <mc:AlternateContent xmlns:mc="http://schemas.openxmlformats.org/markup-compatibility/2006">
              <mc:Choice xmlns:v="urn:schemas-microsoft-com:vml" Requires="v">
                <p:oleObj spid="_x0000_s179231" name="SPW 7.1 Graph" r:id="rId4" imgW="8382000" imgH="5867400" progId="SigmaPlotGraphicObject.6">
                  <p:embed/>
                </p:oleObj>
              </mc:Choice>
              <mc:Fallback>
                <p:oleObj name="SPW 7.1 Graph" r:id="rId4" imgW="8382000" imgH="5867400" progId="SigmaPlotGraphicObject.6">
                  <p:embed/>
                  <p:pic>
                    <p:nvPicPr>
                      <p:cNvPr id="28674" name="Object 3">
                        <a:extLst>
                          <a:ext uri="{FF2B5EF4-FFF2-40B4-BE49-F238E27FC236}">
                            <a16:creationId xmlns:a16="http://schemas.microsoft.com/office/drawing/2014/main" id="{7DB71864-C2E7-2D4C-A661-2CC438CBE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38862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5" name="Object 4">
            <a:extLst>
              <a:ext uri="{FF2B5EF4-FFF2-40B4-BE49-F238E27FC236}">
                <a16:creationId xmlns:a16="http://schemas.microsoft.com/office/drawing/2014/main" id="{4A101B3E-014F-8642-A60B-7F62454850AD}"/>
              </a:ext>
            </a:extLst>
          </p:cNvPr>
          <p:cNvGraphicFramePr>
            <a:graphicFrameLocks noChangeAspect="1"/>
          </p:cNvGraphicFramePr>
          <p:nvPr/>
        </p:nvGraphicFramePr>
        <p:xfrm>
          <a:off x="646113" y="1279525"/>
          <a:ext cx="2257425" cy="2116138"/>
        </p:xfrm>
        <a:graphic>
          <a:graphicData uri="http://schemas.openxmlformats.org/presentationml/2006/ole">
            <mc:AlternateContent xmlns:mc="http://schemas.openxmlformats.org/markup-compatibility/2006">
              <mc:Choice xmlns:v="urn:schemas-microsoft-com:vml" Requires="v">
                <p:oleObj spid="_x0000_s179232" name="Image" r:id="rId6" imgW="6502400" imgH="6096000" progId="Photoshop.Image.5">
                  <p:embed/>
                </p:oleObj>
              </mc:Choice>
              <mc:Fallback>
                <p:oleObj name="Image" r:id="rId6" imgW="6502400" imgH="6096000" progId="Photoshop.Image.5">
                  <p:embed/>
                  <p:pic>
                    <p:nvPicPr>
                      <p:cNvPr id="28675" name="Object 4">
                        <a:extLst>
                          <a:ext uri="{FF2B5EF4-FFF2-40B4-BE49-F238E27FC236}">
                            <a16:creationId xmlns:a16="http://schemas.microsoft.com/office/drawing/2014/main" id="{4A101B3E-014F-8642-A60B-7F62454850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113" y="1279525"/>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6" name="Object 5">
            <a:extLst>
              <a:ext uri="{FF2B5EF4-FFF2-40B4-BE49-F238E27FC236}">
                <a16:creationId xmlns:a16="http://schemas.microsoft.com/office/drawing/2014/main" id="{FB1F3C34-95F6-FB4E-AEFA-2028D1249291}"/>
              </a:ext>
            </a:extLst>
          </p:cNvPr>
          <p:cNvGraphicFramePr>
            <a:graphicFrameLocks noChangeAspect="1"/>
          </p:cNvGraphicFramePr>
          <p:nvPr/>
        </p:nvGraphicFramePr>
        <p:xfrm>
          <a:off x="3671888" y="1279525"/>
          <a:ext cx="2257425" cy="2116138"/>
        </p:xfrm>
        <a:graphic>
          <a:graphicData uri="http://schemas.openxmlformats.org/presentationml/2006/ole">
            <mc:AlternateContent xmlns:mc="http://schemas.openxmlformats.org/markup-compatibility/2006">
              <mc:Choice xmlns:v="urn:schemas-microsoft-com:vml" Requires="v">
                <p:oleObj spid="_x0000_s179233" name="Image" r:id="rId8" imgW="6502400" imgH="6096000" progId="Photoshop.Image.5">
                  <p:embed/>
                </p:oleObj>
              </mc:Choice>
              <mc:Fallback>
                <p:oleObj name="Image" r:id="rId8" imgW="6502400" imgH="6096000" progId="Photoshop.Image.5">
                  <p:embed/>
                  <p:pic>
                    <p:nvPicPr>
                      <p:cNvPr id="28676" name="Object 5">
                        <a:extLst>
                          <a:ext uri="{FF2B5EF4-FFF2-40B4-BE49-F238E27FC236}">
                            <a16:creationId xmlns:a16="http://schemas.microsoft.com/office/drawing/2014/main" id="{FB1F3C34-95F6-FB4E-AEFA-2028D12492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1888" y="1279525"/>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7" name="Object 6">
            <a:extLst>
              <a:ext uri="{FF2B5EF4-FFF2-40B4-BE49-F238E27FC236}">
                <a16:creationId xmlns:a16="http://schemas.microsoft.com/office/drawing/2014/main" id="{37370C3B-99CF-644C-AD55-145DC4F652F2}"/>
              </a:ext>
            </a:extLst>
          </p:cNvPr>
          <p:cNvGraphicFramePr>
            <a:graphicFrameLocks noChangeAspect="1"/>
          </p:cNvGraphicFramePr>
          <p:nvPr/>
        </p:nvGraphicFramePr>
        <p:xfrm>
          <a:off x="3371850" y="3886200"/>
          <a:ext cx="2854325" cy="1998663"/>
        </p:xfrm>
        <a:graphic>
          <a:graphicData uri="http://schemas.openxmlformats.org/presentationml/2006/ole">
            <mc:AlternateContent xmlns:mc="http://schemas.openxmlformats.org/markup-compatibility/2006">
              <mc:Choice xmlns:v="urn:schemas-microsoft-com:vml" Requires="v">
                <p:oleObj spid="_x0000_s179234" name="SPW 7.1 Graph" r:id="rId10" imgW="8382000" imgH="5867400" progId="SigmaPlotGraphicObject.6">
                  <p:embed/>
                </p:oleObj>
              </mc:Choice>
              <mc:Fallback>
                <p:oleObj name="SPW 7.1 Graph" r:id="rId10" imgW="8382000" imgH="5867400" progId="SigmaPlotGraphicObject.6">
                  <p:embed/>
                  <p:pic>
                    <p:nvPicPr>
                      <p:cNvPr id="28677" name="Object 6">
                        <a:extLst>
                          <a:ext uri="{FF2B5EF4-FFF2-40B4-BE49-F238E27FC236}">
                            <a16:creationId xmlns:a16="http://schemas.microsoft.com/office/drawing/2014/main" id="{37370C3B-99CF-644C-AD55-145DC4F652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1850" y="38862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8" name="Object 7">
            <a:extLst>
              <a:ext uri="{FF2B5EF4-FFF2-40B4-BE49-F238E27FC236}">
                <a16:creationId xmlns:a16="http://schemas.microsoft.com/office/drawing/2014/main" id="{A9E805DC-0635-134F-9366-6F18068A6B73}"/>
              </a:ext>
            </a:extLst>
          </p:cNvPr>
          <p:cNvGraphicFramePr>
            <a:graphicFrameLocks noChangeAspect="1"/>
          </p:cNvGraphicFramePr>
          <p:nvPr/>
        </p:nvGraphicFramePr>
        <p:xfrm>
          <a:off x="6616700" y="1279525"/>
          <a:ext cx="2257425" cy="2116138"/>
        </p:xfrm>
        <a:graphic>
          <a:graphicData uri="http://schemas.openxmlformats.org/presentationml/2006/ole">
            <mc:AlternateContent xmlns:mc="http://schemas.openxmlformats.org/markup-compatibility/2006">
              <mc:Choice xmlns:v="urn:schemas-microsoft-com:vml" Requires="v">
                <p:oleObj spid="_x0000_s179235" name="Image" r:id="rId12" imgW="6502400" imgH="6096000" progId="Photoshop.Image.5">
                  <p:embed/>
                </p:oleObj>
              </mc:Choice>
              <mc:Fallback>
                <p:oleObj name="Image" r:id="rId12" imgW="6502400" imgH="6096000" progId="Photoshop.Image.5">
                  <p:embed/>
                  <p:pic>
                    <p:nvPicPr>
                      <p:cNvPr id="28678" name="Object 7">
                        <a:extLst>
                          <a:ext uri="{FF2B5EF4-FFF2-40B4-BE49-F238E27FC236}">
                            <a16:creationId xmlns:a16="http://schemas.microsoft.com/office/drawing/2014/main" id="{A9E805DC-0635-134F-9366-6F18068A6B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6700" y="1279525"/>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9" name="Object 8">
            <a:extLst>
              <a:ext uri="{FF2B5EF4-FFF2-40B4-BE49-F238E27FC236}">
                <a16:creationId xmlns:a16="http://schemas.microsoft.com/office/drawing/2014/main" id="{50546B4A-AD7B-4B47-807B-68E0482D05D1}"/>
              </a:ext>
            </a:extLst>
          </p:cNvPr>
          <p:cNvGraphicFramePr>
            <a:graphicFrameLocks noChangeAspect="1"/>
          </p:cNvGraphicFramePr>
          <p:nvPr/>
        </p:nvGraphicFramePr>
        <p:xfrm>
          <a:off x="6515100" y="3886200"/>
          <a:ext cx="2854325" cy="1998663"/>
        </p:xfrm>
        <a:graphic>
          <a:graphicData uri="http://schemas.openxmlformats.org/presentationml/2006/ole">
            <mc:AlternateContent xmlns:mc="http://schemas.openxmlformats.org/markup-compatibility/2006">
              <mc:Choice xmlns:v="urn:schemas-microsoft-com:vml" Requires="v">
                <p:oleObj spid="_x0000_s179236" name="SPW 7.1 Graph" r:id="rId14" imgW="8382000" imgH="5867400" progId="SigmaPlotGraphicObject.6">
                  <p:embed/>
                </p:oleObj>
              </mc:Choice>
              <mc:Fallback>
                <p:oleObj name="SPW 7.1 Graph" r:id="rId14" imgW="8382000" imgH="5867400" progId="SigmaPlotGraphicObject.6">
                  <p:embed/>
                  <p:pic>
                    <p:nvPicPr>
                      <p:cNvPr id="28679" name="Object 8">
                        <a:extLst>
                          <a:ext uri="{FF2B5EF4-FFF2-40B4-BE49-F238E27FC236}">
                            <a16:creationId xmlns:a16="http://schemas.microsoft.com/office/drawing/2014/main" id="{50546B4A-AD7B-4B47-807B-68E0482D05D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5100" y="38862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8680" name="TextBox 8">
            <a:extLst>
              <a:ext uri="{FF2B5EF4-FFF2-40B4-BE49-F238E27FC236}">
                <a16:creationId xmlns:a16="http://schemas.microsoft.com/office/drawing/2014/main" id="{F097A20C-5987-4147-9E40-57E7187323E5}"/>
              </a:ext>
            </a:extLst>
          </p:cNvPr>
          <p:cNvSpPr txBox="1">
            <a:spLocks noChangeArrowheads="1"/>
          </p:cNvSpPr>
          <p:nvPr/>
        </p:nvSpPr>
        <p:spPr bwMode="auto">
          <a:xfrm>
            <a:off x="4191000" y="3402013"/>
            <a:ext cx="11112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Sliding</a:t>
            </a:r>
          </a:p>
        </p:txBody>
      </p:sp>
      <p:sp>
        <p:nvSpPr>
          <p:cNvPr id="28681" name="TextBox 9">
            <a:extLst>
              <a:ext uri="{FF2B5EF4-FFF2-40B4-BE49-F238E27FC236}">
                <a16:creationId xmlns:a16="http://schemas.microsoft.com/office/drawing/2014/main" id="{F95CC70F-BCF0-4B45-9E2A-1BA7F151C083}"/>
              </a:ext>
            </a:extLst>
          </p:cNvPr>
          <p:cNvSpPr txBox="1">
            <a:spLocks noChangeArrowheads="1"/>
          </p:cNvSpPr>
          <p:nvPr/>
        </p:nvSpPr>
        <p:spPr bwMode="auto">
          <a:xfrm>
            <a:off x="7358063" y="3402013"/>
            <a:ext cx="11112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Sliding</a:t>
            </a:r>
          </a:p>
        </p:txBody>
      </p:sp>
    </p:spTree>
    <p:extLst>
      <p:ext uri="{BB962C8B-B14F-4D97-AF65-F5344CB8AC3E}">
        <p14:creationId xmlns:p14="http://schemas.microsoft.com/office/powerpoint/2010/main" val="4192577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a:extLst>
              <a:ext uri="{FF2B5EF4-FFF2-40B4-BE49-F238E27FC236}">
                <a16:creationId xmlns:a16="http://schemas.microsoft.com/office/drawing/2014/main" id="{31A1190F-8B11-CB46-A327-9937EF6AC7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B9BF6C-7641-DD46-A511-575E36186E13}"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3" name="Rectangle 2">
            <a:extLst>
              <a:ext uri="{FF2B5EF4-FFF2-40B4-BE49-F238E27FC236}">
                <a16:creationId xmlns:a16="http://schemas.microsoft.com/office/drawing/2014/main" id="{019815EF-C4D2-894D-8058-96FCA06B1001}"/>
              </a:ext>
            </a:extLst>
          </p:cNvPr>
          <p:cNvSpPr>
            <a:spLocks noGrp="1" noChangeArrowheads="1"/>
          </p:cNvSpPr>
          <p:nvPr>
            <p:ph type="title"/>
          </p:nvPr>
        </p:nvSpPr>
        <p:spPr>
          <a:xfrm>
            <a:off x="479425" y="-26988"/>
            <a:ext cx="8642350" cy="1143001"/>
          </a:xfrm>
        </p:spPr>
        <p:txBody>
          <a:bodyPr/>
          <a:lstStyle/>
          <a:p>
            <a:pPr eaLnBrk="1" hangingPunct="1"/>
            <a:r>
              <a:rPr lang="en-US" altLang="en-US">
                <a:solidFill>
                  <a:schemeClr val="tx1"/>
                </a:solidFill>
                <a:ea typeface="ＭＳ Ｐゴシック" panose="020B0600070205080204" pitchFamily="34" charset="-128"/>
              </a:rPr>
              <a:t>Histogram Stretching</a:t>
            </a:r>
          </a:p>
        </p:txBody>
      </p:sp>
      <p:sp>
        <p:nvSpPr>
          <p:cNvPr id="30724" name="Rectangle 3">
            <a:extLst>
              <a:ext uri="{FF2B5EF4-FFF2-40B4-BE49-F238E27FC236}">
                <a16:creationId xmlns:a16="http://schemas.microsoft.com/office/drawing/2014/main" id="{3DA2AF72-BAFB-EA44-9A73-6B1BA280D347}"/>
              </a:ext>
            </a:extLst>
          </p:cNvPr>
          <p:cNvSpPr>
            <a:spLocks noGrp="1" noChangeArrowheads="1"/>
          </p:cNvSpPr>
          <p:nvPr>
            <p:ph type="body" idx="1"/>
          </p:nvPr>
        </p:nvSpPr>
        <p:spPr>
          <a:xfrm>
            <a:off x="0" y="1270000"/>
            <a:ext cx="9402763" cy="4968875"/>
          </a:xfrm>
        </p:spPr>
        <p:txBody>
          <a:bodyPr/>
          <a:lstStyle/>
          <a:p>
            <a:pPr eaLnBrk="1" hangingPunct="1">
              <a:spcBef>
                <a:spcPct val="50000"/>
              </a:spcBef>
            </a:pPr>
            <a:r>
              <a:rPr lang="en-US" altLang="en-US" sz="2800">
                <a:solidFill>
                  <a:srgbClr val="080808"/>
                </a:solidFill>
                <a:ea typeface="ＭＳ Ｐゴシック" panose="020B0600070205080204" pitchFamily="34" charset="-128"/>
              </a:rPr>
              <a:t>A somewhat similar operation is </a:t>
            </a:r>
            <a:r>
              <a:rPr lang="en-US" altLang="en-US" sz="2800">
                <a:solidFill>
                  <a:srgbClr val="001DFF"/>
                </a:solidFill>
                <a:ea typeface="ＭＳ Ｐゴシック" panose="020B0600070205080204" pitchFamily="34" charset="-128"/>
              </a:rPr>
              <a:t>histogram stretching</a:t>
            </a:r>
            <a:r>
              <a:rPr lang="en-US" altLang="en-US" sz="2800">
                <a:solidFill>
                  <a:srgbClr val="080808"/>
                </a:solidFill>
                <a:ea typeface="ＭＳ Ｐゴシック" panose="020B0600070205080204" pitchFamily="34" charset="-128"/>
              </a:rPr>
              <a:t> in which all or a range of pixel values in the image are multiplied or divided by a constant value.  The result of this operation is to have the pixels occupy a greater portion of the dynamic range between 0 and 255 and thereby increase or decrease image contrast.  </a:t>
            </a:r>
          </a:p>
          <a:p>
            <a:pPr eaLnBrk="1" hangingPunct="1">
              <a:spcBef>
                <a:spcPct val="50000"/>
              </a:spcBef>
            </a:pPr>
            <a:r>
              <a:rPr lang="en-US" altLang="en-US" sz="2800">
                <a:solidFill>
                  <a:srgbClr val="080808"/>
                </a:solidFill>
                <a:ea typeface="ＭＳ Ｐゴシック" panose="020B0600070205080204" pitchFamily="34" charset="-128"/>
              </a:rPr>
              <a:t>It is important to emphasize that these operations do not improve the resolution in the image, but may have the appearance of enhanced resolution due to improved image contrast. </a:t>
            </a:r>
          </a:p>
          <a:p>
            <a:pPr eaLnBrk="1" hangingPunct="1"/>
            <a:endParaRPr lang="en-US" altLang="en-US" sz="2800">
              <a:ea typeface="ＭＳ Ｐゴシック" panose="020B0600070205080204" pitchFamily="34" charset="-128"/>
            </a:endParaRPr>
          </a:p>
        </p:txBody>
      </p:sp>
      <p:sp>
        <p:nvSpPr>
          <p:cNvPr id="30725" name="Line 4">
            <a:extLst>
              <a:ext uri="{FF2B5EF4-FFF2-40B4-BE49-F238E27FC236}">
                <a16:creationId xmlns:a16="http://schemas.microsoft.com/office/drawing/2014/main" id="{FCDD325F-135B-A746-AC4D-CD79514794BB}"/>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14882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E09E788E-FEE2-EF4E-ABDF-9DDEBF0A81EF}"/>
              </a:ext>
            </a:extLst>
          </p:cNvPr>
          <p:cNvSpPr>
            <a:spLocks noGrp="1" noChangeArrowheads="1"/>
          </p:cNvSpPr>
          <p:nvPr>
            <p:ph type="title"/>
          </p:nvPr>
        </p:nvSpPr>
        <p:spPr>
          <a:xfrm>
            <a:off x="687388" y="528638"/>
            <a:ext cx="8226425" cy="606425"/>
          </a:xfrm>
        </p:spPr>
        <p:txBody>
          <a:bodyPr/>
          <a:lstStyle/>
          <a:p>
            <a:r>
              <a:rPr lang="en-US" altLang="en-US">
                <a:ea typeface="ＭＳ Ｐゴシック" panose="020B0600070205080204" pitchFamily="34" charset="-128"/>
              </a:rPr>
              <a:t>Histogram operations</a:t>
            </a:r>
          </a:p>
        </p:txBody>
      </p:sp>
      <p:graphicFrame>
        <p:nvGraphicFramePr>
          <p:cNvPr id="32770" name="Object 3">
            <a:extLst>
              <a:ext uri="{FF2B5EF4-FFF2-40B4-BE49-F238E27FC236}">
                <a16:creationId xmlns:a16="http://schemas.microsoft.com/office/drawing/2014/main" id="{7AE37A76-EBF3-8E44-82F0-CACDD01C77F8}"/>
              </a:ext>
            </a:extLst>
          </p:cNvPr>
          <p:cNvGraphicFramePr>
            <a:graphicFrameLocks noChangeAspect="1"/>
          </p:cNvGraphicFramePr>
          <p:nvPr/>
        </p:nvGraphicFramePr>
        <p:xfrm>
          <a:off x="603250" y="1524000"/>
          <a:ext cx="2219325" cy="2081213"/>
        </p:xfrm>
        <a:graphic>
          <a:graphicData uri="http://schemas.openxmlformats.org/presentationml/2006/ole">
            <mc:AlternateContent xmlns:mc="http://schemas.openxmlformats.org/markup-compatibility/2006">
              <mc:Choice xmlns:v="urn:schemas-microsoft-com:vml" Requires="v">
                <p:oleObj spid="_x0000_s183327" name="Image" r:id="rId4" imgW="6502400" imgH="6096000" progId="Photoshop.Image.5">
                  <p:embed/>
                </p:oleObj>
              </mc:Choice>
              <mc:Fallback>
                <p:oleObj name="Image" r:id="rId4" imgW="6502400" imgH="6096000" progId="Photoshop.Image.5">
                  <p:embed/>
                  <p:pic>
                    <p:nvPicPr>
                      <p:cNvPr id="32770" name="Object 3">
                        <a:extLst>
                          <a:ext uri="{FF2B5EF4-FFF2-40B4-BE49-F238E27FC236}">
                            <a16:creationId xmlns:a16="http://schemas.microsoft.com/office/drawing/2014/main" id="{7AE37A76-EBF3-8E44-82F0-CACDD01C7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1524000"/>
                        <a:ext cx="2219325" cy="20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1" name="Object 4">
            <a:extLst>
              <a:ext uri="{FF2B5EF4-FFF2-40B4-BE49-F238E27FC236}">
                <a16:creationId xmlns:a16="http://schemas.microsoft.com/office/drawing/2014/main" id="{57606A88-319C-694D-A1AB-6B3C5A0575D3}"/>
              </a:ext>
            </a:extLst>
          </p:cNvPr>
          <p:cNvGraphicFramePr>
            <a:graphicFrameLocks noChangeAspect="1"/>
          </p:cNvGraphicFramePr>
          <p:nvPr/>
        </p:nvGraphicFramePr>
        <p:xfrm>
          <a:off x="3671888" y="1524000"/>
          <a:ext cx="2257425" cy="2116138"/>
        </p:xfrm>
        <a:graphic>
          <a:graphicData uri="http://schemas.openxmlformats.org/presentationml/2006/ole">
            <mc:AlternateContent xmlns:mc="http://schemas.openxmlformats.org/markup-compatibility/2006">
              <mc:Choice xmlns:v="urn:schemas-microsoft-com:vml" Requires="v">
                <p:oleObj spid="_x0000_s183328" name="Image" r:id="rId6" imgW="6502400" imgH="6096000" progId="Photoshop.Image.5">
                  <p:embed/>
                </p:oleObj>
              </mc:Choice>
              <mc:Fallback>
                <p:oleObj name="Image" r:id="rId6" imgW="6502400" imgH="6096000" progId="Photoshop.Image.5">
                  <p:embed/>
                  <p:pic>
                    <p:nvPicPr>
                      <p:cNvPr id="32771" name="Object 4">
                        <a:extLst>
                          <a:ext uri="{FF2B5EF4-FFF2-40B4-BE49-F238E27FC236}">
                            <a16:creationId xmlns:a16="http://schemas.microsoft.com/office/drawing/2014/main" id="{57606A88-319C-694D-A1AB-6B3C5A057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1888" y="1524000"/>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2" name="Object 5">
            <a:extLst>
              <a:ext uri="{FF2B5EF4-FFF2-40B4-BE49-F238E27FC236}">
                <a16:creationId xmlns:a16="http://schemas.microsoft.com/office/drawing/2014/main" id="{E630D3F4-7F86-2E40-B5CA-02B3A658A500}"/>
              </a:ext>
            </a:extLst>
          </p:cNvPr>
          <p:cNvGraphicFramePr>
            <a:graphicFrameLocks noChangeAspect="1"/>
          </p:cNvGraphicFramePr>
          <p:nvPr/>
        </p:nvGraphicFramePr>
        <p:xfrm>
          <a:off x="230188" y="3962400"/>
          <a:ext cx="2854325" cy="1998663"/>
        </p:xfrm>
        <a:graphic>
          <a:graphicData uri="http://schemas.openxmlformats.org/presentationml/2006/ole">
            <mc:AlternateContent xmlns:mc="http://schemas.openxmlformats.org/markup-compatibility/2006">
              <mc:Choice xmlns:v="urn:schemas-microsoft-com:vml" Requires="v">
                <p:oleObj spid="_x0000_s183329" name="SPW 7.1 Graph" r:id="rId8" imgW="8382000" imgH="5867400" progId="SigmaPlotGraphicObject.6">
                  <p:embed/>
                </p:oleObj>
              </mc:Choice>
              <mc:Fallback>
                <p:oleObj name="SPW 7.1 Graph" r:id="rId8" imgW="8382000" imgH="5867400" progId="SigmaPlotGraphicObject.6">
                  <p:embed/>
                  <p:pic>
                    <p:nvPicPr>
                      <p:cNvPr id="32772" name="Object 5">
                        <a:extLst>
                          <a:ext uri="{FF2B5EF4-FFF2-40B4-BE49-F238E27FC236}">
                            <a16:creationId xmlns:a16="http://schemas.microsoft.com/office/drawing/2014/main" id="{E630D3F4-7F86-2E40-B5CA-02B3A658A5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188" y="39624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3" name="Object 6">
            <a:extLst>
              <a:ext uri="{FF2B5EF4-FFF2-40B4-BE49-F238E27FC236}">
                <a16:creationId xmlns:a16="http://schemas.microsoft.com/office/drawing/2014/main" id="{3208821C-75C7-9C41-AD77-1713C45C04FB}"/>
              </a:ext>
            </a:extLst>
          </p:cNvPr>
          <p:cNvGraphicFramePr>
            <a:graphicFrameLocks noChangeAspect="1"/>
          </p:cNvGraphicFramePr>
          <p:nvPr/>
        </p:nvGraphicFramePr>
        <p:xfrm>
          <a:off x="3371850" y="3962400"/>
          <a:ext cx="2854325" cy="1998663"/>
        </p:xfrm>
        <a:graphic>
          <a:graphicData uri="http://schemas.openxmlformats.org/presentationml/2006/ole">
            <mc:AlternateContent xmlns:mc="http://schemas.openxmlformats.org/markup-compatibility/2006">
              <mc:Choice xmlns:v="urn:schemas-microsoft-com:vml" Requires="v">
                <p:oleObj spid="_x0000_s183330" name="SPW 7.1 Graph" r:id="rId10" imgW="8382000" imgH="5867400" progId="SigmaPlotGraphicObject.6">
                  <p:embed/>
                </p:oleObj>
              </mc:Choice>
              <mc:Fallback>
                <p:oleObj name="SPW 7.1 Graph" r:id="rId10" imgW="8382000" imgH="5867400" progId="SigmaPlotGraphicObject.6">
                  <p:embed/>
                  <p:pic>
                    <p:nvPicPr>
                      <p:cNvPr id="32773" name="Object 6">
                        <a:extLst>
                          <a:ext uri="{FF2B5EF4-FFF2-40B4-BE49-F238E27FC236}">
                            <a16:creationId xmlns:a16="http://schemas.microsoft.com/office/drawing/2014/main" id="{3208821C-75C7-9C41-AD77-1713C45C04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1850" y="39624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4" name="Object 7">
            <a:extLst>
              <a:ext uri="{FF2B5EF4-FFF2-40B4-BE49-F238E27FC236}">
                <a16:creationId xmlns:a16="http://schemas.microsoft.com/office/drawing/2014/main" id="{C74DEF9D-C7A8-FB42-8F40-A7369091A9EE}"/>
              </a:ext>
            </a:extLst>
          </p:cNvPr>
          <p:cNvGraphicFramePr>
            <a:graphicFrameLocks noChangeAspect="1"/>
          </p:cNvGraphicFramePr>
          <p:nvPr/>
        </p:nvGraphicFramePr>
        <p:xfrm>
          <a:off x="6515100" y="3962400"/>
          <a:ext cx="2854325" cy="1998663"/>
        </p:xfrm>
        <a:graphic>
          <a:graphicData uri="http://schemas.openxmlformats.org/presentationml/2006/ole">
            <mc:AlternateContent xmlns:mc="http://schemas.openxmlformats.org/markup-compatibility/2006">
              <mc:Choice xmlns:v="urn:schemas-microsoft-com:vml" Requires="v">
                <p:oleObj spid="_x0000_s183331" name="SPW 7.1 Graph" r:id="rId12" imgW="8382000" imgH="5867400" progId="SigmaPlotGraphicObject.6">
                  <p:embed/>
                </p:oleObj>
              </mc:Choice>
              <mc:Fallback>
                <p:oleObj name="SPW 7.1 Graph" r:id="rId12" imgW="8382000" imgH="5867400" progId="SigmaPlotGraphicObject.6">
                  <p:embed/>
                  <p:pic>
                    <p:nvPicPr>
                      <p:cNvPr id="32774" name="Object 7">
                        <a:extLst>
                          <a:ext uri="{FF2B5EF4-FFF2-40B4-BE49-F238E27FC236}">
                            <a16:creationId xmlns:a16="http://schemas.microsoft.com/office/drawing/2014/main" id="{C74DEF9D-C7A8-FB42-8F40-A7369091A9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15100" y="39624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5" name="Object 8">
            <a:extLst>
              <a:ext uri="{FF2B5EF4-FFF2-40B4-BE49-F238E27FC236}">
                <a16:creationId xmlns:a16="http://schemas.microsoft.com/office/drawing/2014/main" id="{3128C0ED-30F8-BE42-8F43-2750D5B4DDEB}"/>
              </a:ext>
            </a:extLst>
          </p:cNvPr>
          <p:cNvGraphicFramePr>
            <a:graphicFrameLocks noChangeAspect="1"/>
          </p:cNvGraphicFramePr>
          <p:nvPr/>
        </p:nvGraphicFramePr>
        <p:xfrm>
          <a:off x="6856413" y="1524000"/>
          <a:ext cx="2257425" cy="2116138"/>
        </p:xfrm>
        <a:graphic>
          <a:graphicData uri="http://schemas.openxmlformats.org/presentationml/2006/ole">
            <mc:AlternateContent xmlns:mc="http://schemas.openxmlformats.org/markup-compatibility/2006">
              <mc:Choice xmlns:v="urn:schemas-microsoft-com:vml" Requires="v">
                <p:oleObj spid="_x0000_s183332" name="Image" r:id="rId14" imgW="6502400" imgH="6096000" progId="Photoshop.Image.5">
                  <p:embed/>
                </p:oleObj>
              </mc:Choice>
              <mc:Fallback>
                <p:oleObj name="Image" r:id="rId14" imgW="6502400" imgH="6096000" progId="Photoshop.Image.5">
                  <p:embed/>
                  <p:pic>
                    <p:nvPicPr>
                      <p:cNvPr id="32775" name="Object 8">
                        <a:extLst>
                          <a:ext uri="{FF2B5EF4-FFF2-40B4-BE49-F238E27FC236}">
                            <a16:creationId xmlns:a16="http://schemas.microsoft.com/office/drawing/2014/main" id="{3128C0ED-30F8-BE42-8F43-2750D5B4DD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6413" y="1524000"/>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2776" name="TextBox 8">
            <a:extLst>
              <a:ext uri="{FF2B5EF4-FFF2-40B4-BE49-F238E27FC236}">
                <a16:creationId xmlns:a16="http://schemas.microsoft.com/office/drawing/2014/main" id="{4B7B977D-D2BD-9944-92B8-3B4F2917F475}"/>
              </a:ext>
            </a:extLst>
          </p:cNvPr>
          <p:cNvSpPr txBox="1">
            <a:spLocks noChangeArrowheads="1"/>
          </p:cNvSpPr>
          <p:nvPr/>
        </p:nvSpPr>
        <p:spPr bwMode="auto">
          <a:xfrm>
            <a:off x="3940175" y="3619500"/>
            <a:ext cx="15716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Stretching</a:t>
            </a:r>
          </a:p>
        </p:txBody>
      </p:sp>
      <p:sp>
        <p:nvSpPr>
          <p:cNvPr id="32777" name="TextBox 9">
            <a:extLst>
              <a:ext uri="{FF2B5EF4-FFF2-40B4-BE49-F238E27FC236}">
                <a16:creationId xmlns:a16="http://schemas.microsoft.com/office/drawing/2014/main" id="{0A0D8C1E-E9EC-8341-8CB1-57F38EEA7465}"/>
              </a:ext>
            </a:extLst>
          </p:cNvPr>
          <p:cNvSpPr txBox="1">
            <a:spLocks noChangeArrowheads="1"/>
          </p:cNvSpPr>
          <p:nvPr/>
        </p:nvSpPr>
        <p:spPr bwMode="auto">
          <a:xfrm>
            <a:off x="7326313" y="3597275"/>
            <a:ext cx="15716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Stretching</a:t>
            </a:r>
          </a:p>
        </p:txBody>
      </p:sp>
    </p:spTree>
    <p:extLst>
      <p:ext uri="{BB962C8B-B14F-4D97-AF65-F5344CB8AC3E}">
        <p14:creationId xmlns:p14="http://schemas.microsoft.com/office/powerpoint/2010/main" val="630346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2">
            <a:extLst>
              <a:ext uri="{FF2B5EF4-FFF2-40B4-BE49-F238E27FC236}">
                <a16:creationId xmlns:a16="http://schemas.microsoft.com/office/drawing/2014/main" id="{19D1C869-39A5-A944-AF1E-5201803E864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18F5761-7C12-D847-A12F-35A8F7BCD1D9}"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9" name="Rectangle 2">
            <a:extLst>
              <a:ext uri="{FF2B5EF4-FFF2-40B4-BE49-F238E27FC236}">
                <a16:creationId xmlns:a16="http://schemas.microsoft.com/office/drawing/2014/main" id="{1E97382F-5CCA-1A4D-AFB7-5F0C12565350}"/>
              </a:ext>
            </a:extLst>
          </p:cNvPr>
          <p:cNvSpPr>
            <a:spLocks noGrp="1" noChangeArrowheads="1"/>
          </p:cNvSpPr>
          <p:nvPr>
            <p:ph type="title"/>
          </p:nvPr>
        </p:nvSpPr>
        <p:spPr>
          <a:xfrm>
            <a:off x="514350" y="395288"/>
            <a:ext cx="8572500" cy="762000"/>
          </a:xfrm>
        </p:spPr>
        <p:txBody>
          <a:bodyPr/>
          <a:lstStyle/>
          <a:p>
            <a:pPr eaLnBrk="1" hangingPunct="1"/>
            <a:r>
              <a:rPr lang="en-US" altLang="en-US">
                <a:solidFill>
                  <a:schemeClr val="tx1"/>
                </a:solidFill>
                <a:ea typeface="ＭＳ Ｐゴシック" panose="020B0600070205080204" pitchFamily="34" charset="-128"/>
              </a:rPr>
              <a:t>Color images (RGB)</a:t>
            </a:r>
          </a:p>
        </p:txBody>
      </p:sp>
      <p:pic>
        <p:nvPicPr>
          <p:cNvPr id="34820" name="Picture 3">
            <a:extLst>
              <a:ext uri="{FF2B5EF4-FFF2-40B4-BE49-F238E27FC236}">
                <a16:creationId xmlns:a16="http://schemas.microsoft.com/office/drawing/2014/main" id="{DE3FE8EB-F488-C942-8D3C-EB15CC865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1314450"/>
            <a:ext cx="28003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a:extLst>
              <a:ext uri="{FF2B5EF4-FFF2-40B4-BE49-F238E27FC236}">
                <a16:creationId xmlns:a16="http://schemas.microsoft.com/office/drawing/2014/main" id="{D8F69E49-A736-0D43-A8E4-EDBE49706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275" y="1295400"/>
            <a:ext cx="42195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AutoShape 5">
            <a:extLst>
              <a:ext uri="{FF2B5EF4-FFF2-40B4-BE49-F238E27FC236}">
                <a16:creationId xmlns:a16="http://schemas.microsoft.com/office/drawing/2014/main" id="{A277583F-2EFC-EF44-95C9-366E6D6765B6}"/>
              </a:ext>
            </a:extLst>
          </p:cNvPr>
          <p:cNvSpPr>
            <a:spLocks noChangeArrowheads="1"/>
          </p:cNvSpPr>
          <p:nvPr/>
        </p:nvSpPr>
        <p:spPr bwMode="auto">
          <a:xfrm>
            <a:off x="3521075" y="3200400"/>
            <a:ext cx="1439863" cy="457200"/>
          </a:xfrm>
          <a:prstGeom prst="rightArrow">
            <a:avLst>
              <a:gd name="adj1" fmla="val 50000"/>
              <a:gd name="adj2" fmla="val 787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4823" name="Line 6">
            <a:extLst>
              <a:ext uri="{FF2B5EF4-FFF2-40B4-BE49-F238E27FC236}">
                <a16:creationId xmlns:a16="http://schemas.microsoft.com/office/drawing/2014/main" id="{AE905A4F-D463-224E-B275-51BD41E72A15}"/>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51256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26">
            <a:extLst>
              <a:ext uri="{FF2B5EF4-FFF2-40B4-BE49-F238E27FC236}">
                <a16:creationId xmlns:a16="http://schemas.microsoft.com/office/drawing/2014/main" id="{32166BA5-DE40-A246-9AB3-102DA608975A}"/>
              </a:ext>
            </a:extLst>
          </p:cNvPr>
          <p:cNvSpPr>
            <a:spLocks noGrp="1" noChangeArrowheads="1"/>
          </p:cNvSpPr>
          <p:nvPr>
            <p:ph type="title"/>
          </p:nvPr>
        </p:nvSpPr>
        <p:spPr>
          <a:xfrm>
            <a:off x="1584325" y="525463"/>
            <a:ext cx="6578600" cy="1054100"/>
          </a:xfrm>
        </p:spPr>
        <p:txBody>
          <a:bodyPr/>
          <a:lstStyle/>
          <a:p>
            <a:endParaRPr lang="en-US" altLang="en-US">
              <a:ea typeface="ＭＳ Ｐゴシック" panose="020B0600070205080204" pitchFamily="34" charset="-128"/>
            </a:endParaRPr>
          </a:p>
        </p:txBody>
      </p:sp>
      <p:sp>
        <p:nvSpPr>
          <p:cNvPr id="36866" name="Rectangle 1027">
            <a:extLst>
              <a:ext uri="{FF2B5EF4-FFF2-40B4-BE49-F238E27FC236}">
                <a16:creationId xmlns:a16="http://schemas.microsoft.com/office/drawing/2014/main" id="{A4FABA3B-4517-4B43-8A3C-E870EF8A1182}"/>
              </a:ext>
            </a:extLst>
          </p:cNvPr>
          <p:cNvSpPr>
            <a:spLocks noGrp="1" noChangeArrowheads="1"/>
          </p:cNvSpPr>
          <p:nvPr>
            <p:ph type="body" idx="1"/>
          </p:nvPr>
        </p:nvSpPr>
        <p:spPr>
          <a:xfrm>
            <a:off x="1584325" y="1897063"/>
            <a:ext cx="6578600" cy="3794125"/>
          </a:xfrm>
        </p:spPr>
        <p:txBody>
          <a:bodyPr/>
          <a:lstStyle/>
          <a:p>
            <a:endParaRPr lang="en-US" altLang="en-US">
              <a:ea typeface="ＭＳ Ｐゴシック" panose="020B0600070205080204" pitchFamily="34" charset="-128"/>
            </a:endParaRPr>
          </a:p>
        </p:txBody>
      </p:sp>
      <p:pic>
        <p:nvPicPr>
          <p:cNvPr id="36867" name="Picture 1028">
            <a:extLst>
              <a:ext uri="{FF2B5EF4-FFF2-40B4-BE49-F238E27FC236}">
                <a16:creationId xmlns:a16="http://schemas.microsoft.com/office/drawing/2014/main" id="{4AFBAC18-D8F3-AC4A-A091-FBBEFBAC3F06}"/>
              </a:ext>
            </a:extLst>
          </p:cNvPr>
          <p:cNvPicPr>
            <a:picLocks noChangeArrowheads="1"/>
          </p:cNvPicPr>
          <p:nvPr/>
        </p:nvPicPr>
        <p:blipFill>
          <a:blip r:embed="rId3">
            <a:lum bright="42000" contrast="64000"/>
            <a:extLst>
              <a:ext uri="{28A0092B-C50C-407E-A947-70E740481C1C}">
                <a14:useLocalDpi xmlns:a14="http://schemas.microsoft.com/office/drawing/2010/main" val="0"/>
              </a:ext>
            </a:extLst>
          </a:blip>
          <a:srcRect/>
          <a:stretch>
            <a:fillRect/>
          </a:stretch>
        </p:blipFill>
        <p:spPr bwMode="auto">
          <a:xfrm>
            <a:off x="879475" y="228600"/>
            <a:ext cx="3660775" cy="264477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1029">
            <a:extLst>
              <a:ext uri="{FF2B5EF4-FFF2-40B4-BE49-F238E27FC236}">
                <a16:creationId xmlns:a16="http://schemas.microsoft.com/office/drawing/2014/main" id="{FD85BE09-3BB2-5A4C-BE70-9921E3F31898}"/>
              </a:ext>
            </a:extLst>
          </p:cNvPr>
          <p:cNvPicPr>
            <a:picLocks noChangeArrowheads="1"/>
          </p:cNvPicPr>
          <p:nvPr/>
        </p:nvPicPr>
        <p:blipFill>
          <a:blip r:embed="rId4">
            <a:lum bright="42000" contrast="64000"/>
            <a:extLst>
              <a:ext uri="{28A0092B-C50C-407E-A947-70E740481C1C}">
                <a14:useLocalDpi xmlns:a14="http://schemas.microsoft.com/office/drawing/2010/main" val="0"/>
              </a:ext>
            </a:extLst>
          </a:blip>
          <a:srcRect/>
          <a:stretch>
            <a:fillRect/>
          </a:stretch>
        </p:blipFill>
        <p:spPr bwMode="auto">
          <a:xfrm>
            <a:off x="904875" y="3162300"/>
            <a:ext cx="3635375" cy="262890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1030">
            <a:extLst>
              <a:ext uri="{FF2B5EF4-FFF2-40B4-BE49-F238E27FC236}">
                <a16:creationId xmlns:a16="http://schemas.microsoft.com/office/drawing/2014/main" id="{5054171B-62E7-7F49-8969-03BCCABF63A2}"/>
              </a:ext>
            </a:extLst>
          </p:cNvPr>
          <p:cNvPicPr>
            <a:picLocks noChangeArrowheads="1"/>
          </p:cNvPicPr>
          <p:nvPr/>
        </p:nvPicPr>
        <p:blipFill>
          <a:blip r:embed="rId5">
            <a:lum bright="42000" contrast="64000"/>
            <a:extLst>
              <a:ext uri="{28A0092B-C50C-407E-A947-70E740481C1C}">
                <a14:useLocalDpi xmlns:a14="http://schemas.microsoft.com/office/drawing/2010/main" val="0"/>
              </a:ext>
            </a:extLst>
          </a:blip>
          <a:srcRect/>
          <a:stretch>
            <a:fillRect/>
          </a:stretch>
        </p:blipFill>
        <p:spPr bwMode="auto">
          <a:xfrm>
            <a:off x="5038725" y="228600"/>
            <a:ext cx="3675063" cy="265906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1031">
            <a:extLst>
              <a:ext uri="{FF2B5EF4-FFF2-40B4-BE49-F238E27FC236}">
                <a16:creationId xmlns:a16="http://schemas.microsoft.com/office/drawing/2014/main" id="{D72D1F90-1EB9-8140-9E0D-FB3998354A96}"/>
              </a:ext>
            </a:extLst>
          </p:cNvPr>
          <p:cNvPicPr>
            <a:picLocks noChangeArrowheads="1"/>
          </p:cNvPicPr>
          <p:nvPr/>
        </p:nvPicPr>
        <p:blipFill>
          <a:blip r:embed="rId6">
            <a:lum bright="42000" contrast="64000"/>
            <a:extLst>
              <a:ext uri="{28A0092B-C50C-407E-A947-70E740481C1C}">
                <a14:useLocalDpi xmlns:a14="http://schemas.microsoft.com/office/drawing/2010/main" val="0"/>
              </a:ext>
            </a:extLst>
          </a:blip>
          <a:srcRect/>
          <a:stretch>
            <a:fillRect/>
          </a:stretch>
        </p:blipFill>
        <p:spPr bwMode="auto">
          <a:xfrm>
            <a:off x="5043488" y="3192463"/>
            <a:ext cx="3616325" cy="2617787"/>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36871" name="Group 1032">
            <a:extLst>
              <a:ext uri="{FF2B5EF4-FFF2-40B4-BE49-F238E27FC236}">
                <a16:creationId xmlns:a16="http://schemas.microsoft.com/office/drawing/2014/main" id="{64A2C4D9-C2F1-D04C-8987-CBCE34D27BA1}"/>
              </a:ext>
            </a:extLst>
          </p:cNvPr>
          <p:cNvGrpSpPr>
            <a:grpSpLocks/>
          </p:cNvGrpSpPr>
          <p:nvPr/>
        </p:nvGrpSpPr>
        <p:grpSpPr bwMode="auto">
          <a:xfrm>
            <a:off x="2800350" y="6019800"/>
            <a:ext cx="2909888" cy="658813"/>
            <a:chOff x="1872" y="3698"/>
            <a:chExt cx="1903" cy="404"/>
          </a:xfrm>
        </p:grpSpPr>
        <p:sp>
          <p:nvSpPr>
            <p:cNvPr id="36873" name="Rectangle 1033">
              <a:extLst>
                <a:ext uri="{FF2B5EF4-FFF2-40B4-BE49-F238E27FC236}">
                  <a16:creationId xmlns:a16="http://schemas.microsoft.com/office/drawing/2014/main" id="{7B22E9A1-F3F0-B14F-8348-C1E9B15C944B}"/>
                </a:ext>
              </a:extLst>
            </p:cNvPr>
            <p:cNvSpPr>
              <a:spLocks noChangeArrowheads="1"/>
            </p:cNvSpPr>
            <p:nvPr/>
          </p:nvSpPr>
          <p:spPr bwMode="auto">
            <a:xfrm>
              <a:off x="1872" y="3714"/>
              <a:ext cx="220" cy="100"/>
            </a:xfrm>
            <a:prstGeom prst="rect">
              <a:avLst/>
            </a:prstGeom>
            <a:solidFill>
              <a:schemeClr va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6874" name="Rectangle 1034">
              <a:extLst>
                <a:ext uri="{FF2B5EF4-FFF2-40B4-BE49-F238E27FC236}">
                  <a16:creationId xmlns:a16="http://schemas.microsoft.com/office/drawing/2014/main" id="{70E279ED-A3BB-D143-8585-FD296ECFB142}"/>
                </a:ext>
              </a:extLst>
            </p:cNvPr>
            <p:cNvSpPr>
              <a:spLocks noChangeArrowheads="1"/>
            </p:cNvSpPr>
            <p:nvPr/>
          </p:nvSpPr>
          <p:spPr bwMode="auto">
            <a:xfrm>
              <a:off x="1872" y="3858"/>
              <a:ext cx="220" cy="10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6875" name="Rectangle 1035">
              <a:extLst>
                <a:ext uri="{FF2B5EF4-FFF2-40B4-BE49-F238E27FC236}">
                  <a16:creationId xmlns:a16="http://schemas.microsoft.com/office/drawing/2014/main" id="{C2B9FF58-DE60-A942-AA97-70899661C2EC}"/>
                </a:ext>
              </a:extLst>
            </p:cNvPr>
            <p:cNvSpPr>
              <a:spLocks noChangeArrowheads="1"/>
            </p:cNvSpPr>
            <p:nvPr/>
          </p:nvSpPr>
          <p:spPr bwMode="auto">
            <a:xfrm>
              <a:off x="1872" y="4002"/>
              <a:ext cx="220" cy="100"/>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6876" name="Rectangle 1036">
              <a:extLst>
                <a:ext uri="{FF2B5EF4-FFF2-40B4-BE49-F238E27FC236}">
                  <a16:creationId xmlns:a16="http://schemas.microsoft.com/office/drawing/2014/main" id="{7A839437-6E27-0A41-95AB-8BCB7BF679E7}"/>
                </a:ext>
              </a:extLst>
            </p:cNvPr>
            <p:cNvSpPr>
              <a:spLocks noChangeArrowheads="1"/>
            </p:cNvSpPr>
            <p:nvPr/>
          </p:nvSpPr>
          <p:spPr bwMode="auto">
            <a:xfrm>
              <a:off x="2158" y="3698"/>
              <a:ext cx="161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Actin - Rhodamine-phalloidin</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Antibody to T.cruzi - FITC</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DNA - Dapi</a:t>
              </a:r>
            </a:p>
          </p:txBody>
        </p:sp>
      </p:grpSp>
      <p:sp>
        <p:nvSpPr>
          <p:cNvPr id="36872" name="Rectangle 1037">
            <a:extLst>
              <a:ext uri="{FF2B5EF4-FFF2-40B4-BE49-F238E27FC236}">
                <a16:creationId xmlns:a16="http://schemas.microsoft.com/office/drawing/2014/main" id="{B9D44C84-EDC6-A344-A6E6-CC1961695F89}"/>
              </a:ext>
            </a:extLst>
          </p:cNvPr>
          <p:cNvSpPr>
            <a:spLocks noChangeArrowheads="1"/>
          </p:cNvSpPr>
          <p:nvPr/>
        </p:nvSpPr>
        <p:spPr bwMode="auto">
          <a:xfrm>
            <a:off x="6210300" y="5954713"/>
            <a:ext cx="20066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Imaged using an MRC 1000</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Confocal Microscope, 40 x 1.3 NA Fluor</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(Image prepared 1994)</a:t>
            </a:r>
          </a:p>
        </p:txBody>
      </p:sp>
    </p:spTree>
    <p:extLst>
      <p:ext uri="{BB962C8B-B14F-4D97-AF65-F5344CB8AC3E}">
        <p14:creationId xmlns:p14="http://schemas.microsoft.com/office/powerpoint/2010/main" val="122435599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26">
            <a:extLst>
              <a:ext uri="{FF2B5EF4-FFF2-40B4-BE49-F238E27FC236}">
                <a16:creationId xmlns:a16="http://schemas.microsoft.com/office/drawing/2014/main" id="{9F1C5253-67B9-1B49-B5C8-1FD35C65785B}"/>
              </a:ext>
            </a:extLst>
          </p:cNvPr>
          <p:cNvSpPr>
            <a:spLocks noGrp="1" noChangeArrowheads="1"/>
          </p:cNvSpPr>
          <p:nvPr>
            <p:ph type="ctrTitle"/>
          </p:nvPr>
        </p:nvSpPr>
        <p:spPr>
          <a:xfrm>
            <a:off x="806450" y="2198688"/>
            <a:ext cx="7624763" cy="1079500"/>
          </a:xfrm>
        </p:spPr>
        <p:txBody>
          <a:bodyPr/>
          <a:lstStyle/>
          <a:p>
            <a:endParaRPr lang="en-US" altLang="en-US">
              <a:ea typeface="ＭＳ Ｐゴシック" panose="020B0600070205080204" pitchFamily="34" charset="-128"/>
            </a:endParaRPr>
          </a:p>
        </p:txBody>
      </p:sp>
      <p:sp>
        <p:nvSpPr>
          <p:cNvPr id="38914" name="Rectangle 1027">
            <a:extLst>
              <a:ext uri="{FF2B5EF4-FFF2-40B4-BE49-F238E27FC236}">
                <a16:creationId xmlns:a16="http://schemas.microsoft.com/office/drawing/2014/main" id="{95B845E8-4E7E-B746-BC79-5A0F7A0AD840}"/>
              </a:ext>
            </a:extLst>
          </p:cNvPr>
          <p:cNvSpPr>
            <a:spLocks noGrp="1" noChangeArrowheads="1"/>
          </p:cNvSpPr>
          <p:nvPr>
            <p:ph type="subTitle" idx="1"/>
          </p:nvPr>
        </p:nvSpPr>
        <p:spPr>
          <a:xfrm>
            <a:off x="1433513" y="3841750"/>
            <a:ext cx="6264275" cy="1584325"/>
          </a:xfrm>
        </p:spPr>
        <p:txBody>
          <a:bodyPr/>
          <a:lstStyle/>
          <a:p>
            <a:pPr marL="342900" indent="-342900"/>
            <a:endParaRPr lang="en-US" altLang="en-US">
              <a:ea typeface="ＭＳ Ｐゴシック" panose="020B0600070205080204" pitchFamily="34" charset="-128"/>
            </a:endParaRPr>
          </a:p>
        </p:txBody>
      </p:sp>
      <p:pic>
        <p:nvPicPr>
          <p:cNvPr id="38915" name="Picture 1028">
            <a:extLst>
              <a:ext uri="{FF2B5EF4-FFF2-40B4-BE49-F238E27FC236}">
                <a16:creationId xmlns:a16="http://schemas.microsoft.com/office/drawing/2014/main" id="{FC9AB0DB-600C-B84B-BA95-E23D20679CE7}"/>
              </a:ext>
            </a:extLst>
          </p:cNvPr>
          <p:cNvPicPr>
            <a:picLocks noChangeArrowheads="1"/>
          </p:cNvPicPr>
          <p:nvPr/>
        </p:nvPicPr>
        <p:blipFill>
          <a:blip r:embed="rId3">
            <a:lum bright="28000" contrast="48000"/>
            <a:extLst>
              <a:ext uri="{28A0092B-C50C-407E-A947-70E740481C1C}">
                <a14:useLocalDpi xmlns:a14="http://schemas.microsoft.com/office/drawing/2010/main" val="0"/>
              </a:ext>
            </a:extLst>
          </a:blip>
          <a:srcRect/>
          <a:stretch>
            <a:fillRect/>
          </a:stretch>
        </p:blipFill>
        <p:spPr bwMode="auto">
          <a:xfrm>
            <a:off x="4964113" y="238125"/>
            <a:ext cx="3671887" cy="258921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1029">
            <a:extLst>
              <a:ext uri="{FF2B5EF4-FFF2-40B4-BE49-F238E27FC236}">
                <a16:creationId xmlns:a16="http://schemas.microsoft.com/office/drawing/2014/main" id="{9B1070C4-EB5B-1443-B76F-C420B774D458}"/>
              </a:ext>
            </a:extLst>
          </p:cNvPr>
          <p:cNvPicPr>
            <a:picLocks noChangeArrowheads="1"/>
          </p:cNvPicPr>
          <p:nvPr/>
        </p:nvPicPr>
        <p:blipFill>
          <a:blip r:embed="rId4">
            <a:lum bright="42000" contrast="70000"/>
            <a:extLst>
              <a:ext uri="{28A0092B-C50C-407E-A947-70E740481C1C}">
                <a14:useLocalDpi xmlns:a14="http://schemas.microsoft.com/office/drawing/2010/main" val="0"/>
              </a:ext>
            </a:extLst>
          </a:blip>
          <a:srcRect/>
          <a:stretch>
            <a:fillRect/>
          </a:stretch>
        </p:blipFill>
        <p:spPr bwMode="auto">
          <a:xfrm>
            <a:off x="639763" y="3214688"/>
            <a:ext cx="3683000" cy="25971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1030">
            <a:extLst>
              <a:ext uri="{FF2B5EF4-FFF2-40B4-BE49-F238E27FC236}">
                <a16:creationId xmlns:a16="http://schemas.microsoft.com/office/drawing/2014/main" id="{9549D166-B332-1D48-B4D1-47675918395F}"/>
              </a:ext>
            </a:extLst>
          </p:cNvPr>
          <p:cNvPicPr>
            <a:picLocks noChangeArrowheads="1"/>
          </p:cNvPicPr>
          <p:nvPr/>
        </p:nvPicPr>
        <p:blipFill>
          <a:blip r:embed="rId5">
            <a:lum bright="46000" contrast="66000"/>
            <a:extLst>
              <a:ext uri="{28A0092B-C50C-407E-A947-70E740481C1C}">
                <a14:useLocalDpi xmlns:a14="http://schemas.microsoft.com/office/drawing/2010/main" val="0"/>
              </a:ext>
            </a:extLst>
          </a:blip>
          <a:srcRect/>
          <a:stretch>
            <a:fillRect/>
          </a:stretch>
        </p:blipFill>
        <p:spPr bwMode="auto">
          <a:xfrm>
            <a:off x="641350" y="228600"/>
            <a:ext cx="3671888" cy="258762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1031">
            <a:extLst>
              <a:ext uri="{FF2B5EF4-FFF2-40B4-BE49-F238E27FC236}">
                <a16:creationId xmlns:a16="http://schemas.microsoft.com/office/drawing/2014/main" id="{0318E187-57B9-6546-BC02-13F6C733F5CB}"/>
              </a:ext>
            </a:extLst>
          </p:cNvPr>
          <p:cNvPicPr>
            <a:picLocks noChangeArrowheads="1"/>
          </p:cNvPicPr>
          <p:nvPr/>
        </p:nvPicPr>
        <p:blipFill>
          <a:blip r:embed="rId6">
            <a:lum bright="42000" contrast="64000"/>
            <a:extLst>
              <a:ext uri="{28A0092B-C50C-407E-A947-70E740481C1C}">
                <a14:useLocalDpi xmlns:a14="http://schemas.microsoft.com/office/drawing/2010/main" val="0"/>
              </a:ext>
            </a:extLst>
          </a:blip>
          <a:srcRect/>
          <a:stretch>
            <a:fillRect/>
          </a:stretch>
        </p:blipFill>
        <p:spPr bwMode="auto">
          <a:xfrm>
            <a:off x="4930775" y="3221038"/>
            <a:ext cx="3697288" cy="2611437"/>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38919" name="Group 1032">
            <a:extLst>
              <a:ext uri="{FF2B5EF4-FFF2-40B4-BE49-F238E27FC236}">
                <a16:creationId xmlns:a16="http://schemas.microsoft.com/office/drawing/2014/main" id="{302EF090-EFBD-6D4C-81F0-9AC9023E6125}"/>
              </a:ext>
            </a:extLst>
          </p:cNvPr>
          <p:cNvGrpSpPr>
            <a:grpSpLocks/>
          </p:cNvGrpSpPr>
          <p:nvPr/>
        </p:nvGrpSpPr>
        <p:grpSpPr bwMode="auto">
          <a:xfrm>
            <a:off x="3024188" y="6183313"/>
            <a:ext cx="2908300" cy="658812"/>
            <a:chOff x="1872" y="3698"/>
            <a:chExt cx="1903" cy="404"/>
          </a:xfrm>
        </p:grpSpPr>
        <p:sp>
          <p:nvSpPr>
            <p:cNvPr id="38921" name="Rectangle 1033">
              <a:extLst>
                <a:ext uri="{FF2B5EF4-FFF2-40B4-BE49-F238E27FC236}">
                  <a16:creationId xmlns:a16="http://schemas.microsoft.com/office/drawing/2014/main" id="{555B6154-E8CD-4343-A47E-518807A55CEB}"/>
                </a:ext>
              </a:extLst>
            </p:cNvPr>
            <p:cNvSpPr>
              <a:spLocks noChangeArrowheads="1"/>
            </p:cNvSpPr>
            <p:nvPr/>
          </p:nvSpPr>
          <p:spPr bwMode="auto">
            <a:xfrm>
              <a:off x="1872" y="3714"/>
              <a:ext cx="220" cy="100"/>
            </a:xfrm>
            <a:prstGeom prst="rect">
              <a:avLst/>
            </a:prstGeom>
            <a:solidFill>
              <a:schemeClr va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8922" name="Rectangle 1034">
              <a:extLst>
                <a:ext uri="{FF2B5EF4-FFF2-40B4-BE49-F238E27FC236}">
                  <a16:creationId xmlns:a16="http://schemas.microsoft.com/office/drawing/2014/main" id="{87A4A035-E404-D64C-A532-35CB5F820BD5}"/>
                </a:ext>
              </a:extLst>
            </p:cNvPr>
            <p:cNvSpPr>
              <a:spLocks noChangeArrowheads="1"/>
            </p:cNvSpPr>
            <p:nvPr/>
          </p:nvSpPr>
          <p:spPr bwMode="auto">
            <a:xfrm>
              <a:off x="1872" y="3858"/>
              <a:ext cx="220" cy="10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8923" name="Rectangle 1035">
              <a:extLst>
                <a:ext uri="{FF2B5EF4-FFF2-40B4-BE49-F238E27FC236}">
                  <a16:creationId xmlns:a16="http://schemas.microsoft.com/office/drawing/2014/main" id="{4C5898B7-FD6D-3842-93BB-E36EA5B89644}"/>
                </a:ext>
              </a:extLst>
            </p:cNvPr>
            <p:cNvSpPr>
              <a:spLocks noChangeArrowheads="1"/>
            </p:cNvSpPr>
            <p:nvPr/>
          </p:nvSpPr>
          <p:spPr bwMode="auto">
            <a:xfrm>
              <a:off x="1872" y="4002"/>
              <a:ext cx="220" cy="100"/>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8924" name="Rectangle 1036">
              <a:extLst>
                <a:ext uri="{FF2B5EF4-FFF2-40B4-BE49-F238E27FC236}">
                  <a16:creationId xmlns:a16="http://schemas.microsoft.com/office/drawing/2014/main" id="{2FF25855-541D-1943-BC32-D5A7DCE9C7EF}"/>
                </a:ext>
              </a:extLst>
            </p:cNvPr>
            <p:cNvSpPr>
              <a:spLocks noChangeArrowheads="1"/>
            </p:cNvSpPr>
            <p:nvPr/>
          </p:nvSpPr>
          <p:spPr bwMode="auto">
            <a:xfrm>
              <a:off x="2158" y="3698"/>
              <a:ext cx="161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Actin - Rhodamine-phalloidin</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Antibody to T.cruzi - FITC</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DNA - Dapi</a:t>
              </a:r>
            </a:p>
          </p:txBody>
        </p:sp>
      </p:grpSp>
      <p:sp>
        <p:nvSpPr>
          <p:cNvPr id="38920" name="Rectangle 1037">
            <a:extLst>
              <a:ext uri="{FF2B5EF4-FFF2-40B4-BE49-F238E27FC236}">
                <a16:creationId xmlns:a16="http://schemas.microsoft.com/office/drawing/2014/main" id="{35B159F6-DA9A-6A4A-B04B-AD22E2E1C82E}"/>
              </a:ext>
            </a:extLst>
          </p:cNvPr>
          <p:cNvSpPr>
            <a:spLocks noChangeArrowheads="1"/>
          </p:cNvSpPr>
          <p:nvPr/>
        </p:nvSpPr>
        <p:spPr bwMode="auto">
          <a:xfrm>
            <a:off x="6434138" y="6118225"/>
            <a:ext cx="20050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Imaged using an MRC 1000</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Confocal Microscope, 40 x 1.3 NA Fluor</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(Image prepared 1994)</a:t>
            </a:r>
          </a:p>
        </p:txBody>
      </p:sp>
    </p:spTree>
    <p:extLst>
      <p:ext uri="{BB962C8B-B14F-4D97-AF65-F5344CB8AC3E}">
        <p14:creationId xmlns:p14="http://schemas.microsoft.com/office/powerpoint/2010/main" val="29476240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a:extLst>
              <a:ext uri="{FF2B5EF4-FFF2-40B4-BE49-F238E27FC236}">
                <a16:creationId xmlns:a16="http://schemas.microsoft.com/office/drawing/2014/main" id="{B8DE540C-42A5-9049-AA41-190E854FC30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0962" name="Picture 1027">
            <a:extLst>
              <a:ext uri="{FF2B5EF4-FFF2-40B4-BE49-F238E27FC236}">
                <a16:creationId xmlns:a16="http://schemas.microsoft.com/office/drawing/2014/main" id="{C92F9D24-0BC7-CE45-93F0-C2207E3CCA9C}"/>
              </a:ext>
            </a:extLst>
          </p:cNvPr>
          <p:cNvPicPr>
            <a:picLocks noChangeArrowheads="1"/>
          </p:cNvPicPr>
          <p:nvPr/>
        </p:nvPicPr>
        <p:blipFill>
          <a:blip r:embed="rId3">
            <a:lum bright="48000" contrast="72000"/>
            <a:extLst>
              <a:ext uri="{28A0092B-C50C-407E-A947-70E740481C1C}">
                <a14:useLocalDpi xmlns:a14="http://schemas.microsoft.com/office/drawing/2010/main" val="0"/>
              </a:ext>
            </a:extLst>
          </a:blip>
          <a:srcRect/>
          <a:stretch>
            <a:fillRect/>
          </a:stretch>
        </p:blipFill>
        <p:spPr bwMode="auto">
          <a:xfrm>
            <a:off x="1000125" y="304800"/>
            <a:ext cx="7561263" cy="5383213"/>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40963" name="Group 1028">
            <a:extLst>
              <a:ext uri="{FF2B5EF4-FFF2-40B4-BE49-F238E27FC236}">
                <a16:creationId xmlns:a16="http://schemas.microsoft.com/office/drawing/2014/main" id="{65F956C5-E64F-2348-A4FE-4CD4D4BA3EAF}"/>
              </a:ext>
            </a:extLst>
          </p:cNvPr>
          <p:cNvGrpSpPr>
            <a:grpSpLocks/>
          </p:cNvGrpSpPr>
          <p:nvPr/>
        </p:nvGrpSpPr>
        <p:grpSpPr bwMode="auto">
          <a:xfrm>
            <a:off x="2863850" y="6030913"/>
            <a:ext cx="3568700" cy="755650"/>
            <a:chOff x="1872" y="3698"/>
            <a:chExt cx="2335" cy="463"/>
          </a:xfrm>
        </p:grpSpPr>
        <p:sp>
          <p:nvSpPr>
            <p:cNvPr id="40965" name="Rectangle 1029">
              <a:extLst>
                <a:ext uri="{FF2B5EF4-FFF2-40B4-BE49-F238E27FC236}">
                  <a16:creationId xmlns:a16="http://schemas.microsoft.com/office/drawing/2014/main" id="{97BC75A6-8988-1A41-918C-AF51D9F11CDC}"/>
                </a:ext>
              </a:extLst>
            </p:cNvPr>
            <p:cNvSpPr>
              <a:spLocks noChangeArrowheads="1"/>
            </p:cNvSpPr>
            <p:nvPr/>
          </p:nvSpPr>
          <p:spPr bwMode="auto">
            <a:xfrm>
              <a:off x="1872" y="3714"/>
              <a:ext cx="220" cy="100"/>
            </a:xfrm>
            <a:prstGeom prst="rect">
              <a:avLst/>
            </a:prstGeom>
            <a:solidFill>
              <a:schemeClr va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0966" name="Rectangle 1030">
              <a:extLst>
                <a:ext uri="{FF2B5EF4-FFF2-40B4-BE49-F238E27FC236}">
                  <a16:creationId xmlns:a16="http://schemas.microsoft.com/office/drawing/2014/main" id="{4E3F9307-8980-4A43-A330-AD55064AF3E7}"/>
                </a:ext>
              </a:extLst>
            </p:cNvPr>
            <p:cNvSpPr>
              <a:spLocks noChangeArrowheads="1"/>
            </p:cNvSpPr>
            <p:nvPr/>
          </p:nvSpPr>
          <p:spPr bwMode="auto">
            <a:xfrm>
              <a:off x="1872" y="3858"/>
              <a:ext cx="220" cy="10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0967" name="Rectangle 1031">
              <a:extLst>
                <a:ext uri="{FF2B5EF4-FFF2-40B4-BE49-F238E27FC236}">
                  <a16:creationId xmlns:a16="http://schemas.microsoft.com/office/drawing/2014/main" id="{ADE3B1C2-E501-EA4E-B06E-8562351FEE41}"/>
                </a:ext>
              </a:extLst>
            </p:cNvPr>
            <p:cNvSpPr>
              <a:spLocks noChangeArrowheads="1"/>
            </p:cNvSpPr>
            <p:nvPr/>
          </p:nvSpPr>
          <p:spPr bwMode="auto">
            <a:xfrm>
              <a:off x="1872" y="4002"/>
              <a:ext cx="220" cy="100"/>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0968" name="Rectangle 1032">
              <a:extLst>
                <a:ext uri="{FF2B5EF4-FFF2-40B4-BE49-F238E27FC236}">
                  <a16:creationId xmlns:a16="http://schemas.microsoft.com/office/drawing/2014/main" id="{40E30919-051F-FD4C-91EA-A421C40710C4}"/>
                </a:ext>
              </a:extLst>
            </p:cNvPr>
            <p:cNvSpPr>
              <a:spLocks noChangeArrowheads="1"/>
            </p:cNvSpPr>
            <p:nvPr/>
          </p:nvSpPr>
          <p:spPr bwMode="auto">
            <a:xfrm>
              <a:off x="2158" y="3698"/>
              <a:ext cx="2049"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Actin - Rhodamine-phalloidin</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Antibody to T.cruzi - FITC</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DNA - Dapi</a:t>
              </a:r>
            </a:p>
          </p:txBody>
        </p:sp>
      </p:grpSp>
      <p:sp>
        <p:nvSpPr>
          <p:cNvPr id="40964" name="Rectangle 1033">
            <a:extLst>
              <a:ext uri="{FF2B5EF4-FFF2-40B4-BE49-F238E27FC236}">
                <a16:creationId xmlns:a16="http://schemas.microsoft.com/office/drawing/2014/main" id="{7B1EE508-F773-7F4D-A1E9-C3E90A1C90E4}"/>
              </a:ext>
            </a:extLst>
          </p:cNvPr>
          <p:cNvSpPr>
            <a:spLocks noChangeArrowheads="1"/>
          </p:cNvSpPr>
          <p:nvPr/>
        </p:nvSpPr>
        <p:spPr bwMode="auto">
          <a:xfrm>
            <a:off x="6273800" y="5965825"/>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Imaged using an MRC 1000</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Confocal Microscope, 40 x 1.3 NA Fluor</a:t>
            </a:r>
          </a:p>
        </p:txBody>
      </p:sp>
    </p:spTree>
    <p:extLst>
      <p:ext uri="{BB962C8B-B14F-4D97-AF65-F5344CB8AC3E}">
        <p14:creationId xmlns:p14="http://schemas.microsoft.com/office/powerpoint/2010/main" val="365793661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a:extLst>
              <a:ext uri="{FF2B5EF4-FFF2-40B4-BE49-F238E27FC236}">
                <a16:creationId xmlns:a16="http://schemas.microsoft.com/office/drawing/2014/main" id="{98E709DF-14F6-914A-B004-88ABFA606DE6}"/>
              </a:ext>
            </a:extLst>
          </p:cNvPr>
          <p:cNvSpPr>
            <a:spLocks noGrp="1" noChangeArrowheads="1"/>
          </p:cNvSpPr>
          <p:nvPr>
            <p:ph type="title"/>
          </p:nvPr>
        </p:nvSpPr>
        <p:spPr>
          <a:xfrm>
            <a:off x="1584325" y="525463"/>
            <a:ext cx="6578600" cy="1054100"/>
          </a:xfrm>
        </p:spPr>
        <p:txBody>
          <a:bodyPr/>
          <a:lstStyle/>
          <a:p>
            <a:endParaRPr lang="en-US" altLang="en-US">
              <a:ea typeface="ＭＳ Ｐゴシック" panose="020B0600070205080204" pitchFamily="34" charset="-128"/>
            </a:endParaRPr>
          </a:p>
        </p:txBody>
      </p:sp>
      <p:sp>
        <p:nvSpPr>
          <p:cNvPr id="43011" name="Rectangle 1027">
            <a:extLst>
              <a:ext uri="{FF2B5EF4-FFF2-40B4-BE49-F238E27FC236}">
                <a16:creationId xmlns:a16="http://schemas.microsoft.com/office/drawing/2014/main" id="{0828A037-F9DA-8849-8D86-01FF62AED779}"/>
              </a:ext>
            </a:extLst>
          </p:cNvPr>
          <p:cNvSpPr>
            <a:spLocks noGrp="1" noChangeArrowheads="1"/>
          </p:cNvSpPr>
          <p:nvPr>
            <p:ph type="body" idx="1"/>
          </p:nvPr>
        </p:nvSpPr>
        <p:spPr>
          <a:xfrm>
            <a:off x="1584325" y="1897063"/>
            <a:ext cx="6578600" cy="3794125"/>
          </a:xfrm>
        </p:spPr>
        <p:txBody>
          <a:bodyPr/>
          <a:lstStyle/>
          <a:p>
            <a:endParaRPr lang="en-US" altLang="en-US">
              <a:ea typeface="ＭＳ Ｐゴシック" panose="020B0600070205080204" pitchFamily="34" charset="-128"/>
            </a:endParaRPr>
          </a:p>
        </p:txBody>
      </p:sp>
      <p:pic>
        <p:nvPicPr>
          <p:cNvPr id="43012" name="Picture 1028">
            <a:extLst>
              <a:ext uri="{FF2B5EF4-FFF2-40B4-BE49-F238E27FC236}">
                <a16:creationId xmlns:a16="http://schemas.microsoft.com/office/drawing/2014/main" id="{5D3B4CE5-2934-6744-96EF-347AAD3EE474}"/>
              </a:ext>
            </a:extLst>
          </p:cNvPr>
          <p:cNvPicPr>
            <a:picLocks noChangeArrowheads="1"/>
          </p:cNvPicPr>
          <p:nvPr/>
        </p:nvPicPr>
        <p:blipFill>
          <a:blip r:embed="rId4">
            <a:lum bright="42000" contrast="64000"/>
            <a:extLst>
              <a:ext uri="{28A0092B-C50C-407E-A947-70E740481C1C}">
                <a14:useLocalDpi xmlns:a14="http://schemas.microsoft.com/office/drawing/2010/main" val="0"/>
              </a:ext>
            </a:extLst>
          </a:blip>
          <a:srcRect/>
          <a:stretch>
            <a:fillRect/>
          </a:stretch>
        </p:blipFill>
        <p:spPr bwMode="auto">
          <a:xfrm>
            <a:off x="879475" y="228600"/>
            <a:ext cx="3660775" cy="264477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1029">
            <a:extLst>
              <a:ext uri="{FF2B5EF4-FFF2-40B4-BE49-F238E27FC236}">
                <a16:creationId xmlns:a16="http://schemas.microsoft.com/office/drawing/2014/main" id="{A64F5A76-BD5B-FE44-936C-5E0DD4F79A04}"/>
              </a:ext>
            </a:extLst>
          </p:cNvPr>
          <p:cNvPicPr>
            <a:picLocks noChangeArrowheads="1"/>
          </p:cNvPicPr>
          <p:nvPr/>
        </p:nvPicPr>
        <p:blipFill>
          <a:blip r:embed="rId5">
            <a:lum bright="42000" contrast="64000"/>
            <a:extLst>
              <a:ext uri="{28A0092B-C50C-407E-A947-70E740481C1C}">
                <a14:useLocalDpi xmlns:a14="http://schemas.microsoft.com/office/drawing/2010/main" val="0"/>
              </a:ext>
            </a:extLst>
          </a:blip>
          <a:srcRect/>
          <a:stretch>
            <a:fillRect/>
          </a:stretch>
        </p:blipFill>
        <p:spPr bwMode="auto">
          <a:xfrm>
            <a:off x="904875" y="3162300"/>
            <a:ext cx="3635375" cy="262890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1030">
            <a:extLst>
              <a:ext uri="{FF2B5EF4-FFF2-40B4-BE49-F238E27FC236}">
                <a16:creationId xmlns:a16="http://schemas.microsoft.com/office/drawing/2014/main" id="{933975C2-3D84-FA4F-AA12-4E4719EC2AF4}"/>
              </a:ext>
            </a:extLst>
          </p:cNvPr>
          <p:cNvPicPr>
            <a:picLocks noChangeArrowheads="1"/>
          </p:cNvPicPr>
          <p:nvPr/>
        </p:nvPicPr>
        <p:blipFill>
          <a:blip r:embed="rId6">
            <a:lum bright="42000" contrast="64000"/>
            <a:extLst>
              <a:ext uri="{28A0092B-C50C-407E-A947-70E740481C1C}">
                <a14:useLocalDpi xmlns:a14="http://schemas.microsoft.com/office/drawing/2010/main" val="0"/>
              </a:ext>
            </a:extLst>
          </a:blip>
          <a:srcRect/>
          <a:stretch>
            <a:fillRect/>
          </a:stretch>
        </p:blipFill>
        <p:spPr bwMode="auto">
          <a:xfrm>
            <a:off x="5038725" y="228600"/>
            <a:ext cx="3675063" cy="265906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1031">
            <a:extLst>
              <a:ext uri="{FF2B5EF4-FFF2-40B4-BE49-F238E27FC236}">
                <a16:creationId xmlns:a16="http://schemas.microsoft.com/office/drawing/2014/main" id="{2829E315-B207-D249-A444-E0F75A783266}"/>
              </a:ext>
            </a:extLst>
          </p:cNvPr>
          <p:cNvPicPr>
            <a:picLocks noChangeArrowheads="1"/>
          </p:cNvPicPr>
          <p:nvPr/>
        </p:nvPicPr>
        <p:blipFill>
          <a:blip r:embed="rId7">
            <a:lum bright="42000" contrast="64000"/>
            <a:extLst>
              <a:ext uri="{28A0092B-C50C-407E-A947-70E740481C1C}">
                <a14:useLocalDpi xmlns:a14="http://schemas.microsoft.com/office/drawing/2010/main" val="0"/>
              </a:ext>
            </a:extLst>
          </a:blip>
          <a:srcRect/>
          <a:stretch>
            <a:fillRect/>
          </a:stretch>
        </p:blipFill>
        <p:spPr bwMode="auto">
          <a:xfrm>
            <a:off x="5043488" y="3192463"/>
            <a:ext cx="3616325" cy="2617787"/>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43016" name="Group 1032">
            <a:extLst>
              <a:ext uri="{FF2B5EF4-FFF2-40B4-BE49-F238E27FC236}">
                <a16:creationId xmlns:a16="http://schemas.microsoft.com/office/drawing/2014/main" id="{2528B309-AB35-8B4E-9A17-DEC451B1B162}"/>
              </a:ext>
            </a:extLst>
          </p:cNvPr>
          <p:cNvGrpSpPr>
            <a:grpSpLocks/>
          </p:cNvGrpSpPr>
          <p:nvPr/>
        </p:nvGrpSpPr>
        <p:grpSpPr bwMode="auto">
          <a:xfrm>
            <a:off x="2800350" y="6019800"/>
            <a:ext cx="2784475" cy="658813"/>
            <a:chOff x="1872" y="3698"/>
            <a:chExt cx="1821" cy="404"/>
          </a:xfrm>
        </p:grpSpPr>
        <p:sp>
          <p:nvSpPr>
            <p:cNvPr id="23562" name="Rectangle 1033">
              <a:extLst>
                <a:ext uri="{FF2B5EF4-FFF2-40B4-BE49-F238E27FC236}">
                  <a16:creationId xmlns:a16="http://schemas.microsoft.com/office/drawing/2014/main" id="{5EC2B66C-CCDF-3E40-8C78-075492F5578A}"/>
                </a:ext>
              </a:extLst>
            </p:cNvPr>
            <p:cNvSpPr>
              <a:spLocks noChangeArrowheads="1"/>
            </p:cNvSpPr>
            <p:nvPr/>
          </p:nvSpPr>
          <p:spPr bwMode="auto">
            <a:xfrm>
              <a:off x="1872" y="3714"/>
              <a:ext cx="220" cy="100"/>
            </a:xfrm>
            <a:prstGeom prst="rect">
              <a:avLst/>
            </a:prstGeom>
            <a:solidFill>
              <a:schemeClr val="hlink"/>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3563" name="Rectangle 1034">
              <a:extLst>
                <a:ext uri="{FF2B5EF4-FFF2-40B4-BE49-F238E27FC236}">
                  <a16:creationId xmlns:a16="http://schemas.microsoft.com/office/drawing/2014/main" id="{AD57A4EF-793F-7442-97E9-E7680AD1C927}"/>
                </a:ext>
              </a:extLst>
            </p:cNvPr>
            <p:cNvSpPr>
              <a:spLocks noChangeArrowheads="1"/>
            </p:cNvSpPr>
            <p:nvPr/>
          </p:nvSpPr>
          <p:spPr bwMode="auto">
            <a:xfrm>
              <a:off x="1872" y="3858"/>
              <a:ext cx="220" cy="100"/>
            </a:xfrm>
            <a:prstGeom prst="rect">
              <a:avLst/>
            </a:prstGeom>
            <a:solidFill>
              <a:schemeClr val="accent2"/>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3564" name="Rectangle 1035">
              <a:extLst>
                <a:ext uri="{FF2B5EF4-FFF2-40B4-BE49-F238E27FC236}">
                  <a16:creationId xmlns:a16="http://schemas.microsoft.com/office/drawing/2014/main" id="{23232287-727A-FD47-BF12-F91E76F633CC}"/>
                </a:ext>
              </a:extLst>
            </p:cNvPr>
            <p:cNvSpPr>
              <a:spLocks noChangeArrowheads="1"/>
            </p:cNvSpPr>
            <p:nvPr/>
          </p:nvSpPr>
          <p:spPr bwMode="auto">
            <a:xfrm>
              <a:off x="1872" y="4002"/>
              <a:ext cx="220" cy="100"/>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3565" name="Rectangle 1036">
              <a:extLst>
                <a:ext uri="{FF2B5EF4-FFF2-40B4-BE49-F238E27FC236}">
                  <a16:creationId xmlns:a16="http://schemas.microsoft.com/office/drawing/2014/main" id="{53B3DEBC-0012-F240-9FF8-4A73D5DFFC82}"/>
                </a:ext>
              </a:extLst>
            </p:cNvPr>
            <p:cNvSpPr>
              <a:spLocks noChangeArrowheads="1"/>
            </p:cNvSpPr>
            <p:nvPr/>
          </p:nvSpPr>
          <p:spPr bwMode="auto">
            <a:xfrm>
              <a:off x="2158" y="3698"/>
              <a:ext cx="1535" cy="372"/>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Actin - Rhodamine-phalloidin</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Antibody to </a:t>
              </a:r>
              <a:r>
                <a:rPr kumimoji="0" lang="en-US" sz="1400" b="0" i="1"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T.cruzi</a:t>
              </a:r>
              <a:r>
                <a:rPr kumimoji="0" lang="en-US" sz="14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 - FITC</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DNA - Dapi</a:t>
              </a:r>
            </a:p>
          </p:txBody>
        </p:sp>
      </p:grpSp>
      <p:sp>
        <p:nvSpPr>
          <p:cNvPr id="23561" name="Rectangle 1037">
            <a:extLst>
              <a:ext uri="{FF2B5EF4-FFF2-40B4-BE49-F238E27FC236}">
                <a16:creationId xmlns:a16="http://schemas.microsoft.com/office/drawing/2014/main" id="{34A3C207-E4F5-2C4C-B2CA-5709EB91DDA1}"/>
              </a:ext>
            </a:extLst>
          </p:cNvPr>
          <p:cNvSpPr>
            <a:spLocks noChangeArrowheads="1"/>
          </p:cNvSpPr>
          <p:nvPr/>
        </p:nvSpPr>
        <p:spPr bwMode="auto">
          <a:xfrm>
            <a:off x="6210300" y="5954713"/>
            <a:ext cx="1873250" cy="458787"/>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Imaged using an MRC 1000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Confocal Microscope, 40 x 1.3 NA Fluor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(Image prepared 1994)</a:t>
            </a:r>
          </a:p>
        </p:txBody>
      </p:sp>
    </p:spTree>
    <p:extLst>
      <p:ext uri="{BB962C8B-B14F-4D97-AF65-F5344CB8AC3E}">
        <p14:creationId xmlns:p14="http://schemas.microsoft.com/office/powerpoint/2010/main" val="549310292"/>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BDDFD0C-DDCE-B14A-86B6-A47AE811591D}"/>
              </a:ext>
            </a:extLst>
          </p:cNvPr>
          <p:cNvSpPr>
            <a:spLocks noChangeArrowheads="1"/>
          </p:cNvSpPr>
          <p:nvPr/>
        </p:nvSpPr>
        <p:spPr bwMode="auto">
          <a:xfrm>
            <a:off x="750888" y="1208088"/>
            <a:ext cx="809942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3600"/>
              <a:t>Biological structures present a continuous spectrum of change.  </a:t>
            </a:r>
          </a:p>
          <a:p>
            <a:pPr>
              <a:lnSpc>
                <a:spcPct val="96000"/>
              </a:lnSpc>
              <a:spcBef>
                <a:spcPct val="0"/>
              </a:spcBef>
              <a:buFontTx/>
              <a:buNone/>
            </a:pPr>
            <a:endParaRPr lang="en-US" altLang="en-US" sz="3600"/>
          </a:p>
          <a:p>
            <a:pPr>
              <a:lnSpc>
                <a:spcPct val="96000"/>
              </a:lnSpc>
              <a:spcBef>
                <a:spcPct val="0"/>
              </a:spcBef>
              <a:buFontTx/>
              <a:buNone/>
            </a:pPr>
            <a:r>
              <a:rPr lang="en-US" altLang="en-US" sz="3600" u="sng"/>
              <a:t>Morphometry eliminates subjectivity</a:t>
            </a:r>
            <a:r>
              <a:rPr lang="en-US" altLang="en-US" sz="3600"/>
              <a:t>, it is more reproducible, and has greater limits of detection.</a:t>
            </a:r>
          </a:p>
          <a:p>
            <a:pPr eaLnBrk="1" hangingPunct="1">
              <a:lnSpc>
                <a:spcPct val="96000"/>
              </a:lnSpc>
              <a:spcBef>
                <a:spcPct val="0"/>
              </a:spcBef>
              <a:buFontTx/>
              <a:buNone/>
            </a:pPr>
            <a:endParaRPr lang="en-US" altLang="en-US" sz="3600"/>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a:extLst>
              <a:ext uri="{FF2B5EF4-FFF2-40B4-BE49-F238E27FC236}">
                <a16:creationId xmlns:a16="http://schemas.microsoft.com/office/drawing/2014/main" id="{FEC39215-49F6-CF4D-9FA5-76DB6D085486}"/>
              </a:ext>
            </a:extLst>
          </p:cNvPr>
          <p:cNvSpPr>
            <a:spLocks noGrp="1" noChangeArrowheads="1"/>
          </p:cNvSpPr>
          <p:nvPr>
            <p:ph type="ctrTitle"/>
          </p:nvPr>
        </p:nvSpPr>
        <p:spPr>
          <a:xfrm>
            <a:off x="806450" y="2198688"/>
            <a:ext cx="7624763" cy="1079500"/>
          </a:xfrm>
        </p:spPr>
        <p:txBody>
          <a:bodyPr/>
          <a:lstStyle/>
          <a:p>
            <a:endParaRPr lang="en-US" altLang="en-US">
              <a:ea typeface="ＭＳ Ｐゴシック" panose="020B0600070205080204" pitchFamily="34" charset="-128"/>
            </a:endParaRPr>
          </a:p>
        </p:txBody>
      </p:sp>
      <p:sp>
        <p:nvSpPr>
          <p:cNvPr id="45059" name="Rectangle 1027">
            <a:extLst>
              <a:ext uri="{FF2B5EF4-FFF2-40B4-BE49-F238E27FC236}">
                <a16:creationId xmlns:a16="http://schemas.microsoft.com/office/drawing/2014/main" id="{ED4FD858-3ECA-5144-9F32-FC284D4AE800}"/>
              </a:ext>
            </a:extLst>
          </p:cNvPr>
          <p:cNvSpPr>
            <a:spLocks noGrp="1" noChangeArrowheads="1"/>
          </p:cNvSpPr>
          <p:nvPr>
            <p:ph type="subTitle" idx="1"/>
          </p:nvPr>
        </p:nvSpPr>
        <p:spPr>
          <a:xfrm>
            <a:off x="1433513" y="3841750"/>
            <a:ext cx="6264275" cy="1584325"/>
          </a:xfrm>
        </p:spPr>
        <p:txBody>
          <a:bodyPr/>
          <a:lstStyle/>
          <a:p>
            <a:pPr marL="342900" indent="-342900"/>
            <a:endParaRPr lang="en-US" altLang="en-US">
              <a:ea typeface="ＭＳ Ｐゴシック" panose="020B0600070205080204" pitchFamily="34" charset="-128"/>
            </a:endParaRPr>
          </a:p>
        </p:txBody>
      </p:sp>
      <p:pic>
        <p:nvPicPr>
          <p:cNvPr id="45060" name="Picture 1028">
            <a:extLst>
              <a:ext uri="{FF2B5EF4-FFF2-40B4-BE49-F238E27FC236}">
                <a16:creationId xmlns:a16="http://schemas.microsoft.com/office/drawing/2014/main" id="{EC47913F-71BB-804F-905B-98AB9B70A6F6}"/>
              </a:ext>
            </a:extLst>
          </p:cNvPr>
          <p:cNvPicPr>
            <a:picLocks noChangeArrowheads="1"/>
          </p:cNvPicPr>
          <p:nvPr/>
        </p:nvPicPr>
        <p:blipFill>
          <a:blip r:embed="rId4">
            <a:lum bright="28000" contrast="48000"/>
            <a:extLst>
              <a:ext uri="{28A0092B-C50C-407E-A947-70E740481C1C}">
                <a14:useLocalDpi xmlns:a14="http://schemas.microsoft.com/office/drawing/2010/main" val="0"/>
              </a:ext>
            </a:extLst>
          </a:blip>
          <a:srcRect/>
          <a:stretch>
            <a:fillRect/>
          </a:stretch>
        </p:blipFill>
        <p:spPr bwMode="auto">
          <a:xfrm>
            <a:off x="4964113" y="238125"/>
            <a:ext cx="3671887" cy="258921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1029">
            <a:extLst>
              <a:ext uri="{FF2B5EF4-FFF2-40B4-BE49-F238E27FC236}">
                <a16:creationId xmlns:a16="http://schemas.microsoft.com/office/drawing/2014/main" id="{157FEE44-C896-204E-BABA-5977435C3968}"/>
              </a:ext>
            </a:extLst>
          </p:cNvPr>
          <p:cNvPicPr>
            <a:picLocks noChangeArrowheads="1"/>
          </p:cNvPicPr>
          <p:nvPr/>
        </p:nvPicPr>
        <p:blipFill>
          <a:blip r:embed="rId5">
            <a:lum bright="42000" contrast="70000"/>
            <a:extLst>
              <a:ext uri="{28A0092B-C50C-407E-A947-70E740481C1C}">
                <a14:useLocalDpi xmlns:a14="http://schemas.microsoft.com/office/drawing/2010/main" val="0"/>
              </a:ext>
            </a:extLst>
          </a:blip>
          <a:srcRect/>
          <a:stretch>
            <a:fillRect/>
          </a:stretch>
        </p:blipFill>
        <p:spPr bwMode="auto">
          <a:xfrm>
            <a:off x="639763" y="3214688"/>
            <a:ext cx="3683000" cy="25971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1030">
            <a:extLst>
              <a:ext uri="{FF2B5EF4-FFF2-40B4-BE49-F238E27FC236}">
                <a16:creationId xmlns:a16="http://schemas.microsoft.com/office/drawing/2014/main" id="{E125F25A-D206-C74F-BD9C-6CAEF7F567FB}"/>
              </a:ext>
            </a:extLst>
          </p:cNvPr>
          <p:cNvPicPr>
            <a:picLocks noChangeArrowheads="1"/>
          </p:cNvPicPr>
          <p:nvPr/>
        </p:nvPicPr>
        <p:blipFill>
          <a:blip r:embed="rId6">
            <a:lum bright="46000" contrast="66000"/>
            <a:extLst>
              <a:ext uri="{28A0092B-C50C-407E-A947-70E740481C1C}">
                <a14:useLocalDpi xmlns:a14="http://schemas.microsoft.com/office/drawing/2010/main" val="0"/>
              </a:ext>
            </a:extLst>
          </a:blip>
          <a:srcRect/>
          <a:stretch>
            <a:fillRect/>
          </a:stretch>
        </p:blipFill>
        <p:spPr bwMode="auto">
          <a:xfrm>
            <a:off x="641350" y="228600"/>
            <a:ext cx="3671888" cy="258762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1031">
            <a:extLst>
              <a:ext uri="{FF2B5EF4-FFF2-40B4-BE49-F238E27FC236}">
                <a16:creationId xmlns:a16="http://schemas.microsoft.com/office/drawing/2014/main" id="{71826A25-A7FF-4A40-99F0-A17E49B72934}"/>
              </a:ext>
            </a:extLst>
          </p:cNvPr>
          <p:cNvPicPr>
            <a:picLocks noChangeArrowheads="1"/>
          </p:cNvPicPr>
          <p:nvPr/>
        </p:nvPicPr>
        <p:blipFill>
          <a:blip r:embed="rId7">
            <a:lum bright="42000" contrast="64000"/>
            <a:extLst>
              <a:ext uri="{28A0092B-C50C-407E-A947-70E740481C1C}">
                <a14:useLocalDpi xmlns:a14="http://schemas.microsoft.com/office/drawing/2010/main" val="0"/>
              </a:ext>
            </a:extLst>
          </a:blip>
          <a:srcRect/>
          <a:stretch>
            <a:fillRect/>
          </a:stretch>
        </p:blipFill>
        <p:spPr bwMode="auto">
          <a:xfrm>
            <a:off x="4930775" y="3221038"/>
            <a:ext cx="3697288" cy="2611437"/>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45064" name="Group 1032">
            <a:extLst>
              <a:ext uri="{FF2B5EF4-FFF2-40B4-BE49-F238E27FC236}">
                <a16:creationId xmlns:a16="http://schemas.microsoft.com/office/drawing/2014/main" id="{9804129B-E269-9C41-B9BD-66A5C3860BB2}"/>
              </a:ext>
            </a:extLst>
          </p:cNvPr>
          <p:cNvGrpSpPr>
            <a:grpSpLocks/>
          </p:cNvGrpSpPr>
          <p:nvPr/>
        </p:nvGrpSpPr>
        <p:grpSpPr bwMode="auto">
          <a:xfrm>
            <a:off x="3024188" y="6183313"/>
            <a:ext cx="2782887" cy="658812"/>
            <a:chOff x="1872" y="3698"/>
            <a:chExt cx="1821" cy="404"/>
          </a:xfrm>
        </p:grpSpPr>
        <p:sp>
          <p:nvSpPr>
            <p:cNvPr id="24586" name="Rectangle 1033">
              <a:extLst>
                <a:ext uri="{FF2B5EF4-FFF2-40B4-BE49-F238E27FC236}">
                  <a16:creationId xmlns:a16="http://schemas.microsoft.com/office/drawing/2014/main" id="{084E3E48-ABDF-C148-ADC7-272C71C5CAB8}"/>
                </a:ext>
              </a:extLst>
            </p:cNvPr>
            <p:cNvSpPr>
              <a:spLocks noChangeArrowheads="1"/>
            </p:cNvSpPr>
            <p:nvPr/>
          </p:nvSpPr>
          <p:spPr bwMode="auto">
            <a:xfrm>
              <a:off x="1872" y="3714"/>
              <a:ext cx="220" cy="100"/>
            </a:xfrm>
            <a:prstGeom prst="rect">
              <a:avLst/>
            </a:prstGeom>
            <a:solidFill>
              <a:schemeClr val="hlink"/>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4587" name="Rectangle 1034">
              <a:extLst>
                <a:ext uri="{FF2B5EF4-FFF2-40B4-BE49-F238E27FC236}">
                  <a16:creationId xmlns:a16="http://schemas.microsoft.com/office/drawing/2014/main" id="{C3D6BFE1-8129-A848-BAF1-0BCFDC7C8F1F}"/>
                </a:ext>
              </a:extLst>
            </p:cNvPr>
            <p:cNvSpPr>
              <a:spLocks noChangeArrowheads="1"/>
            </p:cNvSpPr>
            <p:nvPr/>
          </p:nvSpPr>
          <p:spPr bwMode="auto">
            <a:xfrm>
              <a:off x="1872" y="3858"/>
              <a:ext cx="220" cy="100"/>
            </a:xfrm>
            <a:prstGeom prst="rect">
              <a:avLst/>
            </a:prstGeom>
            <a:solidFill>
              <a:schemeClr val="accent2"/>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4588" name="Rectangle 1035">
              <a:extLst>
                <a:ext uri="{FF2B5EF4-FFF2-40B4-BE49-F238E27FC236}">
                  <a16:creationId xmlns:a16="http://schemas.microsoft.com/office/drawing/2014/main" id="{3F0758A9-F8CE-8546-8EE4-A9FA9B698584}"/>
                </a:ext>
              </a:extLst>
            </p:cNvPr>
            <p:cNvSpPr>
              <a:spLocks noChangeArrowheads="1"/>
            </p:cNvSpPr>
            <p:nvPr/>
          </p:nvSpPr>
          <p:spPr bwMode="auto">
            <a:xfrm>
              <a:off x="1872" y="4002"/>
              <a:ext cx="220" cy="100"/>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4589" name="Rectangle 1036">
              <a:extLst>
                <a:ext uri="{FF2B5EF4-FFF2-40B4-BE49-F238E27FC236}">
                  <a16:creationId xmlns:a16="http://schemas.microsoft.com/office/drawing/2014/main" id="{E78A2E2D-EDA3-6747-AF72-05F8AD521687}"/>
                </a:ext>
              </a:extLst>
            </p:cNvPr>
            <p:cNvSpPr>
              <a:spLocks noChangeArrowheads="1"/>
            </p:cNvSpPr>
            <p:nvPr/>
          </p:nvSpPr>
          <p:spPr bwMode="auto">
            <a:xfrm>
              <a:off x="2158" y="3698"/>
              <a:ext cx="1535" cy="372"/>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Actin - Rhodamine-phalloidin</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Antibody to </a:t>
              </a:r>
              <a:r>
                <a:rPr kumimoji="0" lang="en-US" sz="1400" b="0" i="1"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T.cruzi</a:t>
              </a:r>
              <a:r>
                <a:rPr kumimoji="0" lang="en-US" sz="14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 - FITC</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DNA - Dapi</a:t>
              </a:r>
            </a:p>
          </p:txBody>
        </p:sp>
      </p:grpSp>
      <p:sp>
        <p:nvSpPr>
          <p:cNvPr id="24585" name="Rectangle 1037">
            <a:extLst>
              <a:ext uri="{FF2B5EF4-FFF2-40B4-BE49-F238E27FC236}">
                <a16:creationId xmlns:a16="http://schemas.microsoft.com/office/drawing/2014/main" id="{4202C811-EFC8-2B4B-B993-0485B3DBF882}"/>
              </a:ext>
            </a:extLst>
          </p:cNvPr>
          <p:cNvSpPr>
            <a:spLocks noChangeArrowheads="1"/>
          </p:cNvSpPr>
          <p:nvPr/>
        </p:nvSpPr>
        <p:spPr bwMode="auto">
          <a:xfrm>
            <a:off x="6434138" y="6118225"/>
            <a:ext cx="1871662" cy="458788"/>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Imaged using an MRC 1000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Confocal Microscope, 40 x 1.3 NA Fluor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(Image prepared 1994)</a:t>
            </a:r>
          </a:p>
        </p:txBody>
      </p:sp>
    </p:spTree>
    <p:extLst>
      <p:ext uri="{BB962C8B-B14F-4D97-AF65-F5344CB8AC3E}">
        <p14:creationId xmlns:p14="http://schemas.microsoft.com/office/powerpoint/2010/main" val="2119730659"/>
      </p:ext>
    </p:extLst>
  </p:cSld>
  <p:clrMapOvr>
    <a:overrideClrMapping bg1="lt1" tx1="dk1" bg2="lt2" tx2="dk2" accent1="accent1" accent2="accent2" accent3="accent3" accent4="accent4" accent5="accent5" accent6="accent6" hlink="hlink" folHlink="folHlink"/>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a:extLst>
              <a:ext uri="{FF2B5EF4-FFF2-40B4-BE49-F238E27FC236}">
                <a16:creationId xmlns:a16="http://schemas.microsoft.com/office/drawing/2014/main" id="{34A6C304-25BA-154E-A989-99825EFC848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7107" name="Picture 1027">
            <a:extLst>
              <a:ext uri="{FF2B5EF4-FFF2-40B4-BE49-F238E27FC236}">
                <a16:creationId xmlns:a16="http://schemas.microsoft.com/office/drawing/2014/main" id="{BA5AE7E4-5549-CC46-8A5F-0E54768C2868}"/>
              </a:ext>
            </a:extLst>
          </p:cNvPr>
          <p:cNvPicPr>
            <a:picLocks noChangeArrowheads="1"/>
          </p:cNvPicPr>
          <p:nvPr/>
        </p:nvPicPr>
        <p:blipFill>
          <a:blip r:embed="rId4">
            <a:lum bright="48000" contrast="72000"/>
            <a:extLst>
              <a:ext uri="{28A0092B-C50C-407E-A947-70E740481C1C}">
                <a14:useLocalDpi xmlns:a14="http://schemas.microsoft.com/office/drawing/2010/main" val="0"/>
              </a:ext>
            </a:extLst>
          </a:blip>
          <a:srcRect/>
          <a:stretch>
            <a:fillRect/>
          </a:stretch>
        </p:blipFill>
        <p:spPr bwMode="auto">
          <a:xfrm>
            <a:off x="1000125" y="304800"/>
            <a:ext cx="7561263" cy="5383213"/>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47108" name="Group 1028">
            <a:extLst>
              <a:ext uri="{FF2B5EF4-FFF2-40B4-BE49-F238E27FC236}">
                <a16:creationId xmlns:a16="http://schemas.microsoft.com/office/drawing/2014/main" id="{DDBCBA02-53C3-C342-BB7C-0824F5324A7A}"/>
              </a:ext>
            </a:extLst>
          </p:cNvPr>
          <p:cNvGrpSpPr>
            <a:grpSpLocks/>
          </p:cNvGrpSpPr>
          <p:nvPr/>
        </p:nvGrpSpPr>
        <p:grpSpPr bwMode="auto">
          <a:xfrm>
            <a:off x="2863850" y="6030913"/>
            <a:ext cx="3403600" cy="755650"/>
            <a:chOff x="1872" y="3698"/>
            <a:chExt cx="2226" cy="463"/>
          </a:xfrm>
        </p:grpSpPr>
        <p:sp>
          <p:nvSpPr>
            <p:cNvPr id="25606" name="Rectangle 1029">
              <a:extLst>
                <a:ext uri="{FF2B5EF4-FFF2-40B4-BE49-F238E27FC236}">
                  <a16:creationId xmlns:a16="http://schemas.microsoft.com/office/drawing/2014/main" id="{5B39A185-8AEC-0A48-8898-6FFFF33DAAAD}"/>
                </a:ext>
              </a:extLst>
            </p:cNvPr>
            <p:cNvSpPr>
              <a:spLocks noChangeArrowheads="1"/>
            </p:cNvSpPr>
            <p:nvPr/>
          </p:nvSpPr>
          <p:spPr bwMode="auto">
            <a:xfrm>
              <a:off x="1872" y="3714"/>
              <a:ext cx="220" cy="100"/>
            </a:xfrm>
            <a:prstGeom prst="rect">
              <a:avLst/>
            </a:prstGeom>
            <a:solidFill>
              <a:schemeClr val="hlink"/>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5607" name="Rectangle 1030">
              <a:extLst>
                <a:ext uri="{FF2B5EF4-FFF2-40B4-BE49-F238E27FC236}">
                  <a16:creationId xmlns:a16="http://schemas.microsoft.com/office/drawing/2014/main" id="{6C6CDB8F-DD51-7A47-A838-43F94B192DC8}"/>
                </a:ext>
              </a:extLst>
            </p:cNvPr>
            <p:cNvSpPr>
              <a:spLocks noChangeArrowheads="1"/>
            </p:cNvSpPr>
            <p:nvPr/>
          </p:nvSpPr>
          <p:spPr bwMode="auto">
            <a:xfrm>
              <a:off x="1872" y="3858"/>
              <a:ext cx="220" cy="100"/>
            </a:xfrm>
            <a:prstGeom prst="rect">
              <a:avLst/>
            </a:prstGeom>
            <a:solidFill>
              <a:schemeClr val="accent2"/>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5608" name="Rectangle 1031">
              <a:extLst>
                <a:ext uri="{FF2B5EF4-FFF2-40B4-BE49-F238E27FC236}">
                  <a16:creationId xmlns:a16="http://schemas.microsoft.com/office/drawing/2014/main" id="{E4DEC8F5-AC69-0845-94DC-2BEFE01725C3}"/>
                </a:ext>
              </a:extLst>
            </p:cNvPr>
            <p:cNvSpPr>
              <a:spLocks noChangeArrowheads="1"/>
            </p:cNvSpPr>
            <p:nvPr/>
          </p:nvSpPr>
          <p:spPr bwMode="auto">
            <a:xfrm>
              <a:off x="1872" y="4002"/>
              <a:ext cx="220" cy="94"/>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5609" name="Rectangle 1032">
              <a:extLst>
                <a:ext uri="{FF2B5EF4-FFF2-40B4-BE49-F238E27FC236}">
                  <a16:creationId xmlns:a16="http://schemas.microsoft.com/office/drawing/2014/main" id="{07D2E7BC-DF79-DC41-A476-4057751FBFB3}"/>
                </a:ext>
              </a:extLst>
            </p:cNvPr>
            <p:cNvSpPr>
              <a:spLocks noChangeArrowheads="1"/>
            </p:cNvSpPr>
            <p:nvPr/>
          </p:nvSpPr>
          <p:spPr bwMode="auto">
            <a:xfrm>
              <a:off x="2158" y="3698"/>
              <a:ext cx="1940" cy="463"/>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Actin - Rhodamine-phalloidin</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Antibody to </a:t>
              </a:r>
              <a:r>
                <a:rPr kumimoji="0" lang="en-US" sz="1800" b="0" i="1"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T.cruzi</a:t>
              </a:r>
              <a:r>
                <a:rPr kumimoji="0" lang="en-US" sz="1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 - FITC</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DNA - Dapi</a:t>
              </a:r>
            </a:p>
          </p:txBody>
        </p:sp>
      </p:grpSp>
      <p:sp>
        <p:nvSpPr>
          <p:cNvPr id="25605" name="Rectangle 1033">
            <a:extLst>
              <a:ext uri="{FF2B5EF4-FFF2-40B4-BE49-F238E27FC236}">
                <a16:creationId xmlns:a16="http://schemas.microsoft.com/office/drawing/2014/main" id="{DE1C0211-12DC-9A4E-88BB-3627F91EB368}"/>
              </a:ext>
            </a:extLst>
          </p:cNvPr>
          <p:cNvSpPr>
            <a:spLocks noChangeArrowheads="1"/>
          </p:cNvSpPr>
          <p:nvPr/>
        </p:nvSpPr>
        <p:spPr bwMode="auto">
          <a:xfrm>
            <a:off x="6273800" y="5965825"/>
            <a:ext cx="2301875" cy="396875"/>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Imaged using an MRC 1000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34" charset="-128"/>
                <a:cs typeface="+mn-cs"/>
              </a:rPr>
              <a:t>Confocal Microscope, 40 x 1.3 NA Fluor</a:t>
            </a:r>
          </a:p>
        </p:txBody>
      </p:sp>
    </p:spTree>
    <p:extLst>
      <p:ext uri="{BB962C8B-B14F-4D97-AF65-F5344CB8AC3E}">
        <p14:creationId xmlns:p14="http://schemas.microsoft.com/office/powerpoint/2010/main" val="630834428"/>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a:extLst>
              <a:ext uri="{FF2B5EF4-FFF2-40B4-BE49-F238E27FC236}">
                <a16:creationId xmlns:a16="http://schemas.microsoft.com/office/drawing/2014/main" id="{08F66E10-1CCA-8042-8942-7DF40BACD4A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3AF50EA-F708-D842-836C-1544280B6039}"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155" name="Rectangle 5">
            <a:extLst>
              <a:ext uri="{FF2B5EF4-FFF2-40B4-BE49-F238E27FC236}">
                <a16:creationId xmlns:a16="http://schemas.microsoft.com/office/drawing/2014/main" id="{98394BBB-C922-2C48-ABAF-FCAFC592F054}"/>
              </a:ext>
            </a:extLst>
          </p:cNvPr>
          <p:cNvSpPr>
            <a:spLocks noGrp="1" noChangeArrowheads="1"/>
          </p:cNvSpPr>
          <p:nvPr>
            <p:ph type="title"/>
          </p:nvPr>
        </p:nvSpPr>
        <p:spPr>
          <a:xfrm>
            <a:off x="176213" y="203200"/>
            <a:ext cx="8226425" cy="1143000"/>
          </a:xfrm>
        </p:spPr>
        <p:txBody>
          <a:bodyPr/>
          <a:lstStyle/>
          <a:p>
            <a:pPr eaLnBrk="1" hangingPunct="1"/>
            <a:r>
              <a:rPr lang="en-US" altLang="en-US" sz="3200">
                <a:solidFill>
                  <a:schemeClr val="tx1"/>
                </a:solidFill>
                <a:ea typeface="ＭＳ Ｐゴシック" panose="020B0600070205080204" pitchFamily="34" charset="-128"/>
              </a:rPr>
              <a:t>Sensitivity of the Human Eye to Light of Different Wavelengths</a:t>
            </a:r>
          </a:p>
        </p:txBody>
      </p:sp>
      <p:pic>
        <p:nvPicPr>
          <p:cNvPr id="49156" name="Picture 4">
            <a:extLst>
              <a:ext uri="{FF2B5EF4-FFF2-40B4-BE49-F238E27FC236}">
                <a16:creationId xmlns:a16="http://schemas.microsoft.com/office/drawing/2014/main" id="{C9835518-1571-0F4F-AB29-86F17794DD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9425" y="1927225"/>
            <a:ext cx="8642350" cy="3268663"/>
          </a:xfrm>
        </p:spPr>
      </p:pic>
      <p:sp>
        <p:nvSpPr>
          <p:cNvPr id="49157" name="Rectangle 7">
            <a:extLst>
              <a:ext uri="{FF2B5EF4-FFF2-40B4-BE49-F238E27FC236}">
                <a16:creationId xmlns:a16="http://schemas.microsoft.com/office/drawing/2014/main" id="{41DCA320-E79C-3F49-9CBE-CBE925E19F66}"/>
              </a:ext>
            </a:extLst>
          </p:cNvPr>
          <p:cNvSpPr>
            <a:spLocks noChangeArrowheads="1"/>
          </p:cNvSpPr>
          <p:nvPr/>
        </p:nvSpPr>
        <p:spPr bwMode="auto">
          <a:xfrm>
            <a:off x="4678363" y="2401888"/>
            <a:ext cx="233362" cy="2284412"/>
          </a:xfrm>
          <a:prstGeom prst="rect">
            <a:avLst/>
          </a:prstGeom>
          <a:solidFill>
            <a:srgbClr val="06F4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40818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2">
            <a:extLst>
              <a:ext uri="{FF2B5EF4-FFF2-40B4-BE49-F238E27FC236}">
                <a16:creationId xmlns:a16="http://schemas.microsoft.com/office/drawing/2014/main" id="{C9EC217A-EEB9-954F-9F85-F10D882ADE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F397DF3C-EF3C-A44A-A1D6-924EAA3AAF67}"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Rectangle 2">
            <a:extLst>
              <a:ext uri="{FF2B5EF4-FFF2-40B4-BE49-F238E27FC236}">
                <a16:creationId xmlns:a16="http://schemas.microsoft.com/office/drawing/2014/main" id="{07A79F39-2ACE-C44A-B4BD-81499C698F5B}"/>
              </a:ext>
            </a:extLst>
          </p:cNvPr>
          <p:cNvSpPr>
            <a:spLocks noGrp="1" noChangeArrowheads="1"/>
          </p:cNvSpPr>
          <p:nvPr>
            <p:ph type="title"/>
          </p:nvPr>
        </p:nvSpPr>
        <p:spPr>
          <a:xfrm>
            <a:off x="514350" y="395288"/>
            <a:ext cx="8572500" cy="762000"/>
          </a:xfrm>
        </p:spPr>
        <p:txBody>
          <a:bodyPr/>
          <a:lstStyle/>
          <a:p>
            <a:pPr eaLnBrk="1" hangingPunct="1"/>
            <a:r>
              <a:rPr lang="en-US" altLang="en-US">
                <a:solidFill>
                  <a:schemeClr val="tx1"/>
                </a:solidFill>
                <a:ea typeface="ＭＳ Ｐゴシック" panose="020B0600070205080204" pitchFamily="34" charset="-128"/>
              </a:rPr>
              <a:t>Color models</a:t>
            </a:r>
          </a:p>
        </p:txBody>
      </p:sp>
      <p:graphicFrame>
        <p:nvGraphicFramePr>
          <p:cNvPr id="51204" name="Object 3">
            <a:extLst>
              <a:ext uri="{FF2B5EF4-FFF2-40B4-BE49-F238E27FC236}">
                <a16:creationId xmlns:a16="http://schemas.microsoft.com/office/drawing/2014/main" id="{CF36EC29-2FFD-D241-A396-30F1262E1046}"/>
              </a:ext>
            </a:extLst>
          </p:cNvPr>
          <p:cNvGraphicFramePr>
            <a:graphicFrameLocks noChangeAspect="1"/>
          </p:cNvGraphicFramePr>
          <p:nvPr/>
        </p:nvGraphicFramePr>
        <p:xfrm>
          <a:off x="1212850" y="1801813"/>
          <a:ext cx="1627188" cy="1627187"/>
        </p:xfrm>
        <a:graphic>
          <a:graphicData uri="http://schemas.openxmlformats.org/presentationml/2006/ole">
            <mc:AlternateContent xmlns:mc="http://schemas.openxmlformats.org/markup-compatibility/2006">
              <mc:Choice xmlns:v="urn:schemas-microsoft-com:vml" Requires="v">
                <p:oleObj spid="_x0000_s202788" name="Image" r:id="rId4" imgW="1625600" imgH="1625600" progId="Photoshop.Image.5">
                  <p:embed/>
                </p:oleObj>
              </mc:Choice>
              <mc:Fallback>
                <p:oleObj name="Image" r:id="rId4" imgW="1625600" imgH="1625600" progId="Photoshop.Image.5">
                  <p:embed/>
                  <p:pic>
                    <p:nvPicPr>
                      <p:cNvPr id="51204" name="Object 3">
                        <a:extLst>
                          <a:ext uri="{FF2B5EF4-FFF2-40B4-BE49-F238E27FC236}">
                            <a16:creationId xmlns:a16="http://schemas.microsoft.com/office/drawing/2014/main" id="{CF36EC29-2FFD-D241-A396-30F1262E1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850" y="1801813"/>
                        <a:ext cx="1627188"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5" name="Object 4">
            <a:extLst>
              <a:ext uri="{FF2B5EF4-FFF2-40B4-BE49-F238E27FC236}">
                <a16:creationId xmlns:a16="http://schemas.microsoft.com/office/drawing/2014/main" id="{D49E37AF-89F4-E346-AAA7-39FC97A39D94}"/>
              </a:ext>
            </a:extLst>
          </p:cNvPr>
          <p:cNvGraphicFramePr>
            <a:graphicFrameLocks noChangeAspect="1"/>
          </p:cNvGraphicFramePr>
          <p:nvPr/>
        </p:nvGraphicFramePr>
        <p:xfrm>
          <a:off x="3986213" y="1801813"/>
          <a:ext cx="1627187" cy="1627187"/>
        </p:xfrm>
        <a:graphic>
          <a:graphicData uri="http://schemas.openxmlformats.org/presentationml/2006/ole">
            <mc:AlternateContent xmlns:mc="http://schemas.openxmlformats.org/markup-compatibility/2006">
              <mc:Choice xmlns:v="urn:schemas-microsoft-com:vml" Requires="v">
                <p:oleObj spid="_x0000_s202789" name="Image" r:id="rId6" imgW="1625600" imgH="1625600" progId="Photoshop.Image.5">
                  <p:embed/>
                </p:oleObj>
              </mc:Choice>
              <mc:Fallback>
                <p:oleObj name="Image" r:id="rId6" imgW="1625600" imgH="1625600" progId="Photoshop.Image.5">
                  <p:embed/>
                  <p:pic>
                    <p:nvPicPr>
                      <p:cNvPr id="51205" name="Object 4">
                        <a:extLst>
                          <a:ext uri="{FF2B5EF4-FFF2-40B4-BE49-F238E27FC236}">
                            <a16:creationId xmlns:a16="http://schemas.microsoft.com/office/drawing/2014/main" id="{D49E37AF-89F4-E346-AAA7-39FC97A39D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6213" y="1801813"/>
                        <a:ext cx="1627187"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6" name="Object 5">
            <a:extLst>
              <a:ext uri="{FF2B5EF4-FFF2-40B4-BE49-F238E27FC236}">
                <a16:creationId xmlns:a16="http://schemas.microsoft.com/office/drawing/2014/main" id="{25BC9EE9-E758-CA49-A94A-C11F7E5C66A7}"/>
              </a:ext>
            </a:extLst>
          </p:cNvPr>
          <p:cNvGraphicFramePr>
            <a:graphicFrameLocks noChangeAspect="1"/>
          </p:cNvGraphicFramePr>
          <p:nvPr/>
        </p:nvGraphicFramePr>
        <p:xfrm>
          <a:off x="5881688" y="1801813"/>
          <a:ext cx="1627187" cy="1627187"/>
        </p:xfrm>
        <a:graphic>
          <a:graphicData uri="http://schemas.openxmlformats.org/presentationml/2006/ole">
            <mc:AlternateContent xmlns:mc="http://schemas.openxmlformats.org/markup-compatibility/2006">
              <mc:Choice xmlns:v="urn:schemas-microsoft-com:vml" Requires="v">
                <p:oleObj spid="_x0000_s202790" name="Image" r:id="rId8" imgW="1625600" imgH="1625600" progId="Photoshop.Image.5">
                  <p:embed/>
                </p:oleObj>
              </mc:Choice>
              <mc:Fallback>
                <p:oleObj name="Image" r:id="rId8" imgW="1625600" imgH="1625600" progId="Photoshop.Image.5">
                  <p:embed/>
                  <p:pic>
                    <p:nvPicPr>
                      <p:cNvPr id="51206" name="Object 5">
                        <a:extLst>
                          <a:ext uri="{FF2B5EF4-FFF2-40B4-BE49-F238E27FC236}">
                            <a16:creationId xmlns:a16="http://schemas.microsoft.com/office/drawing/2014/main" id="{25BC9EE9-E758-CA49-A94A-C11F7E5C66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1688" y="1801813"/>
                        <a:ext cx="1627187"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7" name="Object 6">
            <a:extLst>
              <a:ext uri="{FF2B5EF4-FFF2-40B4-BE49-F238E27FC236}">
                <a16:creationId xmlns:a16="http://schemas.microsoft.com/office/drawing/2014/main" id="{3A22F4CA-AD77-2843-837A-11AD02E2A234}"/>
              </a:ext>
            </a:extLst>
          </p:cNvPr>
          <p:cNvGraphicFramePr>
            <a:graphicFrameLocks noChangeAspect="1"/>
          </p:cNvGraphicFramePr>
          <p:nvPr/>
        </p:nvGraphicFramePr>
        <p:xfrm>
          <a:off x="7802563" y="1801813"/>
          <a:ext cx="1627187" cy="1627187"/>
        </p:xfrm>
        <a:graphic>
          <a:graphicData uri="http://schemas.openxmlformats.org/presentationml/2006/ole">
            <mc:AlternateContent xmlns:mc="http://schemas.openxmlformats.org/markup-compatibility/2006">
              <mc:Choice xmlns:v="urn:schemas-microsoft-com:vml" Requires="v">
                <p:oleObj spid="_x0000_s202791" name="Image" r:id="rId10" imgW="1625600" imgH="1625600" progId="Photoshop.Image.5">
                  <p:embed/>
                </p:oleObj>
              </mc:Choice>
              <mc:Fallback>
                <p:oleObj name="Image" r:id="rId10" imgW="1625600" imgH="1625600" progId="Photoshop.Image.5">
                  <p:embed/>
                  <p:pic>
                    <p:nvPicPr>
                      <p:cNvPr id="51207" name="Object 6">
                        <a:extLst>
                          <a:ext uri="{FF2B5EF4-FFF2-40B4-BE49-F238E27FC236}">
                            <a16:creationId xmlns:a16="http://schemas.microsoft.com/office/drawing/2014/main" id="{3A22F4CA-AD77-2843-837A-11AD02E2A2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02563" y="1801813"/>
                        <a:ext cx="1627187"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8" name="Object 7">
            <a:extLst>
              <a:ext uri="{FF2B5EF4-FFF2-40B4-BE49-F238E27FC236}">
                <a16:creationId xmlns:a16="http://schemas.microsoft.com/office/drawing/2014/main" id="{7A0BE625-ABB7-7E41-9A40-FDE3D9CCF4A5}"/>
              </a:ext>
            </a:extLst>
          </p:cNvPr>
          <p:cNvGraphicFramePr>
            <a:graphicFrameLocks noChangeAspect="1"/>
          </p:cNvGraphicFramePr>
          <p:nvPr/>
        </p:nvGraphicFramePr>
        <p:xfrm>
          <a:off x="3986213" y="4038600"/>
          <a:ext cx="1627187" cy="1627188"/>
        </p:xfrm>
        <a:graphic>
          <a:graphicData uri="http://schemas.openxmlformats.org/presentationml/2006/ole">
            <mc:AlternateContent xmlns:mc="http://schemas.openxmlformats.org/markup-compatibility/2006">
              <mc:Choice xmlns:v="urn:schemas-microsoft-com:vml" Requires="v">
                <p:oleObj spid="_x0000_s202792" name="Image" r:id="rId12" imgW="1625600" imgH="1625600" progId="Photoshop.Image.5">
                  <p:embed/>
                </p:oleObj>
              </mc:Choice>
              <mc:Fallback>
                <p:oleObj name="Image" r:id="rId12" imgW="1625600" imgH="1625600" progId="Photoshop.Image.5">
                  <p:embed/>
                  <p:pic>
                    <p:nvPicPr>
                      <p:cNvPr id="51208" name="Object 7">
                        <a:extLst>
                          <a:ext uri="{FF2B5EF4-FFF2-40B4-BE49-F238E27FC236}">
                            <a16:creationId xmlns:a16="http://schemas.microsoft.com/office/drawing/2014/main" id="{7A0BE625-ABB7-7E41-9A40-FDE3D9CCF4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86213" y="4038600"/>
                        <a:ext cx="1627187"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9" name="Object 8">
            <a:extLst>
              <a:ext uri="{FF2B5EF4-FFF2-40B4-BE49-F238E27FC236}">
                <a16:creationId xmlns:a16="http://schemas.microsoft.com/office/drawing/2014/main" id="{25169BDE-4703-FF42-B118-677C3E322016}"/>
              </a:ext>
            </a:extLst>
          </p:cNvPr>
          <p:cNvGraphicFramePr>
            <a:graphicFrameLocks noChangeAspect="1"/>
          </p:cNvGraphicFramePr>
          <p:nvPr/>
        </p:nvGraphicFramePr>
        <p:xfrm>
          <a:off x="5881688" y="4038600"/>
          <a:ext cx="1627187" cy="1627188"/>
        </p:xfrm>
        <a:graphic>
          <a:graphicData uri="http://schemas.openxmlformats.org/presentationml/2006/ole">
            <mc:AlternateContent xmlns:mc="http://schemas.openxmlformats.org/markup-compatibility/2006">
              <mc:Choice xmlns:v="urn:schemas-microsoft-com:vml" Requires="v">
                <p:oleObj spid="_x0000_s202793" name="Image" r:id="rId14" imgW="1625600" imgH="1625600" progId="Photoshop.Image.5">
                  <p:embed/>
                </p:oleObj>
              </mc:Choice>
              <mc:Fallback>
                <p:oleObj name="Image" r:id="rId14" imgW="1625600" imgH="1625600" progId="Photoshop.Image.5">
                  <p:embed/>
                  <p:pic>
                    <p:nvPicPr>
                      <p:cNvPr id="51209" name="Object 8">
                        <a:extLst>
                          <a:ext uri="{FF2B5EF4-FFF2-40B4-BE49-F238E27FC236}">
                            <a16:creationId xmlns:a16="http://schemas.microsoft.com/office/drawing/2014/main" id="{25169BDE-4703-FF42-B118-677C3E32201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81688" y="4038600"/>
                        <a:ext cx="1627187"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10" name="Object 9">
            <a:extLst>
              <a:ext uri="{FF2B5EF4-FFF2-40B4-BE49-F238E27FC236}">
                <a16:creationId xmlns:a16="http://schemas.microsoft.com/office/drawing/2014/main" id="{81B1C1DC-6219-7247-A3DE-BFB889E7BF57}"/>
              </a:ext>
            </a:extLst>
          </p:cNvPr>
          <p:cNvGraphicFramePr>
            <a:graphicFrameLocks noChangeAspect="1"/>
          </p:cNvGraphicFramePr>
          <p:nvPr/>
        </p:nvGraphicFramePr>
        <p:xfrm>
          <a:off x="7802563" y="4038600"/>
          <a:ext cx="1627187" cy="1627188"/>
        </p:xfrm>
        <a:graphic>
          <a:graphicData uri="http://schemas.openxmlformats.org/presentationml/2006/ole">
            <mc:AlternateContent xmlns:mc="http://schemas.openxmlformats.org/markup-compatibility/2006">
              <mc:Choice xmlns:v="urn:schemas-microsoft-com:vml" Requires="v">
                <p:oleObj spid="_x0000_s202794" name="Image" r:id="rId16" imgW="1625600" imgH="1625600" progId="Photoshop.Image.5">
                  <p:embed/>
                </p:oleObj>
              </mc:Choice>
              <mc:Fallback>
                <p:oleObj name="Image" r:id="rId16" imgW="1625600" imgH="1625600" progId="Photoshop.Image.5">
                  <p:embed/>
                  <p:pic>
                    <p:nvPicPr>
                      <p:cNvPr id="51210" name="Object 9">
                        <a:extLst>
                          <a:ext uri="{FF2B5EF4-FFF2-40B4-BE49-F238E27FC236}">
                            <a16:creationId xmlns:a16="http://schemas.microsoft.com/office/drawing/2014/main" id="{81B1C1DC-6219-7247-A3DE-BFB889E7BF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02563" y="4038600"/>
                        <a:ext cx="1627187"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1211" name="Picture 10">
            <a:extLst>
              <a:ext uri="{FF2B5EF4-FFF2-40B4-BE49-F238E27FC236}">
                <a16:creationId xmlns:a16="http://schemas.microsoft.com/office/drawing/2014/main" id="{F72967B8-51F2-154D-95B1-6658D34C2DA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9713" y="4038600"/>
            <a:ext cx="33512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11">
            <a:extLst>
              <a:ext uri="{FF2B5EF4-FFF2-40B4-BE49-F238E27FC236}">
                <a16:creationId xmlns:a16="http://schemas.microsoft.com/office/drawing/2014/main" id="{C9355FEB-A781-5541-97E5-0C84F763BE4A}"/>
              </a:ext>
            </a:extLst>
          </p:cNvPr>
          <p:cNvSpPr>
            <a:spLocks noChangeArrowheads="1"/>
          </p:cNvSpPr>
          <p:nvPr/>
        </p:nvSpPr>
        <p:spPr bwMode="auto">
          <a:xfrm>
            <a:off x="4432300" y="3429000"/>
            <a:ext cx="700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red</a:t>
            </a:r>
          </a:p>
        </p:txBody>
      </p:sp>
      <p:sp>
        <p:nvSpPr>
          <p:cNvPr id="51213" name="Text Box 12">
            <a:extLst>
              <a:ext uri="{FF2B5EF4-FFF2-40B4-BE49-F238E27FC236}">
                <a16:creationId xmlns:a16="http://schemas.microsoft.com/office/drawing/2014/main" id="{D4401F90-37EB-E144-9EFA-E181720B9296}"/>
              </a:ext>
            </a:extLst>
          </p:cNvPr>
          <p:cNvSpPr txBox="1">
            <a:spLocks noChangeArrowheads="1"/>
          </p:cNvSpPr>
          <p:nvPr/>
        </p:nvSpPr>
        <p:spPr bwMode="auto">
          <a:xfrm>
            <a:off x="6161088" y="3429000"/>
            <a:ext cx="10969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green</a:t>
            </a:r>
          </a:p>
        </p:txBody>
      </p:sp>
      <p:sp>
        <p:nvSpPr>
          <p:cNvPr id="51214" name="Text Box 13">
            <a:extLst>
              <a:ext uri="{FF2B5EF4-FFF2-40B4-BE49-F238E27FC236}">
                <a16:creationId xmlns:a16="http://schemas.microsoft.com/office/drawing/2014/main" id="{A69750AA-6CCC-884C-AD70-2985E6FCF4FF}"/>
              </a:ext>
            </a:extLst>
          </p:cNvPr>
          <p:cNvSpPr txBox="1">
            <a:spLocks noChangeArrowheads="1"/>
          </p:cNvSpPr>
          <p:nvPr/>
        </p:nvSpPr>
        <p:spPr bwMode="auto">
          <a:xfrm>
            <a:off x="8161338" y="3429000"/>
            <a:ext cx="858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blue</a:t>
            </a:r>
          </a:p>
        </p:txBody>
      </p:sp>
      <p:sp>
        <p:nvSpPr>
          <p:cNvPr id="51215" name="Text Box 14">
            <a:extLst>
              <a:ext uri="{FF2B5EF4-FFF2-40B4-BE49-F238E27FC236}">
                <a16:creationId xmlns:a16="http://schemas.microsoft.com/office/drawing/2014/main" id="{DDA56C45-A30E-004D-B180-CB8C9662C0C3}"/>
              </a:ext>
            </a:extLst>
          </p:cNvPr>
          <p:cNvSpPr txBox="1">
            <a:spLocks noChangeArrowheads="1"/>
          </p:cNvSpPr>
          <p:nvPr/>
        </p:nvSpPr>
        <p:spPr bwMode="auto">
          <a:xfrm>
            <a:off x="4391025" y="5715000"/>
            <a:ext cx="779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hue</a:t>
            </a:r>
          </a:p>
        </p:txBody>
      </p:sp>
      <p:sp>
        <p:nvSpPr>
          <p:cNvPr id="51216" name="Text Box 15">
            <a:extLst>
              <a:ext uri="{FF2B5EF4-FFF2-40B4-BE49-F238E27FC236}">
                <a16:creationId xmlns:a16="http://schemas.microsoft.com/office/drawing/2014/main" id="{2BFD56F2-0C61-4F4E-BE4F-057029D6055D}"/>
              </a:ext>
            </a:extLst>
          </p:cNvPr>
          <p:cNvSpPr txBox="1">
            <a:spLocks noChangeArrowheads="1"/>
          </p:cNvSpPr>
          <p:nvPr/>
        </p:nvSpPr>
        <p:spPr bwMode="auto">
          <a:xfrm>
            <a:off x="5840413" y="5729288"/>
            <a:ext cx="1749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saturation</a:t>
            </a:r>
          </a:p>
        </p:txBody>
      </p:sp>
      <p:sp>
        <p:nvSpPr>
          <p:cNvPr id="51217" name="Text Box 16">
            <a:extLst>
              <a:ext uri="{FF2B5EF4-FFF2-40B4-BE49-F238E27FC236}">
                <a16:creationId xmlns:a16="http://schemas.microsoft.com/office/drawing/2014/main" id="{92415749-B82D-254F-BB0F-4128A5D6F6AB}"/>
              </a:ext>
            </a:extLst>
          </p:cNvPr>
          <p:cNvSpPr txBox="1">
            <a:spLocks noChangeArrowheads="1"/>
          </p:cNvSpPr>
          <p:nvPr/>
        </p:nvSpPr>
        <p:spPr bwMode="auto">
          <a:xfrm>
            <a:off x="7840663" y="57150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lightness</a:t>
            </a:r>
          </a:p>
        </p:txBody>
      </p:sp>
      <p:sp>
        <p:nvSpPr>
          <p:cNvPr id="51218" name="TextBox 1">
            <a:extLst>
              <a:ext uri="{FF2B5EF4-FFF2-40B4-BE49-F238E27FC236}">
                <a16:creationId xmlns:a16="http://schemas.microsoft.com/office/drawing/2014/main" id="{DF268B82-5874-A140-8A87-924E7E993CF9}"/>
              </a:ext>
            </a:extLst>
          </p:cNvPr>
          <p:cNvSpPr txBox="1">
            <a:spLocks noChangeArrowheads="1"/>
          </p:cNvSpPr>
          <p:nvPr/>
        </p:nvSpPr>
        <p:spPr bwMode="auto">
          <a:xfrm>
            <a:off x="2844800" y="3535363"/>
            <a:ext cx="8509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a:t>
            </a:r>
            <a:r>
              <a:rPr kumimoji="0" lang="en-US" altLang="en-US" sz="2400" b="0" i="0" u="none" strike="noStrike" kern="1200" cap="none" spc="0" normalizeH="0" baseline="0" noProof="0">
                <a:ln>
                  <a:noFill/>
                </a:ln>
                <a:solidFill>
                  <a:srgbClr val="06F450"/>
                </a:solidFill>
                <a:effectLst/>
                <a:uLnTx/>
                <a:uFillTx/>
                <a:latin typeface="Arial" panose="020B0604020202020204" pitchFamily="34" charset="0"/>
                <a:ea typeface="ＭＳ Ｐゴシック" panose="020B0600070205080204" pitchFamily="34" charset="-128"/>
                <a:cs typeface="+mn-cs"/>
              </a:rPr>
              <a:t>G</a:t>
            </a:r>
            <a:r>
              <a:rPr kumimoji="0" lang="en-US" altLang="en-US" sz="2400" b="0" i="0" u="none" strike="noStrike" kern="1200" cap="none" spc="0" normalizeH="0" baseline="0" noProof="0">
                <a:ln>
                  <a:noFill/>
                </a:ln>
                <a:solidFill>
                  <a:srgbClr val="001DFF"/>
                </a:solidFill>
                <a:effectLst/>
                <a:uLnTx/>
                <a:uFillTx/>
                <a:latin typeface="Arial" panose="020B0604020202020204" pitchFamily="34" charset="0"/>
                <a:ea typeface="ＭＳ Ｐゴシック" panose="020B0600070205080204" pitchFamily="34" charset="-128"/>
                <a:cs typeface="+mn-cs"/>
              </a:rPr>
              <a:t>B</a:t>
            </a:r>
          </a:p>
        </p:txBody>
      </p:sp>
      <p:sp>
        <p:nvSpPr>
          <p:cNvPr id="51219" name="TextBox 18">
            <a:extLst>
              <a:ext uri="{FF2B5EF4-FFF2-40B4-BE49-F238E27FC236}">
                <a16:creationId xmlns:a16="http://schemas.microsoft.com/office/drawing/2014/main" id="{676220C3-196F-1F4A-8D04-F8824311C796}"/>
              </a:ext>
            </a:extLst>
          </p:cNvPr>
          <p:cNvSpPr txBox="1">
            <a:spLocks noChangeArrowheads="1"/>
          </p:cNvSpPr>
          <p:nvPr/>
        </p:nvSpPr>
        <p:spPr bwMode="auto">
          <a:xfrm>
            <a:off x="2997200" y="5795963"/>
            <a:ext cx="6969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HSI</a:t>
            </a:r>
            <a:endParaRPr kumimoji="0" lang="en-US" altLang="en-US" sz="2400" b="0" i="0" u="none" strike="noStrike" kern="1200" cap="none" spc="0" normalizeH="0" baseline="0" noProof="0">
              <a:ln>
                <a:noFill/>
              </a:ln>
              <a:solidFill>
                <a:srgbClr val="001DFF"/>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AF048814-0FBA-B849-894F-1839DCAB78DE}"/>
              </a:ext>
            </a:extLst>
          </p:cNvPr>
          <p:cNvSpPr txBox="1"/>
          <p:nvPr/>
        </p:nvSpPr>
        <p:spPr>
          <a:xfrm>
            <a:off x="7875588" y="6234113"/>
            <a:ext cx="1520825" cy="425450"/>
          </a:xfrm>
          <a:prstGeom prst="rect">
            <a:avLst/>
          </a:prstGeom>
          <a:noFill/>
        </p:spPr>
        <p:txBody>
          <a:bodyPr wrap="non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8080">
                    <a:lumMod val="75000"/>
                  </a:srgbClr>
                </a:solidFill>
                <a:effectLst/>
                <a:uLnTx/>
                <a:uFillTx/>
                <a:latin typeface="Arial" charset="0"/>
                <a:ea typeface="ＭＳ Ｐゴシック" panose="020B0600070205080204" pitchFamily="34" charset="-128"/>
                <a:cs typeface="Times New Roman" pitchFamily="18" charset="0"/>
              </a:rPr>
              <a:t>(intensity)</a:t>
            </a:r>
          </a:p>
        </p:txBody>
      </p:sp>
    </p:spTree>
    <p:extLst>
      <p:ext uri="{BB962C8B-B14F-4D97-AF65-F5344CB8AC3E}">
        <p14:creationId xmlns:p14="http://schemas.microsoft.com/office/powerpoint/2010/main" val="1273737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6B5F7C44-536E-1145-9B06-2309DF88AB9A}"/>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53250" name="Date Placeholder 2">
            <a:extLst>
              <a:ext uri="{FF2B5EF4-FFF2-40B4-BE49-F238E27FC236}">
                <a16:creationId xmlns:a16="http://schemas.microsoft.com/office/drawing/2014/main" id="{541163B7-404D-B248-B8BD-A4C6B2F94A4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02CC297-4175-7342-8947-8EF6847E1F94}"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3251" name="Picture 2">
            <a:extLst>
              <a:ext uri="{FF2B5EF4-FFF2-40B4-BE49-F238E27FC236}">
                <a16:creationId xmlns:a16="http://schemas.microsoft.com/office/drawing/2014/main" id="{44873FE4-9F80-6A47-BB45-D23DF3DA4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0"/>
            <a:ext cx="25050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a:extLst>
              <a:ext uri="{FF2B5EF4-FFF2-40B4-BE49-F238E27FC236}">
                <a16:creationId xmlns:a16="http://schemas.microsoft.com/office/drawing/2014/main" id="{8ABFC676-90B8-3A4B-8666-AEAC8B3E4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 y="3340100"/>
            <a:ext cx="27813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4">
            <a:extLst>
              <a:ext uri="{FF2B5EF4-FFF2-40B4-BE49-F238E27FC236}">
                <a16:creationId xmlns:a16="http://schemas.microsoft.com/office/drawing/2014/main" id="{56EB84CB-AA11-9944-BA54-954D36021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50" y="5046663"/>
            <a:ext cx="27813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a:extLst>
              <a:ext uri="{FF2B5EF4-FFF2-40B4-BE49-F238E27FC236}">
                <a16:creationId xmlns:a16="http://schemas.microsoft.com/office/drawing/2014/main" id="{32A3F46D-47D0-7845-9D2B-7710D52DB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0"/>
            <a:ext cx="2387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6">
            <a:extLst>
              <a:ext uri="{FF2B5EF4-FFF2-40B4-BE49-F238E27FC236}">
                <a16:creationId xmlns:a16="http://schemas.microsoft.com/office/drawing/2014/main" id="{8ED50801-12FE-4144-8FD4-26DEF02E34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2950" y="3276600"/>
            <a:ext cx="280511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7">
            <a:extLst>
              <a:ext uri="{FF2B5EF4-FFF2-40B4-BE49-F238E27FC236}">
                <a16:creationId xmlns:a16="http://schemas.microsoft.com/office/drawing/2014/main" id="{89AC85D0-8D82-7646-A069-80DD7A7FE9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2950" y="4997450"/>
            <a:ext cx="2805113"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810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a:extLst>
              <a:ext uri="{FF2B5EF4-FFF2-40B4-BE49-F238E27FC236}">
                <a16:creationId xmlns:a16="http://schemas.microsoft.com/office/drawing/2014/main" id="{E1AEEBFC-503E-5947-81F3-F45E28B7B1D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0F3C889-E4F7-D14C-9E2A-1E8DEDAF84AB}"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5299" name="Rectangle 24">
            <a:extLst>
              <a:ext uri="{FF2B5EF4-FFF2-40B4-BE49-F238E27FC236}">
                <a16:creationId xmlns:a16="http://schemas.microsoft.com/office/drawing/2014/main" id="{2ED0891F-1CDA-464B-85B3-DDE8AA813C1F}"/>
              </a:ext>
            </a:extLst>
          </p:cNvPr>
          <p:cNvSpPr>
            <a:spLocks noChangeArrowheads="1"/>
          </p:cNvSpPr>
          <p:nvPr/>
        </p:nvSpPr>
        <p:spPr bwMode="auto">
          <a:xfrm>
            <a:off x="5592763" y="1020763"/>
            <a:ext cx="4008437" cy="583723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0" name="Rectangle 2">
            <a:extLst>
              <a:ext uri="{FF2B5EF4-FFF2-40B4-BE49-F238E27FC236}">
                <a16:creationId xmlns:a16="http://schemas.microsoft.com/office/drawing/2014/main" id="{86D559CE-C547-7442-8E31-2B1048D72E38}"/>
              </a:ext>
            </a:extLst>
          </p:cNvPr>
          <p:cNvSpPr>
            <a:spLocks noGrp="1" noChangeArrowheads="1"/>
          </p:cNvSpPr>
          <p:nvPr>
            <p:ph type="title"/>
          </p:nvPr>
        </p:nvSpPr>
        <p:spPr>
          <a:xfrm>
            <a:off x="665163" y="0"/>
            <a:ext cx="8226425" cy="606425"/>
          </a:xfrm>
        </p:spPr>
        <p:txBody>
          <a:bodyPr/>
          <a:lstStyle/>
          <a:p>
            <a:pPr eaLnBrk="1" hangingPunct="1"/>
            <a:r>
              <a:rPr lang="en-US" altLang="en-US">
                <a:solidFill>
                  <a:srgbClr val="080808"/>
                </a:solidFill>
                <a:ea typeface="ＭＳ Ｐゴシック" panose="020B0600070205080204" pitchFamily="34" charset="-128"/>
              </a:rPr>
              <a:t>Color (HSL, HSV, HIS)</a:t>
            </a:r>
          </a:p>
        </p:txBody>
      </p:sp>
      <p:sp>
        <p:nvSpPr>
          <p:cNvPr id="55301" name="Rectangle 3">
            <a:extLst>
              <a:ext uri="{FF2B5EF4-FFF2-40B4-BE49-F238E27FC236}">
                <a16:creationId xmlns:a16="http://schemas.microsoft.com/office/drawing/2014/main" id="{42ADC073-62B1-C143-AA03-5EA060FC630D}"/>
              </a:ext>
            </a:extLst>
          </p:cNvPr>
          <p:cNvSpPr>
            <a:spLocks noGrp="1" noChangeArrowheads="1"/>
          </p:cNvSpPr>
          <p:nvPr>
            <p:ph type="body" idx="1"/>
          </p:nvPr>
        </p:nvSpPr>
        <p:spPr>
          <a:xfrm>
            <a:off x="0" y="779463"/>
            <a:ext cx="5440363" cy="4968875"/>
          </a:xfrm>
        </p:spPr>
        <p:txBody>
          <a:bodyPr/>
          <a:lstStyle/>
          <a:p>
            <a:pPr eaLnBrk="1" hangingPunct="1">
              <a:lnSpc>
                <a:spcPct val="90000"/>
              </a:lnSpc>
            </a:pPr>
            <a:r>
              <a:rPr lang="en-US" altLang="en-US">
                <a:solidFill>
                  <a:srgbClr val="080808"/>
                </a:solidFill>
                <a:ea typeface="ＭＳ Ｐゴシック" panose="020B0600070205080204" pitchFamily="34" charset="-128"/>
              </a:rPr>
              <a:t>Hue is a color attribute associated with the dominant wavelength in a mixture of wavelengths (“red”, “green”, “yellow”)</a:t>
            </a:r>
          </a:p>
          <a:p>
            <a:pPr eaLnBrk="1" hangingPunct="1">
              <a:lnSpc>
                <a:spcPct val="90000"/>
              </a:lnSpc>
            </a:pPr>
            <a:r>
              <a:rPr lang="en-US" altLang="en-US">
                <a:solidFill>
                  <a:srgbClr val="080808"/>
                </a:solidFill>
                <a:ea typeface="ＭＳ Ｐゴシック" panose="020B0600070205080204" pitchFamily="34" charset="-128"/>
              </a:rPr>
              <a:t>Saturation refers to the relative purity, or the amount of white light mixed with a hue.</a:t>
            </a:r>
          </a:p>
          <a:p>
            <a:pPr eaLnBrk="1" hangingPunct="1">
              <a:lnSpc>
                <a:spcPct val="90000"/>
              </a:lnSpc>
            </a:pPr>
            <a:r>
              <a:rPr lang="en-US" altLang="en-US">
                <a:solidFill>
                  <a:srgbClr val="080808"/>
                </a:solidFill>
                <a:ea typeface="ＭＳ Ｐゴシック" panose="020B0600070205080204" pitchFamily="34" charset="-128"/>
              </a:rPr>
              <a:t>Intensity refers to the relative lightness or darkness of a color.</a:t>
            </a:r>
          </a:p>
        </p:txBody>
      </p:sp>
      <p:grpSp>
        <p:nvGrpSpPr>
          <p:cNvPr id="55302" name="Group 4">
            <a:extLst>
              <a:ext uri="{FF2B5EF4-FFF2-40B4-BE49-F238E27FC236}">
                <a16:creationId xmlns:a16="http://schemas.microsoft.com/office/drawing/2014/main" id="{56E714BD-6A51-704A-9293-A4A2EDFA4B5A}"/>
              </a:ext>
            </a:extLst>
          </p:cNvPr>
          <p:cNvGrpSpPr>
            <a:grpSpLocks/>
          </p:cNvGrpSpPr>
          <p:nvPr/>
        </p:nvGrpSpPr>
        <p:grpSpPr bwMode="auto">
          <a:xfrm>
            <a:off x="5743575" y="1868488"/>
            <a:ext cx="3857625" cy="4633912"/>
            <a:chOff x="2002" y="254"/>
            <a:chExt cx="3006" cy="3524"/>
          </a:xfrm>
        </p:grpSpPr>
        <p:pic>
          <p:nvPicPr>
            <p:cNvPr id="55303" name="Picture 5" descr="colorwheel">
              <a:extLst>
                <a:ext uri="{FF2B5EF4-FFF2-40B4-BE49-F238E27FC236}">
                  <a16:creationId xmlns:a16="http://schemas.microsoft.com/office/drawing/2014/main" id="{5D4B5D26-1B18-0F46-A628-FB2F571B3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 y="1708"/>
              <a:ext cx="2161" cy="556"/>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5304" name="Line 6">
              <a:extLst>
                <a:ext uri="{FF2B5EF4-FFF2-40B4-BE49-F238E27FC236}">
                  <a16:creationId xmlns:a16="http://schemas.microsoft.com/office/drawing/2014/main" id="{307D9169-BF9E-B340-88EF-C6237CDC8B77}"/>
                </a:ext>
              </a:extLst>
            </p:cNvPr>
            <p:cNvSpPr>
              <a:spLocks noChangeShapeType="1"/>
            </p:cNvSpPr>
            <p:nvPr/>
          </p:nvSpPr>
          <p:spPr bwMode="auto">
            <a:xfrm flipV="1">
              <a:off x="2034" y="468"/>
              <a:ext cx="1028" cy="149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5" name="Line 7">
              <a:extLst>
                <a:ext uri="{FF2B5EF4-FFF2-40B4-BE49-F238E27FC236}">
                  <a16:creationId xmlns:a16="http://schemas.microsoft.com/office/drawing/2014/main" id="{3A48AE35-C66E-2A40-ADA1-8ED47EAF199E}"/>
                </a:ext>
              </a:extLst>
            </p:cNvPr>
            <p:cNvSpPr>
              <a:spLocks noChangeShapeType="1"/>
            </p:cNvSpPr>
            <p:nvPr/>
          </p:nvSpPr>
          <p:spPr bwMode="auto">
            <a:xfrm flipH="1" flipV="1">
              <a:off x="3062" y="470"/>
              <a:ext cx="1066" cy="148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6" name="Line 8">
              <a:extLst>
                <a:ext uri="{FF2B5EF4-FFF2-40B4-BE49-F238E27FC236}">
                  <a16:creationId xmlns:a16="http://schemas.microsoft.com/office/drawing/2014/main" id="{6FB357EB-0D44-0747-B744-605D6ADC7EEC}"/>
                </a:ext>
              </a:extLst>
            </p:cNvPr>
            <p:cNvSpPr>
              <a:spLocks noChangeShapeType="1"/>
            </p:cNvSpPr>
            <p:nvPr/>
          </p:nvSpPr>
          <p:spPr bwMode="auto">
            <a:xfrm flipV="1">
              <a:off x="3060" y="514"/>
              <a:ext cx="0" cy="1456"/>
            </a:xfrm>
            <a:prstGeom prst="line">
              <a:avLst/>
            </a:prstGeom>
            <a:noFill/>
            <a:ln w="127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7" name="Text Box 9">
              <a:extLst>
                <a:ext uri="{FF2B5EF4-FFF2-40B4-BE49-F238E27FC236}">
                  <a16:creationId xmlns:a16="http://schemas.microsoft.com/office/drawing/2014/main" id="{7AFD7284-EC2F-AA4C-A6C8-50477AB61505}"/>
                </a:ext>
              </a:extLst>
            </p:cNvPr>
            <p:cNvSpPr txBox="1">
              <a:spLocks noChangeArrowheads="1"/>
            </p:cNvSpPr>
            <p:nvPr/>
          </p:nvSpPr>
          <p:spPr bwMode="auto">
            <a:xfrm rot="-5400000">
              <a:off x="2501" y="1088"/>
              <a:ext cx="863"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intensity</a:t>
              </a:r>
            </a:p>
          </p:txBody>
        </p:sp>
        <p:sp>
          <p:nvSpPr>
            <p:cNvPr id="55308" name="AutoShape 10">
              <a:extLst>
                <a:ext uri="{FF2B5EF4-FFF2-40B4-BE49-F238E27FC236}">
                  <a16:creationId xmlns:a16="http://schemas.microsoft.com/office/drawing/2014/main" id="{CD2AD998-2AE2-3747-8B29-9F2B9852B645}"/>
                </a:ext>
              </a:extLst>
            </p:cNvPr>
            <p:cNvSpPr>
              <a:spLocks noChangeArrowheads="1"/>
            </p:cNvSpPr>
            <p:nvPr/>
          </p:nvSpPr>
          <p:spPr bwMode="auto">
            <a:xfrm rot="10800000">
              <a:off x="4313" y="1724"/>
              <a:ext cx="213" cy="404"/>
            </a:xfrm>
            <a:prstGeom prst="curvedRightArrow">
              <a:avLst>
                <a:gd name="adj1" fmla="val 38119"/>
                <a:gd name="adj2" fmla="val 76229"/>
                <a:gd name="adj3" fmla="val 33333"/>
              </a:avLst>
            </a:prstGeom>
            <a:solidFill>
              <a:srgbClr val="DDDDDD"/>
            </a:solidFill>
            <a:ln w="12700">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9" name="Text Box 11">
              <a:extLst>
                <a:ext uri="{FF2B5EF4-FFF2-40B4-BE49-F238E27FC236}">
                  <a16:creationId xmlns:a16="http://schemas.microsoft.com/office/drawing/2014/main" id="{1EE0364E-E996-5B4E-9D89-66A30B295C36}"/>
                </a:ext>
              </a:extLst>
            </p:cNvPr>
            <p:cNvSpPr txBox="1">
              <a:spLocks noChangeArrowheads="1"/>
            </p:cNvSpPr>
            <p:nvPr/>
          </p:nvSpPr>
          <p:spPr bwMode="auto">
            <a:xfrm>
              <a:off x="4385" y="1600"/>
              <a:ext cx="623"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hue</a:t>
              </a:r>
            </a:p>
          </p:txBody>
        </p:sp>
        <p:sp>
          <p:nvSpPr>
            <p:cNvPr id="55310" name="Line 12">
              <a:extLst>
                <a:ext uri="{FF2B5EF4-FFF2-40B4-BE49-F238E27FC236}">
                  <a16:creationId xmlns:a16="http://schemas.microsoft.com/office/drawing/2014/main" id="{696B04B6-F01E-5041-B05E-252BD908AFED}"/>
                </a:ext>
              </a:extLst>
            </p:cNvPr>
            <p:cNvSpPr>
              <a:spLocks noChangeShapeType="1"/>
            </p:cNvSpPr>
            <p:nvPr/>
          </p:nvSpPr>
          <p:spPr bwMode="auto">
            <a:xfrm>
              <a:off x="3060" y="1970"/>
              <a:ext cx="106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1" name="Line 13">
              <a:extLst>
                <a:ext uri="{FF2B5EF4-FFF2-40B4-BE49-F238E27FC236}">
                  <a16:creationId xmlns:a16="http://schemas.microsoft.com/office/drawing/2014/main" id="{529C3200-6F57-D44C-BBE9-AEBA82FCA467}"/>
                </a:ext>
              </a:extLst>
            </p:cNvPr>
            <p:cNvSpPr>
              <a:spLocks noChangeShapeType="1"/>
            </p:cNvSpPr>
            <p:nvPr/>
          </p:nvSpPr>
          <p:spPr bwMode="auto">
            <a:xfrm flipV="1">
              <a:off x="3058" y="1832"/>
              <a:ext cx="881" cy="13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2" name="Text Box 14">
              <a:extLst>
                <a:ext uri="{FF2B5EF4-FFF2-40B4-BE49-F238E27FC236}">
                  <a16:creationId xmlns:a16="http://schemas.microsoft.com/office/drawing/2014/main" id="{6FB4A947-C5B2-004B-9BC7-D9E3ABF4B158}"/>
                </a:ext>
              </a:extLst>
            </p:cNvPr>
            <p:cNvSpPr txBox="1">
              <a:spLocks noChangeArrowheads="1"/>
            </p:cNvSpPr>
            <p:nvPr/>
          </p:nvSpPr>
          <p:spPr bwMode="auto">
            <a:xfrm>
              <a:off x="3975" y="1849"/>
              <a:ext cx="58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0</a:t>
              </a: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p:txBody>
        </p:sp>
        <p:sp>
          <p:nvSpPr>
            <p:cNvPr id="55313" name="Line 15">
              <a:extLst>
                <a:ext uri="{FF2B5EF4-FFF2-40B4-BE49-F238E27FC236}">
                  <a16:creationId xmlns:a16="http://schemas.microsoft.com/office/drawing/2014/main" id="{550E767E-0B37-784F-B2E9-E05FD1896024}"/>
                </a:ext>
              </a:extLst>
            </p:cNvPr>
            <p:cNvSpPr>
              <a:spLocks noChangeShapeType="1"/>
            </p:cNvSpPr>
            <p:nvPr/>
          </p:nvSpPr>
          <p:spPr bwMode="auto">
            <a:xfrm>
              <a:off x="3065" y="1343"/>
              <a:ext cx="622" cy="0"/>
            </a:xfrm>
            <a:prstGeom prst="line">
              <a:avLst/>
            </a:prstGeom>
            <a:noFill/>
            <a:ln w="12700">
              <a:solidFill>
                <a:srgbClr val="FFFFFF"/>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4" name="Line 16">
              <a:extLst>
                <a:ext uri="{FF2B5EF4-FFF2-40B4-BE49-F238E27FC236}">
                  <a16:creationId xmlns:a16="http://schemas.microsoft.com/office/drawing/2014/main" id="{6D52AC59-57E7-FB4E-9354-34F341F04B81}"/>
                </a:ext>
              </a:extLst>
            </p:cNvPr>
            <p:cNvSpPr>
              <a:spLocks noChangeShapeType="1"/>
            </p:cNvSpPr>
            <p:nvPr/>
          </p:nvSpPr>
          <p:spPr bwMode="auto">
            <a:xfrm>
              <a:off x="3065" y="1095"/>
              <a:ext cx="444" cy="0"/>
            </a:xfrm>
            <a:prstGeom prst="line">
              <a:avLst/>
            </a:prstGeom>
            <a:noFill/>
            <a:ln w="12700">
              <a:solidFill>
                <a:srgbClr val="FFFFFF"/>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5" name="Text Box 17">
              <a:extLst>
                <a:ext uri="{FF2B5EF4-FFF2-40B4-BE49-F238E27FC236}">
                  <a16:creationId xmlns:a16="http://schemas.microsoft.com/office/drawing/2014/main" id="{78EA7601-E1EB-F648-9A1A-E751BEA4EB04}"/>
                </a:ext>
              </a:extLst>
            </p:cNvPr>
            <p:cNvSpPr txBox="1">
              <a:spLocks noChangeArrowheads="1"/>
            </p:cNvSpPr>
            <p:nvPr/>
          </p:nvSpPr>
          <p:spPr bwMode="auto">
            <a:xfrm rot="-29629">
              <a:off x="3619" y="1089"/>
              <a:ext cx="1163"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saturation</a:t>
              </a:r>
            </a:p>
          </p:txBody>
        </p:sp>
        <p:sp>
          <p:nvSpPr>
            <p:cNvPr id="55316" name="Freeform 18">
              <a:extLst>
                <a:ext uri="{FF2B5EF4-FFF2-40B4-BE49-F238E27FC236}">
                  <a16:creationId xmlns:a16="http://schemas.microsoft.com/office/drawing/2014/main" id="{865F55A9-2094-C34E-8D3E-A6D173098DC4}"/>
                </a:ext>
              </a:extLst>
            </p:cNvPr>
            <p:cNvSpPr>
              <a:spLocks/>
            </p:cNvSpPr>
            <p:nvPr/>
          </p:nvSpPr>
          <p:spPr bwMode="auto">
            <a:xfrm>
              <a:off x="3464" y="1241"/>
              <a:ext cx="253" cy="78"/>
            </a:xfrm>
            <a:custGeom>
              <a:avLst/>
              <a:gdLst>
                <a:gd name="T0" fmla="*/ 125654 w 136"/>
                <a:gd name="T1" fmla="*/ 0 h 60"/>
                <a:gd name="T2" fmla="*/ 36849 w 136"/>
                <a:gd name="T3" fmla="*/ 359 h 60"/>
                <a:gd name="T4" fmla="*/ 0 w 136"/>
                <a:gd name="T5" fmla="*/ 1066 h 60"/>
                <a:gd name="T6" fmla="*/ 0 60000 65536"/>
                <a:gd name="T7" fmla="*/ 0 60000 65536"/>
                <a:gd name="T8" fmla="*/ 0 60000 65536"/>
              </a:gdLst>
              <a:ahLst/>
              <a:cxnLst>
                <a:cxn ang="T6">
                  <a:pos x="T0" y="T1"/>
                </a:cxn>
                <a:cxn ang="T7">
                  <a:pos x="T2" y="T3"/>
                </a:cxn>
                <a:cxn ang="T8">
                  <a:pos x="T4" y="T5"/>
                </a:cxn>
              </a:cxnLst>
              <a:rect l="0" t="0" r="r" b="b"/>
              <a:pathLst>
                <a:path w="136" h="60">
                  <a:moveTo>
                    <a:pt x="136" y="0"/>
                  </a:moveTo>
                  <a:cubicBezTo>
                    <a:pt x="99" y="5"/>
                    <a:pt x="63" y="10"/>
                    <a:pt x="40" y="20"/>
                  </a:cubicBezTo>
                  <a:cubicBezTo>
                    <a:pt x="17" y="30"/>
                    <a:pt x="8" y="45"/>
                    <a:pt x="0" y="60"/>
                  </a:cubicBezTo>
                </a:path>
              </a:pathLst>
            </a:custGeom>
            <a:noFill/>
            <a:ln w="12700" cmpd="sng">
              <a:solidFill>
                <a:srgbClr val="FFFF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7" name="Line 19">
              <a:extLst>
                <a:ext uri="{FF2B5EF4-FFF2-40B4-BE49-F238E27FC236}">
                  <a16:creationId xmlns:a16="http://schemas.microsoft.com/office/drawing/2014/main" id="{717FD1F1-7D84-FE49-BA1D-1788BC6022AB}"/>
                </a:ext>
              </a:extLst>
            </p:cNvPr>
            <p:cNvSpPr>
              <a:spLocks noChangeShapeType="1"/>
            </p:cNvSpPr>
            <p:nvPr/>
          </p:nvSpPr>
          <p:spPr bwMode="auto">
            <a:xfrm>
              <a:off x="2034" y="2011"/>
              <a:ext cx="1028" cy="149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8" name="Line 20">
              <a:extLst>
                <a:ext uri="{FF2B5EF4-FFF2-40B4-BE49-F238E27FC236}">
                  <a16:creationId xmlns:a16="http://schemas.microsoft.com/office/drawing/2014/main" id="{97A4FA4B-7EDB-A34D-85F5-9AD4AF06B69E}"/>
                </a:ext>
              </a:extLst>
            </p:cNvPr>
            <p:cNvSpPr>
              <a:spLocks noChangeShapeType="1"/>
            </p:cNvSpPr>
            <p:nvPr/>
          </p:nvSpPr>
          <p:spPr bwMode="auto">
            <a:xfrm flipH="1">
              <a:off x="3062" y="2013"/>
              <a:ext cx="1066" cy="149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9" name="Line 21">
              <a:extLst>
                <a:ext uri="{FF2B5EF4-FFF2-40B4-BE49-F238E27FC236}">
                  <a16:creationId xmlns:a16="http://schemas.microsoft.com/office/drawing/2014/main" id="{4A263AFE-2F9B-A242-8698-4A38386640B0}"/>
                </a:ext>
              </a:extLst>
            </p:cNvPr>
            <p:cNvSpPr>
              <a:spLocks noChangeShapeType="1"/>
            </p:cNvSpPr>
            <p:nvPr/>
          </p:nvSpPr>
          <p:spPr bwMode="auto">
            <a:xfrm flipV="1">
              <a:off x="3068" y="2280"/>
              <a:ext cx="0" cy="1165"/>
            </a:xfrm>
            <a:prstGeom prst="line">
              <a:avLst/>
            </a:prstGeom>
            <a:noFill/>
            <a:ln w="127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20" name="Text Box 22">
              <a:extLst>
                <a:ext uri="{FF2B5EF4-FFF2-40B4-BE49-F238E27FC236}">
                  <a16:creationId xmlns:a16="http://schemas.microsoft.com/office/drawing/2014/main" id="{51AA4054-AFC5-3B47-99FD-DE2B21666C68}"/>
                </a:ext>
              </a:extLst>
            </p:cNvPr>
            <p:cNvSpPr txBox="1">
              <a:spLocks noChangeArrowheads="1"/>
            </p:cNvSpPr>
            <p:nvPr/>
          </p:nvSpPr>
          <p:spPr bwMode="auto">
            <a:xfrm rot="-29629">
              <a:off x="2739" y="3476"/>
              <a:ext cx="747"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black</a:t>
              </a:r>
            </a:p>
          </p:txBody>
        </p:sp>
        <p:sp>
          <p:nvSpPr>
            <p:cNvPr id="55321" name="Text Box 23">
              <a:extLst>
                <a:ext uri="{FF2B5EF4-FFF2-40B4-BE49-F238E27FC236}">
                  <a16:creationId xmlns:a16="http://schemas.microsoft.com/office/drawing/2014/main" id="{B26CE3ED-B7BC-734B-A14B-650A1BDE930F}"/>
                </a:ext>
              </a:extLst>
            </p:cNvPr>
            <p:cNvSpPr txBox="1">
              <a:spLocks noChangeArrowheads="1"/>
            </p:cNvSpPr>
            <p:nvPr/>
          </p:nvSpPr>
          <p:spPr bwMode="auto">
            <a:xfrm rot="-29629">
              <a:off x="2635" y="254"/>
              <a:ext cx="80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white</a:t>
              </a:r>
            </a:p>
          </p:txBody>
        </p:sp>
      </p:grpSp>
    </p:spTree>
    <p:extLst>
      <p:ext uri="{BB962C8B-B14F-4D97-AF65-F5344CB8AC3E}">
        <p14:creationId xmlns:p14="http://schemas.microsoft.com/office/powerpoint/2010/main" val="3070513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1">
            <a:extLst>
              <a:ext uri="{FF2B5EF4-FFF2-40B4-BE49-F238E27FC236}">
                <a16:creationId xmlns:a16="http://schemas.microsoft.com/office/drawing/2014/main" id="{47D53C94-AE6A-1C42-8B92-1ABC83F9309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DFA0391-37EB-A940-B175-6C1D0956C1FF}"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57347" name="Group 2">
            <a:extLst>
              <a:ext uri="{FF2B5EF4-FFF2-40B4-BE49-F238E27FC236}">
                <a16:creationId xmlns:a16="http://schemas.microsoft.com/office/drawing/2014/main" id="{8E5F832E-9C2B-5F48-BFDA-ADDC0F57979B}"/>
              </a:ext>
            </a:extLst>
          </p:cNvPr>
          <p:cNvGrpSpPr>
            <a:grpSpLocks/>
          </p:cNvGrpSpPr>
          <p:nvPr/>
        </p:nvGrpSpPr>
        <p:grpSpPr bwMode="auto">
          <a:xfrm>
            <a:off x="896938" y="654050"/>
            <a:ext cx="7834312" cy="5373688"/>
            <a:chOff x="1088" y="895"/>
            <a:chExt cx="3552" cy="2571"/>
          </a:xfrm>
        </p:grpSpPr>
        <p:pic>
          <p:nvPicPr>
            <p:cNvPr id="57349" name="Picture 3" descr="levy-composite">
              <a:extLst>
                <a:ext uri="{FF2B5EF4-FFF2-40B4-BE49-F238E27FC236}">
                  <a16:creationId xmlns:a16="http://schemas.microsoft.com/office/drawing/2014/main" id="{268858F9-75E7-964E-A52A-F8A86603A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 y="895"/>
              <a:ext cx="3552" cy="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Line 4">
              <a:extLst>
                <a:ext uri="{FF2B5EF4-FFF2-40B4-BE49-F238E27FC236}">
                  <a16:creationId xmlns:a16="http://schemas.microsoft.com/office/drawing/2014/main" id="{010542B2-3A15-7A4B-BB01-069AB7BA2AF2}"/>
                </a:ext>
              </a:extLst>
            </p:cNvPr>
            <p:cNvSpPr>
              <a:spLocks noChangeShapeType="1"/>
            </p:cNvSpPr>
            <p:nvPr/>
          </p:nvSpPr>
          <p:spPr bwMode="auto">
            <a:xfrm flipV="1">
              <a:off x="1400" y="1616"/>
              <a:ext cx="208" cy="5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1" name="Line 5">
              <a:extLst>
                <a:ext uri="{FF2B5EF4-FFF2-40B4-BE49-F238E27FC236}">
                  <a16:creationId xmlns:a16="http://schemas.microsoft.com/office/drawing/2014/main" id="{3F23546F-6275-9940-8738-F99D8ED9F431}"/>
                </a:ext>
              </a:extLst>
            </p:cNvPr>
            <p:cNvSpPr>
              <a:spLocks noChangeShapeType="1"/>
            </p:cNvSpPr>
            <p:nvPr/>
          </p:nvSpPr>
          <p:spPr bwMode="auto">
            <a:xfrm flipH="1" flipV="1">
              <a:off x="1912" y="1920"/>
              <a:ext cx="136" cy="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2" name="Line 6">
              <a:extLst>
                <a:ext uri="{FF2B5EF4-FFF2-40B4-BE49-F238E27FC236}">
                  <a16:creationId xmlns:a16="http://schemas.microsoft.com/office/drawing/2014/main" id="{AC034C54-8BE0-934E-858F-F4FB99776FA8}"/>
                </a:ext>
              </a:extLst>
            </p:cNvPr>
            <p:cNvSpPr>
              <a:spLocks noChangeShapeType="1"/>
            </p:cNvSpPr>
            <p:nvPr/>
          </p:nvSpPr>
          <p:spPr bwMode="auto">
            <a:xfrm flipH="1">
              <a:off x="1872" y="1328"/>
              <a:ext cx="216" cy="12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3" name="Line 7">
              <a:extLst>
                <a:ext uri="{FF2B5EF4-FFF2-40B4-BE49-F238E27FC236}">
                  <a16:creationId xmlns:a16="http://schemas.microsoft.com/office/drawing/2014/main" id="{23C8CA73-CE76-7740-86F8-7A7E30F313D1}"/>
                </a:ext>
              </a:extLst>
            </p:cNvPr>
            <p:cNvSpPr>
              <a:spLocks noChangeShapeType="1"/>
            </p:cNvSpPr>
            <p:nvPr/>
          </p:nvSpPr>
          <p:spPr bwMode="auto">
            <a:xfrm flipH="1">
              <a:off x="1768" y="920"/>
              <a:ext cx="104" cy="14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4" name="Line 8">
              <a:extLst>
                <a:ext uri="{FF2B5EF4-FFF2-40B4-BE49-F238E27FC236}">
                  <a16:creationId xmlns:a16="http://schemas.microsoft.com/office/drawing/2014/main" id="{367DAF49-CD09-F54E-B9E7-E0C02F17466D}"/>
                </a:ext>
              </a:extLst>
            </p:cNvPr>
            <p:cNvSpPr>
              <a:spLocks noChangeShapeType="1"/>
            </p:cNvSpPr>
            <p:nvPr/>
          </p:nvSpPr>
          <p:spPr bwMode="auto">
            <a:xfrm>
              <a:off x="1336" y="1064"/>
              <a:ext cx="208" cy="8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5" name="Line 9">
              <a:extLst>
                <a:ext uri="{FF2B5EF4-FFF2-40B4-BE49-F238E27FC236}">
                  <a16:creationId xmlns:a16="http://schemas.microsoft.com/office/drawing/2014/main" id="{5777EB17-7B6E-4749-945C-D3728BCC6338}"/>
                </a:ext>
              </a:extLst>
            </p:cNvPr>
            <p:cNvSpPr>
              <a:spLocks noChangeShapeType="1"/>
            </p:cNvSpPr>
            <p:nvPr/>
          </p:nvSpPr>
          <p:spPr bwMode="auto">
            <a:xfrm flipV="1">
              <a:off x="1576" y="1952"/>
              <a:ext cx="144" cy="13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57348" name="Text Box 10">
            <a:extLst>
              <a:ext uri="{FF2B5EF4-FFF2-40B4-BE49-F238E27FC236}">
                <a16:creationId xmlns:a16="http://schemas.microsoft.com/office/drawing/2014/main" id="{C8B23F2D-A93E-2C4D-B06C-C8DD497D6EBD}"/>
              </a:ext>
            </a:extLst>
          </p:cNvPr>
          <p:cNvSpPr txBox="1">
            <a:spLocks noChangeArrowheads="1"/>
          </p:cNvSpPr>
          <p:nvPr/>
        </p:nvSpPr>
        <p:spPr bwMode="auto">
          <a:xfrm>
            <a:off x="735013" y="6078538"/>
            <a:ext cx="7818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Image thresholding based on RGB or HSI</a:t>
            </a:r>
          </a:p>
        </p:txBody>
      </p:sp>
    </p:spTree>
    <p:extLst>
      <p:ext uri="{BB962C8B-B14F-4D97-AF65-F5344CB8AC3E}">
        <p14:creationId xmlns:p14="http://schemas.microsoft.com/office/powerpoint/2010/main" val="1229487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1">
            <a:extLst>
              <a:ext uri="{FF2B5EF4-FFF2-40B4-BE49-F238E27FC236}">
                <a16:creationId xmlns:a16="http://schemas.microsoft.com/office/drawing/2014/main" id="{F06B4235-4FBC-BC4E-B94D-C90FBF4372B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54F3D80-CBA5-C145-ACB8-DD656E1E33BF}"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9394" name="TextBox 2">
            <a:extLst>
              <a:ext uri="{FF2B5EF4-FFF2-40B4-BE49-F238E27FC236}">
                <a16:creationId xmlns:a16="http://schemas.microsoft.com/office/drawing/2014/main" id="{5950CDAC-D8E9-E74A-B6F0-52BD2297ED77}"/>
              </a:ext>
            </a:extLst>
          </p:cNvPr>
          <p:cNvSpPr txBox="1">
            <a:spLocks noChangeArrowheads="1"/>
          </p:cNvSpPr>
          <p:nvPr/>
        </p:nvSpPr>
        <p:spPr bwMode="auto">
          <a:xfrm>
            <a:off x="968375" y="1665288"/>
            <a:ext cx="7151688"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90000"/>
              </a:lnSpc>
              <a:spcBef>
                <a:spcPct val="0"/>
              </a:spcBef>
              <a:spcAft>
                <a:spcPct val="0"/>
              </a:spcAft>
              <a:buClrTx/>
              <a:buSzTx/>
              <a:buFontTx/>
              <a:buChar char="•"/>
              <a:tabLst/>
              <a:defRPr/>
            </a:pPr>
            <a:r>
              <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look up table (LUT) is an operation that uses a mathematical calculation to change the display of any pixel in an image</a:t>
            </a:r>
          </a:p>
          <a:p>
            <a:pPr marL="342900" marR="0" lvl="0" indent="-342900" algn="l" defTabSz="914400" rtl="0" eaLnBrk="1" fontAlgn="base" latinLnBrk="0" hangingPunct="1">
              <a:lnSpc>
                <a:spcPct val="90000"/>
              </a:lnSpc>
              <a:spcBef>
                <a:spcPct val="0"/>
              </a:spcBef>
              <a:spcAft>
                <a:spcPct val="0"/>
              </a:spcAft>
              <a:buClrTx/>
              <a:buSzTx/>
              <a:buFontTx/>
              <a:buChar char="•"/>
              <a:tabLst/>
              <a:defRPr/>
            </a:pPr>
            <a:endPar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0"/>
              </a:spcBef>
              <a:spcAft>
                <a:spcPct val="0"/>
              </a:spcAft>
              <a:buClrTx/>
              <a:buSzTx/>
              <a:buFontTx/>
              <a:buChar char="•"/>
              <a:tabLst/>
              <a:defRPr/>
            </a:pPr>
            <a:r>
              <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This usually is the basis for both the visualization (the main purpose) but also the saved image</a:t>
            </a:r>
          </a:p>
          <a:p>
            <a:pPr marL="342900" marR="0" lvl="0" indent="-342900" algn="l" defTabSz="914400" rtl="0" eaLnBrk="1" fontAlgn="base" latinLnBrk="0" hangingPunct="1">
              <a:lnSpc>
                <a:spcPct val="90000"/>
              </a:lnSpc>
              <a:spcBef>
                <a:spcPct val="0"/>
              </a:spcBef>
              <a:spcAft>
                <a:spcPct val="0"/>
              </a:spcAft>
              <a:buClrTx/>
              <a:buSzTx/>
              <a:buFontTx/>
              <a:buChar char="•"/>
              <a:tabLst/>
              <a:defRPr/>
            </a:pPr>
            <a:endPar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0"/>
              </a:spcBef>
              <a:spcAft>
                <a:spcPct val="0"/>
              </a:spcAft>
              <a:buClrTx/>
              <a:buSzTx/>
              <a:buFontTx/>
              <a:buChar char="•"/>
              <a:tabLst/>
              <a:defRPr/>
            </a:pPr>
            <a:r>
              <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LUTs are integer operations and can significantly improve output performance and standardize the image display manipulation</a:t>
            </a:r>
          </a:p>
          <a:p>
            <a:pPr marL="342900" marR="0" lvl="0" indent="-342900" algn="l" defTabSz="914400" rtl="0" eaLnBrk="1" fontAlgn="base" latinLnBrk="0" hangingPunct="1">
              <a:lnSpc>
                <a:spcPct val="90000"/>
              </a:lnSpc>
              <a:spcBef>
                <a:spcPct val="0"/>
              </a:spcBef>
              <a:spcAft>
                <a:spcPct val="0"/>
              </a:spcAft>
              <a:buClrTx/>
              <a:buSzTx/>
              <a:buFontTx/>
              <a:buChar char="•"/>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LUTs allow you to assign colors that relate to your own imaging situation</a:t>
            </a:r>
          </a:p>
        </p:txBody>
      </p:sp>
      <p:sp>
        <p:nvSpPr>
          <p:cNvPr id="59395" name="TextBox 3">
            <a:extLst>
              <a:ext uri="{FF2B5EF4-FFF2-40B4-BE49-F238E27FC236}">
                <a16:creationId xmlns:a16="http://schemas.microsoft.com/office/drawing/2014/main" id="{AC405E03-F527-3D48-8A11-82D4D05D0414}"/>
              </a:ext>
            </a:extLst>
          </p:cNvPr>
          <p:cNvSpPr txBox="1">
            <a:spLocks noChangeArrowheads="1"/>
          </p:cNvSpPr>
          <p:nvPr/>
        </p:nvSpPr>
        <p:spPr bwMode="auto">
          <a:xfrm>
            <a:off x="1633538" y="533400"/>
            <a:ext cx="5659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Look Up Tables (LUT)</a:t>
            </a:r>
          </a:p>
        </p:txBody>
      </p:sp>
    </p:spTree>
    <p:extLst>
      <p:ext uri="{BB962C8B-B14F-4D97-AF65-F5344CB8AC3E}">
        <p14:creationId xmlns:p14="http://schemas.microsoft.com/office/powerpoint/2010/main" val="3165469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867A3C8F-8198-F14C-9B0C-4730BDF29340}"/>
              </a:ext>
            </a:extLst>
          </p:cNvPr>
          <p:cNvSpPr txBox="1">
            <a:spLocks noChangeArrowheads="1"/>
          </p:cNvSpPr>
          <p:nvPr/>
        </p:nvSpPr>
        <p:spPr bwMode="auto">
          <a:xfrm>
            <a:off x="457200" y="238125"/>
            <a:ext cx="9144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Gamma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The gamma of a histogram curve is the slope, expressed as a ratio of the logs of the output to input values. A gamma value of 1.0 equals an output:input ratio of 1:1 and no correction is applied.  In some programs, a gamma function applies a lookup table function (LUT) to compensate or correct for the bias which may be built into the video source.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 camera's light response is often set to a power function (Gamma function) to mimic the photometric response of the human eye.  This may result in a non-linear response from the video source and cause errors if you are making densitometric measurements. The camera bias can be removed by applying an inverse gamma function.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This function calculates a lookup table to correct for the bias based on operator provided parameters.  The gamma function for decalibrating the camera can be obtained from the camera manufacturer. </a:t>
            </a:r>
            <a:endParaRPr kumimoji="0" lang="en-US" altLang="en-US" sz="2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66184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a:extLst>
              <a:ext uri="{FF2B5EF4-FFF2-40B4-BE49-F238E27FC236}">
                <a16:creationId xmlns:a16="http://schemas.microsoft.com/office/drawing/2014/main" id="{2B453FD1-A416-0C4F-B86C-E68208C7AD07}"/>
              </a:ext>
            </a:extLst>
          </p:cNvPr>
          <p:cNvGrpSpPr>
            <a:grpSpLocks/>
          </p:cNvGrpSpPr>
          <p:nvPr/>
        </p:nvGrpSpPr>
        <p:grpSpPr bwMode="auto">
          <a:xfrm>
            <a:off x="0" y="0"/>
            <a:ext cx="4593021" cy="1857704"/>
            <a:chOff x="679" y="1016"/>
            <a:chExt cx="4689" cy="2288"/>
          </a:xfrm>
        </p:grpSpPr>
        <p:pic>
          <p:nvPicPr>
            <p:cNvPr id="63492" name="Picture 3" descr="Gamma 1-1">
              <a:extLst>
                <a:ext uri="{FF2B5EF4-FFF2-40B4-BE49-F238E27FC236}">
                  <a16:creationId xmlns:a16="http://schemas.microsoft.com/office/drawing/2014/main" id="{FA6B20C4-0F97-9040-B98D-FFB8A1835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 y="1016"/>
              <a:ext cx="4689"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4">
              <a:extLst>
                <a:ext uri="{FF2B5EF4-FFF2-40B4-BE49-F238E27FC236}">
                  <a16:creationId xmlns:a16="http://schemas.microsoft.com/office/drawing/2014/main" id="{F1EBA406-6499-D243-9DDA-3446BD1DD2BF}"/>
                </a:ext>
              </a:extLst>
            </p:cNvPr>
            <p:cNvSpPr txBox="1">
              <a:spLocks noChangeArrowheads="1"/>
            </p:cNvSpPr>
            <p:nvPr/>
          </p:nvSpPr>
          <p:spPr bwMode="auto">
            <a:xfrm>
              <a:off x="4896" y="2064"/>
              <a:ext cx="336"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p:txBody>
        </p:sp>
      </p:grpSp>
      <p:sp>
        <p:nvSpPr>
          <p:cNvPr id="63491" name="Text Box 5">
            <a:extLst>
              <a:ext uri="{FF2B5EF4-FFF2-40B4-BE49-F238E27FC236}">
                <a16:creationId xmlns:a16="http://schemas.microsoft.com/office/drawing/2014/main" id="{ECC543EB-8E2B-F446-ABD1-3E301B0E3718}"/>
              </a:ext>
            </a:extLst>
          </p:cNvPr>
          <p:cNvSpPr txBox="1">
            <a:spLocks noChangeArrowheads="1"/>
          </p:cNvSpPr>
          <p:nvPr/>
        </p:nvSpPr>
        <p:spPr bwMode="auto">
          <a:xfrm>
            <a:off x="1066800" y="4495800"/>
            <a:ext cx="7467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straight line at the 45 degree angle in the output lookup table indicates that no processing has been performed on the pixels - gamma = 1.0</a:t>
            </a:r>
          </a:p>
        </p:txBody>
      </p:sp>
      <p:pic>
        <p:nvPicPr>
          <p:cNvPr id="6" name="Picture 2" descr="gamma 1">
            <a:extLst>
              <a:ext uri="{FF2B5EF4-FFF2-40B4-BE49-F238E27FC236}">
                <a16:creationId xmlns:a16="http://schemas.microsoft.com/office/drawing/2014/main" id="{8632FE9E-F6BA-E846-9AC4-E9B15E7FA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7703"/>
            <a:ext cx="4593021" cy="160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nverse">
            <a:extLst>
              <a:ext uri="{FF2B5EF4-FFF2-40B4-BE49-F238E27FC236}">
                <a16:creationId xmlns:a16="http://schemas.microsoft.com/office/drawing/2014/main" id="{139673E9-EF03-1244-9005-5903E5C61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8656"/>
            <a:ext cx="4593021" cy="181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rbitrary">
            <a:extLst>
              <a:ext uri="{FF2B5EF4-FFF2-40B4-BE49-F238E27FC236}">
                <a16:creationId xmlns:a16="http://schemas.microsoft.com/office/drawing/2014/main" id="{2C629781-89D7-A041-AA45-0FA6EF8D2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4619" y="2203014"/>
            <a:ext cx="4516581" cy="217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51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B7444-8063-8D46-B69A-EA85FE643F77}"/>
              </a:ext>
            </a:extLst>
          </p:cNvPr>
          <p:cNvSpPr txBox="1"/>
          <p:nvPr/>
        </p:nvSpPr>
        <p:spPr>
          <a:xfrm>
            <a:off x="803189" y="926757"/>
            <a:ext cx="8229600" cy="4093428"/>
          </a:xfrm>
          <a:prstGeom prst="rect">
            <a:avLst/>
          </a:prstGeom>
          <a:noFill/>
        </p:spPr>
        <p:txBody>
          <a:bodyPr wrap="square" rtlCol="0">
            <a:spAutoFit/>
          </a:bodyPr>
          <a:lstStyle/>
          <a:p>
            <a:r>
              <a:rPr lang="en-US" sz="3600" b="1" dirty="0">
                <a:solidFill>
                  <a:schemeClr val="tx1"/>
                </a:solidFill>
              </a:rPr>
              <a:t>Image Processing</a:t>
            </a:r>
          </a:p>
          <a:p>
            <a:r>
              <a:rPr lang="en-US" b="1" dirty="0">
                <a:solidFill>
                  <a:schemeClr val="tx1"/>
                </a:solidFill>
              </a:rPr>
              <a:t>Image processing</a:t>
            </a:r>
            <a:r>
              <a:rPr lang="en-US" dirty="0">
                <a:solidFill>
                  <a:schemeClr val="tx1"/>
                </a:solidFill>
              </a:rPr>
              <a:t> is a method to perform some operations on an image, in order to get an enhanced image or to extract some useful information from it.</a:t>
            </a:r>
          </a:p>
          <a:p>
            <a:endParaRPr lang="en-US" dirty="0">
              <a:solidFill>
                <a:schemeClr val="tx1"/>
              </a:solidFill>
            </a:endParaRPr>
          </a:p>
          <a:p>
            <a:endParaRPr lang="en-US" dirty="0">
              <a:solidFill>
                <a:schemeClr val="tx1"/>
              </a:solidFill>
            </a:endParaRPr>
          </a:p>
          <a:p>
            <a:r>
              <a:rPr lang="en-US" sz="3200" dirty="0">
                <a:solidFill>
                  <a:schemeClr val="tx1"/>
                </a:solidFill>
              </a:rPr>
              <a:t>Image Analysis</a:t>
            </a:r>
          </a:p>
          <a:p>
            <a:r>
              <a:rPr lang="en-US" b="1" dirty="0">
                <a:solidFill>
                  <a:schemeClr val="tx1"/>
                </a:solidFill>
              </a:rPr>
              <a:t>Image analysis</a:t>
            </a:r>
            <a:r>
              <a:rPr lang="en-US" dirty="0">
                <a:solidFill>
                  <a:schemeClr val="tx1"/>
                </a:solidFill>
              </a:rPr>
              <a:t> is the extraction of meaningful information from images; mainly from digital images by means of digital image processing techniques</a:t>
            </a:r>
          </a:p>
        </p:txBody>
      </p:sp>
    </p:spTree>
    <p:extLst>
      <p:ext uri="{BB962C8B-B14F-4D97-AF65-F5344CB8AC3E}">
        <p14:creationId xmlns:p14="http://schemas.microsoft.com/office/powerpoint/2010/main" val="3489785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5D59517-FADD-2D4E-9122-88D978811988}"/>
              </a:ext>
            </a:extLst>
          </p:cNvPr>
          <p:cNvSpPr>
            <a:spLocks noGrp="1" noChangeArrowheads="1"/>
          </p:cNvSpPr>
          <p:nvPr>
            <p:ph type="title"/>
          </p:nvPr>
        </p:nvSpPr>
        <p:spPr>
          <a:xfrm>
            <a:off x="1139825" y="298450"/>
            <a:ext cx="7254875" cy="1143000"/>
          </a:xfrm>
        </p:spPr>
        <p:txBody>
          <a:bodyPr/>
          <a:lstStyle/>
          <a:p>
            <a:pPr eaLnBrk="1" hangingPunct="1"/>
            <a:r>
              <a:rPr lang="en-US" altLang="en-US" sz="3600">
                <a:solidFill>
                  <a:schemeClr val="tx1"/>
                </a:solidFill>
              </a:rPr>
              <a:t>Principles of 2D Image Analysis</a:t>
            </a:r>
          </a:p>
        </p:txBody>
      </p:sp>
      <p:sp>
        <p:nvSpPr>
          <p:cNvPr id="151555" name="Rectangle 3">
            <a:extLst>
              <a:ext uri="{FF2B5EF4-FFF2-40B4-BE49-F238E27FC236}">
                <a16:creationId xmlns:a16="http://schemas.microsoft.com/office/drawing/2014/main" id="{2F00658C-8171-284C-B9F8-E51BDC776EE2}"/>
              </a:ext>
            </a:extLst>
          </p:cNvPr>
          <p:cNvSpPr>
            <a:spLocks noGrp="1" noChangeArrowheads="1"/>
          </p:cNvSpPr>
          <p:nvPr>
            <p:ph type="body" idx="1"/>
          </p:nvPr>
        </p:nvSpPr>
        <p:spPr>
          <a:xfrm>
            <a:off x="585788" y="1295400"/>
            <a:ext cx="7254875" cy="4114800"/>
          </a:xfrm>
        </p:spPr>
        <p:txBody>
          <a:bodyPr/>
          <a:lstStyle/>
          <a:p>
            <a:pPr eaLnBrk="1" hangingPunct="1"/>
            <a:r>
              <a:rPr lang="en-US" altLang="en-US" dirty="0">
                <a:solidFill>
                  <a:srgbClr val="11595B"/>
                </a:solidFill>
              </a:rPr>
              <a:t>End of Part 2</a:t>
            </a:r>
          </a:p>
          <a:p>
            <a:pPr eaLnBrk="1" hangingPunct="1"/>
            <a:r>
              <a:rPr lang="en-US" altLang="en-US" dirty="0">
                <a:solidFill>
                  <a:srgbClr val="11595B"/>
                </a:solidFill>
              </a:rPr>
              <a:t>Part 3 is the next lecture</a:t>
            </a:r>
          </a:p>
          <a:p>
            <a:pPr lvl="1" eaLnBrk="1" hangingPunct="1"/>
            <a:r>
              <a:rPr lang="en-US" altLang="en-US" dirty="0">
                <a:solidFill>
                  <a:srgbClr val="11595B"/>
                </a:solidFill>
              </a:rPr>
              <a:t>Histogram operations</a:t>
            </a:r>
          </a:p>
          <a:p>
            <a:pPr lvl="1" eaLnBrk="1" hangingPunct="1"/>
            <a:r>
              <a:rPr lang="en-US" altLang="en-US" dirty="0">
                <a:solidFill>
                  <a:srgbClr val="11595B"/>
                </a:solidFill>
              </a:rPr>
              <a:t>Image Filters</a:t>
            </a:r>
          </a:p>
          <a:p>
            <a:pPr lvl="1" eaLnBrk="1" hangingPunct="1"/>
            <a:r>
              <a:rPr lang="en-US" altLang="en-US" dirty="0">
                <a:solidFill>
                  <a:srgbClr val="11595B"/>
                </a:solidFill>
              </a:rPr>
              <a:t>Shape analysis</a:t>
            </a:r>
          </a:p>
          <a:p>
            <a:pPr lvl="1" eaLnBrk="1" hangingPunct="1"/>
            <a:r>
              <a:rPr lang="en-US" altLang="en-US" dirty="0">
                <a:solidFill>
                  <a:srgbClr val="11595B"/>
                </a:solidFill>
              </a:rPr>
              <a:t>Area, perimeter, aspect ratio, Boolean operators, </a:t>
            </a:r>
            <a:r>
              <a:rPr lang="en-US" altLang="en-US" dirty="0" err="1">
                <a:solidFill>
                  <a:srgbClr val="11595B"/>
                </a:solidFill>
              </a:rPr>
              <a:t>etc</a:t>
            </a:r>
            <a:endParaRPr lang="en-US" altLang="en-US" dirty="0">
              <a:solidFill>
                <a:srgbClr val="11595B"/>
              </a:solidFill>
            </a:endParaRPr>
          </a:p>
          <a:p>
            <a:pPr lvl="1" eaLnBrk="1" hangingPunct="1"/>
            <a:r>
              <a:rPr lang="en-US" altLang="en-US" dirty="0">
                <a:solidFill>
                  <a:srgbClr val="11595B"/>
                </a:solidFill>
              </a:rPr>
              <a:t>Thresholding, segmentation, non-linear filters</a:t>
            </a:r>
          </a:p>
          <a:p>
            <a:pPr lvl="1" eaLnBrk="1" hangingPunct="1"/>
            <a:endParaRPr lang="en-US" altLang="en-US" dirty="0">
              <a:solidFill>
                <a:srgbClr val="11595B"/>
              </a:solidFill>
            </a:endParaRPr>
          </a:p>
        </p:txBody>
      </p:sp>
      <p:pic>
        <p:nvPicPr>
          <p:cNvPr id="151556" name="Picture 4" descr="pucl new">
            <a:extLst>
              <a:ext uri="{FF2B5EF4-FFF2-40B4-BE49-F238E27FC236}">
                <a16:creationId xmlns:a16="http://schemas.microsoft.com/office/drawing/2014/main" id="{28DC7144-9EA0-A946-A9EB-6D472F457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F548E36-3649-D248-AFAA-FCBB58FDE6AC}"/>
              </a:ext>
            </a:extLst>
          </p:cNvPr>
          <p:cNvSpPr>
            <a:spLocks noChangeArrowheads="1"/>
          </p:cNvSpPr>
          <p:nvPr/>
        </p:nvSpPr>
        <p:spPr bwMode="auto">
          <a:xfrm>
            <a:off x="549275" y="1436688"/>
            <a:ext cx="85026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FF"/>
                </a:solidFill>
              </a:rPr>
              <a:t>Acquire digital image: CCD camera/Scanner</a:t>
            </a:r>
          </a:p>
        </p:txBody>
      </p:sp>
      <p:pic>
        <p:nvPicPr>
          <p:cNvPr id="103427" name="Picture 3">
            <a:extLst>
              <a:ext uri="{FF2B5EF4-FFF2-40B4-BE49-F238E27FC236}">
                <a16:creationId xmlns:a16="http://schemas.microsoft.com/office/drawing/2014/main" id="{FF1536EA-68E3-4B4E-9C6D-AC7CB160C1A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446088"/>
            <a:ext cx="75231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a:extLst>
              <a:ext uri="{FF2B5EF4-FFF2-40B4-BE49-F238E27FC236}">
                <a16:creationId xmlns:a16="http://schemas.microsoft.com/office/drawing/2014/main" id="{19117354-ACE3-B44E-BC2C-5331373370A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588" y="2276475"/>
            <a:ext cx="5475287"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917"/>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D489B70D-77DD-7649-AE92-1086E7D16E55}"/>
              </a:ext>
            </a:extLst>
          </p:cNvPr>
          <p:cNvSpPr>
            <a:spLocks noGrp="1" noChangeArrowheads="1"/>
          </p:cNvSpPr>
          <p:nvPr>
            <p:ph type="title"/>
          </p:nvPr>
        </p:nvSpPr>
        <p:spPr>
          <a:xfrm>
            <a:off x="479425" y="542925"/>
            <a:ext cx="8642350" cy="606425"/>
          </a:xfrm>
        </p:spPr>
        <p:txBody>
          <a:bodyPr/>
          <a:lstStyle/>
          <a:p>
            <a:pPr eaLnBrk="1" hangingPunct="1"/>
            <a:r>
              <a:rPr lang="en-US" altLang="en-US" dirty="0">
                <a:solidFill>
                  <a:schemeClr val="tx1"/>
                </a:solidFill>
              </a:rPr>
              <a:t>Digital images</a:t>
            </a:r>
          </a:p>
        </p:txBody>
      </p:sp>
      <p:sp>
        <p:nvSpPr>
          <p:cNvPr id="2052" name="Rectangle 3">
            <a:extLst>
              <a:ext uri="{FF2B5EF4-FFF2-40B4-BE49-F238E27FC236}">
                <a16:creationId xmlns:a16="http://schemas.microsoft.com/office/drawing/2014/main" id="{7225F172-D9ED-E649-823D-2A5F8C0974AA}"/>
              </a:ext>
            </a:extLst>
          </p:cNvPr>
          <p:cNvSpPr>
            <a:spLocks noGrp="1" noChangeArrowheads="1"/>
          </p:cNvSpPr>
          <p:nvPr>
            <p:ph type="body" idx="1"/>
          </p:nvPr>
        </p:nvSpPr>
        <p:spPr>
          <a:xfrm>
            <a:off x="479424" y="1600200"/>
            <a:ext cx="8763429" cy="3101975"/>
          </a:xfrm>
        </p:spPr>
        <p:txBody>
          <a:bodyPr/>
          <a:lstStyle/>
          <a:p>
            <a:pPr eaLnBrk="1" hangingPunct="1"/>
            <a:r>
              <a:rPr lang="en-US" altLang="en-US" dirty="0"/>
              <a:t>a 2D structure comprised of pixels</a:t>
            </a:r>
          </a:p>
          <a:p>
            <a:pPr eaLnBrk="1" hangingPunct="1"/>
            <a:r>
              <a:rPr lang="en-US" altLang="en-US" dirty="0"/>
              <a:t>a “matrix” composed of </a:t>
            </a:r>
            <a:r>
              <a:rPr lang="en-US" altLang="en-US" i="1" dirty="0">
                <a:latin typeface="Arial,Italic"/>
              </a:rPr>
              <a:t>n </a:t>
            </a:r>
            <a:r>
              <a:rPr lang="en-US" altLang="en-US" dirty="0"/>
              <a:t>rows and </a:t>
            </a:r>
            <a:r>
              <a:rPr lang="en-US" altLang="en-US" i="1" dirty="0">
                <a:latin typeface="Arial,Italic"/>
              </a:rPr>
              <a:t>m </a:t>
            </a:r>
            <a:r>
              <a:rPr lang="en-US" altLang="en-US" dirty="0"/>
              <a:t>columns where each pixel location is denoted by the index </a:t>
            </a:r>
            <a:r>
              <a:rPr lang="en-US" altLang="en-US" i="1" dirty="0"/>
              <a:t>(</a:t>
            </a:r>
            <a:r>
              <a:rPr lang="en-US" altLang="en-US" i="1" dirty="0" err="1"/>
              <a:t>i,j</a:t>
            </a:r>
            <a:r>
              <a:rPr lang="en-US" altLang="en-US" i="1" dirty="0"/>
              <a:t>)</a:t>
            </a:r>
          </a:p>
          <a:p>
            <a:pPr eaLnBrk="1" hangingPunct="1">
              <a:buFontTx/>
              <a:buNone/>
            </a:pPr>
            <a:r>
              <a:rPr lang="en-US" altLang="en-US" dirty="0"/>
              <a:t>	for: </a:t>
            </a:r>
            <a:r>
              <a:rPr lang="en-US" altLang="en-US" i="1" dirty="0"/>
              <a:t>0 ≤ I &lt; n</a:t>
            </a:r>
            <a:r>
              <a:rPr lang="en-US" altLang="en-US" dirty="0"/>
              <a:t> and </a:t>
            </a:r>
            <a:r>
              <a:rPr lang="en-US" altLang="en-US" i="1" dirty="0"/>
              <a:t>0 ≤ j &lt; m</a:t>
            </a:r>
          </a:p>
          <a:p>
            <a:pPr eaLnBrk="1" hangingPunct="1">
              <a:buFontTx/>
              <a:buNone/>
            </a:pPr>
            <a:endParaRPr lang="en-US" altLang="en-US" dirty="0"/>
          </a:p>
        </p:txBody>
      </p:sp>
      <p:sp>
        <p:nvSpPr>
          <p:cNvPr id="2053" name="Text Box 4">
            <a:extLst>
              <a:ext uri="{FF2B5EF4-FFF2-40B4-BE49-F238E27FC236}">
                <a16:creationId xmlns:a16="http://schemas.microsoft.com/office/drawing/2014/main" id="{09BECD59-1EDC-CC46-87DD-D2CAF8FB3AC3}"/>
              </a:ext>
            </a:extLst>
          </p:cNvPr>
          <p:cNvSpPr txBox="1">
            <a:spLocks noChangeArrowheads="1"/>
          </p:cNvSpPr>
          <p:nvPr/>
        </p:nvSpPr>
        <p:spPr bwMode="auto">
          <a:xfrm>
            <a:off x="2000250" y="5029200"/>
            <a:ext cx="280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2054" name="Rectangle 5">
            <a:extLst>
              <a:ext uri="{FF2B5EF4-FFF2-40B4-BE49-F238E27FC236}">
                <a16:creationId xmlns:a16="http://schemas.microsoft.com/office/drawing/2014/main" id="{B4A728A6-1284-774E-A256-449A9B73F1C4}"/>
              </a:ext>
            </a:extLst>
          </p:cNvPr>
          <p:cNvSpPr>
            <a:spLocks noChangeArrowheads="1"/>
          </p:cNvSpPr>
          <p:nvPr/>
        </p:nvSpPr>
        <p:spPr bwMode="auto">
          <a:xfrm>
            <a:off x="1588" y="4378325"/>
            <a:ext cx="96012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2055" name="Object 6">
            <a:extLst>
              <a:ext uri="{FF2B5EF4-FFF2-40B4-BE49-F238E27FC236}">
                <a16:creationId xmlns:a16="http://schemas.microsoft.com/office/drawing/2014/main" id="{4F488BDD-6700-754B-B740-7B7C00143E07}"/>
              </a:ext>
            </a:extLst>
          </p:cNvPr>
          <p:cNvGraphicFramePr>
            <a:graphicFrameLocks noChangeAspect="1"/>
          </p:cNvGraphicFramePr>
          <p:nvPr/>
        </p:nvGraphicFramePr>
        <p:xfrm>
          <a:off x="1588" y="3209925"/>
          <a:ext cx="190500" cy="85725"/>
        </p:xfrm>
        <a:graphic>
          <a:graphicData uri="http://schemas.openxmlformats.org/presentationml/2006/ole">
            <mc:AlternateContent xmlns:mc="http://schemas.openxmlformats.org/markup-compatibility/2006">
              <mc:Choice xmlns:v="urn:schemas-microsoft-com:vml" Requires="v">
                <p:oleObj spid="_x0000_s2225" r:id="rId4" imgW="4102100" imgH="2044700" progId="Equation.3">
                  <p:embed/>
                </p:oleObj>
              </mc:Choice>
              <mc:Fallback>
                <p:oleObj r:id="rId4" imgW="4102100" imgH="20447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209925"/>
                        <a:ext cx="1905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6" name="Object 7">
            <a:extLst>
              <a:ext uri="{FF2B5EF4-FFF2-40B4-BE49-F238E27FC236}">
                <a16:creationId xmlns:a16="http://schemas.microsoft.com/office/drawing/2014/main" id="{CE7E77BB-483B-E44F-9398-368C02CD0E3F}"/>
              </a:ext>
            </a:extLst>
          </p:cNvPr>
          <p:cNvGraphicFramePr>
            <a:graphicFrameLocks noChangeAspect="1"/>
          </p:cNvGraphicFramePr>
          <p:nvPr/>
        </p:nvGraphicFramePr>
        <p:xfrm>
          <a:off x="1588" y="3209925"/>
          <a:ext cx="190500" cy="85725"/>
        </p:xfrm>
        <a:graphic>
          <a:graphicData uri="http://schemas.openxmlformats.org/presentationml/2006/ole">
            <mc:AlternateContent xmlns:mc="http://schemas.openxmlformats.org/markup-compatibility/2006">
              <mc:Choice xmlns:v="urn:schemas-microsoft-com:vml" Requires="v">
                <p:oleObj spid="_x0000_s2226" r:id="rId6" imgW="4102100" imgH="2044700" progId="Equation.3">
                  <p:embed/>
                </p:oleObj>
              </mc:Choice>
              <mc:Fallback>
                <p:oleObj r:id="rId6" imgW="4102100" imgH="20447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209925"/>
                        <a:ext cx="1905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7" name="Object 8">
            <a:extLst>
              <a:ext uri="{FF2B5EF4-FFF2-40B4-BE49-F238E27FC236}">
                <a16:creationId xmlns:a16="http://schemas.microsoft.com/office/drawing/2014/main" id="{7B910F97-3AFD-434C-9023-90F74E5845C1}"/>
              </a:ext>
            </a:extLst>
          </p:cNvPr>
          <p:cNvGraphicFramePr>
            <a:graphicFrameLocks noChangeAspect="1"/>
          </p:cNvGraphicFramePr>
          <p:nvPr/>
        </p:nvGraphicFramePr>
        <p:xfrm>
          <a:off x="1588" y="3209925"/>
          <a:ext cx="79375" cy="190500"/>
        </p:xfrm>
        <a:graphic>
          <a:graphicData uri="http://schemas.openxmlformats.org/presentationml/2006/ole">
            <mc:AlternateContent xmlns:mc="http://schemas.openxmlformats.org/markup-compatibility/2006">
              <mc:Choice xmlns:v="urn:schemas-microsoft-com:vml" Requires="v">
                <p:oleObj spid="_x0000_s2227" r:id="rId7" imgW="1752600" imgH="4394200" progId="Equation.3">
                  <p:embed/>
                </p:oleObj>
              </mc:Choice>
              <mc:Fallback>
                <p:oleObj r:id="rId7" imgW="1752600" imgH="43942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3209925"/>
                        <a:ext cx="793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8" name="Object 9">
            <a:extLst>
              <a:ext uri="{FF2B5EF4-FFF2-40B4-BE49-F238E27FC236}">
                <a16:creationId xmlns:a16="http://schemas.microsoft.com/office/drawing/2014/main" id="{E97F7A34-8567-8D46-952E-6D1469998438}"/>
              </a:ext>
            </a:extLst>
          </p:cNvPr>
          <p:cNvGraphicFramePr>
            <a:graphicFrameLocks noChangeAspect="1"/>
          </p:cNvGraphicFramePr>
          <p:nvPr/>
        </p:nvGraphicFramePr>
        <p:xfrm>
          <a:off x="1588" y="3209925"/>
          <a:ext cx="79375" cy="190500"/>
        </p:xfrm>
        <a:graphic>
          <a:graphicData uri="http://schemas.openxmlformats.org/presentationml/2006/ole">
            <mc:AlternateContent xmlns:mc="http://schemas.openxmlformats.org/markup-compatibility/2006">
              <mc:Choice xmlns:v="urn:schemas-microsoft-com:vml" Requires="v">
                <p:oleObj spid="_x0000_s2228" r:id="rId9" imgW="1752600" imgH="4394200" progId="Equation.3">
                  <p:embed/>
                </p:oleObj>
              </mc:Choice>
              <mc:Fallback>
                <p:oleObj r:id="rId9" imgW="1752600" imgH="4394200"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3209925"/>
                        <a:ext cx="793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9" name="Object 10">
            <a:extLst>
              <a:ext uri="{FF2B5EF4-FFF2-40B4-BE49-F238E27FC236}">
                <a16:creationId xmlns:a16="http://schemas.microsoft.com/office/drawing/2014/main" id="{1C20727E-06AC-FF47-BE54-C819F77F6B1B}"/>
              </a:ext>
            </a:extLst>
          </p:cNvPr>
          <p:cNvGraphicFramePr>
            <a:graphicFrameLocks noChangeAspect="1"/>
          </p:cNvGraphicFramePr>
          <p:nvPr/>
        </p:nvGraphicFramePr>
        <p:xfrm>
          <a:off x="1588" y="3209925"/>
          <a:ext cx="190500" cy="190500"/>
        </p:xfrm>
        <a:graphic>
          <a:graphicData uri="http://schemas.openxmlformats.org/presentationml/2006/ole">
            <mc:AlternateContent xmlns:mc="http://schemas.openxmlformats.org/markup-compatibility/2006">
              <mc:Choice xmlns:v="urn:schemas-microsoft-com:vml" Requires="v">
                <p:oleObj spid="_x0000_s2229" r:id="rId11" imgW="4102100" imgH="4394200" progId="Equation.3">
                  <p:embed/>
                </p:oleObj>
              </mc:Choice>
              <mc:Fallback>
                <p:oleObj r:id="rId11" imgW="4102100" imgH="439420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3209925"/>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60" name="Object 11">
            <a:extLst>
              <a:ext uri="{FF2B5EF4-FFF2-40B4-BE49-F238E27FC236}">
                <a16:creationId xmlns:a16="http://schemas.microsoft.com/office/drawing/2014/main" id="{7678AB9C-913E-1648-BD83-8E25C57A76B8}"/>
              </a:ext>
            </a:extLst>
          </p:cNvPr>
          <p:cNvGraphicFramePr>
            <a:graphicFrameLocks noChangeAspect="1"/>
          </p:cNvGraphicFramePr>
          <p:nvPr/>
        </p:nvGraphicFramePr>
        <p:xfrm>
          <a:off x="1588" y="3209925"/>
          <a:ext cx="79375" cy="190500"/>
        </p:xfrm>
        <a:graphic>
          <a:graphicData uri="http://schemas.openxmlformats.org/presentationml/2006/ole">
            <mc:AlternateContent xmlns:mc="http://schemas.openxmlformats.org/markup-compatibility/2006">
              <mc:Choice xmlns:v="urn:schemas-microsoft-com:vml" Requires="v">
                <p:oleObj spid="_x0000_s2230" r:id="rId13" imgW="1752600" imgH="4394200" progId="Equation.3">
                  <p:embed/>
                </p:oleObj>
              </mc:Choice>
              <mc:Fallback>
                <p:oleObj r:id="rId13" imgW="1752600" imgH="439420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3209925"/>
                        <a:ext cx="793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61" name="Object 12">
            <a:extLst>
              <a:ext uri="{FF2B5EF4-FFF2-40B4-BE49-F238E27FC236}">
                <a16:creationId xmlns:a16="http://schemas.microsoft.com/office/drawing/2014/main" id="{A09BB65F-7C7E-874B-8257-FA4A5246A9F3}"/>
              </a:ext>
            </a:extLst>
          </p:cNvPr>
          <p:cNvGraphicFramePr>
            <a:graphicFrameLocks noChangeAspect="1"/>
          </p:cNvGraphicFramePr>
          <p:nvPr/>
        </p:nvGraphicFramePr>
        <p:xfrm>
          <a:off x="1588" y="3209925"/>
          <a:ext cx="190500" cy="85725"/>
        </p:xfrm>
        <a:graphic>
          <a:graphicData uri="http://schemas.openxmlformats.org/presentationml/2006/ole">
            <mc:AlternateContent xmlns:mc="http://schemas.openxmlformats.org/markup-compatibility/2006">
              <mc:Choice xmlns:v="urn:schemas-microsoft-com:vml" Requires="v">
                <p:oleObj spid="_x0000_s2231" r:id="rId14" imgW="4102100" imgH="2044700" progId="Equation.3">
                  <p:embed/>
                </p:oleObj>
              </mc:Choice>
              <mc:Fallback>
                <p:oleObj r:id="rId14" imgW="4102100" imgH="2044700"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8" y="3209925"/>
                        <a:ext cx="1905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2" name="Rectangle 13">
            <a:extLst>
              <a:ext uri="{FF2B5EF4-FFF2-40B4-BE49-F238E27FC236}">
                <a16:creationId xmlns:a16="http://schemas.microsoft.com/office/drawing/2014/main" id="{6332F0E8-A42A-6942-A5AE-170834C8B53C}"/>
              </a:ext>
            </a:extLst>
          </p:cNvPr>
          <p:cNvSpPr>
            <a:spLocks noChangeArrowheads="1"/>
          </p:cNvSpPr>
          <p:nvPr/>
        </p:nvSpPr>
        <p:spPr bwMode="auto">
          <a:xfrm>
            <a:off x="1588" y="3209925"/>
            <a:ext cx="96012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latin typeface="Times New Roman" panose="02020603050405020304" pitchFamily="18" charset="0"/>
                <a:cs typeface="Arial" panose="020B0604020202020204" pitchFamily="34" charset="0"/>
              </a:rPr>
              <a:t> </a:t>
            </a:r>
            <a:endParaRPr lang="en-US" altLang="en-US" sz="2400">
              <a:latin typeface="Times New Roman" panose="02020603050405020304" pitchFamily="18" charset="0"/>
            </a:endParaRPr>
          </a:p>
          <a:p>
            <a:pPr>
              <a:spcBef>
                <a:spcPct val="0"/>
              </a:spcBef>
              <a:buFontTx/>
              <a:buNone/>
            </a:pPr>
            <a:endParaRPr lang="en-US" altLang="en-US" sz="2400">
              <a:latin typeface="Times New Roman" panose="02020603050405020304" pitchFamily="18" charset="0"/>
            </a:endParaRPr>
          </a:p>
        </p:txBody>
      </p:sp>
      <p:pic>
        <p:nvPicPr>
          <p:cNvPr id="2063" name="Picture 14">
            <a:extLst>
              <a:ext uri="{FF2B5EF4-FFF2-40B4-BE49-F238E27FC236}">
                <a16:creationId xmlns:a16="http://schemas.microsoft.com/office/drawing/2014/main" id="{4BA830C5-C0C8-D448-B653-9E15D6035C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5563" y="4724400"/>
            <a:ext cx="18700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3FBEFEE-4002-7C44-8E92-8A1DF3DF06DD}"/>
              </a:ext>
            </a:extLst>
          </p:cNvPr>
          <p:cNvSpPr txBox="1"/>
          <p:nvPr/>
        </p:nvSpPr>
        <p:spPr>
          <a:xfrm>
            <a:off x="358347" y="1137592"/>
            <a:ext cx="1999265" cy="461665"/>
          </a:xfrm>
          <a:prstGeom prst="rect">
            <a:avLst/>
          </a:prstGeom>
          <a:noFill/>
        </p:spPr>
        <p:txBody>
          <a:bodyPr wrap="none" rtlCol="0">
            <a:spAutoFit/>
          </a:bodyPr>
          <a:lstStyle/>
          <a:p>
            <a:r>
              <a:rPr lang="en-US" dirty="0">
                <a:solidFill>
                  <a:schemeClr val="tx1"/>
                </a:solidFill>
              </a:rPr>
              <a:t>Reminder…..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9" name="Rectangle 2">
            <a:extLst>
              <a:ext uri="{FF2B5EF4-FFF2-40B4-BE49-F238E27FC236}">
                <a16:creationId xmlns:a16="http://schemas.microsoft.com/office/drawing/2014/main" id="{20255A02-4500-624C-B9A6-76F45E0B90CB}"/>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rPr>
              <a:t>Resolution</a:t>
            </a:r>
          </a:p>
        </p:txBody>
      </p:sp>
      <p:sp>
        <p:nvSpPr>
          <p:cNvPr id="106500" name="Rectangle 3">
            <a:extLst>
              <a:ext uri="{FF2B5EF4-FFF2-40B4-BE49-F238E27FC236}">
                <a16:creationId xmlns:a16="http://schemas.microsoft.com/office/drawing/2014/main" id="{15192D20-09EF-EF41-9A54-ACE4AE408599}"/>
              </a:ext>
            </a:extLst>
          </p:cNvPr>
          <p:cNvSpPr>
            <a:spLocks noGrp="1" noChangeArrowheads="1"/>
          </p:cNvSpPr>
          <p:nvPr>
            <p:ph type="body" sz="half" idx="1"/>
          </p:nvPr>
        </p:nvSpPr>
        <p:spPr>
          <a:xfrm>
            <a:off x="214313" y="1600200"/>
            <a:ext cx="4237037" cy="2652713"/>
          </a:xfrm>
        </p:spPr>
        <p:txBody>
          <a:bodyPr/>
          <a:lstStyle/>
          <a:p>
            <a:pPr algn="ctr" eaLnBrk="1" hangingPunct="1">
              <a:buFontTx/>
              <a:buNone/>
            </a:pPr>
            <a:r>
              <a:rPr lang="en-US" altLang="en-US" sz="2400" b="1"/>
              <a:t>Microscopy</a:t>
            </a:r>
          </a:p>
          <a:p>
            <a:pPr eaLnBrk="1" hangingPunct="1">
              <a:buFontTx/>
              <a:buNone/>
            </a:pPr>
            <a:endParaRPr lang="en-US" altLang="en-US" sz="2400"/>
          </a:p>
          <a:p>
            <a:pPr eaLnBrk="1" hangingPunct="1"/>
            <a:r>
              <a:rPr lang="en-US" altLang="en-US" sz="2400"/>
              <a:t>Rayleigh criterion</a:t>
            </a:r>
          </a:p>
          <a:p>
            <a:pPr eaLnBrk="1" hangingPunct="1"/>
            <a:r>
              <a:rPr lang="en-US" altLang="en-US" sz="2400"/>
              <a:t>Sparrow criterion</a:t>
            </a:r>
          </a:p>
          <a:p>
            <a:pPr eaLnBrk="1" hangingPunct="1"/>
            <a:r>
              <a:rPr lang="en-US" altLang="en-US" sz="2400"/>
              <a:t>FWHM</a:t>
            </a:r>
          </a:p>
        </p:txBody>
      </p:sp>
      <p:sp>
        <p:nvSpPr>
          <p:cNvPr id="106501" name="Rectangle 4">
            <a:extLst>
              <a:ext uri="{FF2B5EF4-FFF2-40B4-BE49-F238E27FC236}">
                <a16:creationId xmlns:a16="http://schemas.microsoft.com/office/drawing/2014/main" id="{9DB170C2-A4A3-B749-8B29-3E456BC0CDFD}"/>
              </a:ext>
            </a:extLst>
          </p:cNvPr>
          <p:cNvSpPr>
            <a:spLocks noGrp="1" noChangeArrowheads="1"/>
          </p:cNvSpPr>
          <p:nvPr>
            <p:ph type="body" sz="half" idx="2"/>
          </p:nvPr>
        </p:nvSpPr>
        <p:spPr>
          <a:xfrm>
            <a:off x="5270929" y="1779264"/>
            <a:ext cx="4237038" cy="2168525"/>
          </a:xfrm>
        </p:spPr>
        <p:txBody>
          <a:bodyPr/>
          <a:lstStyle/>
          <a:p>
            <a:pPr marL="0" indent="0" algn="ctr" eaLnBrk="1" hangingPunct="1">
              <a:buFontTx/>
              <a:buNone/>
            </a:pPr>
            <a:r>
              <a:rPr lang="en-US" altLang="en-US" sz="2000" b="1" dirty="0"/>
              <a:t>Digital image processing</a:t>
            </a:r>
          </a:p>
          <a:p>
            <a:pPr marL="0" indent="0" algn="ctr" eaLnBrk="1" hangingPunct="1">
              <a:buFontTx/>
              <a:buNone/>
            </a:pPr>
            <a:endParaRPr lang="en-US" altLang="en-US" sz="2000" b="1" dirty="0"/>
          </a:p>
          <a:p>
            <a:pPr marL="0" indent="0" eaLnBrk="1" hangingPunct="1">
              <a:buFontTx/>
              <a:buNone/>
            </a:pPr>
            <a:r>
              <a:rPr lang="en-US" altLang="en-US" sz="2000" dirty="0"/>
              <a:t>The spatial resolution of an image is the physical size of a pixel in an image</a:t>
            </a:r>
          </a:p>
          <a:p>
            <a:pPr marL="0" indent="0" eaLnBrk="1" hangingPunct="1">
              <a:buFontTx/>
              <a:buNone/>
            </a:pPr>
            <a:endParaRPr lang="en-US" altLang="en-US" sz="2000" dirty="0"/>
          </a:p>
          <a:p>
            <a:pPr marL="0" indent="0" eaLnBrk="1" hangingPunct="1"/>
            <a:endParaRPr lang="en-US" altLang="en-US" sz="2000" dirty="0"/>
          </a:p>
        </p:txBody>
      </p:sp>
      <p:sp>
        <p:nvSpPr>
          <p:cNvPr id="106502" name="Rectangle 1">
            <a:extLst>
              <a:ext uri="{FF2B5EF4-FFF2-40B4-BE49-F238E27FC236}">
                <a16:creationId xmlns:a16="http://schemas.microsoft.com/office/drawing/2014/main" id="{315A975C-3D6F-1044-8F2F-FC9EEB33BEA7}"/>
              </a:ext>
            </a:extLst>
          </p:cNvPr>
          <p:cNvSpPr>
            <a:spLocks noChangeArrowheads="1"/>
          </p:cNvSpPr>
          <p:nvPr/>
        </p:nvSpPr>
        <p:spPr bwMode="auto">
          <a:xfrm>
            <a:off x="338138" y="5189538"/>
            <a:ext cx="48006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1600" dirty="0"/>
          </a:p>
          <a:p>
            <a:pPr eaLnBrk="1" hangingPunct="1">
              <a:lnSpc>
                <a:spcPct val="90000"/>
              </a:lnSpc>
              <a:spcBef>
                <a:spcPct val="0"/>
              </a:spcBef>
              <a:buFontTx/>
              <a:buNone/>
            </a:pPr>
            <a:r>
              <a:rPr lang="en-US" altLang="en-US" sz="1600" dirty="0"/>
              <a:t>    </a:t>
            </a:r>
            <a:r>
              <a:rPr lang="en-US" altLang="en-US" sz="1600" dirty="0" err="1"/>
              <a:t>θ</a:t>
            </a:r>
            <a:r>
              <a:rPr lang="en-US" altLang="en-US" sz="1600" dirty="0"/>
              <a:t> is the angular resolution,</a:t>
            </a:r>
          </a:p>
          <a:p>
            <a:pPr eaLnBrk="1" hangingPunct="1">
              <a:lnSpc>
                <a:spcPct val="90000"/>
              </a:lnSpc>
              <a:spcBef>
                <a:spcPct val="0"/>
              </a:spcBef>
              <a:buFontTx/>
              <a:buNone/>
            </a:pPr>
            <a:r>
              <a:rPr lang="en-US" altLang="en-US" sz="1600" dirty="0"/>
              <a:t>    </a:t>
            </a:r>
            <a:r>
              <a:rPr lang="en-US" altLang="en-US" sz="1600" dirty="0" err="1"/>
              <a:t>λ</a:t>
            </a:r>
            <a:r>
              <a:rPr lang="en-US" altLang="en-US" sz="1600" dirty="0"/>
              <a:t> is the wavelength of light,</a:t>
            </a:r>
          </a:p>
          <a:p>
            <a:pPr eaLnBrk="1" hangingPunct="1">
              <a:lnSpc>
                <a:spcPct val="90000"/>
              </a:lnSpc>
              <a:spcBef>
                <a:spcPct val="0"/>
              </a:spcBef>
              <a:buFontTx/>
              <a:buNone/>
            </a:pPr>
            <a:r>
              <a:rPr lang="en-US" altLang="en-US" sz="1600" dirty="0"/>
              <a:t>    and D is the diameter of the lens' aperture. </a:t>
            </a:r>
          </a:p>
        </p:txBody>
      </p:sp>
      <p:grpSp>
        <p:nvGrpSpPr>
          <p:cNvPr id="106503" name="Group 7">
            <a:extLst>
              <a:ext uri="{FF2B5EF4-FFF2-40B4-BE49-F238E27FC236}">
                <a16:creationId xmlns:a16="http://schemas.microsoft.com/office/drawing/2014/main" id="{14CA2AC5-AE6E-124B-BB62-C4C9AB74F042}"/>
              </a:ext>
            </a:extLst>
          </p:cNvPr>
          <p:cNvGrpSpPr>
            <a:grpSpLocks/>
          </p:cNvGrpSpPr>
          <p:nvPr/>
        </p:nvGrpSpPr>
        <p:grpSpPr bwMode="auto">
          <a:xfrm>
            <a:off x="3460750" y="2376488"/>
            <a:ext cx="1365250" cy="674687"/>
            <a:chOff x="180754" y="4910990"/>
            <a:chExt cx="1365597" cy="674030"/>
          </a:xfrm>
        </p:grpSpPr>
        <p:sp>
          <p:nvSpPr>
            <p:cNvPr id="106504" name="TextBox 2">
              <a:extLst>
                <a:ext uri="{FF2B5EF4-FFF2-40B4-BE49-F238E27FC236}">
                  <a16:creationId xmlns:a16="http://schemas.microsoft.com/office/drawing/2014/main" id="{3AE160EA-05DA-354A-9FB6-EAD1AA81E472}"/>
                </a:ext>
              </a:extLst>
            </p:cNvPr>
            <p:cNvSpPr txBox="1">
              <a:spLocks noChangeArrowheads="1"/>
            </p:cNvSpPr>
            <p:nvPr/>
          </p:nvSpPr>
          <p:spPr bwMode="auto">
            <a:xfrm>
              <a:off x="180754" y="5083623"/>
              <a:ext cx="122982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600"/>
                <a:t>Sin</a:t>
              </a:r>
              <a:r>
                <a:rPr lang="en-US" altLang="en-US" sz="1600">
                  <a:solidFill>
                    <a:srgbClr val="FFFFFF"/>
                  </a:solidFill>
                </a:rPr>
                <a:t> </a:t>
              </a:r>
              <a:r>
                <a:rPr lang="en-US" altLang="en-US" sz="1600"/>
                <a:t>θ = 1.2 </a:t>
              </a:r>
              <a:endParaRPr lang="en-US" altLang="en-US" sz="1600">
                <a:solidFill>
                  <a:srgbClr val="FFFFFF"/>
                </a:solidFill>
              </a:endParaRPr>
            </a:p>
          </p:txBody>
        </p:sp>
        <p:grpSp>
          <p:nvGrpSpPr>
            <p:cNvPr id="106505" name="Group 6">
              <a:extLst>
                <a:ext uri="{FF2B5EF4-FFF2-40B4-BE49-F238E27FC236}">
                  <a16:creationId xmlns:a16="http://schemas.microsoft.com/office/drawing/2014/main" id="{22A0BED3-8B23-0944-B2FA-9F12F953B4A9}"/>
                </a:ext>
              </a:extLst>
            </p:cNvPr>
            <p:cNvGrpSpPr>
              <a:grpSpLocks/>
            </p:cNvGrpSpPr>
            <p:nvPr/>
          </p:nvGrpSpPr>
          <p:grpSpPr bwMode="auto">
            <a:xfrm>
              <a:off x="1213818" y="4910990"/>
              <a:ext cx="332533" cy="674030"/>
              <a:chOff x="1410578" y="5083623"/>
              <a:chExt cx="332533" cy="674030"/>
            </a:xfrm>
          </p:grpSpPr>
          <p:sp>
            <p:nvSpPr>
              <p:cNvPr id="106506" name="TextBox 3">
                <a:extLst>
                  <a:ext uri="{FF2B5EF4-FFF2-40B4-BE49-F238E27FC236}">
                    <a16:creationId xmlns:a16="http://schemas.microsoft.com/office/drawing/2014/main" id="{21A5D5B3-B055-1A4B-AD01-C2783CE0E5D1}"/>
                  </a:ext>
                </a:extLst>
              </p:cNvPr>
              <p:cNvSpPr txBox="1">
                <a:spLocks noChangeArrowheads="1"/>
              </p:cNvSpPr>
              <p:nvPr/>
            </p:nvSpPr>
            <p:spPr bwMode="auto">
              <a:xfrm>
                <a:off x="1410578" y="508362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000" u="sng"/>
                  <a:t>λ</a:t>
                </a:r>
                <a:endParaRPr lang="en-US" altLang="en-US" sz="2000" u="sng">
                  <a:solidFill>
                    <a:srgbClr val="FFFFFF"/>
                  </a:solidFill>
                </a:endParaRPr>
              </a:p>
            </p:txBody>
          </p:sp>
          <p:sp>
            <p:nvSpPr>
              <p:cNvPr id="106507" name="Rectangle 5">
                <a:extLst>
                  <a:ext uri="{FF2B5EF4-FFF2-40B4-BE49-F238E27FC236}">
                    <a16:creationId xmlns:a16="http://schemas.microsoft.com/office/drawing/2014/main" id="{CA0222D2-6DCB-9B4F-B691-86769229BEC0}"/>
                  </a:ext>
                </a:extLst>
              </p:cNvPr>
              <p:cNvSpPr>
                <a:spLocks noChangeArrowheads="1"/>
              </p:cNvSpPr>
              <p:nvPr/>
            </p:nvSpPr>
            <p:spPr bwMode="auto">
              <a:xfrm>
                <a:off x="1410969" y="5443721"/>
                <a:ext cx="33214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600"/>
                  <a:t>D</a:t>
                </a:r>
                <a:endParaRPr lang="en-US" altLang="en-US" sz="1600">
                  <a:solidFill>
                    <a:srgbClr val="FFFFFF"/>
                  </a:solidFill>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AF7EEAD-D561-1E49-9EAF-711E731A981A}"/>
              </a:ext>
            </a:extLst>
          </p:cNvPr>
          <p:cNvSpPr>
            <a:spLocks noGrp="1" noChangeArrowheads="1"/>
          </p:cNvSpPr>
          <p:nvPr>
            <p:ph type="title"/>
          </p:nvPr>
        </p:nvSpPr>
        <p:spPr>
          <a:xfrm>
            <a:off x="479425" y="542925"/>
            <a:ext cx="8642350" cy="606425"/>
          </a:xfrm>
        </p:spPr>
        <p:txBody>
          <a:bodyPr/>
          <a:lstStyle/>
          <a:p>
            <a:pPr eaLnBrk="1" hangingPunct="1"/>
            <a:r>
              <a:rPr lang="en-US" altLang="en-US"/>
              <a:t>Digital resolution (cont.)</a:t>
            </a:r>
          </a:p>
        </p:txBody>
      </p:sp>
      <p:graphicFrame>
        <p:nvGraphicFramePr>
          <p:cNvPr id="3075" name="Object 3">
            <a:extLst>
              <a:ext uri="{FF2B5EF4-FFF2-40B4-BE49-F238E27FC236}">
                <a16:creationId xmlns:a16="http://schemas.microsoft.com/office/drawing/2014/main" id="{1C5BF280-405C-944F-AC6D-2FA535057321}"/>
              </a:ext>
            </a:extLst>
          </p:cNvPr>
          <p:cNvGraphicFramePr>
            <a:graphicFrameLocks noGrp="1" noChangeAspect="1"/>
          </p:cNvGraphicFramePr>
          <p:nvPr>
            <p:ph type="body" idx="1"/>
          </p:nvPr>
        </p:nvGraphicFramePr>
        <p:xfrm>
          <a:off x="1182688" y="1936750"/>
          <a:ext cx="1665287" cy="1417638"/>
        </p:xfrm>
        <a:graphic>
          <a:graphicData uri="http://schemas.openxmlformats.org/presentationml/2006/ole">
            <mc:AlternateContent xmlns:mc="http://schemas.openxmlformats.org/markup-compatibility/2006">
              <mc:Choice xmlns:v="urn:schemas-microsoft-com:vml" Requires="v">
                <p:oleObj spid="_x0000_s3268" name="Image" r:id="rId4" imgW="1625600" imgH="1625600" progId="Photoshop.Image.5">
                  <p:embed/>
                </p:oleObj>
              </mc:Choice>
              <mc:Fallback>
                <p:oleObj name="Image" r:id="rId4" imgW="1625600" imgH="1625600" progId="Photoshop.Image.5">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688" y="1936750"/>
                        <a:ext cx="166528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6" name="Object 4">
            <a:extLst>
              <a:ext uri="{FF2B5EF4-FFF2-40B4-BE49-F238E27FC236}">
                <a16:creationId xmlns:a16="http://schemas.microsoft.com/office/drawing/2014/main" id="{C959B4B8-4973-6E49-BDFA-E39B158F799A}"/>
              </a:ext>
            </a:extLst>
          </p:cNvPr>
          <p:cNvGraphicFramePr>
            <a:graphicFrameLocks noChangeAspect="1"/>
          </p:cNvGraphicFramePr>
          <p:nvPr/>
        </p:nvGraphicFramePr>
        <p:xfrm>
          <a:off x="3074988" y="1874838"/>
          <a:ext cx="1631950" cy="1554162"/>
        </p:xfrm>
        <a:graphic>
          <a:graphicData uri="http://schemas.openxmlformats.org/presentationml/2006/ole">
            <mc:AlternateContent xmlns:mc="http://schemas.openxmlformats.org/markup-compatibility/2006">
              <mc:Choice xmlns:v="urn:schemas-microsoft-com:vml" Requires="v">
                <p:oleObj spid="_x0000_s3269" name="Image" r:id="rId6" imgW="1625600" imgH="1625600" progId="Photoshop.Image.5">
                  <p:embed/>
                </p:oleObj>
              </mc:Choice>
              <mc:Fallback>
                <p:oleObj name="Image" r:id="rId6" imgW="1625600" imgH="1625600" progId="Photoshop.Image.5">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4988" y="1874838"/>
                        <a:ext cx="16319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7" name="Object 5">
            <a:extLst>
              <a:ext uri="{FF2B5EF4-FFF2-40B4-BE49-F238E27FC236}">
                <a16:creationId xmlns:a16="http://schemas.microsoft.com/office/drawing/2014/main" id="{46D6A25A-9CC0-7646-85CD-0D377BAFABC7}"/>
              </a:ext>
            </a:extLst>
          </p:cNvPr>
          <p:cNvGraphicFramePr>
            <a:graphicFrameLocks noChangeAspect="1"/>
          </p:cNvGraphicFramePr>
          <p:nvPr/>
        </p:nvGraphicFramePr>
        <p:xfrm>
          <a:off x="4841875" y="1874838"/>
          <a:ext cx="1631950" cy="1554162"/>
        </p:xfrm>
        <a:graphic>
          <a:graphicData uri="http://schemas.openxmlformats.org/presentationml/2006/ole">
            <mc:AlternateContent xmlns:mc="http://schemas.openxmlformats.org/markup-compatibility/2006">
              <mc:Choice xmlns:v="urn:schemas-microsoft-com:vml" Requires="v">
                <p:oleObj spid="_x0000_s3270" name="Image" r:id="rId8" imgW="1625600" imgH="1625600" progId="Photoshop.Image.5">
                  <p:embed/>
                </p:oleObj>
              </mc:Choice>
              <mc:Fallback>
                <p:oleObj name="Image" r:id="rId8" imgW="1625600" imgH="1625600" progId="Photoshop.Image.5">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1875" y="1874838"/>
                        <a:ext cx="16319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8" name="Object 6">
            <a:extLst>
              <a:ext uri="{FF2B5EF4-FFF2-40B4-BE49-F238E27FC236}">
                <a16:creationId xmlns:a16="http://schemas.microsoft.com/office/drawing/2014/main" id="{25883BA6-162E-6E43-8717-2E52EBE383F8}"/>
              </a:ext>
            </a:extLst>
          </p:cNvPr>
          <p:cNvGraphicFramePr>
            <a:graphicFrameLocks noChangeAspect="1"/>
          </p:cNvGraphicFramePr>
          <p:nvPr/>
        </p:nvGraphicFramePr>
        <p:xfrm>
          <a:off x="6608763" y="1874838"/>
          <a:ext cx="1631950" cy="1554162"/>
        </p:xfrm>
        <a:graphic>
          <a:graphicData uri="http://schemas.openxmlformats.org/presentationml/2006/ole">
            <mc:AlternateContent xmlns:mc="http://schemas.openxmlformats.org/markup-compatibility/2006">
              <mc:Choice xmlns:v="urn:schemas-microsoft-com:vml" Requires="v">
                <p:oleObj spid="_x0000_s3271" name="Image" r:id="rId10" imgW="1625600" imgH="1625600" progId="Photoshop.Image.5">
                  <p:embed/>
                </p:oleObj>
              </mc:Choice>
              <mc:Fallback>
                <p:oleObj name="Image" r:id="rId10" imgW="1625600" imgH="1625600" progId="Photoshop.Image.5">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8763" y="1874838"/>
                        <a:ext cx="16319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9" name="Text Box 7">
            <a:extLst>
              <a:ext uri="{FF2B5EF4-FFF2-40B4-BE49-F238E27FC236}">
                <a16:creationId xmlns:a16="http://schemas.microsoft.com/office/drawing/2014/main" id="{91EAF8A5-70F7-A24F-9223-BAAAFB110991}"/>
              </a:ext>
            </a:extLst>
          </p:cNvPr>
          <p:cNvSpPr txBox="1">
            <a:spLocks noChangeArrowheads="1"/>
          </p:cNvSpPr>
          <p:nvPr/>
        </p:nvSpPr>
        <p:spPr bwMode="auto">
          <a:xfrm>
            <a:off x="800100" y="3657600"/>
            <a:ext cx="7840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3333CC"/>
                </a:solidFill>
              </a:rPr>
              <a:t>     128x128     64x64        32x32       16x16</a:t>
            </a:r>
          </a:p>
        </p:txBody>
      </p:sp>
      <p:graphicFrame>
        <p:nvGraphicFramePr>
          <p:cNvPr id="3080" name="Object 8">
            <a:extLst>
              <a:ext uri="{FF2B5EF4-FFF2-40B4-BE49-F238E27FC236}">
                <a16:creationId xmlns:a16="http://schemas.microsoft.com/office/drawing/2014/main" id="{416423E6-CE3A-B94E-8573-7A177433A731}"/>
              </a:ext>
            </a:extLst>
          </p:cNvPr>
          <p:cNvGraphicFramePr>
            <a:graphicFrameLocks noChangeAspect="1"/>
          </p:cNvGraphicFramePr>
          <p:nvPr/>
        </p:nvGraphicFramePr>
        <p:xfrm>
          <a:off x="1279525" y="4316413"/>
          <a:ext cx="1709738" cy="1627187"/>
        </p:xfrm>
        <a:graphic>
          <a:graphicData uri="http://schemas.openxmlformats.org/presentationml/2006/ole">
            <mc:AlternateContent xmlns:mc="http://schemas.openxmlformats.org/markup-compatibility/2006">
              <mc:Choice xmlns:v="urn:schemas-microsoft-com:vml" Requires="v">
                <p:oleObj spid="_x0000_s3272" name="Image" r:id="rId12" imgW="1625600" imgH="1625600" progId="Photoshop.Image.5">
                  <p:embed/>
                </p:oleObj>
              </mc:Choice>
              <mc:Fallback>
                <p:oleObj name="Image" r:id="rId12" imgW="1625600" imgH="1625600" progId="Photoshop.Image.5">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9525" y="4316413"/>
                        <a:ext cx="1709738"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1" name="Object 9">
            <a:extLst>
              <a:ext uri="{FF2B5EF4-FFF2-40B4-BE49-F238E27FC236}">
                <a16:creationId xmlns:a16="http://schemas.microsoft.com/office/drawing/2014/main" id="{789AB227-2C3D-1140-878C-16B9059C124A}"/>
              </a:ext>
            </a:extLst>
          </p:cNvPr>
          <p:cNvGraphicFramePr>
            <a:graphicFrameLocks noChangeAspect="1"/>
          </p:cNvGraphicFramePr>
          <p:nvPr/>
        </p:nvGraphicFramePr>
        <p:xfrm>
          <a:off x="3084513" y="4316413"/>
          <a:ext cx="1708150" cy="1627187"/>
        </p:xfrm>
        <a:graphic>
          <a:graphicData uri="http://schemas.openxmlformats.org/presentationml/2006/ole">
            <mc:AlternateContent xmlns:mc="http://schemas.openxmlformats.org/markup-compatibility/2006">
              <mc:Choice xmlns:v="urn:schemas-microsoft-com:vml" Requires="v">
                <p:oleObj spid="_x0000_s3273" name="Image" r:id="rId14" imgW="1625600" imgH="1625600" progId="Photoshop.Image.5">
                  <p:embed/>
                </p:oleObj>
              </mc:Choice>
              <mc:Fallback>
                <p:oleObj name="Image" r:id="rId14" imgW="1625600" imgH="1625600" progId="Photoshop.Image.5">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84513" y="4316413"/>
                        <a:ext cx="1708150"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2" name="Object 10">
            <a:extLst>
              <a:ext uri="{FF2B5EF4-FFF2-40B4-BE49-F238E27FC236}">
                <a16:creationId xmlns:a16="http://schemas.microsoft.com/office/drawing/2014/main" id="{050FE573-EE1B-384E-BE53-D0841DCF7C81}"/>
              </a:ext>
            </a:extLst>
          </p:cNvPr>
          <p:cNvGraphicFramePr>
            <a:graphicFrameLocks noChangeAspect="1"/>
          </p:cNvGraphicFramePr>
          <p:nvPr/>
        </p:nvGraphicFramePr>
        <p:xfrm>
          <a:off x="4887913" y="4316413"/>
          <a:ext cx="1709737" cy="1627187"/>
        </p:xfrm>
        <a:graphic>
          <a:graphicData uri="http://schemas.openxmlformats.org/presentationml/2006/ole">
            <mc:AlternateContent xmlns:mc="http://schemas.openxmlformats.org/markup-compatibility/2006">
              <mc:Choice xmlns:v="urn:schemas-microsoft-com:vml" Requires="v">
                <p:oleObj spid="_x0000_s3274" name="Image" r:id="rId16" imgW="1625600" imgH="1625600" progId="Photoshop.Image.5">
                  <p:embed/>
                </p:oleObj>
              </mc:Choice>
              <mc:Fallback>
                <p:oleObj name="Image" r:id="rId16" imgW="1625600" imgH="1625600" progId="Photoshop.Image.5">
                  <p:embed/>
                  <p:pic>
                    <p:nvPicPr>
                      <p:cNvPr id="0"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87913" y="4316413"/>
                        <a:ext cx="1709737"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3" name="Object 11">
            <a:extLst>
              <a:ext uri="{FF2B5EF4-FFF2-40B4-BE49-F238E27FC236}">
                <a16:creationId xmlns:a16="http://schemas.microsoft.com/office/drawing/2014/main" id="{49236A95-1439-7E4F-B523-D49C97ABDFA4}"/>
              </a:ext>
            </a:extLst>
          </p:cNvPr>
          <p:cNvGraphicFramePr>
            <a:graphicFrameLocks noChangeAspect="1"/>
          </p:cNvGraphicFramePr>
          <p:nvPr/>
        </p:nvGraphicFramePr>
        <p:xfrm>
          <a:off x="6692900" y="4316413"/>
          <a:ext cx="1708150" cy="1627187"/>
        </p:xfrm>
        <a:graphic>
          <a:graphicData uri="http://schemas.openxmlformats.org/presentationml/2006/ole">
            <mc:AlternateContent xmlns:mc="http://schemas.openxmlformats.org/markup-compatibility/2006">
              <mc:Choice xmlns:v="urn:schemas-microsoft-com:vml" Requires="v">
                <p:oleObj spid="_x0000_s3275" name="Image" r:id="rId18" imgW="1625600" imgH="1625600" progId="Photoshop.Image.5">
                  <p:embed/>
                </p:oleObj>
              </mc:Choice>
              <mc:Fallback>
                <p:oleObj name="Image" r:id="rId18" imgW="1625600" imgH="1625600" progId="Photoshop.Image.5">
                  <p:embed/>
                  <p:pic>
                    <p:nvPicPr>
                      <p:cNvPr id="0"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92900" y="4316413"/>
                        <a:ext cx="1708150"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2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2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powerpoi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000000"/>
    </a:lt1>
    <a:dk2>
      <a:srgbClr val="000000"/>
    </a:dk2>
    <a:lt2>
      <a:srgbClr val="919191"/>
    </a:lt2>
    <a:accent1>
      <a:srgbClr val="618FFD"/>
    </a:accent1>
    <a:accent2>
      <a:srgbClr val="00AE00"/>
    </a:accent2>
    <a:accent3>
      <a:srgbClr val="AAAAAA"/>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000000"/>
    </a:dk1>
    <a:lt1>
      <a:srgbClr val="000000"/>
    </a:lt1>
    <a:dk2>
      <a:srgbClr val="000000"/>
    </a:dk2>
    <a:lt2>
      <a:srgbClr val="919191"/>
    </a:lt2>
    <a:accent1>
      <a:srgbClr val="618FFD"/>
    </a:accent1>
    <a:accent2>
      <a:srgbClr val="00AE00"/>
    </a:accent2>
    <a:accent3>
      <a:srgbClr val="AAAAAA"/>
    </a:accent3>
    <a:accent4>
      <a:srgbClr val="000000"/>
    </a:accent4>
    <a:accent5>
      <a:srgbClr val="B7C6FE"/>
    </a:accent5>
    <a:accent6>
      <a:srgbClr val="009D00"/>
    </a:accent6>
    <a:hlink>
      <a:srgbClr val="FC0128"/>
    </a:hlink>
    <a:folHlink>
      <a:srgbClr val="CECECE"/>
    </a:folHlink>
  </a:clrScheme>
</a:themeOverride>
</file>

<file path=ppt/theme/themeOverride3.xml><?xml version="1.0" encoding="utf-8"?>
<a:themeOverride xmlns:a="http://schemas.openxmlformats.org/drawingml/2006/main">
  <a:clrScheme name="">
    <a:dk1>
      <a:srgbClr val="000000"/>
    </a:dk1>
    <a:lt1>
      <a:srgbClr val="000000"/>
    </a:lt1>
    <a:dk2>
      <a:srgbClr val="000000"/>
    </a:dk2>
    <a:lt2>
      <a:srgbClr val="919191"/>
    </a:lt2>
    <a:accent1>
      <a:srgbClr val="618FFD"/>
    </a:accent1>
    <a:accent2>
      <a:srgbClr val="00AE00"/>
    </a:accent2>
    <a:accent3>
      <a:srgbClr val="AAAAAA"/>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1447270779</TotalTime>
  <Pages>11</Pages>
  <Words>2891</Words>
  <Application>Microsoft Macintosh PowerPoint</Application>
  <PresentationFormat>Custom</PresentationFormat>
  <Paragraphs>310</Paragraphs>
  <Slides>50</Slides>
  <Notes>49</Notes>
  <HiddenSlides>1</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3</vt:i4>
      </vt:variant>
      <vt:variant>
        <vt:lpstr>Slide Titles</vt:lpstr>
      </vt:variant>
      <vt:variant>
        <vt:i4>50</vt:i4>
      </vt:variant>
    </vt:vector>
  </HeadingPairs>
  <TitlesOfParts>
    <vt:vector size="66" baseType="lpstr">
      <vt:lpstr>Arial</vt:lpstr>
      <vt:lpstr>Arial Narrow</vt:lpstr>
      <vt:lpstr>Arial,Italic</vt:lpstr>
      <vt:lpstr>Symbol</vt:lpstr>
      <vt:lpstr>Tahoma</vt:lpstr>
      <vt:lpstr>Times New Roman</vt:lpstr>
      <vt:lpstr>1_powerpoint</vt:lpstr>
      <vt:lpstr>2_powerpoint</vt:lpstr>
      <vt:lpstr>Default Design</vt:lpstr>
      <vt:lpstr>1_Default Design</vt:lpstr>
      <vt:lpstr>2_Default Design</vt:lpstr>
      <vt:lpstr>Confoc</vt:lpstr>
      <vt:lpstr>powerpoint</vt:lpstr>
      <vt:lpstr>Equation.3</vt:lpstr>
      <vt:lpstr>Image</vt:lpstr>
      <vt:lpstr>SPW 7.1 Graph</vt:lpstr>
      <vt:lpstr>Principles of 2D Image Analysis </vt:lpstr>
      <vt:lpstr>PowerPoint Presentation</vt:lpstr>
      <vt:lpstr>How do humans classify objects?</vt:lpstr>
      <vt:lpstr>PowerPoint Presentation</vt:lpstr>
      <vt:lpstr>PowerPoint Presentation</vt:lpstr>
      <vt:lpstr>PowerPoint Presentation</vt:lpstr>
      <vt:lpstr>Digital images</vt:lpstr>
      <vt:lpstr>Resolution</vt:lpstr>
      <vt:lpstr>Digital resolution (cont.)</vt:lpstr>
      <vt:lpstr>Image resolution in electronic publishing</vt:lpstr>
      <vt:lpstr>Henry Nyquist </vt:lpstr>
      <vt:lpstr>Sampling Theory</vt:lpstr>
      <vt:lpstr>Sampling and Nyquist</vt:lpstr>
      <vt:lpstr>Sampling and Nyquist</vt:lpstr>
      <vt:lpstr>Sampling and Nyquist</vt:lpstr>
      <vt:lpstr>Sampling and Nyquist</vt:lpstr>
      <vt:lpstr>PowerPoint Presentation</vt:lpstr>
      <vt:lpstr>PowerPoint Presentation</vt:lpstr>
      <vt:lpstr>”What dpi do I need to preserve all of the detail in my image"?</vt:lpstr>
      <vt:lpstr>cont…</vt:lpstr>
      <vt:lpstr>Bit resolution or pixel depth</vt:lpstr>
      <vt:lpstr>Pixels</vt:lpstr>
      <vt:lpstr>Quantization</vt:lpstr>
      <vt:lpstr>Quantization (cont.)</vt:lpstr>
      <vt:lpstr>Resolution</vt:lpstr>
      <vt:lpstr>Resolution – confocal microscope</vt:lpstr>
      <vt:lpstr>Confocal PSF – example</vt:lpstr>
      <vt:lpstr>Signal-to-noise ratio and resolution</vt:lpstr>
      <vt:lpstr>Image Processing in the Spatial Domain</vt:lpstr>
      <vt:lpstr>Modifying image contrast and brightness</vt:lpstr>
      <vt:lpstr>PowerPoint Presentation</vt:lpstr>
      <vt:lpstr>Histogram Operations</vt:lpstr>
      <vt:lpstr>Histogram Stretching</vt:lpstr>
      <vt:lpstr>Histogram operations</vt:lpstr>
      <vt:lpstr>Color images (RGB)</vt:lpstr>
      <vt:lpstr>PowerPoint Presentation</vt:lpstr>
      <vt:lpstr>PowerPoint Presentation</vt:lpstr>
      <vt:lpstr>PowerPoint Presentation</vt:lpstr>
      <vt:lpstr>PowerPoint Presentation</vt:lpstr>
      <vt:lpstr>PowerPoint Presentation</vt:lpstr>
      <vt:lpstr>PowerPoint Presentation</vt:lpstr>
      <vt:lpstr>Sensitivity of the Human Eye to Light of Different Wavelengths</vt:lpstr>
      <vt:lpstr>Color models</vt:lpstr>
      <vt:lpstr>PowerPoint Presentation</vt:lpstr>
      <vt:lpstr>Color (HSL, HSV, HIS)</vt:lpstr>
      <vt:lpstr>PowerPoint Presentation</vt:lpstr>
      <vt:lpstr>PowerPoint Presentation</vt:lpstr>
      <vt:lpstr>PowerPoint Presentation</vt:lpstr>
      <vt:lpstr>PowerPoint Presentation</vt:lpstr>
      <vt:lpstr>Principles of 2D Image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illusions</dc:title>
  <dc:creator>John J. Turek</dc:creator>
  <cp:keywords>524lect8-intro to image analy 1, 6-lect-6-robinson</cp:keywords>
  <cp:lastModifiedBy>Joseph Paul Robinson</cp:lastModifiedBy>
  <cp:revision>305</cp:revision>
  <cp:lastPrinted>2014-02-26T12:46:37Z</cp:lastPrinted>
  <dcterms:created xsi:type="dcterms:W3CDTF">1996-02-20T12:18:02Z</dcterms:created>
  <dcterms:modified xsi:type="dcterms:W3CDTF">2020-01-05T03:49:05Z</dcterms:modified>
</cp:coreProperties>
</file>